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2.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3.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theme/theme4.xml" ContentType="application/vnd.openxmlformats-officedocument.theme+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theme/theme5.xml" ContentType="application/vnd.openxmlformats-officedocument.theme+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theme/theme6.xml" ContentType="application/vnd.openxmlformats-officedocument.theme+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theme/theme7.xml" ContentType="application/vnd.openxmlformats-officedocument.theme+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theme/theme8.xml" ContentType="application/vnd.openxmlformats-officedocument.theme+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autoCompressPictures="0">
  <p:sldMasterIdLst>
    <p:sldMasterId id="2147483725" r:id="rId4"/>
    <p:sldMasterId id="2147483711" r:id="rId5"/>
    <p:sldMasterId id="2147483757" r:id="rId6"/>
    <p:sldMasterId id="2147483869" r:id="rId7"/>
    <p:sldMasterId id="2147483923" r:id="rId8"/>
    <p:sldMasterId id="2147483980" r:id="rId9"/>
    <p:sldMasterId id="2147484097" r:id="rId10"/>
    <p:sldMasterId id="2147484192" r:id="rId11"/>
    <p:sldMasterId id="2147484247" r:id="rId12"/>
  </p:sldMasterIdLst>
  <p:notesMasterIdLst>
    <p:notesMasterId r:id="rId44"/>
  </p:notesMasterIdLst>
  <p:handoutMasterIdLst>
    <p:handoutMasterId r:id="rId45"/>
  </p:handoutMasterIdLst>
  <p:sldIdLst>
    <p:sldId id="308" r:id="rId13"/>
    <p:sldId id="434" r:id="rId14"/>
    <p:sldId id="436" r:id="rId15"/>
    <p:sldId id="301" r:id="rId16"/>
    <p:sldId id="260" r:id="rId17"/>
    <p:sldId id="277" r:id="rId18"/>
    <p:sldId id="276" r:id="rId19"/>
    <p:sldId id="261" r:id="rId20"/>
    <p:sldId id="283" r:id="rId21"/>
    <p:sldId id="421" r:id="rId22"/>
    <p:sldId id="265" r:id="rId23"/>
    <p:sldId id="271" r:id="rId24"/>
    <p:sldId id="422" r:id="rId25"/>
    <p:sldId id="408" r:id="rId26"/>
    <p:sldId id="404" r:id="rId27"/>
    <p:sldId id="423" r:id="rId28"/>
    <p:sldId id="399" r:id="rId29"/>
    <p:sldId id="425" r:id="rId30"/>
    <p:sldId id="256" r:id="rId31"/>
    <p:sldId id="287" r:id="rId32"/>
    <p:sldId id="263" r:id="rId33"/>
    <p:sldId id="426" r:id="rId34"/>
    <p:sldId id="427" r:id="rId35"/>
    <p:sldId id="387" r:id="rId36"/>
    <p:sldId id="430" r:id="rId37"/>
    <p:sldId id="433" r:id="rId38"/>
    <p:sldId id="264" r:id="rId39"/>
    <p:sldId id="435" r:id="rId40"/>
    <p:sldId id="258" r:id="rId41"/>
    <p:sldId id="419" r:id="rId42"/>
    <p:sldId id="410" r:id="rId43"/>
  </p:sldIdLst>
  <p:sldSz cx="12192000" cy="6858000"/>
  <p:notesSz cx="6858000" cy="9144000"/>
  <p:embeddedFontLst>
    <p:embeddedFont>
      <p:font typeface="Aptos ExtraBold" panose="020B0004020202020204" pitchFamily="34" charset="0"/>
      <p:bold r:id="rId46"/>
      <p:boldItalic r:id="rId47"/>
    </p:embeddedFont>
    <p:embeddedFont>
      <p:font typeface="Aptos Light" panose="020B0004020202020204" pitchFamily="34" charset="0"/>
      <p:regular r:id="rId48"/>
      <p:italic r:id="rId49"/>
    </p:embeddedFont>
    <p:embeddedFont>
      <p:font typeface="Aptos Mono" panose="020B0009020202020204" pitchFamily="49" charset="0"/>
      <p:regular r:id="rId50"/>
      <p:bold r:id="rId51"/>
      <p:italic r:id="rId52"/>
      <p:boldItalic r:id="rId53"/>
    </p:embeddedFont>
    <p:embeddedFont>
      <p:font typeface="Avenir Next LT Pro" panose="020B0504020202020204" pitchFamily="34" charset="0"/>
      <p:regular r:id="rId54"/>
      <p:bold r:id="rId55"/>
      <p:italic r:id="rId56"/>
      <p:boldItalic r:id="rId57"/>
    </p:embeddedFont>
    <p:embeddedFont>
      <p:font typeface="Book Antiqua" panose="02040602050305030304" pitchFamily="18" charset="0"/>
      <p:regular r:id="rId58"/>
      <p:bold r:id="rId59"/>
      <p:italic r:id="rId60"/>
      <p:boldItalic r:id="rId61"/>
    </p:embeddedFont>
    <p:embeddedFont>
      <p:font typeface="Cambria" panose="02040503050406030204" pitchFamily="18" charset="0"/>
      <p:regular r:id="rId62"/>
      <p:bold r:id="rId63"/>
      <p:italic r:id="rId64"/>
      <p:boldItalic r:id="rId65"/>
    </p:embeddedFont>
    <p:embeddedFont>
      <p:font typeface="Cavolini" panose="03000502040302020204" pitchFamily="66" charset="0"/>
      <p:regular r:id="rId66"/>
      <p:bold r:id="rId67"/>
      <p:italic r:id="rId68"/>
      <p:boldItalic r:id="rId69"/>
    </p:embeddedFont>
    <p:embeddedFont>
      <p:font typeface="Century Gothic" panose="020B0502020202020204" pitchFamily="34" charset="0"/>
      <p:regular r:id="rId70"/>
      <p:bold r:id="rId71"/>
      <p:italic r:id="rId72"/>
      <p:boldItalic r:id="rId73"/>
    </p:embeddedFont>
    <p:embeddedFont>
      <p:font typeface="Ebrima" panose="02000000000000000000" pitchFamily="2" charset="0"/>
      <p:regular r:id="rId74"/>
      <p:bold r:id="rId75"/>
    </p:embeddedFont>
    <p:embeddedFont>
      <p:font typeface="Georgia" panose="02040502050405020303" pitchFamily="18" charset="0"/>
      <p:regular r:id="rId76"/>
      <p:bold r:id="rId77"/>
      <p:italic r:id="rId78"/>
      <p:boldItalic r:id="rId79"/>
    </p:embeddedFont>
    <p:embeddedFont>
      <p:font typeface="Poppins" panose="00000500000000000000" pitchFamily="2" charset="0"/>
      <p:regular r:id="rId80"/>
      <p:bold r:id="rId81"/>
      <p:italic r:id="rId82"/>
      <p:boldItalic r:id="rId83"/>
    </p:embeddedFont>
    <p:embeddedFont>
      <p:font typeface="Poppins ExtraBold" panose="00000900000000000000" pitchFamily="2" charset="0"/>
      <p:bold r:id="rId84"/>
      <p:boldItalic r:id="rId85"/>
    </p:embeddedFont>
    <p:embeddedFont>
      <p:font typeface="Posterama" panose="020B0504020200020000" pitchFamily="34" charset="0"/>
      <p:regular r:id="rId86"/>
      <p:bold r:id="rId87"/>
      <p:italic r:id="rId88"/>
      <p:boldItalic r:id="rId8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0D0D"/>
    <a:srgbClr val="2C4A52"/>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AE658A-7250-4338-89B6-49336EDC53E8}" v="336" dt="2026-06-06T19:53:44.0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455" autoAdjust="0"/>
  </p:normalViewPr>
  <p:slideViewPr>
    <p:cSldViewPr snapToGrid="0">
      <p:cViewPr varScale="1">
        <p:scale>
          <a:sx n="78" d="100"/>
          <a:sy n="78" d="100"/>
        </p:scale>
        <p:origin x="864" y="78"/>
      </p:cViewPr>
      <p:guideLst>
        <p:guide orient="horz" pos="2160"/>
        <p:guide pos="3840"/>
      </p:guideLst>
    </p:cSldViewPr>
  </p:slideViewPr>
  <p:notesTextViewPr>
    <p:cViewPr>
      <p:scale>
        <a:sx n="100" d="100"/>
        <a:sy n="100" d="100"/>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font" Target="fonts/font2.fntdata"/><Relationship Id="rId63" Type="http://schemas.openxmlformats.org/officeDocument/2006/relationships/font" Target="fonts/font18.fntdata"/><Relationship Id="rId68" Type="http://schemas.openxmlformats.org/officeDocument/2006/relationships/font" Target="fonts/font23.fntdata"/><Relationship Id="rId84" Type="http://schemas.openxmlformats.org/officeDocument/2006/relationships/font" Target="fonts/font39.fntdata"/><Relationship Id="rId89" Type="http://schemas.openxmlformats.org/officeDocument/2006/relationships/font" Target="fonts/font44.fntdata"/><Relationship Id="rId16" Type="http://schemas.openxmlformats.org/officeDocument/2006/relationships/slide" Target="slides/slide4.xml"/><Relationship Id="rId11" Type="http://schemas.openxmlformats.org/officeDocument/2006/relationships/slideMaster" Target="slideMasters/slideMaster8.xml"/><Relationship Id="rId32" Type="http://schemas.openxmlformats.org/officeDocument/2006/relationships/slide" Target="slides/slide20.xml"/><Relationship Id="rId37" Type="http://schemas.openxmlformats.org/officeDocument/2006/relationships/slide" Target="slides/slide25.xml"/><Relationship Id="rId53" Type="http://schemas.openxmlformats.org/officeDocument/2006/relationships/font" Target="fonts/font8.fntdata"/><Relationship Id="rId58" Type="http://schemas.openxmlformats.org/officeDocument/2006/relationships/font" Target="fonts/font13.fntdata"/><Relationship Id="rId74" Type="http://schemas.openxmlformats.org/officeDocument/2006/relationships/font" Target="fonts/font29.fntdata"/><Relationship Id="rId79" Type="http://schemas.openxmlformats.org/officeDocument/2006/relationships/font" Target="fonts/font34.fntdata"/><Relationship Id="rId5" Type="http://schemas.openxmlformats.org/officeDocument/2006/relationships/slideMaster" Target="slideMasters/slideMaster2.xml"/><Relationship Id="rId90" Type="http://schemas.openxmlformats.org/officeDocument/2006/relationships/commentAuthors" Target="commentAuthors.xml"/><Relationship Id="rId95" Type="http://schemas.microsoft.com/office/2016/11/relationships/changesInfo" Target="changesInfos/changesInfo1.xml"/><Relationship Id="rId22" Type="http://schemas.openxmlformats.org/officeDocument/2006/relationships/slide" Target="slides/slide10.xml"/><Relationship Id="rId27" Type="http://schemas.openxmlformats.org/officeDocument/2006/relationships/slide" Target="slides/slide15.xml"/><Relationship Id="rId43" Type="http://schemas.openxmlformats.org/officeDocument/2006/relationships/slide" Target="slides/slide31.xml"/><Relationship Id="rId48" Type="http://schemas.openxmlformats.org/officeDocument/2006/relationships/font" Target="fonts/font3.fntdata"/><Relationship Id="rId64" Type="http://schemas.openxmlformats.org/officeDocument/2006/relationships/font" Target="fonts/font19.fntdata"/><Relationship Id="rId69" Type="http://schemas.openxmlformats.org/officeDocument/2006/relationships/font" Target="fonts/font24.fntdata"/><Relationship Id="rId8" Type="http://schemas.openxmlformats.org/officeDocument/2006/relationships/slideMaster" Target="slideMasters/slideMaster5.xml"/><Relationship Id="rId51" Type="http://schemas.openxmlformats.org/officeDocument/2006/relationships/font" Target="fonts/font6.fntdata"/><Relationship Id="rId72" Type="http://schemas.openxmlformats.org/officeDocument/2006/relationships/font" Target="fonts/font27.fntdata"/><Relationship Id="rId80" Type="http://schemas.openxmlformats.org/officeDocument/2006/relationships/font" Target="fonts/font35.fntdata"/><Relationship Id="rId85" Type="http://schemas.openxmlformats.org/officeDocument/2006/relationships/font" Target="fonts/font40.fntdata"/><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font" Target="fonts/font1.fntdata"/><Relationship Id="rId59" Type="http://schemas.openxmlformats.org/officeDocument/2006/relationships/font" Target="fonts/font14.fntdata"/><Relationship Id="rId67" Type="http://schemas.openxmlformats.org/officeDocument/2006/relationships/font" Target="fonts/font22.fntdata"/><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font" Target="fonts/font9.fntdata"/><Relationship Id="rId62" Type="http://schemas.openxmlformats.org/officeDocument/2006/relationships/font" Target="fonts/font17.fntdata"/><Relationship Id="rId70" Type="http://schemas.openxmlformats.org/officeDocument/2006/relationships/font" Target="fonts/font25.fntdata"/><Relationship Id="rId75" Type="http://schemas.openxmlformats.org/officeDocument/2006/relationships/font" Target="fonts/font30.fntdata"/><Relationship Id="rId83" Type="http://schemas.openxmlformats.org/officeDocument/2006/relationships/font" Target="fonts/font38.fntdata"/><Relationship Id="rId88" Type="http://schemas.openxmlformats.org/officeDocument/2006/relationships/font" Target="fonts/font43.fntdata"/><Relationship Id="rId91" Type="http://schemas.openxmlformats.org/officeDocument/2006/relationships/presProps" Target="presProps.xml"/><Relationship Id="rId9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font" Target="fonts/font4.fntdata"/><Relationship Id="rId57" Type="http://schemas.openxmlformats.org/officeDocument/2006/relationships/font" Target="fonts/font12.fntdata"/><Relationship Id="rId10" Type="http://schemas.openxmlformats.org/officeDocument/2006/relationships/slideMaster" Target="slideMasters/slideMaster7.xml"/><Relationship Id="rId31" Type="http://schemas.openxmlformats.org/officeDocument/2006/relationships/slide" Target="slides/slide19.xml"/><Relationship Id="rId44" Type="http://schemas.openxmlformats.org/officeDocument/2006/relationships/notesMaster" Target="notesMasters/notesMaster1.xml"/><Relationship Id="rId52" Type="http://schemas.openxmlformats.org/officeDocument/2006/relationships/font" Target="fonts/font7.fntdata"/><Relationship Id="rId60" Type="http://schemas.openxmlformats.org/officeDocument/2006/relationships/font" Target="fonts/font15.fntdata"/><Relationship Id="rId65" Type="http://schemas.openxmlformats.org/officeDocument/2006/relationships/font" Target="fonts/font20.fntdata"/><Relationship Id="rId73" Type="http://schemas.openxmlformats.org/officeDocument/2006/relationships/font" Target="fonts/font28.fntdata"/><Relationship Id="rId78" Type="http://schemas.openxmlformats.org/officeDocument/2006/relationships/font" Target="fonts/font33.fntdata"/><Relationship Id="rId81" Type="http://schemas.openxmlformats.org/officeDocument/2006/relationships/font" Target="fonts/font36.fntdata"/><Relationship Id="rId86" Type="http://schemas.openxmlformats.org/officeDocument/2006/relationships/font" Target="fonts/font41.fntdata"/><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font" Target="fonts/font5.fntdata"/><Relationship Id="rId55" Type="http://schemas.openxmlformats.org/officeDocument/2006/relationships/font" Target="fonts/font10.fntdata"/><Relationship Id="rId76" Type="http://schemas.openxmlformats.org/officeDocument/2006/relationships/font" Target="fonts/font31.fntdata"/><Relationship Id="rId7" Type="http://schemas.openxmlformats.org/officeDocument/2006/relationships/slideMaster" Target="slideMasters/slideMaster4.xml"/><Relationship Id="rId71" Type="http://schemas.openxmlformats.org/officeDocument/2006/relationships/font" Target="fonts/font26.fntdata"/><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handoutMaster" Target="handoutMasters/handoutMaster1.xml"/><Relationship Id="rId66" Type="http://schemas.openxmlformats.org/officeDocument/2006/relationships/font" Target="fonts/font21.fntdata"/><Relationship Id="rId87" Type="http://schemas.openxmlformats.org/officeDocument/2006/relationships/font" Target="fonts/font42.fntdata"/><Relationship Id="rId61" Type="http://schemas.openxmlformats.org/officeDocument/2006/relationships/font" Target="fonts/font16.fntdata"/><Relationship Id="rId82" Type="http://schemas.openxmlformats.org/officeDocument/2006/relationships/font" Target="fonts/font37.fntdata"/><Relationship Id="rId19" Type="http://schemas.openxmlformats.org/officeDocument/2006/relationships/slide" Target="slides/slide7.xml"/><Relationship Id="rId14" Type="http://schemas.openxmlformats.org/officeDocument/2006/relationships/slide" Target="slides/slide2.xml"/><Relationship Id="rId30" Type="http://schemas.openxmlformats.org/officeDocument/2006/relationships/slide" Target="slides/slide18.xml"/><Relationship Id="rId35" Type="http://schemas.openxmlformats.org/officeDocument/2006/relationships/slide" Target="slides/slide23.xml"/><Relationship Id="rId56" Type="http://schemas.openxmlformats.org/officeDocument/2006/relationships/font" Target="fonts/font11.fntdata"/><Relationship Id="rId77" Type="http://schemas.openxmlformats.org/officeDocument/2006/relationships/font" Target="fonts/font32.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ott James" userId="c2e63f69-a6d5-4d66-b3bc-8d8d5f1e9690" providerId="ADAL" clId="{2EA3D1DC-2C47-4A79-83E4-0A548B3FA032}"/>
    <pc:docChg chg="undo redo custSel mod addSld delSld modSld sldOrd addMainMaster delMainMaster modMainMaster">
      <pc:chgData name="Scott James" userId="c2e63f69-a6d5-4d66-b3bc-8d8d5f1e9690" providerId="ADAL" clId="{2EA3D1DC-2C47-4A79-83E4-0A548B3FA032}" dt="2026-06-06T19:53:44.049" v="6931"/>
      <pc:docMkLst>
        <pc:docMk/>
      </pc:docMkLst>
      <pc:sldChg chg="delSp modSp add del mod">
        <pc:chgData name="Scott James" userId="c2e63f69-a6d5-4d66-b3bc-8d8d5f1e9690" providerId="ADAL" clId="{2EA3D1DC-2C47-4A79-83E4-0A548B3FA032}" dt="2026-06-06T17:24:11.925" v="4570" actId="14100"/>
        <pc:sldMkLst>
          <pc:docMk/>
          <pc:sldMk cId="0" sldId="256"/>
        </pc:sldMkLst>
        <pc:spChg chg="mod">
          <ac:chgData name="Scott James" userId="c2e63f69-a6d5-4d66-b3bc-8d8d5f1e9690" providerId="ADAL" clId="{2EA3D1DC-2C47-4A79-83E4-0A548B3FA032}" dt="2026-06-06T17:24:11.925" v="4570" actId="14100"/>
          <ac:spMkLst>
            <pc:docMk/>
            <pc:sldMk cId="0" sldId="256"/>
            <ac:spMk id="686" creationId="{00000000-0000-0000-0000-000000000000}"/>
          </ac:spMkLst>
        </pc:spChg>
        <pc:picChg chg="del">
          <ac:chgData name="Scott James" userId="c2e63f69-a6d5-4d66-b3bc-8d8d5f1e9690" providerId="ADAL" clId="{2EA3D1DC-2C47-4A79-83E4-0A548B3FA032}" dt="2026-06-06T17:24:08.459" v="4569" actId="21"/>
          <ac:picMkLst>
            <pc:docMk/>
            <pc:sldMk cId="0" sldId="256"/>
            <ac:picMk id="685" creationId="{00000000-0000-0000-0000-000000000000}"/>
          </ac:picMkLst>
        </pc:picChg>
      </pc:sldChg>
      <pc:sldChg chg="add del">
        <pc:chgData name="Scott James" userId="c2e63f69-a6d5-4d66-b3bc-8d8d5f1e9690" providerId="ADAL" clId="{2EA3D1DC-2C47-4A79-83E4-0A548B3FA032}" dt="2026-06-06T16:50:14.455" v="4285"/>
        <pc:sldMkLst>
          <pc:docMk/>
          <pc:sldMk cId="0" sldId="257"/>
        </pc:sldMkLst>
      </pc:sldChg>
      <pc:sldChg chg="addSp delSp modSp add mod modAnim">
        <pc:chgData name="Scott James" userId="c2e63f69-a6d5-4d66-b3bc-8d8d5f1e9690" providerId="ADAL" clId="{2EA3D1DC-2C47-4A79-83E4-0A548B3FA032}" dt="2026-06-06T19:22:30.194" v="6853"/>
        <pc:sldMkLst>
          <pc:docMk/>
          <pc:sldMk cId="0" sldId="258"/>
        </pc:sldMkLst>
        <pc:spChg chg="add del mod">
          <ac:chgData name="Scott James" userId="c2e63f69-a6d5-4d66-b3bc-8d8d5f1e9690" providerId="ADAL" clId="{2EA3D1DC-2C47-4A79-83E4-0A548B3FA032}" dt="2026-06-06T17:55:17.283" v="5149" actId="21"/>
          <ac:spMkLst>
            <pc:docMk/>
            <pc:sldMk cId="0" sldId="258"/>
            <ac:spMk id="3" creationId="{1C4528E9-6777-B52D-1508-CAB61A8FB71B}"/>
          </ac:spMkLst>
        </pc:spChg>
        <pc:spChg chg="mod">
          <ac:chgData name="Scott James" userId="c2e63f69-a6d5-4d66-b3bc-8d8d5f1e9690" providerId="ADAL" clId="{2EA3D1DC-2C47-4A79-83E4-0A548B3FA032}" dt="2026-06-06T17:55:49.384" v="5159" actId="1076"/>
          <ac:spMkLst>
            <pc:docMk/>
            <pc:sldMk cId="0" sldId="258"/>
            <ac:spMk id="595" creationId="{00000000-0000-0000-0000-000000000000}"/>
          </ac:spMkLst>
        </pc:spChg>
        <pc:spChg chg="del">
          <ac:chgData name="Scott James" userId="c2e63f69-a6d5-4d66-b3bc-8d8d5f1e9690" providerId="ADAL" clId="{2EA3D1DC-2C47-4A79-83E4-0A548B3FA032}" dt="2026-06-06T17:55:14.429" v="5148" actId="21"/>
          <ac:spMkLst>
            <pc:docMk/>
            <pc:sldMk cId="0" sldId="258"/>
            <ac:spMk id="596" creationId="{00000000-0000-0000-0000-000000000000}"/>
          </ac:spMkLst>
        </pc:spChg>
      </pc:sldChg>
      <pc:sldChg chg="addSp delSp modSp add mod modAnim modNotesTx">
        <pc:chgData name="Scott James" userId="c2e63f69-a6d5-4d66-b3bc-8d8d5f1e9690" providerId="ADAL" clId="{2EA3D1DC-2C47-4A79-83E4-0A548B3FA032}" dt="2026-06-06T19:39:10.605" v="6926" actId="20577"/>
        <pc:sldMkLst>
          <pc:docMk/>
          <pc:sldMk cId="0" sldId="260"/>
        </pc:sldMkLst>
        <pc:spChg chg="add mod">
          <ac:chgData name="Scott James" userId="c2e63f69-a6d5-4d66-b3bc-8d8d5f1e9690" providerId="ADAL" clId="{2EA3D1DC-2C47-4A79-83E4-0A548B3FA032}" dt="2026-06-06T19:34:01.590" v="6880" actId="1076"/>
          <ac:spMkLst>
            <pc:docMk/>
            <pc:sldMk cId="0" sldId="260"/>
            <ac:spMk id="3" creationId="{CB1F03B7-B610-8C2B-CD98-C816BFA8A294}"/>
          </ac:spMkLst>
        </pc:spChg>
        <pc:spChg chg="add del mod">
          <ac:chgData name="Scott James" userId="c2e63f69-a6d5-4d66-b3bc-8d8d5f1e9690" providerId="ADAL" clId="{2EA3D1DC-2C47-4A79-83E4-0A548B3FA032}" dt="2026-06-06T18:19:53.522" v="5296" actId="21"/>
          <ac:spMkLst>
            <pc:docMk/>
            <pc:sldMk cId="0" sldId="260"/>
            <ac:spMk id="3" creationId="{D534D15D-C57A-22DF-EF8D-42AD6E214476}"/>
          </ac:spMkLst>
        </pc:spChg>
        <pc:spChg chg="mod">
          <ac:chgData name="Scott James" userId="c2e63f69-a6d5-4d66-b3bc-8d8d5f1e9690" providerId="ADAL" clId="{2EA3D1DC-2C47-4A79-83E4-0A548B3FA032}" dt="2026-06-06T18:37:16.084" v="5502" actId="403"/>
          <ac:spMkLst>
            <pc:docMk/>
            <pc:sldMk cId="0" sldId="260"/>
            <ac:spMk id="707" creationId="{00000000-0000-0000-0000-000000000000}"/>
          </ac:spMkLst>
        </pc:spChg>
        <pc:spChg chg="mod">
          <ac:chgData name="Scott James" userId="c2e63f69-a6d5-4d66-b3bc-8d8d5f1e9690" providerId="ADAL" clId="{2EA3D1DC-2C47-4A79-83E4-0A548B3FA032}" dt="2026-06-06T19:31:10.993" v="6858" actId="207"/>
          <ac:spMkLst>
            <pc:docMk/>
            <pc:sldMk cId="0" sldId="260"/>
            <ac:spMk id="708" creationId="{00000000-0000-0000-0000-000000000000}"/>
          </ac:spMkLst>
        </pc:spChg>
        <pc:spChg chg="mod">
          <ac:chgData name="Scott James" userId="c2e63f69-a6d5-4d66-b3bc-8d8d5f1e9690" providerId="ADAL" clId="{2EA3D1DC-2C47-4A79-83E4-0A548B3FA032}" dt="2026-06-06T19:31:07.485" v="6857" actId="207"/>
          <ac:spMkLst>
            <pc:docMk/>
            <pc:sldMk cId="0" sldId="260"/>
            <ac:spMk id="709" creationId="{00000000-0000-0000-0000-000000000000}"/>
          </ac:spMkLst>
        </pc:spChg>
        <pc:spChg chg="del mod">
          <ac:chgData name="Scott James" userId="c2e63f69-a6d5-4d66-b3bc-8d8d5f1e9690" providerId="ADAL" clId="{2EA3D1DC-2C47-4A79-83E4-0A548B3FA032}" dt="2026-06-06T18:19:49.847" v="5295" actId="21"/>
          <ac:spMkLst>
            <pc:docMk/>
            <pc:sldMk cId="0" sldId="260"/>
            <ac:spMk id="710" creationId="{00000000-0000-0000-0000-000000000000}"/>
          </ac:spMkLst>
        </pc:spChg>
      </pc:sldChg>
      <pc:sldChg chg="addSp modSp add mod modAnim modNotesTx">
        <pc:chgData name="Scott James" userId="c2e63f69-a6d5-4d66-b3bc-8d8d5f1e9690" providerId="ADAL" clId="{2EA3D1DC-2C47-4A79-83E4-0A548B3FA032}" dt="2026-06-06T19:38:52.555" v="6923" actId="1076"/>
        <pc:sldMkLst>
          <pc:docMk/>
          <pc:sldMk cId="0" sldId="261"/>
        </pc:sldMkLst>
        <pc:spChg chg="add mod">
          <ac:chgData name="Scott James" userId="c2e63f69-a6d5-4d66-b3bc-8d8d5f1e9690" providerId="ADAL" clId="{2EA3D1DC-2C47-4A79-83E4-0A548B3FA032}" dt="2026-06-06T19:34:59.529" v="6885" actId="14100"/>
          <ac:spMkLst>
            <pc:docMk/>
            <pc:sldMk cId="0" sldId="261"/>
            <ac:spMk id="2" creationId="{CD594A52-9385-2E58-D086-E3E7A88E7402}"/>
          </ac:spMkLst>
        </pc:spChg>
        <pc:spChg chg="mod">
          <ac:chgData name="Scott James" userId="c2e63f69-a6d5-4d66-b3bc-8d8d5f1e9690" providerId="ADAL" clId="{2EA3D1DC-2C47-4A79-83E4-0A548B3FA032}" dt="2026-06-06T18:42:22.083" v="5596" actId="1076"/>
          <ac:spMkLst>
            <pc:docMk/>
            <pc:sldMk cId="0" sldId="261"/>
            <ac:spMk id="918" creationId="{00000000-0000-0000-0000-000000000000}"/>
          </ac:spMkLst>
        </pc:spChg>
        <pc:spChg chg="mod">
          <ac:chgData name="Scott James" userId="c2e63f69-a6d5-4d66-b3bc-8d8d5f1e9690" providerId="ADAL" clId="{2EA3D1DC-2C47-4A79-83E4-0A548B3FA032}" dt="2026-06-06T18:41:43.876" v="5586" actId="404"/>
          <ac:spMkLst>
            <pc:docMk/>
            <pc:sldMk cId="0" sldId="261"/>
            <ac:spMk id="919" creationId="{00000000-0000-0000-0000-000000000000}"/>
          </ac:spMkLst>
        </pc:spChg>
        <pc:spChg chg="mod">
          <ac:chgData name="Scott James" userId="c2e63f69-a6d5-4d66-b3bc-8d8d5f1e9690" providerId="ADAL" clId="{2EA3D1DC-2C47-4A79-83E4-0A548B3FA032}" dt="2026-06-06T19:31:20.018" v="6859" actId="207"/>
          <ac:spMkLst>
            <pc:docMk/>
            <pc:sldMk cId="0" sldId="261"/>
            <ac:spMk id="920" creationId="{00000000-0000-0000-0000-000000000000}"/>
          </ac:spMkLst>
        </pc:spChg>
        <pc:spChg chg="mod">
          <ac:chgData name="Scott James" userId="c2e63f69-a6d5-4d66-b3bc-8d8d5f1e9690" providerId="ADAL" clId="{2EA3D1DC-2C47-4A79-83E4-0A548B3FA032}" dt="2026-06-06T18:41:56.923" v="5591" actId="1076"/>
          <ac:spMkLst>
            <pc:docMk/>
            <pc:sldMk cId="0" sldId="261"/>
            <ac:spMk id="921" creationId="{00000000-0000-0000-0000-000000000000}"/>
          </ac:spMkLst>
        </pc:spChg>
        <pc:spChg chg="mod">
          <ac:chgData name="Scott James" userId="c2e63f69-a6d5-4d66-b3bc-8d8d5f1e9690" providerId="ADAL" clId="{2EA3D1DC-2C47-4A79-83E4-0A548B3FA032}" dt="2026-06-06T19:38:52.555" v="6923" actId="1076"/>
          <ac:spMkLst>
            <pc:docMk/>
            <pc:sldMk cId="0" sldId="261"/>
            <ac:spMk id="922" creationId="{00000000-0000-0000-0000-000000000000}"/>
          </ac:spMkLst>
        </pc:spChg>
      </pc:sldChg>
      <pc:sldChg chg="addSp delSp modSp add del mod">
        <pc:chgData name="Scott James" userId="c2e63f69-a6d5-4d66-b3bc-8d8d5f1e9690" providerId="ADAL" clId="{2EA3D1DC-2C47-4A79-83E4-0A548B3FA032}" dt="2026-06-06T17:37:59.244" v="4643" actId="120"/>
        <pc:sldMkLst>
          <pc:docMk/>
          <pc:sldMk cId="0" sldId="263"/>
        </pc:sldMkLst>
        <pc:spChg chg="add del mod">
          <ac:chgData name="Scott James" userId="c2e63f69-a6d5-4d66-b3bc-8d8d5f1e9690" providerId="ADAL" clId="{2EA3D1DC-2C47-4A79-83E4-0A548B3FA032}" dt="2026-06-06T17:37:01.226" v="4626" actId="21"/>
          <ac:spMkLst>
            <pc:docMk/>
            <pc:sldMk cId="0" sldId="263"/>
            <ac:spMk id="3" creationId="{F71377A0-61E0-8021-736A-4238043DCC1F}"/>
          </ac:spMkLst>
        </pc:spChg>
        <pc:spChg chg="add del mod">
          <ac:chgData name="Scott James" userId="c2e63f69-a6d5-4d66-b3bc-8d8d5f1e9690" providerId="ADAL" clId="{2EA3D1DC-2C47-4A79-83E4-0A548B3FA032}" dt="2026-06-06T17:37:08.148" v="4628" actId="21"/>
          <ac:spMkLst>
            <pc:docMk/>
            <pc:sldMk cId="0" sldId="263"/>
            <ac:spMk id="5" creationId="{71A5DC9F-E05C-5DEA-928B-A7057187D674}"/>
          </ac:spMkLst>
        </pc:spChg>
        <pc:spChg chg="add del mod">
          <ac:chgData name="Scott James" userId="c2e63f69-a6d5-4d66-b3bc-8d8d5f1e9690" providerId="ADAL" clId="{2EA3D1DC-2C47-4A79-83E4-0A548B3FA032}" dt="2026-06-06T17:37:43.410" v="4639" actId="21"/>
          <ac:spMkLst>
            <pc:docMk/>
            <pc:sldMk cId="0" sldId="263"/>
            <ac:spMk id="7" creationId="{6E4944DA-10C0-A640-46A7-1976079BB277}"/>
          </ac:spMkLst>
        </pc:spChg>
        <pc:spChg chg="add del mod">
          <ac:chgData name="Scott James" userId="c2e63f69-a6d5-4d66-b3bc-8d8d5f1e9690" providerId="ADAL" clId="{2EA3D1DC-2C47-4A79-83E4-0A548B3FA032}" dt="2026-06-06T17:37:53.597" v="4641" actId="21"/>
          <ac:spMkLst>
            <pc:docMk/>
            <pc:sldMk cId="0" sldId="263"/>
            <ac:spMk id="9" creationId="{EF68066F-22B6-16FC-E3CA-57433C60FA16}"/>
          </ac:spMkLst>
        </pc:spChg>
        <pc:spChg chg="mod">
          <ac:chgData name="Scott James" userId="c2e63f69-a6d5-4d66-b3bc-8d8d5f1e9690" providerId="ADAL" clId="{2EA3D1DC-2C47-4A79-83E4-0A548B3FA032}" dt="2026-06-06T17:37:59.244" v="4643" actId="120"/>
          <ac:spMkLst>
            <pc:docMk/>
            <pc:sldMk cId="0" sldId="263"/>
            <ac:spMk id="752" creationId="{00000000-0000-0000-0000-000000000000}"/>
          </ac:spMkLst>
        </pc:spChg>
        <pc:spChg chg="del">
          <ac:chgData name="Scott James" userId="c2e63f69-a6d5-4d66-b3bc-8d8d5f1e9690" providerId="ADAL" clId="{2EA3D1DC-2C47-4A79-83E4-0A548B3FA032}" dt="2026-06-06T17:37:05.265" v="4627" actId="21"/>
          <ac:spMkLst>
            <pc:docMk/>
            <pc:sldMk cId="0" sldId="263"/>
            <ac:spMk id="753" creationId="{00000000-0000-0000-0000-000000000000}"/>
          </ac:spMkLst>
        </pc:spChg>
        <pc:spChg chg="del">
          <ac:chgData name="Scott James" userId="c2e63f69-a6d5-4d66-b3bc-8d8d5f1e9690" providerId="ADAL" clId="{2EA3D1DC-2C47-4A79-83E4-0A548B3FA032}" dt="2026-06-06T17:37:40.768" v="4638" actId="21"/>
          <ac:spMkLst>
            <pc:docMk/>
            <pc:sldMk cId="0" sldId="263"/>
            <ac:spMk id="754" creationId="{00000000-0000-0000-0000-000000000000}"/>
          </ac:spMkLst>
        </pc:spChg>
        <pc:spChg chg="del">
          <ac:chgData name="Scott James" userId="c2e63f69-a6d5-4d66-b3bc-8d8d5f1e9690" providerId="ADAL" clId="{2EA3D1DC-2C47-4A79-83E4-0A548B3FA032}" dt="2026-06-06T17:36:58.814" v="4625" actId="21"/>
          <ac:spMkLst>
            <pc:docMk/>
            <pc:sldMk cId="0" sldId="263"/>
            <ac:spMk id="755" creationId="{00000000-0000-0000-0000-000000000000}"/>
          </ac:spMkLst>
        </pc:spChg>
        <pc:spChg chg="del">
          <ac:chgData name="Scott James" userId="c2e63f69-a6d5-4d66-b3bc-8d8d5f1e9690" providerId="ADAL" clId="{2EA3D1DC-2C47-4A79-83E4-0A548B3FA032}" dt="2026-06-06T17:37:51.439" v="4640" actId="21"/>
          <ac:spMkLst>
            <pc:docMk/>
            <pc:sldMk cId="0" sldId="263"/>
            <ac:spMk id="756" creationId="{00000000-0000-0000-0000-000000000000}"/>
          </ac:spMkLst>
        </pc:spChg>
      </pc:sldChg>
      <pc:sldChg chg="delSp modSp add del mod modAnim">
        <pc:chgData name="Scott James" userId="c2e63f69-a6d5-4d66-b3bc-8d8d5f1e9690" providerId="ADAL" clId="{2EA3D1DC-2C47-4A79-83E4-0A548B3FA032}" dt="2026-06-06T19:21:46.761" v="6830" actId="207"/>
        <pc:sldMkLst>
          <pc:docMk/>
          <pc:sldMk cId="0" sldId="264"/>
        </pc:sldMkLst>
        <pc:spChg chg="mod">
          <ac:chgData name="Scott James" userId="c2e63f69-a6d5-4d66-b3bc-8d8d5f1e9690" providerId="ADAL" clId="{2EA3D1DC-2C47-4A79-83E4-0A548B3FA032}" dt="2026-06-06T19:07:42.679" v="6614" actId="1076"/>
          <ac:spMkLst>
            <pc:docMk/>
            <pc:sldMk cId="0" sldId="264"/>
            <ac:spMk id="949" creationId="{00000000-0000-0000-0000-000000000000}"/>
          </ac:spMkLst>
        </pc:spChg>
        <pc:spChg chg="mod">
          <ac:chgData name="Scott James" userId="c2e63f69-a6d5-4d66-b3bc-8d8d5f1e9690" providerId="ADAL" clId="{2EA3D1DC-2C47-4A79-83E4-0A548B3FA032}" dt="2026-06-06T19:06:59.951" v="6599" actId="403"/>
          <ac:spMkLst>
            <pc:docMk/>
            <pc:sldMk cId="0" sldId="264"/>
            <ac:spMk id="950" creationId="{00000000-0000-0000-0000-000000000000}"/>
          </ac:spMkLst>
        </pc:spChg>
        <pc:spChg chg="mod">
          <ac:chgData name="Scott James" userId="c2e63f69-a6d5-4d66-b3bc-8d8d5f1e9690" providerId="ADAL" clId="{2EA3D1DC-2C47-4A79-83E4-0A548B3FA032}" dt="2026-06-06T19:21:42.620" v="6829" actId="207"/>
          <ac:spMkLst>
            <pc:docMk/>
            <pc:sldMk cId="0" sldId="264"/>
            <ac:spMk id="951" creationId="{00000000-0000-0000-0000-000000000000}"/>
          </ac:spMkLst>
        </pc:spChg>
        <pc:spChg chg="mod">
          <ac:chgData name="Scott James" userId="c2e63f69-a6d5-4d66-b3bc-8d8d5f1e9690" providerId="ADAL" clId="{2EA3D1DC-2C47-4A79-83E4-0A548B3FA032}" dt="2026-06-06T19:07:12.341" v="6604" actId="20578"/>
          <ac:spMkLst>
            <pc:docMk/>
            <pc:sldMk cId="0" sldId="264"/>
            <ac:spMk id="953" creationId="{00000000-0000-0000-0000-000000000000}"/>
          </ac:spMkLst>
        </pc:spChg>
        <pc:spChg chg="mod">
          <ac:chgData name="Scott James" userId="c2e63f69-a6d5-4d66-b3bc-8d8d5f1e9690" providerId="ADAL" clId="{2EA3D1DC-2C47-4A79-83E4-0A548B3FA032}" dt="2026-06-06T19:21:46.761" v="6830" actId="207"/>
          <ac:spMkLst>
            <pc:docMk/>
            <pc:sldMk cId="0" sldId="264"/>
            <ac:spMk id="954" creationId="{00000000-0000-0000-0000-000000000000}"/>
          </ac:spMkLst>
        </pc:spChg>
        <pc:picChg chg="del">
          <ac:chgData name="Scott James" userId="c2e63f69-a6d5-4d66-b3bc-8d8d5f1e9690" providerId="ADAL" clId="{2EA3D1DC-2C47-4A79-83E4-0A548B3FA032}" dt="2026-06-06T19:05:58.977" v="6589" actId="21"/>
          <ac:picMkLst>
            <pc:docMk/>
            <pc:sldMk cId="0" sldId="264"/>
            <ac:picMk id="957" creationId="{00000000-0000-0000-0000-000000000000}"/>
          </ac:picMkLst>
        </pc:picChg>
        <pc:picChg chg="del">
          <ac:chgData name="Scott James" userId="c2e63f69-a6d5-4d66-b3bc-8d8d5f1e9690" providerId="ADAL" clId="{2EA3D1DC-2C47-4A79-83E4-0A548B3FA032}" dt="2026-06-06T19:06:01.836" v="6590" actId="21"/>
          <ac:picMkLst>
            <pc:docMk/>
            <pc:sldMk cId="0" sldId="264"/>
            <ac:picMk id="958" creationId="{00000000-0000-0000-0000-000000000000}"/>
          </ac:picMkLst>
        </pc:picChg>
      </pc:sldChg>
      <pc:sldChg chg="addSp delSp modSp add del mod modAnim modNotesTx">
        <pc:chgData name="Scott James" userId="c2e63f69-a6d5-4d66-b3bc-8d8d5f1e9690" providerId="ADAL" clId="{2EA3D1DC-2C47-4A79-83E4-0A548B3FA032}" dt="2026-06-06T19:38:07.128" v="6916" actId="20577"/>
        <pc:sldMkLst>
          <pc:docMk/>
          <pc:sldMk cId="0" sldId="265"/>
        </pc:sldMkLst>
        <pc:spChg chg="add mod">
          <ac:chgData name="Scott James" userId="c2e63f69-a6d5-4d66-b3bc-8d8d5f1e9690" providerId="ADAL" clId="{2EA3D1DC-2C47-4A79-83E4-0A548B3FA032}" dt="2026-06-06T19:35:47.723" v="6894" actId="1076"/>
          <ac:spMkLst>
            <pc:docMk/>
            <pc:sldMk cId="0" sldId="265"/>
            <ac:spMk id="3" creationId="{6E3657B3-E7A8-3779-5C8F-B578CA222E83}"/>
          </ac:spMkLst>
        </pc:spChg>
        <pc:spChg chg="mod">
          <ac:chgData name="Scott James" userId="c2e63f69-a6d5-4d66-b3bc-8d8d5f1e9690" providerId="ADAL" clId="{2EA3D1DC-2C47-4A79-83E4-0A548B3FA032}" dt="2026-06-06T18:45:21.743" v="5684" actId="1076"/>
          <ac:spMkLst>
            <pc:docMk/>
            <pc:sldMk cId="0" sldId="265"/>
            <ac:spMk id="960" creationId="{00000000-0000-0000-0000-000000000000}"/>
          </ac:spMkLst>
        </pc:spChg>
        <pc:spChg chg="mod">
          <ac:chgData name="Scott James" userId="c2e63f69-a6d5-4d66-b3bc-8d8d5f1e9690" providerId="ADAL" clId="{2EA3D1DC-2C47-4A79-83E4-0A548B3FA032}" dt="2026-06-06T19:17:29.665" v="6716" actId="20577"/>
          <ac:spMkLst>
            <pc:docMk/>
            <pc:sldMk cId="0" sldId="265"/>
            <ac:spMk id="961" creationId="{00000000-0000-0000-0000-000000000000}"/>
          </ac:spMkLst>
        </pc:spChg>
        <pc:spChg chg="mod">
          <ac:chgData name="Scott James" userId="c2e63f69-a6d5-4d66-b3bc-8d8d5f1e9690" providerId="ADAL" clId="{2EA3D1DC-2C47-4A79-83E4-0A548B3FA032}" dt="2026-06-06T16:59:47.887" v="4401" actId="1076"/>
          <ac:spMkLst>
            <pc:docMk/>
            <pc:sldMk cId="0" sldId="265"/>
            <ac:spMk id="4143" creationId="{00000000-0000-0000-0000-000000000000}"/>
          </ac:spMkLst>
        </pc:spChg>
        <pc:picChg chg="del">
          <ac:chgData name="Scott James" userId="c2e63f69-a6d5-4d66-b3bc-8d8d5f1e9690" providerId="ADAL" clId="{2EA3D1DC-2C47-4A79-83E4-0A548B3FA032}" dt="2026-06-06T16:59:42.399" v="4399" actId="21"/>
          <ac:picMkLst>
            <pc:docMk/>
            <pc:sldMk cId="0" sldId="265"/>
            <ac:picMk id="4147" creationId="{00000000-0000-0000-0000-000000000000}"/>
          </ac:picMkLst>
        </pc:picChg>
      </pc:sldChg>
      <pc:sldChg chg="add del">
        <pc:chgData name="Scott James" userId="c2e63f69-a6d5-4d66-b3bc-8d8d5f1e9690" providerId="ADAL" clId="{2EA3D1DC-2C47-4A79-83E4-0A548B3FA032}" dt="2026-06-06T17:00:28" v="4405"/>
        <pc:sldMkLst>
          <pc:docMk/>
          <pc:sldMk cId="0" sldId="267"/>
        </pc:sldMkLst>
      </pc:sldChg>
      <pc:sldChg chg="modSp add del mod">
        <pc:chgData name="Scott James" userId="c2e63f69-a6d5-4d66-b3bc-8d8d5f1e9690" providerId="ADAL" clId="{2EA3D1DC-2C47-4A79-83E4-0A548B3FA032}" dt="2026-06-06T17:30:07.956" v="4580"/>
        <pc:sldMkLst>
          <pc:docMk/>
          <pc:sldMk cId="0" sldId="268"/>
        </pc:sldMkLst>
        <pc:spChg chg="mod">
          <ac:chgData name="Scott James" userId="c2e63f69-a6d5-4d66-b3bc-8d8d5f1e9690" providerId="ADAL" clId="{2EA3D1DC-2C47-4A79-83E4-0A548B3FA032}" dt="2026-06-06T17:15:08.217" v="4525" actId="1076"/>
          <ac:spMkLst>
            <pc:docMk/>
            <pc:sldMk cId="0" sldId="268"/>
            <ac:spMk id="801" creationId="{00000000-0000-0000-0000-000000000000}"/>
          </ac:spMkLst>
        </pc:spChg>
      </pc:sldChg>
      <pc:sldChg chg="addSp modSp add mod modAnim modNotesTx">
        <pc:chgData name="Scott James" userId="c2e63f69-a6d5-4d66-b3bc-8d8d5f1e9690" providerId="ADAL" clId="{2EA3D1DC-2C47-4A79-83E4-0A548B3FA032}" dt="2026-06-06T19:38:01.136" v="6915" actId="6549"/>
        <pc:sldMkLst>
          <pc:docMk/>
          <pc:sldMk cId="0" sldId="271"/>
        </pc:sldMkLst>
        <pc:spChg chg="add mod">
          <ac:chgData name="Scott James" userId="c2e63f69-a6d5-4d66-b3bc-8d8d5f1e9690" providerId="ADAL" clId="{2EA3D1DC-2C47-4A79-83E4-0A548B3FA032}" dt="2026-06-06T19:36:08.516" v="6898" actId="1076"/>
          <ac:spMkLst>
            <pc:docMk/>
            <pc:sldMk cId="0" sldId="271"/>
            <ac:spMk id="3" creationId="{6ADEEE7F-96D7-DD20-BC0D-76559597398F}"/>
          </ac:spMkLst>
        </pc:spChg>
        <pc:spChg chg="mod">
          <ac:chgData name="Scott James" userId="c2e63f69-a6d5-4d66-b3bc-8d8d5f1e9690" providerId="ADAL" clId="{2EA3D1DC-2C47-4A79-83E4-0A548B3FA032}" dt="2026-06-06T18:45:52.287" v="5687" actId="403"/>
          <ac:spMkLst>
            <pc:docMk/>
            <pc:sldMk cId="0" sldId="271"/>
            <ac:spMk id="831" creationId="{00000000-0000-0000-0000-000000000000}"/>
          </ac:spMkLst>
        </pc:spChg>
        <pc:spChg chg="mod">
          <ac:chgData name="Scott James" userId="c2e63f69-a6d5-4d66-b3bc-8d8d5f1e9690" providerId="ADAL" clId="{2EA3D1DC-2C47-4A79-83E4-0A548B3FA032}" dt="2026-06-06T18:46:20.067" v="5698" actId="1076"/>
          <ac:spMkLst>
            <pc:docMk/>
            <pc:sldMk cId="0" sldId="271"/>
            <ac:spMk id="832" creationId="{00000000-0000-0000-0000-000000000000}"/>
          </ac:spMkLst>
        </pc:spChg>
        <pc:spChg chg="mod">
          <ac:chgData name="Scott James" userId="c2e63f69-a6d5-4d66-b3bc-8d8d5f1e9690" providerId="ADAL" clId="{2EA3D1DC-2C47-4A79-83E4-0A548B3FA032}" dt="2026-06-06T18:46:08.191" v="5693" actId="403"/>
          <ac:spMkLst>
            <pc:docMk/>
            <pc:sldMk cId="0" sldId="271"/>
            <ac:spMk id="833" creationId="{00000000-0000-0000-0000-000000000000}"/>
          </ac:spMkLst>
        </pc:spChg>
        <pc:spChg chg="mod">
          <ac:chgData name="Scott James" userId="c2e63f69-a6d5-4d66-b3bc-8d8d5f1e9690" providerId="ADAL" clId="{2EA3D1DC-2C47-4A79-83E4-0A548B3FA032}" dt="2026-06-06T18:46:16.665" v="5697" actId="1076"/>
          <ac:spMkLst>
            <pc:docMk/>
            <pc:sldMk cId="0" sldId="271"/>
            <ac:spMk id="834" creationId="{00000000-0000-0000-0000-000000000000}"/>
          </ac:spMkLst>
        </pc:spChg>
        <pc:spChg chg="mod">
          <ac:chgData name="Scott James" userId="c2e63f69-a6d5-4d66-b3bc-8d8d5f1e9690" providerId="ADAL" clId="{2EA3D1DC-2C47-4A79-83E4-0A548B3FA032}" dt="2026-06-06T18:46:22.875" v="5700" actId="403"/>
          <ac:spMkLst>
            <pc:docMk/>
            <pc:sldMk cId="0" sldId="271"/>
            <ac:spMk id="835" creationId="{00000000-0000-0000-0000-000000000000}"/>
          </ac:spMkLst>
        </pc:spChg>
        <pc:spChg chg="mod">
          <ac:chgData name="Scott James" userId="c2e63f69-a6d5-4d66-b3bc-8d8d5f1e9690" providerId="ADAL" clId="{2EA3D1DC-2C47-4A79-83E4-0A548B3FA032}" dt="2026-06-06T18:46:28.220" v="5703" actId="403"/>
          <ac:spMkLst>
            <pc:docMk/>
            <pc:sldMk cId="0" sldId="271"/>
            <ac:spMk id="836" creationId="{00000000-0000-0000-0000-000000000000}"/>
          </ac:spMkLst>
        </pc:spChg>
      </pc:sldChg>
      <pc:sldChg chg="addSp modSp add mod modAnim modNotesTx">
        <pc:chgData name="Scott James" userId="c2e63f69-a6d5-4d66-b3bc-8d8d5f1e9690" providerId="ADAL" clId="{2EA3D1DC-2C47-4A79-83E4-0A548B3FA032}" dt="2026-06-06T19:39:01.370" v="6924" actId="20577"/>
        <pc:sldMkLst>
          <pc:docMk/>
          <pc:sldMk cId="0" sldId="276"/>
        </pc:sldMkLst>
        <pc:spChg chg="add mod">
          <ac:chgData name="Scott James" userId="c2e63f69-a6d5-4d66-b3bc-8d8d5f1e9690" providerId="ADAL" clId="{2EA3D1DC-2C47-4A79-83E4-0A548B3FA032}" dt="2026-06-06T19:34:44.212" v="6883"/>
          <ac:spMkLst>
            <pc:docMk/>
            <pc:sldMk cId="0" sldId="276"/>
            <ac:spMk id="2" creationId="{351B7556-FE58-652F-274D-E44700D33996}"/>
          </ac:spMkLst>
        </pc:spChg>
        <pc:spChg chg="mod">
          <ac:chgData name="Scott James" userId="c2e63f69-a6d5-4d66-b3bc-8d8d5f1e9690" providerId="ADAL" clId="{2EA3D1DC-2C47-4A79-83E4-0A548B3FA032}" dt="2026-06-06T18:40:21.007" v="5555" actId="11"/>
          <ac:spMkLst>
            <pc:docMk/>
            <pc:sldMk cId="0" sldId="276"/>
            <ac:spMk id="898" creationId="{00000000-0000-0000-0000-000000000000}"/>
          </ac:spMkLst>
        </pc:spChg>
        <pc:spChg chg="mod">
          <ac:chgData name="Scott James" userId="c2e63f69-a6d5-4d66-b3bc-8d8d5f1e9690" providerId="ADAL" clId="{2EA3D1DC-2C47-4A79-83E4-0A548B3FA032}" dt="2026-06-06T18:40:50.795" v="5567" actId="1076"/>
          <ac:spMkLst>
            <pc:docMk/>
            <pc:sldMk cId="0" sldId="276"/>
            <ac:spMk id="899" creationId="{00000000-0000-0000-0000-000000000000}"/>
          </ac:spMkLst>
        </pc:spChg>
        <pc:spChg chg="mod">
          <ac:chgData name="Scott James" userId="c2e63f69-a6d5-4d66-b3bc-8d8d5f1e9690" providerId="ADAL" clId="{2EA3D1DC-2C47-4A79-83E4-0A548B3FA032}" dt="2026-06-06T18:40:32.825" v="5560" actId="11"/>
          <ac:spMkLst>
            <pc:docMk/>
            <pc:sldMk cId="0" sldId="276"/>
            <ac:spMk id="900" creationId="{00000000-0000-0000-0000-000000000000}"/>
          </ac:spMkLst>
        </pc:spChg>
        <pc:spChg chg="mod">
          <ac:chgData name="Scott James" userId="c2e63f69-a6d5-4d66-b3bc-8d8d5f1e9690" providerId="ADAL" clId="{2EA3D1DC-2C47-4A79-83E4-0A548B3FA032}" dt="2026-06-06T18:41:00.446" v="5571" actId="1076"/>
          <ac:spMkLst>
            <pc:docMk/>
            <pc:sldMk cId="0" sldId="276"/>
            <ac:spMk id="901" creationId="{00000000-0000-0000-0000-000000000000}"/>
          </ac:spMkLst>
        </pc:spChg>
        <pc:spChg chg="mod">
          <ac:chgData name="Scott James" userId="c2e63f69-a6d5-4d66-b3bc-8d8d5f1e9690" providerId="ADAL" clId="{2EA3D1DC-2C47-4A79-83E4-0A548B3FA032}" dt="2026-06-06T18:40:43.392" v="5563" actId="403"/>
          <ac:spMkLst>
            <pc:docMk/>
            <pc:sldMk cId="0" sldId="276"/>
            <ac:spMk id="902" creationId="{00000000-0000-0000-0000-000000000000}"/>
          </ac:spMkLst>
        </pc:spChg>
        <pc:spChg chg="mod">
          <ac:chgData name="Scott James" userId="c2e63f69-a6d5-4d66-b3bc-8d8d5f1e9690" providerId="ADAL" clId="{2EA3D1DC-2C47-4A79-83E4-0A548B3FA032}" dt="2026-06-06T18:41:07.912" v="5574" actId="403"/>
          <ac:spMkLst>
            <pc:docMk/>
            <pc:sldMk cId="0" sldId="276"/>
            <ac:spMk id="903" creationId="{00000000-0000-0000-0000-000000000000}"/>
          </ac:spMkLst>
        </pc:spChg>
        <pc:spChg chg="mod">
          <ac:chgData name="Scott James" userId="c2e63f69-a6d5-4d66-b3bc-8d8d5f1e9690" providerId="ADAL" clId="{2EA3D1DC-2C47-4A79-83E4-0A548B3FA032}" dt="2026-06-06T19:15:35.159" v="6674" actId="120"/>
          <ac:spMkLst>
            <pc:docMk/>
            <pc:sldMk cId="0" sldId="276"/>
            <ac:spMk id="904" creationId="{00000000-0000-0000-0000-000000000000}"/>
          </ac:spMkLst>
        </pc:spChg>
      </pc:sldChg>
      <pc:sldChg chg="addSp modSp add mod modAnim modNotesTx">
        <pc:chgData name="Scott James" userId="c2e63f69-a6d5-4d66-b3bc-8d8d5f1e9690" providerId="ADAL" clId="{2EA3D1DC-2C47-4A79-83E4-0A548B3FA032}" dt="2026-06-06T19:39:06.355" v="6925" actId="20577"/>
        <pc:sldMkLst>
          <pc:docMk/>
          <pc:sldMk cId="0" sldId="277"/>
        </pc:sldMkLst>
        <pc:spChg chg="add mod">
          <ac:chgData name="Scott James" userId="c2e63f69-a6d5-4d66-b3bc-8d8d5f1e9690" providerId="ADAL" clId="{2EA3D1DC-2C47-4A79-83E4-0A548B3FA032}" dt="2026-06-06T19:34:26.636" v="6882" actId="207"/>
          <ac:spMkLst>
            <pc:docMk/>
            <pc:sldMk cId="0" sldId="277"/>
            <ac:spMk id="2" creationId="{09D1ED0E-4D3E-CE43-82CE-D40BDC6C099E}"/>
          </ac:spMkLst>
        </pc:spChg>
        <pc:spChg chg="mod">
          <ac:chgData name="Scott James" userId="c2e63f69-a6d5-4d66-b3bc-8d8d5f1e9690" providerId="ADAL" clId="{2EA3D1DC-2C47-4A79-83E4-0A548B3FA032}" dt="2026-06-06T18:38:40.967" v="5529" actId="12"/>
          <ac:spMkLst>
            <pc:docMk/>
            <pc:sldMk cId="0" sldId="277"/>
            <ac:spMk id="910" creationId="{00000000-0000-0000-0000-000000000000}"/>
          </ac:spMkLst>
        </pc:spChg>
        <pc:spChg chg="mod">
          <ac:chgData name="Scott James" userId="c2e63f69-a6d5-4d66-b3bc-8d8d5f1e9690" providerId="ADAL" clId="{2EA3D1DC-2C47-4A79-83E4-0A548B3FA032}" dt="2026-06-06T18:39:48.709" v="5545" actId="14100"/>
          <ac:spMkLst>
            <pc:docMk/>
            <pc:sldMk cId="0" sldId="277"/>
            <ac:spMk id="911" creationId="{00000000-0000-0000-0000-000000000000}"/>
          </ac:spMkLst>
        </pc:spChg>
        <pc:spChg chg="mod">
          <ac:chgData name="Scott James" userId="c2e63f69-a6d5-4d66-b3bc-8d8d5f1e9690" providerId="ADAL" clId="{2EA3D1DC-2C47-4A79-83E4-0A548B3FA032}" dt="2026-06-06T18:38:48.585" v="5530" actId="11"/>
          <ac:spMkLst>
            <pc:docMk/>
            <pc:sldMk cId="0" sldId="277"/>
            <ac:spMk id="912" creationId="{00000000-0000-0000-0000-000000000000}"/>
          </ac:spMkLst>
        </pc:spChg>
        <pc:spChg chg="mod">
          <ac:chgData name="Scott James" userId="c2e63f69-a6d5-4d66-b3bc-8d8d5f1e9690" providerId="ADAL" clId="{2EA3D1DC-2C47-4A79-83E4-0A548B3FA032}" dt="2026-06-06T18:39:51.990" v="5546" actId="14100"/>
          <ac:spMkLst>
            <pc:docMk/>
            <pc:sldMk cId="0" sldId="277"/>
            <ac:spMk id="913" creationId="{00000000-0000-0000-0000-000000000000}"/>
          </ac:spMkLst>
        </pc:spChg>
        <pc:spChg chg="mod">
          <ac:chgData name="Scott James" userId="c2e63f69-a6d5-4d66-b3bc-8d8d5f1e9690" providerId="ADAL" clId="{2EA3D1DC-2C47-4A79-83E4-0A548B3FA032}" dt="2026-06-06T18:38:58.372" v="5531" actId="11"/>
          <ac:spMkLst>
            <pc:docMk/>
            <pc:sldMk cId="0" sldId="277"/>
            <ac:spMk id="914" creationId="{00000000-0000-0000-0000-000000000000}"/>
          </ac:spMkLst>
        </pc:spChg>
        <pc:spChg chg="mod">
          <ac:chgData name="Scott James" userId="c2e63f69-a6d5-4d66-b3bc-8d8d5f1e9690" providerId="ADAL" clId="{2EA3D1DC-2C47-4A79-83E4-0A548B3FA032}" dt="2026-06-06T18:39:55.092" v="5547" actId="14100"/>
          <ac:spMkLst>
            <pc:docMk/>
            <pc:sldMk cId="0" sldId="277"/>
            <ac:spMk id="915" creationId="{00000000-0000-0000-0000-000000000000}"/>
          </ac:spMkLst>
        </pc:spChg>
        <pc:spChg chg="mod">
          <ac:chgData name="Scott James" userId="c2e63f69-a6d5-4d66-b3bc-8d8d5f1e9690" providerId="ADAL" clId="{2EA3D1DC-2C47-4A79-83E4-0A548B3FA032}" dt="2026-06-06T18:38:24.470" v="5522" actId="403"/>
          <ac:spMkLst>
            <pc:docMk/>
            <pc:sldMk cId="0" sldId="277"/>
            <ac:spMk id="916" creationId="{00000000-0000-0000-0000-000000000000}"/>
          </ac:spMkLst>
        </pc:spChg>
      </pc:sldChg>
      <pc:sldChg chg="addSp modSp add mod modAnim modNotesTx">
        <pc:chgData name="Scott James" userId="c2e63f69-a6d5-4d66-b3bc-8d8d5f1e9690" providerId="ADAL" clId="{2EA3D1DC-2C47-4A79-83E4-0A548B3FA032}" dt="2026-06-06T19:38:31.994" v="6920" actId="20577"/>
        <pc:sldMkLst>
          <pc:docMk/>
          <pc:sldMk cId="0" sldId="283"/>
        </pc:sldMkLst>
        <pc:spChg chg="add mod">
          <ac:chgData name="Scott James" userId="c2e63f69-a6d5-4d66-b3bc-8d8d5f1e9690" providerId="ADAL" clId="{2EA3D1DC-2C47-4A79-83E4-0A548B3FA032}" dt="2026-06-06T19:35:06.364" v="6887" actId="14100"/>
          <ac:spMkLst>
            <pc:docMk/>
            <pc:sldMk cId="0" sldId="283"/>
            <ac:spMk id="2" creationId="{CBCFCED0-F951-A9DC-A5D7-F219FBED6710}"/>
          </ac:spMkLst>
        </pc:spChg>
        <pc:spChg chg="mod">
          <ac:chgData name="Scott James" userId="c2e63f69-a6d5-4d66-b3bc-8d8d5f1e9690" providerId="ADAL" clId="{2EA3D1DC-2C47-4A79-83E4-0A548B3FA032}" dt="2026-06-06T16:44:34.179" v="4218" actId="255"/>
          <ac:spMkLst>
            <pc:docMk/>
            <pc:sldMk cId="0" sldId="283"/>
            <ac:spMk id="1176" creationId="{00000000-0000-0000-0000-000000000000}"/>
          </ac:spMkLst>
        </pc:spChg>
        <pc:spChg chg="mod">
          <ac:chgData name="Scott James" userId="c2e63f69-a6d5-4d66-b3bc-8d8d5f1e9690" providerId="ADAL" clId="{2EA3D1DC-2C47-4A79-83E4-0A548B3FA032}" dt="2026-06-06T19:31:28.719" v="6861" actId="207"/>
          <ac:spMkLst>
            <pc:docMk/>
            <pc:sldMk cId="0" sldId="283"/>
            <ac:spMk id="1177" creationId="{00000000-0000-0000-0000-000000000000}"/>
          </ac:spMkLst>
        </pc:spChg>
        <pc:spChg chg="mod">
          <ac:chgData name="Scott James" userId="c2e63f69-a6d5-4d66-b3bc-8d8d5f1e9690" providerId="ADAL" clId="{2EA3D1DC-2C47-4A79-83E4-0A548B3FA032}" dt="2026-06-06T16:44:37.550" v="4219" actId="255"/>
          <ac:spMkLst>
            <pc:docMk/>
            <pc:sldMk cId="0" sldId="283"/>
            <ac:spMk id="1178" creationId="{00000000-0000-0000-0000-000000000000}"/>
          </ac:spMkLst>
        </pc:spChg>
        <pc:spChg chg="mod">
          <ac:chgData name="Scott James" userId="c2e63f69-a6d5-4d66-b3bc-8d8d5f1e9690" providerId="ADAL" clId="{2EA3D1DC-2C47-4A79-83E4-0A548B3FA032}" dt="2026-06-06T19:31:32.002" v="6862" actId="207"/>
          <ac:spMkLst>
            <pc:docMk/>
            <pc:sldMk cId="0" sldId="283"/>
            <ac:spMk id="1179" creationId="{00000000-0000-0000-0000-000000000000}"/>
          </ac:spMkLst>
        </pc:spChg>
        <pc:spChg chg="mod">
          <ac:chgData name="Scott James" userId="c2e63f69-a6d5-4d66-b3bc-8d8d5f1e9690" providerId="ADAL" clId="{2EA3D1DC-2C47-4A79-83E4-0A548B3FA032}" dt="2026-06-06T16:44:48.685" v="4221" actId="14100"/>
          <ac:spMkLst>
            <pc:docMk/>
            <pc:sldMk cId="0" sldId="283"/>
            <ac:spMk id="1180" creationId="{00000000-0000-0000-0000-000000000000}"/>
          </ac:spMkLst>
        </pc:spChg>
        <pc:spChg chg="mod">
          <ac:chgData name="Scott James" userId="c2e63f69-a6d5-4d66-b3bc-8d8d5f1e9690" providerId="ADAL" clId="{2EA3D1DC-2C47-4A79-83E4-0A548B3FA032}" dt="2026-06-06T19:31:34.815" v="6863" actId="207"/>
          <ac:spMkLst>
            <pc:docMk/>
            <pc:sldMk cId="0" sldId="283"/>
            <ac:spMk id="1181" creationId="{00000000-0000-0000-0000-000000000000}"/>
          </ac:spMkLst>
        </pc:spChg>
        <pc:spChg chg="mod">
          <ac:chgData name="Scott James" userId="c2e63f69-a6d5-4d66-b3bc-8d8d5f1e9690" providerId="ADAL" clId="{2EA3D1DC-2C47-4A79-83E4-0A548B3FA032}" dt="2026-06-06T16:45:02.050" v="4223" actId="14100"/>
          <ac:spMkLst>
            <pc:docMk/>
            <pc:sldMk cId="0" sldId="283"/>
            <ac:spMk id="1182" creationId="{00000000-0000-0000-0000-000000000000}"/>
          </ac:spMkLst>
        </pc:spChg>
        <pc:spChg chg="mod">
          <ac:chgData name="Scott James" userId="c2e63f69-a6d5-4d66-b3bc-8d8d5f1e9690" providerId="ADAL" clId="{2EA3D1DC-2C47-4A79-83E4-0A548B3FA032}" dt="2026-06-06T19:31:38.892" v="6864" actId="207"/>
          <ac:spMkLst>
            <pc:docMk/>
            <pc:sldMk cId="0" sldId="283"/>
            <ac:spMk id="1183" creationId="{00000000-0000-0000-0000-000000000000}"/>
          </ac:spMkLst>
        </pc:spChg>
        <pc:spChg chg="mod">
          <ac:chgData name="Scott James" userId="c2e63f69-a6d5-4d66-b3bc-8d8d5f1e9690" providerId="ADAL" clId="{2EA3D1DC-2C47-4A79-83E4-0A548B3FA032}" dt="2026-06-06T16:44:17.071" v="4211" actId="403"/>
          <ac:spMkLst>
            <pc:docMk/>
            <pc:sldMk cId="0" sldId="283"/>
            <ac:spMk id="1184" creationId="{00000000-0000-0000-0000-000000000000}"/>
          </ac:spMkLst>
        </pc:spChg>
      </pc:sldChg>
      <pc:sldChg chg="addSp delSp modSp add mod ord modAnim">
        <pc:chgData name="Scott James" userId="c2e63f69-a6d5-4d66-b3bc-8d8d5f1e9690" providerId="ADAL" clId="{2EA3D1DC-2C47-4A79-83E4-0A548B3FA032}" dt="2026-06-06T19:19:29.078" v="6756"/>
        <pc:sldMkLst>
          <pc:docMk/>
          <pc:sldMk cId="0" sldId="287"/>
        </pc:sldMkLst>
        <pc:spChg chg="add del mod">
          <ac:chgData name="Scott James" userId="c2e63f69-a6d5-4d66-b3bc-8d8d5f1e9690" providerId="ADAL" clId="{2EA3D1DC-2C47-4A79-83E4-0A548B3FA032}" dt="2026-06-06T18:51:11.209" v="5872" actId="21"/>
          <ac:spMkLst>
            <pc:docMk/>
            <pc:sldMk cId="0" sldId="287"/>
            <ac:spMk id="3" creationId="{EF5AF89C-815C-6F08-9F14-2CF262457CC5}"/>
          </ac:spMkLst>
        </pc:spChg>
        <pc:spChg chg="add del mod">
          <ac:chgData name="Scott James" userId="c2e63f69-a6d5-4d66-b3bc-8d8d5f1e9690" providerId="ADAL" clId="{2EA3D1DC-2C47-4A79-83E4-0A548B3FA032}" dt="2026-06-06T18:51:26.827" v="5879" actId="21"/>
          <ac:spMkLst>
            <pc:docMk/>
            <pc:sldMk cId="0" sldId="287"/>
            <ac:spMk id="5" creationId="{6B1160B8-5A31-72F3-9D21-06AC545A7326}"/>
          </ac:spMkLst>
        </pc:spChg>
        <pc:spChg chg="add del mod">
          <ac:chgData name="Scott James" userId="c2e63f69-a6d5-4d66-b3bc-8d8d5f1e9690" providerId="ADAL" clId="{2EA3D1DC-2C47-4A79-83E4-0A548B3FA032}" dt="2026-06-06T18:51:43.133" v="5885" actId="21"/>
          <ac:spMkLst>
            <pc:docMk/>
            <pc:sldMk cId="0" sldId="287"/>
            <ac:spMk id="7" creationId="{1A43B748-048D-CF8F-B250-064DF62C3A9B}"/>
          </ac:spMkLst>
        </pc:spChg>
        <pc:spChg chg="add del mod">
          <ac:chgData name="Scott James" userId="c2e63f69-a6d5-4d66-b3bc-8d8d5f1e9690" providerId="ADAL" clId="{2EA3D1DC-2C47-4A79-83E4-0A548B3FA032}" dt="2026-06-06T18:52:00.942" v="5892" actId="21"/>
          <ac:spMkLst>
            <pc:docMk/>
            <pc:sldMk cId="0" sldId="287"/>
            <ac:spMk id="9" creationId="{21D99172-834D-ADF9-86F2-418B371F55FF}"/>
          </ac:spMkLst>
        </pc:spChg>
        <pc:spChg chg="add del mod">
          <ac:chgData name="Scott James" userId="c2e63f69-a6d5-4d66-b3bc-8d8d5f1e9690" providerId="ADAL" clId="{2EA3D1DC-2C47-4A79-83E4-0A548B3FA032}" dt="2026-06-06T18:52:24.187" v="5900" actId="21"/>
          <ac:spMkLst>
            <pc:docMk/>
            <pc:sldMk cId="0" sldId="287"/>
            <ac:spMk id="11" creationId="{5BC9FCE4-4235-3B77-C5B2-DE80D1B6F7CD}"/>
          </ac:spMkLst>
        </pc:spChg>
        <pc:spChg chg="mod">
          <ac:chgData name="Scott James" userId="c2e63f69-a6d5-4d66-b3bc-8d8d5f1e9690" providerId="ADAL" clId="{2EA3D1DC-2C47-4A79-83E4-0A548B3FA032}" dt="2026-06-06T18:52:47.020" v="5913" actId="404"/>
          <ac:spMkLst>
            <pc:docMk/>
            <pc:sldMk cId="0" sldId="287"/>
            <ac:spMk id="1236" creationId="{00000000-0000-0000-0000-000000000000}"/>
          </ac:spMkLst>
        </pc:spChg>
        <pc:spChg chg="del mod">
          <ac:chgData name="Scott James" userId="c2e63f69-a6d5-4d66-b3bc-8d8d5f1e9690" providerId="ADAL" clId="{2EA3D1DC-2C47-4A79-83E4-0A548B3FA032}" dt="2026-06-06T18:51:08.195" v="5871" actId="21"/>
          <ac:spMkLst>
            <pc:docMk/>
            <pc:sldMk cId="0" sldId="287"/>
            <ac:spMk id="1237" creationId="{00000000-0000-0000-0000-000000000000}"/>
          </ac:spMkLst>
        </pc:spChg>
        <pc:spChg chg="mod">
          <ac:chgData name="Scott James" userId="c2e63f69-a6d5-4d66-b3bc-8d8d5f1e9690" providerId="ADAL" clId="{2EA3D1DC-2C47-4A79-83E4-0A548B3FA032}" dt="2026-06-06T18:52:51.080" v="5914" actId="404"/>
          <ac:spMkLst>
            <pc:docMk/>
            <pc:sldMk cId="0" sldId="287"/>
            <ac:spMk id="1238" creationId="{00000000-0000-0000-0000-000000000000}"/>
          </ac:spMkLst>
        </pc:spChg>
        <pc:spChg chg="del">
          <ac:chgData name="Scott James" userId="c2e63f69-a6d5-4d66-b3bc-8d8d5f1e9690" providerId="ADAL" clId="{2EA3D1DC-2C47-4A79-83E4-0A548B3FA032}" dt="2026-06-06T18:51:24.014" v="5878" actId="21"/>
          <ac:spMkLst>
            <pc:docMk/>
            <pc:sldMk cId="0" sldId="287"/>
            <ac:spMk id="1239" creationId="{00000000-0000-0000-0000-000000000000}"/>
          </ac:spMkLst>
        </pc:spChg>
        <pc:spChg chg="mod">
          <ac:chgData name="Scott James" userId="c2e63f69-a6d5-4d66-b3bc-8d8d5f1e9690" providerId="ADAL" clId="{2EA3D1DC-2C47-4A79-83E4-0A548B3FA032}" dt="2026-06-06T18:52:54.405" v="5915" actId="404"/>
          <ac:spMkLst>
            <pc:docMk/>
            <pc:sldMk cId="0" sldId="287"/>
            <ac:spMk id="1240" creationId="{00000000-0000-0000-0000-000000000000}"/>
          </ac:spMkLst>
        </pc:spChg>
        <pc:spChg chg="del">
          <ac:chgData name="Scott James" userId="c2e63f69-a6d5-4d66-b3bc-8d8d5f1e9690" providerId="ADAL" clId="{2EA3D1DC-2C47-4A79-83E4-0A548B3FA032}" dt="2026-06-06T18:51:40.434" v="5884" actId="21"/>
          <ac:spMkLst>
            <pc:docMk/>
            <pc:sldMk cId="0" sldId="287"/>
            <ac:spMk id="1241" creationId="{00000000-0000-0000-0000-000000000000}"/>
          </ac:spMkLst>
        </pc:spChg>
        <pc:spChg chg="mod">
          <ac:chgData name="Scott James" userId="c2e63f69-a6d5-4d66-b3bc-8d8d5f1e9690" providerId="ADAL" clId="{2EA3D1DC-2C47-4A79-83E4-0A548B3FA032}" dt="2026-06-06T18:52:57.991" v="5916" actId="404"/>
          <ac:spMkLst>
            <pc:docMk/>
            <pc:sldMk cId="0" sldId="287"/>
            <ac:spMk id="1242" creationId="{00000000-0000-0000-0000-000000000000}"/>
          </ac:spMkLst>
        </pc:spChg>
        <pc:spChg chg="del">
          <ac:chgData name="Scott James" userId="c2e63f69-a6d5-4d66-b3bc-8d8d5f1e9690" providerId="ADAL" clId="{2EA3D1DC-2C47-4A79-83E4-0A548B3FA032}" dt="2026-06-06T18:51:57.206" v="5891" actId="21"/>
          <ac:spMkLst>
            <pc:docMk/>
            <pc:sldMk cId="0" sldId="287"/>
            <ac:spMk id="1243" creationId="{00000000-0000-0000-0000-000000000000}"/>
          </ac:spMkLst>
        </pc:spChg>
        <pc:spChg chg="mod">
          <ac:chgData name="Scott James" userId="c2e63f69-a6d5-4d66-b3bc-8d8d5f1e9690" providerId="ADAL" clId="{2EA3D1DC-2C47-4A79-83E4-0A548B3FA032}" dt="2026-06-06T18:53:02.348" v="5917" actId="404"/>
          <ac:spMkLst>
            <pc:docMk/>
            <pc:sldMk cId="0" sldId="287"/>
            <ac:spMk id="1244" creationId="{00000000-0000-0000-0000-000000000000}"/>
          </ac:spMkLst>
        </pc:spChg>
        <pc:spChg chg="del">
          <ac:chgData name="Scott James" userId="c2e63f69-a6d5-4d66-b3bc-8d8d5f1e9690" providerId="ADAL" clId="{2EA3D1DC-2C47-4A79-83E4-0A548B3FA032}" dt="2026-06-06T18:52:20.545" v="5899" actId="21"/>
          <ac:spMkLst>
            <pc:docMk/>
            <pc:sldMk cId="0" sldId="287"/>
            <ac:spMk id="1245" creationId="{00000000-0000-0000-0000-000000000000}"/>
          </ac:spMkLst>
        </pc:spChg>
        <pc:spChg chg="mod">
          <ac:chgData name="Scott James" userId="c2e63f69-a6d5-4d66-b3bc-8d8d5f1e9690" providerId="ADAL" clId="{2EA3D1DC-2C47-4A79-83E4-0A548B3FA032}" dt="2026-06-06T18:52:44.166" v="5912" actId="1076"/>
          <ac:spMkLst>
            <pc:docMk/>
            <pc:sldMk cId="0" sldId="287"/>
            <ac:spMk id="1246" creationId="{00000000-0000-0000-0000-000000000000}"/>
          </ac:spMkLst>
        </pc:spChg>
      </pc:sldChg>
      <pc:sldChg chg="addSp delSp modSp add del mod modAnim">
        <pc:chgData name="Scott James" userId="c2e63f69-a6d5-4d66-b3bc-8d8d5f1e9690" providerId="ADAL" clId="{2EA3D1DC-2C47-4A79-83E4-0A548B3FA032}" dt="2026-06-06T19:14:32.496" v="6662"/>
        <pc:sldMkLst>
          <pc:docMk/>
          <pc:sldMk cId="0" sldId="301"/>
        </pc:sldMkLst>
        <pc:spChg chg="add del mod">
          <ac:chgData name="Scott James" userId="c2e63f69-a6d5-4d66-b3bc-8d8d5f1e9690" providerId="ADAL" clId="{2EA3D1DC-2C47-4A79-83E4-0A548B3FA032}" dt="2026-06-06T18:35:51.661" v="5480" actId="21"/>
          <ac:spMkLst>
            <pc:docMk/>
            <pc:sldMk cId="0" sldId="301"/>
            <ac:spMk id="3" creationId="{5D5E273B-6E2A-6E48-5948-1A85F57BAC08}"/>
          </ac:spMkLst>
        </pc:spChg>
        <pc:spChg chg="add del mod">
          <ac:chgData name="Scott James" userId="c2e63f69-a6d5-4d66-b3bc-8d8d5f1e9690" providerId="ADAL" clId="{2EA3D1DC-2C47-4A79-83E4-0A548B3FA032}" dt="2026-06-06T18:36:10.093" v="5486" actId="21"/>
          <ac:spMkLst>
            <pc:docMk/>
            <pc:sldMk cId="0" sldId="301"/>
            <ac:spMk id="5" creationId="{9DB09B6C-5D40-C222-EA5A-E27EA079BC2B}"/>
          </ac:spMkLst>
        </pc:spChg>
        <pc:spChg chg="mod">
          <ac:chgData name="Scott James" userId="c2e63f69-a6d5-4d66-b3bc-8d8d5f1e9690" providerId="ADAL" clId="{2EA3D1DC-2C47-4A79-83E4-0A548B3FA032}" dt="2026-06-06T19:14:07.642" v="6656" actId="122"/>
          <ac:spMkLst>
            <pc:docMk/>
            <pc:sldMk cId="0" sldId="301"/>
            <ac:spMk id="1127" creationId="{00000000-0000-0000-0000-000000000000}"/>
          </ac:spMkLst>
        </pc:spChg>
        <pc:spChg chg="mod">
          <ac:chgData name="Scott James" userId="c2e63f69-a6d5-4d66-b3bc-8d8d5f1e9690" providerId="ADAL" clId="{2EA3D1DC-2C47-4A79-83E4-0A548B3FA032}" dt="2026-06-06T19:14:17.064" v="6658" actId="403"/>
          <ac:spMkLst>
            <pc:docMk/>
            <pc:sldMk cId="0" sldId="301"/>
            <ac:spMk id="1128" creationId="{00000000-0000-0000-0000-000000000000}"/>
          </ac:spMkLst>
        </pc:spChg>
        <pc:spChg chg="del mod">
          <ac:chgData name="Scott James" userId="c2e63f69-a6d5-4d66-b3bc-8d8d5f1e9690" providerId="ADAL" clId="{2EA3D1DC-2C47-4A79-83E4-0A548B3FA032}" dt="2026-06-06T18:35:48.971" v="5479" actId="21"/>
          <ac:spMkLst>
            <pc:docMk/>
            <pc:sldMk cId="0" sldId="301"/>
            <ac:spMk id="1129" creationId="{00000000-0000-0000-0000-000000000000}"/>
          </ac:spMkLst>
        </pc:spChg>
        <pc:spChg chg="mod">
          <ac:chgData name="Scott James" userId="c2e63f69-a6d5-4d66-b3bc-8d8d5f1e9690" providerId="ADAL" clId="{2EA3D1DC-2C47-4A79-83E4-0A548B3FA032}" dt="2026-06-06T19:14:23.982" v="6660" actId="403"/>
          <ac:spMkLst>
            <pc:docMk/>
            <pc:sldMk cId="0" sldId="301"/>
            <ac:spMk id="1131" creationId="{00000000-0000-0000-0000-000000000000}"/>
          </ac:spMkLst>
        </pc:spChg>
        <pc:spChg chg="del">
          <ac:chgData name="Scott James" userId="c2e63f69-a6d5-4d66-b3bc-8d8d5f1e9690" providerId="ADAL" clId="{2EA3D1DC-2C47-4A79-83E4-0A548B3FA032}" dt="2026-06-06T18:35:54.901" v="5481" actId="21"/>
          <ac:spMkLst>
            <pc:docMk/>
            <pc:sldMk cId="0" sldId="301"/>
            <ac:spMk id="1132" creationId="{00000000-0000-0000-0000-000000000000}"/>
          </ac:spMkLst>
        </pc:spChg>
        <pc:picChg chg="del">
          <ac:chgData name="Scott James" userId="c2e63f69-a6d5-4d66-b3bc-8d8d5f1e9690" providerId="ADAL" clId="{2EA3D1DC-2C47-4A79-83E4-0A548B3FA032}" dt="2026-06-06T18:35:58.912" v="5482" actId="21"/>
          <ac:picMkLst>
            <pc:docMk/>
            <pc:sldMk cId="0" sldId="301"/>
            <ac:picMk id="1130" creationId="{00000000-0000-0000-0000-000000000000}"/>
          </ac:picMkLst>
        </pc:picChg>
        <pc:picChg chg="del">
          <ac:chgData name="Scott James" userId="c2e63f69-a6d5-4d66-b3bc-8d8d5f1e9690" providerId="ADAL" clId="{2EA3D1DC-2C47-4A79-83E4-0A548B3FA032}" dt="2026-06-06T18:36:32.127" v="5490" actId="21"/>
          <ac:picMkLst>
            <pc:docMk/>
            <pc:sldMk cId="0" sldId="301"/>
            <ac:picMk id="1133" creationId="{00000000-0000-0000-0000-000000000000}"/>
          </ac:picMkLst>
        </pc:picChg>
      </pc:sldChg>
      <pc:sldChg chg="add del">
        <pc:chgData name="Scott James" userId="c2e63f69-a6d5-4d66-b3bc-8d8d5f1e9690" providerId="ADAL" clId="{2EA3D1DC-2C47-4A79-83E4-0A548B3FA032}" dt="2026-06-06T17:23:42.743" v="4546"/>
        <pc:sldMkLst>
          <pc:docMk/>
          <pc:sldMk cId="0" sldId="305"/>
        </pc:sldMkLst>
      </pc:sldChg>
      <pc:sldChg chg="modSp add mod">
        <pc:chgData name="Scott James" userId="c2e63f69-a6d5-4d66-b3bc-8d8d5f1e9690" providerId="ADAL" clId="{2EA3D1DC-2C47-4A79-83E4-0A548B3FA032}" dt="2026-06-06T18:30:47.127" v="5447" actId="113"/>
        <pc:sldMkLst>
          <pc:docMk/>
          <pc:sldMk cId="0" sldId="308"/>
        </pc:sldMkLst>
        <pc:spChg chg="mod">
          <ac:chgData name="Scott James" userId="c2e63f69-a6d5-4d66-b3bc-8d8d5f1e9690" providerId="ADAL" clId="{2EA3D1DC-2C47-4A79-83E4-0A548B3FA032}" dt="2026-06-06T18:30:47.127" v="5447" actId="113"/>
          <ac:spMkLst>
            <pc:docMk/>
            <pc:sldMk cId="0" sldId="308"/>
            <ac:spMk id="1290" creationId="{00000000-0000-0000-0000-000000000000}"/>
          </ac:spMkLst>
        </pc:spChg>
      </pc:sldChg>
      <pc:sldChg chg="add del">
        <pc:chgData name="Scott James" userId="c2e63f69-a6d5-4d66-b3bc-8d8d5f1e9690" providerId="ADAL" clId="{2EA3D1DC-2C47-4A79-83E4-0A548B3FA032}" dt="2026-06-06T17:36:53.213" v="4624"/>
        <pc:sldMkLst>
          <pc:docMk/>
          <pc:sldMk cId="0" sldId="312"/>
        </pc:sldMkLst>
      </pc:sldChg>
      <pc:sldChg chg="modSp del mod">
        <pc:chgData name="Scott James" userId="c2e63f69-a6d5-4d66-b3bc-8d8d5f1e9690" providerId="ADAL" clId="{2EA3D1DC-2C47-4A79-83E4-0A548B3FA032}" dt="2026-06-06T18:30:37.873" v="5443"/>
        <pc:sldMkLst>
          <pc:docMk/>
          <pc:sldMk cId="3503979848" sldId="376"/>
        </pc:sldMkLst>
        <pc:spChg chg="mod">
          <ac:chgData name="Scott James" userId="c2e63f69-a6d5-4d66-b3bc-8d8d5f1e9690" providerId="ADAL" clId="{2EA3D1DC-2C47-4A79-83E4-0A548B3FA032}" dt="2026-06-06T16:14:26.706" v="3680" actId="14100"/>
          <ac:spMkLst>
            <pc:docMk/>
            <pc:sldMk cId="3503979848" sldId="376"/>
            <ac:spMk id="3" creationId="{FF393106-BE45-CC61-0423-66486ECDF623}"/>
          </ac:spMkLst>
        </pc:spChg>
        <pc:spChg chg="mod">
          <ac:chgData name="Scott James" userId="c2e63f69-a6d5-4d66-b3bc-8d8d5f1e9690" providerId="ADAL" clId="{2EA3D1DC-2C47-4A79-83E4-0A548B3FA032}" dt="2026-06-06T16:14:05.815" v="3670" actId="1076"/>
          <ac:spMkLst>
            <pc:docMk/>
            <pc:sldMk cId="3503979848" sldId="376"/>
            <ac:spMk id="95" creationId="{7643F50D-950F-5A7E-722A-79E4F5D31565}"/>
          </ac:spMkLst>
        </pc:spChg>
      </pc:sldChg>
      <pc:sldChg chg="addSp del mod">
        <pc:chgData name="Scott James" userId="c2e63f69-a6d5-4d66-b3bc-8d8d5f1e9690" providerId="ADAL" clId="{2EA3D1DC-2C47-4A79-83E4-0A548B3FA032}" dt="2026-06-06T18:16:34.131" v="5284"/>
        <pc:sldMkLst>
          <pc:docMk/>
          <pc:sldMk cId="463479360" sldId="378"/>
        </pc:sldMkLst>
        <pc:spChg chg="add">
          <ac:chgData name="Scott James" userId="c2e63f69-a6d5-4d66-b3bc-8d8d5f1e9690" providerId="ADAL" clId="{2EA3D1DC-2C47-4A79-83E4-0A548B3FA032}" dt="2026-06-06T18:16:01.765" v="5282" actId="22"/>
          <ac:spMkLst>
            <pc:docMk/>
            <pc:sldMk cId="463479360" sldId="378"/>
            <ac:spMk id="3" creationId="{0EED724C-C8E7-7775-9732-370755F079B5}"/>
          </ac:spMkLst>
        </pc:spChg>
      </pc:sldChg>
      <pc:sldChg chg="del">
        <pc:chgData name="Scott James" userId="c2e63f69-a6d5-4d66-b3bc-8d8d5f1e9690" providerId="ADAL" clId="{2EA3D1DC-2C47-4A79-83E4-0A548B3FA032}" dt="2026-06-06T16:30:07.576" v="4040" actId="2696"/>
        <pc:sldMkLst>
          <pc:docMk/>
          <pc:sldMk cId="311328596" sldId="379"/>
        </pc:sldMkLst>
      </pc:sldChg>
      <pc:sldChg chg="modSp mod modTransition modNotesTx">
        <pc:chgData name="Scott James" userId="c2e63f69-a6d5-4d66-b3bc-8d8d5f1e9690" providerId="ADAL" clId="{2EA3D1DC-2C47-4A79-83E4-0A548B3FA032}" dt="2026-06-06T19:53:44.049" v="6931"/>
        <pc:sldMkLst>
          <pc:docMk/>
          <pc:sldMk cId="2899485134" sldId="387"/>
        </pc:sldMkLst>
        <pc:spChg chg="mod">
          <ac:chgData name="Scott James" userId="c2e63f69-a6d5-4d66-b3bc-8d8d5f1e9690" providerId="ADAL" clId="{2EA3D1DC-2C47-4A79-83E4-0A548B3FA032}" dt="2026-06-06T18:00:40.378" v="5207" actId="1076"/>
          <ac:spMkLst>
            <pc:docMk/>
            <pc:sldMk cId="2899485134" sldId="387"/>
            <ac:spMk id="3" creationId="{69452219-785E-4657-C5F4-A53FEF2EB02D}"/>
          </ac:spMkLst>
        </pc:spChg>
      </pc:sldChg>
      <pc:sldChg chg="addSp delSp modSp del mod modClrScheme delAnim chgLayout modNotesTx">
        <pc:chgData name="Scott James" userId="c2e63f69-a6d5-4d66-b3bc-8d8d5f1e9690" providerId="ADAL" clId="{2EA3D1DC-2C47-4A79-83E4-0A548B3FA032}" dt="2026-06-06T18:12:47.643" v="5273"/>
        <pc:sldMkLst>
          <pc:docMk/>
          <pc:sldMk cId="4255973590" sldId="389"/>
        </pc:sldMkLst>
        <pc:spChg chg="mod">
          <ac:chgData name="Scott James" userId="c2e63f69-a6d5-4d66-b3bc-8d8d5f1e9690" providerId="ADAL" clId="{2EA3D1DC-2C47-4A79-83E4-0A548B3FA032}" dt="2026-06-06T18:12:02.402" v="5270" actId="1076"/>
          <ac:spMkLst>
            <pc:docMk/>
            <pc:sldMk cId="4255973590" sldId="389"/>
            <ac:spMk id="3" creationId="{1AC51E62-7F55-3B6A-FF5F-39D8CFE7414F}"/>
          </ac:spMkLst>
        </pc:spChg>
        <pc:spChg chg="add">
          <ac:chgData name="Scott James" userId="c2e63f69-a6d5-4d66-b3bc-8d8d5f1e9690" providerId="ADAL" clId="{2EA3D1DC-2C47-4A79-83E4-0A548B3FA032}" dt="2026-06-06T18:12:03.713" v="5271" actId="22"/>
          <ac:spMkLst>
            <pc:docMk/>
            <pc:sldMk cId="4255973590" sldId="389"/>
            <ac:spMk id="4" creationId="{1D36A771-C961-E2DB-B314-AFB454416A6A}"/>
          </ac:spMkLst>
        </pc:spChg>
        <pc:spChg chg="del">
          <ac:chgData name="Scott James" userId="c2e63f69-a6d5-4d66-b3bc-8d8d5f1e9690" providerId="ADAL" clId="{2EA3D1DC-2C47-4A79-83E4-0A548B3FA032}" dt="2026-06-06T16:10:17.063" v="3539" actId="21"/>
          <ac:spMkLst>
            <pc:docMk/>
            <pc:sldMk cId="4255973590" sldId="389"/>
            <ac:spMk id="4" creationId="{C2ABC786-DACF-D63D-553F-4EDB8E95A2F1}"/>
          </ac:spMkLst>
        </pc:spChg>
        <pc:spChg chg="del">
          <ac:chgData name="Scott James" userId="c2e63f69-a6d5-4d66-b3bc-8d8d5f1e9690" providerId="ADAL" clId="{2EA3D1DC-2C47-4A79-83E4-0A548B3FA032}" dt="2026-06-06T16:10:22.003" v="3541" actId="21"/>
          <ac:spMkLst>
            <pc:docMk/>
            <pc:sldMk cId="4255973590" sldId="389"/>
            <ac:spMk id="5" creationId="{024B3C1A-3346-F617-2EC7-C16586CF19B6}"/>
          </ac:spMkLst>
        </pc:spChg>
        <pc:spChg chg="del">
          <ac:chgData name="Scott James" userId="c2e63f69-a6d5-4d66-b3bc-8d8d5f1e9690" providerId="ADAL" clId="{2EA3D1DC-2C47-4A79-83E4-0A548B3FA032}" dt="2026-06-06T16:10:11.309" v="3537" actId="21"/>
          <ac:spMkLst>
            <pc:docMk/>
            <pc:sldMk cId="4255973590" sldId="389"/>
            <ac:spMk id="6" creationId="{EF880F1A-5BCC-F84F-3EED-7FA660DEB3F7}"/>
          </ac:spMkLst>
        </pc:spChg>
        <pc:spChg chg="del">
          <ac:chgData name="Scott James" userId="c2e63f69-a6d5-4d66-b3bc-8d8d5f1e9690" providerId="ADAL" clId="{2EA3D1DC-2C47-4A79-83E4-0A548B3FA032}" dt="2026-06-06T16:10:29.428" v="3543" actId="21"/>
          <ac:spMkLst>
            <pc:docMk/>
            <pc:sldMk cId="4255973590" sldId="389"/>
            <ac:spMk id="7" creationId="{BDA9475A-A652-4BB2-F82D-18D978C3972A}"/>
          </ac:spMkLst>
        </pc:spChg>
        <pc:spChg chg="del">
          <ac:chgData name="Scott James" userId="c2e63f69-a6d5-4d66-b3bc-8d8d5f1e9690" providerId="ADAL" clId="{2EA3D1DC-2C47-4A79-83E4-0A548B3FA032}" dt="2026-06-06T16:10:05.102" v="3535" actId="21"/>
          <ac:spMkLst>
            <pc:docMk/>
            <pc:sldMk cId="4255973590" sldId="389"/>
            <ac:spMk id="8" creationId="{EBA4606E-0589-2AE6-3A39-D84CDB24870F}"/>
          </ac:spMkLst>
        </pc:spChg>
        <pc:spChg chg="add del mod">
          <ac:chgData name="Scott James" userId="c2e63f69-a6d5-4d66-b3bc-8d8d5f1e9690" providerId="ADAL" clId="{2EA3D1DC-2C47-4A79-83E4-0A548B3FA032}" dt="2026-06-06T16:09:59.611" v="3533" actId="21"/>
          <ac:spMkLst>
            <pc:docMk/>
            <pc:sldMk cId="4255973590" sldId="389"/>
            <ac:spMk id="9" creationId="{603CEEC6-C4B2-A145-4851-315BB3844C1E}"/>
          </ac:spMkLst>
        </pc:spChg>
        <pc:spChg chg="del">
          <ac:chgData name="Scott James" userId="c2e63f69-a6d5-4d66-b3bc-8d8d5f1e9690" providerId="ADAL" clId="{2EA3D1DC-2C47-4A79-83E4-0A548B3FA032}" dt="2026-06-06T16:09:56.665" v="3532" actId="21"/>
          <ac:spMkLst>
            <pc:docMk/>
            <pc:sldMk cId="4255973590" sldId="389"/>
            <ac:spMk id="10" creationId="{50E7CD20-3130-C2BD-2379-6EB766F55674}"/>
          </ac:spMkLst>
        </pc:spChg>
        <pc:spChg chg="del">
          <ac:chgData name="Scott James" userId="c2e63f69-a6d5-4d66-b3bc-8d8d5f1e9690" providerId="ADAL" clId="{2EA3D1DC-2C47-4A79-83E4-0A548B3FA032}" dt="2026-06-06T16:09:53.815" v="3531" actId="21"/>
          <ac:spMkLst>
            <pc:docMk/>
            <pc:sldMk cId="4255973590" sldId="389"/>
            <ac:spMk id="11" creationId="{9C7F6B17-F299-A158-A26D-47FCD7A1971B}"/>
          </ac:spMkLst>
        </pc:spChg>
        <pc:spChg chg="add del mod">
          <ac:chgData name="Scott James" userId="c2e63f69-a6d5-4d66-b3bc-8d8d5f1e9690" providerId="ADAL" clId="{2EA3D1DC-2C47-4A79-83E4-0A548B3FA032}" dt="2026-06-06T16:10:02.380" v="3534" actId="21"/>
          <ac:spMkLst>
            <pc:docMk/>
            <pc:sldMk cId="4255973590" sldId="389"/>
            <ac:spMk id="13" creationId="{34B5F966-23D1-D155-58AB-F04FB85A5421}"/>
          </ac:spMkLst>
        </pc:spChg>
        <pc:spChg chg="del">
          <ac:chgData name="Scott James" userId="c2e63f69-a6d5-4d66-b3bc-8d8d5f1e9690" providerId="ADAL" clId="{2EA3D1DC-2C47-4A79-83E4-0A548B3FA032}" dt="2026-06-06T16:10:40.309" v="3545" actId="21"/>
          <ac:spMkLst>
            <pc:docMk/>
            <pc:sldMk cId="4255973590" sldId="389"/>
            <ac:spMk id="14" creationId="{5B6B5D0E-C266-44FA-BAC1-ABD2F191252F}"/>
          </ac:spMkLst>
        </pc:spChg>
        <pc:spChg chg="mod ord">
          <ac:chgData name="Scott James" userId="c2e63f69-a6d5-4d66-b3bc-8d8d5f1e9690" providerId="ADAL" clId="{2EA3D1DC-2C47-4A79-83E4-0A548B3FA032}" dt="2026-06-06T16:11:18.813" v="3559" actId="26606"/>
          <ac:spMkLst>
            <pc:docMk/>
            <pc:sldMk cId="4255973590" sldId="389"/>
            <ac:spMk id="15" creationId="{A0F88C39-60B8-7163-0602-9B68A9FCDBFF}"/>
          </ac:spMkLst>
        </pc:spChg>
        <pc:spChg chg="add del mod">
          <ac:chgData name="Scott James" userId="c2e63f69-a6d5-4d66-b3bc-8d8d5f1e9690" providerId="ADAL" clId="{2EA3D1DC-2C47-4A79-83E4-0A548B3FA032}" dt="2026-06-06T16:10:08.251" v="3536" actId="21"/>
          <ac:spMkLst>
            <pc:docMk/>
            <pc:sldMk cId="4255973590" sldId="389"/>
            <ac:spMk id="17" creationId="{430E79CC-DEEB-183B-CD03-BDA3532B92F0}"/>
          </ac:spMkLst>
        </pc:spChg>
        <pc:spChg chg="add del mod">
          <ac:chgData name="Scott James" userId="c2e63f69-a6d5-4d66-b3bc-8d8d5f1e9690" providerId="ADAL" clId="{2EA3D1DC-2C47-4A79-83E4-0A548B3FA032}" dt="2026-06-06T16:10:14.595" v="3538" actId="21"/>
          <ac:spMkLst>
            <pc:docMk/>
            <pc:sldMk cId="4255973590" sldId="389"/>
            <ac:spMk id="19" creationId="{D4143F98-4D45-416C-2311-E070C01CCDD8}"/>
          </ac:spMkLst>
        </pc:spChg>
        <pc:spChg chg="add del mod">
          <ac:chgData name="Scott James" userId="c2e63f69-a6d5-4d66-b3bc-8d8d5f1e9690" providerId="ADAL" clId="{2EA3D1DC-2C47-4A79-83E4-0A548B3FA032}" dt="2026-06-06T16:10:19.444" v="3540" actId="21"/>
          <ac:spMkLst>
            <pc:docMk/>
            <pc:sldMk cId="4255973590" sldId="389"/>
            <ac:spMk id="21" creationId="{CE0CAFA9-D454-744F-8C5A-D02C790F0757}"/>
          </ac:spMkLst>
        </pc:spChg>
        <pc:spChg chg="add del mod">
          <ac:chgData name="Scott James" userId="c2e63f69-a6d5-4d66-b3bc-8d8d5f1e9690" providerId="ADAL" clId="{2EA3D1DC-2C47-4A79-83E4-0A548B3FA032}" dt="2026-06-06T16:10:24.504" v="3542" actId="21"/>
          <ac:spMkLst>
            <pc:docMk/>
            <pc:sldMk cId="4255973590" sldId="389"/>
            <ac:spMk id="23" creationId="{0887CC52-40EB-E709-5EEB-007CFE8C36FB}"/>
          </ac:spMkLst>
        </pc:spChg>
        <pc:spChg chg="add del mod">
          <ac:chgData name="Scott James" userId="c2e63f69-a6d5-4d66-b3bc-8d8d5f1e9690" providerId="ADAL" clId="{2EA3D1DC-2C47-4A79-83E4-0A548B3FA032}" dt="2026-06-06T16:10:32.418" v="3544" actId="21"/>
          <ac:spMkLst>
            <pc:docMk/>
            <pc:sldMk cId="4255973590" sldId="389"/>
            <ac:spMk id="25" creationId="{861A7935-3B7A-D055-69BC-E107F5C17638}"/>
          </ac:spMkLst>
        </pc:spChg>
        <pc:spChg chg="add del mod">
          <ac:chgData name="Scott James" userId="c2e63f69-a6d5-4d66-b3bc-8d8d5f1e9690" providerId="ADAL" clId="{2EA3D1DC-2C47-4A79-83E4-0A548B3FA032}" dt="2026-06-06T16:10:42.693" v="3546" actId="21"/>
          <ac:spMkLst>
            <pc:docMk/>
            <pc:sldMk cId="4255973590" sldId="389"/>
            <ac:spMk id="27" creationId="{0D26D0AD-5305-330D-4AD2-9FB8B1F6AADC}"/>
          </ac:spMkLst>
        </pc:spChg>
        <pc:spChg chg="add del mod">
          <ac:chgData name="Scott James" userId="c2e63f69-a6d5-4d66-b3bc-8d8d5f1e9690" providerId="ADAL" clId="{2EA3D1DC-2C47-4A79-83E4-0A548B3FA032}" dt="2026-06-06T16:11:18.813" v="3559" actId="26606"/>
          <ac:spMkLst>
            <pc:docMk/>
            <pc:sldMk cId="4255973590" sldId="389"/>
            <ac:spMk id="29" creationId="{295935AC-7B07-4A0A-CD26-61EC6A88BC15}"/>
          </ac:spMkLst>
        </pc:spChg>
        <pc:spChg chg="add del mod">
          <ac:chgData name="Scott James" userId="c2e63f69-a6d5-4d66-b3bc-8d8d5f1e9690" providerId="ADAL" clId="{2EA3D1DC-2C47-4A79-83E4-0A548B3FA032}" dt="2026-06-06T16:11:56.824" v="3572" actId="21"/>
          <ac:spMkLst>
            <pc:docMk/>
            <pc:sldMk cId="4255973590" sldId="389"/>
            <ac:spMk id="35" creationId="{E2315302-0933-D7FD-7B62-BB8EDACADDA6}"/>
          </ac:spMkLst>
        </pc:spChg>
        <pc:graphicFrameChg chg="add del mod modGraphic">
          <ac:chgData name="Scott James" userId="c2e63f69-a6d5-4d66-b3bc-8d8d5f1e9690" providerId="ADAL" clId="{2EA3D1DC-2C47-4A79-83E4-0A548B3FA032}" dt="2026-06-06T18:11:59.191" v="5269" actId="21"/>
          <ac:graphicFrameMkLst>
            <pc:docMk/>
            <pc:sldMk cId="4255973590" sldId="389"/>
            <ac:graphicFrameMk id="31" creationId="{8C076F2E-450F-B945-06C9-F2A9836FD619}"/>
          </ac:graphicFrameMkLst>
        </pc:graphicFrameChg>
      </pc:sldChg>
      <pc:sldChg chg="modSp del mod modAnim modNotesTx">
        <pc:chgData name="Scott James" userId="c2e63f69-a6d5-4d66-b3bc-8d8d5f1e9690" providerId="ADAL" clId="{2EA3D1DC-2C47-4A79-83E4-0A548B3FA032}" dt="2026-06-06T16:43:44.942" v="4201"/>
        <pc:sldMkLst>
          <pc:docMk/>
          <pc:sldMk cId="368757161" sldId="390"/>
        </pc:sldMkLst>
        <pc:spChg chg="mod">
          <ac:chgData name="Scott James" userId="c2e63f69-a6d5-4d66-b3bc-8d8d5f1e9690" providerId="ADAL" clId="{2EA3D1DC-2C47-4A79-83E4-0A548B3FA032}" dt="2026-06-06T16:36:38.272" v="4194" actId="115"/>
          <ac:spMkLst>
            <pc:docMk/>
            <pc:sldMk cId="368757161" sldId="390"/>
            <ac:spMk id="23" creationId="{4D835925-3D21-0B99-9A6C-587FBAE43339}"/>
          </ac:spMkLst>
        </pc:spChg>
        <pc:spChg chg="mod">
          <ac:chgData name="Scott James" userId="c2e63f69-a6d5-4d66-b3bc-8d8d5f1e9690" providerId="ADAL" clId="{2EA3D1DC-2C47-4A79-83E4-0A548B3FA032}" dt="2026-06-06T16:37:03.770" v="4198" actId="1076"/>
          <ac:spMkLst>
            <pc:docMk/>
            <pc:sldMk cId="368757161" sldId="390"/>
            <ac:spMk id="24" creationId="{A67690BC-58BE-BD46-38A4-61EC504EA898}"/>
          </ac:spMkLst>
        </pc:spChg>
      </pc:sldChg>
      <pc:sldChg chg="del">
        <pc:chgData name="Scott James" userId="c2e63f69-a6d5-4d66-b3bc-8d8d5f1e9690" providerId="ADAL" clId="{2EA3D1DC-2C47-4A79-83E4-0A548B3FA032}" dt="2026-06-06T17:16:13.964" v="4528" actId="2696"/>
        <pc:sldMkLst>
          <pc:docMk/>
          <pc:sldMk cId="873720183" sldId="398"/>
        </pc:sldMkLst>
      </pc:sldChg>
      <pc:sldChg chg="modTransition">
        <pc:chgData name="Scott James" userId="c2e63f69-a6d5-4d66-b3bc-8d8d5f1e9690" providerId="ADAL" clId="{2EA3D1DC-2C47-4A79-83E4-0A548B3FA032}" dt="2026-06-06T19:53:32.623" v="6930"/>
        <pc:sldMkLst>
          <pc:docMk/>
          <pc:sldMk cId="1978391312" sldId="399"/>
        </pc:sldMkLst>
      </pc:sldChg>
      <pc:sldChg chg="modSp del mod modClrScheme chgLayout modNotesTx">
        <pc:chgData name="Scott James" userId="c2e63f69-a6d5-4d66-b3bc-8d8d5f1e9690" providerId="ADAL" clId="{2EA3D1DC-2C47-4A79-83E4-0A548B3FA032}" dt="2026-06-06T16:51:48.360" v="4289"/>
        <pc:sldMkLst>
          <pc:docMk/>
          <pc:sldMk cId="3821878361" sldId="400"/>
        </pc:sldMkLst>
        <pc:spChg chg="mod">
          <ac:chgData name="Scott James" userId="c2e63f69-a6d5-4d66-b3bc-8d8d5f1e9690" providerId="ADAL" clId="{2EA3D1DC-2C47-4A79-83E4-0A548B3FA032}" dt="2026-06-06T16:17:49.303" v="3776" actId="20577"/>
          <ac:spMkLst>
            <pc:docMk/>
            <pc:sldMk cId="3821878361" sldId="400"/>
            <ac:spMk id="2" creationId="{A2D6D459-EE57-4795-B416-A873E510D8B4}"/>
          </ac:spMkLst>
        </pc:spChg>
      </pc:sldChg>
      <pc:sldChg chg="modSp del modAnim modNotesTx">
        <pc:chgData name="Scott James" userId="c2e63f69-a6d5-4d66-b3bc-8d8d5f1e9690" providerId="ADAL" clId="{2EA3D1DC-2C47-4A79-83E4-0A548B3FA032}" dt="2026-06-06T17:18:51.292" v="4536"/>
        <pc:sldMkLst>
          <pc:docMk/>
          <pc:sldMk cId="2922046278" sldId="401"/>
        </pc:sldMkLst>
        <pc:spChg chg="mod">
          <ac:chgData name="Scott James" userId="c2e63f69-a6d5-4d66-b3bc-8d8d5f1e9690" providerId="ADAL" clId="{2EA3D1DC-2C47-4A79-83E4-0A548B3FA032}" dt="2026-06-06T17:17:28.567" v="4533"/>
          <ac:spMkLst>
            <pc:docMk/>
            <pc:sldMk cId="2922046278" sldId="401"/>
            <ac:spMk id="24" creationId="{A67690BC-58BE-BD46-38A4-61EC504EA898}"/>
          </ac:spMkLst>
        </pc:spChg>
      </pc:sldChg>
      <pc:sldChg chg="add del">
        <pc:chgData name="Scott James" userId="c2e63f69-a6d5-4d66-b3bc-8d8d5f1e9690" providerId="ADAL" clId="{2EA3D1DC-2C47-4A79-83E4-0A548B3FA032}" dt="2026-06-06T17:30:14.497" v="4584"/>
        <pc:sldMkLst>
          <pc:docMk/>
          <pc:sldMk cId="3640651777" sldId="402"/>
        </pc:sldMkLst>
      </pc:sldChg>
      <pc:sldChg chg="del">
        <pc:chgData name="Scott James" userId="c2e63f69-a6d5-4d66-b3bc-8d8d5f1e9690" providerId="ADAL" clId="{2EA3D1DC-2C47-4A79-83E4-0A548B3FA032}" dt="2026-06-06T17:21:32.867" v="4542"/>
        <pc:sldMkLst>
          <pc:docMk/>
          <pc:sldMk cId="3030988868" sldId="403"/>
        </pc:sldMkLst>
      </pc:sldChg>
      <pc:sldChg chg="delSp modSp mod modTransition modNotesTx">
        <pc:chgData name="Scott James" userId="c2e63f69-a6d5-4d66-b3bc-8d8d5f1e9690" providerId="ADAL" clId="{2EA3D1DC-2C47-4A79-83E4-0A548B3FA032}" dt="2026-06-06T19:53:27.107" v="6929"/>
        <pc:sldMkLst>
          <pc:docMk/>
          <pc:sldMk cId="1530898269" sldId="404"/>
        </pc:sldMkLst>
        <pc:spChg chg="del mod">
          <ac:chgData name="Scott James" userId="c2e63f69-a6d5-4d66-b3bc-8d8d5f1e9690" providerId="ADAL" clId="{2EA3D1DC-2C47-4A79-83E4-0A548B3FA032}" dt="2026-06-06T17:11:02.350" v="4503" actId="21"/>
          <ac:spMkLst>
            <pc:docMk/>
            <pc:sldMk cId="1530898269" sldId="404"/>
            <ac:spMk id="2" creationId="{09C325A1-6506-437E-BD25-2967064553E6}"/>
          </ac:spMkLst>
        </pc:spChg>
        <pc:spChg chg="mod">
          <ac:chgData name="Scott James" userId="c2e63f69-a6d5-4d66-b3bc-8d8d5f1e9690" providerId="ADAL" clId="{2EA3D1DC-2C47-4A79-83E4-0A548B3FA032}" dt="2026-06-06T17:11:18.868" v="4508" actId="123"/>
          <ac:spMkLst>
            <pc:docMk/>
            <pc:sldMk cId="1530898269" sldId="404"/>
            <ac:spMk id="13" creationId="{3BB58BAB-069B-4949-962C-8FFCC40F10A6}"/>
          </ac:spMkLst>
        </pc:spChg>
      </pc:sldChg>
      <pc:sldChg chg="del">
        <pc:chgData name="Scott James" userId="c2e63f69-a6d5-4d66-b3bc-8d8d5f1e9690" providerId="ADAL" clId="{2EA3D1DC-2C47-4A79-83E4-0A548B3FA032}" dt="2026-06-06T17:40:33.458" v="4651" actId="2696"/>
        <pc:sldMkLst>
          <pc:docMk/>
          <pc:sldMk cId="537260302" sldId="405"/>
        </pc:sldMkLst>
      </pc:sldChg>
      <pc:sldChg chg="addSp delSp modSp del mod modAnim modNotesTx">
        <pc:chgData name="Scott James" userId="c2e63f69-a6d5-4d66-b3bc-8d8d5f1e9690" providerId="ADAL" clId="{2EA3D1DC-2C47-4A79-83E4-0A548B3FA032}" dt="2026-06-06T16:59:34.673" v="4398"/>
        <pc:sldMkLst>
          <pc:docMk/>
          <pc:sldMk cId="3338912760" sldId="406"/>
        </pc:sldMkLst>
        <pc:spChg chg="add del mod">
          <ac:chgData name="Scott James" userId="c2e63f69-a6d5-4d66-b3bc-8d8d5f1e9690" providerId="ADAL" clId="{2EA3D1DC-2C47-4A79-83E4-0A548B3FA032}" dt="2026-06-06T16:57:37.846" v="4396" actId="21"/>
          <ac:spMkLst>
            <pc:docMk/>
            <pc:sldMk cId="3338912760" sldId="406"/>
            <ac:spMk id="3" creationId="{3D7572C6-5201-F7E2-44DF-F0E08D90D8FF}"/>
          </ac:spMkLst>
        </pc:spChg>
        <pc:spChg chg="del">
          <ac:chgData name="Scott James" userId="c2e63f69-a6d5-4d66-b3bc-8d8d5f1e9690" providerId="ADAL" clId="{2EA3D1DC-2C47-4A79-83E4-0A548B3FA032}" dt="2026-06-06T16:57:35.021" v="4395" actId="21"/>
          <ac:spMkLst>
            <pc:docMk/>
            <pc:sldMk cId="3338912760" sldId="406"/>
            <ac:spMk id="23" creationId="{4D835925-3D21-0B99-9A6C-587FBAE43339}"/>
          </ac:spMkLst>
        </pc:spChg>
        <pc:spChg chg="mod">
          <ac:chgData name="Scott James" userId="c2e63f69-a6d5-4d66-b3bc-8d8d5f1e9690" providerId="ADAL" clId="{2EA3D1DC-2C47-4A79-83E4-0A548B3FA032}" dt="2026-06-06T16:57:31.546" v="4394"/>
          <ac:spMkLst>
            <pc:docMk/>
            <pc:sldMk cId="3338912760" sldId="406"/>
            <ac:spMk id="24" creationId="{A67690BC-58BE-BD46-38A4-61EC504EA898}"/>
          </ac:spMkLst>
        </pc:spChg>
      </pc:sldChg>
      <pc:sldChg chg="addSp delSp modSp add del mod modAnim modNotesTx">
        <pc:chgData name="Scott James" userId="c2e63f69-a6d5-4d66-b3bc-8d8d5f1e9690" providerId="ADAL" clId="{2EA3D1DC-2C47-4A79-83E4-0A548B3FA032}" dt="2026-06-06T17:08:49.661" v="4500"/>
        <pc:sldMkLst>
          <pc:docMk/>
          <pc:sldMk cId="1331089211" sldId="407"/>
        </pc:sldMkLst>
        <pc:spChg chg="add del mod">
          <ac:chgData name="Scott James" userId="c2e63f69-a6d5-4d66-b3bc-8d8d5f1e9690" providerId="ADAL" clId="{2EA3D1DC-2C47-4A79-83E4-0A548B3FA032}" dt="2026-06-06T17:07:59.667" v="4498" actId="21"/>
          <ac:spMkLst>
            <pc:docMk/>
            <pc:sldMk cId="1331089211" sldId="407"/>
            <ac:spMk id="3" creationId="{CB7CC252-C613-F047-0B55-6BDFB658C844}"/>
          </ac:spMkLst>
        </pc:spChg>
        <pc:spChg chg="del">
          <ac:chgData name="Scott James" userId="c2e63f69-a6d5-4d66-b3bc-8d8d5f1e9690" providerId="ADAL" clId="{2EA3D1DC-2C47-4A79-83E4-0A548B3FA032}" dt="2026-06-06T17:05:02.213" v="4487" actId="21"/>
          <ac:spMkLst>
            <pc:docMk/>
            <pc:sldMk cId="1331089211" sldId="407"/>
            <ac:spMk id="23" creationId="{4D835925-3D21-0B99-9A6C-587FBAE43339}"/>
          </ac:spMkLst>
        </pc:spChg>
        <pc:spChg chg="mod">
          <ac:chgData name="Scott James" userId="c2e63f69-a6d5-4d66-b3bc-8d8d5f1e9690" providerId="ADAL" clId="{2EA3D1DC-2C47-4A79-83E4-0A548B3FA032}" dt="2026-06-06T17:04:58.223" v="4486"/>
          <ac:spMkLst>
            <pc:docMk/>
            <pc:sldMk cId="1331089211" sldId="407"/>
            <ac:spMk id="24" creationId="{A67690BC-58BE-BD46-38A4-61EC504EA898}"/>
          </ac:spMkLst>
        </pc:spChg>
      </pc:sldChg>
      <pc:sldChg chg="modTransition modNotesTx">
        <pc:chgData name="Scott James" userId="c2e63f69-a6d5-4d66-b3bc-8d8d5f1e9690" providerId="ADAL" clId="{2EA3D1DC-2C47-4A79-83E4-0A548B3FA032}" dt="2026-06-06T19:53:21.727" v="6928"/>
        <pc:sldMkLst>
          <pc:docMk/>
          <pc:sldMk cId="87835792" sldId="408"/>
        </pc:sldMkLst>
      </pc:sldChg>
      <pc:sldChg chg="addSp del mod modNotesTx">
        <pc:chgData name="Scott James" userId="c2e63f69-a6d5-4d66-b3bc-8d8d5f1e9690" providerId="ADAL" clId="{2EA3D1DC-2C47-4A79-83E4-0A548B3FA032}" dt="2026-06-06T18:05:27.804" v="5227"/>
        <pc:sldMkLst>
          <pc:docMk/>
          <pc:sldMk cId="915747046" sldId="409"/>
        </pc:sldMkLst>
        <pc:spChg chg="add">
          <ac:chgData name="Scott James" userId="c2e63f69-a6d5-4d66-b3bc-8d8d5f1e9690" providerId="ADAL" clId="{2EA3D1DC-2C47-4A79-83E4-0A548B3FA032}" dt="2026-06-06T18:03:59.138" v="5223" actId="22"/>
          <ac:spMkLst>
            <pc:docMk/>
            <pc:sldMk cId="915747046" sldId="409"/>
            <ac:spMk id="3" creationId="{D9002D81-62C7-881E-46BE-49211346B19A}"/>
          </ac:spMkLst>
        </pc:spChg>
      </pc:sldChg>
      <pc:sldChg chg="addSp modSp mod modAnim modNotesTx">
        <pc:chgData name="Scott James" userId="c2e63f69-a6d5-4d66-b3bc-8d8d5f1e9690" providerId="ADAL" clId="{2EA3D1DC-2C47-4A79-83E4-0A548B3FA032}" dt="2026-06-06T19:22:34.564" v="6854"/>
        <pc:sldMkLst>
          <pc:docMk/>
          <pc:sldMk cId="3263592949" sldId="410"/>
        </pc:sldMkLst>
        <pc:spChg chg="add mod">
          <ac:chgData name="Scott James" userId="c2e63f69-a6d5-4d66-b3bc-8d8d5f1e9690" providerId="ADAL" clId="{2EA3D1DC-2C47-4A79-83E4-0A548B3FA032}" dt="2026-06-06T17:56:55.284" v="5170" actId="403"/>
          <ac:spMkLst>
            <pc:docMk/>
            <pc:sldMk cId="3263592949" sldId="410"/>
            <ac:spMk id="3" creationId="{6C077C8F-0C16-21CB-502E-FC9A021F89D3}"/>
          </ac:spMkLst>
        </pc:spChg>
      </pc:sldChg>
      <pc:sldChg chg="addSp delSp modSp del mod modNotesTx">
        <pc:chgData name="Scott James" userId="c2e63f69-a6d5-4d66-b3bc-8d8d5f1e9690" providerId="ADAL" clId="{2EA3D1DC-2C47-4A79-83E4-0A548B3FA032}" dt="2026-06-06T16:48:51.703" v="4232"/>
        <pc:sldMkLst>
          <pc:docMk/>
          <pc:sldMk cId="3914295834" sldId="411"/>
        </pc:sldMkLst>
        <pc:spChg chg="mod">
          <ac:chgData name="Scott James" userId="c2e63f69-a6d5-4d66-b3bc-8d8d5f1e9690" providerId="ADAL" clId="{2EA3D1DC-2C47-4A79-83E4-0A548B3FA032}" dt="2026-06-06T16:29:48.212" v="4037" actId="115"/>
          <ac:spMkLst>
            <pc:docMk/>
            <pc:sldMk cId="3914295834" sldId="411"/>
            <ac:spMk id="2" creationId="{F0258F25-2DF1-8699-F0F3-D36D3D55530E}"/>
          </ac:spMkLst>
        </pc:spChg>
        <pc:spChg chg="add del">
          <ac:chgData name="Scott James" userId="c2e63f69-a6d5-4d66-b3bc-8d8d5f1e9690" providerId="ADAL" clId="{2EA3D1DC-2C47-4A79-83E4-0A548B3FA032}" dt="2026-06-06T16:20:24.248" v="3822" actId="21"/>
          <ac:spMkLst>
            <pc:docMk/>
            <pc:sldMk cId="3914295834" sldId="411"/>
            <ac:spMk id="4" creationId="{938BEA6D-1138-1B74-501E-AF9055D1ECEE}"/>
          </ac:spMkLst>
        </pc:spChg>
        <pc:spChg chg="add mod">
          <ac:chgData name="Scott James" userId="c2e63f69-a6d5-4d66-b3bc-8d8d5f1e9690" providerId="ADAL" clId="{2EA3D1DC-2C47-4A79-83E4-0A548B3FA032}" dt="2026-06-06T16:22:33.076" v="3888" actId="1076"/>
          <ac:spMkLst>
            <pc:docMk/>
            <pc:sldMk cId="3914295834" sldId="411"/>
            <ac:spMk id="6" creationId="{FA5CDA05-A3DA-72CA-714D-8666350C7DC9}"/>
          </ac:spMkLst>
        </pc:spChg>
      </pc:sldChg>
      <pc:sldChg chg="addSp delSp modSp add del mod modAnim modNotesTx">
        <pc:chgData name="Scott James" userId="c2e63f69-a6d5-4d66-b3bc-8d8d5f1e9690" providerId="ADAL" clId="{2EA3D1DC-2C47-4A79-83E4-0A548B3FA032}" dt="2026-06-06T16:56:24.510" v="4386"/>
        <pc:sldMkLst>
          <pc:docMk/>
          <pc:sldMk cId="3773358819" sldId="412"/>
        </pc:sldMkLst>
        <pc:spChg chg="add del mod">
          <ac:chgData name="Scott James" userId="c2e63f69-a6d5-4d66-b3bc-8d8d5f1e9690" providerId="ADAL" clId="{2EA3D1DC-2C47-4A79-83E4-0A548B3FA032}" dt="2026-06-06T16:53:27.080" v="4309" actId="21"/>
          <ac:spMkLst>
            <pc:docMk/>
            <pc:sldMk cId="3773358819" sldId="412"/>
            <ac:spMk id="3" creationId="{2AF0C54E-D6BE-5C93-7630-D26948712D9E}"/>
          </ac:spMkLst>
        </pc:spChg>
        <pc:spChg chg="del">
          <ac:chgData name="Scott James" userId="c2e63f69-a6d5-4d66-b3bc-8d8d5f1e9690" providerId="ADAL" clId="{2EA3D1DC-2C47-4A79-83E4-0A548B3FA032}" dt="2026-06-06T16:53:23.784" v="4308" actId="21"/>
          <ac:spMkLst>
            <pc:docMk/>
            <pc:sldMk cId="3773358819" sldId="412"/>
            <ac:spMk id="23" creationId="{DA988A34-1AD9-2BE7-0E1C-A4B5BFFE9A62}"/>
          </ac:spMkLst>
        </pc:spChg>
        <pc:spChg chg="mod">
          <ac:chgData name="Scott James" userId="c2e63f69-a6d5-4d66-b3bc-8d8d5f1e9690" providerId="ADAL" clId="{2EA3D1DC-2C47-4A79-83E4-0A548B3FA032}" dt="2026-06-06T16:53:31.957" v="4310" actId="1076"/>
          <ac:spMkLst>
            <pc:docMk/>
            <pc:sldMk cId="3773358819" sldId="412"/>
            <ac:spMk id="24" creationId="{77775A8C-ACC8-E938-3783-EDE0B7940B14}"/>
          </ac:spMkLst>
        </pc:spChg>
      </pc:sldChg>
      <pc:sldChg chg="addSp delSp modSp del mod modAnim modNotesTx">
        <pc:chgData name="Scott James" userId="c2e63f69-a6d5-4d66-b3bc-8d8d5f1e9690" providerId="ADAL" clId="{2EA3D1DC-2C47-4A79-83E4-0A548B3FA032}" dt="2026-06-06T17:03:53.319" v="4451"/>
        <pc:sldMkLst>
          <pc:docMk/>
          <pc:sldMk cId="3449190982" sldId="413"/>
        </pc:sldMkLst>
        <pc:spChg chg="add del mod">
          <ac:chgData name="Scott James" userId="c2e63f69-a6d5-4d66-b3bc-8d8d5f1e9690" providerId="ADAL" clId="{2EA3D1DC-2C47-4A79-83E4-0A548B3FA032}" dt="2026-06-06T17:03:00.213" v="4449" actId="21"/>
          <ac:spMkLst>
            <pc:docMk/>
            <pc:sldMk cId="3449190982" sldId="413"/>
            <ac:spMk id="3" creationId="{4F19CC5B-21BE-13DE-B4AE-7AC3CD3324A4}"/>
          </ac:spMkLst>
        </pc:spChg>
        <pc:spChg chg="del">
          <ac:chgData name="Scott James" userId="c2e63f69-a6d5-4d66-b3bc-8d8d5f1e9690" providerId="ADAL" clId="{2EA3D1DC-2C47-4A79-83E4-0A548B3FA032}" dt="2026-06-06T17:02:57.558" v="4448" actId="21"/>
          <ac:spMkLst>
            <pc:docMk/>
            <pc:sldMk cId="3449190982" sldId="413"/>
            <ac:spMk id="23" creationId="{25DC79C7-7323-45A6-70E8-B73FBB06513B}"/>
          </ac:spMkLst>
        </pc:spChg>
        <pc:spChg chg="mod">
          <ac:chgData name="Scott James" userId="c2e63f69-a6d5-4d66-b3bc-8d8d5f1e9690" providerId="ADAL" clId="{2EA3D1DC-2C47-4A79-83E4-0A548B3FA032}" dt="2026-06-06T17:02:53.960" v="4447"/>
          <ac:spMkLst>
            <pc:docMk/>
            <pc:sldMk cId="3449190982" sldId="413"/>
            <ac:spMk id="24" creationId="{1E65AA75-5E83-606B-0793-AF41138A7452}"/>
          </ac:spMkLst>
        </pc:spChg>
      </pc:sldChg>
      <pc:sldChg chg="addSp modSp del mod">
        <pc:chgData name="Scott James" userId="c2e63f69-a6d5-4d66-b3bc-8d8d5f1e9690" providerId="ADAL" clId="{2EA3D1DC-2C47-4A79-83E4-0A548B3FA032}" dt="2026-06-06T17:29:04.881" v="4575"/>
        <pc:sldMkLst>
          <pc:docMk/>
          <pc:sldMk cId="3682956939" sldId="414"/>
        </pc:sldMkLst>
        <pc:spChg chg="add mod">
          <ac:chgData name="Scott James" userId="c2e63f69-a6d5-4d66-b3bc-8d8d5f1e9690" providerId="ADAL" clId="{2EA3D1DC-2C47-4A79-83E4-0A548B3FA032}" dt="2026-06-06T17:25:37.850" v="4573" actId="14100"/>
          <ac:spMkLst>
            <pc:docMk/>
            <pc:sldMk cId="3682956939" sldId="414"/>
            <ac:spMk id="3" creationId="{D49731F1-DE45-711B-BB7C-56665BDD3C92}"/>
          </ac:spMkLst>
        </pc:spChg>
      </pc:sldChg>
      <pc:sldChg chg="addSp del mod modNotesTx">
        <pc:chgData name="Scott James" userId="c2e63f69-a6d5-4d66-b3bc-8d8d5f1e9690" providerId="ADAL" clId="{2EA3D1DC-2C47-4A79-83E4-0A548B3FA032}" dt="2026-06-06T17:39:37.516" v="4647"/>
        <pc:sldMkLst>
          <pc:docMk/>
          <pc:sldMk cId="3847059674" sldId="415"/>
        </pc:sldMkLst>
        <pc:spChg chg="add">
          <ac:chgData name="Scott James" userId="c2e63f69-a6d5-4d66-b3bc-8d8d5f1e9690" providerId="ADAL" clId="{2EA3D1DC-2C47-4A79-83E4-0A548B3FA032}" dt="2026-06-06T17:38:58.751" v="4645" actId="22"/>
          <ac:spMkLst>
            <pc:docMk/>
            <pc:sldMk cId="3847059674" sldId="415"/>
            <ac:spMk id="3" creationId="{FD77EE24-0005-180E-A144-D481F55C1751}"/>
          </ac:spMkLst>
        </pc:spChg>
      </pc:sldChg>
      <pc:sldChg chg="addSp del mod">
        <pc:chgData name="Scott James" userId="c2e63f69-a6d5-4d66-b3bc-8d8d5f1e9690" providerId="ADAL" clId="{2EA3D1DC-2C47-4A79-83E4-0A548B3FA032}" dt="2026-06-06T17:40:05.710" v="4650"/>
        <pc:sldMkLst>
          <pc:docMk/>
          <pc:sldMk cId="4142208906" sldId="416"/>
        </pc:sldMkLst>
        <pc:spChg chg="add">
          <ac:chgData name="Scott James" userId="c2e63f69-a6d5-4d66-b3bc-8d8d5f1e9690" providerId="ADAL" clId="{2EA3D1DC-2C47-4A79-83E4-0A548B3FA032}" dt="2026-06-06T17:39:45.791" v="4648" actId="22"/>
          <ac:spMkLst>
            <pc:docMk/>
            <pc:sldMk cId="4142208906" sldId="416"/>
            <ac:spMk id="3" creationId="{9ABF122D-C5BD-FA22-E972-1A75D511A49C}"/>
          </ac:spMkLst>
        </pc:spChg>
      </pc:sldChg>
      <pc:sldChg chg="addSp modSp del mod modNotesTx">
        <pc:chgData name="Scott James" userId="c2e63f69-a6d5-4d66-b3bc-8d8d5f1e9690" providerId="ADAL" clId="{2EA3D1DC-2C47-4A79-83E4-0A548B3FA032}" dt="2026-06-06T16:47:56.283" v="4230"/>
        <pc:sldMkLst>
          <pc:docMk/>
          <pc:sldMk cId="376736543" sldId="417"/>
        </pc:sldMkLst>
        <pc:spChg chg="mod">
          <ac:chgData name="Scott James" userId="c2e63f69-a6d5-4d66-b3bc-8d8d5f1e9690" providerId="ADAL" clId="{2EA3D1DC-2C47-4A79-83E4-0A548B3FA032}" dt="2026-06-06T16:29:51.603" v="4038" actId="115"/>
          <ac:spMkLst>
            <pc:docMk/>
            <pc:sldMk cId="376736543" sldId="417"/>
            <ac:spMk id="2" creationId="{4EDE596F-A694-CE05-1AF2-742C5E8AA601}"/>
          </ac:spMkLst>
        </pc:spChg>
        <pc:spChg chg="add mod">
          <ac:chgData name="Scott James" userId="c2e63f69-a6d5-4d66-b3bc-8d8d5f1e9690" providerId="ADAL" clId="{2EA3D1DC-2C47-4A79-83E4-0A548B3FA032}" dt="2026-06-06T16:31:55.730" v="4082" actId="20577"/>
          <ac:spMkLst>
            <pc:docMk/>
            <pc:sldMk cId="376736543" sldId="417"/>
            <ac:spMk id="4" creationId="{503A7FD9-2DE7-8363-0603-09A5D6FC7A34}"/>
          </ac:spMkLst>
        </pc:spChg>
      </pc:sldChg>
      <pc:sldChg chg="del">
        <pc:chgData name="Scott James" userId="c2e63f69-a6d5-4d66-b3bc-8d8d5f1e9690" providerId="ADAL" clId="{2EA3D1DC-2C47-4A79-83E4-0A548B3FA032}" dt="2026-06-06T16:30:12.796" v="4041" actId="2696"/>
        <pc:sldMkLst>
          <pc:docMk/>
          <pc:sldMk cId="4121385200" sldId="418"/>
        </pc:sldMkLst>
      </pc:sldChg>
      <pc:sldChg chg="addSp modSp mod modNotesTx">
        <pc:chgData name="Scott James" userId="c2e63f69-a6d5-4d66-b3bc-8d8d5f1e9690" providerId="ADAL" clId="{2EA3D1DC-2C47-4A79-83E4-0A548B3FA032}" dt="2026-06-06T18:29:29.679" v="5441" actId="20577"/>
        <pc:sldMkLst>
          <pc:docMk/>
          <pc:sldMk cId="943465452" sldId="419"/>
        </pc:sldMkLst>
        <pc:spChg chg="add mod">
          <ac:chgData name="Scott James" userId="c2e63f69-a6d5-4d66-b3bc-8d8d5f1e9690" providerId="ADAL" clId="{2EA3D1DC-2C47-4A79-83E4-0A548B3FA032}" dt="2026-06-06T18:29:27.317" v="5440" actId="20577"/>
          <ac:spMkLst>
            <pc:docMk/>
            <pc:sldMk cId="943465452" sldId="419"/>
            <ac:spMk id="3" creationId="{713BB32F-50FC-8A76-2CBA-879DA9C2C00F}"/>
          </ac:spMkLst>
        </pc:spChg>
      </pc:sldChg>
      <pc:sldChg chg="addSp modSp del mod">
        <pc:chgData name="Scott James" userId="c2e63f69-a6d5-4d66-b3bc-8d8d5f1e9690" providerId="ADAL" clId="{2EA3D1DC-2C47-4A79-83E4-0A548B3FA032}" dt="2026-06-06T17:54:38.844" v="5072"/>
        <pc:sldMkLst>
          <pc:docMk/>
          <pc:sldMk cId="2547235926" sldId="420"/>
        </pc:sldMkLst>
        <pc:spChg chg="add mod">
          <ac:chgData name="Scott James" userId="c2e63f69-a6d5-4d66-b3bc-8d8d5f1e9690" providerId="ADAL" clId="{2EA3D1DC-2C47-4A79-83E4-0A548B3FA032}" dt="2026-06-06T17:53:30.986" v="5070" actId="403"/>
          <ac:spMkLst>
            <pc:docMk/>
            <pc:sldMk cId="2547235926" sldId="420"/>
            <ac:spMk id="2" creationId="{C4AB8DF4-689E-1140-5F65-F949B6C5083C}"/>
          </ac:spMkLst>
        </pc:spChg>
      </pc:sldChg>
      <pc:sldChg chg="addSp modSp add del mod modNotesTx">
        <pc:chgData name="Scott James" userId="c2e63f69-a6d5-4d66-b3bc-8d8d5f1e9690" providerId="ADAL" clId="{2EA3D1DC-2C47-4A79-83E4-0A548B3FA032}" dt="2026-06-06T16:47:09.878" v="4228"/>
        <pc:sldMkLst>
          <pc:docMk/>
          <pc:sldMk cId="3111376150" sldId="421"/>
        </pc:sldMkLst>
        <pc:spChg chg="mod">
          <ac:chgData name="Scott James" userId="c2e63f69-a6d5-4d66-b3bc-8d8d5f1e9690" providerId="ADAL" clId="{2EA3D1DC-2C47-4A79-83E4-0A548B3FA032}" dt="2026-06-06T16:29:55.513" v="4039" actId="115"/>
          <ac:spMkLst>
            <pc:docMk/>
            <pc:sldMk cId="3111376150" sldId="421"/>
            <ac:spMk id="2" creationId="{590C8A19-023A-25EF-02B7-FEC6418EAFAC}"/>
          </ac:spMkLst>
        </pc:spChg>
        <pc:spChg chg="add mod">
          <ac:chgData name="Scott James" userId="c2e63f69-a6d5-4d66-b3bc-8d8d5f1e9690" providerId="ADAL" clId="{2EA3D1DC-2C47-4A79-83E4-0A548B3FA032}" dt="2026-06-06T16:31:35.164" v="4077" actId="20577"/>
          <ac:spMkLst>
            <pc:docMk/>
            <pc:sldMk cId="3111376150" sldId="421"/>
            <ac:spMk id="4" creationId="{34E6247A-2142-3F92-022F-FFD07D77CB77}"/>
          </ac:spMkLst>
        </pc:spChg>
      </pc:sldChg>
      <pc:sldChg chg="addSp modSp add del mod modAnim modNotesTx">
        <pc:chgData name="Scott James" userId="c2e63f69-a6d5-4d66-b3bc-8d8d5f1e9690" providerId="ADAL" clId="{2EA3D1DC-2C47-4A79-83E4-0A548B3FA032}" dt="2026-06-06T19:38:24.470" v="6919" actId="1076"/>
        <pc:sldMkLst>
          <pc:docMk/>
          <pc:sldMk cId="3754842254" sldId="421"/>
        </pc:sldMkLst>
        <pc:spChg chg="add mod">
          <ac:chgData name="Scott James" userId="c2e63f69-a6d5-4d66-b3bc-8d8d5f1e9690" providerId="ADAL" clId="{2EA3D1DC-2C47-4A79-83E4-0A548B3FA032}" dt="2026-06-06T19:38:24.470" v="6919" actId="1076"/>
          <ac:spMkLst>
            <pc:docMk/>
            <pc:sldMk cId="3754842254" sldId="421"/>
            <ac:spMk id="3" creationId="{7574ACD2-1A74-D604-5E1A-6BD64EC0937B}"/>
          </ac:spMkLst>
        </pc:spChg>
        <pc:spChg chg="mod">
          <ac:chgData name="Scott James" userId="c2e63f69-a6d5-4d66-b3bc-8d8d5f1e9690" providerId="ADAL" clId="{2EA3D1DC-2C47-4A79-83E4-0A548B3FA032}" dt="2026-06-06T18:42:36.735" v="5599" actId="403"/>
          <ac:spMkLst>
            <pc:docMk/>
            <pc:sldMk cId="3754842254" sldId="421"/>
            <ac:spMk id="1176" creationId="{00000000-0000-0000-0000-000000000000}"/>
          </ac:spMkLst>
        </pc:spChg>
        <pc:spChg chg="mod">
          <ac:chgData name="Scott James" userId="c2e63f69-a6d5-4d66-b3bc-8d8d5f1e9690" providerId="ADAL" clId="{2EA3D1DC-2C47-4A79-83E4-0A548B3FA032}" dt="2026-06-06T19:31:43.861" v="6865" actId="207"/>
          <ac:spMkLst>
            <pc:docMk/>
            <pc:sldMk cId="3754842254" sldId="421"/>
            <ac:spMk id="1177" creationId="{00000000-0000-0000-0000-000000000000}"/>
          </ac:spMkLst>
        </pc:spChg>
        <pc:spChg chg="mod">
          <ac:chgData name="Scott James" userId="c2e63f69-a6d5-4d66-b3bc-8d8d5f1e9690" providerId="ADAL" clId="{2EA3D1DC-2C47-4A79-83E4-0A548B3FA032}" dt="2026-06-06T18:42:57.005" v="5607" actId="403"/>
          <ac:spMkLst>
            <pc:docMk/>
            <pc:sldMk cId="3754842254" sldId="421"/>
            <ac:spMk id="1178" creationId="{00000000-0000-0000-0000-000000000000}"/>
          </ac:spMkLst>
        </pc:spChg>
        <pc:spChg chg="mod">
          <ac:chgData name="Scott James" userId="c2e63f69-a6d5-4d66-b3bc-8d8d5f1e9690" providerId="ADAL" clId="{2EA3D1DC-2C47-4A79-83E4-0A548B3FA032}" dt="2026-06-06T19:31:46.999" v="6866" actId="207"/>
          <ac:spMkLst>
            <pc:docMk/>
            <pc:sldMk cId="3754842254" sldId="421"/>
            <ac:spMk id="1179" creationId="{00000000-0000-0000-0000-000000000000}"/>
          </ac:spMkLst>
        </pc:spChg>
        <pc:spChg chg="mod">
          <ac:chgData name="Scott James" userId="c2e63f69-a6d5-4d66-b3bc-8d8d5f1e9690" providerId="ADAL" clId="{2EA3D1DC-2C47-4A79-83E4-0A548B3FA032}" dt="2026-06-06T18:43:16.581" v="5615" actId="403"/>
          <ac:spMkLst>
            <pc:docMk/>
            <pc:sldMk cId="3754842254" sldId="421"/>
            <ac:spMk id="1180" creationId="{00000000-0000-0000-0000-000000000000}"/>
          </ac:spMkLst>
        </pc:spChg>
        <pc:spChg chg="mod">
          <ac:chgData name="Scott James" userId="c2e63f69-a6d5-4d66-b3bc-8d8d5f1e9690" providerId="ADAL" clId="{2EA3D1DC-2C47-4A79-83E4-0A548B3FA032}" dt="2026-06-06T19:31:50.796" v="6867" actId="207"/>
          <ac:spMkLst>
            <pc:docMk/>
            <pc:sldMk cId="3754842254" sldId="421"/>
            <ac:spMk id="1181" creationId="{00000000-0000-0000-0000-000000000000}"/>
          </ac:spMkLst>
        </pc:spChg>
        <pc:spChg chg="mod">
          <ac:chgData name="Scott James" userId="c2e63f69-a6d5-4d66-b3bc-8d8d5f1e9690" providerId="ADAL" clId="{2EA3D1DC-2C47-4A79-83E4-0A548B3FA032}" dt="2026-06-06T18:43:30.394" v="5622" actId="403"/>
          <ac:spMkLst>
            <pc:docMk/>
            <pc:sldMk cId="3754842254" sldId="421"/>
            <ac:spMk id="1182" creationId="{00000000-0000-0000-0000-000000000000}"/>
          </ac:spMkLst>
        </pc:spChg>
        <pc:spChg chg="mod">
          <ac:chgData name="Scott James" userId="c2e63f69-a6d5-4d66-b3bc-8d8d5f1e9690" providerId="ADAL" clId="{2EA3D1DC-2C47-4A79-83E4-0A548B3FA032}" dt="2026-06-06T19:31:55.236" v="6868" actId="207"/>
          <ac:spMkLst>
            <pc:docMk/>
            <pc:sldMk cId="3754842254" sldId="421"/>
            <ac:spMk id="1183" creationId="{00000000-0000-0000-0000-000000000000}"/>
          </ac:spMkLst>
        </pc:spChg>
        <pc:spChg chg="mod">
          <ac:chgData name="Scott James" userId="c2e63f69-a6d5-4d66-b3bc-8d8d5f1e9690" providerId="ADAL" clId="{2EA3D1DC-2C47-4A79-83E4-0A548B3FA032}" dt="2026-06-06T18:44:01.101" v="5631" actId="14100"/>
          <ac:spMkLst>
            <pc:docMk/>
            <pc:sldMk cId="3754842254" sldId="421"/>
            <ac:spMk id="1184" creationId="{00000000-0000-0000-0000-000000000000}"/>
          </ac:spMkLst>
        </pc:spChg>
      </pc:sldChg>
      <pc:sldChg chg="add del">
        <pc:chgData name="Scott James" userId="c2e63f69-a6d5-4d66-b3bc-8d8d5f1e9690" providerId="ADAL" clId="{2EA3D1DC-2C47-4A79-83E4-0A548B3FA032}" dt="2026-06-06T17:07:37.083" v="4496"/>
        <pc:sldMkLst>
          <pc:docMk/>
          <pc:sldMk cId="642445599" sldId="422"/>
        </pc:sldMkLst>
      </pc:sldChg>
      <pc:sldChg chg="addSp modSp add mod modAnim modNotesTx">
        <pc:chgData name="Scott James" userId="c2e63f69-a6d5-4d66-b3bc-8d8d5f1e9690" providerId="ADAL" clId="{2EA3D1DC-2C47-4A79-83E4-0A548B3FA032}" dt="2026-06-06T19:37:54.651" v="6913" actId="20577"/>
        <pc:sldMkLst>
          <pc:docMk/>
          <pc:sldMk cId="1603614646" sldId="422"/>
        </pc:sldMkLst>
        <pc:spChg chg="add mod">
          <ac:chgData name="Scott James" userId="c2e63f69-a6d5-4d66-b3bc-8d8d5f1e9690" providerId="ADAL" clId="{2EA3D1DC-2C47-4A79-83E4-0A548B3FA032}" dt="2026-06-06T19:36:22.063" v="6901" actId="1076"/>
          <ac:spMkLst>
            <pc:docMk/>
            <pc:sldMk cId="1603614646" sldId="422"/>
            <ac:spMk id="3" creationId="{110DEED6-1F05-AC07-544E-04EFCBF30C7A}"/>
          </ac:spMkLst>
        </pc:spChg>
        <pc:spChg chg="mod">
          <ac:chgData name="Scott James" userId="c2e63f69-a6d5-4d66-b3bc-8d8d5f1e9690" providerId="ADAL" clId="{2EA3D1DC-2C47-4A79-83E4-0A548B3FA032}" dt="2026-06-06T18:46:48.027" v="5710" actId="403"/>
          <ac:spMkLst>
            <pc:docMk/>
            <pc:sldMk cId="1603614646" sldId="422"/>
            <ac:spMk id="1582" creationId="{00000000-0000-0000-0000-000000000000}"/>
          </ac:spMkLst>
        </pc:spChg>
        <pc:spChg chg="mod">
          <ac:chgData name="Scott James" userId="c2e63f69-a6d5-4d66-b3bc-8d8d5f1e9690" providerId="ADAL" clId="{2EA3D1DC-2C47-4A79-83E4-0A548B3FA032}" dt="2026-06-06T19:32:03.187" v="6869" actId="207"/>
          <ac:spMkLst>
            <pc:docMk/>
            <pc:sldMk cId="1603614646" sldId="422"/>
            <ac:spMk id="1583" creationId="{00000000-0000-0000-0000-000000000000}"/>
          </ac:spMkLst>
        </pc:spChg>
        <pc:spChg chg="mod">
          <ac:chgData name="Scott James" userId="c2e63f69-a6d5-4d66-b3bc-8d8d5f1e9690" providerId="ADAL" clId="{2EA3D1DC-2C47-4A79-83E4-0A548B3FA032}" dt="2026-06-06T18:46:51.378" v="5713" actId="403"/>
          <ac:spMkLst>
            <pc:docMk/>
            <pc:sldMk cId="1603614646" sldId="422"/>
            <ac:spMk id="1584" creationId="{00000000-0000-0000-0000-000000000000}"/>
          </ac:spMkLst>
        </pc:spChg>
        <pc:spChg chg="mod">
          <ac:chgData name="Scott James" userId="c2e63f69-a6d5-4d66-b3bc-8d8d5f1e9690" providerId="ADAL" clId="{2EA3D1DC-2C47-4A79-83E4-0A548B3FA032}" dt="2026-06-06T19:32:06.306" v="6870" actId="207"/>
          <ac:spMkLst>
            <pc:docMk/>
            <pc:sldMk cId="1603614646" sldId="422"/>
            <ac:spMk id="1585" creationId="{00000000-0000-0000-0000-000000000000}"/>
          </ac:spMkLst>
        </pc:spChg>
        <pc:spChg chg="mod">
          <ac:chgData name="Scott James" userId="c2e63f69-a6d5-4d66-b3bc-8d8d5f1e9690" providerId="ADAL" clId="{2EA3D1DC-2C47-4A79-83E4-0A548B3FA032}" dt="2026-06-06T18:46:56.193" v="5716" actId="403"/>
          <ac:spMkLst>
            <pc:docMk/>
            <pc:sldMk cId="1603614646" sldId="422"/>
            <ac:spMk id="1586" creationId="{00000000-0000-0000-0000-000000000000}"/>
          </ac:spMkLst>
        </pc:spChg>
        <pc:spChg chg="mod">
          <ac:chgData name="Scott James" userId="c2e63f69-a6d5-4d66-b3bc-8d8d5f1e9690" providerId="ADAL" clId="{2EA3D1DC-2C47-4A79-83E4-0A548B3FA032}" dt="2026-06-06T19:32:09.035" v="6871" actId="207"/>
          <ac:spMkLst>
            <pc:docMk/>
            <pc:sldMk cId="1603614646" sldId="422"/>
            <ac:spMk id="1587" creationId="{00000000-0000-0000-0000-000000000000}"/>
          </ac:spMkLst>
        </pc:spChg>
        <pc:spChg chg="mod">
          <ac:chgData name="Scott James" userId="c2e63f69-a6d5-4d66-b3bc-8d8d5f1e9690" providerId="ADAL" clId="{2EA3D1DC-2C47-4A79-83E4-0A548B3FA032}" dt="2026-06-06T18:47:00.524" v="5720" actId="403"/>
          <ac:spMkLst>
            <pc:docMk/>
            <pc:sldMk cId="1603614646" sldId="422"/>
            <ac:spMk id="1588" creationId="{00000000-0000-0000-0000-000000000000}"/>
          </ac:spMkLst>
        </pc:spChg>
        <pc:spChg chg="mod">
          <ac:chgData name="Scott James" userId="c2e63f69-a6d5-4d66-b3bc-8d8d5f1e9690" providerId="ADAL" clId="{2EA3D1DC-2C47-4A79-83E4-0A548B3FA032}" dt="2026-06-06T19:32:11.710" v="6872" actId="207"/>
          <ac:spMkLst>
            <pc:docMk/>
            <pc:sldMk cId="1603614646" sldId="422"/>
            <ac:spMk id="1589" creationId="{00000000-0000-0000-0000-000000000000}"/>
          </ac:spMkLst>
        </pc:spChg>
        <pc:spChg chg="mod">
          <ac:chgData name="Scott James" userId="c2e63f69-a6d5-4d66-b3bc-8d8d5f1e9690" providerId="ADAL" clId="{2EA3D1DC-2C47-4A79-83E4-0A548B3FA032}" dt="2026-06-06T18:46:44.527" v="5707" actId="14100"/>
          <ac:spMkLst>
            <pc:docMk/>
            <pc:sldMk cId="1603614646" sldId="422"/>
            <ac:spMk id="1590" creationId="{00000000-0000-0000-0000-000000000000}"/>
          </ac:spMkLst>
        </pc:spChg>
      </pc:sldChg>
      <pc:sldChg chg="addSp delSp modSp add del mod">
        <pc:chgData name="Scott James" userId="c2e63f69-a6d5-4d66-b3bc-8d8d5f1e9690" providerId="ADAL" clId="{2EA3D1DC-2C47-4A79-83E4-0A548B3FA032}" dt="2026-06-06T16:46:17.010" v="4226"/>
        <pc:sldMkLst>
          <pc:docMk/>
          <pc:sldMk cId="2900384800" sldId="422"/>
        </pc:sldMkLst>
        <pc:spChg chg="del">
          <ac:chgData name="Scott James" userId="c2e63f69-a6d5-4d66-b3bc-8d8d5f1e9690" providerId="ADAL" clId="{2EA3D1DC-2C47-4A79-83E4-0A548B3FA032}" dt="2026-06-06T16:32:29.474" v="4086" actId="21"/>
          <ac:spMkLst>
            <pc:docMk/>
            <pc:sldMk cId="2900384800" sldId="422"/>
            <ac:spMk id="2" creationId="{D2F4E771-265D-4037-B435-D2AC592DE5F1}"/>
          </ac:spMkLst>
        </pc:spChg>
        <pc:spChg chg="mod">
          <ac:chgData name="Scott James" userId="c2e63f69-a6d5-4d66-b3bc-8d8d5f1e9690" providerId="ADAL" clId="{2EA3D1DC-2C47-4A79-83E4-0A548B3FA032}" dt="2026-06-06T16:32:54.009" v="4094" actId="20577"/>
          <ac:spMkLst>
            <pc:docMk/>
            <pc:sldMk cId="2900384800" sldId="422"/>
            <ac:spMk id="4" creationId="{C627BCD9-C33C-37DF-241F-5107BB937D36}"/>
          </ac:spMkLst>
        </pc:spChg>
        <pc:spChg chg="add del mod">
          <ac:chgData name="Scott James" userId="c2e63f69-a6d5-4d66-b3bc-8d8d5f1e9690" providerId="ADAL" clId="{2EA3D1DC-2C47-4A79-83E4-0A548B3FA032}" dt="2026-06-06T16:32:32.625" v="4087" actId="21"/>
          <ac:spMkLst>
            <pc:docMk/>
            <pc:sldMk cId="2900384800" sldId="422"/>
            <ac:spMk id="5" creationId="{4B487B47-42D4-FAFF-6CD6-F407763240D0}"/>
          </ac:spMkLst>
        </pc:spChg>
      </pc:sldChg>
      <pc:sldChg chg="modSp add mod modAnim">
        <pc:chgData name="Scott James" userId="c2e63f69-a6d5-4d66-b3bc-8d8d5f1e9690" providerId="ADAL" clId="{2EA3D1DC-2C47-4A79-83E4-0A548B3FA032}" dt="2026-06-06T19:32:18.572" v="6873" actId="207"/>
        <pc:sldMkLst>
          <pc:docMk/>
          <pc:sldMk cId="1951157109" sldId="423"/>
        </pc:sldMkLst>
        <pc:spChg chg="mod">
          <ac:chgData name="Scott James" userId="c2e63f69-a6d5-4d66-b3bc-8d8d5f1e9690" providerId="ADAL" clId="{2EA3D1DC-2C47-4A79-83E4-0A548B3FA032}" dt="2026-06-06T18:48:19.509" v="5810" actId="14100"/>
          <ac:spMkLst>
            <pc:docMk/>
            <pc:sldMk cId="1951157109" sldId="423"/>
            <ac:spMk id="960" creationId="{00000000-0000-0000-0000-000000000000}"/>
          </ac:spMkLst>
        </pc:spChg>
        <pc:spChg chg="mod">
          <ac:chgData name="Scott James" userId="c2e63f69-a6d5-4d66-b3bc-8d8d5f1e9690" providerId="ADAL" clId="{2EA3D1DC-2C47-4A79-83E4-0A548B3FA032}" dt="2026-06-06T19:32:18.572" v="6873" actId="207"/>
          <ac:spMkLst>
            <pc:docMk/>
            <pc:sldMk cId="1951157109" sldId="423"/>
            <ac:spMk id="961" creationId="{00000000-0000-0000-0000-000000000000}"/>
          </ac:spMkLst>
        </pc:spChg>
      </pc:sldChg>
      <pc:sldChg chg="addSp delSp modSp add del mod modNotesTx">
        <pc:chgData name="Scott James" userId="c2e63f69-a6d5-4d66-b3bc-8d8d5f1e9690" providerId="ADAL" clId="{2EA3D1DC-2C47-4A79-83E4-0A548B3FA032}" dt="2026-06-06T17:13:31.159" v="4519"/>
        <pc:sldMkLst>
          <pc:docMk/>
          <pc:sldMk cId="2904698871" sldId="423"/>
        </pc:sldMkLst>
        <pc:spChg chg="add mod">
          <ac:chgData name="Scott James" userId="c2e63f69-a6d5-4d66-b3bc-8d8d5f1e9690" providerId="ADAL" clId="{2EA3D1DC-2C47-4A79-83E4-0A548B3FA032}" dt="2026-06-06T17:12:20.373" v="4517" actId="14100"/>
          <ac:spMkLst>
            <pc:docMk/>
            <pc:sldMk cId="2904698871" sldId="423"/>
            <ac:spMk id="3" creationId="{4B95A29A-0A60-75AA-A9B9-AD2DB7E43D7B}"/>
          </ac:spMkLst>
        </pc:spChg>
        <pc:spChg chg="del">
          <ac:chgData name="Scott James" userId="c2e63f69-a6d5-4d66-b3bc-8d8d5f1e9690" providerId="ADAL" clId="{2EA3D1DC-2C47-4A79-83E4-0A548B3FA032}" dt="2026-06-06T17:11:43.154" v="4510" actId="21"/>
          <ac:spMkLst>
            <pc:docMk/>
            <pc:sldMk cId="2904698871" sldId="423"/>
            <ac:spMk id="13" creationId="{E14C28B7-AA14-6784-8DDB-D40CEC92C4CB}"/>
          </ac:spMkLst>
        </pc:spChg>
      </pc:sldChg>
      <pc:sldChg chg="add del">
        <pc:chgData name="Scott James" userId="c2e63f69-a6d5-4d66-b3bc-8d8d5f1e9690" providerId="ADAL" clId="{2EA3D1DC-2C47-4A79-83E4-0A548B3FA032}" dt="2026-06-06T17:20:41.193" v="4540"/>
        <pc:sldMkLst>
          <pc:docMk/>
          <pc:sldMk cId="1139413435" sldId="424"/>
        </pc:sldMkLst>
      </pc:sldChg>
      <pc:sldChg chg="modSp add del mod">
        <pc:chgData name="Scott James" userId="c2e63f69-a6d5-4d66-b3bc-8d8d5f1e9690" providerId="ADAL" clId="{2EA3D1DC-2C47-4A79-83E4-0A548B3FA032}" dt="2026-06-06T17:14:55.809" v="4524"/>
        <pc:sldMkLst>
          <pc:docMk/>
          <pc:sldMk cId="3149289659" sldId="424"/>
        </pc:sldMkLst>
        <pc:spChg chg="mod">
          <ac:chgData name="Scott James" userId="c2e63f69-a6d5-4d66-b3bc-8d8d5f1e9690" providerId="ADAL" clId="{2EA3D1DC-2C47-4A79-83E4-0A548B3FA032}" dt="2026-06-06T17:14:01.723" v="4522" actId="20577"/>
          <ac:spMkLst>
            <pc:docMk/>
            <pc:sldMk cId="3149289659" sldId="424"/>
            <ac:spMk id="776" creationId="{00000000-0000-0000-0000-000000000000}"/>
          </ac:spMkLst>
        </pc:spChg>
      </pc:sldChg>
      <pc:sldChg chg="addSp modSp add mod modAnim modNotesTx">
        <pc:chgData name="Scott James" userId="c2e63f69-a6d5-4d66-b3bc-8d8d5f1e9690" providerId="ADAL" clId="{2EA3D1DC-2C47-4A79-83E4-0A548B3FA032}" dt="2026-06-06T19:37:44.003" v="6912" actId="20577"/>
        <pc:sldMkLst>
          <pc:docMk/>
          <pc:sldMk cId="262724541" sldId="425"/>
        </pc:sldMkLst>
        <pc:spChg chg="add mod">
          <ac:chgData name="Scott James" userId="c2e63f69-a6d5-4d66-b3bc-8d8d5f1e9690" providerId="ADAL" clId="{2EA3D1DC-2C47-4A79-83E4-0A548B3FA032}" dt="2026-06-06T19:36:45.365" v="6904" actId="1076"/>
          <ac:spMkLst>
            <pc:docMk/>
            <pc:sldMk cId="262724541" sldId="425"/>
            <ac:spMk id="3" creationId="{334EB09A-64A4-5F66-AEE1-907C3806A427}"/>
          </ac:spMkLst>
        </pc:spChg>
        <pc:spChg chg="mod">
          <ac:chgData name="Scott James" userId="c2e63f69-a6d5-4d66-b3bc-8d8d5f1e9690" providerId="ADAL" clId="{2EA3D1DC-2C47-4A79-83E4-0A548B3FA032}" dt="2026-06-06T19:36:54.835" v="6905" actId="207"/>
          <ac:spMkLst>
            <pc:docMk/>
            <pc:sldMk cId="262724541" sldId="425"/>
            <ac:spMk id="759" creationId="{00000000-0000-0000-0000-000000000000}"/>
          </ac:spMkLst>
        </pc:spChg>
      </pc:sldChg>
      <pc:sldChg chg="addSp modSp add mod modAnim modNotesTx">
        <pc:chgData name="Scott James" userId="c2e63f69-a6d5-4d66-b3bc-8d8d5f1e9690" providerId="ADAL" clId="{2EA3D1DC-2C47-4A79-83E4-0A548B3FA032}" dt="2026-06-06T19:37:37.762" v="6911" actId="20577"/>
        <pc:sldMkLst>
          <pc:docMk/>
          <pc:sldMk cId="312318836" sldId="426"/>
        </pc:sldMkLst>
        <pc:spChg chg="add mod">
          <ac:chgData name="Scott James" userId="c2e63f69-a6d5-4d66-b3bc-8d8d5f1e9690" providerId="ADAL" clId="{2EA3D1DC-2C47-4A79-83E4-0A548B3FA032}" dt="2026-06-06T19:37:09.170" v="6908" actId="1076"/>
          <ac:spMkLst>
            <pc:docMk/>
            <pc:sldMk cId="312318836" sldId="426"/>
            <ac:spMk id="3" creationId="{8B8EB476-4ABF-C802-28C9-DDC9830769D1}"/>
          </ac:spMkLst>
        </pc:spChg>
        <pc:spChg chg="mod">
          <ac:chgData name="Scott James" userId="c2e63f69-a6d5-4d66-b3bc-8d8d5f1e9690" providerId="ADAL" clId="{2EA3D1DC-2C47-4A79-83E4-0A548B3FA032}" dt="2026-06-06T18:53:29.311" v="5928" actId="403"/>
          <ac:spMkLst>
            <pc:docMk/>
            <pc:sldMk cId="312318836" sldId="426"/>
            <ac:spMk id="960" creationId="{00000000-0000-0000-0000-000000000000}"/>
          </ac:spMkLst>
        </pc:spChg>
        <pc:spChg chg="mod">
          <ac:chgData name="Scott James" userId="c2e63f69-a6d5-4d66-b3bc-8d8d5f1e9690" providerId="ADAL" clId="{2EA3D1DC-2C47-4A79-83E4-0A548B3FA032}" dt="2026-06-06T19:20:01.628" v="6781" actId="207"/>
          <ac:spMkLst>
            <pc:docMk/>
            <pc:sldMk cId="312318836" sldId="426"/>
            <ac:spMk id="961" creationId="{00000000-0000-0000-0000-000000000000}"/>
          </ac:spMkLst>
        </pc:spChg>
      </pc:sldChg>
      <pc:sldChg chg="addSp delSp modSp add del mod modNotesTx">
        <pc:chgData name="Scott James" userId="c2e63f69-a6d5-4d66-b3bc-8d8d5f1e9690" providerId="ADAL" clId="{2EA3D1DC-2C47-4A79-83E4-0A548B3FA032}" dt="2026-06-06T17:35:11.402" v="4620"/>
        <pc:sldMkLst>
          <pc:docMk/>
          <pc:sldMk cId="3031763443" sldId="426"/>
        </pc:sldMkLst>
        <pc:spChg chg="add">
          <ac:chgData name="Scott James" userId="c2e63f69-a6d5-4d66-b3bc-8d8d5f1e9690" providerId="ADAL" clId="{2EA3D1DC-2C47-4A79-83E4-0A548B3FA032}" dt="2026-06-06T17:31:55.269" v="4589"/>
          <ac:spMkLst>
            <pc:docMk/>
            <pc:sldMk cId="3031763443" sldId="426"/>
            <ac:spMk id="2" creationId="{AD7CB5D6-DEA3-6589-A4FF-2B579FE21EC6}"/>
          </ac:spMkLst>
        </pc:spChg>
        <pc:spChg chg="add del mod">
          <ac:chgData name="Scott James" userId="c2e63f69-a6d5-4d66-b3bc-8d8d5f1e9690" providerId="ADAL" clId="{2EA3D1DC-2C47-4A79-83E4-0A548B3FA032}" dt="2026-06-06T17:33:05.964" v="4612" actId="22"/>
          <ac:spMkLst>
            <pc:docMk/>
            <pc:sldMk cId="3031763443" sldId="426"/>
            <ac:spMk id="4" creationId="{EEB1A107-18F6-E198-B6C1-B90C212DA3D2}"/>
          </ac:spMkLst>
        </pc:spChg>
        <pc:spChg chg="add del mod">
          <ac:chgData name="Scott James" userId="c2e63f69-a6d5-4d66-b3bc-8d8d5f1e9690" providerId="ADAL" clId="{2EA3D1DC-2C47-4A79-83E4-0A548B3FA032}" dt="2026-06-06T17:33:53.560" v="4616" actId="21"/>
          <ac:spMkLst>
            <pc:docMk/>
            <pc:sldMk cId="3031763443" sldId="426"/>
            <ac:spMk id="6" creationId="{4C9653FB-E8E4-4799-9B02-1B26B29A61BC}"/>
          </ac:spMkLst>
        </pc:spChg>
        <pc:spChg chg="add del mod">
          <ac:chgData name="Scott James" userId="c2e63f69-a6d5-4d66-b3bc-8d8d5f1e9690" providerId="ADAL" clId="{2EA3D1DC-2C47-4A79-83E4-0A548B3FA032}" dt="2026-06-06T17:33:55.584" v="4617" actId="21"/>
          <ac:spMkLst>
            <pc:docMk/>
            <pc:sldMk cId="3031763443" sldId="426"/>
            <ac:spMk id="8" creationId="{F168C4A2-A4E3-DC35-E935-404F76C71092}"/>
          </ac:spMkLst>
        </pc:spChg>
        <pc:spChg chg="mod">
          <ac:chgData name="Scott James" userId="c2e63f69-a6d5-4d66-b3bc-8d8d5f1e9690" providerId="ADAL" clId="{2EA3D1DC-2C47-4A79-83E4-0A548B3FA032}" dt="2026-06-06T17:31:07.423" v="4588" actId="403"/>
          <ac:spMkLst>
            <pc:docMk/>
            <pc:sldMk cId="3031763443" sldId="426"/>
            <ac:spMk id="730" creationId="{00000000-0000-0000-0000-000000000000}"/>
          </ac:spMkLst>
        </pc:spChg>
        <pc:spChg chg="del mod">
          <ac:chgData name="Scott James" userId="c2e63f69-a6d5-4d66-b3bc-8d8d5f1e9690" providerId="ADAL" clId="{2EA3D1DC-2C47-4A79-83E4-0A548B3FA032}" dt="2026-06-06T17:33:51.292" v="4615" actId="21"/>
          <ac:spMkLst>
            <pc:docMk/>
            <pc:sldMk cId="3031763443" sldId="426"/>
            <ac:spMk id="731" creationId="{00000000-0000-0000-0000-000000000000}"/>
          </ac:spMkLst>
        </pc:spChg>
        <pc:spChg chg="del">
          <ac:chgData name="Scott James" userId="c2e63f69-a6d5-4d66-b3bc-8d8d5f1e9690" providerId="ADAL" clId="{2EA3D1DC-2C47-4A79-83E4-0A548B3FA032}" dt="2026-06-06T17:33:47.913" v="4614" actId="21"/>
          <ac:spMkLst>
            <pc:docMk/>
            <pc:sldMk cId="3031763443" sldId="426"/>
            <ac:spMk id="733" creationId="{00000000-0000-0000-0000-000000000000}"/>
          </ac:spMkLst>
        </pc:spChg>
      </pc:sldChg>
      <pc:sldChg chg="addSp modSp add mod modAnim modNotesTx">
        <pc:chgData name="Scott James" userId="c2e63f69-a6d5-4d66-b3bc-8d8d5f1e9690" providerId="ADAL" clId="{2EA3D1DC-2C47-4A79-83E4-0A548B3FA032}" dt="2026-06-06T19:37:30.155" v="6910" actId="20577"/>
        <pc:sldMkLst>
          <pc:docMk/>
          <pc:sldMk cId="1293107564" sldId="427"/>
        </pc:sldMkLst>
        <pc:spChg chg="add mod">
          <ac:chgData name="Scott James" userId="c2e63f69-a6d5-4d66-b3bc-8d8d5f1e9690" providerId="ADAL" clId="{2EA3D1DC-2C47-4A79-83E4-0A548B3FA032}" dt="2026-06-06T19:37:14.569" v="6909"/>
          <ac:spMkLst>
            <pc:docMk/>
            <pc:sldMk cId="1293107564" sldId="427"/>
            <ac:spMk id="2" creationId="{F78A7D89-F677-05D3-B18E-7C553721CC29}"/>
          </ac:spMkLst>
        </pc:spChg>
        <pc:spChg chg="mod">
          <ac:chgData name="Scott James" userId="c2e63f69-a6d5-4d66-b3bc-8d8d5f1e9690" providerId="ADAL" clId="{2EA3D1DC-2C47-4A79-83E4-0A548B3FA032}" dt="2026-06-06T18:53:37.980" v="5931" actId="403"/>
          <ac:spMkLst>
            <pc:docMk/>
            <pc:sldMk cId="1293107564" sldId="427"/>
            <ac:spMk id="960" creationId="{00000000-0000-0000-0000-000000000000}"/>
          </ac:spMkLst>
        </pc:spChg>
        <pc:spChg chg="mod">
          <ac:chgData name="Scott James" userId="c2e63f69-a6d5-4d66-b3bc-8d8d5f1e9690" providerId="ADAL" clId="{2EA3D1DC-2C47-4A79-83E4-0A548B3FA032}" dt="2026-06-06T19:20:30.054" v="6813" actId="20577"/>
          <ac:spMkLst>
            <pc:docMk/>
            <pc:sldMk cId="1293107564" sldId="427"/>
            <ac:spMk id="961" creationId="{00000000-0000-0000-0000-000000000000}"/>
          </ac:spMkLst>
        </pc:spChg>
      </pc:sldChg>
      <pc:sldChg chg="add del">
        <pc:chgData name="Scott James" userId="c2e63f69-a6d5-4d66-b3bc-8d8d5f1e9690" providerId="ADAL" clId="{2EA3D1DC-2C47-4A79-83E4-0A548B3FA032}" dt="2026-06-06T17:35:53.520" v="4622"/>
        <pc:sldMkLst>
          <pc:docMk/>
          <pc:sldMk cId="3139205250" sldId="427"/>
        </pc:sldMkLst>
      </pc:sldChg>
      <pc:sldChg chg="addSp delSp modSp add del mod">
        <pc:chgData name="Scott James" userId="c2e63f69-a6d5-4d66-b3bc-8d8d5f1e9690" providerId="ADAL" clId="{2EA3D1DC-2C47-4A79-83E4-0A548B3FA032}" dt="2026-06-06T18:02:20.498" v="5216"/>
        <pc:sldMkLst>
          <pc:docMk/>
          <pc:sldMk cId="1333432813" sldId="428"/>
        </pc:sldMkLst>
        <pc:spChg chg="del">
          <ac:chgData name="Scott James" userId="c2e63f69-a6d5-4d66-b3bc-8d8d5f1e9690" providerId="ADAL" clId="{2EA3D1DC-2C47-4A79-83E4-0A548B3FA032}" dt="2026-06-06T18:00:55.901" v="5210" actId="21"/>
          <ac:spMkLst>
            <pc:docMk/>
            <pc:sldMk cId="1333432813" sldId="428"/>
            <ac:spMk id="3" creationId="{FFDC906D-D4E9-8CD6-823D-F39B03F68B62}"/>
          </ac:spMkLst>
        </pc:spChg>
        <pc:spChg chg="add del mod">
          <ac:chgData name="Scott James" userId="c2e63f69-a6d5-4d66-b3bc-8d8d5f1e9690" providerId="ADAL" clId="{2EA3D1DC-2C47-4A79-83E4-0A548B3FA032}" dt="2026-06-06T18:00:59.124" v="5211" actId="21"/>
          <ac:spMkLst>
            <pc:docMk/>
            <pc:sldMk cId="1333432813" sldId="428"/>
            <ac:spMk id="4" creationId="{032264F3-FF13-EA8D-B792-223500955590}"/>
          </ac:spMkLst>
        </pc:spChg>
        <pc:spChg chg="add mod">
          <ac:chgData name="Scott James" userId="c2e63f69-a6d5-4d66-b3bc-8d8d5f1e9690" providerId="ADAL" clId="{2EA3D1DC-2C47-4A79-83E4-0A548B3FA032}" dt="2026-06-06T18:01:24.830" v="5214" actId="5793"/>
          <ac:spMkLst>
            <pc:docMk/>
            <pc:sldMk cId="1333432813" sldId="428"/>
            <ac:spMk id="6" creationId="{1CB67983-F2EA-EE93-6E87-5C35F80F810E}"/>
          </ac:spMkLst>
        </pc:spChg>
      </pc:sldChg>
      <pc:sldChg chg="add del">
        <pc:chgData name="Scott James" userId="c2e63f69-a6d5-4d66-b3bc-8d8d5f1e9690" providerId="ADAL" clId="{2EA3D1DC-2C47-4A79-83E4-0A548B3FA032}" dt="2026-06-06T18:03:14.565" v="5218"/>
        <pc:sldMkLst>
          <pc:docMk/>
          <pc:sldMk cId="2406979221" sldId="429"/>
        </pc:sldMkLst>
      </pc:sldChg>
      <pc:sldChg chg="modSp add mod modAnim">
        <pc:chgData name="Scott James" userId="c2e63f69-a6d5-4d66-b3bc-8d8d5f1e9690" providerId="ADAL" clId="{2EA3D1DC-2C47-4A79-83E4-0A548B3FA032}" dt="2026-06-06T19:32:34.685" v="6875" actId="207"/>
        <pc:sldMkLst>
          <pc:docMk/>
          <pc:sldMk cId="3980665553" sldId="430"/>
        </pc:sldMkLst>
        <pc:spChg chg="mod">
          <ac:chgData name="Scott James" userId="c2e63f69-a6d5-4d66-b3bc-8d8d5f1e9690" providerId="ADAL" clId="{2EA3D1DC-2C47-4A79-83E4-0A548B3FA032}" dt="2026-06-06T18:54:39.107" v="5977" actId="403"/>
          <ac:spMkLst>
            <pc:docMk/>
            <pc:sldMk cId="3980665553" sldId="430"/>
            <ac:spMk id="918" creationId="{00000000-0000-0000-0000-000000000000}"/>
          </ac:spMkLst>
        </pc:spChg>
        <pc:spChg chg="mod">
          <ac:chgData name="Scott James" userId="c2e63f69-a6d5-4d66-b3bc-8d8d5f1e9690" providerId="ADAL" clId="{2EA3D1DC-2C47-4A79-83E4-0A548B3FA032}" dt="2026-06-06T18:55:56.790" v="6009" actId="20577"/>
          <ac:spMkLst>
            <pc:docMk/>
            <pc:sldMk cId="3980665553" sldId="430"/>
            <ac:spMk id="919" creationId="{00000000-0000-0000-0000-000000000000}"/>
          </ac:spMkLst>
        </pc:spChg>
        <pc:spChg chg="mod">
          <ac:chgData name="Scott James" userId="c2e63f69-a6d5-4d66-b3bc-8d8d5f1e9690" providerId="ADAL" clId="{2EA3D1DC-2C47-4A79-83E4-0A548B3FA032}" dt="2026-06-06T19:21:15.052" v="6824" actId="207"/>
          <ac:spMkLst>
            <pc:docMk/>
            <pc:sldMk cId="3980665553" sldId="430"/>
            <ac:spMk id="920" creationId="{00000000-0000-0000-0000-000000000000}"/>
          </ac:spMkLst>
        </pc:spChg>
        <pc:spChg chg="mod">
          <ac:chgData name="Scott James" userId="c2e63f69-a6d5-4d66-b3bc-8d8d5f1e9690" providerId="ADAL" clId="{2EA3D1DC-2C47-4A79-83E4-0A548B3FA032}" dt="2026-06-06T18:55:12.861" v="5994" actId="403"/>
          <ac:spMkLst>
            <pc:docMk/>
            <pc:sldMk cId="3980665553" sldId="430"/>
            <ac:spMk id="921" creationId="{00000000-0000-0000-0000-000000000000}"/>
          </ac:spMkLst>
        </pc:spChg>
        <pc:spChg chg="mod">
          <ac:chgData name="Scott James" userId="c2e63f69-a6d5-4d66-b3bc-8d8d5f1e9690" providerId="ADAL" clId="{2EA3D1DC-2C47-4A79-83E4-0A548B3FA032}" dt="2026-06-06T19:32:34.685" v="6875" actId="207"/>
          <ac:spMkLst>
            <pc:docMk/>
            <pc:sldMk cId="3980665553" sldId="430"/>
            <ac:spMk id="922" creationId="{00000000-0000-0000-0000-000000000000}"/>
          </ac:spMkLst>
        </pc:spChg>
      </pc:sldChg>
      <pc:sldChg chg="new del">
        <pc:chgData name="Scott James" userId="c2e63f69-a6d5-4d66-b3bc-8d8d5f1e9690" providerId="ADAL" clId="{2EA3D1DC-2C47-4A79-83E4-0A548B3FA032}" dt="2026-06-06T18:04:04.286" v="5224" actId="2696"/>
        <pc:sldMkLst>
          <pc:docMk/>
          <pc:sldMk cId="1038612555" sldId="431"/>
        </pc:sldMkLst>
      </pc:sldChg>
      <pc:sldChg chg="addSp add del mod">
        <pc:chgData name="Scott James" userId="c2e63f69-a6d5-4d66-b3bc-8d8d5f1e9690" providerId="ADAL" clId="{2EA3D1DC-2C47-4A79-83E4-0A548B3FA032}" dt="2026-06-06T18:14:17.877" v="5280"/>
        <pc:sldMkLst>
          <pc:docMk/>
          <pc:sldMk cId="850416024" sldId="432"/>
        </pc:sldMkLst>
        <pc:spChg chg="add">
          <ac:chgData name="Scott James" userId="c2e63f69-a6d5-4d66-b3bc-8d8d5f1e9690" providerId="ADAL" clId="{2EA3D1DC-2C47-4A79-83E4-0A548B3FA032}" dt="2026-06-06T18:13:47.874" v="5278" actId="22"/>
          <ac:spMkLst>
            <pc:docMk/>
            <pc:sldMk cId="850416024" sldId="432"/>
            <ac:spMk id="3" creationId="{DC7F1ED4-7FC0-47CD-E33C-CD372E5BF530}"/>
          </ac:spMkLst>
        </pc:spChg>
      </pc:sldChg>
      <pc:sldChg chg="modSp add mod modAnim">
        <pc:chgData name="Scott James" userId="c2e63f69-a6d5-4d66-b3bc-8d8d5f1e9690" providerId="ADAL" clId="{2EA3D1DC-2C47-4A79-83E4-0A548B3FA032}" dt="2026-06-06T19:21:08.884" v="6823"/>
        <pc:sldMkLst>
          <pc:docMk/>
          <pc:sldMk cId="928895250" sldId="433"/>
        </pc:sldMkLst>
        <pc:spChg chg="mod">
          <ac:chgData name="Scott James" userId="c2e63f69-a6d5-4d66-b3bc-8d8d5f1e9690" providerId="ADAL" clId="{2EA3D1DC-2C47-4A79-83E4-0A548B3FA032}" dt="2026-06-06T18:56:30.739" v="6017" actId="403"/>
          <ac:spMkLst>
            <pc:docMk/>
            <pc:sldMk cId="928895250" sldId="433"/>
            <ac:spMk id="918" creationId="{00000000-0000-0000-0000-000000000000}"/>
          </ac:spMkLst>
        </pc:spChg>
        <pc:spChg chg="mod">
          <ac:chgData name="Scott James" userId="c2e63f69-a6d5-4d66-b3bc-8d8d5f1e9690" providerId="ADAL" clId="{2EA3D1DC-2C47-4A79-83E4-0A548B3FA032}" dt="2026-06-06T18:56:47.740" v="6023" actId="1076"/>
          <ac:spMkLst>
            <pc:docMk/>
            <pc:sldMk cId="928895250" sldId="433"/>
            <ac:spMk id="919" creationId="{00000000-0000-0000-0000-000000000000}"/>
          </ac:spMkLst>
        </pc:spChg>
        <pc:spChg chg="mod">
          <ac:chgData name="Scott James" userId="c2e63f69-a6d5-4d66-b3bc-8d8d5f1e9690" providerId="ADAL" clId="{2EA3D1DC-2C47-4A79-83E4-0A548B3FA032}" dt="2026-06-06T19:20:56.331" v="6820" actId="207"/>
          <ac:spMkLst>
            <pc:docMk/>
            <pc:sldMk cId="928895250" sldId="433"/>
            <ac:spMk id="920" creationId="{00000000-0000-0000-0000-000000000000}"/>
          </ac:spMkLst>
        </pc:spChg>
        <pc:spChg chg="mod">
          <ac:chgData name="Scott James" userId="c2e63f69-a6d5-4d66-b3bc-8d8d5f1e9690" providerId="ADAL" clId="{2EA3D1DC-2C47-4A79-83E4-0A548B3FA032}" dt="2026-06-06T18:56:56.903" v="6025" actId="403"/>
          <ac:spMkLst>
            <pc:docMk/>
            <pc:sldMk cId="928895250" sldId="433"/>
            <ac:spMk id="921" creationId="{00000000-0000-0000-0000-000000000000}"/>
          </ac:spMkLst>
        </pc:spChg>
        <pc:spChg chg="mod">
          <ac:chgData name="Scott James" userId="c2e63f69-a6d5-4d66-b3bc-8d8d5f1e9690" providerId="ADAL" clId="{2EA3D1DC-2C47-4A79-83E4-0A548B3FA032}" dt="2026-06-06T18:58:59.193" v="6128" actId="1076"/>
          <ac:spMkLst>
            <pc:docMk/>
            <pc:sldMk cId="928895250" sldId="433"/>
            <ac:spMk id="922" creationId="{00000000-0000-0000-0000-000000000000}"/>
          </ac:spMkLst>
        </pc:spChg>
      </pc:sldChg>
      <pc:sldChg chg="modSp add mod modAnim">
        <pc:chgData name="Scott James" userId="c2e63f69-a6d5-4d66-b3bc-8d8d5f1e9690" providerId="ADAL" clId="{2EA3D1DC-2C47-4A79-83E4-0A548B3FA032}" dt="2026-06-06T19:13:34.208" v="6641" actId="20577"/>
        <pc:sldMkLst>
          <pc:docMk/>
          <pc:sldMk cId="1204683891" sldId="434"/>
        </pc:sldMkLst>
        <pc:spChg chg="mod">
          <ac:chgData name="Scott James" userId="c2e63f69-a6d5-4d66-b3bc-8d8d5f1e9690" providerId="ADAL" clId="{2EA3D1DC-2C47-4A79-83E4-0A548B3FA032}" dt="2026-06-06T19:09:25.266" v="6622" actId="1076"/>
          <ac:spMkLst>
            <pc:docMk/>
            <pc:sldMk cId="1204683891" sldId="434"/>
            <ac:spMk id="706" creationId="{00000000-0000-0000-0000-000000000000}"/>
          </ac:spMkLst>
        </pc:spChg>
        <pc:spChg chg="mod">
          <ac:chgData name="Scott James" userId="c2e63f69-a6d5-4d66-b3bc-8d8d5f1e9690" providerId="ADAL" clId="{2EA3D1DC-2C47-4A79-83E4-0A548B3FA032}" dt="2026-06-06T19:13:34.208" v="6641" actId="20577"/>
          <ac:spMkLst>
            <pc:docMk/>
            <pc:sldMk cId="1204683891" sldId="434"/>
            <ac:spMk id="707" creationId="{00000000-0000-0000-0000-000000000000}"/>
          </ac:spMkLst>
        </pc:spChg>
      </pc:sldChg>
      <pc:sldChg chg="add del">
        <pc:chgData name="Scott James" userId="c2e63f69-a6d5-4d66-b3bc-8d8d5f1e9690" providerId="ADAL" clId="{2EA3D1DC-2C47-4A79-83E4-0A548B3FA032}" dt="2026-06-06T18:08:35.973" v="5231" actId="2696"/>
        <pc:sldMkLst>
          <pc:docMk/>
          <pc:sldMk cId="2953047904" sldId="434"/>
        </pc:sldMkLst>
      </pc:sldChg>
      <pc:sldChg chg="modSp add mod modAnim">
        <pc:chgData name="Scott James" userId="c2e63f69-a6d5-4d66-b3bc-8d8d5f1e9690" providerId="ADAL" clId="{2EA3D1DC-2C47-4A79-83E4-0A548B3FA032}" dt="2026-06-06T19:22:22.495" v="6852" actId="403"/>
        <pc:sldMkLst>
          <pc:docMk/>
          <pc:sldMk cId="4120553585" sldId="435"/>
        </pc:sldMkLst>
        <pc:spChg chg="mod">
          <ac:chgData name="Scott James" userId="c2e63f69-a6d5-4d66-b3bc-8d8d5f1e9690" providerId="ADAL" clId="{2EA3D1DC-2C47-4A79-83E4-0A548B3FA032}" dt="2026-06-06T19:22:22.495" v="6852" actId="403"/>
          <ac:spMkLst>
            <pc:docMk/>
            <pc:sldMk cId="4120553585" sldId="435"/>
            <ac:spMk id="692" creationId="{00000000-0000-0000-0000-000000000000}"/>
          </ac:spMkLst>
        </pc:spChg>
        <pc:spChg chg="mod">
          <ac:chgData name="Scott James" userId="c2e63f69-a6d5-4d66-b3bc-8d8d5f1e9690" providerId="ADAL" clId="{2EA3D1DC-2C47-4A79-83E4-0A548B3FA032}" dt="2026-06-06T19:22:14.133" v="6848" actId="20577"/>
          <ac:spMkLst>
            <pc:docMk/>
            <pc:sldMk cId="4120553585" sldId="435"/>
            <ac:spMk id="693" creationId="{00000000-0000-0000-0000-000000000000}"/>
          </ac:spMkLst>
        </pc:spChg>
      </pc:sldChg>
      <pc:sldChg chg="modSp add mod modAnim">
        <pc:chgData name="Scott James" userId="c2e63f69-a6d5-4d66-b3bc-8d8d5f1e9690" providerId="ADAL" clId="{2EA3D1DC-2C47-4A79-83E4-0A548B3FA032}" dt="2026-06-06T19:30:55.337" v="6855" actId="207"/>
        <pc:sldMkLst>
          <pc:docMk/>
          <pc:sldMk cId="2529932107" sldId="436"/>
        </pc:sldMkLst>
        <pc:spChg chg="mod">
          <ac:chgData name="Scott James" userId="c2e63f69-a6d5-4d66-b3bc-8d8d5f1e9690" providerId="ADAL" clId="{2EA3D1DC-2C47-4A79-83E4-0A548B3FA032}" dt="2026-06-06T19:30:55.337" v="6855" actId="207"/>
          <ac:spMkLst>
            <pc:docMk/>
            <pc:sldMk cId="2529932107" sldId="436"/>
            <ac:spMk id="775" creationId="{00000000-0000-0000-0000-000000000000}"/>
          </ac:spMkLst>
        </pc:spChg>
        <pc:spChg chg="mod">
          <ac:chgData name="Scott James" userId="c2e63f69-a6d5-4d66-b3bc-8d8d5f1e9690" providerId="ADAL" clId="{2EA3D1DC-2C47-4A79-83E4-0A548B3FA032}" dt="2026-06-06T18:35:10.379" v="5462" actId="1076"/>
          <ac:spMkLst>
            <pc:docMk/>
            <pc:sldMk cId="2529932107" sldId="436"/>
            <ac:spMk id="776" creationId="{00000000-0000-0000-0000-000000000000}"/>
          </ac:spMkLst>
        </pc:spChg>
      </pc:sldChg>
      <pc:sldChg chg="addSp delSp modSp new del mod modNotesTx">
        <pc:chgData name="Scott James" userId="c2e63f69-a6d5-4d66-b3bc-8d8d5f1e9690" providerId="ADAL" clId="{2EA3D1DC-2C47-4A79-83E4-0A548B3FA032}" dt="2026-06-06T19:05:53.347" v="6588"/>
        <pc:sldMkLst>
          <pc:docMk/>
          <pc:sldMk cId="444386644" sldId="437"/>
        </pc:sldMkLst>
        <pc:spChg chg="mod">
          <ac:chgData name="Scott James" userId="c2e63f69-a6d5-4d66-b3bc-8d8d5f1e9690" providerId="ADAL" clId="{2EA3D1DC-2C47-4A79-83E4-0A548B3FA032}" dt="2026-06-06T19:03:28.443" v="6571" actId="20577"/>
          <ac:spMkLst>
            <pc:docMk/>
            <pc:sldMk cId="444386644" sldId="437"/>
            <ac:spMk id="2" creationId="{7563D602-B1AF-D3F4-A229-F9E6DB674DC5}"/>
          </ac:spMkLst>
        </pc:spChg>
        <pc:spChg chg="del mod">
          <ac:chgData name="Scott James" userId="c2e63f69-a6d5-4d66-b3bc-8d8d5f1e9690" providerId="ADAL" clId="{2EA3D1DC-2C47-4A79-83E4-0A548B3FA032}" dt="2026-06-06T19:03:37.331" v="6573" actId="21"/>
          <ac:spMkLst>
            <pc:docMk/>
            <pc:sldMk cId="444386644" sldId="437"/>
            <ac:spMk id="3" creationId="{002B1735-FE11-A4BE-F65F-C9A20B6E45F9}"/>
          </ac:spMkLst>
        </pc:spChg>
        <pc:spChg chg="del">
          <ac:chgData name="Scott James" userId="c2e63f69-a6d5-4d66-b3bc-8d8d5f1e9690" providerId="ADAL" clId="{2EA3D1DC-2C47-4A79-83E4-0A548B3FA032}" dt="2026-06-06T19:03:32.516" v="6572" actId="21"/>
          <ac:spMkLst>
            <pc:docMk/>
            <pc:sldMk cId="444386644" sldId="437"/>
            <ac:spMk id="4" creationId="{12845F7C-D359-2004-A7E6-51FD6B49CA91}"/>
          </ac:spMkLst>
        </pc:spChg>
        <pc:spChg chg="del">
          <ac:chgData name="Scott James" userId="c2e63f69-a6d5-4d66-b3bc-8d8d5f1e9690" providerId="ADAL" clId="{2EA3D1DC-2C47-4A79-83E4-0A548B3FA032}" dt="2026-06-06T19:03:42.745" v="6575" actId="21"/>
          <ac:spMkLst>
            <pc:docMk/>
            <pc:sldMk cId="444386644" sldId="437"/>
            <ac:spMk id="5" creationId="{58A12104-C600-72C1-66B8-B40871AFF3C0}"/>
          </ac:spMkLst>
        </pc:spChg>
        <pc:spChg chg="del">
          <ac:chgData name="Scott James" userId="c2e63f69-a6d5-4d66-b3bc-8d8d5f1e9690" providerId="ADAL" clId="{2EA3D1DC-2C47-4A79-83E4-0A548B3FA032}" dt="2026-06-06T19:03:46.199" v="6576" actId="21"/>
          <ac:spMkLst>
            <pc:docMk/>
            <pc:sldMk cId="444386644" sldId="437"/>
            <ac:spMk id="6" creationId="{61037B0E-BA07-F4D1-9AAD-E108D6450F6E}"/>
          </ac:spMkLst>
        </pc:spChg>
        <pc:spChg chg="add del">
          <ac:chgData name="Scott James" userId="c2e63f69-a6d5-4d66-b3bc-8d8d5f1e9690" providerId="ADAL" clId="{2EA3D1DC-2C47-4A79-83E4-0A548B3FA032}" dt="2026-06-06T19:03:14.126" v="6536" actId="21"/>
          <ac:spMkLst>
            <pc:docMk/>
            <pc:sldMk cId="444386644" sldId="437"/>
            <ac:spMk id="7" creationId="{06CB7438-60B4-8EEF-E7D6-BF0AAAB0CB36}"/>
          </ac:spMkLst>
        </pc:spChg>
        <pc:spChg chg="add del mod">
          <ac:chgData name="Scott James" userId="c2e63f69-a6d5-4d66-b3bc-8d8d5f1e9690" providerId="ADAL" clId="{2EA3D1DC-2C47-4A79-83E4-0A548B3FA032}" dt="2026-06-06T19:03:39.768" v="6574" actId="21"/>
          <ac:spMkLst>
            <pc:docMk/>
            <pc:sldMk cId="444386644" sldId="437"/>
            <ac:spMk id="9" creationId="{DD443374-4890-4D24-711B-8752AB96F935}"/>
          </ac:spMkLst>
        </pc:spChg>
        <pc:spChg chg="add mod">
          <ac:chgData name="Scott James" userId="c2e63f69-a6d5-4d66-b3bc-8d8d5f1e9690" providerId="ADAL" clId="{2EA3D1DC-2C47-4A79-83E4-0A548B3FA032}" dt="2026-06-06T19:04:18.080" v="6585" actId="12"/>
          <ac:spMkLst>
            <pc:docMk/>
            <pc:sldMk cId="444386644" sldId="437"/>
            <ac:spMk id="11" creationId="{E67FA076-7F33-31C5-143A-1AE5F4C23594}"/>
          </ac:spMkLst>
        </pc:spChg>
      </pc:sldChg>
      <pc:sldMasterChg chg="add addSldLayout delSldLayout modSldLayout">
        <pc:chgData name="Scott James" userId="c2e63f69-a6d5-4d66-b3bc-8d8d5f1e9690" providerId="ADAL" clId="{2EA3D1DC-2C47-4A79-83E4-0A548B3FA032}" dt="2026-06-06T19:33:14.939" v="6877" actId="21"/>
        <pc:sldMasterMkLst>
          <pc:docMk/>
          <pc:sldMasterMk cId="0" sldId="2147483711"/>
        </pc:sldMasterMkLst>
        <pc:sldLayoutChg chg="add mod">
          <pc:chgData name="Scott James" userId="c2e63f69-a6d5-4d66-b3bc-8d8d5f1e9690" providerId="ADAL" clId="{2EA3D1DC-2C47-4A79-83E4-0A548B3FA032}" dt="2026-06-06T16:43:44.861" v="4200"/>
          <pc:sldLayoutMkLst>
            <pc:docMk/>
            <pc:sldMasterMk cId="0" sldId="2147483711"/>
            <pc:sldLayoutMk cId="0" sldId="2147483648"/>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49"/>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50"/>
          </pc:sldLayoutMkLst>
        </pc:sldLayoutChg>
        <pc:sldLayoutChg chg="delSp add mod">
          <pc:chgData name="Scott James" userId="c2e63f69-a6d5-4d66-b3bc-8d8d5f1e9690" providerId="ADAL" clId="{2EA3D1DC-2C47-4A79-83E4-0A548B3FA032}" dt="2026-06-06T19:33:14.939" v="6877" actId="21"/>
          <pc:sldLayoutMkLst>
            <pc:docMk/>
            <pc:sldMasterMk cId="0" sldId="2147483711"/>
            <pc:sldLayoutMk cId="0" sldId="2147483651"/>
          </pc:sldLayoutMkLst>
          <pc:cxnChg chg="del">
            <ac:chgData name="Scott James" userId="c2e63f69-a6d5-4d66-b3bc-8d8d5f1e9690" providerId="ADAL" clId="{2EA3D1DC-2C47-4A79-83E4-0A548B3FA032}" dt="2026-06-06T19:33:14.939" v="6877" actId="21"/>
            <ac:cxnSpMkLst>
              <pc:docMk/>
              <pc:sldMasterMk cId="0" sldId="2147483711"/>
              <pc:sldLayoutMk cId="0" sldId="2147483651"/>
              <ac:cxnSpMk id="40" creationId="{00000000-0000-0000-0000-000000000000}"/>
            </ac:cxnSpMkLst>
          </pc:cxnChg>
        </pc:sldLayoutChg>
        <pc:sldLayoutChg chg="add mod">
          <pc:chgData name="Scott James" userId="c2e63f69-a6d5-4d66-b3bc-8d8d5f1e9690" providerId="ADAL" clId="{2EA3D1DC-2C47-4A79-83E4-0A548B3FA032}" dt="2026-06-06T16:43:44.861" v="4200"/>
          <pc:sldLayoutMkLst>
            <pc:docMk/>
            <pc:sldMasterMk cId="0" sldId="2147483711"/>
            <pc:sldLayoutMk cId="0" sldId="2147483652"/>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53"/>
          </pc:sldLayoutMkLst>
        </pc:sldLayoutChg>
        <pc:sldLayoutChg chg="delSp add mod">
          <pc:chgData name="Scott James" userId="c2e63f69-a6d5-4d66-b3bc-8d8d5f1e9690" providerId="ADAL" clId="{2EA3D1DC-2C47-4A79-83E4-0A548B3FA032}" dt="2026-06-06T19:32:52.329" v="6876" actId="21"/>
          <pc:sldLayoutMkLst>
            <pc:docMk/>
            <pc:sldMasterMk cId="0" sldId="2147483711"/>
            <pc:sldLayoutMk cId="0" sldId="2147483654"/>
          </pc:sldLayoutMkLst>
          <pc:spChg chg="del">
            <ac:chgData name="Scott James" userId="c2e63f69-a6d5-4d66-b3bc-8d8d5f1e9690" providerId="ADAL" clId="{2EA3D1DC-2C47-4A79-83E4-0A548B3FA032}" dt="2026-06-06T19:06:22.013" v="6592" actId="21"/>
            <ac:spMkLst>
              <pc:docMk/>
              <pc:sldMasterMk cId="0" sldId="2147483711"/>
              <pc:sldLayoutMk cId="0" sldId="2147483654"/>
              <ac:spMk id="72" creationId="{00000000-0000-0000-0000-000000000000}"/>
            </ac:spMkLst>
          </pc:spChg>
          <pc:cxnChg chg="del">
            <ac:chgData name="Scott James" userId="c2e63f69-a6d5-4d66-b3bc-8d8d5f1e9690" providerId="ADAL" clId="{2EA3D1DC-2C47-4A79-83E4-0A548B3FA032}" dt="2026-06-06T19:32:52.329" v="6876" actId="21"/>
            <ac:cxnSpMkLst>
              <pc:docMk/>
              <pc:sldMasterMk cId="0" sldId="2147483711"/>
              <pc:sldLayoutMk cId="0" sldId="2147483654"/>
              <ac:cxnSpMk id="71" creationId="{00000000-0000-0000-0000-000000000000}"/>
            </ac:cxnSpMkLst>
          </pc:cxnChg>
        </pc:sldLayoutChg>
        <pc:sldLayoutChg chg="add mod">
          <pc:chgData name="Scott James" userId="c2e63f69-a6d5-4d66-b3bc-8d8d5f1e9690" providerId="ADAL" clId="{2EA3D1DC-2C47-4A79-83E4-0A548B3FA032}" dt="2026-06-06T16:43:44.861" v="4200"/>
          <pc:sldLayoutMkLst>
            <pc:docMk/>
            <pc:sldMasterMk cId="0" sldId="2147483711"/>
            <pc:sldLayoutMk cId="0" sldId="2147483655"/>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56"/>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57"/>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58"/>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59"/>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0"/>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1"/>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2"/>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3"/>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4"/>
          </pc:sldLayoutMkLst>
        </pc:sldLayoutChg>
        <pc:sldLayoutChg chg="add del mod">
          <pc:chgData name="Scott James" userId="c2e63f69-a6d5-4d66-b3bc-8d8d5f1e9690" providerId="ADAL" clId="{2EA3D1DC-2C47-4A79-83E4-0A548B3FA032}" dt="2026-06-06T18:05:27.747" v="5226"/>
          <pc:sldLayoutMkLst>
            <pc:docMk/>
            <pc:sldMasterMk cId="0" sldId="2147483711"/>
            <pc:sldLayoutMk cId="0" sldId="2147483665"/>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6"/>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7"/>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8"/>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69"/>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0"/>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1"/>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2"/>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3"/>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4"/>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5"/>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6"/>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7"/>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8"/>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79"/>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0"/>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1"/>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2"/>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3"/>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4"/>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5"/>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6"/>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7"/>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8"/>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89"/>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0"/>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1"/>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2"/>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3"/>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4"/>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5"/>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6"/>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7"/>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8"/>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699"/>
          </pc:sldLayoutMkLst>
        </pc:sldLayoutChg>
        <pc:sldLayoutChg chg="add del mod">
          <pc:chgData name="Scott James" userId="c2e63f69-a6d5-4d66-b3bc-8d8d5f1e9690" providerId="ADAL" clId="{2EA3D1DC-2C47-4A79-83E4-0A548B3FA032}" dt="2026-06-06T17:39:37.452" v="4646"/>
          <pc:sldLayoutMkLst>
            <pc:docMk/>
            <pc:sldMasterMk cId="0" sldId="2147483711"/>
            <pc:sldLayoutMk cId="0" sldId="2147483700"/>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01"/>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02"/>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03"/>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04"/>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05"/>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06"/>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07"/>
          </pc:sldLayoutMkLst>
        </pc:sldLayoutChg>
        <pc:sldLayoutChg chg="add del mod">
          <pc:chgData name="Scott James" userId="c2e63f69-a6d5-4d66-b3bc-8d8d5f1e9690" providerId="ADAL" clId="{2EA3D1DC-2C47-4A79-83E4-0A548B3FA032}" dt="2026-06-06T17:29:04.818" v="4574"/>
          <pc:sldLayoutMkLst>
            <pc:docMk/>
            <pc:sldMasterMk cId="0" sldId="2147483711"/>
            <pc:sldLayoutMk cId="0" sldId="2147483708"/>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09"/>
          </pc:sldLayoutMkLst>
        </pc:sldLayoutChg>
        <pc:sldLayoutChg chg="add mod">
          <pc:chgData name="Scott James" userId="c2e63f69-a6d5-4d66-b3bc-8d8d5f1e9690" providerId="ADAL" clId="{2EA3D1DC-2C47-4A79-83E4-0A548B3FA032}" dt="2026-06-06T16:43:44.861" v="4200"/>
          <pc:sldLayoutMkLst>
            <pc:docMk/>
            <pc:sldMasterMk cId="0" sldId="2147483711"/>
            <pc:sldLayoutMk cId="0" sldId="2147483710"/>
          </pc:sldLayoutMkLst>
        </pc:sldLayoutChg>
      </pc:sldMasterChg>
      <pc:sldMasterChg chg="modSldLayout">
        <pc:chgData name="Scott James" userId="c2e63f69-a6d5-4d66-b3bc-8d8d5f1e9690" providerId="ADAL" clId="{2EA3D1DC-2C47-4A79-83E4-0A548B3FA032}" dt="2026-06-06T16:12:57.303" v="3586" actId="21"/>
        <pc:sldMasterMkLst>
          <pc:docMk/>
          <pc:sldMasterMk cId="68232827" sldId="2147483725"/>
        </pc:sldMasterMkLst>
        <pc:sldLayoutChg chg="delSp mod">
          <pc:chgData name="Scott James" userId="c2e63f69-a6d5-4d66-b3bc-8d8d5f1e9690" providerId="ADAL" clId="{2EA3D1DC-2C47-4A79-83E4-0A548B3FA032}" dt="2026-06-06T16:12:57.303" v="3586" actId="21"/>
          <pc:sldLayoutMkLst>
            <pc:docMk/>
            <pc:sldMasterMk cId="68232827" sldId="2147483725"/>
            <pc:sldLayoutMk cId="2753164887" sldId="2147483742"/>
          </pc:sldLayoutMkLst>
          <pc:spChg chg="del">
            <ac:chgData name="Scott James" userId="c2e63f69-a6d5-4d66-b3bc-8d8d5f1e9690" providerId="ADAL" clId="{2EA3D1DC-2C47-4A79-83E4-0A548B3FA032}" dt="2026-06-06T16:12:52.785" v="3585" actId="21"/>
            <ac:spMkLst>
              <pc:docMk/>
              <pc:sldMasterMk cId="68232827" sldId="2147483725"/>
              <pc:sldLayoutMk cId="2753164887" sldId="2147483742"/>
              <ac:spMk id="2" creationId="{00000000-0000-0000-0000-000000000000}"/>
            </ac:spMkLst>
          </pc:spChg>
          <pc:spChg chg="del">
            <ac:chgData name="Scott James" userId="c2e63f69-a6d5-4d66-b3bc-8d8d5f1e9690" providerId="ADAL" clId="{2EA3D1DC-2C47-4A79-83E4-0A548B3FA032}" dt="2026-06-06T16:12:57.303" v="3586" actId="21"/>
            <ac:spMkLst>
              <pc:docMk/>
              <pc:sldMasterMk cId="68232827" sldId="2147483725"/>
              <pc:sldLayoutMk cId="2753164887" sldId="2147483742"/>
              <ac:spMk id="3" creationId="{00000000-0000-0000-0000-000000000000}"/>
            </ac:spMkLst>
          </pc:spChg>
        </pc:sldLayoutChg>
      </pc:sldMasterChg>
      <pc:sldMasterChg chg="add addSldLayout delSldLayout modSldLayout">
        <pc:chgData name="Scott James" userId="c2e63f69-a6d5-4d66-b3bc-8d8d5f1e9690" providerId="ADAL" clId="{2EA3D1DC-2C47-4A79-83E4-0A548B3FA032}" dt="2026-06-06T17:36:53.161" v="4623"/>
        <pc:sldMasterMkLst>
          <pc:docMk/>
          <pc:sldMasterMk cId="0" sldId="2147483757"/>
        </pc:sldMasterMkLst>
        <pc:sldLayoutChg chg="add mod">
          <pc:chgData name="Scott James" userId="c2e63f69-a6d5-4d66-b3bc-8d8d5f1e9690" providerId="ADAL" clId="{2EA3D1DC-2C47-4A79-83E4-0A548B3FA032}" dt="2026-06-06T16:47:09.831" v="4227"/>
          <pc:sldLayoutMkLst>
            <pc:docMk/>
            <pc:sldMasterMk cId="0" sldId="2147483757"/>
            <pc:sldLayoutMk cId="0" sldId="2147483758"/>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59"/>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60"/>
          </pc:sldLayoutMkLst>
        </pc:sldLayoutChg>
        <pc:sldLayoutChg chg="add del mod">
          <pc:chgData name="Scott James" userId="c2e63f69-a6d5-4d66-b3bc-8d8d5f1e9690" providerId="ADAL" clId="{2EA3D1DC-2C47-4A79-83E4-0A548B3FA032}" dt="2026-06-06T17:35:11.402" v="4620"/>
          <pc:sldLayoutMkLst>
            <pc:docMk/>
            <pc:sldMasterMk cId="0" sldId="2147483757"/>
            <pc:sldLayoutMk cId="0" sldId="2147483761"/>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62"/>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63"/>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64"/>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65"/>
          </pc:sldLayoutMkLst>
        </pc:sldLayoutChg>
        <pc:sldLayoutChg chg="add del mod">
          <pc:chgData name="Scott James" userId="c2e63f69-a6d5-4d66-b3bc-8d8d5f1e9690" providerId="ADAL" clId="{2EA3D1DC-2C47-4A79-83E4-0A548B3FA032}" dt="2026-06-06T17:00:28" v="4405"/>
          <pc:sldLayoutMkLst>
            <pc:docMk/>
            <pc:sldMasterMk cId="0" sldId="2147483757"/>
            <pc:sldLayoutMk cId="0" sldId="2147483766"/>
          </pc:sldLayoutMkLst>
        </pc:sldLayoutChg>
        <pc:sldLayoutChg chg="add del mod">
          <pc:chgData name="Scott James" userId="c2e63f69-a6d5-4d66-b3bc-8d8d5f1e9690" providerId="ADAL" clId="{2EA3D1DC-2C47-4A79-83E4-0A548B3FA032}" dt="2026-06-06T17:15:47.793" v="4527"/>
          <pc:sldLayoutMkLst>
            <pc:docMk/>
            <pc:sldMasterMk cId="0" sldId="2147483757"/>
            <pc:sldLayoutMk cId="0" sldId="2147483767"/>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68"/>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69"/>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0"/>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1"/>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2"/>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3"/>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4"/>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5"/>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6"/>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7"/>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8"/>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79"/>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0"/>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1"/>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2"/>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3"/>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4"/>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5"/>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6"/>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7"/>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8"/>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89"/>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0"/>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1"/>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2"/>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3"/>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4"/>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5"/>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6"/>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7"/>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8"/>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799"/>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0"/>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1"/>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2"/>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3"/>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4"/>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5"/>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6"/>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7"/>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8"/>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09"/>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10"/>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11"/>
          </pc:sldLayoutMkLst>
        </pc:sldLayoutChg>
        <pc:sldLayoutChg chg="add mod">
          <pc:chgData name="Scott James" userId="c2e63f69-a6d5-4d66-b3bc-8d8d5f1e9690" providerId="ADAL" clId="{2EA3D1DC-2C47-4A79-83E4-0A548B3FA032}" dt="2026-06-06T16:47:09.831" v="4227"/>
          <pc:sldLayoutMkLst>
            <pc:docMk/>
            <pc:sldMasterMk cId="0" sldId="2147483757"/>
            <pc:sldLayoutMk cId="0" sldId="2147483812"/>
          </pc:sldLayoutMkLst>
        </pc:sldLayoutChg>
        <pc:sldLayoutChg chg="add mod">
          <pc:chgData name="Scott James" userId="c2e63f69-a6d5-4d66-b3bc-8d8d5f1e9690" providerId="ADAL" clId="{2EA3D1DC-2C47-4A79-83E4-0A548B3FA032}" dt="2026-06-06T17:03:53.267" v="4450"/>
          <pc:sldLayoutMkLst>
            <pc:docMk/>
            <pc:sldMasterMk cId="0" sldId="2147483757"/>
            <pc:sldLayoutMk cId="0" sldId="2147483979"/>
          </pc:sldLayoutMkLst>
        </pc:sldLayoutChg>
        <pc:sldLayoutChg chg="add del mod">
          <pc:chgData name="Scott James" userId="c2e63f69-a6d5-4d66-b3bc-8d8d5f1e9690" providerId="ADAL" clId="{2EA3D1DC-2C47-4A79-83E4-0A548B3FA032}" dt="2026-06-06T17:30:07.956" v="4580"/>
          <pc:sldLayoutMkLst>
            <pc:docMk/>
            <pc:sldMasterMk cId="0" sldId="2147483757"/>
            <pc:sldLayoutMk cId="0" sldId="2147484151"/>
          </pc:sldLayoutMkLst>
        </pc:sldLayoutChg>
        <pc:sldLayoutChg chg="add mod">
          <pc:chgData name="Scott James" userId="c2e63f69-a6d5-4d66-b3bc-8d8d5f1e9690" providerId="ADAL" clId="{2EA3D1DC-2C47-4A79-83E4-0A548B3FA032}" dt="2026-06-06T17:30:58.782" v="4585"/>
          <pc:sldLayoutMkLst>
            <pc:docMk/>
            <pc:sldMasterMk cId="0" sldId="2147483757"/>
            <pc:sldLayoutMk cId="0" sldId="2147484190"/>
          </pc:sldLayoutMkLst>
        </pc:sldLayoutChg>
        <pc:sldLayoutChg chg="add mod">
          <pc:chgData name="Scott James" userId="c2e63f69-a6d5-4d66-b3bc-8d8d5f1e9690" providerId="ADAL" clId="{2EA3D1DC-2C47-4A79-83E4-0A548B3FA032}" dt="2026-06-06T17:36:53.161" v="4623"/>
          <pc:sldLayoutMkLst>
            <pc:docMk/>
            <pc:sldMasterMk cId="0" sldId="2147483757"/>
            <pc:sldLayoutMk cId="0" sldId="2147484191"/>
          </pc:sldLayoutMkLst>
        </pc:sldLayoutChg>
      </pc:sldMasterChg>
      <pc:sldMasterChg chg="add del addSldLayout delSldLayout modSldLayout">
        <pc:chgData name="Scott James" userId="c2e63f69-a6d5-4d66-b3bc-8d8d5f1e9690" providerId="ADAL" clId="{2EA3D1DC-2C47-4A79-83E4-0A548B3FA032}" dt="2026-06-06T16:51:09.322" v="4287"/>
        <pc:sldMasterMkLst>
          <pc:docMk/>
          <pc:sldMasterMk cId="0" sldId="2147483813"/>
        </pc:sldMasterMkLst>
        <pc:sldLayoutChg chg="add del mod">
          <pc:chgData name="Scott James" userId="c2e63f69-a6d5-4d66-b3bc-8d8d5f1e9690" providerId="ADAL" clId="{2EA3D1DC-2C47-4A79-83E4-0A548B3FA032}" dt="2026-06-06T16:51:09.322" v="4287"/>
          <pc:sldLayoutMkLst>
            <pc:docMk/>
            <pc:sldMasterMk cId="0" sldId="2147483813"/>
            <pc:sldLayoutMk cId="0" sldId="2147483814"/>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15"/>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16"/>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17"/>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18"/>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19"/>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0"/>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1"/>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2"/>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3"/>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4"/>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5"/>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6"/>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7"/>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8"/>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29"/>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0"/>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1"/>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2"/>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3"/>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4"/>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5"/>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6"/>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7"/>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8"/>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39"/>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0"/>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1"/>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2"/>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3"/>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4"/>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5"/>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6"/>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7"/>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8"/>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49"/>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0"/>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1"/>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2"/>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3"/>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4"/>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5"/>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6"/>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7"/>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8"/>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59"/>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0"/>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1"/>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2"/>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3"/>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4"/>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5"/>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6"/>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7"/>
          </pc:sldLayoutMkLst>
        </pc:sldLayoutChg>
        <pc:sldLayoutChg chg="add del mod">
          <pc:chgData name="Scott James" userId="c2e63f69-a6d5-4d66-b3bc-8d8d5f1e9690" providerId="ADAL" clId="{2EA3D1DC-2C47-4A79-83E4-0A548B3FA032}" dt="2026-06-06T16:51:09.322" v="4287"/>
          <pc:sldLayoutMkLst>
            <pc:docMk/>
            <pc:sldMasterMk cId="0" sldId="2147483813"/>
            <pc:sldLayoutMk cId="0" sldId="2147483868"/>
          </pc:sldLayoutMkLst>
        </pc:sldLayoutChg>
      </pc:sldMasterChg>
      <pc:sldMasterChg chg="add del addSldLayout delSldLayout modSldLayout">
        <pc:chgData name="Scott James" userId="c2e63f69-a6d5-4d66-b3bc-8d8d5f1e9690" providerId="ADAL" clId="{2EA3D1DC-2C47-4A79-83E4-0A548B3FA032}" dt="2026-06-06T16:51:09.083" v="4286"/>
        <pc:sldMasterMkLst>
          <pc:docMk/>
          <pc:sldMasterMk cId="0" sldId="2147483869"/>
        </pc:sldMasterMkLst>
        <pc:sldLayoutChg chg="add del mod">
          <pc:chgData name="Scott James" userId="c2e63f69-a6d5-4d66-b3bc-8d8d5f1e9690" providerId="ADAL" clId="{2EA3D1DC-2C47-4A79-83E4-0A548B3FA032}" dt="2026-06-06T16:51:09.083" v="4286"/>
          <pc:sldLayoutMkLst>
            <pc:docMk/>
            <pc:sldMasterMk cId="0" sldId="2147483869"/>
            <pc:sldLayoutMk cId="0" sldId="2147483870"/>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1"/>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2"/>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3"/>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4"/>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5"/>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6"/>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7"/>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8"/>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79"/>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0"/>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1"/>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2"/>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3"/>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4"/>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5"/>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6"/>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7"/>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8"/>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89"/>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0"/>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1"/>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2"/>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3"/>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4"/>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5"/>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6"/>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7"/>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8"/>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899"/>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900"/>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901"/>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902"/>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903"/>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904"/>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905"/>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906"/>
          </pc:sldLayoutMkLst>
        </pc:sldLayoutChg>
        <pc:sldLayoutChg chg="add del mod">
          <pc:chgData name="Scott James" userId="c2e63f69-a6d5-4d66-b3bc-8d8d5f1e9690" providerId="ADAL" clId="{2EA3D1DC-2C47-4A79-83E4-0A548B3FA032}" dt="2026-06-06T16:51:09.083" v="4286"/>
          <pc:sldLayoutMkLst>
            <pc:docMk/>
            <pc:sldMasterMk cId="0" sldId="2147483869"/>
            <pc:sldLayoutMk cId="0" sldId="2147483907"/>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08"/>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09"/>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0"/>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1"/>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2"/>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3"/>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4"/>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5"/>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6"/>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7"/>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8"/>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19"/>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20"/>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21"/>
          </pc:sldLayoutMkLst>
        </pc:sldLayoutChg>
        <pc:sldLayoutChg chg="add mod">
          <pc:chgData name="Scott James" userId="c2e63f69-a6d5-4d66-b3bc-8d8d5f1e9690" providerId="ADAL" clId="{2EA3D1DC-2C47-4A79-83E4-0A548B3FA032}" dt="2026-06-06T16:51:09.083" v="4286"/>
          <pc:sldLayoutMkLst>
            <pc:docMk/>
            <pc:sldMasterMk cId="0" sldId="2147483869"/>
            <pc:sldLayoutMk cId="0" sldId="2147483922"/>
          </pc:sldLayoutMkLst>
        </pc:sldLayoutChg>
      </pc:sldMasterChg>
      <pc:sldMasterChg chg="add del addSldLayout delSldLayout modSldLayout">
        <pc:chgData name="Scott James" userId="c2e63f69-a6d5-4d66-b3bc-8d8d5f1e9690" providerId="ADAL" clId="{2EA3D1DC-2C47-4A79-83E4-0A548B3FA032}" dt="2026-06-06T18:08:30.347" v="5230"/>
        <pc:sldMasterMkLst>
          <pc:docMk/>
          <pc:sldMasterMk cId="0" sldId="2147483923"/>
        </pc:sldMasterMkLst>
        <pc:sldLayoutChg chg="add del mod">
          <pc:chgData name="Scott James" userId="c2e63f69-a6d5-4d66-b3bc-8d8d5f1e9690" providerId="ADAL" clId="{2EA3D1DC-2C47-4A79-83E4-0A548B3FA032}" dt="2026-06-06T18:08:30.347" v="5230"/>
          <pc:sldLayoutMkLst>
            <pc:docMk/>
            <pc:sldMasterMk cId="0" sldId="2147483923"/>
            <pc:sldLayoutMk cId="0" sldId="2147483924"/>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25"/>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26"/>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27"/>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28"/>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29"/>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0"/>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1"/>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2"/>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3"/>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4"/>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5"/>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6"/>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7"/>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8"/>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39"/>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0"/>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1"/>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2"/>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3"/>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4"/>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5"/>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6"/>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7"/>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8"/>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49"/>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0"/>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1"/>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2"/>
          </pc:sldLayoutMkLst>
        </pc:sldLayoutChg>
        <pc:sldLayoutChg chg="add del mod">
          <pc:chgData name="Scott James" userId="c2e63f69-a6d5-4d66-b3bc-8d8d5f1e9690" providerId="ADAL" clId="{2EA3D1DC-2C47-4A79-83E4-0A548B3FA032}" dt="2026-06-06T17:35:53.520" v="4622"/>
          <pc:sldLayoutMkLst>
            <pc:docMk/>
            <pc:sldMasterMk cId="0" sldId="2147483923"/>
            <pc:sldLayoutMk cId="0" sldId="2147483953"/>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4"/>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5"/>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6"/>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7"/>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8"/>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59"/>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0"/>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1"/>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2"/>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3"/>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4"/>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5"/>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6"/>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7"/>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8"/>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69"/>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0"/>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1"/>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2"/>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3"/>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4"/>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5"/>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6"/>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7"/>
          </pc:sldLayoutMkLst>
        </pc:sldLayoutChg>
        <pc:sldLayoutChg chg="add del mod">
          <pc:chgData name="Scott James" userId="c2e63f69-a6d5-4d66-b3bc-8d8d5f1e9690" providerId="ADAL" clId="{2EA3D1DC-2C47-4A79-83E4-0A548B3FA032}" dt="2026-06-06T18:08:30.347" v="5230"/>
          <pc:sldLayoutMkLst>
            <pc:docMk/>
            <pc:sldMasterMk cId="0" sldId="2147483923"/>
            <pc:sldLayoutMk cId="0" sldId="2147483978"/>
          </pc:sldLayoutMkLst>
        </pc:sldLayoutChg>
      </pc:sldMasterChg>
      <pc:sldMasterChg chg="add del addSldLayout delSldLayout modSldLayout">
        <pc:chgData name="Scott James" userId="c2e63f69-a6d5-4d66-b3bc-8d8d5f1e9690" providerId="ADAL" clId="{2EA3D1DC-2C47-4A79-83E4-0A548B3FA032}" dt="2026-06-06T17:01:24.725" v="4407"/>
        <pc:sldMasterMkLst>
          <pc:docMk/>
          <pc:sldMasterMk cId="0" sldId="2147483979"/>
        </pc:sldMasterMkLst>
        <pc:sldLayoutChg chg="add del mod">
          <pc:chgData name="Scott James" userId="c2e63f69-a6d5-4d66-b3bc-8d8d5f1e9690" providerId="ADAL" clId="{2EA3D1DC-2C47-4A79-83E4-0A548B3FA032}" dt="2026-06-06T17:01:24.725" v="4407"/>
          <pc:sldLayoutMkLst>
            <pc:docMk/>
            <pc:sldMasterMk cId="0" sldId="2147483979"/>
            <pc:sldLayoutMk cId="0" sldId="2147483980"/>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1"/>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2"/>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3"/>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4"/>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5"/>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6"/>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7"/>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8"/>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89"/>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0"/>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1"/>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2"/>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3"/>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4"/>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5"/>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6"/>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7"/>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8"/>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3999"/>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0"/>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1"/>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2"/>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3"/>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4"/>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5"/>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6"/>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7"/>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8"/>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09"/>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0"/>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1"/>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2"/>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3"/>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4"/>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5"/>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6"/>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7"/>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8"/>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19"/>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20"/>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21"/>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22"/>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23"/>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24"/>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25"/>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26"/>
          </pc:sldLayoutMkLst>
        </pc:sldLayoutChg>
        <pc:sldLayoutChg chg="add del mod">
          <pc:chgData name="Scott James" userId="c2e63f69-a6d5-4d66-b3bc-8d8d5f1e9690" providerId="ADAL" clId="{2EA3D1DC-2C47-4A79-83E4-0A548B3FA032}" dt="2026-06-06T17:01:24.725" v="4407"/>
          <pc:sldLayoutMkLst>
            <pc:docMk/>
            <pc:sldMasterMk cId="0" sldId="2147483979"/>
            <pc:sldLayoutMk cId="0" sldId="2147484027"/>
          </pc:sldLayoutMkLst>
        </pc:sldLayoutChg>
      </pc:sldMasterChg>
      <pc:sldMasterChg chg="add del addSldLayout delSldLayout modSldLayout">
        <pc:chgData name="Scott James" userId="c2e63f69-a6d5-4d66-b3bc-8d8d5f1e9690" providerId="ADAL" clId="{2EA3D1DC-2C47-4A79-83E4-0A548B3FA032}" dt="2026-06-06T17:19:51.652" v="4538"/>
        <pc:sldMasterMkLst>
          <pc:docMk/>
          <pc:sldMasterMk cId="0" sldId="2147483980"/>
        </pc:sldMasterMkLst>
        <pc:sldLayoutChg chg="add del mod">
          <pc:chgData name="Scott James" userId="c2e63f69-a6d5-4d66-b3bc-8d8d5f1e9690" providerId="ADAL" clId="{2EA3D1DC-2C47-4A79-83E4-0A548B3FA032}" dt="2026-06-06T17:08:49.599" v="4499"/>
          <pc:sldLayoutMkLst>
            <pc:docMk/>
            <pc:sldMasterMk cId="0" sldId="2147483980"/>
            <pc:sldLayoutMk cId="0" sldId="2147483981"/>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82"/>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83"/>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84"/>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85"/>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86"/>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87"/>
          </pc:sldLayoutMkLst>
        </pc:sldLayoutChg>
        <pc:sldLayoutChg chg="add del mod">
          <pc:chgData name="Scott James" userId="c2e63f69-a6d5-4d66-b3bc-8d8d5f1e9690" providerId="ADAL" clId="{2EA3D1DC-2C47-4A79-83E4-0A548B3FA032}" dt="2026-06-06T17:19:51.652" v="4538"/>
          <pc:sldLayoutMkLst>
            <pc:docMk/>
            <pc:sldMasterMk cId="0" sldId="2147483980"/>
            <pc:sldLayoutMk cId="0" sldId="2147483988"/>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89"/>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0"/>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1"/>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2"/>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3"/>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4"/>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5"/>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6"/>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7"/>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8"/>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3999"/>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0"/>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1"/>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2"/>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3"/>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4"/>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5"/>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6"/>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7"/>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8"/>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09"/>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0"/>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1"/>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2"/>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3"/>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4"/>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5"/>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6"/>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7"/>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8"/>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19"/>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0"/>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1"/>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2"/>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3"/>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4"/>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5"/>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6"/>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7"/>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8"/>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29"/>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30"/>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31"/>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32"/>
          </pc:sldLayoutMkLst>
        </pc:sldLayoutChg>
        <pc:sldLayoutChg chg="add del mod">
          <pc:chgData name="Scott James" userId="c2e63f69-a6d5-4d66-b3bc-8d8d5f1e9690" providerId="ADAL" clId="{2EA3D1DC-2C47-4A79-83E4-0A548B3FA032}" dt="2026-06-06T17:08:49.599" v="4499"/>
          <pc:sldLayoutMkLst>
            <pc:docMk/>
            <pc:sldMasterMk cId="0" sldId="2147483980"/>
            <pc:sldLayoutMk cId="0" sldId="2147484033"/>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34"/>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35"/>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36"/>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37"/>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38"/>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39"/>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40"/>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41"/>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42"/>
          </pc:sldLayoutMkLst>
        </pc:sldLayoutChg>
        <pc:sldLayoutChg chg="add mod">
          <pc:chgData name="Scott James" userId="c2e63f69-a6d5-4d66-b3bc-8d8d5f1e9690" providerId="ADAL" clId="{2EA3D1DC-2C47-4A79-83E4-0A548B3FA032}" dt="2026-06-06T17:08:49.599" v="4499"/>
          <pc:sldLayoutMkLst>
            <pc:docMk/>
            <pc:sldMasterMk cId="0" sldId="2147483980"/>
            <pc:sldLayoutMk cId="0" sldId="2147484043"/>
          </pc:sldLayoutMkLst>
        </pc:sldLayoutChg>
      </pc:sldMasterChg>
      <pc:sldMasterChg chg="add del addSldLayout delSldLayout modSldLayout">
        <pc:chgData name="Scott James" userId="c2e63f69-a6d5-4d66-b3bc-8d8d5f1e9690" providerId="ADAL" clId="{2EA3D1DC-2C47-4A79-83E4-0A548B3FA032}" dt="2026-06-06T17:07:33.128" v="4494"/>
        <pc:sldMasterMkLst>
          <pc:docMk/>
          <pc:sldMasterMk cId="0" sldId="2147484034"/>
        </pc:sldMasterMkLst>
        <pc:sldLayoutChg chg="add del mod">
          <pc:chgData name="Scott James" userId="c2e63f69-a6d5-4d66-b3bc-8d8d5f1e9690" providerId="ADAL" clId="{2EA3D1DC-2C47-4A79-83E4-0A548B3FA032}" dt="2026-06-06T17:07:33.128" v="4494"/>
          <pc:sldLayoutMkLst>
            <pc:docMk/>
            <pc:sldMasterMk cId="0" sldId="2147484034"/>
            <pc:sldLayoutMk cId="0" sldId="2147484035"/>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36"/>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37"/>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38"/>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39"/>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0"/>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1"/>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2"/>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3"/>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4"/>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5"/>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6"/>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7"/>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8"/>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49"/>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0"/>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1"/>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2"/>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3"/>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4"/>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5"/>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6"/>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7"/>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8"/>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59"/>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0"/>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1"/>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2"/>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3"/>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4"/>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5"/>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6"/>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7"/>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8"/>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69"/>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0"/>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1"/>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2"/>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3"/>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4"/>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5"/>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6"/>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7"/>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8"/>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79"/>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0"/>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1"/>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2"/>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3"/>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4"/>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5"/>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6"/>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7"/>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8"/>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89"/>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90"/>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91"/>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92"/>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93"/>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94"/>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95"/>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96"/>
          </pc:sldLayoutMkLst>
        </pc:sldLayoutChg>
        <pc:sldLayoutChg chg="add del mod">
          <pc:chgData name="Scott James" userId="c2e63f69-a6d5-4d66-b3bc-8d8d5f1e9690" providerId="ADAL" clId="{2EA3D1DC-2C47-4A79-83E4-0A548B3FA032}" dt="2026-06-06T17:07:33.128" v="4494"/>
          <pc:sldLayoutMkLst>
            <pc:docMk/>
            <pc:sldMasterMk cId="0" sldId="2147484034"/>
            <pc:sldLayoutMk cId="0" sldId="2147484097"/>
          </pc:sldLayoutMkLst>
        </pc:sldLayoutChg>
      </pc:sldMasterChg>
      <pc:sldMasterChg chg="add del addSldLayout delSldLayout modSldLayout">
        <pc:chgData name="Scott James" userId="c2e63f69-a6d5-4d66-b3bc-8d8d5f1e9690" providerId="ADAL" clId="{2EA3D1DC-2C47-4A79-83E4-0A548B3FA032}" dt="2026-06-06T17:23:42.743" v="4546"/>
        <pc:sldMasterMkLst>
          <pc:docMk/>
          <pc:sldMasterMk cId="0" sldId="2147484044"/>
        </pc:sldMasterMkLst>
        <pc:sldLayoutChg chg="add del mod">
          <pc:chgData name="Scott James" userId="c2e63f69-a6d5-4d66-b3bc-8d8d5f1e9690" providerId="ADAL" clId="{2EA3D1DC-2C47-4A79-83E4-0A548B3FA032}" dt="2026-06-06T17:23:42.743" v="4546"/>
          <pc:sldLayoutMkLst>
            <pc:docMk/>
            <pc:sldMasterMk cId="0" sldId="2147484044"/>
            <pc:sldLayoutMk cId="0" sldId="2147484045"/>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46"/>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47"/>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48"/>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49"/>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0"/>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1"/>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2"/>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3"/>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4"/>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5"/>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6"/>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7"/>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8"/>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59"/>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0"/>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1"/>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2"/>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3"/>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4"/>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5"/>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6"/>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7"/>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8"/>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69"/>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0"/>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1"/>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2"/>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3"/>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4"/>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5"/>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6"/>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7"/>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8"/>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79"/>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0"/>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1"/>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2"/>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3"/>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4"/>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5"/>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6"/>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7"/>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8"/>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89"/>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90"/>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91"/>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92"/>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93"/>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94"/>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95"/>
          </pc:sldLayoutMkLst>
        </pc:sldLayoutChg>
        <pc:sldLayoutChg chg="add del mod">
          <pc:chgData name="Scott James" userId="c2e63f69-a6d5-4d66-b3bc-8d8d5f1e9690" providerId="ADAL" clId="{2EA3D1DC-2C47-4A79-83E4-0A548B3FA032}" dt="2026-06-06T17:23:42.743" v="4546"/>
          <pc:sldLayoutMkLst>
            <pc:docMk/>
            <pc:sldMasterMk cId="0" sldId="2147484044"/>
            <pc:sldLayoutMk cId="0" sldId="2147484096"/>
          </pc:sldLayoutMkLst>
        </pc:sldLayoutChg>
        <pc:sldLayoutChg chg="add del mod">
          <pc:chgData name="Scott James" userId="c2e63f69-a6d5-4d66-b3bc-8d8d5f1e9690" providerId="ADAL" clId="{2EA3D1DC-2C47-4A79-83E4-0A548B3FA032}" dt="2026-06-06T17:20:41.193" v="4540"/>
          <pc:sldLayoutMkLst>
            <pc:docMk/>
            <pc:sldMasterMk cId="0" sldId="2147484044"/>
            <pc:sldLayoutMk cId="0" sldId="2147484097"/>
          </pc:sldLayoutMkLst>
        </pc:sldLayoutChg>
        <pc:sldLayoutChg chg="add del mod">
          <pc:chgData name="Scott James" userId="c2e63f69-a6d5-4d66-b3bc-8d8d5f1e9690" providerId="ADAL" clId="{2EA3D1DC-2C47-4A79-83E4-0A548B3FA032}" dt="2026-06-06T17:20:41.193" v="4540"/>
          <pc:sldLayoutMkLst>
            <pc:docMk/>
            <pc:sldMasterMk cId="0" sldId="2147484044"/>
            <pc:sldLayoutMk cId="0" sldId="2147484098"/>
          </pc:sldLayoutMkLst>
        </pc:sldLayoutChg>
        <pc:sldLayoutChg chg="add del mod">
          <pc:chgData name="Scott James" userId="c2e63f69-a6d5-4d66-b3bc-8d8d5f1e9690" providerId="ADAL" clId="{2EA3D1DC-2C47-4A79-83E4-0A548B3FA032}" dt="2026-06-06T17:20:41.193" v="4540"/>
          <pc:sldLayoutMkLst>
            <pc:docMk/>
            <pc:sldMasterMk cId="0" sldId="2147484044"/>
            <pc:sldLayoutMk cId="0" sldId="2147484099"/>
          </pc:sldLayoutMkLst>
        </pc:sldLayoutChg>
      </pc:sldMasterChg>
      <pc:sldMasterChg chg="add addSldLayout modSldLayout">
        <pc:chgData name="Scott James" userId="c2e63f69-a6d5-4d66-b3bc-8d8d5f1e9690" providerId="ADAL" clId="{2EA3D1DC-2C47-4A79-83E4-0A548B3FA032}" dt="2026-06-06T17:23:41.950" v="4545"/>
        <pc:sldMasterMkLst>
          <pc:docMk/>
          <pc:sldMasterMk cId="0" sldId="2147484097"/>
        </pc:sldMasterMkLst>
        <pc:sldLayoutChg chg="add mod">
          <pc:chgData name="Scott James" userId="c2e63f69-a6d5-4d66-b3bc-8d8d5f1e9690" providerId="ADAL" clId="{2EA3D1DC-2C47-4A79-83E4-0A548B3FA032}" dt="2026-06-06T17:23:41.950" v="4545"/>
          <pc:sldLayoutMkLst>
            <pc:docMk/>
            <pc:sldMasterMk cId="0" sldId="2147484097"/>
            <pc:sldLayoutMk cId="0" sldId="2147484098"/>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099"/>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0"/>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1"/>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2"/>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3"/>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4"/>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5"/>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6"/>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7"/>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8"/>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09"/>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0"/>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1"/>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2"/>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3"/>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4"/>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5"/>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6"/>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7"/>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8"/>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19"/>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0"/>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1"/>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2"/>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3"/>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4"/>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5"/>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6"/>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7"/>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8"/>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29"/>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0"/>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1"/>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2"/>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3"/>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4"/>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5"/>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6"/>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7"/>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8"/>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39"/>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0"/>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1"/>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2"/>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3"/>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4"/>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5"/>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6"/>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7"/>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8"/>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49"/>
          </pc:sldLayoutMkLst>
        </pc:sldLayoutChg>
        <pc:sldLayoutChg chg="add mod">
          <pc:chgData name="Scott James" userId="c2e63f69-a6d5-4d66-b3bc-8d8d5f1e9690" providerId="ADAL" clId="{2EA3D1DC-2C47-4A79-83E4-0A548B3FA032}" dt="2026-06-06T17:23:41.950" v="4545"/>
          <pc:sldLayoutMkLst>
            <pc:docMk/>
            <pc:sldMasterMk cId="0" sldId="2147484097"/>
            <pc:sldLayoutMk cId="0" sldId="2147484150"/>
          </pc:sldLayoutMkLst>
        </pc:sldLayoutChg>
      </pc:sldMasterChg>
      <pc:sldMasterChg chg="add del addSldLayout delSldLayout modSldLayout">
        <pc:chgData name="Scott James" userId="c2e63f69-a6d5-4d66-b3bc-8d8d5f1e9690" providerId="ADAL" clId="{2EA3D1DC-2C47-4A79-83E4-0A548B3FA032}" dt="2026-06-06T17:30:58.865" v="4586"/>
        <pc:sldMasterMkLst>
          <pc:docMk/>
          <pc:sldMasterMk cId="0" sldId="2147484151"/>
        </pc:sldMasterMkLst>
        <pc:sldLayoutChg chg="add del mod">
          <pc:chgData name="Scott James" userId="c2e63f69-a6d5-4d66-b3bc-8d8d5f1e9690" providerId="ADAL" clId="{2EA3D1DC-2C47-4A79-83E4-0A548B3FA032}" dt="2026-06-06T17:30:58.865" v="4586"/>
          <pc:sldLayoutMkLst>
            <pc:docMk/>
            <pc:sldMasterMk cId="0" sldId="2147484151"/>
            <pc:sldLayoutMk cId="0" sldId="2147484152"/>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53"/>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54"/>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55"/>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56"/>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57"/>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58"/>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59"/>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0"/>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1"/>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2"/>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3"/>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4"/>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5"/>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6"/>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7"/>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8"/>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69"/>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0"/>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1"/>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2"/>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3"/>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4"/>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5"/>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6"/>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7"/>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8"/>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79"/>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0"/>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1"/>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2"/>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3"/>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4"/>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5"/>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6"/>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7"/>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8"/>
          </pc:sldLayoutMkLst>
        </pc:sldLayoutChg>
        <pc:sldLayoutChg chg="add del mod">
          <pc:chgData name="Scott James" userId="c2e63f69-a6d5-4d66-b3bc-8d8d5f1e9690" providerId="ADAL" clId="{2EA3D1DC-2C47-4A79-83E4-0A548B3FA032}" dt="2026-06-06T17:30:58.865" v="4586"/>
          <pc:sldLayoutMkLst>
            <pc:docMk/>
            <pc:sldMasterMk cId="0" sldId="2147484151"/>
            <pc:sldLayoutMk cId="0" sldId="2147484189"/>
          </pc:sldLayoutMkLst>
        </pc:sldLayoutChg>
      </pc:sldMasterChg>
      <pc:sldMasterChg chg="add addSldLayout modSldLayout">
        <pc:chgData name="Scott James" userId="c2e63f69-a6d5-4d66-b3bc-8d8d5f1e9690" providerId="ADAL" clId="{2EA3D1DC-2C47-4A79-83E4-0A548B3FA032}" dt="2026-06-06T17:54:38.639" v="5071"/>
        <pc:sldMasterMkLst>
          <pc:docMk/>
          <pc:sldMasterMk cId="0" sldId="2147484192"/>
        </pc:sldMasterMkLst>
        <pc:sldLayoutChg chg="add mod">
          <pc:chgData name="Scott James" userId="c2e63f69-a6d5-4d66-b3bc-8d8d5f1e9690" providerId="ADAL" clId="{2EA3D1DC-2C47-4A79-83E4-0A548B3FA032}" dt="2026-06-06T17:54:38.639" v="5071"/>
          <pc:sldLayoutMkLst>
            <pc:docMk/>
            <pc:sldMasterMk cId="0" sldId="2147484192"/>
            <pc:sldLayoutMk cId="0" sldId="2147484193"/>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194"/>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195"/>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196"/>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197"/>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198"/>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199"/>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0"/>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1"/>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2"/>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3"/>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4"/>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5"/>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6"/>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7"/>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8"/>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09"/>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0"/>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1"/>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2"/>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3"/>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4"/>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5"/>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6"/>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7"/>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8"/>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19"/>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0"/>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1"/>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2"/>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3"/>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4"/>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5"/>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6"/>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7"/>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8"/>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29"/>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0"/>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1"/>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2"/>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3"/>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4"/>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5"/>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6"/>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7"/>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8"/>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39"/>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40"/>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41"/>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42"/>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43"/>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44"/>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45"/>
          </pc:sldLayoutMkLst>
        </pc:sldLayoutChg>
        <pc:sldLayoutChg chg="add mod">
          <pc:chgData name="Scott James" userId="c2e63f69-a6d5-4d66-b3bc-8d8d5f1e9690" providerId="ADAL" clId="{2EA3D1DC-2C47-4A79-83E4-0A548B3FA032}" dt="2026-06-06T17:54:38.639" v="5071"/>
          <pc:sldLayoutMkLst>
            <pc:docMk/>
            <pc:sldMasterMk cId="0" sldId="2147484192"/>
            <pc:sldLayoutMk cId="0" sldId="2147484246"/>
          </pc:sldLayoutMkLst>
        </pc:sldLayoutChg>
      </pc:sldMasterChg>
      <pc:sldMasterChg chg="add addSldLayout modSldLayout">
        <pc:chgData name="Scott James" userId="c2e63f69-a6d5-4d66-b3bc-8d8d5f1e9690" providerId="ADAL" clId="{2EA3D1DC-2C47-4A79-83E4-0A548B3FA032}" dt="2026-06-06T18:16:34.066" v="5283"/>
        <pc:sldMasterMkLst>
          <pc:docMk/>
          <pc:sldMasterMk cId="0" sldId="2147484247"/>
        </pc:sldMasterMkLst>
        <pc:sldLayoutChg chg="add mod">
          <pc:chgData name="Scott James" userId="c2e63f69-a6d5-4d66-b3bc-8d8d5f1e9690" providerId="ADAL" clId="{2EA3D1DC-2C47-4A79-83E4-0A548B3FA032}" dt="2026-06-06T18:16:34.066" v="5283"/>
          <pc:sldLayoutMkLst>
            <pc:docMk/>
            <pc:sldMasterMk cId="0" sldId="2147484247"/>
            <pc:sldLayoutMk cId="0" sldId="2147484248"/>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49"/>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0"/>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1"/>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2"/>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3"/>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4"/>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5"/>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6"/>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7"/>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8"/>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59"/>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0"/>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1"/>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2"/>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3"/>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4"/>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5"/>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6"/>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7"/>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8"/>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69"/>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0"/>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1"/>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2"/>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3"/>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4"/>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5"/>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6"/>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7"/>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8"/>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79"/>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0"/>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1"/>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2"/>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3"/>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4"/>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5"/>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6"/>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7"/>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8"/>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89"/>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0"/>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1"/>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2"/>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3"/>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4"/>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5"/>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6"/>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7"/>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8"/>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299"/>
          </pc:sldLayoutMkLst>
        </pc:sldLayoutChg>
        <pc:sldLayoutChg chg="add mod">
          <pc:chgData name="Scott James" userId="c2e63f69-a6d5-4d66-b3bc-8d8d5f1e9690" providerId="ADAL" clId="{2EA3D1DC-2C47-4A79-83E4-0A548B3FA032}" dt="2026-06-06T18:16:34.066" v="5283"/>
          <pc:sldLayoutMkLst>
            <pc:docMk/>
            <pc:sldMasterMk cId="0" sldId="2147484247"/>
            <pc:sldLayoutMk cId="0" sldId="2147484300"/>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169671B-947A-44A3-A764-A91E66D469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B4B23CC-4610-41C4-A0CF-67A30700C47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07299BE-0F96-4D8C-8AC3-AFAE1A841C66}" type="datetimeFigureOut">
              <a:rPr lang="en-US" smtClean="0"/>
              <a:t>6/6/2026</a:t>
            </a:fld>
            <a:endParaRPr lang="en-US"/>
          </a:p>
        </p:txBody>
      </p:sp>
      <p:sp>
        <p:nvSpPr>
          <p:cNvPr id="4" name="Footer Placeholder 3">
            <a:extLst>
              <a:ext uri="{FF2B5EF4-FFF2-40B4-BE49-F238E27FC236}">
                <a16:creationId xmlns:a16="http://schemas.microsoft.com/office/drawing/2014/main" id="{1F94FC55-2324-40BC-8420-15EC835D95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63EC604-E5A5-4A58-AC5A-211F83D37C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3B048B-0EBA-466F-928F-37073F3BFB70}" type="slidenum">
              <a:rPr lang="en-US" smtClean="0"/>
              <a:t>‹#›</a:t>
            </a:fld>
            <a:endParaRPr lang="en-US"/>
          </a:p>
        </p:txBody>
      </p:sp>
    </p:spTree>
    <p:extLst>
      <p:ext uri="{BB962C8B-B14F-4D97-AF65-F5344CB8AC3E}">
        <p14:creationId xmlns:p14="http://schemas.microsoft.com/office/powerpoint/2010/main" val="40655076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692AC-01A2-4EFF-966B-504F28E82D7A}" type="datetimeFigureOut">
              <a:rPr lang="en-US" noProof="0" smtClean="0"/>
              <a:t>6/6/2026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ED498D-6977-40EC-8E5E-7EB644D5E759}" type="slidenum">
              <a:rPr lang="en-US" noProof="0" smtClean="0"/>
              <a:t>‹#›</a:t>
            </a:fld>
            <a:endParaRPr lang="en-US" noProof="0"/>
          </a:p>
        </p:txBody>
      </p:sp>
    </p:spTree>
    <p:extLst>
      <p:ext uri="{BB962C8B-B14F-4D97-AF65-F5344CB8AC3E}">
        <p14:creationId xmlns:p14="http://schemas.microsoft.com/office/powerpoint/2010/main" val="1352264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6"/>
        <p:cNvGrpSpPr/>
        <p:nvPr/>
      </p:nvGrpSpPr>
      <p:grpSpPr>
        <a:xfrm>
          <a:off x="0" y="0"/>
          <a:ext cx="0" cy="0"/>
          <a:chOff x="0" y="0"/>
          <a:chExt cx="0" cy="0"/>
        </a:xfrm>
      </p:grpSpPr>
      <p:sp>
        <p:nvSpPr>
          <p:cNvPr id="1287" name="Google Shape;1287;g3b7a67b36de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8" name="Google Shape;1288;g3b7a67b36de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2"/>
        <p:cNvGrpSpPr/>
        <p:nvPr/>
      </p:nvGrpSpPr>
      <p:grpSpPr>
        <a:xfrm>
          <a:off x="0" y="0"/>
          <a:ext cx="0" cy="0"/>
          <a:chOff x="0" y="0"/>
          <a:chExt cx="0" cy="0"/>
        </a:xfrm>
      </p:grpSpPr>
      <p:sp>
        <p:nvSpPr>
          <p:cNvPr id="703" name="Google Shape;70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4" name="Google Shape;70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1"/>
        <p:cNvGrpSpPr/>
        <p:nvPr/>
      </p:nvGrpSpPr>
      <p:grpSpPr>
        <a:xfrm>
          <a:off x="0" y="0"/>
          <a:ext cx="0" cy="0"/>
          <a:chOff x="0" y="0"/>
          <a:chExt cx="0" cy="0"/>
        </a:xfrm>
      </p:grpSpPr>
      <p:sp>
        <p:nvSpPr>
          <p:cNvPr id="772" name="Google Shape;772;g35475bf3ade_0_5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3" name="Google Shape;773;g35475bf3ade_0_5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3"/>
        <p:cNvGrpSpPr/>
        <p:nvPr/>
      </p:nvGrpSpPr>
      <p:grpSpPr>
        <a:xfrm>
          <a:off x="0" y="0"/>
          <a:ext cx="0" cy="0"/>
          <a:chOff x="0" y="0"/>
          <a:chExt cx="0" cy="0"/>
        </a:xfrm>
      </p:grpSpPr>
      <p:sp>
        <p:nvSpPr>
          <p:cNvPr id="1124" name="Google Shape;1124;g3b43a6068d5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5" name="Google Shape;1125;g3b43a6068d5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3"/>
        <p:cNvGrpSpPr/>
        <p:nvPr/>
      </p:nvGrpSpPr>
      <p:grpSpPr>
        <a:xfrm>
          <a:off x="0" y="0"/>
          <a:ext cx="0" cy="0"/>
          <a:chOff x="0" y="0"/>
          <a:chExt cx="0" cy="0"/>
        </a:xfrm>
      </p:grpSpPr>
      <p:sp>
        <p:nvSpPr>
          <p:cNvPr id="704" name="Google Shape;704;g28ac98d1820_0_3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5" name="Google Shape;705;g28ac98d1820_0_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6"/>
        <p:cNvGrpSpPr/>
        <p:nvPr/>
      </p:nvGrpSpPr>
      <p:grpSpPr>
        <a:xfrm>
          <a:off x="0" y="0"/>
          <a:ext cx="0" cy="0"/>
          <a:chOff x="0" y="0"/>
          <a:chExt cx="0" cy="0"/>
        </a:xfrm>
      </p:grpSpPr>
      <p:sp>
        <p:nvSpPr>
          <p:cNvPr id="907" name="Google Shape;907;g2f85077296c_1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8" name="Google Shape;908;g2f85077296c_1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4"/>
        <p:cNvGrpSpPr/>
        <p:nvPr/>
      </p:nvGrpSpPr>
      <p:grpSpPr>
        <a:xfrm>
          <a:off x="0" y="0"/>
          <a:ext cx="0" cy="0"/>
          <a:chOff x="0" y="0"/>
          <a:chExt cx="0" cy="0"/>
        </a:xfrm>
      </p:grpSpPr>
      <p:sp>
        <p:nvSpPr>
          <p:cNvPr id="895" name="Google Shape;895;g2f85077296c_1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6" name="Google Shape;896;g2f85077296c_1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301f0a3f74b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301f0a3f74b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2"/>
        <p:cNvGrpSpPr/>
        <p:nvPr/>
      </p:nvGrpSpPr>
      <p:grpSpPr>
        <a:xfrm>
          <a:off x="0" y="0"/>
          <a:ext cx="0" cy="0"/>
          <a:chOff x="0" y="0"/>
          <a:chExt cx="0" cy="0"/>
        </a:xfrm>
      </p:grpSpPr>
      <p:sp>
        <p:nvSpPr>
          <p:cNvPr id="1173" name="Google Shape;1173;g30608de3633_0_4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4" name="Google Shape;1174;g30608de3633_0_4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2"/>
        <p:cNvGrpSpPr/>
        <p:nvPr/>
      </p:nvGrpSpPr>
      <p:grpSpPr>
        <a:xfrm>
          <a:off x="0" y="0"/>
          <a:ext cx="0" cy="0"/>
          <a:chOff x="0" y="0"/>
          <a:chExt cx="0" cy="0"/>
        </a:xfrm>
      </p:grpSpPr>
      <p:sp>
        <p:nvSpPr>
          <p:cNvPr id="1173" name="Google Shape;1173;g30608de3633_0_4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4" name="Google Shape;1174;g30608de3633_0_4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373bf19db58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373bf19db58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GB" dirty="0"/>
          </a:p>
          <a:p>
            <a:endParaRPr lang="en-GB" dirty="0"/>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7"/>
        <p:cNvGrpSpPr/>
        <p:nvPr/>
      </p:nvGrpSpPr>
      <p:grpSpPr>
        <a:xfrm>
          <a:off x="0" y="0"/>
          <a:ext cx="0" cy="0"/>
          <a:chOff x="0" y="0"/>
          <a:chExt cx="0" cy="0"/>
        </a:xfrm>
      </p:grpSpPr>
      <p:sp>
        <p:nvSpPr>
          <p:cNvPr id="828" name="Google Shape;828;g2f85077296c_0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9" name="Google Shape;829;g2f85077296c_0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8"/>
        <p:cNvGrpSpPr/>
        <p:nvPr/>
      </p:nvGrpSpPr>
      <p:grpSpPr>
        <a:xfrm>
          <a:off x="0" y="0"/>
          <a:ext cx="0" cy="0"/>
          <a:chOff x="0" y="0"/>
          <a:chExt cx="0" cy="0"/>
        </a:xfrm>
      </p:grpSpPr>
      <p:sp>
        <p:nvSpPr>
          <p:cNvPr id="1579" name="Google Shape;1579;g30aba83a0a4_0_10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0" name="Google Shape;1580;g30aba83a0a4_0_10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D498D-6977-40EC-8E5E-7EB644D5E759}" type="slidenum">
              <a:rPr lang="en-US" noProof="0" smtClean="0"/>
              <a:t>14</a:t>
            </a:fld>
            <a:endParaRPr lang="en-US" noProof="0"/>
          </a:p>
        </p:txBody>
      </p:sp>
    </p:spTree>
    <p:extLst>
      <p:ext uri="{BB962C8B-B14F-4D97-AF65-F5344CB8AC3E}">
        <p14:creationId xmlns:p14="http://schemas.microsoft.com/office/powerpoint/2010/main" val="1677507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read this and to shout out what is wrong with this. </a:t>
            </a:r>
          </a:p>
        </p:txBody>
      </p:sp>
      <p:sp>
        <p:nvSpPr>
          <p:cNvPr id="4" name="Slide Number Placeholder 3"/>
          <p:cNvSpPr>
            <a:spLocks noGrp="1"/>
          </p:cNvSpPr>
          <p:nvPr>
            <p:ph type="sldNum" sz="quarter" idx="5"/>
          </p:nvPr>
        </p:nvSpPr>
        <p:spPr/>
        <p:txBody>
          <a:bodyPr/>
          <a:lstStyle/>
          <a:p>
            <a:fld id="{4AED498D-6977-40EC-8E5E-7EB644D5E759}" type="slidenum">
              <a:rPr lang="en-US" noProof="0" smtClean="0"/>
              <a:t>15</a:t>
            </a:fld>
            <a:endParaRPr lang="en-US" noProof="0"/>
          </a:p>
        </p:txBody>
      </p:sp>
    </p:spTree>
    <p:extLst>
      <p:ext uri="{BB962C8B-B14F-4D97-AF65-F5344CB8AC3E}">
        <p14:creationId xmlns:p14="http://schemas.microsoft.com/office/powerpoint/2010/main" val="39270579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373bf19db58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373bf19db58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4"/>
        <p:cNvGrpSpPr/>
        <p:nvPr/>
      </p:nvGrpSpPr>
      <p:grpSpPr>
        <a:xfrm>
          <a:off x="0" y="0"/>
          <a:ext cx="0" cy="0"/>
          <a:chOff x="0" y="0"/>
          <a:chExt cx="0" cy="0"/>
        </a:xfrm>
      </p:grpSpPr>
      <p:sp>
        <p:nvSpPr>
          <p:cNvPr id="755" name="Google Shape;755;g28ac98d1820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6" name="Google Shape;756;g28ac98d1820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GB" b="1" dirty="0"/>
          </a:p>
          <a:p>
            <a:pPr marL="0" lvl="0" indent="0" algn="l" rtl="0">
              <a:spcBef>
                <a:spcPts val="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1"/>
        <p:cNvGrpSpPr/>
        <p:nvPr/>
      </p:nvGrpSpPr>
      <p:grpSpPr>
        <a:xfrm>
          <a:off x="0" y="0"/>
          <a:ext cx="0" cy="0"/>
          <a:chOff x="0" y="0"/>
          <a:chExt cx="0" cy="0"/>
        </a:xfrm>
      </p:grpSpPr>
      <p:sp>
        <p:nvSpPr>
          <p:cNvPr id="682" name="Google Shape;6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3" name="Google Shape;6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2"/>
        <p:cNvGrpSpPr/>
        <p:nvPr/>
      </p:nvGrpSpPr>
      <p:grpSpPr>
        <a:xfrm>
          <a:off x="0" y="0"/>
          <a:ext cx="0" cy="0"/>
          <a:chOff x="0" y="0"/>
          <a:chExt cx="0" cy="0"/>
        </a:xfrm>
      </p:grpSpPr>
      <p:sp>
        <p:nvSpPr>
          <p:cNvPr id="1233" name="Google Shape;1233;g30608de3633_0_5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4" name="Google Shape;1234;g30608de3633_0_5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8"/>
        <p:cNvGrpSpPr/>
        <p:nvPr/>
      </p:nvGrpSpPr>
      <p:grpSpPr>
        <a:xfrm>
          <a:off x="0" y="0"/>
          <a:ext cx="0" cy="0"/>
          <a:chOff x="0" y="0"/>
          <a:chExt cx="0" cy="0"/>
        </a:xfrm>
      </p:grpSpPr>
      <p:sp>
        <p:nvSpPr>
          <p:cNvPr id="749" name="Google Shape;749;g2f85077296c_0_2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0" name="Google Shape;750;g2f85077296c_0_2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373bf19db58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373bf19db58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GB" dirty="0"/>
          </a:p>
          <a:p>
            <a:pPr marL="0" lvl="0" indent="0" algn="l" rtl="0">
              <a:spcBef>
                <a:spcPts val="0"/>
              </a:spcBef>
              <a:spcAft>
                <a:spcPts val="0"/>
              </a:spcAft>
              <a:buNone/>
            </a:pP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373bf19db58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373bf19db58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GB" dirty="0"/>
          </a:p>
          <a:p>
            <a:pPr marL="0" lvl="0" indent="0" algn="l" rtl="0">
              <a:spcBef>
                <a:spcPts val="0"/>
              </a:spcBef>
              <a:spcAft>
                <a:spcPts val="0"/>
              </a:spcAft>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D498D-6977-40EC-8E5E-7EB644D5E759}" type="slidenum">
              <a:rPr lang="en-US" noProof="0" smtClean="0"/>
              <a:t>24</a:t>
            </a:fld>
            <a:endParaRPr lang="en-US" noProof="0"/>
          </a:p>
        </p:txBody>
      </p:sp>
    </p:spTree>
    <p:extLst>
      <p:ext uri="{BB962C8B-B14F-4D97-AF65-F5344CB8AC3E}">
        <p14:creationId xmlns:p14="http://schemas.microsoft.com/office/powerpoint/2010/main" val="21266101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301f0a3f74b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301f0a3f74b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301f0a3f74b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301f0a3f74b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4"/>
        <p:cNvGrpSpPr/>
        <p:nvPr/>
      </p:nvGrpSpPr>
      <p:grpSpPr>
        <a:xfrm>
          <a:off x="0" y="0"/>
          <a:ext cx="0" cy="0"/>
          <a:chOff x="0" y="0"/>
          <a:chExt cx="0" cy="0"/>
        </a:xfrm>
      </p:grpSpPr>
      <p:sp>
        <p:nvSpPr>
          <p:cNvPr id="945" name="Google Shape;945;g373bf19db58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6" name="Google Shape;946;g373bf19db58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8"/>
        <p:cNvGrpSpPr/>
        <p:nvPr/>
      </p:nvGrpSpPr>
      <p:grpSpPr>
        <a:xfrm>
          <a:off x="0" y="0"/>
          <a:ext cx="0" cy="0"/>
          <a:chOff x="0" y="0"/>
          <a:chExt cx="0" cy="0"/>
        </a:xfrm>
      </p:grpSpPr>
      <p:sp>
        <p:nvSpPr>
          <p:cNvPr id="689" name="Google Shape;68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0" name="Google Shape;69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p:cNvGrpSpPr/>
        <p:nvPr/>
      </p:nvGrpSpPr>
      <p:grpSpPr>
        <a:xfrm>
          <a:off x="0" y="0"/>
          <a:ext cx="0" cy="0"/>
          <a:chOff x="0" y="0"/>
          <a:chExt cx="0" cy="0"/>
        </a:xfrm>
      </p:grpSpPr>
      <p:sp>
        <p:nvSpPr>
          <p:cNvPr id="592" name="Google Shape;592;g307fcfe3893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3" name="Google Shape;593;g307fcfe3893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889BB-0F3E-55F4-C5B0-6F3F1F2B43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08CB12-9BF2-7D10-86E0-A21BA3FE43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17FAA5-679C-AB27-D5E4-845C192EFB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5E9E54A-FABF-4997-856A-DEE7C03C7999}"/>
              </a:ext>
            </a:extLst>
          </p:cNvPr>
          <p:cNvSpPr>
            <a:spLocks noGrp="1"/>
          </p:cNvSpPr>
          <p:nvPr>
            <p:ph type="sldNum" sz="quarter" idx="5"/>
          </p:nvPr>
        </p:nvSpPr>
        <p:spPr/>
        <p:txBody>
          <a:bodyPr/>
          <a:lstStyle/>
          <a:p>
            <a:fld id="{4AED498D-6977-40EC-8E5E-7EB644D5E759}" type="slidenum">
              <a:rPr lang="en-US" noProof="0" smtClean="0"/>
              <a:t>30</a:t>
            </a:fld>
            <a:endParaRPr lang="en-US" noProof="0"/>
          </a:p>
        </p:txBody>
      </p:sp>
    </p:spTree>
    <p:extLst>
      <p:ext uri="{BB962C8B-B14F-4D97-AF65-F5344CB8AC3E}">
        <p14:creationId xmlns:p14="http://schemas.microsoft.com/office/powerpoint/2010/main" val="27320524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E17BF-8B6D-CA85-F3A9-1DEB1B7F8B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A2C8F2-6E05-1BD7-6165-DF5C5EC11C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9F0914-92EE-DE3A-392A-0A9AF8C6BA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67B153-D53C-FE56-5424-B9361600D20B}"/>
              </a:ext>
            </a:extLst>
          </p:cNvPr>
          <p:cNvSpPr>
            <a:spLocks noGrp="1"/>
          </p:cNvSpPr>
          <p:nvPr>
            <p:ph type="sldNum" sz="quarter" idx="5"/>
          </p:nvPr>
        </p:nvSpPr>
        <p:spPr/>
        <p:txBody>
          <a:bodyPr/>
          <a:lstStyle/>
          <a:p>
            <a:fld id="{4AED498D-6977-40EC-8E5E-7EB644D5E759}" type="slidenum">
              <a:rPr lang="en-US" noProof="0" smtClean="0"/>
              <a:t>31</a:t>
            </a:fld>
            <a:endParaRPr lang="en-US" noProof="0"/>
          </a:p>
        </p:txBody>
      </p:sp>
    </p:spTree>
    <p:extLst>
      <p:ext uri="{BB962C8B-B14F-4D97-AF65-F5344CB8AC3E}">
        <p14:creationId xmlns:p14="http://schemas.microsoft.com/office/powerpoint/2010/main" val="4051480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30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30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0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30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0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3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3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_rels/slideLayout3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3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3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3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3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3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3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3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3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3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3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3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3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3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5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5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3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3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5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316488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bg>
      <p:bgRef idx="1001">
        <a:schemeClr val="bg2"/>
      </p:bgRef>
    </p:bg>
    <p:spTree>
      <p:nvGrpSpPr>
        <p:cNvPr id="1" name=""/>
        <p:cNvGrpSpPr/>
        <p:nvPr/>
      </p:nvGrpSpPr>
      <p:grpSpPr>
        <a:xfrm>
          <a:off x="0" y="0"/>
          <a:ext cx="0" cy="0"/>
          <a:chOff x="0" y="0"/>
          <a:chExt cx="0" cy="0"/>
        </a:xfrm>
      </p:grpSpPr>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
        <p:nvSpPr>
          <p:cNvPr id="3" name="Title 1">
            <a:extLst>
              <a:ext uri="{FF2B5EF4-FFF2-40B4-BE49-F238E27FC236}">
                <a16:creationId xmlns:a16="http://schemas.microsoft.com/office/drawing/2014/main" id="{80206913-4198-C5BA-6B13-02095EAA2B6F}"/>
              </a:ext>
            </a:extLst>
          </p:cNvPr>
          <p:cNvSpPr>
            <a:spLocks noGrp="1"/>
          </p:cNvSpPr>
          <p:nvPr>
            <p:ph type="ctrTitle" hasCustomPrompt="1"/>
          </p:nvPr>
        </p:nvSpPr>
        <p:spPr>
          <a:xfrm>
            <a:off x="796322" y="320040"/>
            <a:ext cx="6732237" cy="1017147"/>
          </a:xfrm>
        </p:spPr>
        <p:txBody>
          <a:bodyPr anchor="b">
            <a:noAutofit/>
          </a:bodyPr>
          <a:lstStyle>
            <a:lvl1pPr algn="l">
              <a:lnSpc>
                <a:spcPct val="90000"/>
              </a:lnSpc>
              <a:defRPr sz="3600" spc="100" baseline="0">
                <a:solidFill>
                  <a:schemeClr val="tx1"/>
                </a:solidFill>
              </a:defRPr>
            </a:lvl1pPr>
          </a:lstStyle>
          <a:p>
            <a:r>
              <a:rPr lang="en-US"/>
              <a:t>Add title here</a:t>
            </a:r>
          </a:p>
        </p:txBody>
      </p:sp>
      <p:sp>
        <p:nvSpPr>
          <p:cNvPr id="4" name="Text Placeholder 7">
            <a:extLst>
              <a:ext uri="{FF2B5EF4-FFF2-40B4-BE49-F238E27FC236}">
                <a16:creationId xmlns:a16="http://schemas.microsoft.com/office/drawing/2014/main" id="{F770BC68-C025-CE63-EEBA-5DC7ADC44D91}"/>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5" name="Text Placeholder 12">
            <a:extLst>
              <a:ext uri="{FF2B5EF4-FFF2-40B4-BE49-F238E27FC236}">
                <a16:creationId xmlns:a16="http://schemas.microsoft.com/office/drawing/2014/main" id="{2F993316-5D9D-6B5D-B678-3E0B84A3C0D2}"/>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1" name="Text Placeholder 7">
            <a:extLst>
              <a:ext uri="{FF2B5EF4-FFF2-40B4-BE49-F238E27FC236}">
                <a16:creationId xmlns:a16="http://schemas.microsoft.com/office/drawing/2014/main" id="{41C39372-CEC6-2265-7611-84F187C126B1}"/>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2" name="Text Placeholder 12">
            <a:extLst>
              <a:ext uri="{FF2B5EF4-FFF2-40B4-BE49-F238E27FC236}">
                <a16:creationId xmlns:a16="http://schemas.microsoft.com/office/drawing/2014/main" id="{5E13D63F-D0AC-7CD2-770C-6AB09F1BA68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8" name="Text Placeholder 7">
            <a:extLst>
              <a:ext uri="{FF2B5EF4-FFF2-40B4-BE49-F238E27FC236}">
                <a16:creationId xmlns:a16="http://schemas.microsoft.com/office/drawing/2014/main" id="{85BF73EF-490D-CA1C-DAD3-BACB141D0988}"/>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9" name="Text Placeholder 12">
            <a:extLst>
              <a:ext uri="{FF2B5EF4-FFF2-40B4-BE49-F238E27FC236}">
                <a16:creationId xmlns:a16="http://schemas.microsoft.com/office/drawing/2014/main" id="{B82C914D-7190-2AD0-228B-6DA13843762C}"/>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5" name="Text Placeholder 7">
            <a:extLst>
              <a:ext uri="{FF2B5EF4-FFF2-40B4-BE49-F238E27FC236}">
                <a16:creationId xmlns:a16="http://schemas.microsoft.com/office/drawing/2014/main" id="{DAE3299D-125C-8DBC-60F9-82920ADE34EB}"/>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26" name="Text Placeholder 12">
            <a:extLst>
              <a:ext uri="{FF2B5EF4-FFF2-40B4-BE49-F238E27FC236}">
                <a16:creationId xmlns:a16="http://schemas.microsoft.com/office/drawing/2014/main" id="{B84261D4-8740-689B-A5CA-C6442BC13E2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9" name="Text Placeholder 7">
            <a:extLst>
              <a:ext uri="{FF2B5EF4-FFF2-40B4-BE49-F238E27FC236}">
                <a16:creationId xmlns:a16="http://schemas.microsoft.com/office/drawing/2014/main" id="{7D4393D6-D866-E411-A222-2FE8B99C4D3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30" name="Text Placeholder 12">
            <a:extLst>
              <a:ext uri="{FF2B5EF4-FFF2-40B4-BE49-F238E27FC236}">
                <a16:creationId xmlns:a16="http://schemas.microsoft.com/office/drawing/2014/main" id="{94666BC0-682D-FE04-6EC3-AA81EA3F96FB}"/>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Tree>
    <p:extLst>
      <p:ext uri="{BB962C8B-B14F-4D97-AF65-F5344CB8AC3E}">
        <p14:creationId xmlns:p14="http://schemas.microsoft.com/office/powerpoint/2010/main" val="2473709145"/>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615541" y="715654"/>
            <a:ext cx="4786877" cy="1518315"/>
          </a:xfrm>
        </p:spPr>
        <p:txBody>
          <a:bodyPr anchor="b">
            <a:normAutofit/>
          </a:bodyPr>
          <a:lstStyle>
            <a:lvl1pPr algn="l">
              <a:lnSpc>
                <a:spcPct val="90000"/>
              </a:lnSpc>
              <a:defRPr sz="3600" spc="100" baseline="0">
                <a:solidFill>
                  <a:schemeClr val="bg1"/>
                </a:solidFill>
              </a:defRPr>
            </a:lvl1pPr>
          </a:lstStyle>
          <a:p>
            <a:r>
              <a:rPr lang="en-US"/>
              <a:t>Add title here</a:t>
            </a:r>
          </a:p>
        </p:txBody>
      </p:sp>
      <p:sp>
        <p:nvSpPr>
          <p:cNvPr id="3" name="Subtitle 2"/>
          <p:cNvSpPr>
            <a:spLocks noGrp="1"/>
          </p:cNvSpPr>
          <p:nvPr>
            <p:ph type="subTitle" idx="1" hasCustomPrompt="1"/>
          </p:nvPr>
        </p:nvSpPr>
        <p:spPr>
          <a:xfrm>
            <a:off x="6605708" y="2431477"/>
            <a:ext cx="4786877" cy="763899"/>
          </a:xfrm>
        </p:spPr>
        <p:txBody>
          <a:bodyPr lIns="91440" tIns="91440" rIns="91440" bIns="0">
            <a:normAutofit/>
          </a:bodyPr>
          <a:lstStyle>
            <a:lvl1pPr marL="0" indent="0" algn="l">
              <a:spcBef>
                <a:spcPts val="0"/>
              </a:spcBef>
              <a:spcAft>
                <a:spcPts val="0"/>
              </a:spcAft>
              <a:buNone/>
              <a:defRPr sz="2400" cap="none" spc="0" baseline="0">
                <a:solidFill>
                  <a:schemeClr val="accent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Add Subtitle here</a:t>
            </a:r>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605708" y="3348617"/>
            <a:ext cx="2699066" cy="2569866"/>
          </a:xfrm>
        </p:spPr>
        <p:txBody>
          <a:bodyPr lIns="91440" tIns="0">
            <a:normAutofit/>
          </a:bodyPr>
          <a:lstStyle>
            <a:lvl1pPr marL="274320" indent="-274320">
              <a:spcAft>
                <a:spcPts val="600"/>
              </a:spcAft>
              <a:buFont typeface="Courier New" panose="02070309020205020404" pitchFamily="49" charset="0"/>
              <a:buChar char="o"/>
              <a:defRPr sz="1400">
                <a:solidFill>
                  <a:schemeClr val="bg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Tree>
    <p:extLst>
      <p:ext uri="{BB962C8B-B14F-4D97-AF65-F5344CB8AC3E}">
        <p14:creationId xmlns:p14="http://schemas.microsoft.com/office/powerpoint/2010/main" val="60376743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524000"/>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4" name="Content Placeholder 3">
            <a:extLst>
              <a:ext uri="{FF2B5EF4-FFF2-40B4-BE49-F238E27FC236}">
                <a16:creationId xmlns:a16="http://schemas.microsoft.com/office/drawing/2014/main" id="{B3EF88AD-4B54-9DC5-D315-825BE9FCEEF4}"/>
              </a:ext>
            </a:extLst>
          </p:cNvPr>
          <p:cNvSpPr>
            <a:spLocks noGrp="1"/>
          </p:cNvSpPr>
          <p:nvPr>
            <p:ph sz="quarter" idx="17"/>
          </p:nvPr>
        </p:nvSpPr>
        <p:spPr>
          <a:xfrm>
            <a:off x="796322" y="2252076"/>
            <a:ext cx="5797550" cy="30517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12095518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Single lin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408820"/>
            <a:ext cx="8935507" cy="94946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4" name="Content Placeholder 3">
            <a:extLst>
              <a:ext uri="{FF2B5EF4-FFF2-40B4-BE49-F238E27FC236}">
                <a16:creationId xmlns:a16="http://schemas.microsoft.com/office/drawing/2014/main" id="{940D7E9A-1E17-C6A0-31A6-F6F620FF9E84}"/>
              </a:ext>
            </a:extLst>
          </p:cNvPr>
          <p:cNvSpPr>
            <a:spLocks noGrp="1"/>
          </p:cNvSpPr>
          <p:nvPr>
            <p:ph sz="quarter" idx="17"/>
          </p:nvPr>
        </p:nvSpPr>
        <p:spPr>
          <a:xfrm>
            <a:off x="796322" y="1986061"/>
            <a:ext cx="5797550" cy="4015244"/>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7690504"/>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2">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524000"/>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796322" y="2252394"/>
            <a:ext cx="5797518" cy="2532966"/>
          </a:xfrm>
        </p:spPr>
        <p:txBody>
          <a:bodyPr lIns="91440" bIns="0" anchor="t">
            <a:normAutofit/>
          </a:bodyPr>
          <a:lstStyle>
            <a:lvl1pPr marL="0" indent="0">
              <a:spcBef>
                <a:spcPts val="600"/>
              </a:spcBef>
              <a:spcAft>
                <a:spcPts val="1800"/>
              </a:spcAft>
              <a:buNone/>
              <a:defRPr sz="1400"/>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542979423"/>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mparison">
    <p:bg>
      <p:bgRef idx="1001">
        <a:schemeClr val="bg2"/>
      </p:bgRef>
    </p:bg>
    <p:spTree>
      <p:nvGrpSpPr>
        <p:cNvPr id="1" name=""/>
        <p:cNvGrpSpPr/>
        <p:nvPr/>
      </p:nvGrpSpPr>
      <p:grpSpPr>
        <a:xfrm>
          <a:off x="0" y="0"/>
          <a:ext cx="0" cy="0"/>
          <a:chOff x="0" y="0"/>
          <a:chExt cx="0" cy="0"/>
        </a:xfrm>
      </p:grpSpPr>
      <p:sp>
        <p:nvSpPr>
          <p:cNvPr id="26" name="Rectangle: Rounded Corners 25">
            <a:extLst>
              <a:ext uri="{FF2B5EF4-FFF2-40B4-BE49-F238E27FC236}">
                <a16:creationId xmlns:a16="http://schemas.microsoft.com/office/drawing/2014/main" id="{4D27DC4C-0653-4DB5-ABFE-50764C59AD69}"/>
              </a:ext>
              <a:ext uri="{C183D7F6-B498-43B3-948B-1728B52AA6E4}">
                <adec:decorative xmlns:adec="http://schemas.microsoft.com/office/drawing/2017/decorative" val="1"/>
              </a:ext>
            </a:extLst>
          </p:cNvPr>
          <p:cNvSpPr/>
          <p:nvPr userDrawn="1"/>
        </p:nvSpPr>
        <p:spPr>
          <a:xfrm>
            <a:off x="7995403" y="1894376"/>
            <a:ext cx="2847975" cy="3390899"/>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447368" y="270880"/>
            <a:ext cx="11297264" cy="1524000"/>
          </a:xfrm>
        </p:spPr>
        <p:txBody>
          <a:bodyPr anchor="ctr">
            <a:normAutofit/>
          </a:bodyPr>
          <a:lstStyle>
            <a:lvl1pPr algn="ctr">
              <a:lnSpc>
                <a:spcPct val="90000"/>
              </a:lnSpc>
              <a:defRPr sz="3600" spc="100" baseline="0">
                <a:solidFill>
                  <a:schemeClr val="tx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318352"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7" name="Picture Placeholder 16">
            <a:extLst>
              <a:ext uri="{FF2B5EF4-FFF2-40B4-BE49-F238E27FC236}">
                <a16:creationId xmlns:a16="http://schemas.microsoft.com/office/drawing/2014/main" id="{87E0A2EC-564E-BDA2-2E74-CEA1D54B10C9}"/>
              </a:ext>
            </a:extLst>
          </p:cNvPr>
          <p:cNvSpPr>
            <a:spLocks noGrp="1"/>
          </p:cNvSpPr>
          <p:nvPr>
            <p:ph type="pic" sz="quarter" idx="23"/>
          </p:nvPr>
        </p:nvSpPr>
        <p:spPr>
          <a:xfrm>
            <a:off x="2239419" y="2833688"/>
            <a:ext cx="1005840" cy="914400"/>
          </a:xfrm>
        </p:spPr>
        <p:txBody>
          <a:bodyPr>
            <a:normAutofit/>
          </a:bodyPr>
          <a:lstStyle>
            <a:lvl1pPr algn="ctr">
              <a:defRPr sz="1400"/>
            </a:lvl1pPr>
          </a:lstStyle>
          <a:p>
            <a:r>
              <a:rPr lang="en-US"/>
              <a:t>Click icon to add picture</a:t>
            </a:r>
          </a:p>
        </p:txBody>
      </p:sp>
      <p:sp>
        <p:nvSpPr>
          <p:cNvPr id="11" name="Text Placeholder 10">
            <a:extLst>
              <a:ext uri="{FF2B5EF4-FFF2-40B4-BE49-F238E27FC236}">
                <a16:creationId xmlns:a16="http://schemas.microsoft.com/office/drawing/2014/main" id="{96DA7890-E49A-5536-1939-2B9589558EF6}"/>
              </a:ext>
            </a:extLst>
          </p:cNvPr>
          <p:cNvSpPr>
            <a:spLocks noGrp="1"/>
          </p:cNvSpPr>
          <p:nvPr>
            <p:ph type="body" sz="quarter" idx="20" hasCustomPrompt="1"/>
          </p:nvPr>
        </p:nvSpPr>
        <p:spPr>
          <a:xfrm>
            <a:off x="1605817" y="3989405"/>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8" name="Text Placeholder 12">
            <a:extLst>
              <a:ext uri="{FF2B5EF4-FFF2-40B4-BE49-F238E27FC236}">
                <a16:creationId xmlns:a16="http://schemas.microsoft.com/office/drawing/2014/main" id="{4A1E2517-8244-627B-E6B6-4EF4FEDCA10E}"/>
              </a:ext>
            </a:extLst>
          </p:cNvPr>
          <p:cNvSpPr>
            <a:spLocks noGrp="1"/>
          </p:cNvSpPr>
          <p:nvPr>
            <p:ph type="body" sz="quarter" idx="18" hasCustomPrompt="1"/>
          </p:nvPr>
        </p:nvSpPr>
        <p:spPr>
          <a:xfrm>
            <a:off x="4651092"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8" name="Picture Placeholder 16">
            <a:extLst>
              <a:ext uri="{FF2B5EF4-FFF2-40B4-BE49-F238E27FC236}">
                <a16:creationId xmlns:a16="http://schemas.microsoft.com/office/drawing/2014/main" id="{054FC79A-A756-FC67-CBF8-0078E8F8C1A3}"/>
              </a:ext>
            </a:extLst>
          </p:cNvPr>
          <p:cNvSpPr>
            <a:spLocks noGrp="1"/>
          </p:cNvSpPr>
          <p:nvPr>
            <p:ph type="pic" sz="quarter" idx="24"/>
          </p:nvPr>
        </p:nvSpPr>
        <p:spPr>
          <a:xfrm>
            <a:off x="5572159" y="2954840"/>
            <a:ext cx="1005840" cy="914400"/>
          </a:xfrm>
        </p:spPr>
        <p:txBody>
          <a:bodyPr>
            <a:normAutofit/>
          </a:bodyPr>
          <a:lstStyle>
            <a:lvl1pPr algn="ctr">
              <a:defRPr sz="1400"/>
            </a:lvl1pPr>
          </a:lstStyle>
          <a:p>
            <a:r>
              <a:rPr lang="en-US"/>
              <a:t>Click icon to add picture</a:t>
            </a:r>
          </a:p>
        </p:txBody>
      </p:sp>
      <p:sp>
        <p:nvSpPr>
          <p:cNvPr id="12" name="Text Placeholder 10">
            <a:extLst>
              <a:ext uri="{FF2B5EF4-FFF2-40B4-BE49-F238E27FC236}">
                <a16:creationId xmlns:a16="http://schemas.microsoft.com/office/drawing/2014/main" id="{EBE00383-F339-E668-9399-D2DC9718C39D}"/>
              </a:ext>
            </a:extLst>
          </p:cNvPr>
          <p:cNvSpPr>
            <a:spLocks noGrp="1"/>
          </p:cNvSpPr>
          <p:nvPr>
            <p:ph type="body" sz="quarter" idx="21" hasCustomPrompt="1"/>
          </p:nvPr>
        </p:nvSpPr>
        <p:spPr>
          <a:xfrm>
            <a:off x="4938557" y="3989404"/>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9" name="Text Placeholder 12">
            <a:extLst>
              <a:ext uri="{FF2B5EF4-FFF2-40B4-BE49-F238E27FC236}">
                <a16:creationId xmlns:a16="http://schemas.microsoft.com/office/drawing/2014/main" id="{71A788CA-392F-F29F-08CD-FBCB24BA793A}"/>
              </a:ext>
            </a:extLst>
          </p:cNvPr>
          <p:cNvSpPr>
            <a:spLocks noGrp="1"/>
          </p:cNvSpPr>
          <p:nvPr>
            <p:ph type="body" sz="quarter" idx="19" hasCustomPrompt="1"/>
          </p:nvPr>
        </p:nvSpPr>
        <p:spPr>
          <a:xfrm>
            <a:off x="7995403"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9" name="Picture Placeholder 16">
            <a:extLst>
              <a:ext uri="{FF2B5EF4-FFF2-40B4-BE49-F238E27FC236}">
                <a16:creationId xmlns:a16="http://schemas.microsoft.com/office/drawing/2014/main" id="{6E7FBECC-1456-B16C-B42F-61BAE986F27C}"/>
              </a:ext>
            </a:extLst>
          </p:cNvPr>
          <p:cNvSpPr>
            <a:spLocks noGrp="1"/>
          </p:cNvSpPr>
          <p:nvPr>
            <p:ph type="pic" sz="quarter" idx="25"/>
          </p:nvPr>
        </p:nvSpPr>
        <p:spPr>
          <a:xfrm>
            <a:off x="8916470" y="2833688"/>
            <a:ext cx="1005840" cy="914400"/>
          </a:xfrm>
        </p:spPr>
        <p:txBody>
          <a:bodyPr>
            <a:normAutofit/>
          </a:bodyPr>
          <a:lstStyle>
            <a:lvl1pPr algn="ctr">
              <a:defRPr sz="1400"/>
            </a:lvl1pPr>
          </a:lstStyle>
          <a:p>
            <a:r>
              <a:rPr lang="en-US"/>
              <a:t>Click icon to add picture</a:t>
            </a:r>
          </a:p>
        </p:txBody>
      </p:sp>
      <p:sp>
        <p:nvSpPr>
          <p:cNvPr id="15" name="Text Placeholder 10">
            <a:extLst>
              <a:ext uri="{FF2B5EF4-FFF2-40B4-BE49-F238E27FC236}">
                <a16:creationId xmlns:a16="http://schemas.microsoft.com/office/drawing/2014/main" id="{984A0CD0-C9DF-C8B2-FEE6-05F2F0403245}"/>
              </a:ext>
            </a:extLst>
          </p:cNvPr>
          <p:cNvSpPr>
            <a:spLocks noGrp="1"/>
          </p:cNvSpPr>
          <p:nvPr>
            <p:ph type="body" sz="quarter" idx="22" hasCustomPrompt="1"/>
          </p:nvPr>
        </p:nvSpPr>
        <p:spPr>
          <a:xfrm>
            <a:off x="8282868" y="3989404"/>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360012431"/>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Comparison Dark">
    <p:bg>
      <p:bgRef idx="1001">
        <a:schemeClr val="bg2"/>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0CF8376-A762-054E-EA3C-FF9430AD98E5}"/>
              </a:ext>
            </a:extLst>
          </p:cNvPr>
          <p:cNvSpPr>
            <a:spLocks noGrp="1"/>
          </p:cNvSpPr>
          <p:nvPr>
            <p:ph type="title" hasCustomPrompt="1"/>
          </p:nvPr>
        </p:nvSpPr>
        <p:spPr>
          <a:xfrm>
            <a:off x="409099" y="286603"/>
            <a:ext cx="11373803" cy="1450757"/>
          </a:xfrm>
        </p:spPr>
        <p:txBody>
          <a:bodyPr anchor="ctr">
            <a:normAutofit/>
          </a:bodyPr>
          <a:lstStyle>
            <a:lvl1pPr algn="ctr">
              <a:defRPr sz="3600">
                <a:solidFill>
                  <a:schemeClr val="bg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318352"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7" name="Picture Placeholder 16">
            <a:extLst>
              <a:ext uri="{FF2B5EF4-FFF2-40B4-BE49-F238E27FC236}">
                <a16:creationId xmlns:a16="http://schemas.microsoft.com/office/drawing/2014/main" id="{87E0A2EC-564E-BDA2-2E74-CEA1D54B10C9}"/>
              </a:ext>
            </a:extLst>
          </p:cNvPr>
          <p:cNvSpPr>
            <a:spLocks noGrp="1"/>
          </p:cNvSpPr>
          <p:nvPr>
            <p:ph type="pic" sz="quarter" idx="23"/>
          </p:nvPr>
        </p:nvSpPr>
        <p:spPr>
          <a:xfrm>
            <a:off x="2239419" y="2833688"/>
            <a:ext cx="1005840" cy="914400"/>
          </a:xfrm>
        </p:spPr>
        <p:txBody>
          <a:bodyPr>
            <a:normAutofit/>
          </a:bodyPr>
          <a:lstStyle>
            <a:lvl1pPr algn="ctr">
              <a:defRPr sz="1400"/>
            </a:lvl1pPr>
          </a:lstStyle>
          <a:p>
            <a:r>
              <a:rPr lang="en-US"/>
              <a:t>Click icon to add picture</a:t>
            </a:r>
          </a:p>
        </p:txBody>
      </p:sp>
      <p:sp>
        <p:nvSpPr>
          <p:cNvPr id="11" name="Text Placeholder 10">
            <a:extLst>
              <a:ext uri="{FF2B5EF4-FFF2-40B4-BE49-F238E27FC236}">
                <a16:creationId xmlns:a16="http://schemas.microsoft.com/office/drawing/2014/main" id="{96DA7890-E49A-5536-1939-2B9589558EF6}"/>
              </a:ext>
            </a:extLst>
          </p:cNvPr>
          <p:cNvSpPr>
            <a:spLocks noGrp="1"/>
          </p:cNvSpPr>
          <p:nvPr>
            <p:ph type="body" sz="quarter" idx="20" hasCustomPrompt="1"/>
          </p:nvPr>
        </p:nvSpPr>
        <p:spPr>
          <a:xfrm>
            <a:off x="1605817" y="3989405"/>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8" name="Text Placeholder 12">
            <a:extLst>
              <a:ext uri="{FF2B5EF4-FFF2-40B4-BE49-F238E27FC236}">
                <a16:creationId xmlns:a16="http://schemas.microsoft.com/office/drawing/2014/main" id="{4A1E2517-8244-627B-E6B6-4EF4FEDCA10E}"/>
              </a:ext>
            </a:extLst>
          </p:cNvPr>
          <p:cNvSpPr>
            <a:spLocks noGrp="1"/>
          </p:cNvSpPr>
          <p:nvPr>
            <p:ph type="body" sz="quarter" idx="18" hasCustomPrompt="1"/>
          </p:nvPr>
        </p:nvSpPr>
        <p:spPr>
          <a:xfrm>
            <a:off x="4651092"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8" name="Picture Placeholder 16">
            <a:extLst>
              <a:ext uri="{FF2B5EF4-FFF2-40B4-BE49-F238E27FC236}">
                <a16:creationId xmlns:a16="http://schemas.microsoft.com/office/drawing/2014/main" id="{054FC79A-A756-FC67-CBF8-0078E8F8C1A3}"/>
              </a:ext>
            </a:extLst>
          </p:cNvPr>
          <p:cNvSpPr>
            <a:spLocks noGrp="1"/>
          </p:cNvSpPr>
          <p:nvPr>
            <p:ph type="pic" sz="quarter" idx="24"/>
          </p:nvPr>
        </p:nvSpPr>
        <p:spPr>
          <a:xfrm>
            <a:off x="5572159" y="2954840"/>
            <a:ext cx="1005840" cy="914400"/>
          </a:xfrm>
        </p:spPr>
        <p:txBody>
          <a:bodyPr>
            <a:normAutofit/>
          </a:bodyPr>
          <a:lstStyle>
            <a:lvl1pPr algn="ctr">
              <a:defRPr sz="1400"/>
            </a:lvl1pPr>
          </a:lstStyle>
          <a:p>
            <a:r>
              <a:rPr lang="en-US"/>
              <a:t>Click icon to add picture</a:t>
            </a:r>
          </a:p>
        </p:txBody>
      </p:sp>
      <p:sp>
        <p:nvSpPr>
          <p:cNvPr id="12" name="Text Placeholder 10">
            <a:extLst>
              <a:ext uri="{FF2B5EF4-FFF2-40B4-BE49-F238E27FC236}">
                <a16:creationId xmlns:a16="http://schemas.microsoft.com/office/drawing/2014/main" id="{EBE00383-F339-E668-9399-D2DC9718C39D}"/>
              </a:ext>
            </a:extLst>
          </p:cNvPr>
          <p:cNvSpPr>
            <a:spLocks noGrp="1"/>
          </p:cNvSpPr>
          <p:nvPr>
            <p:ph type="body" sz="quarter" idx="21" hasCustomPrompt="1"/>
          </p:nvPr>
        </p:nvSpPr>
        <p:spPr>
          <a:xfrm>
            <a:off x="4938557" y="3989404"/>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9" name="Text Placeholder 12">
            <a:extLst>
              <a:ext uri="{FF2B5EF4-FFF2-40B4-BE49-F238E27FC236}">
                <a16:creationId xmlns:a16="http://schemas.microsoft.com/office/drawing/2014/main" id="{71A788CA-392F-F29F-08CD-FBCB24BA793A}"/>
              </a:ext>
            </a:extLst>
          </p:cNvPr>
          <p:cNvSpPr>
            <a:spLocks noGrp="1"/>
          </p:cNvSpPr>
          <p:nvPr>
            <p:ph type="body" sz="quarter" idx="19" hasCustomPrompt="1"/>
          </p:nvPr>
        </p:nvSpPr>
        <p:spPr>
          <a:xfrm>
            <a:off x="7995403"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9" name="Picture Placeholder 16">
            <a:extLst>
              <a:ext uri="{FF2B5EF4-FFF2-40B4-BE49-F238E27FC236}">
                <a16:creationId xmlns:a16="http://schemas.microsoft.com/office/drawing/2014/main" id="{6E7FBECC-1456-B16C-B42F-61BAE986F27C}"/>
              </a:ext>
            </a:extLst>
          </p:cNvPr>
          <p:cNvSpPr>
            <a:spLocks noGrp="1"/>
          </p:cNvSpPr>
          <p:nvPr>
            <p:ph type="pic" sz="quarter" idx="25"/>
          </p:nvPr>
        </p:nvSpPr>
        <p:spPr>
          <a:xfrm>
            <a:off x="8916470" y="2833688"/>
            <a:ext cx="1005840" cy="914400"/>
          </a:xfrm>
        </p:spPr>
        <p:txBody>
          <a:bodyPr>
            <a:normAutofit/>
          </a:bodyPr>
          <a:lstStyle>
            <a:lvl1pPr algn="ctr">
              <a:defRPr sz="1400"/>
            </a:lvl1pPr>
          </a:lstStyle>
          <a:p>
            <a:r>
              <a:rPr lang="en-US"/>
              <a:t>Click icon to add picture</a:t>
            </a:r>
          </a:p>
        </p:txBody>
      </p:sp>
      <p:sp>
        <p:nvSpPr>
          <p:cNvPr id="15" name="Text Placeholder 10">
            <a:extLst>
              <a:ext uri="{FF2B5EF4-FFF2-40B4-BE49-F238E27FC236}">
                <a16:creationId xmlns:a16="http://schemas.microsoft.com/office/drawing/2014/main" id="{984A0CD0-C9DF-C8B2-FEE6-05F2F0403245}"/>
              </a:ext>
            </a:extLst>
          </p:cNvPr>
          <p:cNvSpPr>
            <a:spLocks noGrp="1"/>
          </p:cNvSpPr>
          <p:nvPr>
            <p:ph type="body" sz="quarter" idx="22" hasCustomPrompt="1"/>
          </p:nvPr>
        </p:nvSpPr>
        <p:spPr>
          <a:xfrm>
            <a:off x="8282868" y="3989404"/>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bg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7241766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esson Summary">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599788" y="353962"/>
            <a:ext cx="4786877" cy="983225"/>
          </a:xfrm>
        </p:spPr>
        <p:txBody>
          <a:bodyPr anchor="b">
            <a:normAutofit/>
          </a:bodyPr>
          <a:lstStyle>
            <a:lvl1pPr algn="l">
              <a:lnSpc>
                <a:spcPct val="90000"/>
              </a:lnSpc>
              <a:defRPr sz="3600" spc="100" baseline="0">
                <a:solidFill>
                  <a:schemeClr val="bg1"/>
                </a:solidFill>
              </a:defRPr>
            </a:lvl1pPr>
          </a:lstStyle>
          <a:p>
            <a:r>
              <a:rPr lang="en-US"/>
              <a:t>Add title here</a:t>
            </a:r>
          </a:p>
        </p:txBody>
      </p:sp>
      <p:sp>
        <p:nvSpPr>
          <p:cNvPr id="3" name="Subtitle 2"/>
          <p:cNvSpPr>
            <a:spLocks noGrp="1"/>
          </p:cNvSpPr>
          <p:nvPr>
            <p:ph type="subTitle" idx="1" hasCustomPrompt="1"/>
          </p:nvPr>
        </p:nvSpPr>
        <p:spPr>
          <a:xfrm>
            <a:off x="6599788" y="1517074"/>
            <a:ext cx="4786877" cy="763899"/>
          </a:xfrm>
        </p:spPr>
        <p:txBody>
          <a:bodyPr lIns="91440" tIns="91440" rIns="91440" bIns="0">
            <a:normAutofit/>
          </a:bodyPr>
          <a:lstStyle>
            <a:lvl1pPr marL="0" indent="0" algn="l">
              <a:spcBef>
                <a:spcPts val="0"/>
              </a:spcBef>
              <a:spcAft>
                <a:spcPts val="0"/>
              </a:spcAft>
              <a:buNone/>
              <a:defRPr sz="2400" cap="none" spc="0" baseline="0">
                <a:solidFill>
                  <a:schemeClr val="accent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Add Subtitle here</a:t>
            </a:r>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599788" y="2341261"/>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1" name="Text Placeholder 10">
            <a:extLst>
              <a:ext uri="{FF2B5EF4-FFF2-40B4-BE49-F238E27FC236}">
                <a16:creationId xmlns:a16="http://schemas.microsoft.com/office/drawing/2014/main" id="{A9BC9EC3-C68A-CC9E-C220-8D585A8B43A0}"/>
              </a:ext>
            </a:extLst>
          </p:cNvPr>
          <p:cNvSpPr>
            <a:spLocks noGrp="1"/>
          </p:cNvSpPr>
          <p:nvPr>
            <p:ph type="body" sz="quarter" idx="15" hasCustomPrompt="1"/>
          </p:nvPr>
        </p:nvSpPr>
        <p:spPr>
          <a:xfrm>
            <a:off x="6599789" y="2753247"/>
            <a:ext cx="3852296" cy="817345"/>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sp>
        <p:nvSpPr>
          <p:cNvPr id="6" name="Text Placeholder 6">
            <a:extLst>
              <a:ext uri="{FF2B5EF4-FFF2-40B4-BE49-F238E27FC236}">
                <a16:creationId xmlns:a16="http://schemas.microsoft.com/office/drawing/2014/main" id="{DE3FA6A1-74D7-3926-C0BF-FECA6C0B0338}"/>
              </a:ext>
            </a:extLst>
          </p:cNvPr>
          <p:cNvSpPr>
            <a:spLocks noGrp="1"/>
          </p:cNvSpPr>
          <p:nvPr>
            <p:ph type="body" sz="quarter" idx="13" hasCustomPrompt="1"/>
          </p:nvPr>
        </p:nvSpPr>
        <p:spPr>
          <a:xfrm>
            <a:off x="6599788" y="3563285"/>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2" name="Text Placeholder 10">
            <a:extLst>
              <a:ext uri="{FF2B5EF4-FFF2-40B4-BE49-F238E27FC236}">
                <a16:creationId xmlns:a16="http://schemas.microsoft.com/office/drawing/2014/main" id="{9487AC4B-B367-6BC8-2DCA-61A43B326449}"/>
              </a:ext>
            </a:extLst>
          </p:cNvPr>
          <p:cNvSpPr>
            <a:spLocks noGrp="1"/>
          </p:cNvSpPr>
          <p:nvPr>
            <p:ph type="body" sz="quarter" idx="16" hasCustomPrompt="1"/>
          </p:nvPr>
        </p:nvSpPr>
        <p:spPr>
          <a:xfrm>
            <a:off x="6599788" y="3982578"/>
            <a:ext cx="3860546" cy="529133"/>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sp>
        <p:nvSpPr>
          <p:cNvPr id="8" name="Text Placeholder 6">
            <a:extLst>
              <a:ext uri="{FF2B5EF4-FFF2-40B4-BE49-F238E27FC236}">
                <a16:creationId xmlns:a16="http://schemas.microsoft.com/office/drawing/2014/main" id="{34E9A44E-6692-ACFA-4EB0-368490BF357A}"/>
              </a:ext>
            </a:extLst>
          </p:cNvPr>
          <p:cNvSpPr>
            <a:spLocks noGrp="1"/>
          </p:cNvSpPr>
          <p:nvPr>
            <p:ph type="body" sz="quarter" idx="14" hasCustomPrompt="1"/>
          </p:nvPr>
        </p:nvSpPr>
        <p:spPr>
          <a:xfrm>
            <a:off x="6599788" y="4564818"/>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3" name="Text Placeholder 10">
            <a:extLst>
              <a:ext uri="{FF2B5EF4-FFF2-40B4-BE49-F238E27FC236}">
                <a16:creationId xmlns:a16="http://schemas.microsoft.com/office/drawing/2014/main" id="{AB0B6725-F963-746B-381A-0F998539A022}"/>
              </a:ext>
            </a:extLst>
          </p:cNvPr>
          <p:cNvSpPr>
            <a:spLocks noGrp="1"/>
          </p:cNvSpPr>
          <p:nvPr>
            <p:ph type="body" sz="quarter" idx="17" hasCustomPrompt="1"/>
          </p:nvPr>
        </p:nvSpPr>
        <p:spPr>
          <a:xfrm>
            <a:off x="6599788" y="4975138"/>
            <a:ext cx="3860546" cy="852906"/>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spTree>
    <p:extLst>
      <p:ext uri="{BB962C8B-B14F-4D97-AF65-F5344CB8AC3E}">
        <p14:creationId xmlns:p14="http://schemas.microsoft.com/office/powerpoint/2010/main" val="141920836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Agenda - Topic 1">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72053385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 - Topic 2">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400"/>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380372583"/>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 Topic 3">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842760928"/>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genda - Topic 4">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26819564"/>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 Topic 5">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581226826"/>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970326" y="1679216"/>
            <a:ext cx="4786877" cy="1518315"/>
          </a:xfrm>
        </p:spPr>
        <p:txBody>
          <a:bodyPr anchor="b">
            <a:normAutofit/>
          </a:bodyPr>
          <a:lstStyle>
            <a:lvl1pPr algn="l">
              <a:lnSpc>
                <a:spcPct val="90000"/>
              </a:lnSpc>
              <a:defRPr sz="6000" spc="100" baseline="0">
                <a:solidFill>
                  <a:schemeClr val="accent1"/>
                </a:solidFill>
              </a:defRPr>
            </a:lvl1pPr>
          </a:lstStyle>
          <a:p>
            <a:r>
              <a:rPr lang="en-US"/>
              <a:t>Add title </a:t>
            </a:r>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970326" y="3748958"/>
            <a:ext cx="4786878" cy="2258013"/>
          </a:xfrm>
        </p:spPr>
        <p:txBody>
          <a:bodyPr lIns="91440" tIns="0">
            <a:normAutofit/>
          </a:bodyPr>
          <a:lstStyle>
            <a:lvl1pPr marL="0" indent="0">
              <a:spcBef>
                <a:spcPts val="0"/>
              </a:spcBef>
              <a:spcAft>
                <a:spcPts val="0"/>
              </a:spcAft>
              <a:buFont typeface="Courier New" panose="02070309020205020404" pitchFamily="49" charset="0"/>
              <a:buNone/>
              <a:defRPr sz="1600">
                <a:solidFill>
                  <a:schemeClr val="bg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Tree>
    <p:extLst>
      <p:ext uri="{BB962C8B-B14F-4D97-AF65-F5344CB8AC3E}">
        <p14:creationId xmlns:p14="http://schemas.microsoft.com/office/powerpoint/2010/main" val="46274276"/>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lide With Paragraph v1" type="title">
  <p:cSld name="TITLE">
    <p:spTree>
      <p:nvGrpSpPr>
        <p:cNvPr id="1" name="Shape 9"/>
        <p:cNvGrpSpPr/>
        <p:nvPr/>
      </p:nvGrpSpPr>
      <p:grpSpPr>
        <a:xfrm>
          <a:off x="0" y="0"/>
          <a:ext cx="0" cy="0"/>
          <a:chOff x="0" y="0"/>
          <a:chExt cx="0" cy="0"/>
        </a:xfrm>
      </p:grpSpPr>
      <p:sp>
        <p:nvSpPr>
          <p:cNvPr id="10" name="Google Shape;10;p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1" name="Google Shape;11;p2"/>
          <p:cNvSpPr/>
          <p:nvPr/>
        </p:nvSpPr>
        <p:spPr>
          <a:xfrm>
            <a:off x="9732701" y="866336"/>
            <a:ext cx="2459200" cy="2448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8862641" y="-1"/>
            <a:ext cx="870400" cy="866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0" y="5984317"/>
            <a:ext cx="877200" cy="873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a:spLocks noGrp="1"/>
          </p:cNvSpPr>
          <p:nvPr>
            <p:ph type="title"/>
          </p:nvPr>
        </p:nvSpPr>
        <p:spPr>
          <a:xfrm>
            <a:off x="527167" y="497100"/>
            <a:ext cx="8486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5" name="Google Shape;15;p2"/>
          <p:cNvSpPr>
            <a:spLocks noGrp="1"/>
          </p:cNvSpPr>
          <p:nvPr>
            <p:ph type="body" idx="13"/>
          </p:nvPr>
        </p:nvSpPr>
        <p:spPr>
          <a:xfrm>
            <a:off x="527167" y="1291400"/>
            <a:ext cx="8486400" cy="509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lide With Paragraph v2 - Image" type="secHead">
  <p:cSld name="SECTION_HEADER">
    <p:spTree>
      <p:nvGrpSpPr>
        <p:cNvPr id="1" name="Shape 16"/>
        <p:cNvGrpSpPr/>
        <p:nvPr/>
      </p:nvGrpSpPr>
      <p:grpSpPr>
        <a:xfrm>
          <a:off x="0" y="0"/>
          <a:ext cx="0" cy="0"/>
          <a:chOff x="0" y="0"/>
          <a:chExt cx="0" cy="0"/>
        </a:xfrm>
      </p:grpSpPr>
      <p:sp>
        <p:nvSpPr>
          <p:cNvPr id="17" name="Google Shape;17;p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8" name="Google Shape;18;p3"/>
          <p:cNvSpPr/>
          <p:nvPr/>
        </p:nvSpPr>
        <p:spPr>
          <a:xfrm>
            <a:off x="10945436" y="1088844"/>
            <a:ext cx="1246400" cy="1240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p:nvPr/>
        </p:nvSpPr>
        <p:spPr>
          <a:xfrm>
            <a:off x="0" y="-16"/>
            <a:ext cx="877200" cy="8732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a:spLocks noGrp="1"/>
          </p:cNvSpPr>
          <p:nvPr>
            <p:ph type="pic" idx="12"/>
          </p:nvPr>
        </p:nvSpPr>
        <p:spPr>
          <a:xfrm>
            <a:off x="6096000" y="2328000"/>
            <a:ext cx="4848000" cy="4526400"/>
          </a:xfrm>
          <a:prstGeom prst="rect">
            <a:avLst/>
          </a:prstGeom>
          <a:noFill/>
          <a:ln>
            <a:noFill/>
          </a:ln>
        </p:spPr>
      </p:sp>
      <p:sp>
        <p:nvSpPr>
          <p:cNvPr id="21" name="Google Shape;21;p3"/>
          <p:cNvSpPr>
            <a:spLocks noGrp="1"/>
          </p:cNvSpPr>
          <p:nvPr>
            <p:ph type="title"/>
          </p:nvPr>
        </p:nvSpPr>
        <p:spPr>
          <a:xfrm>
            <a:off x="878400" y="692167"/>
            <a:ext cx="4987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2" name="Google Shape;22;p3"/>
          <p:cNvSpPr>
            <a:spLocks noGrp="1"/>
          </p:cNvSpPr>
          <p:nvPr>
            <p:ph type="body" idx="13"/>
          </p:nvPr>
        </p:nvSpPr>
        <p:spPr>
          <a:xfrm>
            <a:off x="878400" y="1719200"/>
            <a:ext cx="4987200" cy="464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lide with 3 paragraphs" type="tx">
  <p:cSld name="TITLE_AND_BODY">
    <p:spTree>
      <p:nvGrpSpPr>
        <p:cNvPr id="1" name="Shape 23"/>
        <p:cNvGrpSpPr/>
        <p:nvPr/>
      </p:nvGrpSpPr>
      <p:grpSpPr>
        <a:xfrm>
          <a:off x="0" y="0"/>
          <a:ext cx="0" cy="0"/>
          <a:chOff x="0" y="0"/>
          <a:chExt cx="0" cy="0"/>
        </a:xfrm>
      </p:grpSpPr>
      <p:sp>
        <p:nvSpPr>
          <p:cNvPr id="24" name="Google Shape;24;p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25" name="Google Shape;25;p4"/>
          <p:cNvSpPr/>
          <p:nvPr/>
        </p:nvSpPr>
        <p:spPr>
          <a:xfrm>
            <a:off x="3" y="5617611"/>
            <a:ext cx="1246400" cy="1240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4"/>
          <p:cNvSpPr/>
          <p:nvPr/>
        </p:nvSpPr>
        <p:spPr>
          <a:xfrm>
            <a:off x="9982169" y="426611"/>
            <a:ext cx="1246400" cy="1240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a:off x="11228568" y="1667007"/>
            <a:ext cx="500400" cy="498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a:spLocks noGrp="1"/>
          </p:cNvSpPr>
          <p:nvPr>
            <p:ph type="title"/>
          </p:nvPr>
        </p:nvSpPr>
        <p:spPr>
          <a:xfrm>
            <a:off x="926400" y="533484"/>
            <a:ext cx="978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9" name="Google Shape;29;p4"/>
          <p:cNvSpPr>
            <a:spLocks noGrp="1"/>
          </p:cNvSpPr>
          <p:nvPr>
            <p:ph type="body" idx="13"/>
          </p:nvPr>
        </p:nvSpPr>
        <p:spPr>
          <a:xfrm>
            <a:off x="940800" y="1667717"/>
            <a:ext cx="2692800" cy="465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0" name="Google Shape;30;p4"/>
          <p:cNvSpPr>
            <a:spLocks noGrp="1"/>
          </p:cNvSpPr>
          <p:nvPr>
            <p:ph type="body" idx="14"/>
          </p:nvPr>
        </p:nvSpPr>
        <p:spPr>
          <a:xfrm>
            <a:off x="4488000" y="1667717"/>
            <a:ext cx="2692800" cy="465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 name="Google Shape;31;p4"/>
          <p:cNvSpPr>
            <a:spLocks noGrp="1"/>
          </p:cNvSpPr>
          <p:nvPr>
            <p:ph type="body" idx="15"/>
          </p:nvPr>
        </p:nvSpPr>
        <p:spPr>
          <a:xfrm>
            <a:off x="8030400" y="1667717"/>
            <a:ext cx="2692800" cy="465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lide with 2 columns v1" type="twoColTx">
  <p:cSld name="TITLE_AND_TWO_COLUMNS">
    <p:spTree>
      <p:nvGrpSpPr>
        <p:cNvPr id="1" name="Shape 32"/>
        <p:cNvGrpSpPr/>
        <p:nvPr/>
      </p:nvGrpSpPr>
      <p:grpSpPr>
        <a:xfrm>
          <a:off x="0" y="0"/>
          <a:ext cx="0" cy="0"/>
          <a:chOff x="0" y="0"/>
          <a:chExt cx="0" cy="0"/>
        </a:xfrm>
      </p:grpSpPr>
      <p:sp>
        <p:nvSpPr>
          <p:cNvPr id="33" name="Google Shape;33;p5"/>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34" name="Google Shape;34;p5"/>
          <p:cNvSpPr/>
          <p:nvPr/>
        </p:nvSpPr>
        <p:spPr>
          <a:xfrm>
            <a:off x="0" y="1817767"/>
            <a:ext cx="472000" cy="17260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 name="Google Shape;35;p5"/>
          <p:cNvSpPr/>
          <p:nvPr/>
        </p:nvSpPr>
        <p:spPr>
          <a:xfrm>
            <a:off x="0" y="4205833"/>
            <a:ext cx="472000" cy="17260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6" name="Google Shape;36;p5"/>
          <p:cNvSpPr/>
          <p:nvPr/>
        </p:nvSpPr>
        <p:spPr>
          <a:xfrm>
            <a:off x="10365225" y="3"/>
            <a:ext cx="1826800" cy="1817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5"/>
          <p:cNvSpPr>
            <a:spLocks noGrp="1"/>
          </p:cNvSpPr>
          <p:nvPr>
            <p:ph type="title"/>
          </p:nvPr>
        </p:nvSpPr>
        <p:spPr>
          <a:xfrm>
            <a:off x="842400" y="422400"/>
            <a:ext cx="9633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38" name="Google Shape;38;p5"/>
          <p:cNvSpPr>
            <a:spLocks noGrp="1"/>
          </p:cNvSpPr>
          <p:nvPr>
            <p:ph type="body" idx="13"/>
          </p:nvPr>
        </p:nvSpPr>
        <p:spPr>
          <a:xfrm>
            <a:off x="842400" y="1809600"/>
            <a:ext cx="10849600" cy="57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 name="Google Shape;39;p5"/>
          <p:cNvSpPr>
            <a:spLocks noGrp="1"/>
          </p:cNvSpPr>
          <p:nvPr>
            <p:ph type="body" idx="14"/>
          </p:nvPr>
        </p:nvSpPr>
        <p:spPr>
          <a:xfrm>
            <a:off x="842400" y="2448000"/>
            <a:ext cx="10849600" cy="109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 name="Google Shape;41;p5"/>
          <p:cNvSpPr>
            <a:spLocks noGrp="1"/>
          </p:cNvSpPr>
          <p:nvPr>
            <p:ph type="body" idx="15"/>
          </p:nvPr>
        </p:nvSpPr>
        <p:spPr>
          <a:xfrm>
            <a:off x="842400" y="4204800"/>
            <a:ext cx="10849600" cy="57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 name="Google Shape;42;p5"/>
          <p:cNvSpPr>
            <a:spLocks noGrp="1"/>
          </p:cNvSpPr>
          <p:nvPr>
            <p:ph type="body" idx="16"/>
          </p:nvPr>
        </p:nvSpPr>
        <p:spPr>
          <a:xfrm>
            <a:off x="842400" y="4843200"/>
            <a:ext cx="10849600" cy="109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lide with 2 columns v2" type="titleOnly">
  <p:cSld name="TITLE_ONLY">
    <p:spTree>
      <p:nvGrpSpPr>
        <p:cNvPr id="1" name="Shape 43"/>
        <p:cNvGrpSpPr/>
        <p:nvPr/>
      </p:nvGrpSpPr>
      <p:grpSpPr>
        <a:xfrm>
          <a:off x="0" y="0"/>
          <a:ext cx="0" cy="0"/>
          <a:chOff x="0" y="0"/>
          <a:chExt cx="0" cy="0"/>
        </a:xfrm>
      </p:grpSpPr>
      <p:sp>
        <p:nvSpPr>
          <p:cNvPr id="44" name="Google Shape;44;p6"/>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45" name="Google Shape;45;p6"/>
          <p:cNvSpPr/>
          <p:nvPr/>
        </p:nvSpPr>
        <p:spPr>
          <a:xfrm>
            <a:off x="8076167" y="1"/>
            <a:ext cx="1036400" cy="103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6"/>
          <p:cNvSpPr/>
          <p:nvPr/>
        </p:nvSpPr>
        <p:spPr>
          <a:xfrm>
            <a:off x="9323601" y="4245473"/>
            <a:ext cx="500400" cy="498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6"/>
          <p:cNvSpPr/>
          <p:nvPr/>
        </p:nvSpPr>
        <p:spPr>
          <a:xfrm>
            <a:off x="0" y="5231232"/>
            <a:ext cx="1634800" cy="1626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6"/>
          <p:cNvSpPr>
            <a:spLocks noGrp="1"/>
          </p:cNvSpPr>
          <p:nvPr>
            <p:ph type="title"/>
          </p:nvPr>
        </p:nvSpPr>
        <p:spPr>
          <a:xfrm>
            <a:off x="8020733" y="1578700"/>
            <a:ext cx="3664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49" name="Google Shape;49;p6"/>
          <p:cNvCxnSpPr/>
          <p:nvPr/>
        </p:nvCxnSpPr>
        <p:spPr>
          <a:xfrm>
            <a:off x="4687651" y="1637267"/>
            <a:ext cx="0" cy="4204000"/>
          </a:xfrm>
          <a:prstGeom prst="straightConnector1">
            <a:avLst/>
          </a:prstGeom>
          <a:noFill/>
          <a:ln w="9525" cap="flat" cmpd="sng">
            <a:solidFill>
              <a:schemeClr val="accent4"/>
            </a:solidFill>
            <a:prstDash val="solid"/>
            <a:round/>
            <a:headEnd type="none" w="med" len="med"/>
            <a:tailEnd type="none" w="med" len="med"/>
          </a:ln>
        </p:spPr>
      </p:cxnSp>
      <p:sp>
        <p:nvSpPr>
          <p:cNvPr id="50" name="Google Shape;50;p6"/>
          <p:cNvSpPr/>
          <p:nvPr/>
        </p:nvSpPr>
        <p:spPr>
          <a:xfrm>
            <a:off x="1939000" y="1154503"/>
            <a:ext cx="250400" cy="249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6"/>
          <p:cNvSpPr/>
          <p:nvPr/>
        </p:nvSpPr>
        <p:spPr>
          <a:xfrm>
            <a:off x="4979867" y="1154503"/>
            <a:ext cx="250400" cy="249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6"/>
          <p:cNvSpPr>
            <a:spLocks noGrp="1"/>
          </p:cNvSpPr>
          <p:nvPr>
            <p:ph type="body" idx="13"/>
          </p:nvPr>
        </p:nvSpPr>
        <p:spPr>
          <a:xfrm>
            <a:off x="1826167" y="1590700"/>
            <a:ext cx="2692800" cy="70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 name="Google Shape;53;p6"/>
          <p:cNvSpPr>
            <a:spLocks noGrp="1"/>
          </p:cNvSpPr>
          <p:nvPr>
            <p:ph type="body" idx="15"/>
          </p:nvPr>
        </p:nvSpPr>
        <p:spPr>
          <a:xfrm>
            <a:off x="1826167" y="2483500"/>
            <a:ext cx="2692800" cy="337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4" name="Google Shape;54;p6"/>
          <p:cNvSpPr>
            <a:spLocks noGrp="1"/>
          </p:cNvSpPr>
          <p:nvPr>
            <p:ph type="body" idx="14"/>
          </p:nvPr>
        </p:nvSpPr>
        <p:spPr>
          <a:xfrm>
            <a:off x="4874167" y="1590700"/>
            <a:ext cx="2692800" cy="70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 name="Google Shape;55;p6"/>
          <p:cNvSpPr>
            <a:spLocks noGrp="1"/>
          </p:cNvSpPr>
          <p:nvPr>
            <p:ph type="body" idx="16"/>
          </p:nvPr>
        </p:nvSpPr>
        <p:spPr>
          <a:xfrm>
            <a:off x="4874167" y="2483500"/>
            <a:ext cx="2692800" cy="337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lide with 2 columns v3">
  <p:cSld name="ONE_COLUMN_TEXT">
    <p:spTree>
      <p:nvGrpSpPr>
        <p:cNvPr id="1" name="Shape 56"/>
        <p:cNvGrpSpPr/>
        <p:nvPr/>
      </p:nvGrpSpPr>
      <p:grpSpPr>
        <a:xfrm>
          <a:off x="0" y="0"/>
          <a:ext cx="0" cy="0"/>
          <a:chOff x="0" y="0"/>
          <a:chExt cx="0" cy="0"/>
        </a:xfrm>
      </p:grpSpPr>
      <p:sp>
        <p:nvSpPr>
          <p:cNvPr id="57" name="Google Shape;57;p7"/>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58" name="Google Shape;58;p7"/>
          <p:cNvSpPr/>
          <p:nvPr/>
        </p:nvSpPr>
        <p:spPr>
          <a:xfrm>
            <a:off x="5265733" y="459800"/>
            <a:ext cx="3130400" cy="5938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9" name="Google Shape;59;p7"/>
          <p:cNvSpPr/>
          <p:nvPr/>
        </p:nvSpPr>
        <p:spPr>
          <a:xfrm>
            <a:off x="8590267" y="459800"/>
            <a:ext cx="3130400" cy="5938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0" name="Google Shape;60;p7"/>
          <p:cNvSpPr/>
          <p:nvPr/>
        </p:nvSpPr>
        <p:spPr>
          <a:xfrm>
            <a:off x="0" y="0"/>
            <a:ext cx="808000" cy="804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p:nvPr/>
        </p:nvSpPr>
        <p:spPr>
          <a:xfrm>
            <a:off x="10726812" y="5392295"/>
            <a:ext cx="808000" cy="804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7"/>
          <p:cNvSpPr/>
          <p:nvPr/>
        </p:nvSpPr>
        <p:spPr>
          <a:xfrm>
            <a:off x="10440833" y="5107367"/>
            <a:ext cx="286000" cy="284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7"/>
          <p:cNvSpPr>
            <a:spLocks noGrp="1"/>
          </p:cNvSpPr>
          <p:nvPr>
            <p:ph type="title"/>
          </p:nvPr>
        </p:nvSpPr>
        <p:spPr>
          <a:xfrm>
            <a:off x="580800" y="784200"/>
            <a:ext cx="4334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4" name="Google Shape;64;p7"/>
          <p:cNvSpPr>
            <a:spLocks noGrp="1"/>
          </p:cNvSpPr>
          <p:nvPr>
            <p:ph type="body" idx="13"/>
          </p:nvPr>
        </p:nvSpPr>
        <p:spPr>
          <a:xfrm>
            <a:off x="5592000" y="784200"/>
            <a:ext cx="2476800" cy="83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5" name="Google Shape;65;p7"/>
          <p:cNvSpPr>
            <a:spLocks noGrp="1"/>
          </p:cNvSpPr>
          <p:nvPr>
            <p:ph type="body" idx="15"/>
          </p:nvPr>
        </p:nvSpPr>
        <p:spPr>
          <a:xfrm>
            <a:off x="5592000" y="1839101"/>
            <a:ext cx="2476800" cy="4181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6" name="Google Shape;66;p7"/>
          <p:cNvSpPr>
            <a:spLocks noGrp="1"/>
          </p:cNvSpPr>
          <p:nvPr>
            <p:ph type="body" idx="14"/>
          </p:nvPr>
        </p:nvSpPr>
        <p:spPr>
          <a:xfrm>
            <a:off x="8918400" y="784200"/>
            <a:ext cx="2476800" cy="83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7" name="Google Shape;67;p7"/>
          <p:cNvSpPr>
            <a:spLocks noGrp="1"/>
          </p:cNvSpPr>
          <p:nvPr>
            <p:ph type="body" idx="16"/>
          </p:nvPr>
        </p:nvSpPr>
        <p:spPr>
          <a:xfrm>
            <a:off x="8918400" y="1839101"/>
            <a:ext cx="2476800" cy="4181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lide with 2 columns v1 Image">
  <p:cSld name="MAIN_POINT">
    <p:spTree>
      <p:nvGrpSpPr>
        <p:cNvPr id="1" name="Shape 68"/>
        <p:cNvGrpSpPr/>
        <p:nvPr/>
      </p:nvGrpSpPr>
      <p:grpSpPr>
        <a:xfrm>
          <a:off x="0" y="0"/>
          <a:ext cx="0" cy="0"/>
          <a:chOff x="0" y="0"/>
          <a:chExt cx="0" cy="0"/>
        </a:xfrm>
      </p:grpSpPr>
      <p:sp>
        <p:nvSpPr>
          <p:cNvPr id="69" name="Google Shape;69;p8"/>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70" name="Google Shape;70;p8"/>
          <p:cNvSpPr>
            <a:spLocks noGrp="1"/>
          </p:cNvSpPr>
          <p:nvPr>
            <p:ph type="pic" idx="12"/>
          </p:nvPr>
        </p:nvSpPr>
        <p:spPr>
          <a:xfrm>
            <a:off x="598100" y="1361233"/>
            <a:ext cx="2436000" cy="1814800"/>
          </a:xfrm>
          <a:prstGeom prst="rect">
            <a:avLst/>
          </a:prstGeom>
          <a:noFill/>
          <a:ln>
            <a:noFill/>
          </a:ln>
        </p:spPr>
      </p:sp>
      <p:sp>
        <p:nvSpPr>
          <p:cNvPr id="73" name="Google Shape;73;p8"/>
          <p:cNvSpPr/>
          <p:nvPr/>
        </p:nvSpPr>
        <p:spPr>
          <a:xfrm>
            <a:off x="14501" y="780432"/>
            <a:ext cx="583600" cy="580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a:spLocks noGrp="1"/>
          </p:cNvSpPr>
          <p:nvPr>
            <p:ph type="title"/>
          </p:nvPr>
        </p:nvSpPr>
        <p:spPr>
          <a:xfrm>
            <a:off x="3655200" y="357900"/>
            <a:ext cx="7953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75" name="Google Shape;75;p8"/>
          <p:cNvSpPr>
            <a:spLocks noGrp="1"/>
          </p:cNvSpPr>
          <p:nvPr>
            <p:ph type="body" idx="13"/>
          </p:nvPr>
        </p:nvSpPr>
        <p:spPr>
          <a:xfrm>
            <a:off x="3643200" y="1328433"/>
            <a:ext cx="7977600" cy="5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6" name="Google Shape;76;p8"/>
          <p:cNvSpPr>
            <a:spLocks noGrp="1"/>
          </p:cNvSpPr>
          <p:nvPr>
            <p:ph type="body" idx="14"/>
          </p:nvPr>
        </p:nvSpPr>
        <p:spPr>
          <a:xfrm>
            <a:off x="3643200" y="1887733"/>
            <a:ext cx="7977600" cy="1288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7" name="Google Shape;77;p8"/>
          <p:cNvSpPr>
            <a:spLocks noGrp="1"/>
          </p:cNvSpPr>
          <p:nvPr>
            <p:ph type="pic" idx="22"/>
          </p:nvPr>
        </p:nvSpPr>
        <p:spPr>
          <a:xfrm>
            <a:off x="584633" y="3805784"/>
            <a:ext cx="2436000" cy="1814800"/>
          </a:xfrm>
          <a:prstGeom prst="rect">
            <a:avLst/>
          </a:prstGeom>
          <a:noFill/>
          <a:ln>
            <a:noFill/>
          </a:ln>
        </p:spPr>
      </p:sp>
      <p:sp>
        <p:nvSpPr>
          <p:cNvPr id="78" name="Google Shape;78;p8"/>
          <p:cNvSpPr>
            <a:spLocks noGrp="1"/>
          </p:cNvSpPr>
          <p:nvPr>
            <p:ph type="body" idx="15"/>
          </p:nvPr>
        </p:nvSpPr>
        <p:spPr>
          <a:xfrm>
            <a:off x="3629733" y="3772984"/>
            <a:ext cx="7977600" cy="5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9" name="Google Shape;79;p8"/>
          <p:cNvSpPr>
            <a:spLocks noGrp="1"/>
          </p:cNvSpPr>
          <p:nvPr>
            <p:ph type="body" idx="16"/>
          </p:nvPr>
        </p:nvSpPr>
        <p:spPr>
          <a:xfrm>
            <a:off x="3629733" y="4332284"/>
            <a:ext cx="7977600" cy="1288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lide With Bullet Points v1 No Image">
  <p:cSld name="SECTION_TITLE_AND_DESCRIPTION">
    <p:spTree>
      <p:nvGrpSpPr>
        <p:cNvPr id="1" name="Shape 80"/>
        <p:cNvGrpSpPr/>
        <p:nvPr/>
      </p:nvGrpSpPr>
      <p:grpSpPr>
        <a:xfrm>
          <a:off x="0" y="0"/>
          <a:ext cx="0" cy="0"/>
          <a:chOff x="0" y="0"/>
          <a:chExt cx="0" cy="0"/>
        </a:xfrm>
      </p:grpSpPr>
      <p:sp>
        <p:nvSpPr>
          <p:cNvPr id="81" name="Google Shape;81;p9"/>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82" name="Google Shape;82;p9"/>
          <p:cNvSpPr/>
          <p:nvPr/>
        </p:nvSpPr>
        <p:spPr>
          <a:xfrm rot="10800000">
            <a:off x="9532000" y="4209600"/>
            <a:ext cx="1953600" cy="1944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9"/>
          <p:cNvSpPr/>
          <p:nvPr/>
        </p:nvSpPr>
        <p:spPr>
          <a:xfrm rot="10800000">
            <a:off x="11485599" y="6154401"/>
            <a:ext cx="706400" cy="703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9"/>
          <p:cNvSpPr/>
          <p:nvPr/>
        </p:nvSpPr>
        <p:spPr>
          <a:xfrm rot="10800000">
            <a:off x="594632" y="1"/>
            <a:ext cx="706400" cy="70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9"/>
          <p:cNvSpPr>
            <a:spLocks noGrp="1"/>
          </p:cNvSpPr>
          <p:nvPr>
            <p:ph type="title"/>
          </p:nvPr>
        </p:nvSpPr>
        <p:spPr>
          <a:xfrm>
            <a:off x="518400" y="802733"/>
            <a:ext cx="9009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6" name="Google Shape;86;p9"/>
          <p:cNvSpPr>
            <a:spLocks noGrp="1"/>
          </p:cNvSpPr>
          <p:nvPr>
            <p:ph type="body" idx="13"/>
          </p:nvPr>
        </p:nvSpPr>
        <p:spPr>
          <a:xfrm>
            <a:off x="518400" y="1809600"/>
            <a:ext cx="9009600" cy="434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lide With Bullet Points v1">
  <p:cSld name="CAPTION_ONLY">
    <p:spTree>
      <p:nvGrpSpPr>
        <p:cNvPr id="1" name="Shape 87"/>
        <p:cNvGrpSpPr/>
        <p:nvPr/>
      </p:nvGrpSpPr>
      <p:grpSpPr>
        <a:xfrm>
          <a:off x="0" y="0"/>
          <a:ext cx="0" cy="0"/>
          <a:chOff x="0" y="0"/>
          <a:chExt cx="0" cy="0"/>
        </a:xfrm>
      </p:grpSpPr>
      <p:sp>
        <p:nvSpPr>
          <p:cNvPr id="88" name="Google Shape;88;p10"/>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89" name="Google Shape;89;p10"/>
          <p:cNvSpPr>
            <a:spLocks noGrp="1"/>
          </p:cNvSpPr>
          <p:nvPr>
            <p:ph type="pic" idx="12"/>
          </p:nvPr>
        </p:nvSpPr>
        <p:spPr>
          <a:xfrm>
            <a:off x="6979200" y="0"/>
            <a:ext cx="5212800" cy="6859200"/>
          </a:xfrm>
          <a:prstGeom prst="rect">
            <a:avLst/>
          </a:prstGeom>
          <a:noFill/>
          <a:ln>
            <a:noFill/>
          </a:ln>
        </p:spPr>
      </p:sp>
      <p:sp>
        <p:nvSpPr>
          <p:cNvPr id="90" name="Google Shape;90;p10"/>
          <p:cNvSpPr/>
          <p:nvPr/>
        </p:nvSpPr>
        <p:spPr>
          <a:xfrm>
            <a:off x="5944033" y="1"/>
            <a:ext cx="1036400" cy="103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0"/>
          <p:cNvSpPr/>
          <p:nvPr/>
        </p:nvSpPr>
        <p:spPr>
          <a:xfrm>
            <a:off x="0" y="5344132"/>
            <a:ext cx="1520800" cy="15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0"/>
          <p:cNvSpPr/>
          <p:nvPr/>
        </p:nvSpPr>
        <p:spPr>
          <a:xfrm rot="10800000">
            <a:off x="1521100" y="5021732"/>
            <a:ext cx="323200" cy="32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0"/>
          <p:cNvSpPr>
            <a:spLocks noGrp="1"/>
          </p:cNvSpPr>
          <p:nvPr>
            <p:ph type="title"/>
          </p:nvPr>
        </p:nvSpPr>
        <p:spPr>
          <a:xfrm>
            <a:off x="561600" y="652800"/>
            <a:ext cx="6225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94" name="Google Shape;94;p10"/>
          <p:cNvSpPr>
            <a:spLocks noGrp="1"/>
          </p:cNvSpPr>
          <p:nvPr>
            <p:ph type="body" idx="13"/>
          </p:nvPr>
        </p:nvSpPr>
        <p:spPr>
          <a:xfrm>
            <a:off x="561600" y="1515055"/>
            <a:ext cx="6225600" cy="469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lide With Bullet Points v2">
  <p:cSld name="BIG_NUMBER">
    <p:spTree>
      <p:nvGrpSpPr>
        <p:cNvPr id="1" name="Shape 95"/>
        <p:cNvGrpSpPr/>
        <p:nvPr/>
      </p:nvGrpSpPr>
      <p:grpSpPr>
        <a:xfrm>
          <a:off x="0" y="0"/>
          <a:ext cx="0" cy="0"/>
          <a:chOff x="0" y="0"/>
          <a:chExt cx="0" cy="0"/>
        </a:xfrm>
      </p:grpSpPr>
      <p:sp>
        <p:nvSpPr>
          <p:cNvPr id="96" name="Google Shape;96;p11"/>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97" name="Google Shape;97;p11"/>
          <p:cNvSpPr>
            <a:spLocks noGrp="1"/>
          </p:cNvSpPr>
          <p:nvPr>
            <p:ph type="pic" idx="12"/>
          </p:nvPr>
        </p:nvSpPr>
        <p:spPr>
          <a:xfrm>
            <a:off x="484800" y="475200"/>
            <a:ext cx="2985600" cy="2985600"/>
          </a:xfrm>
          <a:prstGeom prst="rect">
            <a:avLst/>
          </a:prstGeom>
          <a:noFill/>
          <a:ln>
            <a:noFill/>
          </a:ln>
        </p:spPr>
      </p:sp>
      <p:sp>
        <p:nvSpPr>
          <p:cNvPr id="98" name="Google Shape;98;p11"/>
          <p:cNvSpPr/>
          <p:nvPr/>
        </p:nvSpPr>
        <p:spPr>
          <a:xfrm rot="10800000">
            <a:off x="3470667" y="3460367"/>
            <a:ext cx="1546800" cy="1539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1"/>
          <p:cNvSpPr/>
          <p:nvPr/>
        </p:nvSpPr>
        <p:spPr>
          <a:xfrm rot="10800000">
            <a:off x="2655067" y="5000100"/>
            <a:ext cx="815600" cy="812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1"/>
          <p:cNvSpPr>
            <a:spLocks noGrp="1"/>
          </p:cNvSpPr>
          <p:nvPr>
            <p:ph type="title"/>
          </p:nvPr>
        </p:nvSpPr>
        <p:spPr>
          <a:xfrm>
            <a:off x="5217600" y="475200"/>
            <a:ext cx="6446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1" name="Google Shape;101;p11"/>
          <p:cNvSpPr>
            <a:spLocks noGrp="1"/>
          </p:cNvSpPr>
          <p:nvPr>
            <p:ph type="body" idx="13"/>
          </p:nvPr>
        </p:nvSpPr>
        <p:spPr>
          <a:xfrm>
            <a:off x="5217600" y="1337467"/>
            <a:ext cx="6446400" cy="498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lide with 3 columns" type="blank">
  <p:cSld name="BLANK">
    <p:spTree>
      <p:nvGrpSpPr>
        <p:cNvPr id="1" name="Shape 102"/>
        <p:cNvGrpSpPr/>
        <p:nvPr/>
      </p:nvGrpSpPr>
      <p:grpSpPr>
        <a:xfrm>
          <a:off x="0" y="0"/>
          <a:ext cx="0" cy="0"/>
          <a:chOff x="0" y="0"/>
          <a:chExt cx="0" cy="0"/>
        </a:xfrm>
      </p:grpSpPr>
      <p:sp>
        <p:nvSpPr>
          <p:cNvPr id="103" name="Google Shape;103;p1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04" name="Google Shape;104;p12"/>
          <p:cNvSpPr/>
          <p:nvPr/>
        </p:nvSpPr>
        <p:spPr>
          <a:xfrm>
            <a:off x="0" y="1921433"/>
            <a:ext cx="11707200" cy="4936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5" name="Google Shape;105;p12"/>
          <p:cNvSpPr/>
          <p:nvPr/>
        </p:nvSpPr>
        <p:spPr>
          <a:xfrm rot="10800000">
            <a:off x="67" y="5376733"/>
            <a:ext cx="1488000" cy="1481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2"/>
          <p:cNvSpPr/>
          <p:nvPr/>
        </p:nvSpPr>
        <p:spPr>
          <a:xfrm rot="10800000">
            <a:off x="11706967" y="1415833"/>
            <a:ext cx="508400" cy="505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2"/>
          <p:cNvSpPr>
            <a:spLocks noGrp="1"/>
          </p:cNvSpPr>
          <p:nvPr>
            <p:ph type="title"/>
          </p:nvPr>
        </p:nvSpPr>
        <p:spPr>
          <a:xfrm>
            <a:off x="513600" y="542400"/>
            <a:ext cx="10684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8" name="Google Shape;108;p12"/>
          <p:cNvSpPr>
            <a:spLocks noGrp="1"/>
          </p:cNvSpPr>
          <p:nvPr>
            <p:ph type="body" idx="13"/>
          </p:nvPr>
        </p:nvSpPr>
        <p:spPr>
          <a:xfrm>
            <a:off x="508800" y="2184000"/>
            <a:ext cx="3110400" cy="83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09" name="Google Shape;109;p12"/>
          <p:cNvSpPr>
            <a:spLocks noGrp="1"/>
          </p:cNvSpPr>
          <p:nvPr>
            <p:ph type="body" idx="16"/>
          </p:nvPr>
        </p:nvSpPr>
        <p:spPr>
          <a:xfrm>
            <a:off x="508800" y="3238897"/>
            <a:ext cx="3110400" cy="294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10" name="Google Shape;110;p12"/>
          <p:cNvSpPr>
            <a:spLocks noGrp="1"/>
          </p:cNvSpPr>
          <p:nvPr>
            <p:ph type="body" idx="14"/>
          </p:nvPr>
        </p:nvSpPr>
        <p:spPr>
          <a:xfrm>
            <a:off x="4300800" y="2184000"/>
            <a:ext cx="3110400" cy="83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11" name="Google Shape;111;p12"/>
          <p:cNvSpPr>
            <a:spLocks noGrp="1"/>
          </p:cNvSpPr>
          <p:nvPr>
            <p:ph type="body" idx="17"/>
          </p:nvPr>
        </p:nvSpPr>
        <p:spPr>
          <a:xfrm>
            <a:off x="4300800" y="3238897"/>
            <a:ext cx="3110400" cy="294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12" name="Google Shape;112;p12"/>
          <p:cNvSpPr>
            <a:spLocks noGrp="1"/>
          </p:cNvSpPr>
          <p:nvPr>
            <p:ph type="body" idx="15"/>
          </p:nvPr>
        </p:nvSpPr>
        <p:spPr>
          <a:xfrm>
            <a:off x="8083200" y="2184000"/>
            <a:ext cx="3110400" cy="83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13" name="Google Shape;113;p12"/>
          <p:cNvSpPr>
            <a:spLocks noGrp="1"/>
          </p:cNvSpPr>
          <p:nvPr>
            <p:ph type="body" idx="18"/>
          </p:nvPr>
        </p:nvSpPr>
        <p:spPr>
          <a:xfrm>
            <a:off x="8083200" y="3238897"/>
            <a:ext cx="3110400" cy="294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Slide with 3 columns-v2">
  <p:cSld name="CUSTOM">
    <p:spTree>
      <p:nvGrpSpPr>
        <p:cNvPr id="1" name="Shape 114"/>
        <p:cNvGrpSpPr/>
        <p:nvPr/>
      </p:nvGrpSpPr>
      <p:grpSpPr>
        <a:xfrm>
          <a:off x="0" y="0"/>
          <a:ext cx="0" cy="0"/>
          <a:chOff x="0" y="0"/>
          <a:chExt cx="0" cy="0"/>
        </a:xfrm>
      </p:grpSpPr>
      <p:cxnSp>
        <p:nvCxnSpPr>
          <p:cNvPr id="115" name="Google Shape;115;p13"/>
          <p:cNvCxnSpPr/>
          <p:nvPr/>
        </p:nvCxnSpPr>
        <p:spPr>
          <a:xfrm>
            <a:off x="5529533" y="1605467"/>
            <a:ext cx="0" cy="4846000"/>
          </a:xfrm>
          <a:prstGeom prst="straightConnector1">
            <a:avLst/>
          </a:prstGeom>
          <a:noFill/>
          <a:ln w="9525" cap="flat" cmpd="sng">
            <a:solidFill>
              <a:schemeClr val="accent4"/>
            </a:solidFill>
            <a:prstDash val="solid"/>
            <a:round/>
            <a:headEnd type="none" w="med" len="med"/>
            <a:tailEnd type="none" w="med" len="med"/>
          </a:ln>
        </p:spPr>
      </p:cxnSp>
      <p:sp>
        <p:nvSpPr>
          <p:cNvPr id="116" name="Google Shape;116;p13"/>
          <p:cNvSpPr/>
          <p:nvPr/>
        </p:nvSpPr>
        <p:spPr>
          <a:xfrm>
            <a:off x="2753400" y="1605469"/>
            <a:ext cx="250400" cy="249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3"/>
          <p:cNvSpPr/>
          <p:nvPr/>
        </p:nvSpPr>
        <p:spPr>
          <a:xfrm>
            <a:off x="5830067" y="1605469"/>
            <a:ext cx="250400" cy="249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3"/>
          <p:cNvSpPr/>
          <p:nvPr/>
        </p:nvSpPr>
        <p:spPr>
          <a:xfrm>
            <a:off x="8911633" y="1605469"/>
            <a:ext cx="250400" cy="249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9" name="Google Shape;119;p13"/>
          <p:cNvCxnSpPr/>
          <p:nvPr/>
        </p:nvCxnSpPr>
        <p:spPr>
          <a:xfrm>
            <a:off x="8611067" y="1605467"/>
            <a:ext cx="0" cy="4846000"/>
          </a:xfrm>
          <a:prstGeom prst="straightConnector1">
            <a:avLst/>
          </a:prstGeom>
          <a:noFill/>
          <a:ln w="9525" cap="flat" cmpd="sng">
            <a:solidFill>
              <a:schemeClr val="accent4"/>
            </a:solidFill>
            <a:prstDash val="solid"/>
            <a:round/>
            <a:headEnd type="none" w="med" len="med"/>
            <a:tailEnd type="none" w="med" len="med"/>
          </a:ln>
        </p:spPr>
      </p:cxnSp>
      <p:sp>
        <p:nvSpPr>
          <p:cNvPr id="120" name="Google Shape;120;p13"/>
          <p:cNvSpPr/>
          <p:nvPr/>
        </p:nvSpPr>
        <p:spPr>
          <a:xfrm>
            <a:off x="0" y="5344132"/>
            <a:ext cx="1520800" cy="15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3"/>
          <p:cNvSpPr/>
          <p:nvPr/>
        </p:nvSpPr>
        <p:spPr>
          <a:xfrm rot="10800000">
            <a:off x="1521100" y="5021732"/>
            <a:ext cx="323200" cy="32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3"/>
          <p:cNvSpPr>
            <a:spLocks noGrp="1"/>
          </p:cNvSpPr>
          <p:nvPr>
            <p:ph type="body" idx="13"/>
          </p:nvPr>
        </p:nvSpPr>
        <p:spPr>
          <a:xfrm>
            <a:off x="2640000" y="2039767"/>
            <a:ext cx="2692800" cy="70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3" name="Google Shape;123;p13"/>
          <p:cNvSpPr>
            <a:spLocks noGrp="1"/>
          </p:cNvSpPr>
          <p:nvPr>
            <p:ph type="body" idx="16"/>
          </p:nvPr>
        </p:nvSpPr>
        <p:spPr>
          <a:xfrm>
            <a:off x="2640000" y="2932528"/>
            <a:ext cx="2692800" cy="351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4" name="Google Shape;124;p13"/>
          <p:cNvSpPr>
            <a:spLocks noGrp="1"/>
          </p:cNvSpPr>
          <p:nvPr>
            <p:ph type="body" idx="14"/>
          </p:nvPr>
        </p:nvSpPr>
        <p:spPr>
          <a:xfrm>
            <a:off x="5721600" y="2039767"/>
            <a:ext cx="2692800" cy="70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5" name="Google Shape;125;p13"/>
          <p:cNvSpPr>
            <a:spLocks noGrp="1"/>
          </p:cNvSpPr>
          <p:nvPr>
            <p:ph type="body" idx="17"/>
          </p:nvPr>
        </p:nvSpPr>
        <p:spPr>
          <a:xfrm>
            <a:off x="5721600" y="2932528"/>
            <a:ext cx="2692800" cy="351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6" name="Google Shape;126;p13"/>
          <p:cNvSpPr>
            <a:spLocks noGrp="1"/>
          </p:cNvSpPr>
          <p:nvPr>
            <p:ph type="body" idx="15"/>
          </p:nvPr>
        </p:nvSpPr>
        <p:spPr>
          <a:xfrm>
            <a:off x="8803200" y="2039767"/>
            <a:ext cx="2692800" cy="70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7" name="Google Shape;127;p13"/>
          <p:cNvSpPr>
            <a:spLocks noGrp="1"/>
          </p:cNvSpPr>
          <p:nvPr>
            <p:ph type="body" idx="18"/>
          </p:nvPr>
        </p:nvSpPr>
        <p:spPr>
          <a:xfrm>
            <a:off x="8803200" y="2932528"/>
            <a:ext cx="2692800" cy="351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8" name="Google Shape;128;p13"/>
          <p:cNvSpPr>
            <a:spLocks noGrp="1"/>
          </p:cNvSpPr>
          <p:nvPr>
            <p:ph type="title"/>
          </p:nvPr>
        </p:nvSpPr>
        <p:spPr>
          <a:xfrm>
            <a:off x="2640000" y="328467"/>
            <a:ext cx="8856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lide with 3 columns-v3">
  <p:cSld name="CUSTOM_1">
    <p:spTree>
      <p:nvGrpSpPr>
        <p:cNvPr id="1" name="Shape 129"/>
        <p:cNvGrpSpPr/>
        <p:nvPr/>
      </p:nvGrpSpPr>
      <p:grpSpPr>
        <a:xfrm>
          <a:off x="0" y="0"/>
          <a:ext cx="0" cy="0"/>
          <a:chOff x="0" y="0"/>
          <a:chExt cx="0" cy="0"/>
        </a:xfrm>
      </p:grpSpPr>
      <p:sp>
        <p:nvSpPr>
          <p:cNvPr id="130" name="Google Shape;130;p14"/>
          <p:cNvSpPr/>
          <p:nvPr/>
        </p:nvSpPr>
        <p:spPr>
          <a:xfrm>
            <a:off x="0" y="0"/>
            <a:ext cx="12238400" cy="6439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1" name="Google Shape;131;p14"/>
          <p:cNvSpPr/>
          <p:nvPr/>
        </p:nvSpPr>
        <p:spPr>
          <a:xfrm>
            <a:off x="10599600" y="6439601"/>
            <a:ext cx="420400" cy="418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4"/>
          <p:cNvSpPr/>
          <p:nvPr/>
        </p:nvSpPr>
        <p:spPr>
          <a:xfrm>
            <a:off x="9541667" y="-1"/>
            <a:ext cx="1058000" cy="1052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4"/>
          <p:cNvSpPr>
            <a:spLocks noGrp="1"/>
          </p:cNvSpPr>
          <p:nvPr>
            <p:ph type="body" idx="13"/>
          </p:nvPr>
        </p:nvSpPr>
        <p:spPr>
          <a:xfrm>
            <a:off x="512700" y="2304600"/>
            <a:ext cx="3380400" cy="628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4" name="Google Shape;134;p14"/>
          <p:cNvSpPr>
            <a:spLocks noGrp="1"/>
          </p:cNvSpPr>
          <p:nvPr>
            <p:ph type="body" idx="16"/>
          </p:nvPr>
        </p:nvSpPr>
        <p:spPr>
          <a:xfrm>
            <a:off x="512700" y="2995800"/>
            <a:ext cx="3380400" cy="291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5" name="Google Shape;135;p14"/>
          <p:cNvSpPr>
            <a:spLocks noGrp="1"/>
          </p:cNvSpPr>
          <p:nvPr>
            <p:ph type="body" idx="14"/>
          </p:nvPr>
        </p:nvSpPr>
        <p:spPr>
          <a:xfrm>
            <a:off x="4608151" y="2304600"/>
            <a:ext cx="3380400" cy="628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6" name="Google Shape;136;p14"/>
          <p:cNvSpPr>
            <a:spLocks noGrp="1"/>
          </p:cNvSpPr>
          <p:nvPr>
            <p:ph type="body" idx="17"/>
          </p:nvPr>
        </p:nvSpPr>
        <p:spPr>
          <a:xfrm>
            <a:off x="4608151" y="2995800"/>
            <a:ext cx="3380400" cy="291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7" name="Google Shape;137;p14"/>
          <p:cNvSpPr>
            <a:spLocks noGrp="1"/>
          </p:cNvSpPr>
          <p:nvPr>
            <p:ph type="body" idx="15"/>
          </p:nvPr>
        </p:nvSpPr>
        <p:spPr>
          <a:xfrm>
            <a:off x="8703600" y="2304600"/>
            <a:ext cx="3380400" cy="628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8" name="Google Shape;138;p14"/>
          <p:cNvSpPr>
            <a:spLocks noGrp="1"/>
          </p:cNvSpPr>
          <p:nvPr>
            <p:ph type="body" idx="18"/>
          </p:nvPr>
        </p:nvSpPr>
        <p:spPr>
          <a:xfrm>
            <a:off x="8703600" y="2995800"/>
            <a:ext cx="3380400" cy="291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9" name="Google Shape;139;p14"/>
          <p:cNvSpPr>
            <a:spLocks noGrp="1"/>
          </p:cNvSpPr>
          <p:nvPr>
            <p:ph type="title"/>
          </p:nvPr>
        </p:nvSpPr>
        <p:spPr>
          <a:xfrm>
            <a:off x="920200" y="288667"/>
            <a:ext cx="10351600" cy="862400"/>
          </a:xfrm>
          <a:prstGeom prst="rect">
            <a:avLst/>
          </a:prstGeom>
        </p:spPr>
        <p:txBody>
          <a:bodyPr spcFirstLastPara="1" wrap="square" lIns="0" tIns="0" rIns="0" bIns="0" anchor="t"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lide with 3 columns-v3 1 Image">
  <p:cSld name="CUSTOM_2">
    <p:spTree>
      <p:nvGrpSpPr>
        <p:cNvPr id="1" name="Shape 140"/>
        <p:cNvGrpSpPr/>
        <p:nvPr/>
      </p:nvGrpSpPr>
      <p:grpSpPr>
        <a:xfrm>
          <a:off x="0" y="0"/>
          <a:ext cx="0" cy="0"/>
          <a:chOff x="0" y="0"/>
          <a:chExt cx="0" cy="0"/>
        </a:xfrm>
      </p:grpSpPr>
      <p:sp>
        <p:nvSpPr>
          <p:cNvPr id="141" name="Google Shape;141;p15"/>
          <p:cNvSpPr/>
          <p:nvPr/>
        </p:nvSpPr>
        <p:spPr>
          <a:xfrm>
            <a:off x="959185" y="1328276"/>
            <a:ext cx="231600" cy="230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5"/>
          <p:cNvSpPr>
            <a:spLocks noGrp="1"/>
          </p:cNvSpPr>
          <p:nvPr>
            <p:ph type="body" idx="13"/>
          </p:nvPr>
        </p:nvSpPr>
        <p:spPr>
          <a:xfrm>
            <a:off x="1190800" y="2780567"/>
            <a:ext cx="2829600" cy="620800"/>
          </a:xfrm>
          <a:prstGeom prst="rect">
            <a:avLst/>
          </a:prstGeom>
        </p:spPr>
        <p:txBody>
          <a:bodyPr spcFirstLastPara="1" wrap="square" lIns="0" tIns="90000"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3" name="Google Shape;143;p15"/>
          <p:cNvSpPr>
            <a:spLocks noGrp="1"/>
          </p:cNvSpPr>
          <p:nvPr>
            <p:ph type="body" idx="16"/>
          </p:nvPr>
        </p:nvSpPr>
        <p:spPr>
          <a:xfrm>
            <a:off x="1190800" y="3559267"/>
            <a:ext cx="2829600" cy="2855200"/>
          </a:xfrm>
          <a:prstGeom prst="rect">
            <a:avLst/>
          </a:prstGeom>
        </p:spPr>
        <p:txBody>
          <a:bodyPr spcFirstLastPara="1" wrap="square" lIns="0" tIns="90000"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4" name="Google Shape;144;p15"/>
          <p:cNvSpPr>
            <a:spLocks noGrp="1"/>
          </p:cNvSpPr>
          <p:nvPr>
            <p:ph type="title"/>
          </p:nvPr>
        </p:nvSpPr>
        <p:spPr>
          <a:xfrm>
            <a:off x="1802400" y="278617"/>
            <a:ext cx="8587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45" name="Google Shape;145;p15"/>
          <p:cNvSpPr>
            <a:spLocks noGrp="1"/>
          </p:cNvSpPr>
          <p:nvPr>
            <p:ph type="pic" idx="12"/>
          </p:nvPr>
        </p:nvSpPr>
        <p:spPr>
          <a:xfrm>
            <a:off x="1190800" y="1328267"/>
            <a:ext cx="2829600" cy="1294400"/>
          </a:xfrm>
          <a:prstGeom prst="rect">
            <a:avLst/>
          </a:prstGeom>
          <a:noFill/>
          <a:ln>
            <a:noFill/>
          </a:ln>
        </p:spPr>
      </p:sp>
      <p:sp>
        <p:nvSpPr>
          <p:cNvPr id="146" name="Google Shape;146;p15"/>
          <p:cNvSpPr/>
          <p:nvPr/>
        </p:nvSpPr>
        <p:spPr>
          <a:xfrm>
            <a:off x="4565385" y="1328276"/>
            <a:ext cx="231600" cy="230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5"/>
          <p:cNvSpPr>
            <a:spLocks noGrp="1"/>
          </p:cNvSpPr>
          <p:nvPr>
            <p:ph type="body" idx="14"/>
          </p:nvPr>
        </p:nvSpPr>
        <p:spPr>
          <a:xfrm>
            <a:off x="4797000" y="2780567"/>
            <a:ext cx="2829600" cy="620800"/>
          </a:xfrm>
          <a:prstGeom prst="rect">
            <a:avLst/>
          </a:prstGeom>
        </p:spPr>
        <p:txBody>
          <a:bodyPr spcFirstLastPara="1" wrap="square" lIns="0" tIns="90000"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8" name="Google Shape;148;p15"/>
          <p:cNvSpPr>
            <a:spLocks noGrp="1"/>
          </p:cNvSpPr>
          <p:nvPr>
            <p:ph type="body" idx="17"/>
          </p:nvPr>
        </p:nvSpPr>
        <p:spPr>
          <a:xfrm>
            <a:off x="4797000" y="3559267"/>
            <a:ext cx="2829600" cy="2855200"/>
          </a:xfrm>
          <a:prstGeom prst="rect">
            <a:avLst/>
          </a:prstGeom>
        </p:spPr>
        <p:txBody>
          <a:bodyPr spcFirstLastPara="1" wrap="square" lIns="0" tIns="90000"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9" name="Google Shape;149;p15"/>
          <p:cNvSpPr>
            <a:spLocks noGrp="1"/>
          </p:cNvSpPr>
          <p:nvPr>
            <p:ph type="pic" idx="22"/>
          </p:nvPr>
        </p:nvSpPr>
        <p:spPr>
          <a:xfrm>
            <a:off x="4797000" y="1328300"/>
            <a:ext cx="2829600" cy="1294400"/>
          </a:xfrm>
          <a:prstGeom prst="rect">
            <a:avLst/>
          </a:prstGeom>
          <a:noFill/>
          <a:ln>
            <a:noFill/>
          </a:ln>
        </p:spPr>
      </p:sp>
      <p:sp>
        <p:nvSpPr>
          <p:cNvPr id="150" name="Google Shape;150;p15"/>
          <p:cNvSpPr/>
          <p:nvPr/>
        </p:nvSpPr>
        <p:spPr>
          <a:xfrm>
            <a:off x="8171585" y="1328276"/>
            <a:ext cx="231600" cy="230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5"/>
          <p:cNvSpPr>
            <a:spLocks noGrp="1"/>
          </p:cNvSpPr>
          <p:nvPr>
            <p:ph type="body" idx="15"/>
          </p:nvPr>
        </p:nvSpPr>
        <p:spPr>
          <a:xfrm>
            <a:off x="8403200" y="2780567"/>
            <a:ext cx="2829600" cy="620800"/>
          </a:xfrm>
          <a:prstGeom prst="rect">
            <a:avLst/>
          </a:prstGeom>
        </p:spPr>
        <p:txBody>
          <a:bodyPr spcFirstLastPara="1" wrap="square" lIns="0" tIns="90000"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2" name="Google Shape;152;p15"/>
          <p:cNvSpPr>
            <a:spLocks noGrp="1"/>
          </p:cNvSpPr>
          <p:nvPr>
            <p:ph type="body" idx="18"/>
          </p:nvPr>
        </p:nvSpPr>
        <p:spPr>
          <a:xfrm>
            <a:off x="8403200" y="3559267"/>
            <a:ext cx="2829600" cy="2855200"/>
          </a:xfrm>
          <a:prstGeom prst="rect">
            <a:avLst/>
          </a:prstGeom>
        </p:spPr>
        <p:txBody>
          <a:bodyPr spcFirstLastPara="1" wrap="square" lIns="0" tIns="90000"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3" name="Google Shape;153;p15"/>
          <p:cNvSpPr>
            <a:spLocks noGrp="1"/>
          </p:cNvSpPr>
          <p:nvPr>
            <p:ph type="pic" idx="32"/>
          </p:nvPr>
        </p:nvSpPr>
        <p:spPr>
          <a:xfrm>
            <a:off x="8403200" y="1328300"/>
            <a:ext cx="2829600" cy="1294400"/>
          </a:xfrm>
          <a:prstGeom prst="rect">
            <a:avLst/>
          </a:prstGeom>
          <a:noFill/>
          <a:ln>
            <a:noFill/>
          </a:ln>
        </p:spPr>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lide with 4 key metrics v2">
  <p:cSld name="CUSTOM_3">
    <p:spTree>
      <p:nvGrpSpPr>
        <p:cNvPr id="1" name="Shape 154"/>
        <p:cNvGrpSpPr/>
        <p:nvPr/>
      </p:nvGrpSpPr>
      <p:grpSpPr>
        <a:xfrm>
          <a:off x="0" y="0"/>
          <a:ext cx="0" cy="0"/>
          <a:chOff x="0" y="0"/>
          <a:chExt cx="0" cy="0"/>
        </a:xfrm>
      </p:grpSpPr>
      <p:sp>
        <p:nvSpPr>
          <p:cNvPr id="155" name="Google Shape;155;p16"/>
          <p:cNvSpPr/>
          <p:nvPr/>
        </p:nvSpPr>
        <p:spPr>
          <a:xfrm>
            <a:off x="0" y="2353767"/>
            <a:ext cx="12249600" cy="45040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6" name="Google Shape;156;p16"/>
          <p:cNvSpPr/>
          <p:nvPr/>
        </p:nvSpPr>
        <p:spPr>
          <a:xfrm rot="10800000">
            <a:off x="200" y="33"/>
            <a:ext cx="1079200" cy="1074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6"/>
          <p:cNvSpPr/>
          <p:nvPr/>
        </p:nvSpPr>
        <p:spPr>
          <a:xfrm rot="10800000">
            <a:off x="1079400" y="1074433"/>
            <a:ext cx="427600" cy="425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6"/>
          <p:cNvSpPr>
            <a:spLocks noGrp="1"/>
          </p:cNvSpPr>
          <p:nvPr>
            <p:ph type="body" idx="13"/>
          </p:nvPr>
        </p:nvSpPr>
        <p:spPr>
          <a:xfrm>
            <a:off x="470400" y="3999667"/>
            <a:ext cx="2409600" cy="72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9" name="Google Shape;159;p16"/>
          <p:cNvSpPr>
            <a:spLocks noGrp="1"/>
          </p:cNvSpPr>
          <p:nvPr>
            <p:ph type="body" idx="17"/>
          </p:nvPr>
        </p:nvSpPr>
        <p:spPr>
          <a:xfrm>
            <a:off x="470400" y="4944633"/>
            <a:ext cx="2409600" cy="945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0" name="Google Shape;160;p16"/>
          <p:cNvSpPr/>
          <p:nvPr/>
        </p:nvSpPr>
        <p:spPr>
          <a:xfrm rot="10800000">
            <a:off x="628400" y="3460099"/>
            <a:ext cx="323200" cy="32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6"/>
          <p:cNvSpPr>
            <a:spLocks noGrp="1"/>
          </p:cNvSpPr>
          <p:nvPr>
            <p:ph type="body" idx="14"/>
          </p:nvPr>
        </p:nvSpPr>
        <p:spPr>
          <a:xfrm>
            <a:off x="3432000" y="4000629"/>
            <a:ext cx="2409600" cy="72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2" name="Google Shape;162;p16"/>
          <p:cNvSpPr>
            <a:spLocks noGrp="1"/>
          </p:cNvSpPr>
          <p:nvPr>
            <p:ph type="body" idx="18"/>
          </p:nvPr>
        </p:nvSpPr>
        <p:spPr>
          <a:xfrm>
            <a:off x="3432000" y="4945112"/>
            <a:ext cx="2409600" cy="945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3" name="Google Shape;163;p16"/>
          <p:cNvSpPr/>
          <p:nvPr/>
        </p:nvSpPr>
        <p:spPr>
          <a:xfrm rot="10800000">
            <a:off x="3567467" y="3460100"/>
            <a:ext cx="323200" cy="32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6"/>
          <p:cNvSpPr>
            <a:spLocks noGrp="1"/>
          </p:cNvSpPr>
          <p:nvPr>
            <p:ph type="body" idx="15"/>
          </p:nvPr>
        </p:nvSpPr>
        <p:spPr>
          <a:xfrm>
            <a:off x="6384000" y="4000629"/>
            <a:ext cx="2409600" cy="72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5" name="Google Shape;165;p16"/>
          <p:cNvSpPr>
            <a:spLocks noGrp="1"/>
          </p:cNvSpPr>
          <p:nvPr>
            <p:ph type="body" idx="23"/>
          </p:nvPr>
        </p:nvSpPr>
        <p:spPr>
          <a:xfrm>
            <a:off x="6384000" y="4945112"/>
            <a:ext cx="2409600" cy="945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6" name="Google Shape;166;p16"/>
          <p:cNvSpPr/>
          <p:nvPr/>
        </p:nvSpPr>
        <p:spPr>
          <a:xfrm rot="10800000">
            <a:off x="6506533" y="3460100"/>
            <a:ext cx="323200" cy="32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6"/>
          <p:cNvSpPr>
            <a:spLocks noGrp="1"/>
          </p:cNvSpPr>
          <p:nvPr>
            <p:ph type="body" idx="16"/>
          </p:nvPr>
        </p:nvSpPr>
        <p:spPr>
          <a:xfrm>
            <a:off x="9336000" y="4000629"/>
            <a:ext cx="2409600" cy="72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8" name="Google Shape;168;p16"/>
          <p:cNvSpPr>
            <a:spLocks noGrp="1"/>
          </p:cNvSpPr>
          <p:nvPr>
            <p:ph type="body" idx="24"/>
          </p:nvPr>
        </p:nvSpPr>
        <p:spPr>
          <a:xfrm>
            <a:off x="9336000" y="4945112"/>
            <a:ext cx="2409600" cy="945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9" name="Google Shape;169;p16"/>
          <p:cNvSpPr/>
          <p:nvPr/>
        </p:nvSpPr>
        <p:spPr>
          <a:xfrm rot="10800000">
            <a:off x="9445600" y="3460100"/>
            <a:ext cx="323200" cy="32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6"/>
          <p:cNvSpPr>
            <a:spLocks noGrp="1"/>
          </p:cNvSpPr>
          <p:nvPr>
            <p:ph type="title"/>
          </p:nvPr>
        </p:nvSpPr>
        <p:spPr>
          <a:xfrm>
            <a:off x="494400" y="1032000"/>
            <a:ext cx="112080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lide with 4 key metrics v3">
  <p:cSld name="CUSTOM_4">
    <p:spTree>
      <p:nvGrpSpPr>
        <p:cNvPr id="1" name="Shape 171"/>
        <p:cNvGrpSpPr/>
        <p:nvPr/>
      </p:nvGrpSpPr>
      <p:grpSpPr>
        <a:xfrm>
          <a:off x="0" y="0"/>
          <a:ext cx="0" cy="0"/>
          <a:chOff x="0" y="0"/>
          <a:chExt cx="0" cy="0"/>
        </a:xfrm>
      </p:grpSpPr>
      <p:sp>
        <p:nvSpPr>
          <p:cNvPr id="172" name="Google Shape;172;p17"/>
          <p:cNvSpPr/>
          <p:nvPr/>
        </p:nvSpPr>
        <p:spPr>
          <a:xfrm>
            <a:off x="446451" y="2835617"/>
            <a:ext cx="2621200" cy="3250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3" name="Google Shape;173;p17"/>
          <p:cNvSpPr/>
          <p:nvPr/>
        </p:nvSpPr>
        <p:spPr>
          <a:xfrm rot="10800000">
            <a:off x="446451" y="2835619"/>
            <a:ext cx="870400" cy="868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7"/>
          <p:cNvSpPr/>
          <p:nvPr/>
        </p:nvSpPr>
        <p:spPr>
          <a:xfrm>
            <a:off x="3339084" y="2835617"/>
            <a:ext cx="2621200" cy="3250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5" name="Google Shape;175;p17"/>
          <p:cNvSpPr/>
          <p:nvPr/>
        </p:nvSpPr>
        <p:spPr>
          <a:xfrm rot="10800000">
            <a:off x="3339084" y="2835619"/>
            <a:ext cx="870400" cy="868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7"/>
          <p:cNvSpPr/>
          <p:nvPr/>
        </p:nvSpPr>
        <p:spPr>
          <a:xfrm>
            <a:off x="6231717" y="2835617"/>
            <a:ext cx="2621200" cy="3250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7" name="Google Shape;177;p17"/>
          <p:cNvSpPr/>
          <p:nvPr/>
        </p:nvSpPr>
        <p:spPr>
          <a:xfrm rot="10800000">
            <a:off x="6231717" y="2835619"/>
            <a:ext cx="870400" cy="868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7"/>
          <p:cNvSpPr/>
          <p:nvPr/>
        </p:nvSpPr>
        <p:spPr>
          <a:xfrm>
            <a:off x="9124351" y="2835617"/>
            <a:ext cx="2621200" cy="3250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9" name="Google Shape;179;p17"/>
          <p:cNvSpPr/>
          <p:nvPr/>
        </p:nvSpPr>
        <p:spPr>
          <a:xfrm rot="10800000">
            <a:off x="9124351" y="2835619"/>
            <a:ext cx="870400" cy="868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7"/>
          <p:cNvSpPr/>
          <p:nvPr/>
        </p:nvSpPr>
        <p:spPr>
          <a:xfrm rot="10800000">
            <a:off x="9995700" y="323784"/>
            <a:ext cx="1721600" cy="1644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7"/>
          <p:cNvSpPr/>
          <p:nvPr/>
        </p:nvSpPr>
        <p:spPr>
          <a:xfrm rot="10800000">
            <a:off x="9124380" y="1968184"/>
            <a:ext cx="871200" cy="8672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7"/>
          <p:cNvSpPr txBox="1"/>
          <p:nvPr/>
        </p:nvSpPr>
        <p:spPr>
          <a:xfrm>
            <a:off x="544833" y="2932800"/>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dirty="0">
                <a:solidFill>
                  <a:schemeClr val="dk1"/>
                </a:solidFill>
                <a:latin typeface="Poppins" panose="00000500000000000000" pitchFamily="2" charset="0"/>
                <a:ea typeface="Calibri"/>
                <a:cs typeface="Poppins" panose="00000500000000000000" pitchFamily="2" charset="0"/>
                <a:sym typeface="Calibri"/>
              </a:rPr>
              <a:t>01</a:t>
            </a:r>
            <a:endParaRPr sz="22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183" name="Google Shape;183;p17"/>
          <p:cNvSpPr txBox="1"/>
          <p:nvPr/>
        </p:nvSpPr>
        <p:spPr>
          <a:xfrm>
            <a:off x="3437467" y="2932800"/>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dirty="0">
                <a:solidFill>
                  <a:schemeClr val="dk1"/>
                </a:solidFill>
                <a:latin typeface="Poppins" panose="00000500000000000000" pitchFamily="2" charset="0"/>
                <a:ea typeface="Calibri"/>
                <a:cs typeface="Poppins" panose="00000500000000000000" pitchFamily="2" charset="0"/>
                <a:sym typeface="Calibri"/>
              </a:rPr>
              <a:t>02</a:t>
            </a:r>
            <a:endParaRPr sz="22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184" name="Google Shape;184;p17"/>
          <p:cNvSpPr txBox="1"/>
          <p:nvPr/>
        </p:nvSpPr>
        <p:spPr>
          <a:xfrm>
            <a:off x="6330100" y="2932800"/>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dirty="0">
                <a:solidFill>
                  <a:schemeClr val="dk1"/>
                </a:solidFill>
                <a:latin typeface="Poppins" panose="00000500000000000000" pitchFamily="2" charset="0"/>
                <a:ea typeface="Calibri"/>
                <a:cs typeface="Poppins" panose="00000500000000000000" pitchFamily="2" charset="0"/>
                <a:sym typeface="Calibri"/>
              </a:rPr>
              <a:t>03</a:t>
            </a:r>
            <a:endParaRPr sz="22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185" name="Google Shape;185;p17"/>
          <p:cNvSpPr txBox="1"/>
          <p:nvPr/>
        </p:nvSpPr>
        <p:spPr>
          <a:xfrm>
            <a:off x="9222733" y="2932800"/>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dirty="0">
                <a:solidFill>
                  <a:schemeClr val="dk1"/>
                </a:solidFill>
                <a:latin typeface="Poppins" panose="00000500000000000000" pitchFamily="2" charset="0"/>
                <a:ea typeface="Calibri"/>
                <a:cs typeface="Poppins" panose="00000500000000000000" pitchFamily="2" charset="0"/>
                <a:sym typeface="Calibri"/>
              </a:rPr>
              <a:t>04</a:t>
            </a:r>
            <a:endParaRPr sz="22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186" name="Google Shape;186;p17"/>
          <p:cNvSpPr>
            <a:spLocks noGrp="1"/>
          </p:cNvSpPr>
          <p:nvPr>
            <p:ph type="body" idx="13"/>
          </p:nvPr>
        </p:nvSpPr>
        <p:spPr>
          <a:xfrm>
            <a:off x="624000" y="3897333"/>
            <a:ext cx="2270400" cy="728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87" name="Google Shape;187;p17"/>
          <p:cNvSpPr>
            <a:spLocks noGrp="1"/>
          </p:cNvSpPr>
          <p:nvPr>
            <p:ph type="body" idx="17"/>
          </p:nvPr>
        </p:nvSpPr>
        <p:spPr>
          <a:xfrm>
            <a:off x="624000" y="4819833"/>
            <a:ext cx="2270400" cy="9452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88" name="Google Shape;188;p17"/>
          <p:cNvSpPr>
            <a:spLocks noGrp="1"/>
          </p:cNvSpPr>
          <p:nvPr>
            <p:ph type="body" idx="14"/>
          </p:nvPr>
        </p:nvSpPr>
        <p:spPr>
          <a:xfrm>
            <a:off x="3513600" y="3897333"/>
            <a:ext cx="2270400" cy="728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89" name="Google Shape;189;p17"/>
          <p:cNvSpPr>
            <a:spLocks noGrp="1"/>
          </p:cNvSpPr>
          <p:nvPr>
            <p:ph type="body" idx="18"/>
          </p:nvPr>
        </p:nvSpPr>
        <p:spPr>
          <a:xfrm>
            <a:off x="3513600" y="4819833"/>
            <a:ext cx="2270400" cy="9452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0" name="Google Shape;190;p17"/>
          <p:cNvSpPr>
            <a:spLocks noGrp="1"/>
          </p:cNvSpPr>
          <p:nvPr>
            <p:ph type="body" idx="15"/>
          </p:nvPr>
        </p:nvSpPr>
        <p:spPr>
          <a:xfrm>
            <a:off x="6408000" y="3897333"/>
            <a:ext cx="2270400" cy="728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1" name="Google Shape;191;p17"/>
          <p:cNvSpPr>
            <a:spLocks noGrp="1"/>
          </p:cNvSpPr>
          <p:nvPr>
            <p:ph type="body" idx="23"/>
          </p:nvPr>
        </p:nvSpPr>
        <p:spPr>
          <a:xfrm>
            <a:off x="6408000" y="4819833"/>
            <a:ext cx="2270400" cy="9452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2" name="Google Shape;192;p17"/>
          <p:cNvSpPr>
            <a:spLocks noGrp="1"/>
          </p:cNvSpPr>
          <p:nvPr>
            <p:ph type="body" idx="16"/>
          </p:nvPr>
        </p:nvSpPr>
        <p:spPr>
          <a:xfrm>
            <a:off x="9302400" y="3897333"/>
            <a:ext cx="2270400" cy="728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3" name="Google Shape;193;p17"/>
          <p:cNvSpPr>
            <a:spLocks noGrp="1"/>
          </p:cNvSpPr>
          <p:nvPr>
            <p:ph type="body" idx="24"/>
          </p:nvPr>
        </p:nvSpPr>
        <p:spPr>
          <a:xfrm>
            <a:off x="9302400" y="4819833"/>
            <a:ext cx="2270400" cy="9452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4" name="Google Shape;194;p17"/>
          <p:cNvSpPr>
            <a:spLocks noGrp="1"/>
          </p:cNvSpPr>
          <p:nvPr>
            <p:ph type="title"/>
          </p:nvPr>
        </p:nvSpPr>
        <p:spPr>
          <a:xfrm>
            <a:off x="494400" y="969600"/>
            <a:ext cx="8587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Slide with 3 key metrics v2">
  <p:cSld name="CUSTOM_6">
    <p:spTree>
      <p:nvGrpSpPr>
        <p:cNvPr id="1" name="Shape 195"/>
        <p:cNvGrpSpPr/>
        <p:nvPr/>
      </p:nvGrpSpPr>
      <p:grpSpPr>
        <a:xfrm>
          <a:off x="0" y="0"/>
          <a:ext cx="0" cy="0"/>
          <a:chOff x="0" y="0"/>
          <a:chExt cx="0" cy="0"/>
        </a:xfrm>
      </p:grpSpPr>
      <p:sp>
        <p:nvSpPr>
          <p:cNvPr id="196" name="Google Shape;196;p18"/>
          <p:cNvSpPr/>
          <p:nvPr/>
        </p:nvSpPr>
        <p:spPr>
          <a:xfrm>
            <a:off x="3293500" y="1803803"/>
            <a:ext cx="2621200" cy="3846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7" name="Google Shape;197;p18"/>
          <p:cNvSpPr/>
          <p:nvPr/>
        </p:nvSpPr>
        <p:spPr>
          <a:xfrm rot="10800000">
            <a:off x="3293484" y="1803785"/>
            <a:ext cx="870400" cy="868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8"/>
          <p:cNvSpPr/>
          <p:nvPr/>
        </p:nvSpPr>
        <p:spPr>
          <a:xfrm>
            <a:off x="6186133" y="1803803"/>
            <a:ext cx="2621200" cy="3846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9" name="Google Shape;199;p18"/>
          <p:cNvSpPr/>
          <p:nvPr/>
        </p:nvSpPr>
        <p:spPr>
          <a:xfrm rot="10800000">
            <a:off x="6186117" y="1803785"/>
            <a:ext cx="870400" cy="868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8"/>
          <p:cNvSpPr/>
          <p:nvPr/>
        </p:nvSpPr>
        <p:spPr>
          <a:xfrm>
            <a:off x="9078767" y="1803803"/>
            <a:ext cx="2621200" cy="3846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1" name="Google Shape;201;p18"/>
          <p:cNvSpPr/>
          <p:nvPr/>
        </p:nvSpPr>
        <p:spPr>
          <a:xfrm rot="10800000">
            <a:off x="9078751" y="1803785"/>
            <a:ext cx="870400" cy="868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8"/>
          <p:cNvSpPr/>
          <p:nvPr/>
        </p:nvSpPr>
        <p:spPr>
          <a:xfrm rot="10800000">
            <a:off x="1746700" y="1803800"/>
            <a:ext cx="1546800" cy="1539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8"/>
          <p:cNvSpPr/>
          <p:nvPr/>
        </p:nvSpPr>
        <p:spPr>
          <a:xfrm rot="10800000">
            <a:off x="1379900" y="3343567"/>
            <a:ext cx="366800" cy="365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8"/>
          <p:cNvSpPr/>
          <p:nvPr/>
        </p:nvSpPr>
        <p:spPr>
          <a:xfrm rot="10800000">
            <a:off x="0" y="6046000"/>
            <a:ext cx="815600" cy="812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8"/>
          <p:cNvSpPr txBox="1"/>
          <p:nvPr/>
        </p:nvSpPr>
        <p:spPr>
          <a:xfrm>
            <a:off x="3391867" y="1900967"/>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dirty="0">
                <a:solidFill>
                  <a:schemeClr val="lt1"/>
                </a:solidFill>
                <a:latin typeface="Poppins" panose="00000500000000000000" pitchFamily="2" charset="0"/>
                <a:ea typeface="Calibri"/>
                <a:cs typeface="Poppins" panose="00000500000000000000" pitchFamily="2" charset="0"/>
                <a:sym typeface="Calibri"/>
              </a:rPr>
              <a:t>01</a:t>
            </a:r>
            <a:endParaRPr sz="2200" b="1" dirty="0">
              <a:solidFill>
                <a:schemeClr val="lt1"/>
              </a:solidFill>
              <a:latin typeface="Poppins" panose="00000500000000000000" pitchFamily="2" charset="0"/>
              <a:ea typeface="Calibri"/>
              <a:cs typeface="Poppins" panose="00000500000000000000" pitchFamily="2" charset="0"/>
              <a:sym typeface="Calibri"/>
            </a:endParaRPr>
          </a:p>
        </p:txBody>
      </p:sp>
      <p:sp>
        <p:nvSpPr>
          <p:cNvPr id="206" name="Google Shape;206;p18"/>
          <p:cNvSpPr txBox="1"/>
          <p:nvPr/>
        </p:nvSpPr>
        <p:spPr>
          <a:xfrm>
            <a:off x="6284500" y="1900967"/>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dirty="0">
                <a:solidFill>
                  <a:schemeClr val="dk1"/>
                </a:solidFill>
                <a:latin typeface="Poppins" panose="00000500000000000000" pitchFamily="2" charset="0"/>
                <a:ea typeface="Calibri"/>
                <a:cs typeface="Poppins" panose="00000500000000000000" pitchFamily="2" charset="0"/>
                <a:sym typeface="Calibri"/>
              </a:rPr>
              <a:t>02</a:t>
            </a:r>
            <a:endParaRPr sz="22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207" name="Google Shape;207;p18"/>
          <p:cNvSpPr txBox="1"/>
          <p:nvPr/>
        </p:nvSpPr>
        <p:spPr>
          <a:xfrm>
            <a:off x="9177133" y="1900967"/>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dirty="0">
                <a:solidFill>
                  <a:schemeClr val="lt1"/>
                </a:solidFill>
                <a:latin typeface="Poppins" panose="00000500000000000000" pitchFamily="2" charset="0"/>
                <a:ea typeface="Calibri"/>
                <a:cs typeface="Poppins" panose="00000500000000000000" pitchFamily="2" charset="0"/>
                <a:sym typeface="Calibri"/>
              </a:rPr>
              <a:t>03</a:t>
            </a:r>
            <a:endParaRPr sz="2200" b="1" dirty="0">
              <a:solidFill>
                <a:schemeClr val="lt1"/>
              </a:solidFill>
              <a:latin typeface="Poppins" panose="00000500000000000000" pitchFamily="2" charset="0"/>
              <a:ea typeface="Calibri"/>
              <a:cs typeface="Poppins" panose="00000500000000000000" pitchFamily="2" charset="0"/>
              <a:sym typeface="Calibri"/>
            </a:endParaRPr>
          </a:p>
        </p:txBody>
      </p:sp>
      <p:sp>
        <p:nvSpPr>
          <p:cNvPr id="208" name="Google Shape;208;p18"/>
          <p:cNvSpPr>
            <a:spLocks noGrp="1"/>
          </p:cNvSpPr>
          <p:nvPr>
            <p:ph type="body" idx="13"/>
          </p:nvPr>
        </p:nvSpPr>
        <p:spPr>
          <a:xfrm>
            <a:off x="3470400" y="3214600"/>
            <a:ext cx="2270400" cy="7044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209" name="Google Shape;209;p18"/>
          <p:cNvSpPr>
            <a:spLocks noGrp="1"/>
          </p:cNvSpPr>
          <p:nvPr>
            <p:ph type="body" idx="16"/>
          </p:nvPr>
        </p:nvSpPr>
        <p:spPr>
          <a:xfrm>
            <a:off x="3470400" y="4068785"/>
            <a:ext cx="2270400" cy="91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210" name="Google Shape;210;p18"/>
          <p:cNvSpPr>
            <a:spLocks noGrp="1"/>
          </p:cNvSpPr>
          <p:nvPr>
            <p:ph type="body" idx="14"/>
          </p:nvPr>
        </p:nvSpPr>
        <p:spPr>
          <a:xfrm>
            <a:off x="6360000" y="3214600"/>
            <a:ext cx="2270400" cy="7044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211" name="Google Shape;211;p18"/>
          <p:cNvSpPr>
            <a:spLocks noGrp="1"/>
          </p:cNvSpPr>
          <p:nvPr>
            <p:ph type="body" idx="17"/>
          </p:nvPr>
        </p:nvSpPr>
        <p:spPr>
          <a:xfrm>
            <a:off x="6360000" y="4068785"/>
            <a:ext cx="2270400" cy="91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212" name="Google Shape;212;p18"/>
          <p:cNvSpPr>
            <a:spLocks noGrp="1"/>
          </p:cNvSpPr>
          <p:nvPr>
            <p:ph type="body" idx="15"/>
          </p:nvPr>
        </p:nvSpPr>
        <p:spPr>
          <a:xfrm>
            <a:off x="9254400" y="3214600"/>
            <a:ext cx="2270400" cy="7044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213" name="Google Shape;213;p18"/>
          <p:cNvSpPr>
            <a:spLocks noGrp="1"/>
          </p:cNvSpPr>
          <p:nvPr>
            <p:ph type="body" idx="18"/>
          </p:nvPr>
        </p:nvSpPr>
        <p:spPr>
          <a:xfrm>
            <a:off x="9254400" y="4068785"/>
            <a:ext cx="2270400" cy="91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214" name="Google Shape;214;p18"/>
          <p:cNvSpPr>
            <a:spLocks noGrp="1"/>
          </p:cNvSpPr>
          <p:nvPr>
            <p:ph type="title"/>
          </p:nvPr>
        </p:nvSpPr>
        <p:spPr>
          <a:xfrm>
            <a:off x="3292800" y="541000"/>
            <a:ext cx="84048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Slide with 3 items on timeline v1">
  <p:cSld name="CUSTOM_7">
    <p:spTree>
      <p:nvGrpSpPr>
        <p:cNvPr id="1" name="Shape 215"/>
        <p:cNvGrpSpPr/>
        <p:nvPr/>
      </p:nvGrpSpPr>
      <p:grpSpPr>
        <a:xfrm>
          <a:off x="0" y="0"/>
          <a:ext cx="0" cy="0"/>
          <a:chOff x="0" y="0"/>
          <a:chExt cx="0" cy="0"/>
        </a:xfrm>
      </p:grpSpPr>
      <p:cxnSp>
        <p:nvCxnSpPr>
          <p:cNvPr id="216" name="Google Shape;216;p19"/>
          <p:cNvCxnSpPr/>
          <p:nvPr/>
        </p:nvCxnSpPr>
        <p:spPr>
          <a:xfrm>
            <a:off x="1438833" y="2896967"/>
            <a:ext cx="9454000" cy="0"/>
          </a:xfrm>
          <a:prstGeom prst="straightConnector1">
            <a:avLst/>
          </a:prstGeom>
          <a:noFill/>
          <a:ln w="9525" cap="flat" cmpd="sng">
            <a:solidFill>
              <a:schemeClr val="accent4"/>
            </a:solidFill>
            <a:prstDash val="solid"/>
            <a:round/>
            <a:headEnd type="none" w="med" len="med"/>
            <a:tailEnd type="none" w="med" len="med"/>
          </a:ln>
        </p:spPr>
      </p:cxnSp>
      <p:sp>
        <p:nvSpPr>
          <p:cNvPr id="217" name="Google Shape;217;p19"/>
          <p:cNvSpPr/>
          <p:nvPr/>
        </p:nvSpPr>
        <p:spPr>
          <a:xfrm>
            <a:off x="1329873" y="2734951"/>
            <a:ext cx="324000" cy="324000"/>
          </a:xfrm>
          <a:prstGeom prst="roundRect">
            <a:avLst>
              <a:gd name="adj" fmla="val 0"/>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9"/>
          <p:cNvSpPr/>
          <p:nvPr/>
        </p:nvSpPr>
        <p:spPr>
          <a:xfrm>
            <a:off x="4680573" y="2734951"/>
            <a:ext cx="324000" cy="324000"/>
          </a:xfrm>
          <a:prstGeom prst="roundRect">
            <a:avLst>
              <a:gd name="adj" fmla="val 0"/>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9"/>
          <p:cNvSpPr/>
          <p:nvPr/>
        </p:nvSpPr>
        <p:spPr>
          <a:xfrm>
            <a:off x="8078007" y="2734951"/>
            <a:ext cx="324000" cy="324000"/>
          </a:xfrm>
          <a:prstGeom prst="roundRect">
            <a:avLst>
              <a:gd name="adj" fmla="val 0"/>
            </a:avLst>
          </a:prstGeom>
          <a:solidFill>
            <a:schemeClr val="accent3"/>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9"/>
          <p:cNvSpPr/>
          <p:nvPr/>
        </p:nvSpPr>
        <p:spPr>
          <a:xfrm>
            <a:off x="7601100" y="1"/>
            <a:ext cx="1036400" cy="103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9"/>
          <p:cNvSpPr/>
          <p:nvPr/>
        </p:nvSpPr>
        <p:spPr>
          <a:xfrm>
            <a:off x="10910401" y="5545340"/>
            <a:ext cx="500400" cy="498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9"/>
          <p:cNvSpPr/>
          <p:nvPr/>
        </p:nvSpPr>
        <p:spPr>
          <a:xfrm>
            <a:off x="0" y="5231232"/>
            <a:ext cx="1634800" cy="1626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19"/>
          <p:cNvSpPr>
            <a:spLocks noGrp="1"/>
          </p:cNvSpPr>
          <p:nvPr>
            <p:ph type="title"/>
          </p:nvPr>
        </p:nvSpPr>
        <p:spPr>
          <a:xfrm>
            <a:off x="1281600" y="1084867"/>
            <a:ext cx="9609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24" name="Google Shape;224;p19"/>
          <p:cNvSpPr>
            <a:spLocks noGrp="1"/>
          </p:cNvSpPr>
          <p:nvPr>
            <p:ph type="body" idx="13"/>
          </p:nvPr>
        </p:nvSpPr>
        <p:spPr>
          <a:xfrm>
            <a:off x="1281600" y="3230400"/>
            <a:ext cx="2880000" cy="84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5" name="Google Shape;225;p19"/>
          <p:cNvSpPr>
            <a:spLocks noGrp="1"/>
          </p:cNvSpPr>
          <p:nvPr>
            <p:ph type="body" idx="16"/>
          </p:nvPr>
        </p:nvSpPr>
        <p:spPr>
          <a:xfrm>
            <a:off x="1281600" y="4144688"/>
            <a:ext cx="2880000" cy="10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6" name="Google Shape;226;p19"/>
          <p:cNvSpPr>
            <a:spLocks noGrp="1"/>
          </p:cNvSpPr>
          <p:nvPr>
            <p:ph type="body" idx="14"/>
          </p:nvPr>
        </p:nvSpPr>
        <p:spPr>
          <a:xfrm>
            <a:off x="4632000" y="3230400"/>
            <a:ext cx="2880000" cy="84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7" name="Google Shape;227;p19"/>
          <p:cNvSpPr>
            <a:spLocks noGrp="1"/>
          </p:cNvSpPr>
          <p:nvPr>
            <p:ph type="body" idx="17"/>
          </p:nvPr>
        </p:nvSpPr>
        <p:spPr>
          <a:xfrm>
            <a:off x="4632000" y="4144688"/>
            <a:ext cx="2880000" cy="10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8" name="Google Shape;228;p19"/>
          <p:cNvSpPr>
            <a:spLocks noGrp="1"/>
          </p:cNvSpPr>
          <p:nvPr>
            <p:ph type="body" idx="15"/>
          </p:nvPr>
        </p:nvSpPr>
        <p:spPr>
          <a:xfrm>
            <a:off x="8030400" y="3230400"/>
            <a:ext cx="2880000" cy="84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9" name="Google Shape;229;p19"/>
          <p:cNvSpPr>
            <a:spLocks noGrp="1"/>
          </p:cNvSpPr>
          <p:nvPr>
            <p:ph type="body" idx="18"/>
          </p:nvPr>
        </p:nvSpPr>
        <p:spPr>
          <a:xfrm>
            <a:off x="8030400" y="4144688"/>
            <a:ext cx="2880000" cy="10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Slide with 3 items on timeline v2">
  <p:cSld name="CUSTOM_8">
    <p:spTree>
      <p:nvGrpSpPr>
        <p:cNvPr id="1" name="Shape 230"/>
        <p:cNvGrpSpPr/>
        <p:nvPr/>
      </p:nvGrpSpPr>
      <p:grpSpPr>
        <a:xfrm>
          <a:off x="0" y="0"/>
          <a:ext cx="0" cy="0"/>
          <a:chOff x="0" y="0"/>
          <a:chExt cx="0" cy="0"/>
        </a:xfrm>
      </p:grpSpPr>
      <p:cxnSp>
        <p:nvCxnSpPr>
          <p:cNvPr id="231" name="Google Shape;231;p20"/>
          <p:cNvCxnSpPr/>
          <p:nvPr/>
        </p:nvCxnSpPr>
        <p:spPr>
          <a:xfrm>
            <a:off x="6211900" y="28567"/>
            <a:ext cx="0" cy="6835600"/>
          </a:xfrm>
          <a:prstGeom prst="straightConnector1">
            <a:avLst/>
          </a:prstGeom>
          <a:noFill/>
          <a:ln w="9525" cap="flat" cmpd="sng">
            <a:solidFill>
              <a:schemeClr val="accent4"/>
            </a:solidFill>
            <a:prstDash val="solid"/>
            <a:round/>
            <a:headEnd type="none" w="med" len="med"/>
            <a:tailEnd type="none" w="med" len="med"/>
          </a:ln>
        </p:spPr>
      </p:cxnSp>
      <p:sp>
        <p:nvSpPr>
          <p:cNvPr id="232" name="Google Shape;232;p20"/>
          <p:cNvSpPr/>
          <p:nvPr/>
        </p:nvSpPr>
        <p:spPr>
          <a:xfrm>
            <a:off x="6086888" y="1516736"/>
            <a:ext cx="278400" cy="278400"/>
          </a:xfrm>
          <a:prstGeom prst="roundRect">
            <a:avLst>
              <a:gd name="adj" fmla="val 0"/>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0"/>
          <p:cNvSpPr/>
          <p:nvPr/>
        </p:nvSpPr>
        <p:spPr>
          <a:xfrm flipH="1">
            <a:off x="6058820" y="3289789"/>
            <a:ext cx="278400" cy="278400"/>
          </a:xfrm>
          <a:prstGeom prst="roundRect">
            <a:avLst>
              <a:gd name="adj" fmla="val 0"/>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0"/>
          <p:cNvSpPr/>
          <p:nvPr/>
        </p:nvSpPr>
        <p:spPr>
          <a:xfrm>
            <a:off x="6058500" y="5062843"/>
            <a:ext cx="278400" cy="278400"/>
          </a:xfrm>
          <a:prstGeom prst="roundRect">
            <a:avLst>
              <a:gd name="adj" fmla="val 0"/>
            </a:avLst>
          </a:prstGeom>
          <a:solidFill>
            <a:schemeClr val="accent3"/>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0"/>
          <p:cNvSpPr/>
          <p:nvPr/>
        </p:nvSpPr>
        <p:spPr>
          <a:xfrm>
            <a:off x="3" y="5617611"/>
            <a:ext cx="1246400" cy="1240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0"/>
          <p:cNvSpPr/>
          <p:nvPr/>
        </p:nvSpPr>
        <p:spPr>
          <a:xfrm>
            <a:off x="10735433" y="1"/>
            <a:ext cx="1039200" cy="1034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0"/>
          <p:cNvSpPr/>
          <p:nvPr/>
        </p:nvSpPr>
        <p:spPr>
          <a:xfrm>
            <a:off x="11774789" y="1034357"/>
            <a:ext cx="417200" cy="4152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0"/>
          <p:cNvSpPr>
            <a:spLocks noGrp="1"/>
          </p:cNvSpPr>
          <p:nvPr>
            <p:ph type="body" idx="13"/>
          </p:nvPr>
        </p:nvSpPr>
        <p:spPr>
          <a:xfrm>
            <a:off x="6571200" y="1224000"/>
            <a:ext cx="52036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9" name="Google Shape;239;p20"/>
          <p:cNvSpPr>
            <a:spLocks noGrp="1"/>
          </p:cNvSpPr>
          <p:nvPr>
            <p:ph type="body" idx="14"/>
          </p:nvPr>
        </p:nvSpPr>
        <p:spPr>
          <a:xfrm>
            <a:off x="6571200" y="1713600"/>
            <a:ext cx="5203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0" name="Google Shape;240;p20"/>
          <p:cNvSpPr>
            <a:spLocks noGrp="1"/>
          </p:cNvSpPr>
          <p:nvPr>
            <p:ph type="body" idx="15"/>
          </p:nvPr>
        </p:nvSpPr>
        <p:spPr>
          <a:xfrm>
            <a:off x="6571200" y="3062400"/>
            <a:ext cx="52036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1" name="Google Shape;241;p20"/>
          <p:cNvSpPr>
            <a:spLocks noGrp="1"/>
          </p:cNvSpPr>
          <p:nvPr>
            <p:ph type="body" idx="16"/>
          </p:nvPr>
        </p:nvSpPr>
        <p:spPr>
          <a:xfrm>
            <a:off x="6571200" y="3552000"/>
            <a:ext cx="5203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2" name="Google Shape;242;p20"/>
          <p:cNvSpPr>
            <a:spLocks noGrp="1"/>
          </p:cNvSpPr>
          <p:nvPr>
            <p:ph type="body" idx="17"/>
          </p:nvPr>
        </p:nvSpPr>
        <p:spPr>
          <a:xfrm>
            <a:off x="6571200" y="4900800"/>
            <a:ext cx="52036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3" name="Google Shape;243;p20"/>
          <p:cNvSpPr>
            <a:spLocks noGrp="1"/>
          </p:cNvSpPr>
          <p:nvPr>
            <p:ph type="body" idx="18"/>
          </p:nvPr>
        </p:nvSpPr>
        <p:spPr>
          <a:xfrm>
            <a:off x="6571200" y="5390400"/>
            <a:ext cx="5203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4" name="Google Shape;244;p20"/>
          <p:cNvSpPr>
            <a:spLocks noGrp="1"/>
          </p:cNvSpPr>
          <p:nvPr>
            <p:ph type="title"/>
          </p:nvPr>
        </p:nvSpPr>
        <p:spPr>
          <a:xfrm>
            <a:off x="643200" y="3086400"/>
            <a:ext cx="46320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lide with 4 items on timeline">
  <p:cSld name="CUSTOM_9">
    <p:spTree>
      <p:nvGrpSpPr>
        <p:cNvPr id="1" name="Shape 245"/>
        <p:cNvGrpSpPr/>
        <p:nvPr/>
      </p:nvGrpSpPr>
      <p:grpSpPr>
        <a:xfrm>
          <a:off x="0" y="0"/>
          <a:ext cx="0" cy="0"/>
          <a:chOff x="0" y="0"/>
          <a:chExt cx="0" cy="0"/>
        </a:xfrm>
      </p:grpSpPr>
      <p:cxnSp>
        <p:nvCxnSpPr>
          <p:cNvPr id="246" name="Google Shape;246;p21"/>
          <p:cNvCxnSpPr/>
          <p:nvPr/>
        </p:nvCxnSpPr>
        <p:spPr>
          <a:xfrm>
            <a:off x="-11567" y="2896967"/>
            <a:ext cx="12223600" cy="0"/>
          </a:xfrm>
          <a:prstGeom prst="straightConnector1">
            <a:avLst/>
          </a:prstGeom>
          <a:noFill/>
          <a:ln w="9525" cap="flat" cmpd="sng">
            <a:solidFill>
              <a:schemeClr val="accent4"/>
            </a:solidFill>
            <a:prstDash val="solid"/>
            <a:round/>
            <a:headEnd type="none" w="med" len="med"/>
            <a:tailEnd type="none" w="med" len="med"/>
          </a:ln>
        </p:spPr>
      </p:cxnSp>
      <p:sp>
        <p:nvSpPr>
          <p:cNvPr id="247" name="Google Shape;247;p21"/>
          <p:cNvSpPr/>
          <p:nvPr/>
        </p:nvSpPr>
        <p:spPr>
          <a:xfrm>
            <a:off x="298467" y="2672767"/>
            <a:ext cx="2484000" cy="44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8" name="Google Shape;248;p21"/>
          <p:cNvSpPr/>
          <p:nvPr/>
        </p:nvSpPr>
        <p:spPr>
          <a:xfrm>
            <a:off x="3346467" y="2672767"/>
            <a:ext cx="2484000" cy="448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9" name="Google Shape;249;p21"/>
          <p:cNvSpPr/>
          <p:nvPr/>
        </p:nvSpPr>
        <p:spPr>
          <a:xfrm>
            <a:off x="6394467" y="2672767"/>
            <a:ext cx="2484000" cy="44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0" name="Google Shape;250;p21"/>
          <p:cNvSpPr/>
          <p:nvPr/>
        </p:nvSpPr>
        <p:spPr>
          <a:xfrm>
            <a:off x="9442467" y="2672767"/>
            <a:ext cx="2484000" cy="448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1" name="Google Shape;251;p21"/>
          <p:cNvSpPr/>
          <p:nvPr/>
        </p:nvSpPr>
        <p:spPr>
          <a:xfrm>
            <a:off x="0" y="-1"/>
            <a:ext cx="1232000" cy="1226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1"/>
          <p:cNvSpPr/>
          <p:nvPr/>
        </p:nvSpPr>
        <p:spPr>
          <a:xfrm>
            <a:off x="10726812" y="5392295"/>
            <a:ext cx="808000" cy="804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1"/>
          <p:cNvSpPr/>
          <p:nvPr/>
        </p:nvSpPr>
        <p:spPr>
          <a:xfrm>
            <a:off x="10440833" y="5107367"/>
            <a:ext cx="286000" cy="284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1"/>
          <p:cNvSpPr>
            <a:spLocks noGrp="1"/>
          </p:cNvSpPr>
          <p:nvPr>
            <p:ph type="body" idx="13"/>
          </p:nvPr>
        </p:nvSpPr>
        <p:spPr>
          <a:xfrm>
            <a:off x="298467" y="32944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5" name="Google Shape;255;p21"/>
          <p:cNvSpPr>
            <a:spLocks noGrp="1"/>
          </p:cNvSpPr>
          <p:nvPr>
            <p:ph type="body" idx="17"/>
          </p:nvPr>
        </p:nvSpPr>
        <p:spPr>
          <a:xfrm>
            <a:off x="298467" y="40655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6" name="Google Shape;256;p21"/>
          <p:cNvSpPr>
            <a:spLocks noGrp="1"/>
          </p:cNvSpPr>
          <p:nvPr>
            <p:ph type="body" idx="14"/>
          </p:nvPr>
        </p:nvSpPr>
        <p:spPr>
          <a:xfrm>
            <a:off x="3346467" y="32944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7" name="Google Shape;257;p21"/>
          <p:cNvSpPr>
            <a:spLocks noGrp="1"/>
          </p:cNvSpPr>
          <p:nvPr>
            <p:ph type="body" idx="18"/>
          </p:nvPr>
        </p:nvSpPr>
        <p:spPr>
          <a:xfrm>
            <a:off x="3346467" y="40655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8" name="Google Shape;258;p21"/>
          <p:cNvSpPr>
            <a:spLocks noGrp="1"/>
          </p:cNvSpPr>
          <p:nvPr>
            <p:ph type="body" idx="15"/>
          </p:nvPr>
        </p:nvSpPr>
        <p:spPr>
          <a:xfrm>
            <a:off x="6394467" y="32944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9" name="Google Shape;259;p21"/>
          <p:cNvSpPr>
            <a:spLocks noGrp="1"/>
          </p:cNvSpPr>
          <p:nvPr>
            <p:ph type="body" idx="23"/>
          </p:nvPr>
        </p:nvSpPr>
        <p:spPr>
          <a:xfrm>
            <a:off x="6394467" y="40655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0" name="Google Shape;260;p21"/>
          <p:cNvSpPr>
            <a:spLocks noGrp="1"/>
          </p:cNvSpPr>
          <p:nvPr>
            <p:ph type="body" idx="16"/>
          </p:nvPr>
        </p:nvSpPr>
        <p:spPr>
          <a:xfrm>
            <a:off x="9442467" y="32944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1" name="Google Shape;261;p21"/>
          <p:cNvSpPr>
            <a:spLocks noGrp="1"/>
          </p:cNvSpPr>
          <p:nvPr>
            <p:ph type="body" idx="24"/>
          </p:nvPr>
        </p:nvSpPr>
        <p:spPr>
          <a:xfrm>
            <a:off x="9442467" y="40655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2" name="Google Shape;262;p21"/>
          <p:cNvSpPr>
            <a:spLocks noGrp="1"/>
          </p:cNvSpPr>
          <p:nvPr>
            <p:ph type="title"/>
          </p:nvPr>
        </p:nvSpPr>
        <p:spPr>
          <a:xfrm>
            <a:off x="1785633" y="1184100"/>
            <a:ext cx="86292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Single User Bio Slide v1">
  <p:cSld name="CUSTOM_10">
    <p:spTree>
      <p:nvGrpSpPr>
        <p:cNvPr id="1" name="Shape 263"/>
        <p:cNvGrpSpPr/>
        <p:nvPr/>
      </p:nvGrpSpPr>
      <p:grpSpPr>
        <a:xfrm>
          <a:off x="0" y="0"/>
          <a:ext cx="0" cy="0"/>
          <a:chOff x="0" y="0"/>
          <a:chExt cx="0" cy="0"/>
        </a:xfrm>
      </p:grpSpPr>
      <p:sp>
        <p:nvSpPr>
          <p:cNvPr id="264" name="Google Shape;264;p22"/>
          <p:cNvSpPr/>
          <p:nvPr/>
        </p:nvSpPr>
        <p:spPr>
          <a:xfrm>
            <a:off x="4442767" y="1061600"/>
            <a:ext cx="7265200" cy="5083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5" name="Google Shape;265;p22"/>
          <p:cNvSpPr/>
          <p:nvPr/>
        </p:nvSpPr>
        <p:spPr>
          <a:xfrm>
            <a:off x="210333" y="0"/>
            <a:ext cx="1066800" cy="1061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2"/>
          <p:cNvSpPr>
            <a:spLocks noGrp="1"/>
          </p:cNvSpPr>
          <p:nvPr>
            <p:ph type="pic" idx="12"/>
          </p:nvPr>
        </p:nvSpPr>
        <p:spPr>
          <a:xfrm>
            <a:off x="734300" y="1061600"/>
            <a:ext cx="3859200" cy="3502000"/>
          </a:xfrm>
          <a:prstGeom prst="rect">
            <a:avLst/>
          </a:prstGeom>
          <a:noFill/>
          <a:ln>
            <a:noFill/>
          </a:ln>
        </p:spPr>
      </p:sp>
      <p:sp>
        <p:nvSpPr>
          <p:cNvPr id="267" name="Google Shape;267;p22"/>
          <p:cNvSpPr/>
          <p:nvPr/>
        </p:nvSpPr>
        <p:spPr>
          <a:xfrm>
            <a:off x="735500" y="4563433"/>
            <a:ext cx="3856800" cy="1581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8" name="Google Shape;268;p22"/>
          <p:cNvSpPr>
            <a:spLocks noGrp="1"/>
          </p:cNvSpPr>
          <p:nvPr>
            <p:ph type="title"/>
          </p:nvPr>
        </p:nvSpPr>
        <p:spPr>
          <a:xfrm>
            <a:off x="4970967" y="1381800"/>
            <a:ext cx="63052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69" name="Google Shape;269;p22"/>
          <p:cNvSpPr>
            <a:spLocks noGrp="1"/>
          </p:cNvSpPr>
          <p:nvPr>
            <p:ph type="body" idx="13"/>
          </p:nvPr>
        </p:nvSpPr>
        <p:spPr>
          <a:xfrm>
            <a:off x="4970967" y="2293800"/>
            <a:ext cx="6305200" cy="3502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70" name="Google Shape;270;p22"/>
          <p:cNvSpPr>
            <a:spLocks noGrp="1"/>
          </p:cNvSpPr>
          <p:nvPr>
            <p:ph type="body" idx="14"/>
          </p:nvPr>
        </p:nvSpPr>
        <p:spPr>
          <a:xfrm>
            <a:off x="1008900" y="4721933"/>
            <a:ext cx="3310000" cy="6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71" name="Google Shape;271;p22"/>
          <p:cNvSpPr>
            <a:spLocks noGrp="1"/>
          </p:cNvSpPr>
          <p:nvPr>
            <p:ph type="body" idx="15"/>
          </p:nvPr>
        </p:nvSpPr>
        <p:spPr>
          <a:xfrm>
            <a:off x="1008900" y="5375743"/>
            <a:ext cx="3310000" cy="6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ingle User Bio Slide v2">
  <p:cSld name="CUSTOM_11">
    <p:spTree>
      <p:nvGrpSpPr>
        <p:cNvPr id="1" name="Shape 272"/>
        <p:cNvGrpSpPr/>
        <p:nvPr/>
      </p:nvGrpSpPr>
      <p:grpSpPr>
        <a:xfrm>
          <a:off x="0" y="0"/>
          <a:ext cx="0" cy="0"/>
          <a:chOff x="0" y="0"/>
          <a:chExt cx="0" cy="0"/>
        </a:xfrm>
      </p:grpSpPr>
      <p:sp>
        <p:nvSpPr>
          <p:cNvPr id="273" name="Google Shape;273;p23"/>
          <p:cNvSpPr/>
          <p:nvPr/>
        </p:nvSpPr>
        <p:spPr>
          <a:xfrm>
            <a:off x="0" y="-14400"/>
            <a:ext cx="9095200" cy="24360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4" name="Google Shape;274;p23"/>
          <p:cNvSpPr/>
          <p:nvPr/>
        </p:nvSpPr>
        <p:spPr>
          <a:xfrm>
            <a:off x="7822665" y="4938233"/>
            <a:ext cx="4369200" cy="1905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858EFF"/>
              </a:solidFill>
            </a:endParaRPr>
          </a:p>
        </p:txBody>
      </p:sp>
      <p:sp>
        <p:nvSpPr>
          <p:cNvPr id="275" name="Google Shape;275;p23"/>
          <p:cNvSpPr/>
          <p:nvPr/>
        </p:nvSpPr>
        <p:spPr>
          <a:xfrm>
            <a:off x="0" y="5344132"/>
            <a:ext cx="1520800" cy="15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3"/>
          <p:cNvSpPr/>
          <p:nvPr/>
        </p:nvSpPr>
        <p:spPr>
          <a:xfrm rot="10800000">
            <a:off x="1520800" y="5051399"/>
            <a:ext cx="323200" cy="322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3"/>
          <p:cNvSpPr>
            <a:spLocks noGrp="1"/>
          </p:cNvSpPr>
          <p:nvPr>
            <p:ph type="pic" idx="12"/>
          </p:nvPr>
        </p:nvSpPr>
        <p:spPr>
          <a:xfrm>
            <a:off x="7819233" y="-12667"/>
            <a:ext cx="4369200" cy="4950800"/>
          </a:xfrm>
          <a:prstGeom prst="rect">
            <a:avLst/>
          </a:prstGeom>
          <a:noFill/>
          <a:ln>
            <a:noFill/>
          </a:ln>
        </p:spPr>
      </p:sp>
      <p:sp>
        <p:nvSpPr>
          <p:cNvPr id="278" name="Google Shape;278;p23"/>
          <p:cNvSpPr>
            <a:spLocks noGrp="1"/>
          </p:cNvSpPr>
          <p:nvPr>
            <p:ph type="body" idx="14"/>
          </p:nvPr>
        </p:nvSpPr>
        <p:spPr>
          <a:xfrm>
            <a:off x="8280233" y="5234633"/>
            <a:ext cx="3568800" cy="63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9" name="Google Shape;279;p23"/>
          <p:cNvSpPr>
            <a:spLocks noGrp="1"/>
          </p:cNvSpPr>
          <p:nvPr>
            <p:ph type="body" idx="15"/>
          </p:nvPr>
        </p:nvSpPr>
        <p:spPr>
          <a:xfrm>
            <a:off x="8280233" y="5913443"/>
            <a:ext cx="3568800" cy="63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0" name="Google Shape;280;p23"/>
          <p:cNvSpPr>
            <a:spLocks noGrp="1"/>
          </p:cNvSpPr>
          <p:nvPr>
            <p:ph type="title"/>
          </p:nvPr>
        </p:nvSpPr>
        <p:spPr>
          <a:xfrm>
            <a:off x="465600" y="697067"/>
            <a:ext cx="70208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281" name="Google Shape;281;p23"/>
          <p:cNvSpPr>
            <a:spLocks noGrp="1"/>
          </p:cNvSpPr>
          <p:nvPr>
            <p:ph type="body" idx="13"/>
          </p:nvPr>
        </p:nvSpPr>
        <p:spPr>
          <a:xfrm>
            <a:off x="465600" y="2646100"/>
            <a:ext cx="7020800" cy="390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Contact Us Slide v1">
  <p:cSld name="CUSTOM_13">
    <p:spTree>
      <p:nvGrpSpPr>
        <p:cNvPr id="1" name="Shape 282"/>
        <p:cNvGrpSpPr/>
        <p:nvPr/>
      </p:nvGrpSpPr>
      <p:grpSpPr>
        <a:xfrm>
          <a:off x="0" y="0"/>
          <a:ext cx="0" cy="0"/>
          <a:chOff x="0" y="0"/>
          <a:chExt cx="0" cy="0"/>
        </a:xfrm>
      </p:grpSpPr>
      <p:sp>
        <p:nvSpPr>
          <p:cNvPr id="283" name="Google Shape;283;p24"/>
          <p:cNvSpPr/>
          <p:nvPr/>
        </p:nvSpPr>
        <p:spPr>
          <a:xfrm>
            <a:off x="9191633" y="3858400"/>
            <a:ext cx="3001200" cy="2985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4"/>
          <p:cNvSpPr/>
          <p:nvPr/>
        </p:nvSpPr>
        <p:spPr>
          <a:xfrm>
            <a:off x="11279200" y="0"/>
            <a:ext cx="912800" cy="908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4"/>
          <p:cNvSpPr/>
          <p:nvPr/>
        </p:nvSpPr>
        <p:spPr>
          <a:xfrm>
            <a:off x="5354400" y="5935000"/>
            <a:ext cx="912800" cy="908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4"/>
          <p:cNvSpPr/>
          <p:nvPr/>
        </p:nvSpPr>
        <p:spPr>
          <a:xfrm>
            <a:off x="4889367" y="5472000"/>
            <a:ext cx="465200" cy="462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4"/>
          <p:cNvSpPr>
            <a:spLocks noGrp="1"/>
          </p:cNvSpPr>
          <p:nvPr>
            <p:ph type="pic" idx="12"/>
          </p:nvPr>
        </p:nvSpPr>
        <p:spPr>
          <a:xfrm>
            <a:off x="6268800" y="921600"/>
            <a:ext cx="5011200" cy="5011200"/>
          </a:xfrm>
          <a:prstGeom prst="rect">
            <a:avLst/>
          </a:prstGeom>
          <a:noFill/>
          <a:ln>
            <a:noFill/>
          </a:ln>
        </p:spPr>
        <p:txBody>
          <a:bodyPr/>
          <a:lstStyle/>
          <a:p>
            <a:endParaRPr lang="en-IN"/>
          </a:p>
        </p:txBody>
      </p:sp>
      <p:sp>
        <p:nvSpPr>
          <p:cNvPr id="288" name="Google Shape;288;p24"/>
          <p:cNvSpPr>
            <a:spLocks noGrp="1"/>
          </p:cNvSpPr>
          <p:nvPr>
            <p:ph type="title"/>
          </p:nvPr>
        </p:nvSpPr>
        <p:spPr>
          <a:xfrm>
            <a:off x="436800" y="921600"/>
            <a:ext cx="52128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89" name="Google Shape;289;p24"/>
          <p:cNvSpPr>
            <a:spLocks noGrp="1"/>
          </p:cNvSpPr>
          <p:nvPr>
            <p:ph type="body" idx="13"/>
          </p:nvPr>
        </p:nvSpPr>
        <p:spPr>
          <a:xfrm>
            <a:off x="585600" y="2313600"/>
            <a:ext cx="47904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0" name="Google Shape;290;p24"/>
          <p:cNvSpPr txBox="1"/>
          <p:nvPr/>
        </p:nvSpPr>
        <p:spPr>
          <a:xfrm>
            <a:off x="584595" y="3125176"/>
            <a:ext cx="4788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1600" b="1" dirty="0">
                <a:solidFill>
                  <a:schemeClr val="dk1"/>
                </a:solidFill>
                <a:latin typeface="Poppins" panose="00000500000000000000" pitchFamily="2" charset="0"/>
                <a:ea typeface="Calibri"/>
                <a:cs typeface="Poppins" panose="00000500000000000000" pitchFamily="2" charset="0"/>
                <a:sym typeface="Calibri"/>
              </a:rPr>
              <a:t>Email</a:t>
            </a:r>
            <a:endParaRPr sz="16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291" name="Google Shape;291;p24"/>
          <p:cNvSpPr txBox="1"/>
          <p:nvPr/>
        </p:nvSpPr>
        <p:spPr>
          <a:xfrm>
            <a:off x="584595" y="4281403"/>
            <a:ext cx="4788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1600" b="1" dirty="0">
                <a:solidFill>
                  <a:schemeClr val="dk1"/>
                </a:solidFill>
                <a:latin typeface="Poppins" panose="00000500000000000000" pitchFamily="2" charset="0"/>
                <a:ea typeface="Calibri"/>
                <a:cs typeface="Poppins" panose="00000500000000000000" pitchFamily="2" charset="0"/>
                <a:sym typeface="Calibri"/>
              </a:rPr>
              <a:t>Site Link</a:t>
            </a:r>
            <a:endParaRPr sz="16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292" name="Google Shape;292;p24"/>
          <p:cNvSpPr>
            <a:spLocks noGrp="1"/>
          </p:cNvSpPr>
          <p:nvPr>
            <p:ph type="body" idx="14"/>
          </p:nvPr>
        </p:nvSpPr>
        <p:spPr>
          <a:xfrm>
            <a:off x="585600" y="3470400"/>
            <a:ext cx="47904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3" name="Google Shape;293;p24"/>
          <p:cNvSpPr txBox="1"/>
          <p:nvPr/>
        </p:nvSpPr>
        <p:spPr>
          <a:xfrm>
            <a:off x="584595" y="1968951"/>
            <a:ext cx="4788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1600" b="1" dirty="0">
                <a:solidFill>
                  <a:schemeClr val="dk1"/>
                </a:solidFill>
                <a:latin typeface="Poppins" panose="00000500000000000000" pitchFamily="2" charset="0"/>
                <a:ea typeface="Calibri"/>
                <a:cs typeface="Poppins" panose="00000500000000000000" pitchFamily="2" charset="0"/>
                <a:sym typeface="Calibri"/>
              </a:rPr>
              <a:t>Number</a:t>
            </a:r>
            <a:endParaRPr sz="16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294" name="Google Shape;294;p24"/>
          <p:cNvSpPr>
            <a:spLocks noGrp="1"/>
          </p:cNvSpPr>
          <p:nvPr>
            <p:ph type="body" idx="15"/>
          </p:nvPr>
        </p:nvSpPr>
        <p:spPr>
          <a:xfrm>
            <a:off x="585600" y="4627200"/>
            <a:ext cx="47904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ontact Us Slide v2">
  <p:cSld name="CUSTOM_14">
    <p:spTree>
      <p:nvGrpSpPr>
        <p:cNvPr id="1" name="Shape 295"/>
        <p:cNvGrpSpPr/>
        <p:nvPr/>
      </p:nvGrpSpPr>
      <p:grpSpPr>
        <a:xfrm>
          <a:off x="0" y="0"/>
          <a:ext cx="0" cy="0"/>
          <a:chOff x="0" y="0"/>
          <a:chExt cx="0" cy="0"/>
        </a:xfrm>
      </p:grpSpPr>
      <p:sp>
        <p:nvSpPr>
          <p:cNvPr id="296" name="Google Shape;296;p25"/>
          <p:cNvSpPr/>
          <p:nvPr/>
        </p:nvSpPr>
        <p:spPr>
          <a:xfrm>
            <a:off x="10039201" y="471800"/>
            <a:ext cx="2152800" cy="2143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5"/>
          <p:cNvSpPr/>
          <p:nvPr/>
        </p:nvSpPr>
        <p:spPr>
          <a:xfrm>
            <a:off x="9565307" y="0"/>
            <a:ext cx="474000" cy="4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5"/>
          <p:cNvSpPr>
            <a:spLocks noGrp="1"/>
          </p:cNvSpPr>
          <p:nvPr>
            <p:ph type="pic" idx="12"/>
          </p:nvPr>
        </p:nvSpPr>
        <p:spPr>
          <a:xfrm>
            <a:off x="5779200" y="2616000"/>
            <a:ext cx="4262400" cy="4243200"/>
          </a:xfrm>
          <a:prstGeom prst="rect">
            <a:avLst/>
          </a:prstGeom>
          <a:noFill/>
          <a:ln>
            <a:noFill/>
          </a:ln>
        </p:spPr>
        <p:txBody>
          <a:bodyPr/>
          <a:lstStyle/>
          <a:p>
            <a:endParaRPr lang="en-IN"/>
          </a:p>
        </p:txBody>
      </p:sp>
      <p:sp>
        <p:nvSpPr>
          <p:cNvPr id="299" name="Google Shape;299;p25"/>
          <p:cNvSpPr>
            <a:spLocks noGrp="1"/>
          </p:cNvSpPr>
          <p:nvPr>
            <p:ph type="title"/>
          </p:nvPr>
        </p:nvSpPr>
        <p:spPr>
          <a:xfrm>
            <a:off x="5870400" y="973400"/>
            <a:ext cx="4017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00" name="Google Shape;300;p25"/>
          <p:cNvSpPr txBox="1"/>
          <p:nvPr/>
        </p:nvSpPr>
        <p:spPr>
          <a:xfrm>
            <a:off x="689107" y="973400"/>
            <a:ext cx="44316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1600" b="1" dirty="0">
                <a:solidFill>
                  <a:schemeClr val="dk1"/>
                </a:solidFill>
                <a:latin typeface="Poppins" panose="00000500000000000000" pitchFamily="2" charset="0"/>
                <a:ea typeface="Calibri"/>
                <a:cs typeface="Poppins" panose="00000500000000000000" pitchFamily="2" charset="0"/>
                <a:sym typeface="Calibri"/>
              </a:rPr>
              <a:t>Number</a:t>
            </a:r>
            <a:endParaRPr sz="16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301" name="Google Shape;301;p25"/>
          <p:cNvSpPr txBox="1"/>
          <p:nvPr/>
        </p:nvSpPr>
        <p:spPr>
          <a:xfrm>
            <a:off x="689107" y="2129627"/>
            <a:ext cx="44316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1600" b="1" dirty="0">
                <a:solidFill>
                  <a:schemeClr val="dk1"/>
                </a:solidFill>
                <a:latin typeface="Poppins" panose="00000500000000000000" pitchFamily="2" charset="0"/>
                <a:ea typeface="Calibri"/>
                <a:cs typeface="Poppins" panose="00000500000000000000" pitchFamily="2" charset="0"/>
                <a:sym typeface="Calibri"/>
              </a:rPr>
              <a:t>Email</a:t>
            </a:r>
            <a:endParaRPr sz="16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302" name="Google Shape;302;p25"/>
          <p:cNvSpPr txBox="1"/>
          <p:nvPr/>
        </p:nvSpPr>
        <p:spPr>
          <a:xfrm>
            <a:off x="689107" y="3285852"/>
            <a:ext cx="44316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1600" b="1" dirty="0">
                <a:solidFill>
                  <a:schemeClr val="dk1"/>
                </a:solidFill>
                <a:latin typeface="Poppins" panose="00000500000000000000" pitchFamily="2" charset="0"/>
                <a:ea typeface="Calibri"/>
                <a:cs typeface="Poppins" panose="00000500000000000000" pitchFamily="2" charset="0"/>
                <a:sym typeface="Calibri"/>
              </a:rPr>
              <a:t>Site Link</a:t>
            </a:r>
            <a:endParaRPr sz="16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303" name="Google Shape;303;p25"/>
          <p:cNvSpPr txBox="1"/>
          <p:nvPr/>
        </p:nvSpPr>
        <p:spPr>
          <a:xfrm>
            <a:off x="689107" y="4442079"/>
            <a:ext cx="44316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1600" b="1" dirty="0">
                <a:solidFill>
                  <a:schemeClr val="dk1"/>
                </a:solidFill>
                <a:latin typeface="Poppins" panose="00000500000000000000" pitchFamily="2" charset="0"/>
                <a:ea typeface="Calibri"/>
                <a:cs typeface="Poppins" panose="00000500000000000000" pitchFamily="2" charset="0"/>
                <a:sym typeface="Calibri"/>
              </a:rPr>
              <a:t>Address</a:t>
            </a:r>
            <a:endParaRPr sz="1600" b="1" dirty="0">
              <a:solidFill>
                <a:schemeClr val="dk1"/>
              </a:solidFill>
              <a:latin typeface="Poppins" panose="00000500000000000000" pitchFamily="2" charset="0"/>
              <a:ea typeface="Calibri"/>
              <a:cs typeface="Poppins" panose="00000500000000000000" pitchFamily="2" charset="0"/>
              <a:sym typeface="Calibri"/>
            </a:endParaRPr>
          </a:p>
        </p:txBody>
      </p:sp>
      <p:sp>
        <p:nvSpPr>
          <p:cNvPr id="304" name="Google Shape;304;p25"/>
          <p:cNvSpPr>
            <a:spLocks noGrp="1"/>
          </p:cNvSpPr>
          <p:nvPr>
            <p:ph type="body" idx="13"/>
          </p:nvPr>
        </p:nvSpPr>
        <p:spPr>
          <a:xfrm>
            <a:off x="686400" y="1320000"/>
            <a:ext cx="4430400" cy="5088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05" name="Google Shape;305;p25"/>
          <p:cNvSpPr>
            <a:spLocks noGrp="1"/>
          </p:cNvSpPr>
          <p:nvPr>
            <p:ph type="body" idx="14"/>
          </p:nvPr>
        </p:nvSpPr>
        <p:spPr>
          <a:xfrm>
            <a:off x="686400" y="2476800"/>
            <a:ext cx="4430400" cy="5088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06" name="Google Shape;306;p25"/>
          <p:cNvSpPr>
            <a:spLocks noGrp="1"/>
          </p:cNvSpPr>
          <p:nvPr>
            <p:ph type="body" idx="15"/>
          </p:nvPr>
        </p:nvSpPr>
        <p:spPr>
          <a:xfrm>
            <a:off x="686400" y="3633600"/>
            <a:ext cx="4430400" cy="5088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07" name="Google Shape;307;p25"/>
          <p:cNvSpPr>
            <a:spLocks noGrp="1"/>
          </p:cNvSpPr>
          <p:nvPr>
            <p:ph type="body" idx="16"/>
          </p:nvPr>
        </p:nvSpPr>
        <p:spPr>
          <a:xfrm>
            <a:off x="686400" y="4785600"/>
            <a:ext cx="4430400" cy="10992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3 Agenda slide - v1 ">
  <p:cSld name="CUSTOM_16">
    <p:spTree>
      <p:nvGrpSpPr>
        <p:cNvPr id="1" name="Shape 308"/>
        <p:cNvGrpSpPr/>
        <p:nvPr/>
      </p:nvGrpSpPr>
      <p:grpSpPr>
        <a:xfrm>
          <a:off x="0" y="0"/>
          <a:ext cx="0" cy="0"/>
          <a:chOff x="0" y="0"/>
          <a:chExt cx="0" cy="0"/>
        </a:xfrm>
      </p:grpSpPr>
      <p:sp>
        <p:nvSpPr>
          <p:cNvPr id="309" name="Google Shape;309;p26"/>
          <p:cNvSpPr/>
          <p:nvPr/>
        </p:nvSpPr>
        <p:spPr>
          <a:xfrm>
            <a:off x="582417" y="2544033"/>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10" name="Google Shape;310;p26"/>
          <p:cNvSpPr txBox="1"/>
          <p:nvPr/>
        </p:nvSpPr>
        <p:spPr>
          <a:xfrm>
            <a:off x="641033" y="2727633"/>
            <a:ext cx="6552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01</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11" name="Google Shape;311;p26"/>
          <p:cNvSpPr>
            <a:spLocks noGrp="1"/>
          </p:cNvSpPr>
          <p:nvPr>
            <p:ph type="body" idx="13"/>
          </p:nvPr>
        </p:nvSpPr>
        <p:spPr>
          <a:xfrm>
            <a:off x="1461451" y="25440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2" name="Google Shape;312;p26"/>
          <p:cNvSpPr>
            <a:spLocks noGrp="1"/>
          </p:cNvSpPr>
          <p:nvPr>
            <p:ph type="body" idx="16"/>
          </p:nvPr>
        </p:nvSpPr>
        <p:spPr>
          <a:xfrm>
            <a:off x="1461451" y="33151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3" name="Google Shape;313;p26"/>
          <p:cNvSpPr/>
          <p:nvPr/>
        </p:nvSpPr>
        <p:spPr>
          <a:xfrm>
            <a:off x="4426284" y="2544033"/>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14" name="Google Shape;314;p26"/>
          <p:cNvSpPr txBox="1"/>
          <p:nvPr/>
        </p:nvSpPr>
        <p:spPr>
          <a:xfrm>
            <a:off x="4426500" y="27276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 02</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15" name="Google Shape;315;p26"/>
          <p:cNvSpPr>
            <a:spLocks noGrp="1"/>
          </p:cNvSpPr>
          <p:nvPr>
            <p:ph type="body" idx="14"/>
          </p:nvPr>
        </p:nvSpPr>
        <p:spPr>
          <a:xfrm>
            <a:off x="5305317" y="25440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6" name="Google Shape;316;p26"/>
          <p:cNvSpPr>
            <a:spLocks noGrp="1"/>
          </p:cNvSpPr>
          <p:nvPr>
            <p:ph type="body" idx="17"/>
          </p:nvPr>
        </p:nvSpPr>
        <p:spPr>
          <a:xfrm>
            <a:off x="5305317" y="33151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7" name="Google Shape;317;p26"/>
          <p:cNvSpPr/>
          <p:nvPr/>
        </p:nvSpPr>
        <p:spPr>
          <a:xfrm>
            <a:off x="8270151" y="2544033"/>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18" name="Google Shape;318;p26"/>
          <p:cNvSpPr txBox="1"/>
          <p:nvPr/>
        </p:nvSpPr>
        <p:spPr>
          <a:xfrm>
            <a:off x="8269967" y="27276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 03</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19" name="Google Shape;319;p26"/>
          <p:cNvSpPr>
            <a:spLocks noGrp="1"/>
          </p:cNvSpPr>
          <p:nvPr>
            <p:ph type="body" idx="15"/>
          </p:nvPr>
        </p:nvSpPr>
        <p:spPr>
          <a:xfrm>
            <a:off x="9149184" y="25440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0" name="Google Shape;320;p26"/>
          <p:cNvSpPr>
            <a:spLocks noGrp="1"/>
          </p:cNvSpPr>
          <p:nvPr>
            <p:ph type="body" idx="18"/>
          </p:nvPr>
        </p:nvSpPr>
        <p:spPr>
          <a:xfrm>
            <a:off x="9149184" y="33151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1" name="Google Shape;321;p26"/>
          <p:cNvSpPr>
            <a:spLocks noGrp="1"/>
          </p:cNvSpPr>
          <p:nvPr>
            <p:ph type="title"/>
          </p:nvPr>
        </p:nvSpPr>
        <p:spPr>
          <a:xfrm>
            <a:off x="570600" y="1085200"/>
            <a:ext cx="11050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22" name="Google Shape;322;p26"/>
          <p:cNvSpPr/>
          <p:nvPr/>
        </p:nvSpPr>
        <p:spPr>
          <a:xfrm>
            <a:off x="3" y="5617611"/>
            <a:ext cx="1246400" cy="1240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6"/>
          <p:cNvSpPr/>
          <p:nvPr/>
        </p:nvSpPr>
        <p:spPr>
          <a:xfrm>
            <a:off x="10508499" y="-1537"/>
            <a:ext cx="1707200" cy="1698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3 Agenda slide - v2">
  <p:cSld name="CUSTOM_17">
    <p:spTree>
      <p:nvGrpSpPr>
        <p:cNvPr id="1" name="Shape 324"/>
        <p:cNvGrpSpPr/>
        <p:nvPr/>
      </p:nvGrpSpPr>
      <p:grpSpPr>
        <a:xfrm>
          <a:off x="0" y="0"/>
          <a:ext cx="0" cy="0"/>
          <a:chOff x="0" y="0"/>
          <a:chExt cx="0" cy="0"/>
        </a:xfrm>
      </p:grpSpPr>
      <p:sp>
        <p:nvSpPr>
          <p:cNvPr id="325" name="Google Shape;325;p27"/>
          <p:cNvSpPr/>
          <p:nvPr/>
        </p:nvSpPr>
        <p:spPr>
          <a:xfrm>
            <a:off x="2168284" y="2360684"/>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26" name="Google Shape;326;p27"/>
          <p:cNvSpPr txBox="1"/>
          <p:nvPr/>
        </p:nvSpPr>
        <p:spPr>
          <a:xfrm>
            <a:off x="2168500" y="2544300"/>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 01</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27" name="Google Shape;327;p27"/>
          <p:cNvSpPr>
            <a:spLocks noGrp="1"/>
          </p:cNvSpPr>
          <p:nvPr>
            <p:ph type="body" idx="14"/>
          </p:nvPr>
        </p:nvSpPr>
        <p:spPr>
          <a:xfrm>
            <a:off x="1312484" y="3146917"/>
            <a:ext cx="2484000" cy="72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28" name="Google Shape;328;p27"/>
          <p:cNvSpPr>
            <a:spLocks noGrp="1"/>
          </p:cNvSpPr>
          <p:nvPr>
            <p:ph type="body" idx="17"/>
          </p:nvPr>
        </p:nvSpPr>
        <p:spPr>
          <a:xfrm>
            <a:off x="1312484" y="4123951"/>
            <a:ext cx="2484000" cy="13268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29" name="Google Shape;329;p27"/>
          <p:cNvSpPr/>
          <p:nvPr/>
        </p:nvSpPr>
        <p:spPr>
          <a:xfrm>
            <a:off x="5709784" y="2359900"/>
            <a:ext cx="713600" cy="713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30" name="Google Shape;330;p27"/>
          <p:cNvSpPr txBox="1"/>
          <p:nvPr/>
        </p:nvSpPr>
        <p:spPr>
          <a:xfrm>
            <a:off x="5710000" y="2543517"/>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dk1"/>
                </a:solidFill>
                <a:latin typeface="Poppins" panose="00000500000000000000" pitchFamily="2" charset="0"/>
                <a:ea typeface="Calibri"/>
                <a:cs typeface="Poppins" panose="00000500000000000000" pitchFamily="2" charset="0"/>
                <a:sym typeface="Calibri"/>
              </a:rPr>
              <a:t> 02</a:t>
            </a:r>
            <a:endParaRPr sz="22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331" name="Google Shape;331;p27"/>
          <p:cNvSpPr>
            <a:spLocks noGrp="1"/>
          </p:cNvSpPr>
          <p:nvPr>
            <p:ph type="body" idx="13"/>
          </p:nvPr>
        </p:nvSpPr>
        <p:spPr>
          <a:xfrm>
            <a:off x="4853984" y="3146133"/>
            <a:ext cx="2484000" cy="72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32" name="Google Shape;332;p27"/>
          <p:cNvSpPr>
            <a:spLocks noGrp="1"/>
          </p:cNvSpPr>
          <p:nvPr>
            <p:ph type="body" idx="16"/>
          </p:nvPr>
        </p:nvSpPr>
        <p:spPr>
          <a:xfrm>
            <a:off x="4853984" y="4123167"/>
            <a:ext cx="2484000" cy="13268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33" name="Google Shape;333;p27"/>
          <p:cNvSpPr/>
          <p:nvPr/>
        </p:nvSpPr>
        <p:spPr>
          <a:xfrm>
            <a:off x="9251284" y="2360684"/>
            <a:ext cx="713600" cy="713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34" name="Google Shape;334;p27"/>
          <p:cNvSpPr txBox="1"/>
          <p:nvPr/>
        </p:nvSpPr>
        <p:spPr>
          <a:xfrm>
            <a:off x="9251500" y="2544300"/>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dk1"/>
                </a:solidFill>
                <a:latin typeface="Poppins" panose="00000500000000000000" pitchFamily="2" charset="0"/>
                <a:ea typeface="Calibri"/>
                <a:cs typeface="Poppins" panose="00000500000000000000" pitchFamily="2" charset="0"/>
                <a:sym typeface="Calibri"/>
              </a:rPr>
              <a:t> 03</a:t>
            </a:r>
            <a:endParaRPr sz="22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335" name="Google Shape;335;p27"/>
          <p:cNvSpPr>
            <a:spLocks noGrp="1"/>
          </p:cNvSpPr>
          <p:nvPr>
            <p:ph type="body" idx="15"/>
          </p:nvPr>
        </p:nvSpPr>
        <p:spPr>
          <a:xfrm>
            <a:off x="8395484" y="3146917"/>
            <a:ext cx="2484000" cy="72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36" name="Google Shape;336;p27"/>
          <p:cNvSpPr>
            <a:spLocks noGrp="1"/>
          </p:cNvSpPr>
          <p:nvPr>
            <p:ph type="body" idx="18"/>
          </p:nvPr>
        </p:nvSpPr>
        <p:spPr>
          <a:xfrm>
            <a:off x="8395484" y="4123951"/>
            <a:ext cx="2484000" cy="13268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37" name="Google Shape;337;p27"/>
          <p:cNvSpPr>
            <a:spLocks noGrp="1"/>
          </p:cNvSpPr>
          <p:nvPr>
            <p:ph type="title"/>
          </p:nvPr>
        </p:nvSpPr>
        <p:spPr>
          <a:xfrm>
            <a:off x="712100" y="1085200"/>
            <a:ext cx="11050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38" name="Google Shape;338;p27"/>
          <p:cNvSpPr/>
          <p:nvPr/>
        </p:nvSpPr>
        <p:spPr>
          <a:xfrm>
            <a:off x="0" y="-1533"/>
            <a:ext cx="1451600" cy="1444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7"/>
          <p:cNvSpPr/>
          <p:nvPr/>
        </p:nvSpPr>
        <p:spPr>
          <a:xfrm>
            <a:off x="1451600" y="1442867"/>
            <a:ext cx="348000" cy="346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3 Agenda slide - v3 ">
  <p:cSld name="CUSTOM_18">
    <p:spTree>
      <p:nvGrpSpPr>
        <p:cNvPr id="1" name="Shape 340"/>
        <p:cNvGrpSpPr/>
        <p:nvPr/>
      </p:nvGrpSpPr>
      <p:grpSpPr>
        <a:xfrm>
          <a:off x="0" y="0"/>
          <a:ext cx="0" cy="0"/>
          <a:chOff x="0" y="0"/>
          <a:chExt cx="0" cy="0"/>
        </a:xfrm>
      </p:grpSpPr>
      <p:sp>
        <p:nvSpPr>
          <p:cNvPr id="341" name="Google Shape;341;p28"/>
          <p:cNvSpPr/>
          <p:nvPr/>
        </p:nvSpPr>
        <p:spPr>
          <a:xfrm>
            <a:off x="6146284" y="647984"/>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42" name="Google Shape;342;p28"/>
          <p:cNvSpPr txBox="1"/>
          <p:nvPr/>
        </p:nvSpPr>
        <p:spPr>
          <a:xfrm>
            <a:off x="6146500" y="831600"/>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 01</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43" name="Google Shape;343;p28"/>
          <p:cNvSpPr>
            <a:spLocks noGrp="1"/>
          </p:cNvSpPr>
          <p:nvPr>
            <p:ph type="body" idx="13"/>
          </p:nvPr>
        </p:nvSpPr>
        <p:spPr>
          <a:xfrm>
            <a:off x="7109967" y="648000"/>
            <a:ext cx="4586000" cy="71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4" name="Google Shape;344;p28"/>
          <p:cNvSpPr>
            <a:spLocks noGrp="1"/>
          </p:cNvSpPr>
          <p:nvPr>
            <p:ph type="body" idx="14"/>
          </p:nvPr>
        </p:nvSpPr>
        <p:spPr>
          <a:xfrm>
            <a:off x="7109967" y="1419133"/>
            <a:ext cx="4586000" cy="88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5" name="Google Shape;345;p28"/>
          <p:cNvSpPr/>
          <p:nvPr/>
        </p:nvSpPr>
        <p:spPr>
          <a:xfrm>
            <a:off x="6146684" y="2513417"/>
            <a:ext cx="713600" cy="713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46" name="Google Shape;346;p28"/>
          <p:cNvSpPr txBox="1"/>
          <p:nvPr/>
        </p:nvSpPr>
        <p:spPr>
          <a:xfrm>
            <a:off x="6146900" y="26970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dk1"/>
                </a:solidFill>
                <a:latin typeface="Poppins" panose="00000500000000000000" pitchFamily="2" charset="0"/>
                <a:ea typeface="Calibri"/>
                <a:cs typeface="Poppins" panose="00000500000000000000" pitchFamily="2" charset="0"/>
                <a:sym typeface="Calibri"/>
              </a:rPr>
              <a:t> 02</a:t>
            </a:r>
            <a:endParaRPr sz="22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347" name="Google Shape;347;p28"/>
          <p:cNvSpPr>
            <a:spLocks noGrp="1"/>
          </p:cNvSpPr>
          <p:nvPr>
            <p:ph type="body" idx="15"/>
          </p:nvPr>
        </p:nvSpPr>
        <p:spPr>
          <a:xfrm>
            <a:off x="7110367" y="2513433"/>
            <a:ext cx="4586000" cy="71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8" name="Google Shape;348;p28"/>
          <p:cNvSpPr>
            <a:spLocks noGrp="1"/>
          </p:cNvSpPr>
          <p:nvPr>
            <p:ph type="body" idx="16"/>
          </p:nvPr>
        </p:nvSpPr>
        <p:spPr>
          <a:xfrm>
            <a:off x="7110367" y="3284567"/>
            <a:ext cx="4586000" cy="88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9" name="Google Shape;349;p28"/>
          <p:cNvSpPr/>
          <p:nvPr/>
        </p:nvSpPr>
        <p:spPr>
          <a:xfrm>
            <a:off x="6146484" y="4552051"/>
            <a:ext cx="713600" cy="713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50" name="Google Shape;350;p28"/>
          <p:cNvSpPr txBox="1"/>
          <p:nvPr/>
        </p:nvSpPr>
        <p:spPr>
          <a:xfrm>
            <a:off x="6146700" y="4735667"/>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dk1"/>
                </a:solidFill>
                <a:latin typeface="Poppins" panose="00000500000000000000" pitchFamily="2" charset="0"/>
                <a:ea typeface="Calibri"/>
                <a:cs typeface="Poppins" panose="00000500000000000000" pitchFamily="2" charset="0"/>
                <a:sym typeface="Calibri"/>
              </a:rPr>
              <a:t> 03</a:t>
            </a:r>
            <a:endParaRPr sz="22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351" name="Google Shape;351;p28"/>
          <p:cNvSpPr>
            <a:spLocks noGrp="1"/>
          </p:cNvSpPr>
          <p:nvPr>
            <p:ph type="body" idx="17"/>
          </p:nvPr>
        </p:nvSpPr>
        <p:spPr>
          <a:xfrm>
            <a:off x="7110167" y="4552067"/>
            <a:ext cx="4586000" cy="71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2" name="Google Shape;352;p28"/>
          <p:cNvSpPr>
            <a:spLocks noGrp="1"/>
          </p:cNvSpPr>
          <p:nvPr>
            <p:ph type="body" idx="18"/>
          </p:nvPr>
        </p:nvSpPr>
        <p:spPr>
          <a:xfrm>
            <a:off x="7110167" y="5323200"/>
            <a:ext cx="4586000" cy="88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3" name="Google Shape;353;p28"/>
          <p:cNvSpPr>
            <a:spLocks noGrp="1"/>
          </p:cNvSpPr>
          <p:nvPr>
            <p:ph type="title"/>
          </p:nvPr>
        </p:nvSpPr>
        <p:spPr>
          <a:xfrm>
            <a:off x="522200" y="644800"/>
            <a:ext cx="4666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54" name="Google Shape;354;p28"/>
          <p:cNvSpPr/>
          <p:nvPr/>
        </p:nvSpPr>
        <p:spPr>
          <a:xfrm>
            <a:off x="0" y="4761600"/>
            <a:ext cx="2107600" cy="2096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8"/>
          <p:cNvSpPr/>
          <p:nvPr/>
        </p:nvSpPr>
        <p:spPr>
          <a:xfrm>
            <a:off x="2107600" y="4211600"/>
            <a:ext cx="552800" cy="550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4 Agenda slide - v1">
  <p:cSld name="CUSTOM_19">
    <p:spTree>
      <p:nvGrpSpPr>
        <p:cNvPr id="1" name="Shape 356"/>
        <p:cNvGrpSpPr/>
        <p:nvPr/>
      </p:nvGrpSpPr>
      <p:grpSpPr>
        <a:xfrm>
          <a:off x="0" y="0"/>
          <a:ext cx="0" cy="0"/>
          <a:chOff x="0" y="0"/>
          <a:chExt cx="0" cy="0"/>
        </a:xfrm>
      </p:grpSpPr>
      <p:sp>
        <p:nvSpPr>
          <p:cNvPr id="357" name="Google Shape;357;p29"/>
          <p:cNvSpPr/>
          <p:nvPr/>
        </p:nvSpPr>
        <p:spPr>
          <a:xfrm>
            <a:off x="5249333" y="186333"/>
            <a:ext cx="6482800" cy="148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9"/>
          <p:cNvSpPr/>
          <p:nvPr/>
        </p:nvSpPr>
        <p:spPr>
          <a:xfrm>
            <a:off x="5249333" y="1853067"/>
            <a:ext cx="6482800" cy="148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9"/>
          <p:cNvSpPr/>
          <p:nvPr/>
        </p:nvSpPr>
        <p:spPr>
          <a:xfrm>
            <a:off x="5249333" y="3519800"/>
            <a:ext cx="6482800" cy="148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9"/>
          <p:cNvSpPr/>
          <p:nvPr/>
        </p:nvSpPr>
        <p:spPr>
          <a:xfrm>
            <a:off x="5249333" y="5186533"/>
            <a:ext cx="6482800" cy="148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9"/>
          <p:cNvSpPr/>
          <p:nvPr/>
        </p:nvSpPr>
        <p:spPr>
          <a:xfrm>
            <a:off x="5614117" y="571317"/>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62" name="Google Shape;362;p29"/>
          <p:cNvSpPr txBox="1"/>
          <p:nvPr/>
        </p:nvSpPr>
        <p:spPr>
          <a:xfrm>
            <a:off x="5614333" y="7549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 01</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63" name="Google Shape;363;p29"/>
          <p:cNvSpPr>
            <a:spLocks noGrp="1"/>
          </p:cNvSpPr>
          <p:nvPr>
            <p:ph type="body" idx="13"/>
          </p:nvPr>
        </p:nvSpPr>
        <p:spPr>
          <a:xfrm>
            <a:off x="6493100" y="355133"/>
            <a:ext cx="5033600" cy="49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4" name="Google Shape;364;p29"/>
          <p:cNvSpPr>
            <a:spLocks noGrp="1"/>
          </p:cNvSpPr>
          <p:nvPr>
            <p:ph type="body" idx="14"/>
          </p:nvPr>
        </p:nvSpPr>
        <p:spPr>
          <a:xfrm>
            <a:off x="6493100" y="847933"/>
            <a:ext cx="5033600" cy="65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5" name="Google Shape;365;p29"/>
          <p:cNvSpPr/>
          <p:nvPr/>
        </p:nvSpPr>
        <p:spPr>
          <a:xfrm>
            <a:off x="5534433" y="2238051"/>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66" name="Google Shape;366;p29"/>
          <p:cNvSpPr txBox="1"/>
          <p:nvPr/>
        </p:nvSpPr>
        <p:spPr>
          <a:xfrm>
            <a:off x="5534651" y="2421667"/>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 02</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67" name="Google Shape;367;p29"/>
          <p:cNvSpPr>
            <a:spLocks noGrp="1"/>
          </p:cNvSpPr>
          <p:nvPr>
            <p:ph type="body" idx="15"/>
          </p:nvPr>
        </p:nvSpPr>
        <p:spPr>
          <a:xfrm>
            <a:off x="6413417" y="2021867"/>
            <a:ext cx="5033600" cy="49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8" name="Google Shape;368;p29"/>
          <p:cNvSpPr>
            <a:spLocks noGrp="1"/>
          </p:cNvSpPr>
          <p:nvPr>
            <p:ph type="body" idx="16"/>
          </p:nvPr>
        </p:nvSpPr>
        <p:spPr>
          <a:xfrm>
            <a:off x="6413417" y="2514667"/>
            <a:ext cx="5033600" cy="65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9" name="Google Shape;369;p29"/>
          <p:cNvSpPr/>
          <p:nvPr/>
        </p:nvSpPr>
        <p:spPr>
          <a:xfrm>
            <a:off x="5534433" y="3904784"/>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70" name="Google Shape;370;p29"/>
          <p:cNvSpPr txBox="1"/>
          <p:nvPr/>
        </p:nvSpPr>
        <p:spPr>
          <a:xfrm>
            <a:off x="5534651" y="4088400"/>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 03</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71" name="Google Shape;371;p29"/>
          <p:cNvSpPr>
            <a:spLocks noGrp="1"/>
          </p:cNvSpPr>
          <p:nvPr>
            <p:ph type="body" idx="17"/>
          </p:nvPr>
        </p:nvSpPr>
        <p:spPr>
          <a:xfrm>
            <a:off x="6413417" y="3688600"/>
            <a:ext cx="5033600" cy="49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2" name="Google Shape;372;p29"/>
          <p:cNvSpPr>
            <a:spLocks noGrp="1"/>
          </p:cNvSpPr>
          <p:nvPr>
            <p:ph type="body" idx="18"/>
          </p:nvPr>
        </p:nvSpPr>
        <p:spPr>
          <a:xfrm>
            <a:off x="6413417" y="4181400"/>
            <a:ext cx="5033600" cy="65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3" name="Google Shape;373;p29"/>
          <p:cNvSpPr/>
          <p:nvPr/>
        </p:nvSpPr>
        <p:spPr>
          <a:xfrm>
            <a:off x="5534433" y="5571517"/>
            <a:ext cx="713600" cy="71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74" name="Google Shape;374;p29"/>
          <p:cNvSpPr txBox="1"/>
          <p:nvPr/>
        </p:nvSpPr>
        <p:spPr>
          <a:xfrm>
            <a:off x="5534651" y="57551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200" dirty="0">
                <a:solidFill>
                  <a:schemeClr val="lt1"/>
                </a:solidFill>
                <a:latin typeface="Poppins" panose="00000500000000000000" pitchFamily="2" charset="0"/>
                <a:ea typeface="Calibri"/>
                <a:cs typeface="Poppins" panose="00000500000000000000" pitchFamily="2" charset="0"/>
                <a:sym typeface="Calibri"/>
              </a:rPr>
              <a:t> 04</a:t>
            </a:r>
            <a:endParaRPr sz="22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375" name="Google Shape;375;p29"/>
          <p:cNvSpPr>
            <a:spLocks noGrp="1"/>
          </p:cNvSpPr>
          <p:nvPr>
            <p:ph type="body" idx="23"/>
          </p:nvPr>
        </p:nvSpPr>
        <p:spPr>
          <a:xfrm>
            <a:off x="6413417" y="5355333"/>
            <a:ext cx="5033600" cy="49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6" name="Google Shape;376;p29"/>
          <p:cNvSpPr>
            <a:spLocks noGrp="1"/>
          </p:cNvSpPr>
          <p:nvPr>
            <p:ph type="body" idx="24"/>
          </p:nvPr>
        </p:nvSpPr>
        <p:spPr>
          <a:xfrm>
            <a:off x="6413417" y="5848133"/>
            <a:ext cx="5033600" cy="65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7" name="Google Shape;377;p29"/>
          <p:cNvSpPr>
            <a:spLocks noGrp="1"/>
          </p:cNvSpPr>
          <p:nvPr>
            <p:ph type="title"/>
          </p:nvPr>
        </p:nvSpPr>
        <p:spPr>
          <a:xfrm>
            <a:off x="618967" y="3069000"/>
            <a:ext cx="4025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78" name="Google Shape;378;p29"/>
          <p:cNvSpPr/>
          <p:nvPr/>
        </p:nvSpPr>
        <p:spPr>
          <a:xfrm rot="10800000" flipH="1">
            <a:off x="0" y="-5"/>
            <a:ext cx="1389200" cy="1382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9"/>
          <p:cNvSpPr/>
          <p:nvPr/>
        </p:nvSpPr>
        <p:spPr>
          <a:xfrm rot="10800000" flipH="1">
            <a:off x="1389381" y="1382167"/>
            <a:ext cx="364400" cy="362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4 Agenda slide - v2 ">
  <p:cSld name="CUSTOM_20">
    <p:spTree>
      <p:nvGrpSpPr>
        <p:cNvPr id="1" name="Shape 380"/>
        <p:cNvGrpSpPr/>
        <p:nvPr/>
      </p:nvGrpSpPr>
      <p:grpSpPr>
        <a:xfrm>
          <a:off x="0" y="0"/>
          <a:ext cx="0" cy="0"/>
          <a:chOff x="0" y="0"/>
          <a:chExt cx="0" cy="0"/>
        </a:xfrm>
      </p:grpSpPr>
      <p:sp>
        <p:nvSpPr>
          <p:cNvPr id="381" name="Google Shape;381;p30"/>
          <p:cNvSpPr/>
          <p:nvPr/>
        </p:nvSpPr>
        <p:spPr>
          <a:xfrm>
            <a:off x="471700" y="2807617"/>
            <a:ext cx="2620800" cy="120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0"/>
          <p:cNvSpPr/>
          <p:nvPr/>
        </p:nvSpPr>
        <p:spPr>
          <a:xfrm>
            <a:off x="3355676" y="2807617"/>
            <a:ext cx="2620800" cy="120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0"/>
          <p:cNvSpPr/>
          <p:nvPr/>
        </p:nvSpPr>
        <p:spPr>
          <a:xfrm>
            <a:off x="6239651" y="2807617"/>
            <a:ext cx="2620800" cy="120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0"/>
          <p:cNvSpPr/>
          <p:nvPr/>
        </p:nvSpPr>
        <p:spPr>
          <a:xfrm>
            <a:off x="9123627" y="2807617"/>
            <a:ext cx="2620800" cy="120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0"/>
          <p:cNvSpPr>
            <a:spLocks noGrp="1"/>
          </p:cNvSpPr>
          <p:nvPr>
            <p:ph type="body" idx="13"/>
          </p:nvPr>
        </p:nvSpPr>
        <p:spPr>
          <a:xfrm>
            <a:off x="471700" y="3175317"/>
            <a:ext cx="2620800" cy="76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6" name="Google Shape;386;p30"/>
          <p:cNvSpPr>
            <a:spLocks noGrp="1"/>
          </p:cNvSpPr>
          <p:nvPr>
            <p:ph type="body" idx="17"/>
          </p:nvPr>
        </p:nvSpPr>
        <p:spPr>
          <a:xfrm>
            <a:off x="471700" y="3993340"/>
            <a:ext cx="2620800" cy="140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7" name="Google Shape;387;p30"/>
          <p:cNvSpPr/>
          <p:nvPr/>
        </p:nvSpPr>
        <p:spPr>
          <a:xfrm>
            <a:off x="471701" y="1934719"/>
            <a:ext cx="625200" cy="625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88" name="Google Shape;388;p30"/>
          <p:cNvSpPr txBox="1"/>
          <p:nvPr/>
        </p:nvSpPr>
        <p:spPr>
          <a:xfrm>
            <a:off x="471892" y="2095628"/>
            <a:ext cx="625200" cy="303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dk1"/>
                </a:solidFill>
                <a:latin typeface="Poppins" panose="00000500000000000000" pitchFamily="2" charset="0"/>
                <a:ea typeface="Calibri"/>
                <a:cs typeface="Poppins" panose="00000500000000000000" pitchFamily="2" charset="0"/>
                <a:sym typeface="Calibri"/>
              </a:rPr>
              <a:t> 01</a:t>
            </a:r>
            <a:endParaRPr dirty="0">
              <a:solidFill>
                <a:schemeClr val="dk1"/>
              </a:solidFill>
              <a:latin typeface="Poppins" panose="00000500000000000000" pitchFamily="2" charset="0"/>
              <a:ea typeface="Calibri"/>
              <a:cs typeface="Poppins" panose="00000500000000000000" pitchFamily="2" charset="0"/>
              <a:sym typeface="Calibri"/>
            </a:endParaRPr>
          </a:p>
        </p:txBody>
      </p:sp>
      <p:sp>
        <p:nvSpPr>
          <p:cNvPr id="389" name="Google Shape;389;p30"/>
          <p:cNvSpPr>
            <a:spLocks noGrp="1"/>
          </p:cNvSpPr>
          <p:nvPr>
            <p:ph type="body" idx="14"/>
          </p:nvPr>
        </p:nvSpPr>
        <p:spPr>
          <a:xfrm>
            <a:off x="3355684" y="3175317"/>
            <a:ext cx="2620800" cy="76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0" name="Google Shape;390;p30"/>
          <p:cNvSpPr>
            <a:spLocks noGrp="1"/>
          </p:cNvSpPr>
          <p:nvPr>
            <p:ph type="body" idx="18"/>
          </p:nvPr>
        </p:nvSpPr>
        <p:spPr>
          <a:xfrm>
            <a:off x="3355684" y="3993340"/>
            <a:ext cx="2620800" cy="140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1" name="Google Shape;391;p30"/>
          <p:cNvSpPr/>
          <p:nvPr/>
        </p:nvSpPr>
        <p:spPr>
          <a:xfrm>
            <a:off x="3355685" y="1934719"/>
            <a:ext cx="625200" cy="625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92" name="Google Shape;392;p30"/>
          <p:cNvSpPr txBox="1"/>
          <p:nvPr/>
        </p:nvSpPr>
        <p:spPr>
          <a:xfrm>
            <a:off x="3355875" y="2095628"/>
            <a:ext cx="625200" cy="303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lt1"/>
                </a:solidFill>
                <a:latin typeface="Poppins" panose="00000500000000000000" pitchFamily="2" charset="0"/>
                <a:ea typeface="Calibri"/>
                <a:cs typeface="Poppins" panose="00000500000000000000" pitchFamily="2" charset="0"/>
                <a:sym typeface="Calibri"/>
              </a:rPr>
              <a:t> 02</a:t>
            </a:r>
            <a:endParaRPr dirty="0">
              <a:solidFill>
                <a:schemeClr val="lt1"/>
              </a:solidFill>
              <a:latin typeface="Poppins" panose="00000500000000000000" pitchFamily="2" charset="0"/>
              <a:ea typeface="Calibri"/>
              <a:cs typeface="Poppins" panose="00000500000000000000" pitchFamily="2" charset="0"/>
              <a:sym typeface="Calibri"/>
            </a:endParaRPr>
          </a:p>
        </p:txBody>
      </p:sp>
      <p:sp>
        <p:nvSpPr>
          <p:cNvPr id="393" name="Google Shape;393;p30"/>
          <p:cNvSpPr>
            <a:spLocks noGrp="1"/>
          </p:cNvSpPr>
          <p:nvPr>
            <p:ph type="body" idx="15"/>
          </p:nvPr>
        </p:nvSpPr>
        <p:spPr>
          <a:xfrm>
            <a:off x="6239667" y="3175317"/>
            <a:ext cx="2620800" cy="76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4" name="Google Shape;394;p30"/>
          <p:cNvSpPr>
            <a:spLocks noGrp="1"/>
          </p:cNvSpPr>
          <p:nvPr>
            <p:ph type="body" idx="23"/>
          </p:nvPr>
        </p:nvSpPr>
        <p:spPr>
          <a:xfrm>
            <a:off x="6239667" y="3993340"/>
            <a:ext cx="2620800" cy="140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5" name="Google Shape;395;p30"/>
          <p:cNvSpPr/>
          <p:nvPr/>
        </p:nvSpPr>
        <p:spPr>
          <a:xfrm>
            <a:off x="6239668" y="1934719"/>
            <a:ext cx="625200" cy="625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396" name="Google Shape;396;p30"/>
          <p:cNvSpPr txBox="1"/>
          <p:nvPr/>
        </p:nvSpPr>
        <p:spPr>
          <a:xfrm>
            <a:off x="6239859" y="2095628"/>
            <a:ext cx="625200" cy="303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dk1"/>
                </a:solidFill>
                <a:latin typeface="Poppins" panose="00000500000000000000" pitchFamily="2" charset="0"/>
                <a:ea typeface="Calibri"/>
                <a:cs typeface="Poppins" panose="00000500000000000000" pitchFamily="2" charset="0"/>
                <a:sym typeface="Calibri"/>
              </a:rPr>
              <a:t> 03</a:t>
            </a:r>
            <a:endParaRPr dirty="0">
              <a:solidFill>
                <a:schemeClr val="dk1"/>
              </a:solidFill>
              <a:latin typeface="Poppins" panose="00000500000000000000" pitchFamily="2" charset="0"/>
              <a:ea typeface="Calibri"/>
              <a:cs typeface="Poppins" panose="00000500000000000000" pitchFamily="2" charset="0"/>
              <a:sym typeface="Calibri"/>
            </a:endParaRPr>
          </a:p>
        </p:txBody>
      </p:sp>
      <p:sp>
        <p:nvSpPr>
          <p:cNvPr id="397" name="Google Shape;397;p30"/>
          <p:cNvSpPr>
            <a:spLocks noGrp="1"/>
          </p:cNvSpPr>
          <p:nvPr>
            <p:ph type="body" idx="16"/>
          </p:nvPr>
        </p:nvSpPr>
        <p:spPr>
          <a:xfrm>
            <a:off x="9123667" y="3175317"/>
            <a:ext cx="2620800" cy="76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8" name="Google Shape;398;p30"/>
          <p:cNvSpPr>
            <a:spLocks noGrp="1"/>
          </p:cNvSpPr>
          <p:nvPr>
            <p:ph type="body" idx="24"/>
          </p:nvPr>
        </p:nvSpPr>
        <p:spPr>
          <a:xfrm>
            <a:off x="9123667" y="3993340"/>
            <a:ext cx="2620800" cy="140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9" name="Google Shape;399;p30"/>
          <p:cNvSpPr/>
          <p:nvPr/>
        </p:nvSpPr>
        <p:spPr>
          <a:xfrm>
            <a:off x="9123668" y="1934719"/>
            <a:ext cx="625200" cy="625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00" name="Google Shape;400;p30"/>
          <p:cNvSpPr txBox="1"/>
          <p:nvPr/>
        </p:nvSpPr>
        <p:spPr>
          <a:xfrm>
            <a:off x="9123859" y="2095628"/>
            <a:ext cx="625200" cy="303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lt1"/>
                </a:solidFill>
                <a:latin typeface="Poppins" panose="00000500000000000000" pitchFamily="2" charset="0"/>
                <a:ea typeface="Calibri"/>
                <a:cs typeface="Poppins" panose="00000500000000000000" pitchFamily="2" charset="0"/>
                <a:sym typeface="Calibri"/>
              </a:rPr>
              <a:t> 04</a:t>
            </a:r>
            <a:endParaRPr dirty="0">
              <a:solidFill>
                <a:schemeClr val="lt1"/>
              </a:solidFill>
              <a:latin typeface="Poppins" panose="00000500000000000000" pitchFamily="2" charset="0"/>
              <a:ea typeface="Calibri"/>
              <a:cs typeface="Poppins" panose="00000500000000000000" pitchFamily="2" charset="0"/>
              <a:sym typeface="Calibri"/>
            </a:endParaRPr>
          </a:p>
        </p:txBody>
      </p:sp>
      <p:sp>
        <p:nvSpPr>
          <p:cNvPr id="401" name="Google Shape;401;p30"/>
          <p:cNvSpPr>
            <a:spLocks noGrp="1"/>
          </p:cNvSpPr>
          <p:nvPr>
            <p:ph type="title"/>
          </p:nvPr>
        </p:nvSpPr>
        <p:spPr>
          <a:xfrm>
            <a:off x="471900" y="407367"/>
            <a:ext cx="112724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02" name="Google Shape;402;p30"/>
          <p:cNvSpPr/>
          <p:nvPr/>
        </p:nvSpPr>
        <p:spPr>
          <a:xfrm rot="10800000">
            <a:off x="10101467" y="2367"/>
            <a:ext cx="1765200" cy="1685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0"/>
          <p:cNvSpPr/>
          <p:nvPr/>
        </p:nvSpPr>
        <p:spPr>
          <a:xfrm rot="10800000">
            <a:off x="11866667" y="1688000"/>
            <a:ext cx="345200" cy="329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0"/>
          <p:cNvSpPr/>
          <p:nvPr/>
        </p:nvSpPr>
        <p:spPr>
          <a:xfrm rot="10800000">
            <a:off x="719600" y="5912967"/>
            <a:ext cx="996400" cy="9512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4 Agenda slide - v3">
  <p:cSld name="CUSTOM_21">
    <p:spTree>
      <p:nvGrpSpPr>
        <p:cNvPr id="1" name="Shape 405"/>
        <p:cNvGrpSpPr/>
        <p:nvPr/>
      </p:nvGrpSpPr>
      <p:grpSpPr>
        <a:xfrm>
          <a:off x="0" y="0"/>
          <a:ext cx="0" cy="0"/>
          <a:chOff x="0" y="0"/>
          <a:chExt cx="0" cy="0"/>
        </a:xfrm>
      </p:grpSpPr>
      <p:cxnSp>
        <p:nvCxnSpPr>
          <p:cNvPr id="406" name="Google Shape;406;p31"/>
          <p:cNvCxnSpPr/>
          <p:nvPr/>
        </p:nvCxnSpPr>
        <p:spPr>
          <a:xfrm>
            <a:off x="0" y="2285667"/>
            <a:ext cx="12411200" cy="0"/>
          </a:xfrm>
          <a:prstGeom prst="straightConnector1">
            <a:avLst/>
          </a:prstGeom>
          <a:noFill/>
          <a:ln w="9525" cap="flat" cmpd="sng">
            <a:solidFill>
              <a:schemeClr val="lt2"/>
            </a:solidFill>
            <a:prstDash val="solid"/>
            <a:round/>
            <a:headEnd type="none" w="med" len="med"/>
            <a:tailEnd type="none" w="med" len="med"/>
          </a:ln>
        </p:spPr>
      </p:cxnSp>
      <p:sp>
        <p:nvSpPr>
          <p:cNvPr id="407" name="Google Shape;407;p31"/>
          <p:cNvSpPr/>
          <p:nvPr/>
        </p:nvSpPr>
        <p:spPr>
          <a:xfrm>
            <a:off x="470385" y="1818432"/>
            <a:ext cx="949600" cy="949600"/>
          </a:xfrm>
          <a:prstGeom prst="roundRect">
            <a:avLst>
              <a:gd name="adj" fmla="val 0"/>
            </a:avLst>
          </a:prstGeom>
          <a:solidFill>
            <a:schemeClr val="accent1"/>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1"/>
          <p:cNvSpPr/>
          <p:nvPr/>
        </p:nvSpPr>
        <p:spPr>
          <a:xfrm>
            <a:off x="3547352" y="1818432"/>
            <a:ext cx="949600" cy="949600"/>
          </a:xfrm>
          <a:prstGeom prst="roundRect">
            <a:avLst>
              <a:gd name="adj" fmla="val 0"/>
            </a:avLst>
          </a:prstGeom>
          <a:solidFill>
            <a:schemeClr val="accent1"/>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1"/>
          <p:cNvSpPr/>
          <p:nvPr/>
        </p:nvSpPr>
        <p:spPr>
          <a:xfrm>
            <a:off x="6604619" y="1818432"/>
            <a:ext cx="949600" cy="949600"/>
          </a:xfrm>
          <a:prstGeom prst="roundRect">
            <a:avLst>
              <a:gd name="adj" fmla="val 0"/>
            </a:avLst>
          </a:prstGeom>
          <a:solidFill>
            <a:schemeClr val="accent1"/>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1"/>
          <p:cNvSpPr/>
          <p:nvPr/>
        </p:nvSpPr>
        <p:spPr>
          <a:xfrm>
            <a:off x="9599985" y="1818432"/>
            <a:ext cx="949600" cy="949600"/>
          </a:xfrm>
          <a:prstGeom prst="roundRect">
            <a:avLst>
              <a:gd name="adj" fmla="val 0"/>
            </a:avLst>
          </a:prstGeom>
          <a:solidFill>
            <a:schemeClr val="accent1"/>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1"/>
          <p:cNvSpPr txBox="1"/>
          <p:nvPr/>
        </p:nvSpPr>
        <p:spPr>
          <a:xfrm>
            <a:off x="470400" y="1818433"/>
            <a:ext cx="949600" cy="949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600" dirty="0">
                <a:solidFill>
                  <a:schemeClr val="dk1"/>
                </a:solidFill>
                <a:latin typeface="Poppins" panose="00000500000000000000" pitchFamily="2" charset="0"/>
                <a:ea typeface="Calibri"/>
                <a:cs typeface="Poppins" panose="00000500000000000000" pitchFamily="2" charset="0"/>
                <a:sym typeface="Calibri"/>
              </a:rPr>
              <a:t> 01</a:t>
            </a:r>
            <a:endParaRPr sz="26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12" name="Google Shape;412;p31"/>
          <p:cNvSpPr txBox="1"/>
          <p:nvPr/>
        </p:nvSpPr>
        <p:spPr>
          <a:xfrm>
            <a:off x="3537517" y="1818433"/>
            <a:ext cx="949600" cy="949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600" dirty="0">
                <a:solidFill>
                  <a:schemeClr val="dk1"/>
                </a:solidFill>
                <a:latin typeface="Poppins" panose="00000500000000000000" pitchFamily="2" charset="0"/>
                <a:ea typeface="Calibri"/>
                <a:cs typeface="Poppins" panose="00000500000000000000" pitchFamily="2" charset="0"/>
                <a:sym typeface="Calibri"/>
              </a:rPr>
              <a:t> 02</a:t>
            </a:r>
            <a:endParaRPr sz="26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13" name="Google Shape;413;p31"/>
          <p:cNvSpPr txBox="1"/>
          <p:nvPr/>
        </p:nvSpPr>
        <p:spPr>
          <a:xfrm>
            <a:off x="6624317" y="1810867"/>
            <a:ext cx="949600" cy="949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600" dirty="0">
                <a:solidFill>
                  <a:schemeClr val="dk1"/>
                </a:solidFill>
                <a:latin typeface="Poppins" panose="00000500000000000000" pitchFamily="2" charset="0"/>
                <a:ea typeface="Calibri"/>
                <a:cs typeface="Poppins" panose="00000500000000000000" pitchFamily="2" charset="0"/>
                <a:sym typeface="Calibri"/>
              </a:rPr>
              <a:t> 03</a:t>
            </a:r>
            <a:endParaRPr sz="26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14" name="Google Shape;414;p31"/>
          <p:cNvSpPr txBox="1"/>
          <p:nvPr/>
        </p:nvSpPr>
        <p:spPr>
          <a:xfrm>
            <a:off x="9599984" y="1810867"/>
            <a:ext cx="949600" cy="949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600" dirty="0">
                <a:solidFill>
                  <a:schemeClr val="dk1"/>
                </a:solidFill>
                <a:latin typeface="Poppins" panose="00000500000000000000" pitchFamily="2" charset="0"/>
                <a:ea typeface="Calibri"/>
                <a:cs typeface="Poppins" panose="00000500000000000000" pitchFamily="2" charset="0"/>
                <a:sym typeface="Calibri"/>
              </a:rPr>
              <a:t> 04</a:t>
            </a:r>
            <a:endParaRPr sz="26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15" name="Google Shape;415;p31"/>
          <p:cNvSpPr>
            <a:spLocks noGrp="1"/>
          </p:cNvSpPr>
          <p:nvPr>
            <p:ph type="body" idx="13"/>
          </p:nvPr>
        </p:nvSpPr>
        <p:spPr>
          <a:xfrm>
            <a:off x="470400" y="3030167"/>
            <a:ext cx="2476800" cy="76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6" name="Google Shape;416;p31"/>
          <p:cNvSpPr>
            <a:spLocks noGrp="1"/>
          </p:cNvSpPr>
          <p:nvPr>
            <p:ph type="body" idx="17"/>
          </p:nvPr>
        </p:nvSpPr>
        <p:spPr>
          <a:xfrm>
            <a:off x="470400" y="3848181"/>
            <a:ext cx="2476800" cy="140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7" name="Google Shape;417;p31"/>
          <p:cNvSpPr>
            <a:spLocks noGrp="1"/>
          </p:cNvSpPr>
          <p:nvPr>
            <p:ph type="body" idx="14"/>
          </p:nvPr>
        </p:nvSpPr>
        <p:spPr>
          <a:xfrm>
            <a:off x="3547359" y="3030167"/>
            <a:ext cx="2476800" cy="76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8" name="Google Shape;418;p31"/>
          <p:cNvSpPr>
            <a:spLocks noGrp="1"/>
          </p:cNvSpPr>
          <p:nvPr>
            <p:ph type="body" idx="18"/>
          </p:nvPr>
        </p:nvSpPr>
        <p:spPr>
          <a:xfrm>
            <a:off x="3547359" y="3848181"/>
            <a:ext cx="2476800" cy="140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9" name="Google Shape;419;p31"/>
          <p:cNvSpPr>
            <a:spLocks noGrp="1"/>
          </p:cNvSpPr>
          <p:nvPr>
            <p:ph type="body" idx="15"/>
          </p:nvPr>
        </p:nvSpPr>
        <p:spPr>
          <a:xfrm>
            <a:off x="6604633" y="3030167"/>
            <a:ext cx="2476800" cy="76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0" name="Google Shape;420;p31"/>
          <p:cNvSpPr>
            <a:spLocks noGrp="1"/>
          </p:cNvSpPr>
          <p:nvPr>
            <p:ph type="body" idx="23"/>
          </p:nvPr>
        </p:nvSpPr>
        <p:spPr>
          <a:xfrm>
            <a:off x="6604633" y="3848181"/>
            <a:ext cx="2476800" cy="140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1" name="Google Shape;421;p31"/>
          <p:cNvSpPr>
            <a:spLocks noGrp="1"/>
          </p:cNvSpPr>
          <p:nvPr>
            <p:ph type="body" idx="16"/>
          </p:nvPr>
        </p:nvSpPr>
        <p:spPr>
          <a:xfrm>
            <a:off x="9600009" y="3030167"/>
            <a:ext cx="2476800" cy="76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2" name="Google Shape;422;p31"/>
          <p:cNvSpPr>
            <a:spLocks noGrp="1"/>
          </p:cNvSpPr>
          <p:nvPr>
            <p:ph type="body" idx="24"/>
          </p:nvPr>
        </p:nvSpPr>
        <p:spPr>
          <a:xfrm>
            <a:off x="9600009" y="3848181"/>
            <a:ext cx="2476800" cy="140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3" name="Google Shape;423;p31"/>
          <p:cNvSpPr>
            <a:spLocks noGrp="1"/>
          </p:cNvSpPr>
          <p:nvPr>
            <p:ph type="title"/>
          </p:nvPr>
        </p:nvSpPr>
        <p:spPr>
          <a:xfrm>
            <a:off x="471900" y="353767"/>
            <a:ext cx="112724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24" name="Google Shape;424;p31"/>
          <p:cNvSpPr/>
          <p:nvPr/>
        </p:nvSpPr>
        <p:spPr>
          <a:xfrm rot="10800000">
            <a:off x="8" y="5310155"/>
            <a:ext cx="1403600" cy="1340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1"/>
          <p:cNvSpPr/>
          <p:nvPr/>
        </p:nvSpPr>
        <p:spPr>
          <a:xfrm rot="10800000">
            <a:off x="1403663" y="6650233"/>
            <a:ext cx="274400" cy="262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1"/>
          <p:cNvSpPr/>
          <p:nvPr/>
        </p:nvSpPr>
        <p:spPr>
          <a:xfrm rot="10800000">
            <a:off x="10788408" y="-12"/>
            <a:ext cx="1403600" cy="1340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5 Agenda slide - v1">
  <p:cSld name="CUSTOM_22">
    <p:spTree>
      <p:nvGrpSpPr>
        <p:cNvPr id="1" name="Shape 427"/>
        <p:cNvGrpSpPr/>
        <p:nvPr/>
      </p:nvGrpSpPr>
      <p:grpSpPr>
        <a:xfrm>
          <a:off x="0" y="0"/>
          <a:ext cx="0" cy="0"/>
          <a:chOff x="0" y="0"/>
          <a:chExt cx="0" cy="0"/>
        </a:xfrm>
      </p:grpSpPr>
      <p:sp>
        <p:nvSpPr>
          <p:cNvPr id="428" name="Google Shape;428;p32"/>
          <p:cNvSpPr/>
          <p:nvPr/>
        </p:nvSpPr>
        <p:spPr>
          <a:xfrm>
            <a:off x="475083" y="1807957"/>
            <a:ext cx="2105600" cy="3916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29" name="Google Shape;429;p32"/>
          <p:cNvSpPr/>
          <p:nvPr/>
        </p:nvSpPr>
        <p:spPr>
          <a:xfrm rot="10800000">
            <a:off x="475443" y="1807797"/>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2"/>
          <p:cNvSpPr txBox="1"/>
          <p:nvPr/>
        </p:nvSpPr>
        <p:spPr>
          <a:xfrm>
            <a:off x="573091" y="1906881"/>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500" b="1" dirty="0">
                <a:solidFill>
                  <a:schemeClr val="lt1"/>
                </a:solidFill>
                <a:latin typeface="Poppins" panose="00000500000000000000" pitchFamily="2" charset="0"/>
                <a:ea typeface="Calibri"/>
                <a:cs typeface="Poppins" panose="00000500000000000000" pitchFamily="2" charset="0"/>
                <a:sym typeface="Calibri"/>
              </a:rPr>
              <a:t>01</a:t>
            </a:r>
            <a:endParaRPr sz="1500" b="1" dirty="0">
              <a:solidFill>
                <a:schemeClr val="lt1"/>
              </a:solidFill>
              <a:latin typeface="Poppins" panose="00000500000000000000" pitchFamily="2" charset="0"/>
              <a:ea typeface="Calibri"/>
              <a:cs typeface="Poppins" panose="00000500000000000000" pitchFamily="2" charset="0"/>
              <a:sym typeface="Calibri"/>
            </a:endParaRPr>
          </a:p>
        </p:txBody>
      </p:sp>
      <p:sp>
        <p:nvSpPr>
          <p:cNvPr id="431" name="Google Shape;431;p32"/>
          <p:cNvSpPr>
            <a:spLocks noGrp="1"/>
          </p:cNvSpPr>
          <p:nvPr>
            <p:ph type="body" idx="15"/>
          </p:nvPr>
        </p:nvSpPr>
        <p:spPr>
          <a:xfrm>
            <a:off x="614824" y="3050300"/>
            <a:ext cx="1824000" cy="885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32" name="Google Shape;432;p32"/>
          <p:cNvSpPr>
            <a:spLocks noGrp="1"/>
          </p:cNvSpPr>
          <p:nvPr>
            <p:ph type="body" idx="26"/>
          </p:nvPr>
        </p:nvSpPr>
        <p:spPr>
          <a:xfrm>
            <a:off x="614824" y="4007868"/>
            <a:ext cx="1824000" cy="114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33" name="Google Shape;433;p32"/>
          <p:cNvSpPr/>
          <p:nvPr/>
        </p:nvSpPr>
        <p:spPr>
          <a:xfrm>
            <a:off x="2753111" y="1807991"/>
            <a:ext cx="2105600" cy="3916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34" name="Google Shape;434;p32"/>
          <p:cNvSpPr/>
          <p:nvPr/>
        </p:nvSpPr>
        <p:spPr>
          <a:xfrm rot="10800000">
            <a:off x="2753471" y="1807832"/>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2"/>
          <p:cNvSpPr txBox="1"/>
          <p:nvPr/>
        </p:nvSpPr>
        <p:spPr>
          <a:xfrm>
            <a:off x="2851119" y="1906915"/>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500" b="1" dirty="0">
                <a:solidFill>
                  <a:schemeClr val="lt1"/>
                </a:solidFill>
                <a:latin typeface="Poppins" panose="00000500000000000000" pitchFamily="2" charset="0"/>
                <a:ea typeface="Calibri"/>
                <a:cs typeface="Poppins" panose="00000500000000000000" pitchFamily="2" charset="0"/>
                <a:sym typeface="Calibri"/>
              </a:rPr>
              <a:t>02</a:t>
            </a:r>
            <a:endParaRPr sz="1500" b="1" dirty="0">
              <a:solidFill>
                <a:schemeClr val="lt1"/>
              </a:solidFill>
              <a:latin typeface="Poppins" panose="00000500000000000000" pitchFamily="2" charset="0"/>
              <a:ea typeface="Calibri"/>
              <a:cs typeface="Poppins" panose="00000500000000000000" pitchFamily="2" charset="0"/>
              <a:sym typeface="Calibri"/>
            </a:endParaRPr>
          </a:p>
        </p:txBody>
      </p:sp>
      <p:sp>
        <p:nvSpPr>
          <p:cNvPr id="436" name="Google Shape;436;p32"/>
          <p:cNvSpPr>
            <a:spLocks noGrp="1"/>
          </p:cNvSpPr>
          <p:nvPr>
            <p:ph type="body" idx="17"/>
          </p:nvPr>
        </p:nvSpPr>
        <p:spPr>
          <a:xfrm>
            <a:off x="2894025" y="3050319"/>
            <a:ext cx="1824000" cy="885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37" name="Google Shape;437;p32"/>
          <p:cNvSpPr>
            <a:spLocks noGrp="1"/>
          </p:cNvSpPr>
          <p:nvPr>
            <p:ph type="body" idx="25"/>
          </p:nvPr>
        </p:nvSpPr>
        <p:spPr>
          <a:xfrm>
            <a:off x="2894025" y="4007839"/>
            <a:ext cx="1824000" cy="114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38" name="Google Shape;438;p32"/>
          <p:cNvSpPr/>
          <p:nvPr/>
        </p:nvSpPr>
        <p:spPr>
          <a:xfrm>
            <a:off x="5031105" y="1807973"/>
            <a:ext cx="2105600" cy="3916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39" name="Google Shape;439;p32"/>
          <p:cNvSpPr/>
          <p:nvPr/>
        </p:nvSpPr>
        <p:spPr>
          <a:xfrm rot="10800000">
            <a:off x="5031465" y="1807815"/>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2"/>
          <p:cNvSpPr txBox="1"/>
          <p:nvPr/>
        </p:nvSpPr>
        <p:spPr>
          <a:xfrm>
            <a:off x="5129112" y="1906897"/>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500" b="1" dirty="0">
                <a:solidFill>
                  <a:schemeClr val="lt1"/>
                </a:solidFill>
                <a:latin typeface="Poppins" panose="00000500000000000000" pitchFamily="2" charset="0"/>
                <a:ea typeface="Calibri"/>
                <a:cs typeface="Poppins" panose="00000500000000000000" pitchFamily="2" charset="0"/>
                <a:sym typeface="Calibri"/>
              </a:rPr>
              <a:t>03</a:t>
            </a:r>
            <a:endParaRPr sz="1500" b="1" dirty="0">
              <a:solidFill>
                <a:schemeClr val="lt1"/>
              </a:solidFill>
              <a:latin typeface="Poppins" panose="00000500000000000000" pitchFamily="2" charset="0"/>
              <a:ea typeface="Calibri"/>
              <a:cs typeface="Poppins" panose="00000500000000000000" pitchFamily="2" charset="0"/>
              <a:sym typeface="Calibri"/>
            </a:endParaRPr>
          </a:p>
        </p:txBody>
      </p:sp>
      <p:sp>
        <p:nvSpPr>
          <p:cNvPr id="441" name="Google Shape;441;p32"/>
          <p:cNvSpPr>
            <a:spLocks noGrp="1"/>
          </p:cNvSpPr>
          <p:nvPr>
            <p:ph type="body" idx="16"/>
          </p:nvPr>
        </p:nvSpPr>
        <p:spPr>
          <a:xfrm>
            <a:off x="5172039" y="3050315"/>
            <a:ext cx="1824000" cy="885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42" name="Google Shape;442;p32"/>
          <p:cNvSpPr>
            <a:spLocks noGrp="1"/>
          </p:cNvSpPr>
          <p:nvPr>
            <p:ph type="body" idx="24"/>
          </p:nvPr>
        </p:nvSpPr>
        <p:spPr>
          <a:xfrm>
            <a:off x="5172039" y="4007835"/>
            <a:ext cx="1824000" cy="114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43" name="Google Shape;443;p32"/>
          <p:cNvSpPr/>
          <p:nvPr/>
        </p:nvSpPr>
        <p:spPr>
          <a:xfrm>
            <a:off x="7309133" y="1807991"/>
            <a:ext cx="2105600" cy="3916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4" name="Google Shape;444;p32"/>
          <p:cNvSpPr/>
          <p:nvPr/>
        </p:nvSpPr>
        <p:spPr>
          <a:xfrm rot="10800000">
            <a:off x="7309493" y="1807832"/>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2"/>
          <p:cNvSpPr txBox="1"/>
          <p:nvPr/>
        </p:nvSpPr>
        <p:spPr>
          <a:xfrm>
            <a:off x="7407140" y="1906915"/>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500" b="1" dirty="0">
                <a:solidFill>
                  <a:schemeClr val="lt1"/>
                </a:solidFill>
                <a:latin typeface="Poppins" panose="00000500000000000000" pitchFamily="2" charset="0"/>
                <a:ea typeface="Calibri"/>
                <a:cs typeface="Poppins" panose="00000500000000000000" pitchFamily="2" charset="0"/>
                <a:sym typeface="Calibri"/>
              </a:rPr>
              <a:t>04</a:t>
            </a:r>
            <a:endParaRPr sz="1500" b="1" dirty="0">
              <a:solidFill>
                <a:schemeClr val="lt1"/>
              </a:solidFill>
              <a:latin typeface="Poppins" panose="00000500000000000000" pitchFamily="2" charset="0"/>
              <a:ea typeface="Calibri"/>
              <a:cs typeface="Poppins" panose="00000500000000000000" pitchFamily="2" charset="0"/>
              <a:sym typeface="Calibri"/>
            </a:endParaRPr>
          </a:p>
        </p:txBody>
      </p:sp>
      <p:sp>
        <p:nvSpPr>
          <p:cNvPr id="446" name="Google Shape;446;p32"/>
          <p:cNvSpPr>
            <a:spLocks noGrp="1"/>
          </p:cNvSpPr>
          <p:nvPr>
            <p:ph type="body" idx="13"/>
          </p:nvPr>
        </p:nvSpPr>
        <p:spPr>
          <a:xfrm>
            <a:off x="7451240" y="3049539"/>
            <a:ext cx="1824000" cy="885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47" name="Google Shape;447;p32"/>
          <p:cNvSpPr>
            <a:spLocks noGrp="1"/>
          </p:cNvSpPr>
          <p:nvPr>
            <p:ph type="body" idx="18"/>
          </p:nvPr>
        </p:nvSpPr>
        <p:spPr>
          <a:xfrm>
            <a:off x="7451240" y="4007059"/>
            <a:ext cx="1824000" cy="114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48" name="Google Shape;448;p32"/>
          <p:cNvSpPr/>
          <p:nvPr/>
        </p:nvSpPr>
        <p:spPr>
          <a:xfrm>
            <a:off x="9587127" y="1808364"/>
            <a:ext cx="2105600" cy="3916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9" name="Google Shape;449;p32"/>
          <p:cNvSpPr/>
          <p:nvPr/>
        </p:nvSpPr>
        <p:spPr>
          <a:xfrm rot="10800000">
            <a:off x="9587487" y="1808205"/>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2"/>
          <p:cNvSpPr txBox="1"/>
          <p:nvPr/>
        </p:nvSpPr>
        <p:spPr>
          <a:xfrm>
            <a:off x="9685135" y="1907288"/>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500" b="1" dirty="0">
                <a:solidFill>
                  <a:schemeClr val="lt1"/>
                </a:solidFill>
                <a:latin typeface="Poppins" panose="00000500000000000000" pitchFamily="2" charset="0"/>
                <a:ea typeface="Calibri"/>
                <a:cs typeface="Poppins" panose="00000500000000000000" pitchFamily="2" charset="0"/>
                <a:sym typeface="Calibri"/>
              </a:rPr>
              <a:t>05</a:t>
            </a:r>
            <a:endParaRPr sz="1500" b="1" dirty="0">
              <a:solidFill>
                <a:schemeClr val="lt1"/>
              </a:solidFill>
              <a:latin typeface="Poppins" panose="00000500000000000000" pitchFamily="2" charset="0"/>
              <a:ea typeface="Calibri"/>
              <a:cs typeface="Poppins" panose="00000500000000000000" pitchFamily="2" charset="0"/>
              <a:sym typeface="Calibri"/>
            </a:endParaRPr>
          </a:p>
        </p:txBody>
      </p:sp>
      <p:sp>
        <p:nvSpPr>
          <p:cNvPr id="451" name="Google Shape;451;p32"/>
          <p:cNvSpPr>
            <a:spLocks noGrp="1"/>
          </p:cNvSpPr>
          <p:nvPr>
            <p:ph type="body" idx="14"/>
          </p:nvPr>
        </p:nvSpPr>
        <p:spPr>
          <a:xfrm>
            <a:off x="9728032" y="3049925"/>
            <a:ext cx="1824000" cy="885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52" name="Google Shape;452;p32"/>
          <p:cNvSpPr>
            <a:spLocks noGrp="1"/>
          </p:cNvSpPr>
          <p:nvPr>
            <p:ph type="body" idx="23"/>
          </p:nvPr>
        </p:nvSpPr>
        <p:spPr>
          <a:xfrm>
            <a:off x="9728032" y="4007429"/>
            <a:ext cx="1824000" cy="1148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453" name="Google Shape;453;p32"/>
          <p:cNvSpPr>
            <a:spLocks noGrp="1"/>
          </p:cNvSpPr>
          <p:nvPr>
            <p:ph type="title"/>
          </p:nvPr>
        </p:nvSpPr>
        <p:spPr>
          <a:xfrm>
            <a:off x="459800" y="400967"/>
            <a:ext cx="112724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54" name="Google Shape;454;p32"/>
          <p:cNvSpPr/>
          <p:nvPr/>
        </p:nvSpPr>
        <p:spPr>
          <a:xfrm>
            <a:off x="0" y="318851"/>
            <a:ext cx="1504000" cy="14972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rot="10800000">
            <a:off x="1504400" y="51"/>
            <a:ext cx="319600" cy="318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5 Agenda slide - v2">
  <p:cSld name="CUSTOM_23">
    <p:spTree>
      <p:nvGrpSpPr>
        <p:cNvPr id="1" name="Shape 456"/>
        <p:cNvGrpSpPr/>
        <p:nvPr/>
      </p:nvGrpSpPr>
      <p:grpSpPr>
        <a:xfrm>
          <a:off x="0" y="0"/>
          <a:ext cx="0" cy="0"/>
          <a:chOff x="0" y="0"/>
          <a:chExt cx="0" cy="0"/>
        </a:xfrm>
      </p:grpSpPr>
      <p:sp>
        <p:nvSpPr>
          <p:cNvPr id="457" name="Google Shape;457;p33"/>
          <p:cNvSpPr/>
          <p:nvPr/>
        </p:nvSpPr>
        <p:spPr>
          <a:xfrm>
            <a:off x="1384749" y="1892635"/>
            <a:ext cx="715600" cy="715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58" name="Google Shape;458;p33"/>
          <p:cNvSpPr txBox="1"/>
          <p:nvPr/>
        </p:nvSpPr>
        <p:spPr>
          <a:xfrm>
            <a:off x="1384967" y="2076825"/>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400" dirty="0">
                <a:solidFill>
                  <a:schemeClr val="dk1"/>
                </a:solidFill>
                <a:latin typeface="Poppins" panose="00000500000000000000" pitchFamily="2" charset="0"/>
                <a:ea typeface="Calibri"/>
                <a:cs typeface="Poppins" panose="00000500000000000000" pitchFamily="2" charset="0"/>
                <a:sym typeface="Calibri"/>
              </a:rPr>
              <a:t> 01</a:t>
            </a:r>
            <a:endParaRPr sz="24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59" name="Google Shape;459;p33"/>
          <p:cNvSpPr>
            <a:spLocks noGrp="1"/>
          </p:cNvSpPr>
          <p:nvPr>
            <p:ph type="body" idx="13"/>
          </p:nvPr>
        </p:nvSpPr>
        <p:spPr>
          <a:xfrm>
            <a:off x="777067" y="2679284"/>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0" name="Google Shape;460;p33"/>
          <p:cNvSpPr>
            <a:spLocks noGrp="1"/>
          </p:cNvSpPr>
          <p:nvPr>
            <p:ph type="body" idx="16"/>
          </p:nvPr>
        </p:nvSpPr>
        <p:spPr>
          <a:xfrm>
            <a:off x="777067" y="3394884"/>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1" name="Google Shape;461;p33"/>
          <p:cNvSpPr>
            <a:spLocks noGrp="1"/>
          </p:cNvSpPr>
          <p:nvPr>
            <p:ph type="body" idx="23"/>
          </p:nvPr>
        </p:nvSpPr>
        <p:spPr>
          <a:xfrm>
            <a:off x="2959633" y="38165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2" name="Google Shape;462;p33"/>
          <p:cNvSpPr>
            <a:spLocks noGrp="1"/>
          </p:cNvSpPr>
          <p:nvPr>
            <p:ph type="body" idx="25"/>
          </p:nvPr>
        </p:nvSpPr>
        <p:spPr>
          <a:xfrm>
            <a:off x="2959633" y="45321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3" name="Google Shape;463;p33"/>
          <p:cNvSpPr>
            <a:spLocks noGrp="1"/>
          </p:cNvSpPr>
          <p:nvPr>
            <p:ph type="body" idx="14"/>
          </p:nvPr>
        </p:nvSpPr>
        <p:spPr>
          <a:xfrm>
            <a:off x="5142200" y="2679284"/>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4" name="Google Shape;464;p33"/>
          <p:cNvSpPr>
            <a:spLocks noGrp="1"/>
          </p:cNvSpPr>
          <p:nvPr>
            <p:ph type="body" idx="17"/>
          </p:nvPr>
        </p:nvSpPr>
        <p:spPr>
          <a:xfrm>
            <a:off x="5142200" y="3394884"/>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5" name="Google Shape;465;p33"/>
          <p:cNvSpPr>
            <a:spLocks noGrp="1"/>
          </p:cNvSpPr>
          <p:nvPr>
            <p:ph type="body" idx="24"/>
          </p:nvPr>
        </p:nvSpPr>
        <p:spPr>
          <a:xfrm>
            <a:off x="7324767" y="38165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6" name="Google Shape;466;p33"/>
          <p:cNvSpPr>
            <a:spLocks noGrp="1"/>
          </p:cNvSpPr>
          <p:nvPr>
            <p:ph type="body" idx="26"/>
          </p:nvPr>
        </p:nvSpPr>
        <p:spPr>
          <a:xfrm>
            <a:off x="7324767" y="45321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7" name="Google Shape;467;p33"/>
          <p:cNvSpPr>
            <a:spLocks noGrp="1"/>
          </p:cNvSpPr>
          <p:nvPr>
            <p:ph type="body" idx="15"/>
          </p:nvPr>
        </p:nvSpPr>
        <p:spPr>
          <a:xfrm>
            <a:off x="9507333" y="26800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8" name="Google Shape;468;p33"/>
          <p:cNvSpPr>
            <a:spLocks noGrp="1"/>
          </p:cNvSpPr>
          <p:nvPr>
            <p:ph type="body" idx="18"/>
          </p:nvPr>
        </p:nvSpPr>
        <p:spPr>
          <a:xfrm>
            <a:off x="9507333" y="33956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69" name="Google Shape;469;p33"/>
          <p:cNvSpPr/>
          <p:nvPr/>
        </p:nvSpPr>
        <p:spPr>
          <a:xfrm>
            <a:off x="3567333" y="3070435"/>
            <a:ext cx="715600" cy="715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70" name="Google Shape;470;p33"/>
          <p:cNvSpPr txBox="1"/>
          <p:nvPr/>
        </p:nvSpPr>
        <p:spPr>
          <a:xfrm>
            <a:off x="3567551" y="3254625"/>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400" dirty="0">
                <a:solidFill>
                  <a:schemeClr val="dk1"/>
                </a:solidFill>
                <a:latin typeface="Poppins" panose="00000500000000000000" pitchFamily="2" charset="0"/>
                <a:ea typeface="Calibri"/>
                <a:cs typeface="Poppins" panose="00000500000000000000" pitchFamily="2" charset="0"/>
                <a:sym typeface="Calibri"/>
              </a:rPr>
              <a:t> 02</a:t>
            </a:r>
            <a:endParaRPr sz="24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71" name="Google Shape;471;p33"/>
          <p:cNvSpPr/>
          <p:nvPr/>
        </p:nvSpPr>
        <p:spPr>
          <a:xfrm>
            <a:off x="5749900" y="1892635"/>
            <a:ext cx="715600" cy="715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72" name="Google Shape;472;p33"/>
          <p:cNvSpPr txBox="1"/>
          <p:nvPr/>
        </p:nvSpPr>
        <p:spPr>
          <a:xfrm>
            <a:off x="5750117" y="2076825"/>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400" dirty="0">
                <a:solidFill>
                  <a:schemeClr val="dk1"/>
                </a:solidFill>
                <a:latin typeface="Poppins" panose="00000500000000000000" pitchFamily="2" charset="0"/>
                <a:ea typeface="Calibri"/>
                <a:cs typeface="Poppins" panose="00000500000000000000" pitchFamily="2" charset="0"/>
                <a:sym typeface="Calibri"/>
              </a:rPr>
              <a:t> 03</a:t>
            </a:r>
            <a:endParaRPr sz="24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73" name="Google Shape;473;p33"/>
          <p:cNvSpPr/>
          <p:nvPr/>
        </p:nvSpPr>
        <p:spPr>
          <a:xfrm>
            <a:off x="7932467" y="3071201"/>
            <a:ext cx="715600" cy="715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74" name="Google Shape;474;p33"/>
          <p:cNvSpPr txBox="1"/>
          <p:nvPr/>
        </p:nvSpPr>
        <p:spPr>
          <a:xfrm>
            <a:off x="7932684" y="3255392"/>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400" dirty="0">
                <a:solidFill>
                  <a:schemeClr val="dk1"/>
                </a:solidFill>
                <a:latin typeface="Poppins" panose="00000500000000000000" pitchFamily="2" charset="0"/>
                <a:ea typeface="Calibri"/>
                <a:cs typeface="Poppins" panose="00000500000000000000" pitchFamily="2" charset="0"/>
                <a:sym typeface="Calibri"/>
              </a:rPr>
              <a:t> 04</a:t>
            </a:r>
            <a:endParaRPr sz="24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75" name="Google Shape;475;p33"/>
          <p:cNvSpPr/>
          <p:nvPr/>
        </p:nvSpPr>
        <p:spPr>
          <a:xfrm>
            <a:off x="10115316" y="1892635"/>
            <a:ext cx="715600" cy="715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76" name="Google Shape;476;p33"/>
          <p:cNvSpPr txBox="1"/>
          <p:nvPr/>
        </p:nvSpPr>
        <p:spPr>
          <a:xfrm>
            <a:off x="10115533" y="2076825"/>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sz="2400" dirty="0">
                <a:solidFill>
                  <a:schemeClr val="dk1"/>
                </a:solidFill>
                <a:latin typeface="Poppins" panose="00000500000000000000" pitchFamily="2" charset="0"/>
                <a:ea typeface="Calibri"/>
                <a:cs typeface="Poppins" panose="00000500000000000000" pitchFamily="2" charset="0"/>
                <a:sym typeface="Calibri"/>
              </a:rPr>
              <a:t> 05</a:t>
            </a:r>
            <a:endParaRPr sz="2400" dirty="0">
              <a:solidFill>
                <a:schemeClr val="dk1"/>
              </a:solidFill>
              <a:latin typeface="Poppins" panose="00000500000000000000" pitchFamily="2" charset="0"/>
              <a:ea typeface="Calibri"/>
              <a:cs typeface="Poppins" panose="00000500000000000000" pitchFamily="2" charset="0"/>
              <a:sym typeface="Calibri"/>
            </a:endParaRPr>
          </a:p>
        </p:txBody>
      </p:sp>
      <p:sp>
        <p:nvSpPr>
          <p:cNvPr id="477" name="Google Shape;477;p33"/>
          <p:cNvSpPr>
            <a:spLocks noGrp="1"/>
          </p:cNvSpPr>
          <p:nvPr>
            <p:ph type="title"/>
          </p:nvPr>
        </p:nvSpPr>
        <p:spPr>
          <a:xfrm>
            <a:off x="459800" y="511833"/>
            <a:ext cx="112724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78" name="Google Shape;478;p33"/>
          <p:cNvSpPr/>
          <p:nvPr/>
        </p:nvSpPr>
        <p:spPr>
          <a:xfrm>
            <a:off x="11179200" y="1"/>
            <a:ext cx="1036400" cy="1031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3"/>
          <p:cNvSpPr/>
          <p:nvPr/>
        </p:nvSpPr>
        <p:spPr>
          <a:xfrm>
            <a:off x="0" y="5231232"/>
            <a:ext cx="1634800" cy="1626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5 Agenda slide - v3">
  <p:cSld name="CUSTOM_24">
    <p:spTree>
      <p:nvGrpSpPr>
        <p:cNvPr id="1" name="Shape 480"/>
        <p:cNvGrpSpPr/>
        <p:nvPr/>
      </p:nvGrpSpPr>
      <p:grpSpPr>
        <a:xfrm>
          <a:off x="0" y="0"/>
          <a:ext cx="0" cy="0"/>
          <a:chOff x="0" y="0"/>
          <a:chExt cx="0" cy="0"/>
        </a:xfrm>
      </p:grpSpPr>
      <p:cxnSp>
        <p:nvCxnSpPr>
          <p:cNvPr id="481" name="Google Shape;481;p34"/>
          <p:cNvCxnSpPr/>
          <p:nvPr/>
        </p:nvCxnSpPr>
        <p:spPr>
          <a:xfrm>
            <a:off x="4342200" y="6000"/>
            <a:ext cx="0" cy="6846000"/>
          </a:xfrm>
          <a:prstGeom prst="straightConnector1">
            <a:avLst/>
          </a:prstGeom>
          <a:noFill/>
          <a:ln w="9525" cap="flat" cmpd="sng">
            <a:solidFill>
              <a:schemeClr val="lt2"/>
            </a:solidFill>
            <a:prstDash val="solid"/>
            <a:round/>
            <a:headEnd type="none" w="med" len="med"/>
            <a:tailEnd type="none" w="med" len="med"/>
          </a:ln>
        </p:spPr>
      </p:cxnSp>
      <p:sp>
        <p:nvSpPr>
          <p:cNvPr id="482" name="Google Shape;482;p34"/>
          <p:cNvSpPr/>
          <p:nvPr/>
        </p:nvSpPr>
        <p:spPr>
          <a:xfrm>
            <a:off x="4041667" y="258633"/>
            <a:ext cx="602800" cy="602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83" name="Google Shape;483;p34"/>
          <p:cNvSpPr txBox="1"/>
          <p:nvPr/>
        </p:nvSpPr>
        <p:spPr>
          <a:xfrm>
            <a:off x="4041849" y="413743"/>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lt1"/>
                </a:solidFill>
                <a:latin typeface="Poppins" panose="00000500000000000000" pitchFamily="2" charset="0"/>
                <a:ea typeface="Calibri"/>
                <a:cs typeface="Poppins" panose="00000500000000000000" pitchFamily="2" charset="0"/>
                <a:sym typeface="Calibri"/>
              </a:rPr>
              <a:t> 01</a:t>
            </a:r>
            <a:endParaRPr dirty="0">
              <a:solidFill>
                <a:schemeClr val="lt1"/>
              </a:solidFill>
              <a:latin typeface="Poppins" panose="00000500000000000000" pitchFamily="2" charset="0"/>
              <a:ea typeface="Calibri"/>
              <a:cs typeface="Poppins" panose="00000500000000000000" pitchFamily="2" charset="0"/>
              <a:sym typeface="Calibri"/>
            </a:endParaRPr>
          </a:p>
        </p:txBody>
      </p:sp>
      <p:sp>
        <p:nvSpPr>
          <p:cNvPr id="484" name="Google Shape;484;p34"/>
          <p:cNvSpPr>
            <a:spLocks noGrp="1"/>
          </p:cNvSpPr>
          <p:nvPr>
            <p:ph type="body" idx="13"/>
          </p:nvPr>
        </p:nvSpPr>
        <p:spPr>
          <a:xfrm>
            <a:off x="4857600" y="185733"/>
            <a:ext cx="6886800" cy="4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5" name="Google Shape;485;p34"/>
          <p:cNvSpPr>
            <a:spLocks noGrp="1"/>
          </p:cNvSpPr>
          <p:nvPr>
            <p:ph type="body" idx="14"/>
          </p:nvPr>
        </p:nvSpPr>
        <p:spPr>
          <a:xfrm>
            <a:off x="4857600" y="649176"/>
            <a:ext cx="6886800" cy="71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6" name="Google Shape;486;p34"/>
          <p:cNvSpPr/>
          <p:nvPr/>
        </p:nvSpPr>
        <p:spPr>
          <a:xfrm>
            <a:off x="4041833" y="1586700"/>
            <a:ext cx="602800" cy="602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87" name="Google Shape;487;p34"/>
          <p:cNvSpPr txBox="1"/>
          <p:nvPr/>
        </p:nvSpPr>
        <p:spPr>
          <a:xfrm>
            <a:off x="4042016" y="1741809"/>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lt1"/>
                </a:solidFill>
                <a:latin typeface="Poppins" panose="00000500000000000000" pitchFamily="2" charset="0"/>
                <a:ea typeface="Calibri"/>
                <a:cs typeface="Poppins" panose="00000500000000000000" pitchFamily="2" charset="0"/>
                <a:sym typeface="Calibri"/>
              </a:rPr>
              <a:t> 02</a:t>
            </a:r>
            <a:endParaRPr dirty="0">
              <a:solidFill>
                <a:schemeClr val="lt1"/>
              </a:solidFill>
              <a:latin typeface="Poppins" panose="00000500000000000000" pitchFamily="2" charset="0"/>
              <a:ea typeface="Calibri"/>
              <a:cs typeface="Poppins" panose="00000500000000000000" pitchFamily="2" charset="0"/>
              <a:sym typeface="Calibri"/>
            </a:endParaRPr>
          </a:p>
        </p:txBody>
      </p:sp>
      <p:sp>
        <p:nvSpPr>
          <p:cNvPr id="488" name="Google Shape;488;p34"/>
          <p:cNvSpPr>
            <a:spLocks noGrp="1"/>
          </p:cNvSpPr>
          <p:nvPr>
            <p:ph type="body" idx="15"/>
          </p:nvPr>
        </p:nvSpPr>
        <p:spPr>
          <a:xfrm>
            <a:off x="4857767" y="1513800"/>
            <a:ext cx="6886800" cy="4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9" name="Google Shape;489;p34"/>
          <p:cNvSpPr>
            <a:spLocks noGrp="1"/>
          </p:cNvSpPr>
          <p:nvPr>
            <p:ph type="body" idx="16"/>
          </p:nvPr>
        </p:nvSpPr>
        <p:spPr>
          <a:xfrm>
            <a:off x="4857767" y="1977243"/>
            <a:ext cx="6886800" cy="71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90" name="Google Shape;490;p34"/>
          <p:cNvSpPr/>
          <p:nvPr/>
        </p:nvSpPr>
        <p:spPr>
          <a:xfrm>
            <a:off x="4041667" y="2914767"/>
            <a:ext cx="602800" cy="602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91" name="Google Shape;491;p34"/>
          <p:cNvSpPr txBox="1"/>
          <p:nvPr/>
        </p:nvSpPr>
        <p:spPr>
          <a:xfrm>
            <a:off x="4041849" y="3069876"/>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lt1"/>
                </a:solidFill>
                <a:latin typeface="Poppins" panose="00000500000000000000" pitchFamily="2" charset="0"/>
                <a:ea typeface="Calibri"/>
                <a:cs typeface="Poppins" panose="00000500000000000000" pitchFamily="2" charset="0"/>
                <a:sym typeface="Calibri"/>
              </a:rPr>
              <a:t> 03</a:t>
            </a:r>
            <a:endParaRPr dirty="0">
              <a:solidFill>
                <a:schemeClr val="lt1"/>
              </a:solidFill>
              <a:latin typeface="Poppins" panose="00000500000000000000" pitchFamily="2" charset="0"/>
              <a:ea typeface="Calibri"/>
              <a:cs typeface="Poppins" panose="00000500000000000000" pitchFamily="2" charset="0"/>
              <a:sym typeface="Calibri"/>
            </a:endParaRPr>
          </a:p>
        </p:txBody>
      </p:sp>
      <p:sp>
        <p:nvSpPr>
          <p:cNvPr id="492" name="Google Shape;492;p34"/>
          <p:cNvSpPr>
            <a:spLocks noGrp="1"/>
          </p:cNvSpPr>
          <p:nvPr>
            <p:ph type="body" idx="17"/>
          </p:nvPr>
        </p:nvSpPr>
        <p:spPr>
          <a:xfrm>
            <a:off x="4857600" y="2841867"/>
            <a:ext cx="6886800" cy="4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93" name="Google Shape;493;p34"/>
          <p:cNvSpPr>
            <a:spLocks noGrp="1"/>
          </p:cNvSpPr>
          <p:nvPr>
            <p:ph type="body" idx="18"/>
          </p:nvPr>
        </p:nvSpPr>
        <p:spPr>
          <a:xfrm>
            <a:off x="4857600" y="3305309"/>
            <a:ext cx="6886800" cy="71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94" name="Google Shape;494;p34"/>
          <p:cNvSpPr/>
          <p:nvPr/>
        </p:nvSpPr>
        <p:spPr>
          <a:xfrm>
            <a:off x="4042000" y="4242833"/>
            <a:ext cx="602800" cy="602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95" name="Google Shape;495;p34"/>
          <p:cNvSpPr txBox="1"/>
          <p:nvPr/>
        </p:nvSpPr>
        <p:spPr>
          <a:xfrm>
            <a:off x="4042183" y="4397943"/>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lt1"/>
                </a:solidFill>
                <a:latin typeface="Poppins" panose="00000500000000000000" pitchFamily="2" charset="0"/>
                <a:ea typeface="Calibri"/>
                <a:cs typeface="Poppins" panose="00000500000000000000" pitchFamily="2" charset="0"/>
                <a:sym typeface="Calibri"/>
              </a:rPr>
              <a:t> 04</a:t>
            </a:r>
            <a:endParaRPr dirty="0">
              <a:solidFill>
                <a:schemeClr val="lt1"/>
              </a:solidFill>
              <a:latin typeface="Poppins" panose="00000500000000000000" pitchFamily="2" charset="0"/>
              <a:ea typeface="Calibri"/>
              <a:cs typeface="Poppins" panose="00000500000000000000" pitchFamily="2" charset="0"/>
              <a:sym typeface="Calibri"/>
            </a:endParaRPr>
          </a:p>
        </p:txBody>
      </p:sp>
      <p:sp>
        <p:nvSpPr>
          <p:cNvPr id="496" name="Google Shape;496;p34"/>
          <p:cNvSpPr>
            <a:spLocks noGrp="1"/>
          </p:cNvSpPr>
          <p:nvPr>
            <p:ph type="body" idx="23"/>
          </p:nvPr>
        </p:nvSpPr>
        <p:spPr>
          <a:xfrm>
            <a:off x="4857933" y="4169933"/>
            <a:ext cx="6886800" cy="4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97" name="Google Shape;497;p34"/>
          <p:cNvSpPr>
            <a:spLocks noGrp="1"/>
          </p:cNvSpPr>
          <p:nvPr>
            <p:ph type="body" idx="24"/>
          </p:nvPr>
        </p:nvSpPr>
        <p:spPr>
          <a:xfrm>
            <a:off x="4857933" y="4633376"/>
            <a:ext cx="6886800" cy="71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98" name="Google Shape;498;p34"/>
          <p:cNvSpPr/>
          <p:nvPr/>
        </p:nvSpPr>
        <p:spPr>
          <a:xfrm>
            <a:off x="4041667" y="5570900"/>
            <a:ext cx="602800" cy="602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499" name="Google Shape;499;p34"/>
          <p:cNvSpPr txBox="1"/>
          <p:nvPr/>
        </p:nvSpPr>
        <p:spPr>
          <a:xfrm>
            <a:off x="4040816" y="5725809"/>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GB" dirty="0">
                <a:solidFill>
                  <a:schemeClr val="lt1"/>
                </a:solidFill>
                <a:latin typeface="Poppins" panose="00000500000000000000" pitchFamily="2" charset="0"/>
                <a:ea typeface="Calibri"/>
                <a:cs typeface="Poppins" panose="00000500000000000000" pitchFamily="2" charset="0"/>
                <a:sym typeface="Calibri"/>
              </a:rPr>
              <a:t> 05</a:t>
            </a:r>
            <a:endParaRPr dirty="0">
              <a:solidFill>
                <a:schemeClr val="lt1"/>
              </a:solidFill>
              <a:latin typeface="Poppins" panose="00000500000000000000" pitchFamily="2" charset="0"/>
              <a:ea typeface="Calibri"/>
              <a:cs typeface="Poppins" panose="00000500000000000000" pitchFamily="2" charset="0"/>
              <a:sym typeface="Calibri"/>
            </a:endParaRPr>
          </a:p>
        </p:txBody>
      </p:sp>
      <p:sp>
        <p:nvSpPr>
          <p:cNvPr id="500" name="Google Shape;500;p34"/>
          <p:cNvSpPr>
            <a:spLocks noGrp="1"/>
          </p:cNvSpPr>
          <p:nvPr>
            <p:ph type="body" idx="25"/>
          </p:nvPr>
        </p:nvSpPr>
        <p:spPr>
          <a:xfrm>
            <a:off x="4857600" y="5498000"/>
            <a:ext cx="6886800" cy="4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01" name="Google Shape;501;p34"/>
          <p:cNvSpPr>
            <a:spLocks noGrp="1"/>
          </p:cNvSpPr>
          <p:nvPr>
            <p:ph type="body" idx="26"/>
          </p:nvPr>
        </p:nvSpPr>
        <p:spPr>
          <a:xfrm>
            <a:off x="4857600" y="5961443"/>
            <a:ext cx="6886800" cy="71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02" name="Google Shape;502;p34"/>
          <p:cNvSpPr>
            <a:spLocks noGrp="1"/>
          </p:cNvSpPr>
          <p:nvPr>
            <p:ph type="title"/>
          </p:nvPr>
        </p:nvSpPr>
        <p:spPr>
          <a:xfrm>
            <a:off x="459800" y="498933"/>
            <a:ext cx="3108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03" name="Google Shape;503;p34"/>
          <p:cNvSpPr/>
          <p:nvPr/>
        </p:nvSpPr>
        <p:spPr>
          <a:xfrm>
            <a:off x="0" y="5344132"/>
            <a:ext cx="1520800" cy="15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4"/>
          <p:cNvSpPr/>
          <p:nvPr/>
        </p:nvSpPr>
        <p:spPr>
          <a:xfrm rot="10800000">
            <a:off x="1521100" y="5021732"/>
            <a:ext cx="323200" cy="32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Slide Multiple Quiz Options 4 v1" userDrawn="1">
  <p:cSld name="CUSTOM_22_1">
    <p:spTree>
      <p:nvGrpSpPr>
        <p:cNvPr id="1" name="Shape 505"/>
        <p:cNvGrpSpPr/>
        <p:nvPr/>
      </p:nvGrpSpPr>
      <p:grpSpPr>
        <a:xfrm>
          <a:off x="0" y="0"/>
          <a:ext cx="0" cy="0"/>
          <a:chOff x="0" y="0"/>
          <a:chExt cx="0" cy="0"/>
        </a:xfrm>
      </p:grpSpPr>
      <p:sp>
        <p:nvSpPr>
          <p:cNvPr id="506" name="Google Shape;506;p35"/>
          <p:cNvSpPr/>
          <p:nvPr/>
        </p:nvSpPr>
        <p:spPr>
          <a:xfrm>
            <a:off x="7506833" y="-12567"/>
            <a:ext cx="4685200" cy="68580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07" name="Google Shape;507;p35"/>
          <p:cNvSpPr>
            <a:spLocks noGrp="1"/>
          </p:cNvSpPr>
          <p:nvPr>
            <p:ph type="title"/>
          </p:nvPr>
        </p:nvSpPr>
        <p:spPr>
          <a:xfrm>
            <a:off x="618000" y="839800"/>
            <a:ext cx="57204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08" name="Google Shape;508;p35"/>
          <p:cNvSpPr/>
          <p:nvPr/>
        </p:nvSpPr>
        <p:spPr>
          <a:xfrm>
            <a:off x="7192333" y="914600"/>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09" name="Google Shape;509;p35"/>
          <p:cNvSpPr>
            <a:spLocks noGrp="1"/>
          </p:cNvSpPr>
          <p:nvPr>
            <p:ph type="body" idx="13"/>
          </p:nvPr>
        </p:nvSpPr>
        <p:spPr>
          <a:xfrm>
            <a:off x="8038800" y="756400"/>
            <a:ext cx="3456400" cy="921200"/>
          </a:xfrm>
          <a:prstGeom prst="rect">
            <a:avLst/>
          </a:prstGeom>
        </p:spPr>
        <p:txBody>
          <a:bodyPr spcFirstLastPara="1" wrap="square" lIns="0" tIns="0" rIns="0" bIns="0" anchor="ctr" anchorCtr="0">
            <a:noAutofit/>
          </a:bodyPr>
          <a:lstStyle>
            <a:lvl1pPr marL="457200" indent="-336550">
              <a:defRPr>
                <a:solidFill>
                  <a:schemeClr val="dk1"/>
                </a:solidFill>
              </a:defRPr>
            </a:lvl1pPr>
            <a:lvl2pPr marL="914400" indent="-336550">
              <a:defRPr>
                <a:solidFill>
                  <a:schemeClr val="dk1"/>
                </a:solidFill>
              </a:defRPr>
            </a:lvl2pPr>
            <a:lvl3pPr marL="1371600" indent="-336550">
              <a:defRPr>
                <a:solidFill>
                  <a:schemeClr val="dk1"/>
                </a:solidFill>
              </a:defRPr>
            </a:lvl3pPr>
            <a:lvl4pPr marL="1828800" indent="-336550">
              <a:defRPr>
                <a:solidFill>
                  <a:schemeClr val="dk1"/>
                </a:solidFill>
              </a:defRPr>
            </a:lvl4pPr>
            <a:lvl5pPr marL="2286000" indent="-336550">
              <a:defRPr>
                <a:solidFill>
                  <a:schemeClr val="dk1"/>
                </a:solidFill>
              </a:defRPr>
            </a:lvl5pPr>
            <a:lvl6pPr marL="2743200" indent="-336550">
              <a:defRPr>
                <a:solidFill>
                  <a:schemeClr val="dk1"/>
                </a:solidFill>
              </a:defRPr>
            </a:lvl6pPr>
            <a:lvl7pPr marL="3200400" indent="-336550">
              <a:defRPr>
                <a:solidFill>
                  <a:schemeClr val="dk1"/>
                </a:solidFill>
              </a:defRPr>
            </a:lvl7pPr>
            <a:lvl8pPr marL="3657600" indent="-336550">
              <a:defRPr>
                <a:solidFill>
                  <a:schemeClr val="dk1"/>
                </a:solidFill>
              </a:defRPr>
            </a:lvl8pPr>
            <a:lvl9pPr marL="4114800" indent="-336550">
              <a:defRPr>
                <a:solidFill>
                  <a:schemeClr val="dk1"/>
                </a:solidFill>
              </a:defRPr>
            </a:lvl9pPr>
          </a:lstStyle>
          <a:p>
            <a:r>
              <a:rPr lang="en-US"/>
              <a:t>Click to edit Master text styles</a:t>
            </a:r>
          </a:p>
        </p:txBody>
      </p:sp>
      <p:sp>
        <p:nvSpPr>
          <p:cNvPr id="510" name="Google Shape;510;p35"/>
          <p:cNvSpPr/>
          <p:nvPr/>
        </p:nvSpPr>
        <p:spPr>
          <a:xfrm>
            <a:off x="7192400" y="2393567"/>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11" name="Google Shape;511;p35"/>
          <p:cNvSpPr>
            <a:spLocks noGrp="1"/>
          </p:cNvSpPr>
          <p:nvPr>
            <p:ph type="body" idx="15"/>
          </p:nvPr>
        </p:nvSpPr>
        <p:spPr>
          <a:xfrm>
            <a:off x="8038843" y="2235371"/>
            <a:ext cx="3456400" cy="921200"/>
          </a:xfrm>
          <a:prstGeom prst="rect">
            <a:avLst/>
          </a:prstGeom>
        </p:spPr>
        <p:txBody>
          <a:bodyPr spcFirstLastPara="1" wrap="square" lIns="0" tIns="0" rIns="0" bIns="0" anchor="ctr" anchorCtr="0">
            <a:noAutofit/>
          </a:bodyPr>
          <a:lstStyle>
            <a:lvl1pPr marL="457200" indent="-336550">
              <a:defRPr>
                <a:solidFill>
                  <a:schemeClr val="dk1"/>
                </a:solidFill>
              </a:defRPr>
            </a:lvl1pPr>
            <a:lvl2pPr marL="914400" indent="-336550">
              <a:defRPr>
                <a:solidFill>
                  <a:schemeClr val="dk1"/>
                </a:solidFill>
              </a:defRPr>
            </a:lvl2pPr>
            <a:lvl3pPr marL="1371600" indent="-336550">
              <a:defRPr>
                <a:solidFill>
                  <a:schemeClr val="dk1"/>
                </a:solidFill>
              </a:defRPr>
            </a:lvl3pPr>
            <a:lvl4pPr marL="1828800" indent="-336550">
              <a:defRPr>
                <a:solidFill>
                  <a:schemeClr val="dk1"/>
                </a:solidFill>
              </a:defRPr>
            </a:lvl4pPr>
            <a:lvl5pPr marL="2286000" indent="-336550">
              <a:defRPr>
                <a:solidFill>
                  <a:schemeClr val="dk1"/>
                </a:solidFill>
              </a:defRPr>
            </a:lvl5pPr>
            <a:lvl6pPr marL="2743200" indent="-336550">
              <a:defRPr>
                <a:solidFill>
                  <a:schemeClr val="dk1"/>
                </a:solidFill>
              </a:defRPr>
            </a:lvl6pPr>
            <a:lvl7pPr marL="3200400" indent="-336550">
              <a:defRPr>
                <a:solidFill>
                  <a:schemeClr val="dk1"/>
                </a:solidFill>
              </a:defRPr>
            </a:lvl7pPr>
            <a:lvl8pPr marL="3657600" indent="-336550">
              <a:defRPr>
                <a:solidFill>
                  <a:schemeClr val="dk1"/>
                </a:solidFill>
              </a:defRPr>
            </a:lvl8pPr>
            <a:lvl9pPr marL="4114800" indent="-336550">
              <a:defRPr>
                <a:solidFill>
                  <a:schemeClr val="dk1"/>
                </a:solidFill>
              </a:defRPr>
            </a:lvl9pPr>
          </a:lstStyle>
          <a:p>
            <a:r>
              <a:rPr lang="en-US"/>
              <a:t>Click to edit Master text styles</a:t>
            </a:r>
          </a:p>
        </p:txBody>
      </p:sp>
      <p:sp>
        <p:nvSpPr>
          <p:cNvPr id="512" name="Google Shape;512;p35"/>
          <p:cNvSpPr/>
          <p:nvPr/>
        </p:nvSpPr>
        <p:spPr>
          <a:xfrm>
            <a:off x="7192467" y="3872517"/>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13" name="Google Shape;513;p35"/>
          <p:cNvSpPr>
            <a:spLocks noGrp="1"/>
          </p:cNvSpPr>
          <p:nvPr>
            <p:ph type="body" idx="17"/>
          </p:nvPr>
        </p:nvSpPr>
        <p:spPr>
          <a:xfrm>
            <a:off x="8038884" y="3714325"/>
            <a:ext cx="3456400" cy="921200"/>
          </a:xfrm>
          <a:prstGeom prst="rect">
            <a:avLst/>
          </a:prstGeom>
        </p:spPr>
        <p:txBody>
          <a:bodyPr spcFirstLastPara="1" wrap="square" lIns="0" tIns="0" rIns="0" bIns="0" anchor="ctr" anchorCtr="0">
            <a:noAutofit/>
          </a:bodyPr>
          <a:lstStyle>
            <a:lvl1pPr marL="457200" indent="-336550">
              <a:defRPr>
                <a:solidFill>
                  <a:schemeClr val="dk1"/>
                </a:solidFill>
              </a:defRPr>
            </a:lvl1pPr>
            <a:lvl2pPr marL="914400" indent="-336550">
              <a:defRPr>
                <a:solidFill>
                  <a:schemeClr val="dk1"/>
                </a:solidFill>
              </a:defRPr>
            </a:lvl2pPr>
            <a:lvl3pPr marL="1371600" indent="-336550">
              <a:defRPr>
                <a:solidFill>
                  <a:schemeClr val="dk1"/>
                </a:solidFill>
              </a:defRPr>
            </a:lvl3pPr>
            <a:lvl4pPr marL="1828800" indent="-336550">
              <a:defRPr>
                <a:solidFill>
                  <a:schemeClr val="dk1"/>
                </a:solidFill>
              </a:defRPr>
            </a:lvl4pPr>
            <a:lvl5pPr marL="2286000" indent="-336550">
              <a:defRPr>
                <a:solidFill>
                  <a:schemeClr val="dk1"/>
                </a:solidFill>
              </a:defRPr>
            </a:lvl5pPr>
            <a:lvl6pPr marL="2743200" indent="-336550">
              <a:defRPr>
                <a:solidFill>
                  <a:schemeClr val="dk1"/>
                </a:solidFill>
              </a:defRPr>
            </a:lvl6pPr>
            <a:lvl7pPr marL="3200400" indent="-336550">
              <a:defRPr>
                <a:solidFill>
                  <a:schemeClr val="dk1"/>
                </a:solidFill>
              </a:defRPr>
            </a:lvl7pPr>
            <a:lvl8pPr marL="3657600" indent="-336550">
              <a:defRPr>
                <a:solidFill>
                  <a:schemeClr val="dk1"/>
                </a:solidFill>
              </a:defRPr>
            </a:lvl8pPr>
            <a:lvl9pPr marL="4114800" indent="-336550">
              <a:defRPr>
                <a:solidFill>
                  <a:schemeClr val="dk1"/>
                </a:solidFill>
              </a:defRPr>
            </a:lvl9pPr>
          </a:lstStyle>
          <a:p>
            <a:r>
              <a:rPr lang="en-US"/>
              <a:t>Click to edit Master text styles</a:t>
            </a:r>
          </a:p>
        </p:txBody>
      </p:sp>
      <p:sp>
        <p:nvSpPr>
          <p:cNvPr id="514" name="Google Shape;514;p35"/>
          <p:cNvSpPr/>
          <p:nvPr/>
        </p:nvSpPr>
        <p:spPr>
          <a:xfrm>
            <a:off x="7192333" y="5351484"/>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15" name="Google Shape;515;p35"/>
          <p:cNvSpPr>
            <a:spLocks noGrp="1"/>
          </p:cNvSpPr>
          <p:nvPr>
            <p:ph type="body" idx="23"/>
          </p:nvPr>
        </p:nvSpPr>
        <p:spPr>
          <a:xfrm>
            <a:off x="8038800" y="5193297"/>
            <a:ext cx="3456400" cy="921200"/>
          </a:xfrm>
          <a:prstGeom prst="rect">
            <a:avLst/>
          </a:prstGeom>
        </p:spPr>
        <p:txBody>
          <a:bodyPr spcFirstLastPara="1" wrap="square" lIns="0" tIns="0" rIns="0" bIns="0" anchor="ctr" anchorCtr="0">
            <a:noAutofit/>
          </a:bodyPr>
          <a:lstStyle>
            <a:lvl1pPr marL="457200" indent="-336550">
              <a:defRPr>
                <a:solidFill>
                  <a:schemeClr val="dk1"/>
                </a:solidFill>
              </a:defRPr>
            </a:lvl1pPr>
            <a:lvl2pPr marL="914400" indent="-336550">
              <a:defRPr>
                <a:solidFill>
                  <a:schemeClr val="dk1"/>
                </a:solidFill>
              </a:defRPr>
            </a:lvl2pPr>
            <a:lvl3pPr marL="1371600" indent="-336550">
              <a:defRPr>
                <a:solidFill>
                  <a:schemeClr val="dk1"/>
                </a:solidFill>
              </a:defRPr>
            </a:lvl3pPr>
            <a:lvl4pPr marL="1828800" indent="-336550">
              <a:defRPr>
                <a:solidFill>
                  <a:schemeClr val="dk1"/>
                </a:solidFill>
              </a:defRPr>
            </a:lvl4pPr>
            <a:lvl5pPr marL="2286000" indent="-336550">
              <a:defRPr>
                <a:solidFill>
                  <a:schemeClr val="dk1"/>
                </a:solidFill>
              </a:defRPr>
            </a:lvl5pPr>
            <a:lvl6pPr marL="2743200" indent="-336550">
              <a:defRPr>
                <a:solidFill>
                  <a:schemeClr val="dk1"/>
                </a:solidFill>
              </a:defRPr>
            </a:lvl6pPr>
            <a:lvl7pPr marL="3200400" indent="-336550">
              <a:defRPr>
                <a:solidFill>
                  <a:schemeClr val="dk1"/>
                </a:solidFill>
              </a:defRPr>
            </a:lvl7pPr>
            <a:lvl8pPr marL="3657600" indent="-336550">
              <a:defRPr>
                <a:solidFill>
                  <a:schemeClr val="dk1"/>
                </a:solidFill>
              </a:defRPr>
            </a:lvl8pPr>
            <a:lvl9pPr marL="4114800" indent="-336550">
              <a:defRPr>
                <a:solidFill>
                  <a:schemeClr val="dk1"/>
                </a:solidFill>
              </a:defRPr>
            </a:lvl9pPr>
          </a:lstStyle>
          <a:p>
            <a:r>
              <a:rPr lang="en-US"/>
              <a:t>Click to edit Master text styles</a:t>
            </a:r>
          </a:p>
        </p:txBody>
      </p:sp>
      <p:sp>
        <p:nvSpPr>
          <p:cNvPr id="520" name="Google Shape;520;p35"/>
          <p:cNvSpPr/>
          <p:nvPr/>
        </p:nvSpPr>
        <p:spPr>
          <a:xfrm>
            <a:off x="434232" y="4986372"/>
            <a:ext cx="1484800" cy="1478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5"/>
          <p:cNvSpPr/>
          <p:nvPr/>
        </p:nvSpPr>
        <p:spPr>
          <a:xfrm>
            <a:off x="1919033" y="4246147"/>
            <a:ext cx="737600" cy="734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C8FA462F-1358-66AC-2409-02424614C56A}"/>
              </a:ext>
            </a:extLst>
          </p:cNvPr>
          <p:cNvSpPr txBox="1"/>
          <p:nvPr userDrawn="1"/>
        </p:nvSpPr>
        <p:spPr>
          <a:xfrm>
            <a:off x="7192333" y="914600"/>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3" name="TextBox 2">
            <a:extLst>
              <a:ext uri="{FF2B5EF4-FFF2-40B4-BE49-F238E27FC236}">
                <a16:creationId xmlns:a16="http://schemas.microsoft.com/office/drawing/2014/main" id="{ABD4D86C-5E9B-CC51-7FE3-5A52C7D818EA}"/>
              </a:ext>
            </a:extLst>
          </p:cNvPr>
          <p:cNvSpPr txBox="1"/>
          <p:nvPr userDrawn="1"/>
        </p:nvSpPr>
        <p:spPr>
          <a:xfrm>
            <a:off x="7192333" y="2386058"/>
            <a:ext cx="604800" cy="589800"/>
          </a:xfrm>
          <a:prstGeom prst="rect">
            <a:avLst/>
          </a:prstGeom>
          <a:noFill/>
        </p:spPr>
        <p:txBody>
          <a:bodyPr wrap="square" rtlCol="0" anchor="ctr">
            <a:noAutofit/>
          </a:bodyPr>
          <a:lstStyle/>
          <a:p>
            <a:pPr algn="ctr"/>
            <a:r>
              <a:rPr lang="en-US" sz="2800" dirty="0">
                <a:latin typeface="+mn-lt"/>
              </a:rPr>
              <a:t>B</a:t>
            </a:r>
            <a:endParaRPr lang="en-IN" sz="2800" dirty="0">
              <a:latin typeface="+mn-lt"/>
            </a:endParaRPr>
          </a:p>
        </p:txBody>
      </p:sp>
      <p:sp>
        <p:nvSpPr>
          <p:cNvPr id="4" name="TextBox 3">
            <a:extLst>
              <a:ext uri="{FF2B5EF4-FFF2-40B4-BE49-F238E27FC236}">
                <a16:creationId xmlns:a16="http://schemas.microsoft.com/office/drawing/2014/main" id="{FBAC5182-2A2A-28FA-B67F-06BE79B6F386}"/>
              </a:ext>
            </a:extLst>
          </p:cNvPr>
          <p:cNvSpPr txBox="1"/>
          <p:nvPr userDrawn="1"/>
        </p:nvSpPr>
        <p:spPr>
          <a:xfrm>
            <a:off x="7192333" y="3857516"/>
            <a:ext cx="604800" cy="589800"/>
          </a:xfrm>
          <a:prstGeom prst="rect">
            <a:avLst/>
          </a:prstGeom>
          <a:noFill/>
        </p:spPr>
        <p:txBody>
          <a:bodyPr wrap="square" rtlCol="0" anchor="ctr">
            <a:noAutofit/>
          </a:bodyPr>
          <a:lstStyle/>
          <a:p>
            <a:pPr algn="ctr"/>
            <a:r>
              <a:rPr lang="en-US" sz="2800" dirty="0">
                <a:latin typeface="+mn-lt"/>
              </a:rPr>
              <a:t>C</a:t>
            </a:r>
            <a:endParaRPr lang="en-IN" sz="2800" dirty="0">
              <a:latin typeface="+mn-lt"/>
            </a:endParaRPr>
          </a:p>
        </p:txBody>
      </p:sp>
      <p:sp>
        <p:nvSpPr>
          <p:cNvPr id="5" name="TextBox 4">
            <a:extLst>
              <a:ext uri="{FF2B5EF4-FFF2-40B4-BE49-F238E27FC236}">
                <a16:creationId xmlns:a16="http://schemas.microsoft.com/office/drawing/2014/main" id="{090B8D98-641E-D011-E95D-B0212496E70E}"/>
              </a:ext>
            </a:extLst>
          </p:cNvPr>
          <p:cNvSpPr txBox="1"/>
          <p:nvPr userDrawn="1"/>
        </p:nvSpPr>
        <p:spPr>
          <a:xfrm>
            <a:off x="7199163" y="5343975"/>
            <a:ext cx="604800" cy="589800"/>
          </a:xfrm>
          <a:prstGeom prst="rect">
            <a:avLst/>
          </a:prstGeom>
          <a:noFill/>
        </p:spPr>
        <p:txBody>
          <a:bodyPr wrap="square" rtlCol="0" anchor="ctr">
            <a:noAutofit/>
          </a:bodyPr>
          <a:lstStyle/>
          <a:p>
            <a:pPr algn="ctr"/>
            <a:r>
              <a:rPr lang="en-US" sz="2800" dirty="0">
                <a:latin typeface="+mn-lt"/>
              </a:rPr>
              <a:t>D</a:t>
            </a:r>
            <a:endParaRPr lang="en-IN" sz="2800" dirty="0">
              <a:latin typeface="+mn-lt"/>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Slide Multiple Quiz Options 4 v2" userDrawn="1">
  <p:cSld name="CUSTOM_23_1">
    <p:spTree>
      <p:nvGrpSpPr>
        <p:cNvPr id="1" name="Shape 522"/>
        <p:cNvGrpSpPr/>
        <p:nvPr/>
      </p:nvGrpSpPr>
      <p:grpSpPr>
        <a:xfrm>
          <a:off x="0" y="0"/>
          <a:ext cx="0" cy="0"/>
          <a:chOff x="0" y="0"/>
          <a:chExt cx="0" cy="0"/>
        </a:xfrm>
      </p:grpSpPr>
      <p:sp>
        <p:nvSpPr>
          <p:cNvPr id="523" name="Google Shape;523;p36"/>
          <p:cNvSpPr>
            <a:spLocks noGrp="1"/>
          </p:cNvSpPr>
          <p:nvPr>
            <p:ph type="title"/>
          </p:nvPr>
        </p:nvSpPr>
        <p:spPr>
          <a:xfrm>
            <a:off x="706000" y="839800"/>
            <a:ext cx="57204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24" name="Google Shape;524;p36"/>
          <p:cNvSpPr/>
          <p:nvPr/>
        </p:nvSpPr>
        <p:spPr>
          <a:xfrm>
            <a:off x="7188633" y="54716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25" name="Google Shape;525;p36"/>
          <p:cNvSpPr/>
          <p:nvPr/>
        </p:nvSpPr>
        <p:spPr>
          <a:xfrm>
            <a:off x="7188633" y="202611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26" name="Google Shape;526;p36"/>
          <p:cNvSpPr/>
          <p:nvPr/>
        </p:nvSpPr>
        <p:spPr>
          <a:xfrm>
            <a:off x="7188633" y="350506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27" name="Google Shape;527;p36"/>
          <p:cNvSpPr/>
          <p:nvPr/>
        </p:nvSpPr>
        <p:spPr>
          <a:xfrm>
            <a:off x="7188633" y="498406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28" name="Google Shape;528;p36"/>
          <p:cNvSpPr/>
          <p:nvPr/>
        </p:nvSpPr>
        <p:spPr>
          <a:xfrm>
            <a:off x="7495967" y="90816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29" name="Google Shape;529;p36"/>
          <p:cNvSpPr>
            <a:spLocks noGrp="1"/>
          </p:cNvSpPr>
          <p:nvPr>
            <p:ph type="body" idx="13"/>
          </p:nvPr>
        </p:nvSpPr>
        <p:spPr>
          <a:xfrm>
            <a:off x="8312916" y="756400"/>
            <a:ext cx="3054800" cy="921200"/>
          </a:xfrm>
          <a:prstGeom prst="rect">
            <a:avLst/>
          </a:prstGeom>
        </p:spPr>
        <p:txBody>
          <a:bodyPr spcFirstLastPara="1" wrap="square" lIns="0" tIns="0" rIns="0" bIns="0" anchor="ctr" anchorCtr="0">
            <a:noAutofit/>
          </a:bodyPr>
          <a:lstStyle>
            <a:lvl1pPr marL="457200" indent="-330200">
              <a:defRPr>
                <a:solidFill>
                  <a:schemeClr val="dk1"/>
                </a:solidFill>
              </a:defRPr>
            </a:lvl1pPr>
            <a:lvl2pPr marL="914400" indent="-330200">
              <a:defRPr>
                <a:solidFill>
                  <a:schemeClr val="dk1"/>
                </a:solidFill>
              </a:defRPr>
            </a:lvl2pPr>
            <a:lvl3pPr marL="1371600" indent="-330200">
              <a:defRPr>
                <a:solidFill>
                  <a:schemeClr val="dk1"/>
                </a:solidFill>
              </a:defRPr>
            </a:lvl3pPr>
            <a:lvl4pPr marL="1828800" indent="-330200">
              <a:defRPr>
                <a:solidFill>
                  <a:schemeClr val="dk1"/>
                </a:solidFill>
              </a:defRPr>
            </a:lvl4pPr>
            <a:lvl5pPr marL="2286000" indent="-330200">
              <a:defRPr>
                <a:solidFill>
                  <a:schemeClr val="dk1"/>
                </a:solidFill>
              </a:defRPr>
            </a:lvl5pPr>
            <a:lvl6pPr marL="2743200" indent="-330200">
              <a:defRPr>
                <a:solidFill>
                  <a:schemeClr val="dk1"/>
                </a:solidFill>
              </a:defRPr>
            </a:lvl6pPr>
            <a:lvl7pPr marL="3200400" indent="-330200">
              <a:defRPr>
                <a:solidFill>
                  <a:schemeClr val="dk1"/>
                </a:solidFill>
              </a:defRPr>
            </a:lvl7pPr>
            <a:lvl8pPr marL="3657600" indent="-330200">
              <a:defRPr>
                <a:solidFill>
                  <a:schemeClr val="dk1"/>
                </a:solidFill>
              </a:defRPr>
            </a:lvl8pPr>
            <a:lvl9pPr marL="4114800" indent="-330200">
              <a:defRPr>
                <a:solidFill>
                  <a:schemeClr val="dk1"/>
                </a:solidFill>
              </a:defRPr>
            </a:lvl9pPr>
          </a:lstStyle>
          <a:p>
            <a:r>
              <a:rPr lang="en-US"/>
              <a:t>Click to edit Master text styles</a:t>
            </a:r>
          </a:p>
        </p:txBody>
      </p:sp>
      <p:sp>
        <p:nvSpPr>
          <p:cNvPr id="530" name="Google Shape;530;p36"/>
          <p:cNvSpPr/>
          <p:nvPr/>
        </p:nvSpPr>
        <p:spPr>
          <a:xfrm>
            <a:off x="7478767" y="2380700"/>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31" name="Google Shape;531;p36"/>
          <p:cNvSpPr>
            <a:spLocks noGrp="1"/>
          </p:cNvSpPr>
          <p:nvPr>
            <p:ph type="body" idx="15"/>
          </p:nvPr>
        </p:nvSpPr>
        <p:spPr>
          <a:xfrm>
            <a:off x="8303267" y="2228939"/>
            <a:ext cx="3054800" cy="921200"/>
          </a:xfrm>
          <a:prstGeom prst="rect">
            <a:avLst/>
          </a:prstGeom>
        </p:spPr>
        <p:txBody>
          <a:bodyPr spcFirstLastPara="1" wrap="square" lIns="0" tIns="0" rIns="0" bIns="0" anchor="ctr" anchorCtr="0">
            <a:noAutofit/>
          </a:bodyPr>
          <a:lstStyle>
            <a:lvl1pPr marL="457200" indent="-330200">
              <a:defRPr>
                <a:solidFill>
                  <a:schemeClr val="dk1"/>
                </a:solidFill>
              </a:defRPr>
            </a:lvl1pPr>
            <a:lvl2pPr marL="914400" indent="-330200">
              <a:defRPr>
                <a:solidFill>
                  <a:schemeClr val="dk1"/>
                </a:solidFill>
              </a:defRPr>
            </a:lvl2pPr>
            <a:lvl3pPr marL="1371600" indent="-330200">
              <a:defRPr>
                <a:solidFill>
                  <a:schemeClr val="dk1"/>
                </a:solidFill>
              </a:defRPr>
            </a:lvl3pPr>
            <a:lvl4pPr marL="1828800" indent="-330200">
              <a:defRPr>
                <a:solidFill>
                  <a:schemeClr val="dk1"/>
                </a:solidFill>
              </a:defRPr>
            </a:lvl4pPr>
            <a:lvl5pPr marL="2286000" indent="-330200">
              <a:defRPr>
                <a:solidFill>
                  <a:schemeClr val="dk1"/>
                </a:solidFill>
              </a:defRPr>
            </a:lvl5pPr>
            <a:lvl6pPr marL="2743200" indent="-330200">
              <a:defRPr>
                <a:solidFill>
                  <a:schemeClr val="dk1"/>
                </a:solidFill>
              </a:defRPr>
            </a:lvl6pPr>
            <a:lvl7pPr marL="3200400" indent="-330200">
              <a:defRPr>
                <a:solidFill>
                  <a:schemeClr val="dk1"/>
                </a:solidFill>
              </a:defRPr>
            </a:lvl7pPr>
            <a:lvl8pPr marL="3657600" indent="-330200">
              <a:defRPr>
                <a:solidFill>
                  <a:schemeClr val="dk1"/>
                </a:solidFill>
              </a:defRPr>
            </a:lvl8pPr>
            <a:lvl9pPr marL="4114800" indent="-330200">
              <a:defRPr>
                <a:solidFill>
                  <a:schemeClr val="dk1"/>
                </a:solidFill>
              </a:defRPr>
            </a:lvl9pPr>
          </a:lstStyle>
          <a:p>
            <a:r>
              <a:rPr lang="en-US"/>
              <a:t>Click to edit Master text styles</a:t>
            </a:r>
          </a:p>
        </p:txBody>
      </p:sp>
      <p:sp>
        <p:nvSpPr>
          <p:cNvPr id="532" name="Google Shape;532;p36"/>
          <p:cNvSpPr/>
          <p:nvPr/>
        </p:nvSpPr>
        <p:spPr>
          <a:xfrm>
            <a:off x="7478767" y="385886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33" name="Google Shape;533;p36"/>
          <p:cNvSpPr>
            <a:spLocks noGrp="1"/>
          </p:cNvSpPr>
          <p:nvPr>
            <p:ph type="body" idx="17"/>
          </p:nvPr>
        </p:nvSpPr>
        <p:spPr>
          <a:xfrm>
            <a:off x="8303267" y="3707111"/>
            <a:ext cx="3054800" cy="921200"/>
          </a:xfrm>
          <a:prstGeom prst="rect">
            <a:avLst/>
          </a:prstGeom>
        </p:spPr>
        <p:txBody>
          <a:bodyPr spcFirstLastPara="1" wrap="square" lIns="0" tIns="0" rIns="0" bIns="0" anchor="ctr" anchorCtr="0">
            <a:noAutofit/>
          </a:bodyPr>
          <a:lstStyle>
            <a:lvl1pPr marL="457200" indent="-330200">
              <a:defRPr>
                <a:solidFill>
                  <a:schemeClr val="dk1"/>
                </a:solidFill>
              </a:defRPr>
            </a:lvl1pPr>
            <a:lvl2pPr marL="914400" indent="-330200">
              <a:defRPr>
                <a:solidFill>
                  <a:schemeClr val="dk1"/>
                </a:solidFill>
              </a:defRPr>
            </a:lvl2pPr>
            <a:lvl3pPr marL="1371600" indent="-330200">
              <a:defRPr>
                <a:solidFill>
                  <a:schemeClr val="dk1"/>
                </a:solidFill>
              </a:defRPr>
            </a:lvl3pPr>
            <a:lvl4pPr marL="1828800" indent="-330200">
              <a:defRPr>
                <a:solidFill>
                  <a:schemeClr val="dk1"/>
                </a:solidFill>
              </a:defRPr>
            </a:lvl4pPr>
            <a:lvl5pPr marL="2286000" indent="-330200">
              <a:defRPr>
                <a:solidFill>
                  <a:schemeClr val="dk1"/>
                </a:solidFill>
              </a:defRPr>
            </a:lvl5pPr>
            <a:lvl6pPr marL="2743200" indent="-330200">
              <a:defRPr>
                <a:solidFill>
                  <a:schemeClr val="dk1"/>
                </a:solidFill>
              </a:defRPr>
            </a:lvl6pPr>
            <a:lvl7pPr marL="3200400" indent="-330200">
              <a:defRPr>
                <a:solidFill>
                  <a:schemeClr val="dk1"/>
                </a:solidFill>
              </a:defRPr>
            </a:lvl7pPr>
            <a:lvl8pPr marL="3657600" indent="-330200">
              <a:defRPr>
                <a:solidFill>
                  <a:schemeClr val="dk1"/>
                </a:solidFill>
              </a:defRPr>
            </a:lvl8pPr>
            <a:lvl9pPr marL="4114800" indent="-330200">
              <a:defRPr>
                <a:solidFill>
                  <a:schemeClr val="dk1"/>
                </a:solidFill>
              </a:defRPr>
            </a:lvl9pPr>
          </a:lstStyle>
          <a:p>
            <a:r>
              <a:rPr lang="en-US"/>
              <a:t>Click to edit Master text styles</a:t>
            </a:r>
          </a:p>
        </p:txBody>
      </p:sp>
      <p:sp>
        <p:nvSpPr>
          <p:cNvPr id="534" name="Google Shape;534;p36"/>
          <p:cNvSpPr/>
          <p:nvPr/>
        </p:nvSpPr>
        <p:spPr>
          <a:xfrm>
            <a:off x="7478767" y="533861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35" name="Google Shape;535;p36"/>
          <p:cNvSpPr>
            <a:spLocks noGrp="1"/>
          </p:cNvSpPr>
          <p:nvPr>
            <p:ph type="body" idx="23"/>
          </p:nvPr>
        </p:nvSpPr>
        <p:spPr>
          <a:xfrm>
            <a:off x="8303267" y="5186867"/>
            <a:ext cx="3054800" cy="921200"/>
          </a:xfrm>
          <a:prstGeom prst="rect">
            <a:avLst/>
          </a:prstGeom>
        </p:spPr>
        <p:txBody>
          <a:bodyPr spcFirstLastPara="1" wrap="square" lIns="0" tIns="0" rIns="0" bIns="0" anchor="ctr" anchorCtr="0">
            <a:noAutofit/>
          </a:bodyPr>
          <a:lstStyle>
            <a:lvl1pPr marL="457200" indent="-330200">
              <a:defRPr>
                <a:solidFill>
                  <a:schemeClr val="dk1"/>
                </a:solidFill>
              </a:defRPr>
            </a:lvl1pPr>
            <a:lvl2pPr marL="914400" indent="-330200">
              <a:defRPr>
                <a:solidFill>
                  <a:schemeClr val="dk1"/>
                </a:solidFill>
              </a:defRPr>
            </a:lvl2pPr>
            <a:lvl3pPr marL="1371600" indent="-330200">
              <a:defRPr>
                <a:solidFill>
                  <a:schemeClr val="dk1"/>
                </a:solidFill>
              </a:defRPr>
            </a:lvl3pPr>
            <a:lvl4pPr marL="1828800" indent="-330200">
              <a:defRPr>
                <a:solidFill>
                  <a:schemeClr val="dk1"/>
                </a:solidFill>
              </a:defRPr>
            </a:lvl4pPr>
            <a:lvl5pPr marL="2286000" indent="-330200">
              <a:defRPr>
                <a:solidFill>
                  <a:schemeClr val="dk1"/>
                </a:solidFill>
              </a:defRPr>
            </a:lvl5pPr>
            <a:lvl6pPr marL="2743200" indent="-330200">
              <a:defRPr>
                <a:solidFill>
                  <a:schemeClr val="dk1"/>
                </a:solidFill>
              </a:defRPr>
            </a:lvl6pPr>
            <a:lvl7pPr marL="3200400" indent="-330200">
              <a:defRPr>
                <a:solidFill>
                  <a:schemeClr val="dk1"/>
                </a:solidFill>
              </a:defRPr>
            </a:lvl7pPr>
            <a:lvl8pPr marL="3657600" indent="-330200">
              <a:defRPr>
                <a:solidFill>
                  <a:schemeClr val="dk1"/>
                </a:solidFill>
              </a:defRPr>
            </a:lvl8pPr>
            <a:lvl9pPr marL="4114800" indent="-330200">
              <a:defRPr>
                <a:solidFill>
                  <a:schemeClr val="dk1"/>
                </a:solidFill>
              </a:defRPr>
            </a:lvl9pPr>
          </a:lstStyle>
          <a:p>
            <a:r>
              <a:rPr lang="en-US"/>
              <a:t>Click to edit Master text styles</a:t>
            </a:r>
          </a:p>
        </p:txBody>
      </p:sp>
      <p:sp>
        <p:nvSpPr>
          <p:cNvPr id="540" name="Google Shape;540;p36"/>
          <p:cNvSpPr/>
          <p:nvPr/>
        </p:nvSpPr>
        <p:spPr>
          <a:xfrm>
            <a:off x="5571632" y="5330983"/>
            <a:ext cx="983600" cy="980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6"/>
          <p:cNvSpPr/>
          <p:nvPr/>
        </p:nvSpPr>
        <p:spPr>
          <a:xfrm>
            <a:off x="5223443" y="4984068"/>
            <a:ext cx="348400" cy="346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D17B803E-D6C9-E0F6-73A7-115FFA01D515}"/>
              </a:ext>
            </a:extLst>
          </p:cNvPr>
          <p:cNvSpPr txBox="1"/>
          <p:nvPr userDrawn="1"/>
        </p:nvSpPr>
        <p:spPr>
          <a:xfrm>
            <a:off x="7495967" y="901934"/>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3" name="TextBox 2">
            <a:extLst>
              <a:ext uri="{FF2B5EF4-FFF2-40B4-BE49-F238E27FC236}">
                <a16:creationId xmlns:a16="http://schemas.microsoft.com/office/drawing/2014/main" id="{EC401530-BDA5-F30D-9B30-DADAD3B28439}"/>
              </a:ext>
            </a:extLst>
          </p:cNvPr>
          <p:cNvSpPr txBox="1"/>
          <p:nvPr userDrawn="1"/>
        </p:nvSpPr>
        <p:spPr>
          <a:xfrm>
            <a:off x="7478767" y="2388200"/>
            <a:ext cx="604800" cy="589800"/>
          </a:xfrm>
          <a:prstGeom prst="rect">
            <a:avLst/>
          </a:prstGeom>
          <a:noFill/>
        </p:spPr>
        <p:txBody>
          <a:bodyPr wrap="square" rtlCol="0" anchor="ctr">
            <a:noAutofit/>
          </a:bodyPr>
          <a:lstStyle/>
          <a:p>
            <a:pPr algn="ctr"/>
            <a:r>
              <a:rPr lang="en-US" sz="2800" dirty="0">
                <a:latin typeface="+mn-lt"/>
              </a:rPr>
              <a:t>B</a:t>
            </a:r>
            <a:endParaRPr lang="en-IN" sz="2800" dirty="0">
              <a:latin typeface="+mn-lt"/>
            </a:endParaRPr>
          </a:p>
        </p:txBody>
      </p:sp>
      <p:sp>
        <p:nvSpPr>
          <p:cNvPr id="4" name="TextBox 3">
            <a:extLst>
              <a:ext uri="{FF2B5EF4-FFF2-40B4-BE49-F238E27FC236}">
                <a16:creationId xmlns:a16="http://schemas.microsoft.com/office/drawing/2014/main" id="{DBB9E5E9-1B74-E086-36EC-246852846E45}"/>
              </a:ext>
            </a:extLst>
          </p:cNvPr>
          <p:cNvSpPr txBox="1"/>
          <p:nvPr userDrawn="1"/>
        </p:nvSpPr>
        <p:spPr>
          <a:xfrm>
            <a:off x="7478767" y="3873867"/>
            <a:ext cx="604800" cy="589800"/>
          </a:xfrm>
          <a:prstGeom prst="rect">
            <a:avLst/>
          </a:prstGeom>
          <a:noFill/>
        </p:spPr>
        <p:txBody>
          <a:bodyPr wrap="square" rtlCol="0" anchor="ctr">
            <a:noAutofit/>
          </a:bodyPr>
          <a:lstStyle/>
          <a:p>
            <a:pPr algn="ctr"/>
            <a:r>
              <a:rPr lang="en-US" sz="2800" dirty="0">
                <a:latin typeface="+mn-lt"/>
              </a:rPr>
              <a:t>C</a:t>
            </a:r>
            <a:endParaRPr lang="en-IN" sz="2800" dirty="0">
              <a:latin typeface="+mn-lt"/>
            </a:endParaRPr>
          </a:p>
        </p:txBody>
      </p:sp>
      <p:sp>
        <p:nvSpPr>
          <p:cNvPr id="5" name="TextBox 4">
            <a:extLst>
              <a:ext uri="{FF2B5EF4-FFF2-40B4-BE49-F238E27FC236}">
                <a16:creationId xmlns:a16="http://schemas.microsoft.com/office/drawing/2014/main" id="{23A4C31D-6EBD-2001-B221-D91113273342}"/>
              </a:ext>
            </a:extLst>
          </p:cNvPr>
          <p:cNvSpPr txBox="1"/>
          <p:nvPr userDrawn="1"/>
        </p:nvSpPr>
        <p:spPr>
          <a:xfrm>
            <a:off x="7478767" y="5353617"/>
            <a:ext cx="604800" cy="589800"/>
          </a:xfrm>
          <a:prstGeom prst="rect">
            <a:avLst/>
          </a:prstGeom>
          <a:noFill/>
        </p:spPr>
        <p:txBody>
          <a:bodyPr wrap="square" rtlCol="0" anchor="ctr">
            <a:noAutofit/>
          </a:bodyPr>
          <a:lstStyle/>
          <a:p>
            <a:pPr algn="ctr"/>
            <a:r>
              <a:rPr lang="en-US" sz="2800" dirty="0">
                <a:latin typeface="+mn-lt"/>
              </a:rPr>
              <a:t>D</a:t>
            </a:r>
            <a:endParaRPr lang="en-IN" sz="2800" dirty="0">
              <a:latin typeface="+mn-lt"/>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Slide Multiple Quiz Options 3 v1" userDrawn="1">
  <p:cSld name="CUSTOM_24_1">
    <p:spTree>
      <p:nvGrpSpPr>
        <p:cNvPr id="1" name="Shape 542"/>
        <p:cNvGrpSpPr/>
        <p:nvPr/>
      </p:nvGrpSpPr>
      <p:grpSpPr>
        <a:xfrm>
          <a:off x="0" y="0"/>
          <a:ext cx="0" cy="0"/>
          <a:chOff x="0" y="0"/>
          <a:chExt cx="0" cy="0"/>
        </a:xfrm>
      </p:grpSpPr>
      <p:sp>
        <p:nvSpPr>
          <p:cNvPr id="543" name="Google Shape;543;p37"/>
          <p:cNvSpPr>
            <a:spLocks noGrp="1"/>
          </p:cNvSpPr>
          <p:nvPr>
            <p:ph type="title"/>
          </p:nvPr>
        </p:nvSpPr>
        <p:spPr>
          <a:xfrm>
            <a:off x="1326600" y="510867"/>
            <a:ext cx="9538800" cy="107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44" name="Google Shape;544;p37"/>
          <p:cNvSpPr/>
          <p:nvPr/>
        </p:nvSpPr>
        <p:spPr>
          <a:xfrm>
            <a:off x="4002200" y="1935833"/>
            <a:ext cx="4187600" cy="1326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45" name="Google Shape;545;p37"/>
          <p:cNvSpPr/>
          <p:nvPr/>
        </p:nvSpPr>
        <p:spPr>
          <a:xfrm>
            <a:off x="4002200" y="3414784"/>
            <a:ext cx="41876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46" name="Google Shape;546;p37"/>
          <p:cNvSpPr/>
          <p:nvPr/>
        </p:nvSpPr>
        <p:spPr>
          <a:xfrm>
            <a:off x="4002200" y="4893733"/>
            <a:ext cx="4187600" cy="1326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47" name="Google Shape;547;p37"/>
          <p:cNvSpPr/>
          <p:nvPr/>
        </p:nvSpPr>
        <p:spPr>
          <a:xfrm>
            <a:off x="4210100" y="2296833"/>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48" name="Google Shape;548;p37"/>
          <p:cNvSpPr/>
          <p:nvPr/>
        </p:nvSpPr>
        <p:spPr>
          <a:xfrm>
            <a:off x="4192900" y="376936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49" name="Google Shape;549;p37"/>
          <p:cNvSpPr/>
          <p:nvPr/>
        </p:nvSpPr>
        <p:spPr>
          <a:xfrm>
            <a:off x="4192900" y="5247533"/>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51" name="Google Shape;551;p37"/>
          <p:cNvSpPr>
            <a:spLocks noGrp="1"/>
          </p:cNvSpPr>
          <p:nvPr>
            <p:ph type="body" idx="13"/>
          </p:nvPr>
        </p:nvSpPr>
        <p:spPr>
          <a:xfrm>
            <a:off x="4910835" y="2145067"/>
            <a:ext cx="3070800" cy="921200"/>
          </a:xfrm>
          <a:prstGeom prst="rect">
            <a:avLst/>
          </a:prstGeom>
        </p:spPr>
        <p:txBody>
          <a:bodyPr spcFirstLastPara="1" wrap="square" lIns="0" tIns="0" rIns="0" bIns="0" anchor="ctr" anchorCtr="0">
            <a:noAutofit/>
          </a:bodyPr>
          <a:lstStyle>
            <a:lvl1pPr marL="457200" indent="-330200">
              <a:defRPr>
                <a:solidFill>
                  <a:schemeClr val="lt1"/>
                </a:solidFill>
              </a:defRPr>
            </a:lvl1pPr>
            <a:lvl2pPr marL="914400" indent="-330200">
              <a:defRPr>
                <a:solidFill>
                  <a:schemeClr val="lt1"/>
                </a:solidFill>
              </a:defRPr>
            </a:lvl2pPr>
            <a:lvl3pPr marL="1371600" indent="-330200">
              <a:defRPr>
                <a:solidFill>
                  <a:schemeClr val="lt1"/>
                </a:solidFill>
              </a:defRPr>
            </a:lvl3pPr>
            <a:lvl4pPr marL="1828800" indent="-330200">
              <a:defRPr>
                <a:solidFill>
                  <a:schemeClr val="lt1"/>
                </a:solidFill>
              </a:defRPr>
            </a:lvl4pPr>
            <a:lvl5pPr marL="2286000" indent="-330200">
              <a:defRPr>
                <a:solidFill>
                  <a:schemeClr val="lt1"/>
                </a:solidFill>
              </a:defRPr>
            </a:lvl5pPr>
            <a:lvl6pPr marL="2743200" indent="-330200">
              <a:defRPr>
                <a:solidFill>
                  <a:schemeClr val="lt1"/>
                </a:solidFill>
              </a:defRPr>
            </a:lvl6pPr>
            <a:lvl7pPr marL="3200400" indent="-330200">
              <a:defRPr>
                <a:solidFill>
                  <a:schemeClr val="lt1"/>
                </a:solidFill>
              </a:defRPr>
            </a:lvl7pPr>
            <a:lvl8pPr marL="3657600" indent="-330200">
              <a:defRPr>
                <a:solidFill>
                  <a:schemeClr val="lt1"/>
                </a:solidFill>
              </a:defRPr>
            </a:lvl8pPr>
            <a:lvl9pPr marL="4114800" indent="-330200">
              <a:defRPr>
                <a:solidFill>
                  <a:schemeClr val="lt1"/>
                </a:solidFill>
              </a:defRPr>
            </a:lvl9pPr>
          </a:lstStyle>
          <a:p>
            <a:r>
              <a:rPr lang="en-US"/>
              <a:t>Click to edit Master text styles</a:t>
            </a:r>
          </a:p>
        </p:txBody>
      </p:sp>
      <p:sp>
        <p:nvSpPr>
          <p:cNvPr id="552" name="Google Shape;552;p37"/>
          <p:cNvSpPr>
            <a:spLocks noGrp="1"/>
          </p:cNvSpPr>
          <p:nvPr>
            <p:ph type="body" idx="15"/>
          </p:nvPr>
        </p:nvSpPr>
        <p:spPr>
          <a:xfrm>
            <a:off x="4901133" y="3617600"/>
            <a:ext cx="3070800" cy="921200"/>
          </a:xfrm>
          <a:prstGeom prst="rect">
            <a:avLst/>
          </a:prstGeom>
        </p:spPr>
        <p:txBody>
          <a:bodyPr spcFirstLastPara="1" wrap="square" lIns="0" tIns="0" rIns="0" bIns="0" anchor="ctr" anchorCtr="0">
            <a:noAutofit/>
          </a:bodyPr>
          <a:lstStyle>
            <a:lvl1pPr marL="457200" indent="-330200">
              <a:defRPr>
                <a:solidFill>
                  <a:schemeClr val="lt1"/>
                </a:solidFill>
              </a:defRPr>
            </a:lvl1pPr>
            <a:lvl2pPr marL="914400" indent="-330200">
              <a:defRPr>
                <a:solidFill>
                  <a:schemeClr val="lt1"/>
                </a:solidFill>
              </a:defRPr>
            </a:lvl2pPr>
            <a:lvl3pPr marL="1371600" indent="-330200">
              <a:defRPr>
                <a:solidFill>
                  <a:schemeClr val="lt1"/>
                </a:solidFill>
              </a:defRPr>
            </a:lvl3pPr>
            <a:lvl4pPr marL="1828800" indent="-330200">
              <a:defRPr>
                <a:solidFill>
                  <a:schemeClr val="lt1"/>
                </a:solidFill>
              </a:defRPr>
            </a:lvl4pPr>
            <a:lvl5pPr marL="2286000" indent="-330200">
              <a:defRPr>
                <a:solidFill>
                  <a:schemeClr val="lt1"/>
                </a:solidFill>
              </a:defRPr>
            </a:lvl5pPr>
            <a:lvl6pPr marL="2743200" indent="-330200">
              <a:defRPr>
                <a:solidFill>
                  <a:schemeClr val="lt1"/>
                </a:solidFill>
              </a:defRPr>
            </a:lvl6pPr>
            <a:lvl7pPr marL="3200400" indent="-330200">
              <a:defRPr>
                <a:solidFill>
                  <a:schemeClr val="lt1"/>
                </a:solidFill>
              </a:defRPr>
            </a:lvl7pPr>
            <a:lvl8pPr marL="3657600" indent="-330200">
              <a:defRPr>
                <a:solidFill>
                  <a:schemeClr val="lt1"/>
                </a:solidFill>
              </a:defRPr>
            </a:lvl8pPr>
            <a:lvl9pPr marL="4114800" indent="-330200">
              <a:defRPr>
                <a:solidFill>
                  <a:schemeClr val="lt1"/>
                </a:solidFill>
              </a:defRPr>
            </a:lvl9pPr>
          </a:lstStyle>
          <a:p>
            <a:r>
              <a:rPr lang="en-US"/>
              <a:t>Click to edit Master text styles</a:t>
            </a:r>
          </a:p>
        </p:txBody>
      </p:sp>
      <p:sp>
        <p:nvSpPr>
          <p:cNvPr id="553" name="Google Shape;553;p37"/>
          <p:cNvSpPr>
            <a:spLocks noGrp="1"/>
          </p:cNvSpPr>
          <p:nvPr>
            <p:ph type="body" idx="17"/>
          </p:nvPr>
        </p:nvSpPr>
        <p:spPr>
          <a:xfrm>
            <a:off x="4901133" y="5095767"/>
            <a:ext cx="3070800" cy="921200"/>
          </a:xfrm>
          <a:prstGeom prst="rect">
            <a:avLst/>
          </a:prstGeom>
        </p:spPr>
        <p:txBody>
          <a:bodyPr spcFirstLastPara="1" wrap="square" lIns="0" tIns="0" rIns="0" bIns="0" anchor="ctr" anchorCtr="0">
            <a:noAutofit/>
          </a:bodyPr>
          <a:lstStyle>
            <a:lvl1pPr marL="457200" indent="-330200">
              <a:defRPr>
                <a:solidFill>
                  <a:schemeClr val="lt1"/>
                </a:solidFill>
              </a:defRPr>
            </a:lvl1pPr>
            <a:lvl2pPr marL="914400" indent="-330200">
              <a:defRPr>
                <a:solidFill>
                  <a:schemeClr val="lt1"/>
                </a:solidFill>
              </a:defRPr>
            </a:lvl2pPr>
            <a:lvl3pPr marL="1371600" indent="-330200">
              <a:defRPr>
                <a:solidFill>
                  <a:schemeClr val="lt1"/>
                </a:solidFill>
              </a:defRPr>
            </a:lvl3pPr>
            <a:lvl4pPr marL="1828800" indent="-330200">
              <a:defRPr>
                <a:solidFill>
                  <a:schemeClr val="lt1"/>
                </a:solidFill>
              </a:defRPr>
            </a:lvl4pPr>
            <a:lvl5pPr marL="2286000" indent="-330200">
              <a:defRPr>
                <a:solidFill>
                  <a:schemeClr val="lt1"/>
                </a:solidFill>
              </a:defRPr>
            </a:lvl5pPr>
            <a:lvl6pPr marL="2743200" indent="-330200">
              <a:defRPr>
                <a:solidFill>
                  <a:schemeClr val="lt1"/>
                </a:solidFill>
              </a:defRPr>
            </a:lvl6pPr>
            <a:lvl7pPr marL="3200400" indent="-330200">
              <a:defRPr>
                <a:solidFill>
                  <a:schemeClr val="lt1"/>
                </a:solidFill>
              </a:defRPr>
            </a:lvl7pPr>
            <a:lvl8pPr marL="3657600" indent="-330200">
              <a:defRPr>
                <a:solidFill>
                  <a:schemeClr val="lt1"/>
                </a:solidFill>
              </a:defRPr>
            </a:lvl8pPr>
            <a:lvl9pPr marL="4114800" indent="-330200">
              <a:defRPr>
                <a:solidFill>
                  <a:schemeClr val="lt1"/>
                </a:solidFill>
              </a:defRPr>
            </a:lvl9pPr>
          </a:lstStyle>
          <a:p>
            <a:r>
              <a:rPr lang="en-US"/>
              <a:t>Click to edit Master text styles</a:t>
            </a:r>
          </a:p>
        </p:txBody>
      </p:sp>
      <p:sp>
        <p:nvSpPr>
          <p:cNvPr id="556" name="Google Shape;556;p37"/>
          <p:cNvSpPr/>
          <p:nvPr/>
        </p:nvSpPr>
        <p:spPr>
          <a:xfrm>
            <a:off x="849731" y="1935845"/>
            <a:ext cx="2822800" cy="2811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7"/>
          <p:cNvSpPr/>
          <p:nvPr/>
        </p:nvSpPr>
        <p:spPr>
          <a:xfrm>
            <a:off x="286533" y="4741584"/>
            <a:ext cx="563200" cy="560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7"/>
          <p:cNvSpPr/>
          <p:nvPr/>
        </p:nvSpPr>
        <p:spPr>
          <a:xfrm>
            <a:off x="8519465" y="4747439"/>
            <a:ext cx="1484800" cy="1478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7"/>
          <p:cNvSpPr/>
          <p:nvPr/>
        </p:nvSpPr>
        <p:spPr>
          <a:xfrm>
            <a:off x="10004267" y="4007213"/>
            <a:ext cx="737600" cy="734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DA517E26-B304-36A4-5B1F-5F9C74511BC0}"/>
              </a:ext>
            </a:extLst>
          </p:cNvPr>
          <p:cNvSpPr txBox="1"/>
          <p:nvPr userDrawn="1"/>
        </p:nvSpPr>
        <p:spPr>
          <a:xfrm>
            <a:off x="4186107" y="3776867"/>
            <a:ext cx="604800" cy="589800"/>
          </a:xfrm>
          <a:prstGeom prst="rect">
            <a:avLst/>
          </a:prstGeom>
          <a:noFill/>
        </p:spPr>
        <p:txBody>
          <a:bodyPr wrap="square" rtlCol="0" anchor="ctr">
            <a:noAutofit/>
          </a:bodyPr>
          <a:lstStyle/>
          <a:p>
            <a:pPr algn="ctr"/>
            <a:r>
              <a:rPr lang="en-US" sz="2800" dirty="0">
                <a:latin typeface="+mn-lt"/>
              </a:rPr>
              <a:t>B</a:t>
            </a:r>
            <a:endParaRPr lang="en-IN" sz="2800" dirty="0">
              <a:latin typeface="+mn-lt"/>
            </a:endParaRPr>
          </a:p>
        </p:txBody>
      </p:sp>
      <p:sp>
        <p:nvSpPr>
          <p:cNvPr id="3" name="TextBox 2">
            <a:extLst>
              <a:ext uri="{FF2B5EF4-FFF2-40B4-BE49-F238E27FC236}">
                <a16:creationId xmlns:a16="http://schemas.microsoft.com/office/drawing/2014/main" id="{B0B931AC-81D2-4B59-7129-E87C1A9171B9}"/>
              </a:ext>
            </a:extLst>
          </p:cNvPr>
          <p:cNvSpPr txBox="1"/>
          <p:nvPr userDrawn="1"/>
        </p:nvSpPr>
        <p:spPr>
          <a:xfrm>
            <a:off x="4186107" y="2309349"/>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4" name="TextBox 3">
            <a:extLst>
              <a:ext uri="{FF2B5EF4-FFF2-40B4-BE49-F238E27FC236}">
                <a16:creationId xmlns:a16="http://schemas.microsoft.com/office/drawing/2014/main" id="{4ED8AB72-9CBB-8E80-2E61-6166066986DD}"/>
              </a:ext>
            </a:extLst>
          </p:cNvPr>
          <p:cNvSpPr txBox="1"/>
          <p:nvPr userDrawn="1"/>
        </p:nvSpPr>
        <p:spPr>
          <a:xfrm>
            <a:off x="4186107" y="5247533"/>
            <a:ext cx="604800" cy="589800"/>
          </a:xfrm>
          <a:prstGeom prst="rect">
            <a:avLst/>
          </a:prstGeom>
          <a:noFill/>
        </p:spPr>
        <p:txBody>
          <a:bodyPr wrap="square" rtlCol="0" anchor="ctr">
            <a:noAutofit/>
          </a:bodyPr>
          <a:lstStyle/>
          <a:p>
            <a:pPr algn="ctr"/>
            <a:r>
              <a:rPr lang="en-US" sz="2800" dirty="0">
                <a:latin typeface="+mn-lt"/>
              </a:rPr>
              <a:t>C</a:t>
            </a:r>
            <a:endParaRPr lang="en-IN" sz="2800" dirty="0">
              <a:latin typeface="+mn-lt"/>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Slide Multiple Quiz Options 3 v2" userDrawn="1">
  <p:cSld name="CUSTOM_25">
    <p:spTree>
      <p:nvGrpSpPr>
        <p:cNvPr id="1" name="Shape 560"/>
        <p:cNvGrpSpPr/>
        <p:nvPr/>
      </p:nvGrpSpPr>
      <p:grpSpPr>
        <a:xfrm>
          <a:off x="0" y="0"/>
          <a:ext cx="0" cy="0"/>
          <a:chOff x="0" y="0"/>
          <a:chExt cx="0" cy="0"/>
        </a:xfrm>
      </p:grpSpPr>
      <p:sp>
        <p:nvSpPr>
          <p:cNvPr id="561" name="Google Shape;561;p38"/>
          <p:cNvSpPr>
            <a:spLocks noGrp="1"/>
          </p:cNvSpPr>
          <p:nvPr>
            <p:ph type="title"/>
          </p:nvPr>
        </p:nvSpPr>
        <p:spPr>
          <a:xfrm>
            <a:off x="718733" y="628567"/>
            <a:ext cx="521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62" name="Google Shape;562;p38"/>
          <p:cNvSpPr/>
          <p:nvPr/>
        </p:nvSpPr>
        <p:spPr>
          <a:xfrm>
            <a:off x="6600233" y="628567"/>
            <a:ext cx="4414000" cy="16616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63" name="Google Shape;563;p38"/>
          <p:cNvSpPr/>
          <p:nvPr/>
        </p:nvSpPr>
        <p:spPr>
          <a:xfrm>
            <a:off x="6855649" y="1082167"/>
            <a:ext cx="754400" cy="7544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64" name="Google Shape;564;p38"/>
          <p:cNvSpPr/>
          <p:nvPr/>
        </p:nvSpPr>
        <p:spPr>
          <a:xfrm>
            <a:off x="6600233" y="2603867"/>
            <a:ext cx="4414000" cy="16616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65" name="Google Shape;565;p38"/>
          <p:cNvSpPr/>
          <p:nvPr/>
        </p:nvSpPr>
        <p:spPr>
          <a:xfrm>
            <a:off x="6855649" y="3057467"/>
            <a:ext cx="754400" cy="7544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66" name="Google Shape;566;p38"/>
          <p:cNvSpPr/>
          <p:nvPr/>
        </p:nvSpPr>
        <p:spPr>
          <a:xfrm>
            <a:off x="6600233" y="4579167"/>
            <a:ext cx="4414000" cy="16616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67" name="Google Shape;567;p38"/>
          <p:cNvSpPr/>
          <p:nvPr/>
        </p:nvSpPr>
        <p:spPr>
          <a:xfrm>
            <a:off x="6855649" y="5032767"/>
            <a:ext cx="754400" cy="7544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71" name="Google Shape;571;p38"/>
          <p:cNvSpPr/>
          <p:nvPr/>
        </p:nvSpPr>
        <p:spPr>
          <a:xfrm>
            <a:off x="12025573" y="628567"/>
            <a:ext cx="166800" cy="1661600"/>
          </a:xfrm>
          <a:prstGeom prst="roundRect">
            <a:avLst>
              <a:gd name="adj" fmla="val 0"/>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72" name="Google Shape;572;p38"/>
          <p:cNvSpPr/>
          <p:nvPr/>
        </p:nvSpPr>
        <p:spPr>
          <a:xfrm>
            <a:off x="12025300" y="2603867"/>
            <a:ext cx="166800" cy="1661600"/>
          </a:xfrm>
          <a:prstGeom prst="roundRect">
            <a:avLst>
              <a:gd name="adj" fmla="val 0"/>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73" name="Google Shape;573;p38"/>
          <p:cNvSpPr/>
          <p:nvPr/>
        </p:nvSpPr>
        <p:spPr>
          <a:xfrm>
            <a:off x="12025300" y="4579167"/>
            <a:ext cx="166800" cy="1661600"/>
          </a:xfrm>
          <a:prstGeom prst="roundRect">
            <a:avLst>
              <a:gd name="adj" fmla="val 0"/>
            </a:avLst>
          </a:pr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74" name="Google Shape;574;p38"/>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75" name="Google Shape;575;p38"/>
          <p:cNvSpPr>
            <a:spLocks noGrp="1"/>
          </p:cNvSpPr>
          <p:nvPr>
            <p:ph type="body" idx="15"/>
          </p:nvPr>
        </p:nvSpPr>
        <p:spPr>
          <a:xfrm>
            <a:off x="7910367" y="28292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76" name="Google Shape;576;p38"/>
          <p:cNvSpPr>
            <a:spLocks noGrp="1"/>
          </p:cNvSpPr>
          <p:nvPr>
            <p:ph type="body" idx="17"/>
          </p:nvPr>
        </p:nvSpPr>
        <p:spPr>
          <a:xfrm>
            <a:off x="7910367" y="48045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77" name="Google Shape;577;p38"/>
          <p:cNvSpPr/>
          <p:nvPr/>
        </p:nvSpPr>
        <p:spPr>
          <a:xfrm>
            <a:off x="849571" y="4898252"/>
            <a:ext cx="1590800" cy="1584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8"/>
          <p:cNvSpPr/>
          <p:nvPr/>
        </p:nvSpPr>
        <p:spPr>
          <a:xfrm>
            <a:off x="286533" y="4337284"/>
            <a:ext cx="563200" cy="560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BF3A1787-1C3B-6CE1-5548-D55C80254FBF}"/>
              </a:ext>
            </a:extLst>
          </p:cNvPr>
          <p:cNvSpPr txBox="1"/>
          <p:nvPr userDrawn="1"/>
        </p:nvSpPr>
        <p:spPr>
          <a:xfrm>
            <a:off x="6930449" y="1164467"/>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3" name="TextBox 2">
            <a:extLst>
              <a:ext uri="{FF2B5EF4-FFF2-40B4-BE49-F238E27FC236}">
                <a16:creationId xmlns:a16="http://schemas.microsoft.com/office/drawing/2014/main" id="{55432DE3-D23F-C364-2DA3-7F407400E4A2}"/>
              </a:ext>
            </a:extLst>
          </p:cNvPr>
          <p:cNvSpPr txBox="1"/>
          <p:nvPr userDrawn="1"/>
        </p:nvSpPr>
        <p:spPr>
          <a:xfrm>
            <a:off x="6930449" y="5115067"/>
            <a:ext cx="604800" cy="589800"/>
          </a:xfrm>
          <a:prstGeom prst="rect">
            <a:avLst/>
          </a:prstGeom>
          <a:noFill/>
        </p:spPr>
        <p:txBody>
          <a:bodyPr wrap="square" rtlCol="0" anchor="ctr">
            <a:noAutofit/>
          </a:bodyPr>
          <a:lstStyle/>
          <a:p>
            <a:pPr algn="ctr"/>
            <a:r>
              <a:rPr lang="en-US" sz="2800" dirty="0">
                <a:latin typeface="+mn-lt"/>
              </a:rPr>
              <a:t>C</a:t>
            </a:r>
            <a:endParaRPr lang="en-IN" sz="2800" dirty="0">
              <a:latin typeface="+mn-lt"/>
            </a:endParaRPr>
          </a:p>
        </p:txBody>
      </p:sp>
      <p:sp>
        <p:nvSpPr>
          <p:cNvPr id="4" name="TextBox 3">
            <a:extLst>
              <a:ext uri="{FF2B5EF4-FFF2-40B4-BE49-F238E27FC236}">
                <a16:creationId xmlns:a16="http://schemas.microsoft.com/office/drawing/2014/main" id="{4BC94CBE-2315-CDDB-59F5-7A48BF72D7F6}"/>
              </a:ext>
            </a:extLst>
          </p:cNvPr>
          <p:cNvSpPr txBox="1"/>
          <p:nvPr userDrawn="1"/>
        </p:nvSpPr>
        <p:spPr>
          <a:xfrm>
            <a:off x="6930449" y="3134100"/>
            <a:ext cx="604800" cy="589800"/>
          </a:xfrm>
          <a:prstGeom prst="rect">
            <a:avLst/>
          </a:prstGeom>
          <a:noFill/>
        </p:spPr>
        <p:txBody>
          <a:bodyPr wrap="square" rtlCol="0" anchor="ctr">
            <a:noAutofit/>
          </a:bodyPr>
          <a:lstStyle/>
          <a:p>
            <a:pPr algn="ctr"/>
            <a:r>
              <a:rPr lang="en-US" sz="2800" dirty="0">
                <a:solidFill>
                  <a:schemeClr val="bg1"/>
                </a:solidFill>
                <a:latin typeface="+mn-lt"/>
              </a:rPr>
              <a:t>B</a:t>
            </a:r>
            <a:endParaRPr lang="en-IN" sz="2800" dirty="0">
              <a:solidFill>
                <a:schemeClr val="bg1"/>
              </a:solidFill>
              <a:latin typeface="+mn-lt"/>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Slide Multiple Quiz Options 2 v1" userDrawn="1">
  <p:cSld name="CUSTOM_26">
    <p:spTree>
      <p:nvGrpSpPr>
        <p:cNvPr id="1" name="Shape 579"/>
        <p:cNvGrpSpPr/>
        <p:nvPr/>
      </p:nvGrpSpPr>
      <p:grpSpPr>
        <a:xfrm>
          <a:off x="0" y="0"/>
          <a:ext cx="0" cy="0"/>
          <a:chOff x="0" y="0"/>
          <a:chExt cx="0" cy="0"/>
        </a:xfrm>
      </p:grpSpPr>
      <p:sp>
        <p:nvSpPr>
          <p:cNvPr id="580" name="Google Shape;580;p39"/>
          <p:cNvSpPr>
            <a:spLocks noGrp="1"/>
          </p:cNvSpPr>
          <p:nvPr>
            <p:ph type="title"/>
          </p:nvPr>
        </p:nvSpPr>
        <p:spPr>
          <a:xfrm>
            <a:off x="1326600" y="1408837"/>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81" name="Google Shape;581;p39"/>
          <p:cNvSpPr/>
          <p:nvPr/>
        </p:nvSpPr>
        <p:spPr>
          <a:xfrm>
            <a:off x="1850617" y="3722317"/>
            <a:ext cx="3810000" cy="1320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82" name="Google Shape;582;p39"/>
          <p:cNvSpPr/>
          <p:nvPr/>
        </p:nvSpPr>
        <p:spPr>
          <a:xfrm>
            <a:off x="3378433" y="3107351"/>
            <a:ext cx="754400" cy="7544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83" name="Google Shape;583;p39"/>
          <p:cNvSpPr/>
          <p:nvPr/>
        </p:nvSpPr>
        <p:spPr>
          <a:xfrm>
            <a:off x="6531384" y="3722317"/>
            <a:ext cx="3810000" cy="13208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84" name="Google Shape;584;p39"/>
          <p:cNvSpPr/>
          <p:nvPr/>
        </p:nvSpPr>
        <p:spPr>
          <a:xfrm>
            <a:off x="8059200" y="3107351"/>
            <a:ext cx="754400" cy="7544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87" name="Google Shape;587;p39"/>
          <p:cNvSpPr/>
          <p:nvPr/>
        </p:nvSpPr>
        <p:spPr>
          <a:xfrm rot="5400000">
            <a:off x="3666257" y="4875400"/>
            <a:ext cx="166800" cy="3798400"/>
          </a:xfrm>
          <a:prstGeom prst="roundRect">
            <a:avLst>
              <a:gd name="adj" fmla="val 0"/>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88" name="Google Shape;588;p39"/>
          <p:cNvSpPr/>
          <p:nvPr/>
        </p:nvSpPr>
        <p:spPr>
          <a:xfrm rot="5400000">
            <a:off x="8352991" y="4875400"/>
            <a:ext cx="166800" cy="3798400"/>
          </a:xfrm>
          <a:prstGeom prst="roundRect">
            <a:avLst>
              <a:gd name="adj" fmla="val 0"/>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89" name="Google Shape;589;p39"/>
          <p:cNvSpPr/>
          <p:nvPr/>
        </p:nvSpPr>
        <p:spPr>
          <a:xfrm>
            <a:off x="679979" y="604028"/>
            <a:ext cx="808000" cy="804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9"/>
          <p:cNvSpPr/>
          <p:nvPr/>
        </p:nvSpPr>
        <p:spPr>
          <a:xfrm>
            <a:off x="394000" y="319100"/>
            <a:ext cx="286000" cy="284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9"/>
          <p:cNvSpPr>
            <a:spLocks noGrp="1"/>
          </p:cNvSpPr>
          <p:nvPr>
            <p:ph type="body" idx="15"/>
          </p:nvPr>
        </p:nvSpPr>
        <p:spPr>
          <a:xfrm>
            <a:off x="2048684" y="3907867"/>
            <a:ext cx="3400400" cy="8836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592" name="Google Shape;592;p39"/>
          <p:cNvSpPr>
            <a:spLocks noGrp="1"/>
          </p:cNvSpPr>
          <p:nvPr>
            <p:ph type="body" idx="16"/>
          </p:nvPr>
        </p:nvSpPr>
        <p:spPr>
          <a:xfrm>
            <a:off x="6729451" y="3907867"/>
            <a:ext cx="3400400" cy="8836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2" name="TextBox 1">
            <a:extLst>
              <a:ext uri="{FF2B5EF4-FFF2-40B4-BE49-F238E27FC236}">
                <a16:creationId xmlns:a16="http://schemas.microsoft.com/office/drawing/2014/main" id="{42F3BDD4-D665-1F71-16F6-BD1E1FB32632}"/>
              </a:ext>
            </a:extLst>
          </p:cNvPr>
          <p:cNvSpPr txBox="1"/>
          <p:nvPr userDrawn="1"/>
        </p:nvSpPr>
        <p:spPr>
          <a:xfrm>
            <a:off x="3453217" y="3189651"/>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3" name="TextBox 2">
            <a:extLst>
              <a:ext uri="{FF2B5EF4-FFF2-40B4-BE49-F238E27FC236}">
                <a16:creationId xmlns:a16="http://schemas.microsoft.com/office/drawing/2014/main" id="{D968BED7-5FBB-89B2-DDBD-CDB38525C577}"/>
              </a:ext>
            </a:extLst>
          </p:cNvPr>
          <p:cNvSpPr txBox="1"/>
          <p:nvPr userDrawn="1"/>
        </p:nvSpPr>
        <p:spPr>
          <a:xfrm>
            <a:off x="8133984" y="3189651"/>
            <a:ext cx="604800" cy="589800"/>
          </a:xfrm>
          <a:prstGeom prst="rect">
            <a:avLst/>
          </a:prstGeom>
          <a:noFill/>
        </p:spPr>
        <p:txBody>
          <a:bodyPr wrap="square" rtlCol="0" anchor="ctr">
            <a:noAutofit/>
          </a:bodyPr>
          <a:lstStyle/>
          <a:p>
            <a:pPr algn="ctr"/>
            <a:r>
              <a:rPr lang="en-US" sz="2800" dirty="0">
                <a:solidFill>
                  <a:schemeClr val="bg1"/>
                </a:solidFill>
                <a:latin typeface="+mn-lt"/>
              </a:rPr>
              <a:t>B</a:t>
            </a:r>
            <a:endParaRPr lang="en-IN" sz="2800" dirty="0">
              <a:solidFill>
                <a:schemeClr val="bg1"/>
              </a:solidFill>
              <a:latin typeface="+mn-lt"/>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Slide Multiple Quiz Options 2 v2" userDrawn="1">
  <p:cSld name="CUSTOM_27">
    <p:spTree>
      <p:nvGrpSpPr>
        <p:cNvPr id="1" name="Shape 593"/>
        <p:cNvGrpSpPr/>
        <p:nvPr/>
      </p:nvGrpSpPr>
      <p:grpSpPr>
        <a:xfrm>
          <a:off x="0" y="0"/>
          <a:ext cx="0" cy="0"/>
          <a:chOff x="0" y="0"/>
          <a:chExt cx="0" cy="0"/>
        </a:xfrm>
      </p:grpSpPr>
      <p:sp>
        <p:nvSpPr>
          <p:cNvPr id="594" name="Google Shape;594;p40"/>
          <p:cNvSpPr/>
          <p:nvPr/>
        </p:nvSpPr>
        <p:spPr>
          <a:xfrm>
            <a:off x="1850617" y="3722317"/>
            <a:ext cx="3810000" cy="1320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95" name="Google Shape;595;p40"/>
          <p:cNvSpPr/>
          <p:nvPr/>
        </p:nvSpPr>
        <p:spPr>
          <a:xfrm>
            <a:off x="3378433" y="3107351"/>
            <a:ext cx="754400" cy="754400"/>
          </a:xfrm>
          <a:prstGeom prst="roundRect">
            <a:avLst>
              <a:gd name="adj" fmla="val 0"/>
            </a:avLst>
          </a:pr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96" name="Google Shape;596;p40"/>
          <p:cNvSpPr/>
          <p:nvPr/>
        </p:nvSpPr>
        <p:spPr>
          <a:xfrm>
            <a:off x="6531384" y="3722317"/>
            <a:ext cx="3810000" cy="1320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97" name="Google Shape;597;p40"/>
          <p:cNvSpPr/>
          <p:nvPr/>
        </p:nvSpPr>
        <p:spPr>
          <a:xfrm>
            <a:off x="8059200" y="3107351"/>
            <a:ext cx="754400" cy="754400"/>
          </a:xfrm>
          <a:prstGeom prst="roundRect">
            <a:avLst>
              <a:gd name="adj" fmla="val 0"/>
            </a:avLst>
          </a:prstGeom>
          <a:solidFill>
            <a:schemeClr val="lt1"/>
          </a:solid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598" name="Google Shape;598;p40"/>
          <p:cNvSpPr>
            <a:spLocks noGrp="1"/>
          </p:cNvSpPr>
          <p:nvPr>
            <p:ph type="title"/>
          </p:nvPr>
        </p:nvSpPr>
        <p:spPr>
          <a:xfrm>
            <a:off x="1850633" y="868133"/>
            <a:ext cx="8490800" cy="992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01" name="Google Shape;601;p40"/>
          <p:cNvSpPr/>
          <p:nvPr/>
        </p:nvSpPr>
        <p:spPr>
          <a:xfrm rot="5400000">
            <a:off x="-285100" y="3966967"/>
            <a:ext cx="1326800" cy="7936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02" name="Google Shape;602;p40"/>
          <p:cNvSpPr/>
          <p:nvPr/>
        </p:nvSpPr>
        <p:spPr>
          <a:xfrm rot="5400000">
            <a:off x="11150400" y="3985933"/>
            <a:ext cx="1326800" cy="7936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03" name="Google Shape;603;p40"/>
          <p:cNvSpPr>
            <a:spLocks noGrp="1"/>
          </p:cNvSpPr>
          <p:nvPr>
            <p:ph type="body" idx="15"/>
          </p:nvPr>
        </p:nvSpPr>
        <p:spPr>
          <a:xfrm>
            <a:off x="2055401" y="3940933"/>
            <a:ext cx="3400400" cy="883600"/>
          </a:xfrm>
          <a:prstGeom prst="rect">
            <a:avLst/>
          </a:prstGeom>
        </p:spPr>
        <p:txBody>
          <a:bodyPr spcFirstLastPara="1" wrap="square" lIns="0" tIns="0" rIns="0" bIns="0" anchor="ctr" anchorCtr="0">
            <a:noAutofit/>
          </a:bodyPr>
          <a:lstStyle>
            <a:lvl1pPr marL="457200" indent="-330200" algn="ctr">
              <a:defRPr>
                <a:solidFill>
                  <a:schemeClr val="dk1"/>
                </a:solidFill>
              </a:defRPr>
            </a:lvl1pPr>
            <a:lvl2pPr marL="914400" indent="-330200" algn="ctr">
              <a:defRPr>
                <a:solidFill>
                  <a:schemeClr val="dk1"/>
                </a:solidFill>
              </a:defRPr>
            </a:lvl2pPr>
            <a:lvl3pPr marL="1371600" indent="-330200" algn="ctr">
              <a:defRPr>
                <a:solidFill>
                  <a:schemeClr val="dk1"/>
                </a:solidFill>
              </a:defRPr>
            </a:lvl3pPr>
            <a:lvl4pPr marL="1828800" indent="-330200" algn="ctr">
              <a:defRPr>
                <a:solidFill>
                  <a:schemeClr val="dk1"/>
                </a:solidFill>
              </a:defRPr>
            </a:lvl4pPr>
            <a:lvl5pPr marL="2286000" indent="-330200" algn="ctr">
              <a:defRPr>
                <a:solidFill>
                  <a:schemeClr val="dk1"/>
                </a:solidFill>
              </a:defRPr>
            </a:lvl5pPr>
            <a:lvl6pPr marL="2743200" indent="-330200" algn="ctr">
              <a:defRPr>
                <a:solidFill>
                  <a:schemeClr val="dk1"/>
                </a:solidFill>
              </a:defRPr>
            </a:lvl6pPr>
            <a:lvl7pPr marL="3200400" indent="-330200" algn="ctr">
              <a:defRPr>
                <a:solidFill>
                  <a:schemeClr val="dk1"/>
                </a:solidFill>
              </a:defRPr>
            </a:lvl7pPr>
            <a:lvl8pPr marL="3657600" indent="-330200" algn="ctr">
              <a:defRPr>
                <a:solidFill>
                  <a:schemeClr val="dk1"/>
                </a:solidFill>
              </a:defRPr>
            </a:lvl8pPr>
            <a:lvl9pPr marL="4114800" indent="-330200" algn="ctr">
              <a:defRPr>
                <a:solidFill>
                  <a:schemeClr val="dk1"/>
                </a:solidFill>
              </a:defRPr>
            </a:lvl9pPr>
          </a:lstStyle>
          <a:p>
            <a:r>
              <a:rPr lang="en-US"/>
              <a:t>Click to edit Master text styles</a:t>
            </a:r>
          </a:p>
        </p:txBody>
      </p:sp>
      <p:sp>
        <p:nvSpPr>
          <p:cNvPr id="604" name="Google Shape;604;p40"/>
          <p:cNvSpPr>
            <a:spLocks noGrp="1"/>
          </p:cNvSpPr>
          <p:nvPr>
            <p:ph type="body" idx="16"/>
          </p:nvPr>
        </p:nvSpPr>
        <p:spPr>
          <a:xfrm>
            <a:off x="6736168" y="3940933"/>
            <a:ext cx="3400400" cy="883600"/>
          </a:xfrm>
          <a:prstGeom prst="rect">
            <a:avLst/>
          </a:prstGeom>
        </p:spPr>
        <p:txBody>
          <a:bodyPr spcFirstLastPara="1" wrap="square" lIns="0" tIns="0" rIns="0" bIns="0" anchor="ctr" anchorCtr="0">
            <a:noAutofit/>
          </a:bodyPr>
          <a:lstStyle>
            <a:lvl1pPr marL="457200" indent="-330200" algn="ctr">
              <a:defRPr>
                <a:solidFill>
                  <a:schemeClr val="dk1"/>
                </a:solidFill>
              </a:defRPr>
            </a:lvl1pPr>
            <a:lvl2pPr marL="914400" indent="-330200" algn="ctr">
              <a:defRPr>
                <a:solidFill>
                  <a:schemeClr val="dk1"/>
                </a:solidFill>
              </a:defRPr>
            </a:lvl2pPr>
            <a:lvl3pPr marL="1371600" indent="-330200" algn="ctr">
              <a:defRPr>
                <a:solidFill>
                  <a:schemeClr val="dk1"/>
                </a:solidFill>
              </a:defRPr>
            </a:lvl3pPr>
            <a:lvl4pPr marL="1828800" indent="-330200" algn="ctr">
              <a:defRPr>
                <a:solidFill>
                  <a:schemeClr val="dk1"/>
                </a:solidFill>
              </a:defRPr>
            </a:lvl4pPr>
            <a:lvl5pPr marL="2286000" indent="-330200" algn="ctr">
              <a:defRPr>
                <a:solidFill>
                  <a:schemeClr val="dk1"/>
                </a:solidFill>
              </a:defRPr>
            </a:lvl5pPr>
            <a:lvl6pPr marL="2743200" indent="-330200" algn="ctr">
              <a:defRPr>
                <a:solidFill>
                  <a:schemeClr val="dk1"/>
                </a:solidFill>
              </a:defRPr>
            </a:lvl6pPr>
            <a:lvl7pPr marL="3200400" indent="-330200" algn="ctr">
              <a:defRPr>
                <a:solidFill>
                  <a:schemeClr val="dk1"/>
                </a:solidFill>
              </a:defRPr>
            </a:lvl7pPr>
            <a:lvl8pPr marL="3657600" indent="-330200" algn="ctr">
              <a:defRPr>
                <a:solidFill>
                  <a:schemeClr val="dk1"/>
                </a:solidFill>
              </a:defRPr>
            </a:lvl8pPr>
            <a:lvl9pPr marL="4114800" indent="-330200" algn="ctr">
              <a:defRPr>
                <a:solidFill>
                  <a:schemeClr val="dk1"/>
                </a:solidFill>
              </a:defRPr>
            </a:lvl9pPr>
          </a:lstStyle>
          <a:p>
            <a:r>
              <a:rPr lang="en-US"/>
              <a:t>Click to edit Master text styles</a:t>
            </a:r>
          </a:p>
        </p:txBody>
      </p:sp>
      <p:sp>
        <p:nvSpPr>
          <p:cNvPr id="2" name="TextBox 1">
            <a:extLst>
              <a:ext uri="{FF2B5EF4-FFF2-40B4-BE49-F238E27FC236}">
                <a16:creationId xmlns:a16="http://schemas.microsoft.com/office/drawing/2014/main" id="{B968F19F-D97E-3F48-F0C7-11AAD2CF97E7}"/>
              </a:ext>
            </a:extLst>
          </p:cNvPr>
          <p:cNvSpPr txBox="1"/>
          <p:nvPr userDrawn="1"/>
        </p:nvSpPr>
        <p:spPr>
          <a:xfrm>
            <a:off x="3453217" y="3189651"/>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3" name="TextBox 2">
            <a:extLst>
              <a:ext uri="{FF2B5EF4-FFF2-40B4-BE49-F238E27FC236}">
                <a16:creationId xmlns:a16="http://schemas.microsoft.com/office/drawing/2014/main" id="{7554FED7-1CD0-4C66-5C86-D38A0993CF99}"/>
              </a:ext>
            </a:extLst>
          </p:cNvPr>
          <p:cNvSpPr txBox="1"/>
          <p:nvPr userDrawn="1"/>
        </p:nvSpPr>
        <p:spPr>
          <a:xfrm>
            <a:off x="8133968" y="3189651"/>
            <a:ext cx="604800" cy="589800"/>
          </a:xfrm>
          <a:prstGeom prst="rect">
            <a:avLst/>
          </a:prstGeom>
          <a:noFill/>
        </p:spPr>
        <p:txBody>
          <a:bodyPr wrap="square" rtlCol="0" anchor="ctr">
            <a:noAutofit/>
          </a:bodyPr>
          <a:lstStyle/>
          <a:p>
            <a:pPr algn="ctr"/>
            <a:r>
              <a:rPr lang="en-US" sz="2800" dirty="0">
                <a:latin typeface="+mn-lt"/>
              </a:rPr>
              <a:t>B</a:t>
            </a:r>
            <a:endParaRPr lang="en-IN" sz="2800" dirty="0">
              <a:latin typeface="+mn-lt"/>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Slide Single Quiz Options 4 v1" userDrawn="1">
  <p:cSld name="CUSTOM_28">
    <p:spTree>
      <p:nvGrpSpPr>
        <p:cNvPr id="1" name="Shape 605"/>
        <p:cNvGrpSpPr/>
        <p:nvPr/>
      </p:nvGrpSpPr>
      <p:grpSpPr>
        <a:xfrm>
          <a:off x="0" y="0"/>
          <a:ext cx="0" cy="0"/>
          <a:chOff x="0" y="0"/>
          <a:chExt cx="0" cy="0"/>
        </a:xfrm>
      </p:grpSpPr>
      <p:sp>
        <p:nvSpPr>
          <p:cNvPr id="606" name="Google Shape;606;p41"/>
          <p:cNvSpPr/>
          <p:nvPr/>
        </p:nvSpPr>
        <p:spPr>
          <a:xfrm>
            <a:off x="9260400" y="0"/>
            <a:ext cx="2931600" cy="68580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07" name="Google Shape;607;p41"/>
          <p:cNvSpPr/>
          <p:nvPr/>
        </p:nvSpPr>
        <p:spPr>
          <a:xfrm>
            <a:off x="6536800" y="3505100"/>
            <a:ext cx="44784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08" name="Google Shape;608;p41"/>
          <p:cNvSpPr>
            <a:spLocks noGrp="1"/>
          </p:cNvSpPr>
          <p:nvPr>
            <p:ph type="title"/>
          </p:nvPr>
        </p:nvSpPr>
        <p:spPr>
          <a:xfrm>
            <a:off x="964300" y="3051033"/>
            <a:ext cx="46884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09" name="Google Shape;609;p41"/>
          <p:cNvSpPr/>
          <p:nvPr/>
        </p:nvSpPr>
        <p:spPr>
          <a:xfrm>
            <a:off x="6536800" y="547167"/>
            <a:ext cx="44784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10" name="Google Shape;610;p41"/>
          <p:cNvSpPr/>
          <p:nvPr/>
        </p:nvSpPr>
        <p:spPr>
          <a:xfrm>
            <a:off x="6536800" y="2026117"/>
            <a:ext cx="44784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11" name="Google Shape;611;p41"/>
          <p:cNvSpPr/>
          <p:nvPr/>
        </p:nvSpPr>
        <p:spPr>
          <a:xfrm>
            <a:off x="6536800" y="4984067"/>
            <a:ext cx="44784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12" name="Google Shape;612;p41"/>
          <p:cNvSpPr/>
          <p:nvPr/>
        </p:nvSpPr>
        <p:spPr>
          <a:xfrm>
            <a:off x="6744700" y="908167"/>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13" name="Google Shape;613;p41"/>
          <p:cNvSpPr>
            <a:spLocks noGrp="1"/>
          </p:cNvSpPr>
          <p:nvPr>
            <p:ph type="body" idx="13"/>
          </p:nvPr>
        </p:nvSpPr>
        <p:spPr>
          <a:xfrm>
            <a:off x="7596133" y="752400"/>
            <a:ext cx="31724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14" name="Google Shape;614;p41"/>
          <p:cNvSpPr/>
          <p:nvPr/>
        </p:nvSpPr>
        <p:spPr>
          <a:xfrm>
            <a:off x="6727500" y="2380700"/>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15" name="Google Shape;615;p41"/>
          <p:cNvSpPr>
            <a:spLocks noGrp="1"/>
          </p:cNvSpPr>
          <p:nvPr>
            <p:ph type="body" idx="15"/>
          </p:nvPr>
        </p:nvSpPr>
        <p:spPr>
          <a:xfrm>
            <a:off x="7596133" y="2224937"/>
            <a:ext cx="31724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16" name="Google Shape;616;p41"/>
          <p:cNvSpPr/>
          <p:nvPr/>
        </p:nvSpPr>
        <p:spPr>
          <a:xfrm>
            <a:off x="6727500" y="3858867"/>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17" name="Google Shape;617;p41"/>
          <p:cNvSpPr>
            <a:spLocks noGrp="1"/>
          </p:cNvSpPr>
          <p:nvPr>
            <p:ph type="body" idx="17"/>
          </p:nvPr>
        </p:nvSpPr>
        <p:spPr>
          <a:xfrm>
            <a:off x="7596133" y="3703109"/>
            <a:ext cx="31724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18" name="Google Shape;618;p41"/>
          <p:cNvSpPr/>
          <p:nvPr/>
        </p:nvSpPr>
        <p:spPr>
          <a:xfrm>
            <a:off x="6727500" y="5338617"/>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19" name="Google Shape;619;p41"/>
          <p:cNvSpPr>
            <a:spLocks noGrp="1"/>
          </p:cNvSpPr>
          <p:nvPr>
            <p:ph type="body" idx="23"/>
          </p:nvPr>
        </p:nvSpPr>
        <p:spPr>
          <a:xfrm>
            <a:off x="7596133" y="5182864"/>
            <a:ext cx="31724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24" name="Google Shape;624;p41"/>
          <p:cNvSpPr/>
          <p:nvPr/>
        </p:nvSpPr>
        <p:spPr>
          <a:xfrm>
            <a:off x="543505" y="547167"/>
            <a:ext cx="1197600" cy="1192400"/>
          </a:xfrm>
          <a:prstGeom prst="rect">
            <a:avLst/>
          </a:prstGeom>
          <a:solidFill>
            <a:schemeClr val="accent4"/>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625" name="Google Shape;625;p41"/>
          <p:cNvSpPr/>
          <p:nvPr/>
        </p:nvSpPr>
        <p:spPr>
          <a:xfrm>
            <a:off x="1741064" y="1729905"/>
            <a:ext cx="371600" cy="3700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626" name="Google Shape;626;p41"/>
          <p:cNvSpPr/>
          <p:nvPr/>
        </p:nvSpPr>
        <p:spPr>
          <a:xfrm>
            <a:off x="5721300" y="5885599"/>
            <a:ext cx="429600" cy="428000"/>
          </a:xfrm>
          <a:prstGeom prst="rect">
            <a:avLst/>
          </a:prstGeom>
          <a:solidFill>
            <a:schemeClr val="accent4"/>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7B2E3712-201E-8F12-C9A8-2E28FED23BA2}"/>
              </a:ext>
            </a:extLst>
          </p:cNvPr>
          <p:cNvSpPr txBox="1"/>
          <p:nvPr userDrawn="1"/>
        </p:nvSpPr>
        <p:spPr>
          <a:xfrm>
            <a:off x="6762293" y="889184"/>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3" name="TextBox 2">
            <a:extLst>
              <a:ext uri="{FF2B5EF4-FFF2-40B4-BE49-F238E27FC236}">
                <a16:creationId xmlns:a16="http://schemas.microsoft.com/office/drawing/2014/main" id="{BF6FC623-3443-408F-C4B6-3613FB37A966}"/>
              </a:ext>
            </a:extLst>
          </p:cNvPr>
          <p:cNvSpPr txBox="1"/>
          <p:nvPr userDrawn="1"/>
        </p:nvSpPr>
        <p:spPr>
          <a:xfrm>
            <a:off x="6727500" y="2380700"/>
            <a:ext cx="604800" cy="589800"/>
          </a:xfrm>
          <a:prstGeom prst="rect">
            <a:avLst/>
          </a:prstGeom>
          <a:noFill/>
        </p:spPr>
        <p:txBody>
          <a:bodyPr wrap="square" rtlCol="0" anchor="ctr">
            <a:noAutofit/>
          </a:bodyPr>
          <a:lstStyle/>
          <a:p>
            <a:pPr algn="ctr"/>
            <a:r>
              <a:rPr lang="en-US" sz="2800" dirty="0">
                <a:latin typeface="+mn-lt"/>
              </a:rPr>
              <a:t>B</a:t>
            </a:r>
            <a:endParaRPr lang="en-IN" sz="2800" dirty="0">
              <a:latin typeface="+mn-lt"/>
            </a:endParaRPr>
          </a:p>
        </p:txBody>
      </p:sp>
      <p:sp>
        <p:nvSpPr>
          <p:cNvPr id="4" name="TextBox 3">
            <a:extLst>
              <a:ext uri="{FF2B5EF4-FFF2-40B4-BE49-F238E27FC236}">
                <a16:creationId xmlns:a16="http://schemas.microsoft.com/office/drawing/2014/main" id="{A4203680-D229-30DB-8692-3122C22D71EE}"/>
              </a:ext>
            </a:extLst>
          </p:cNvPr>
          <p:cNvSpPr txBox="1"/>
          <p:nvPr userDrawn="1"/>
        </p:nvSpPr>
        <p:spPr>
          <a:xfrm>
            <a:off x="6727500" y="3858867"/>
            <a:ext cx="604800" cy="589800"/>
          </a:xfrm>
          <a:prstGeom prst="rect">
            <a:avLst/>
          </a:prstGeom>
          <a:noFill/>
        </p:spPr>
        <p:txBody>
          <a:bodyPr wrap="square" rtlCol="0" anchor="ctr">
            <a:noAutofit/>
          </a:bodyPr>
          <a:lstStyle/>
          <a:p>
            <a:pPr algn="ctr"/>
            <a:r>
              <a:rPr lang="en-US" sz="2800" dirty="0">
                <a:latin typeface="+mn-lt"/>
              </a:rPr>
              <a:t>C</a:t>
            </a:r>
            <a:endParaRPr lang="en-IN" sz="2800" dirty="0">
              <a:latin typeface="+mn-lt"/>
            </a:endParaRPr>
          </a:p>
        </p:txBody>
      </p:sp>
      <p:sp>
        <p:nvSpPr>
          <p:cNvPr id="5" name="TextBox 4">
            <a:extLst>
              <a:ext uri="{FF2B5EF4-FFF2-40B4-BE49-F238E27FC236}">
                <a16:creationId xmlns:a16="http://schemas.microsoft.com/office/drawing/2014/main" id="{30CA7B3B-698B-B73D-6792-F840F41CD175}"/>
              </a:ext>
            </a:extLst>
          </p:cNvPr>
          <p:cNvSpPr txBox="1"/>
          <p:nvPr userDrawn="1"/>
        </p:nvSpPr>
        <p:spPr>
          <a:xfrm>
            <a:off x="6727500" y="5332284"/>
            <a:ext cx="604800" cy="589800"/>
          </a:xfrm>
          <a:prstGeom prst="rect">
            <a:avLst/>
          </a:prstGeom>
          <a:noFill/>
        </p:spPr>
        <p:txBody>
          <a:bodyPr wrap="square" rtlCol="0" anchor="ctr">
            <a:noAutofit/>
          </a:bodyPr>
          <a:lstStyle/>
          <a:p>
            <a:pPr algn="ctr"/>
            <a:r>
              <a:rPr lang="en-US" sz="2800" dirty="0">
                <a:latin typeface="+mn-lt"/>
              </a:rPr>
              <a:t>D</a:t>
            </a:r>
            <a:endParaRPr lang="en-IN" sz="2800" dirty="0">
              <a:latin typeface="+mn-lt"/>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Slide Single Quiz Options 4 v2" userDrawn="1">
  <p:cSld name="CUSTOM_29">
    <p:spTree>
      <p:nvGrpSpPr>
        <p:cNvPr id="1" name="Shape 627"/>
        <p:cNvGrpSpPr/>
        <p:nvPr/>
      </p:nvGrpSpPr>
      <p:grpSpPr>
        <a:xfrm>
          <a:off x="0" y="0"/>
          <a:ext cx="0" cy="0"/>
          <a:chOff x="0" y="0"/>
          <a:chExt cx="0" cy="0"/>
        </a:xfrm>
      </p:grpSpPr>
      <p:sp>
        <p:nvSpPr>
          <p:cNvPr id="628" name="Google Shape;628;p42"/>
          <p:cNvSpPr/>
          <p:nvPr/>
        </p:nvSpPr>
        <p:spPr>
          <a:xfrm>
            <a:off x="0" y="4788967"/>
            <a:ext cx="12192000" cy="20692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29" name="Google Shape;629;p42"/>
          <p:cNvSpPr>
            <a:spLocks noGrp="1"/>
          </p:cNvSpPr>
          <p:nvPr>
            <p:ph type="title"/>
          </p:nvPr>
        </p:nvSpPr>
        <p:spPr>
          <a:xfrm>
            <a:off x="1865567" y="511033"/>
            <a:ext cx="8213600" cy="85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30" name="Google Shape;630;p42"/>
          <p:cNvSpPr/>
          <p:nvPr/>
        </p:nvSpPr>
        <p:spPr>
          <a:xfrm>
            <a:off x="6244033" y="2394200"/>
            <a:ext cx="3835200" cy="12520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31" name="Google Shape;631;p42"/>
          <p:cNvSpPr/>
          <p:nvPr/>
        </p:nvSpPr>
        <p:spPr>
          <a:xfrm>
            <a:off x="6484416" y="2643000"/>
            <a:ext cx="754400" cy="7544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33" name="Google Shape;633;p42"/>
          <p:cNvSpPr/>
          <p:nvPr/>
        </p:nvSpPr>
        <p:spPr>
          <a:xfrm>
            <a:off x="6244033" y="4127667"/>
            <a:ext cx="3835200" cy="12520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34" name="Google Shape;634;p42"/>
          <p:cNvSpPr/>
          <p:nvPr/>
        </p:nvSpPr>
        <p:spPr>
          <a:xfrm>
            <a:off x="6484416" y="4376467"/>
            <a:ext cx="754400" cy="7544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36" name="Google Shape;636;p42"/>
          <p:cNvSpPr/>
          <p:nvPr/>
        </p:nvSpPr>
        <p:spPr>
          <a:xfrm>
            <a:off x="1865567" y="2394200"/>
            <a:ext cx="3835200" cy="12520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37" name="Google Shape;637;p42"/>
          <p:cNvSpPr/>
          <p:nvPr/>
        </p:nvSpPr>
        <p:spPr>
          <a:xfrm>
            <a:off x="2105949" y="2643000"/>
            <a:ext cx="754400" cy="7544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38" name="Google Shape;638;p42"/>
          <p:cNvSpPr/>
          <p:nvPr/>
        </p:nvSpPr>
        <p:spPr>
          <a:xfrm>
            <a:off x="1865567" y="4127667"/>
            <a:ext cx="3835200" cy="12520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39" name="Google Shape;639;p42"/>
          <p:cNvSpPr/>
          <p:nvPr/>
        </p:nvSpPr>
        <p:spPr>
          <a:xfrm>
            <a:off x="2105949" y="4376467"/>
            <a:ext cx="754400" cy="7544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42" name="Google Shape;642;p42"/>
          <p:cNvSpPr>
            <a:spLocks noGrp="1"/>
          </p:cNvSpPr>
          <p:nvPr>
            <p:ph type="body" idx="14"/>
          </p:nvPr>
        </p:nvSpPr>
        <p:spPr>
          <a:xfrm>
            <a:off x="7412667" y="2590400"/>
            <a:ext cx="2374000" cy="806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43" name="Google Shape;643;p42"/>
          <p:cNvSpPr>
            <a:spLocks noGrp="1"/>
          </p:cNvSpPr>
          <p:nvPr>
            <p:ph type="body" idx="13"/>
          </p:nvPr>
        </p:nvSpPr>
        <p:spPr>
          <a:xfrm>
            <a:off x="3034200" y="2590400"/>
            <a:ext cx="2374000" cy="806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44" name="Google Shape;644;p42"/>
          <p:cNvSpPr>
            <a:spLocks noGrp="1"/>
          </p:cNvSpPr>
          <p:nvPr>
            <p:ph type="body" idx="17"/>
          </p:nvPr>
        </p:nvSpPr>
        <p:spPr>
          <a:xfrm>
            <a:off x="3034200" y="4323867"/>
            <a:ext cx="2374000" cy="806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45" name="Google Shape;645;p42"/>
          <p:cNvSpPr>
            <a:spLocks noGrp="1"/>
          </p:cNvSpPr>
          <p:nvPr>
            <p:ph type="body" idx="18"/>
          </p:nvPr>
        </p:nvSpPr>
        <p:spPr>
          <a:xfrm>
            <a:off x="7412667" y="4350267"/>
            <a:ext cx="2374000" cy="806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46" name="Google Shape;646;p42"/>
          <p:cNvSpPr/>
          <p:nvPr/>
        </p:nvSpPr>
        <p:spPr>
          <a:xfrm>
            <a:off x="-25133" y="0"/>
            <a:ext cx="1106400" cy="1106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47" name="Google Shape;647;p42"/>
          <p:cNvSpPr/>
          <p:nvPr/>
        </p:nvSpPr>
        <p:spPr>
          <a:xfrm>
            <a:off x="1081267" y="1106400"/>
            <a:ext cx="415200" cy="4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48" name="Google Shape;648;p42"/>
          <p:cNvSpPr/>
          <p:nvPr/>
        </p:nvSpPr>
        <p:spPr>
          <a:xfrm>
            <a:off x="11437600" y="6103600"/>
            <a:ext cx="754400" cy="754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2" name="TextBox 1">
            <a:extLst>
              <a:ext uri="{FF2B5EF4-FFF2-40B4-BE49-F238E27FC236}">
                <a16:creationId xmlns:a16="http://schemas.microsoft.com/office/drawing/2014/main" id="{624BD358-4CFF-36AC-5C7E-8E30D5F0E021}"/>
              </a:ext>
            </a:extLst>
          </p:cNvPr>
          <p:cNvSpPr txBox="1"/>
          <p:nvPr userDrawn="1"/>
        </p:nvSpPr>
        <p:spPr>
          <a:xfrm>
            <a:off x="2180749" y="2725300"/>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3" name="TextBox 2">
            <a:extLst>
              <a:ext uri="{FF2B5EF4-FFF2-40B4-BE49-F238E27FC236}">
                <a16:creationId xmlns:a16="http://schemas.microsoft.com/office/drawing/2014/main" id="{993C8C77-A971-2317-43AF-356EBF41C9A2}"/>
              </a:ext>
            </a:extLst>
          </p:cNvPr>
          <p:cNvSpPr txBox="1"/>
          <p:nvPr userDrawn="1"/>
        </p:nvSpPr>
        <p:spPr>
          <a:xfrm>
            <a:off x="6559216" y="2725300"/>
            <a:ext cx="604800" cy="589800"/>
          </a:xfrm>
          <a:prstGeom prst="rect">
            <a:avLst/>
          </a:prstGeom>
          <a:noFill/>
        </p:spPr>
        <p:txBody>
          <a:bodyPr wrap="square" rtlCol="0" anchor="ctr">
            <a:noAutofit/>
          </a:bodyPr>
          <a:lstStyle/>
          <a:p>
            <a:pPr algn="ctr"/>
            <a:r>
              <a:rPr lang="en-US" sz="2800" dirty="0">
                <a:latin typeface="+mn-lt"/>
              </a:rPr>
              <a:t>B</a:t>
            </a:r>
            <a:endParaRPr lang="en-IN" sz="2800" dirty="0">
              <a:latin typeface="+mn-lt"/>
            </a:endParaRPr>
          </a:p>
        </p:txBody>
      </p:sp>
      <p:sp>
        <p:nvSpPr>
          <p:cNvPr id="4" name="TextBox 3">
            <a:extLst>
              <a:ext uri="{FF2B5EF4-FFF2-40B4-BE49-F238E27FC236}">
                <a16:creationId xmlns:a16="http://schemas.microsoft.com/office/drawing/2014/main" id="{961CC4A6-01B6-BC23-98C6-AFB125E7290B}"/>
              </a:ext>
            </a:extLst>
          </p:cNvPr>
          <p:cNvSpPr txBox="1"/>
          <p:nvPr userDrawn="1"/>
        </p:nvSpPr>
        <p:spPr>
          <a:xfrm>
            <a:off x="2167270" y="4463400"/>
            <a:ext cx="604800" cy="589800"/>
          </a:xfrm>
          <a:prstGeom prst="rect">
            <a:avLst/>
          </a:prstGeom>
          <a:noFill/>
        </p:spPr>
        <p:txBody>
          <a:bodyPr wrap="square" rtlCol="0" anchor="ctr">
            <a:noAutofit/>
          </a:bodyPr>
          <a:lstStyle/>
          <a:p>
            <a:pPr algn="ctr"/>
            <a:r>
              <a:rPr lang="en-US" sz="2800" dirty="0">
                <a:latin typeface="+mn-lt"/>
              </a:rPr>
              <a:t>C</a:t>
            </a:r>
            <a:endParaRPr lang="en-IN" sz="2800" dirty="0">
              <a:latin typeface="+mn-lt"/>
            </a:endParaRPr>
          </a:p>
        </p:txBody>
      </p:sp>
      <p:sp>
        <p:nvSpPr>
          <p:cNvPr id="7" name="TextBox 6">
            <a:extLst>
              <a:ext uri="{FF2B5EF4-FFF2-40B4-BE49-F238E27FC236}">
                <a16:creationId xmlns:a16="http://schemas.microsoft.com/office/drawing/2014/main" id="{9603B9BC-6812-0F12-E72A-BA603757E084}"/>
              </a:ext>
            </a:extLst>
          </p:cNvPr>
          <p:cNvSpPr txBox="1"/>
          <p:nvPr userDrawn="1"/>
        </p:nvSpPr>
        <p:spPr>
          <a:xfrm>
            <a:off x="6559216" y="4467129"/>
            <a:ext cx="604800" cy="589800"/>
          </a:xfrm>
          <a:prstGeom prst="rect">
            <a:avLst/>
          </a:prstGeom>
          <a:noFill/>
        </p:spPr>
        <p:txBody>
          <a:bodyPr wrap="square" rtlCol="0" anchor="ctr">
            <a:noAutofit/>
          </a:bodyPr>
          <a:lstStyle/>
          <a:p>
            <a:pPr algn="ctr"/>
            <a:r>
              <a:rPr lang="en-US" sz="2800" dirty="0">
                <a:latin typeface="+mn-lt"/>
              </a:rPr>
              <a:t>D</a:t>
            </a:r>
            <a:endParaRPr lang="en-IN" sz="2800" dirty="0">
              <a:latin typeface="+mn-lt"/>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Slide Single Quiz Options 3 v1" userDrawn="1">
  <p:cSld name="CUSTOM_30">
    <p:spTree>
      <p:nvGrpSpPr>
        <p:cNvPr id="1" name="Shape 649"/>
        <p:cNvGrpSpPr/>
        <p:nvPr/>
      </p:nvGrpSpPr>
      <p:grpSpPr>
        <a:xfrm>
          <a:off x="0" y="0"/>
          <a:ext cx="0" cy="0"/>
          <a:chOff x="0" y="0"/>
          <a:chExt cx="0" cy="0"/>
        </a:xfrm>
      </p:grpSpPr>
      <p:sp>
        <p:nvSpPr>
          <p:cNvPr id="650" name="Google Shape;650;p43"/>
          <p:cNvSpPr>
            <a:spLocks noGrp="1"/>
          </p:cNvSpPr>
          <p:nvPr>
            <p:ph type="title"/>
          </p:nvPr>
        </p:nvSpPr>
        <p:spPr>
          <a:xfrm>
            <a:off x="6570800" y="770851"/>
            <a:ext cx="4208800" cy="19400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51" name="Google Shape;651;p43"/>
          <p:cNvSpPr/>
          <p:nvPr/>
        </p:nvSpPr>
        <p:spPr>
          <a:xfrm>
            <a:off x="773717" y="1715000"/>
            <a:ext cx="3810000" cy="1320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52" name="Google Shape;652;p43"/>
          <p:cNvSpPr/>
          <p:nvPr/>
        </p:nvSpPr>
        <p:spPr>
          <a:xfrm>
            <a:off x="2301533" y="1100033"/>
            <a:ext cx="754400" cy="754400"/>
          </a:xfrm>
          <a:prstGeom prst="roundRect">
            <a:avLst>
              <a:gd name="adj" fmla="val 0"/>
            </a:avLst>
          </a:pr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53" name="Google Shape;653;p43"/>
          <p:cNvSpPr>
            <a:spLocks noGrp="1"/>
          </p:cNvSpPr>
          <p:nvPr>
            <p:ph type="body" idx="14"/>
          </p:nvPr>
        </p:nvSpPr>
        <p:spPr>
          <a:xfrm>
            <a:off x="978517" y="1933584"/>
            <a:ext cx="3400400" cy="883600"/>
          </a:xfrm>
          <a:prstGeom prst="rect">
            <a:avLst/>
          </a:prstGeom>
        </p:spPr>
        <p:txBody>
          <a:bodyPr spcFirstLastPara="1" wrap="square" lIns="0" tIns="0" rIns="0" bIns="0" anchor="ctr" anchorCtr="0">
            <a:noAutofit/>
          </a:bodyPr>
          <a:lstStyle>
            <a:lvl1pPr marL="457200" indent="-330200" algn="ctr">
              <a:defRPr>
                <a:solidFill>
                  <a:schemeClr val="dk1"/>
                </a:solidFill>
              </a:defRPr>
            </a:lvl1pPr>
            <a:lvl2pPr marL="914400" indent="-330200" algn="ctr">
              <a:defRPr>
                <a:solidFill>
                  <a:schemeClr val="dk1"/>
                </a:solidFill>
              </a:defRPr>
            </a:lvl2pPr>
            <a:lvl3pPr marL="1371600" indent="-330200" algn="ctr">
              <a:defRPr>
                <a:solidFill>
                  <a:schemeClr val="dk1"/>
                </a:solidFill>
              </a:defRPr>
            </a:lvl3pPr>
            <a:lvl4pPr marL="1828800" indent="-330200" algn="ctr">
              <a:defRPr>
                <a:solidFill>
                  <a:schemeClr val="dk1"/>
                </a:solidFill>
              </a:defRPr>
            </a:lvl4pPr>
            <a:lvl5pPr marL="2286000" indent="-330200" algn="ctr">
              <a:defRPr>
                <a:solidFill>
                  <a:schemeClr val="dk1"/>
                </a:solidFill>
              </a:defRPr>
            </a:lvl5pPr>
            <a:lvl6pPr marL="2743200" indent="-330200" algn="ctr">
              <a:defRPr>
                <a:solidFill>
                  <a:schemeClr val="dk1"/>
                </a:solidFill>
              </a:defRPr>
            </a:lvl6pPr>
            <a:lvl7pPr marL="3200400" indent="-330200" algn="ctr">
              <a:defRPr>
                <a:solidFill>
                  <a:schemeClr val="dk1"/>
                </a:solidFill>
              </a:defRPr>
            </a:lvl7pPr>
            <a:lvl8pPr marL="3657600" indent="-330200" algn="ctr">
              <a:defRPr>
                <a:solidFill>
                  <a:schemeClr val="dk1"/>
                </a:solidFill>
              </a:defRPr>
            </a:lvl8pPr>
            <a:lvl9pPr marL="4114800" indent="-330200" algn="ctr">
              <a:defRPr>
                <a:solidFill>
                  <a:schemeClr val="dk1"/>
                </a:solidFill>
              </a:defRPr>
            </a:lvl9pPr>
          </a:lstStyle>
          <a:p>
            <a:r>
              <a:rPr lang="en-US"/>
              <a:t>Click to edit Master text styles</a:t>
            </a:r>
          </a:p>
        </p:txBody>
      </p:sp>
      <p:sp>
        <p:nvSpPr>
          <p:cNvPr id="654" name="Google Shape;654;p43"/>
          <p:cNvSpPr/>
          <p:nvPr/>
        </p:nvSpPr>
        <p:spPr>
          <a:xfrm>
            <a:off x="1857200" y="3235133"/>
            <a:ext cx="1807600" cy="1765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55" name="Google Shape;655;p43"/>
          <p:cNvSpPr/>
          <p:nvPr/>
        </p:nvSpPr>
        <p:spPr>
          <a:xfrm>
            <a:off x="3871667" y="4755267"/>
            <a:ext cx="2890800" cy="21028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56" name="Google Shape;656;p43"/>
          <p:cNvSpPr/>
          <p:nvPr/>
        </p:nvSpPr>
        <p:spPr>
          <a:xfrm>
            <a:off x="6969600" y="6297533"/>
            <a:ext cx="3810000" cy="5604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58" name="Google Shape;658;p43"/>
          <p:cNvSpPr/>
          <p:nvPr/>
        </p:nvSpPr>
        <p:spPr>
          <a:xfrm>
            <a:off x="3876917" y="3235133"/>
            <a:ext cx="3810000" cy="1320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59" name="Google Shape;659;p43"/>
          <p:cNvSpPr/>
          <p:nvPr/>
        </p:nvSpPr>
        <p:spPr>
          <a:xfrm>
            <a:off x="5404733" y="2620167"/>
            <a:ext cx="754400" cy="754400"/>
          </a:xfrm>
          <a:prstGeom prst="roundRect">
            <a:avLst>
              <a:gd name="adj" fmla="val 0"/>
            </a:avLst>
          </a:pr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60" name="Google Shape;660;p43"/>
          <p:cNvSpPr>
            <a:spLocks noGrp="1"/>
          </p:cNvSpPr>
          <p:nvPr>
            <p:ph type="body" idx="16"/>
          </p:nvPr>
        </p:nvSpPr>
        <p:spPr>
          <a:xfrm>
            <a:off x="4081717" y="3453717"/>
            <a:ext cx="3400400" cy="883600"/>
          </a:xfrm>
          <a:prstGeom prst="rect">
            <a:avLst/>
          </a:prstGeom>
        </p:spPr>
        <p:txBody>
          <a:bodyPr spcFirstLastPara="1" wrap="square" lIns="0" tIns="0" rIns="0" bIns="0" anchor="ctr" anchorCtr="0">
            <a:noAutofit/>
          </a:bodyPr>
          <a:lstStyle>
            <a:lvl1pPr marL="457200" indent="-330200" algn="ctr">
              <a:defRPr>
                <a:solidFill>
                  <a:schemeClr val="dk1"/>
                </a:solidFill>
              </a:defRPr>
            </a:lvl1pPr>
            <a:lvl2pPr marL="914400" indent="-330200" algn="ctr">
              <a:defRPr>
                <a:solidFill>
                  <a:schemeClr val="dk1"/>
                </a:solidFill>
              </a:defRPr>
            </a:lvl2pPr>
            <a:lvl3pPr marL="1371600" indent="-330200" algn="ctr">
              <a:defRPr>
                <a:solidFill>
                  <a:schemeClr val="dk1"/>
                </a:solidFill>
              </a:defRPr>
            </a:lvl3pPr>
            <a:lvl4pPr marL="1828800" indent="-330200" algn="ctr">
              <a:defRPr>
                <a:solidFill>
                  <a:schemeClr val="dk1"/>
                </a:solidFill>
              </a:defRPr>
            </a:lvl4pPr>
            <a:lvl5pPr marL="2286000" indent="-330200" algn="ctr">
              <a:defRPr>
                <a:solidFill>
                  <a:schemeClr val="dk1"/>
                </a:solidFill>
              </a:defRPr>
            </a:lvl5pPr>
            <a:lvl6pPr marL="2743200" indent="-330200" algn="ctr">
              <a:defRPr>
                <a:solidFill>
                  <a:schemeClr val="dk1"/>
                </a:solidFill>
              </a:defRPr>
            </a:lvl6pPr>
            <a:lvl7pPr marL="3200400" indent="-330200" algn="ctr">
              <a:defRPr>
                <a:solidFill>
                  <a:schemeClr val="dk1"/>
                </a:solidFill>
              </a:defRPr>
            </a:lvl7pPr>
            <a:lvl8pPr marL="3657600" indent="-330200" algn="ctr">
              <a:defRPr>
                <a:solidFill>
                  <a:schemeClr val="dk1"/>
                </a:solidFill>
              </a:defRPr>
            </a:lvl8pPr>
            <a:lvl9pPr marL="4114800" indent="-330200" algn="ctr">
              <a:defRPr>
                <a:solidFill>
                  <a:schemeClr val="dk1"/>
                </a:solidFill>
              </a:defRPr>
            </a:lvl9pPr>
          </a:lstStyle>
          <a:p>
            <a:r>
              <a:rPr lang="en-US"/>
              <a:t>Click to edit Master text styles</a:t>
            </a:r>
          </a:p>
        </p:txBody>
      </p:sp>
      <p:sp>
        <p:nvSpPr>
          <p:cNvPr id="662" name="Google Shape;662;p43"/>
          <p:cNvSpPr/>
          <p:nvPr/>
        </p:nvSpPr>
        <p:spPr>
          <a:xfrm>
            <a:off x="6969584" y="4782300"/>
            <a:ext cx="3810000" cy="1320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63" name="Google Shape;663;p43"/>
          <p:cNvSpPr/>
          <p:nvPr/>
        </p:nvSpPr>
        <p:spPr>
          <a:xfrm>
            <a:off x="8497400" y="4167333"/>
            <a:ext cx="754400" cy="754400"/>
          </a:xfrm>
          <a:prstGeom prst="roundRect">
            <a:avLst>
              <a:gd name="adj" fmla="val 0"/>
            </a:avLst>
          </a:pr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64" name="Google Shape;664;p43"/>
          <p:cNvSpPr>
            <a:spLocks noGrp="1"/>
          </p:cNvSpPr>
          <p:nvPr>
            <p:ph type="body" idx="18"/>
          </p:nvPr>
        </p:nvSpPr>
        <p:spPr>
          <a:xfrm>
            <a:off x="7174384" y="5000884"/>
            <a:ext cx="3400400" cy="883600"/>
          </a:xfrm>
          <a:prstGeom prst="rect">
            <a:avLst/>
          </a:prstGeom>
        </p:spPr>
        <p:txBody>
          <a:bodyPr spcFirstLastPara="1" wrap="square" lIns="0" tIns="0" rIns="0" bIns="0" anchor="ctr" anchorCtr="0">
            <a:noAutofit/>
          </a:bodyPr>
          <a:lstStyle>
            <a:lvl1pPr marL="457200" indent="-330200" algn="ctr">
              <a:defRPr>
                <a:solidFill>
                  <a:schemeClr val="dk1"/>
                </a:solidFill>
              </a:defRPr>
            </a:lvl1pPr>
            <a:lvl2pPr marL="914400" indent="-330200" algn="ctr">
              <a:defRPr>
                <a:solidFill>
                  <a:schemeClr val="dk1"/>
                </a:solidFill>
              </a:defRPr>
            </a:lvl2pPr>
            <a:lvl3pPr marL="1371600" indent="-330200" algn="ctr">
              <a:defRPr>
                <a:solidFill>
                  <a:schemeClr val="dk1"/>
                </a:solidFill>
              </a:defRPr>
            </a:lvl3pPr>
            <a:lvl4pPr marL="1828800" indent="-330200" algn="ctr">
              <a:defRPr>
                <a:solidFill>
                  <a:schemeClr val="dk1"/>
                </a:solidFill>
              </a:defRPr>
            </a:lvl4pPr>
            <a:lvl5pPr marL="2286000" indent="-330200" algn="ctr">
              <a:defRPr>
                <a:solidFill>
                  <a:schemeClr val="dk1"/>
                </a:solidFill>
              </a:defRPr>
            </a:lvl5pPr>
            <a:lvl6pPr marL="2743200" indent="-330200" algn="ctr">
              <a:defRPr>
                <a:solidFill>
                  <a:schemeClr val="dk1"/>
                </a:solidFill>
              </a:defRPr>
            </a:lvl6pPr>
            <a:lvl7pPr marL="3200400" indent="-330200" algn="ctr">
              <a:defRPr>
                <a:solidFill>
                  <a:schemeClr val="dk1"/>
                </a:solidFill>
              </a:defRPr>
            </a:lvl7pPr>
            <a:lvl8pPr marL="3657600" indent="-330200" algn="ctr">
              <a:defRPr>
                <a:solidFill>
                  <a:schemeClr val="dk1"/>
                </a:solidFill>
              </a:defRPr>
            </a:lvl8pPr>
            <a:lvl9pPr marL="4114800" indent="-330200" algn="ctr">
              <a:defRPr>
                <a:solidFill>
                  <a:schemeClr val="dk1"/>
                </a:solidFill>
              </a:defRPr>
            </a:lvl9pPr>
          </a:lstStyle>
          <a:p>
            <a:r>
              <a:rPr lang="en-US"/>
              <a:t>Click to edit Master text styles</a:t>
            </a:r>
          </a:p>
        </p:txBody>
      </p:sp>
      <p:sp>
        <p:nvSpPr>
          <p:cNvPr id="666" name="Google Shape;666;p43"/>
          <p:cNvSpPr/>
          <p:nvPr/>
        </p:nvSpPr>
        <p:spPr>
          <a:xfrm>
            <a:off x="0" y="5000900"/>
            <a:ext cx="1857200" cy="1857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2" name="TextBox 1">
            <a:extLst>
              <a:ext uri="{FF2B5EF4-FFF2-40B4-BE49-F238E27FC236}">
                <a16:creationId xmlns:a16="http://schemas.microsoft.com/office/drawing/2014/main" id="{CBE50B5A-C23C-9CAC-54AA-F34CCCD8C0A1}"/>
              </a:ext>
            </a:extLst>
          </p:cNvPr>
          <p:cNvSpPr txBox="1"/>
          <p:nvPr userDrawn="1"/>
        </p:nvSpPr>
        <p:spPr>
          <a:xfrm>
            <a:off x="2376317" y="1182333"/>
            <a:ext cx="604800" cy="589800"/>
          </a:xfrm>
          <a:prstGeom prst="rect">
            <a:avLst/>
          </a:prstGeom>
          <a:noFill/>
        </p:spPr>
        <p:txBody>
          <a:bodyPr wrap="square" rtlCol="0" anchor="ctr">
            <a:noAutofit/>
          </a:bodyPr>
          <a:lstStyle/>
          <a:p>
            <a:pPr algn="ctr"/>
            <a:r>
              <a:rPr lang="en-US" sz="2800" dirty="0">
                <a:latin typeface="+mn-lt"/>
              </a:rPr>
              <a:t>A</a:t>
            </a:r>
            <a:endParaRPr lang="en-IN" sz="2800" dirty="0">
              <a:latin typeface="+mn-lt"/>
            </a:endParaRPr>
          </a:p>
        </p:txBody>
      </p:sp>
      <p:sp>
        <p:nvSpPr>
          <p:cNvPr id="3" name="TextBox 2">
            <a:extLst>
              <a:ext uri="{FF2B5EF4-FFF2-40B4-BE49-F238E27FC236}">
                <a16:creationId xmlns:a16="http://schemas.microsoft.com/office/drawing/2014/main" id="{6DF4E055-8387-2E16-4E47-355860AFF956}"/>
              </a:ext>
            </a:extLst>
          </p:cNvPr>
          <p:cNvSpPr txBox="1"/>
          <p:nvPr userDrawn="1"/>
        </p:nvSpPr>
        <p:spPr>
          <a:xfrm>
            <a:off x="5476300" y="2710851"/>
            <a:ext cx="604800" cy="589800"/>
          </a:xfrm>
          <a:prstGeom prst="rect">
            <a:avLst/>
          </a:prstGeom>
          <a:noFill/>
        </p:spPr>
        <p:txBody>
          <a:bodyPr wrap="square" rtlCol="0" anchor="ctr">
            <a:noAutofit/>
          </a:bodyPr>
          <a:lstStyle/>
          <a:p>
            <a:pPr algn="ctr"/>
            <a:r>
              <a:rPr lang="en-US" sz="2800" dirty="0">
                <a:latin typeface="+mn-lt"/>
              </a:rPr>
              <a:t>B</a:t>
            </a:r>
            <a:endParaRPr lang="en-IN" sz="2800" dirty="0">
              <a:latin typeface="+mn-lt"/>
            </a:endParaRPr>
          </a:p>
        </p:txBody>
      </p:sp>
      <p:sp>
        <p:nvSpPr>
          <p:cNvPr id="4" name="TextBox 3">
            <a:extLst>
              <a:ext uri="{FF2B5EF4-FFF2-40B4-BE49-F238E27FC236}">
                <a16:creationId xmlns:a16="http://schemas.microsoft.com/office/drawing/2014/main" id="{A43AF70A-0BC4-2CC3-54D0-6CC0E57AAE61}"/>
              </a:ext>
            </a:extLst>
          </p:cNvPr>
          <p:cNvSpPr txBox="1"/>
          <p:nvPr userDrawn="1"/>
        </p:nvSpPr>
        <p:spPr>
          <a:xfrm>
            <a:off x="8572184" y="4261033"/>
            <a:ext cx="604800" cy="589800"/>
          </a:xfrm>
          <a:prstGeom prst="rect">
            <a:avLst/>
          </a:prstGeom>
          <a:noFill/>
        </p:spPr>
        <p:txBody>
          <a:bodyPr wrap="square" rtlCol="0" anchor="ctr">
            <a:noAutofit/>
          </a:bodyPr>
          <a:lstStyle/>
          <a:p>
            <a:pPr algn="ctr"/>
            <a:r>
              <a:rPr lang="en-US" sz="2800" dirty="0">
                <a:latin typeface="+mn-lt"/>
              </a:rPr>
              <a:t>C</a:t>
            </a:r>
            <a:endParaRPr lang="en-IN" sz="2800" dirty="0">
              <a:latin typeface="+mn-lt"/>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Slide Single Quiz Options 3 v2" userDrawn="1">
  <p:cSld name="CUSTOM_31">
    <p:spTree>
      <p:nvGrpSpPr>
        <p:cNvPr id="1" name="Shape 667"/>
        <p:cNvGrpSpPr/>
        <p:nvPr/>
      </p:nvGrpSpPr>
      <p:grpSpPr>
        <a:xfrm>
          <a:off x="0" y="0"/>
          <a:ext cx="0" cy="0"/>
          <a:chOff x="0" y="0"/>
          <a:chExt cx="0" cy="0"/>
        </a:xfrm>
      </p:grpSpPr>
      <p:sp>
        <p:nvSpPr>
          <p:cNvPr id="668" name="Google Shape;668;p44"/>
          <p:cNvSpPr/>
          <p:nvPr/>
        </p:nvSpPr>
        <p:spPr>
          <a:xfrm>
            <a:off x="8934300" y="0"/>
            <a:ext cx="3257600" cy="68580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69" name="Google Shape;669;p44"/>
          <p:cNvSpPr/>
          <p:nvPr/>
        </p:nvSpPr>
        <p:spPr>
          <a:xfrm>
            <a:off x="6600233" y="628567"/>
            <a:ext cx="4414000" cy="16616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70" name="Google Shape;670;p44"/>
          <p:cNvSpPr/>
          <p:nvPr/>
        </p:nvSpPr>
        <p:spPr>
          <a:xfrm>
            <a:off x="6600228" y="628567"/>
            <a:ext cx="1010000" cy="16616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71" name="Google Shape;671;p44"/>
          <p:cNvSpPr>
            <a:spLocks noGrp="1"/>
          </p:cNvSpPr>
          <p:nvPr>
            <p:ph type="title"/>
          </p:nvPr>
        </p:nvSpPr>
        <p:spPr>
          <a:xfrm>
            <a:off x="655133" y="3051800"/>
            <a:ext cx="521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72" name="Google Shape;672;p44"/>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74" name="Google Shape;674;p44"/>
          <p:cNvSpPr/>
          <p:nvPr/>
        </p:nvSpPr>
        <p:spPr>
          <a:xfrm>
            <a:off x="6600233" y="2603867"/>
            <a:ext cx="4414000" cy="16616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75" name="Google Shape;675;p44"/>
          <p:cNvSpPr/>
          <p:nvPr/>
        </p:nvSpPr>
        <p:spPr>
          <a:xfrm>
            <a:off x="6600228" y="2603867"/>
            <a:ext cx="1010000" cy="16616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76" name="Google Shape;676;p44"/>
          <p:cNvSpPr>
            <a:spLocks noGrp="1"/>
          </p:cNvSpPr>
          <p:nvPr>
            <p:ph type="body" idx="15"/>
          </p:nvPr>
        </p:nvSpPr>
        <p:spPr>
          <a:xfrm>
            <a:off x="7910367" y="28292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78" name="Google Shape;678;p44"/>
          <p:cNvSpPr/>
          <p:nvPr/>
        </p:nvSpPr>
        <p:spPr>
          <a:xfrm>
            <a:off x="6600233" y="4579167"/>
            <a:ext cx="4414000" cy="16616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79" name="Google Shape;679;p44"/>
          <p:cNvSpPr/>
          <p:nvPr/>
        </p:nvSpPr>
        <p:spPr>
          <a:xfrm>
            <a:off x="6600228" y="4579167"/>
            <a:ext cx="1010000" cy="16616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80" name="Google Shape;680;p44"/>
          <p:cNvSpPr>
            <a:spLocks noGrp="1"/>
          </p:cNvSpPr>
          <p:nvPr>
            <p:ph type="body" idx="17"/>
          </p:nvPr>
        </p:nvSpPr>
        <p:spPr>
          <a:xfrm>
            <a:off x="7910367" y="48045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82" name="Google Shape;682;p44"/>
          <p:cNvSpPr/>
          <p:nvPr/>
        </p:nvSpPr>
        <p:spPr>
          <a:xfrm>
            <a:off x="0" y="0"/>
            <a:ext cx="1584400" cy="1584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83" name="Google Shape;683;p44"/>
          <p:cNvSpPr/>
          <p:nvPr/>
        </p:nvSpPr>
        <p:spPr>
          <a:xfrm>
            <a:off x="1584400" y="1492667"/>
            <a:ext cx="628800" cy="6288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2" name="TextBox 1">
            <a:extLst>
              <a:ext uri="{FF2B5EF4-FFF2-40B4-BE49-F238E27FC236}">
                <a16:creationId xmlns:a16="http://schemas.microsoft.com/office/drawing/2014/main" id="{F6D9F86F-7321-77EF-A496-1C2914214D29}"/>
              </a:ext>
            </a:extLst>
          </p:cNvPr>
          <p:cNvSpPr txBox="1"/>
          <p:nvPr userDrawn="1"/>
        </p:nvSpPr>
        <p:spPr>
          <a:xfrm>
            <a:off x="6802828" y="1164467"/>
            <a:ext cx="604800" cy="589800"/>
          </a:xfrm>
          <a:prstGeom prst="rect">
            <a:avLst/>
          </a:prstGeom>
          <a:noFill/>
        </p:spPr>
        <p:txBody>
          <a:bodyPr wrap="square" rtlCol="0" anchor="ctr">
            <a:noAutofit/>
          </a:bodyPr>
          <a:lstStyle/>
          <a:p>
            <a:pPr algn="ctr"/>
            <a:r>
              <a:rPr lang="en-US" sz="2800" dirty="0">
                <a:solidFill>
                  <a:schemeClr val="bg1"/>
                </a:solidFill>
                <a:latin typeface="+mn-lt"/>
              </a:rPr>
              <a:t>A</a:t>
            </a:r>
            <a:endParaRPr lang="en-IN" sz="2800" dirty="0">
              <a:solidFill>
                <a:schemeClr val="bg1"/>
              </a:solidFill>
              <a:latin typeface="+mn-lt"/>
            </a:endParaRPr>
          </a:p>
        </p:txBody>
      </p:sp>
      <p:sp>
        <p:nvSpPr>
          <p:cNvPr id="3" name="TextBox 2">
            <a:extLst>
              <a:ext uri="{FF2B5EF4-FFF2-40B4-BE49-F238E27FC236}">
                <a16:creationId xmlns:a16="http://schemas.microsoft.com/office/drawing/2014/main" id="{E6BA098B-2080-CB83-C563-510D60E66293}"/>
              </a:ext>
            </a:extLst>
          </p:cNvPr>
          <p:cNvSpPr txBox="1"/>
          <p:nvPr userDrawn="1"/>
        </p:nvSpPr>
        <p:spPr>
          <a:xfrm>
            <a:off x="6802828" y="3134100"/>
            <a:ext cx="604800" cy="589800"/>
          </a:xfrm>
          <a:prstGeom prst="rect">
            <a:avLst/>
          </a:prstGeom>
          <a:noFill/>
        </p:spPr>
        <p:txBody>
          <a:bodyPr wrap="square" rtlCol="0" anchor="ctr">
            <a:noAutofit/>
          </a:bodyPr>
          <a:lstStyle/>
          <a:p>
            <a:pPr algn="ctr"/>
            <a:r>
              <a:rPr lang="en-US" sz="2800" dirty="0">
                <a:solidFill>
                  <a:schemeClr val="bg1"/>
                </a:solidFill>
                <a:latin typeface="+mn-lt"/>
              </a:rPr>
              <a:t>B</a:t>
            </a:r>
            <a:endParaRPr lang="en-IN" sz="2800" dirty="0">
              <a:solidFill>
                <a:schemeClr val="bg1"/>
              </a:solidFill>
              <a:latin typeface="+mn-lt"/>
            </a:endParaRPr>
          </a:p>
        </p:txBody>
      </p:sp>
      <p:sp>
        <p:nvSpPr>
          <p:cNvPr id="4" name="TextBox 3">
            <a:extLst>
              <a:ext uri="{FF2B5EF4-FFF2-40B4-BE49-F238E27FC236}">
                <a16:creationId xmlns:a16="http://schemas.microsoft.com/office/drawing/2014/main" id="{76F70752-BB76-67AA-B2F9-A47C38469A83}"/>
              </a:ext>
            </a:extLst>
          </p:cNvPr>
          <p:cNvSpPr txBox="1"/>
          <p:nvPr userDrawn="1"/>
        </p:nvSpPr>
        <p:spPr>
          <a:xfrm>
            <a:off x="6793601" y="5115067"/>
            <a:ext cx="604800" cy="589800"/>
          </a:xfrm>
          <a:prstGeom prst="rect">
            <a:avLst/>
          </a:prstGeom>
          <a:noFill/>
        </p:spPr>
        <p:txBody>
          <a:bodyPr wrap="square" rtlCol="0" anchor="ctr">
            <a:noAutofit/>
          </a:bodyPr>
          <a:lstStyle/>
          <a:p>
            <a:pPr algn="ctr"/>
            <a:r>
              <a:rPr lang="en-US" sz="2800" dirty="0">
                <a:solidFill>
                  <a:schemeClr val="bg1"/>
                </a:solidFill>
                <a:latin typeface="+mn-lt"/>
              </a:rPr>
              <a:t>C</a:t>
            </a:r>
            <a:endParaRPr lang="en-IN" sz="2800" dirty="0">
              <a:solidFill>
                <a:schemeClr val="bg1"/>
              </a:solidFill>
              <a:latin typeface="+mn-lt"/>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Slide Single Quiz Options 2 v1" userDrawn="1">
  <p:cSld name="CUSTOM_32">
    <p:spTree>
      <p:nvGrpSpPr>
        <p:cNvPr id="1" name="Shape 684"/>
        <p:cNvGrpSpPr/>
        <p:nvPr/>
      </p:nvGrpSpPr>
      <p:grpSpPr>
        <a:xfrm>
          <a:off x="0" y="0"/>
          <a:ext cx="0" cy="0"/>
          <a:chOff x="0" y="0"/>
          <a:chExt cx="0" cy="0"/>
        </a:xfrm>
      </p:grpSpPr>
      <p:sp>
        <p:nvSpPr>
          <p:cNvPr id="685" name="Google Shape;685;p45"/>
          <p:cNvSpPr/>
          <p:nvPr/>
        </p:nvSpPr>
        <p:spPr>
          <a:xfrm>
            <a:off x="2001017" y="3722317"/>
            <a:ext cx="3810000" cy="1320800"/>
          </a:xfrm>
          <a:prstGeom prst="roundRect">
            <a:avLst>
              <a:gd name="adj" fmla="val 0"/>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86" name="Google Shape;686;p45"/>
          <p:cNvSpPr/>
          <p:nvPr/>
        </p:nvSpPr>
        <p:spPr>
          <a:xfrm>
            <a:off x="3528833" y="3107351"/>
            <a:ext cx="754400" cy="754400"/>
          </a:xfrm>
          <a:prstGeom prst="roundRect">
            <a:avLst>
              <a:gd name="adj" fmla="val 0"/>
            </a:avLst>
          </a:prstGeom>
          <a:solidFill>
            <a:schemeClr val="lt1"/>
          </a:solid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87" name="Google Shape;687;p45"/>
          <p:cNvSpPr>
            <a:spLocks noGrp="1"/>
          </p:cNvSpPr>
          <p:nvPr>
            <p:ph type="title"/>
          </p:nvPr>
        </p:nvSpPr>
        <p:spPr>
          <a:xfrm>
            <a:off x="1326600" y="1158267"/>
            <a:ext cx="9538800" cy="988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89" name="Google Shape;689;p45"/>
          <p:cNvSpPr/>
          <p:nvPr/>
        </p:nvSpPr>
        <p:spPr>
          <a:xfrm>
            <a:off x="6380951" y="3722317"/>
            <a:ext cx="3810000" cy="1320800"/>
          </a:xfrm>
          <a:prstGeom prst="roundRect">
            <a:avLst>
              <a:gd name="adj" fmla="val 0"/>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90" name="Google Shape;690;p45"/>
          <p:cNvSpPr/>
          <p:nvPr/>
        </p:nvSpPr>
        <p:spPr>
          <a:xfrm>
            <a:off x="7908767" y="3107351"/>
            <a:ext cx="754400" cy="754400"/>
          </a:xfrm>
          <a:prstGeom prst="roundRect">
            <a:avLst>
              <a:gd name="adj" fmla="val 0"/>
            </a:avLst>
          </a:prstGeom>
          <a:solidFill>
            <a:schemeClr val="lt1"/>
          </a:solid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92" name="Google Shape;692;p45"/>
          <p:cNvSpPr/>
          <p:nvPr/>
        </p:nvSpPr>
        <p:spPr>
          <a:xfrm>
            <a:off x="0" y="3722333"/>
            <a:ext cx="2001200" cy="1320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93" name="Google Shape;693;p45"/>
          <p:cNvSpPr/>
          <p:nvPr/>
        </p:nvSpPr>
        <p:spPr>
          <a:xfrm>
            <a:off x="10190967" y="3722333"/>
            <a:ext cx="2001200" cy="1320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94" name="Google Shape;694;p45"/>
          <p:cNvSpPr>
            <a:spLocks noGrp="1"/>
          </p:cNvSpPr>
          <p:nvPr>
            <p:ph type="body" idx="15"/>
          </p:nvPr>
        </p:nvSpPr>
        <p:spPr>
          <a:xfrm>
            <a:off x="2205801" y="3940933"/>
            <a:ext cx="3400400" cy="883600"/>
          </a:xfrm>
          <a:prstGeom prst="rect">
            <a:avLst/>
          </a:prstGeom>
        </p:spPr>
        <p:txBody>
          <a:bodyPr spcFirstLastPara="1" wrap="square" lIns="0" tIns="0" rIns="0" bIns="0" anchor="ctr" anchorCtr="0">
            <a:noAutofit/>
          </a:bodyPr>
          <a:lstStyle>
            <a:lvl1pPr marL="457200" indent="-330200" algn="ctr">
              <a:defRPr>
                <a:solidFill>
                  <a:schemeClr val="dk1"/>
                </a:solidFill>
              </a:defRPr>
            </a:lvl1pPr>
            <a:lvl2pPr marL="914400" indent="-330200" algn="ctr">
              <a:defRPr>
                <a:solidFill>
                  <a:schemeClr val="dk1"/>
                </a:solidFill>
              </a:defRPr>
            </a:lvl2pPr>
            <a:lvl3pPr marL="1371600" indent="-330200" algn="ctr">
              <a:defRPr>
                <a:solidFill>
                  <a:schemeClr val="dk1"/>
                </a:solidFill>
              </a:defRPr>
            </a:lvl3pPr>
            <a:lvl4pPr marL="1828800" indent="-330200" algn="ctr">
              <a:defRPr>
                <a:solidFill>
                  <a:schemeClr val="dk1"/>
                </a:solidFill>
              </a:defRPr>
            </a:lvl4pPr>
            <a:lvl5pPr marL="2286000" indent="-330200" algn="ctr">
              <a:defRPr>
                <a:solidFill>
                  <a:schemeClr val="dk1"/>
                </a:solidFill>
              </a:defRPr>
            </a:lvl5pPr>
            <a:lvl6pPr marL="2743200" indent="-330200" algn="ctr">
              <a:defRPr>
                <a:solidFill>
                  <a:schemeClr val="dk1"/>
                </a:solidFill>
              </a:defRPr>
            </a:lvl6pPr>
            <a:lvl7pPr marL="3200400" indent="-330200" algn="ctr">
              <a:defRPr>
                <a:solidFill>
                  <a:schemeClr val="dk1"/>
                </a:solidFill>
              </a:defRPr>
            </a:lvl7pPr>
            <a:lvl8pPr marL="3657600" indent="-330200" algn="ctr">
              <a:defRPr>
                <a:solidFill>
                  <a:schemeClr val="dk1"/>
                </a:solidFill>
              </a:defRPr>
            </a:lvl8pPr>
            <a:lvl9pPr marL="4114800" indent="-330200" algn="ctr">
              <a:defRPr>
                <a:solidFill>
                  <a:schemeClr val="dk1"/>
                </a:solidFill>
              </a:defRPr>
            </a:lvl9pPr>
          </a:lstStyle>
          <a:p>
            <a:r>
              <a:rPr lang="en-US"/>
              <a:t>Click to edit Master text styles</a:t>
            </a:r>
          </a:p>
        </p:txBody>
      </p:sp>
      <p:sp>
        <p:nvSpPr>
          <p:cNvPr id="695" name="Google Shape;695;p45"/>
          <p:cNvSpPr>
            <a:spLocks noGrp="1"/>
          </p:cNvSpPr>
          <p:nvPr>
            <p:ph type="body" idx="16"/>
          </p:nvPr>
        </p:nvSpPr>
        <p:spPr>
          <a:xfrm>
            <a:off x="6585735" y="3940933"/>
            <a:ext cx="3400400" cy="883600"/>
          </a:xfrm>
          <a:prstGeom prst="rect">
            <a:avLst/>
          </a:prstGeom>
        </p:spPr>
        <p:txBody>
          <a:bodyPr spcFirstLastPara="1" wrap="square" lIns="0" tIns="0" rIns="0" bIns="0" anchor="ctr" anchorCtr="0">
            <a:noAutofit/>
          </a:bodyPr>
          <a:lstStyle>
            <a:lvl1pPr marL="457200" indent="-330200" algn="ctr">
              <a:defRPr>
                <a:solidFill>
                  <a:schemeClr val="dk1"/>
                </a:solidFill>
              </a:defRPr>
            </a:lvl1pPr>
            <a:lvl2pPr marL="914400" indent="-330200" algn="ctr">
              <a:defRPr>
                <a:solidFill>
                  <a:schemeClr val="dk1"/>
                </a:solidFill>
              </a:defRPr>
            </a:lvl2pPr>
            <a:lvl3pPr marL="1371600" indent="-330200" algn="ctr">
              <a:defRPr>
                <a:solidFill>
                  <a:schemeClr val="dk1"/>
                </a:solidFill>
              </a:defRPr>
            </a:lvl3pPr>
            <a:lvl4pPr marL="1828800" indent="-330200" algn="ctr">
              <a:defRPr>
                <a:solidFill>
                  <a:schemeClr val="dk1"/>
                </a:solidFill>
              </a:defRPr>
            </a:lvl4pPr>
            <a:lvl5pPr marL="2286000" indent="-330200" algn="ctr">
              <a:defRPr>
                <a:solidFill>
                  <a:schemeClr val="dk1"/>
                </a:solidFill>
              </a:defRPr>
            </a:lvl5pPr>
            <a:lvl6pPr marL="2743200" indent="-330200" algn="ctr">
              <a:defRPr>
                <a:solidFill>
                  <a:schemeClr val="dk1"/>
                </a:solidFill>
              </a:defRPr>
            </a:lvl6pPr>
            <a:lvl7pPr marL="3200400" indent="-330200" algn="ctr">
              <a:defRPr>
                <a:solidFill>
                  <a:schemeClr val="dk1"/>
                </a:solidFill>
              </a:defRPr>
            </a:lvl7pPr>
            <a:lvl8pPr marL="3657600" indent="-330200" algn="ctr">
              <a:defRPr>
                <a:solidFill>
                  <a:schemeClr val="dk1"/>
                </a:solidFill>
              </a:defRPr>
            </a:lvl8pPr>
            <a:lvl9pPr marL="4114800" indent="-330200" algn="ctr">
              <a:defRPr>
                <a:solidFill>
                  <a:schemeClr val="dk1"/>
                </a:solidFill>
              </a:defRPr>
            </a:lvl9pPr>
          </a:lstStyle>
          <a:p>
            <a:r>
              <a:rPr lang="en-US"/>
              <a:t>Click to edit Master text styles</a:t>
            </a:r>
          </a:p>
        </p:txBody>
      </p:sp>
      <p:sp>
        <p:nvSpPr>
          <p:cNvPr id="2" name="TextBox 1">
            <a:extLst>
              <a:ext uri="{FF2B5EF4-FFF2-40B4-BE49-F238E27FC236}">
                <a16:creationId xmlns:a16="http://schemas.microsoft.com/office/drawing/2014/main" id="{BBDAB0BA-48D8-F402-0AC2-C1ACB672F868}"/>
              </a:ext>
            </a:extLst>
          </p:cNvPr>
          <p:cNvSpPr txBox="1"/>
          <p:nvPr userDrawn="1"/>
        </p:nvSpPr>
        <p:spPr>
          <a:xfrm>
            <a:off x="3586176" y="3189651"/>
            <a:ext cx="604800" cy="589800"/>
          </a:xfrm>
          <a:prstGeom prst="rect">
            <a:avLst/>
          </a:prstGeom>
          <a:noFill/>
        </p:spPr>
        <p:txBody>
          <a:bodyPr wrap="square" rtlCol="0" anchor="ctr">
            <a:noAutofit/>
          </a:bodyPr>
          <a:lstStyle/>
          <a:p>
            <a:pPr algn="ctr"/>
            <a:r>
              <a:rPr lang="en-US" sz="2800" dirty="0">
                <a:solidFill>
                  <a:schemeClr val="tx1"/>
                </a:solidFill>
                <a:latin typeface="+mn-lt"/>
              </a:rPr>
              <a:t>A</a:t>
            </a:r>
            <a:endParaRPr lang="en-IN" sz="2800" dirty="0">
              <a:solidFill>
                <a:schemeClr val="tx1"/>
              </a:solidFill>
              <a:latin typeface="+mn-lt"/>
            </a:endParaRPr>
          </a:p>
        </p:txBody>
      </p:sp>
      <p:sp>
        <p:nvSpPr>
          <p:cNvPr id="3" name="TextBox 2">
            <a:extLst>
              <a:ext uri="{FF2B5EF4-FFF2-40B4-BE49-F238E27FC236}">
                <a16:creationId xmlns:a16="http://schemas.microsoft.com/office/drawing/2014/main" id="{E8D9B2A9-1EE8-D539-89F6-AB32D4AB3574}"/>
              </a:ext>
            </a:extLst>
          </p:cNvPr>
          <p:cNvSpPr txBox="1"/>
          <p:nvPr userDrawn="1"/>
        </p:nvSpPr>
        <p:spPr>
          <a:xfrm>
            <a:off x="7983535" y="3189651"/>
            <a:ext cx="604800" cy="589800"/>
          </a:xfrm>
          <a:prstGeom prst="rect">
            <a:avLst/>
          </a:prstGeom>
          <a:noFill/>
        </p:spPr>
        <p:txBody>
          <a:bodyPr wrap="square" rtlCol="0" anchor="ctr">
            <a:noAutofit/>
          </a:bodyPr>
          <a:lstStyle/>
          <a:p>
            <a:pPr algn="ctr"/>
            <a:r>
              <a:rPr lang="en-US" sz="2800" dirty="0">
                <a:solidFill>
                  <a:schemeClr val="tx1"/>
                </a:solidFill>
                <a:latin typeface="+mn-lt"/>
              </a:rPr>
              <a:t>B</a:t>
            </a:r>
            <a:endParaRPr lang="en-IN" sz="2800" dirty="0">
              <a:solidFill>
                <a:schemeClr val="tx1"/>
              </a:solidFill>
              <a:latin typeface="+mn-lt"/>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Slide Single Quiz Options 2 v2" userDrawn="1">
  <p:cSld name="CUSTOM_33">
    <p:spTree>
      <p:nvGrpSpPr>
        <p:cNvPr id="1" name="Shape 696"/>
        <p:cNvGrpSpPr/>
        <p:nvPr/>
      </p:nvGrpSpPr>
      <p:grpSpPr>
        <a:xfrm>
          <a:off x="0" y="0"/>
          <a:ext cx="0" cy="0"/>
          <a:chOff x="0" y="0"/>
          <a:chExt cx="0" cy="0"/>
        </a:xfrm>
      </p:grpSpPr>
      <p:sp>
        <p:nvSpPr>
          <p:cNvPr id="697" name="Google Shape;697;p46"/>
          <p:cNvSpPr>
            <a:spLocks noGrp="1"/>
          </p:cNvSpPr>
          <p:nvPr>
            <p:ph type="title"/>
          </p:nvPr>
        </p:nvSpPr>
        <p:spPr>
          <a:xfrm>
            <a:off x="2877400" y="712200"/>
            <a:ext cx="6437200" cy="1234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98" name="Google Shape;698;p46"/>
          <p:cNvSpPr/>
          <p:nvPr/>
        </p:nvSpPr>
        <p:spPr>
          <a:xfrm>
            <a:off x="2832800" y="2902433"/>
            <a:ext cx="6077200" cy="12340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699" name="Google Shape;699;p46"/>
          <p:cNvSpPr/>
          <p:nvPr/>
        </p:nvSpPr>
        <p:spPr>
          <a:xfrm>
            <a:off x="4215600" y="2902417"/>
            <a:ext cx="4694400" cy="12340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00" name="Google Shape;700;p46"/>
          <p:cNvSpPr/>
          <p:nvPr/>
        </p:nvSpPr>
        <p:spPr>
          <a:xfrm>
            <a:off x="3282000" y="4823867"/>
            <a:ext cx="6077200" cy="12340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01" name="Google Shape;701;p46"/>
          <p:cNvSpPr/>
          <p:nvPr/>
        </p:nvSpPr>
        <p:spPr>
          <a:xfrm>
            <a:off x="3282000" y="4823851"/>
            <a:ext cx="4694400" cy="12340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02" name="Google Shape;702;p46"/>
          <p:cNvSpPr/>
          <p:nvPr/>
        </p:nvSpPr>
        <p:spPr>
          <a:xfrm>
            <a:off x="3513677" y="5125444"/>
            <a:ext cx="663600" cy="6636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03" name="Google Shape;703;p46"/>
          <p:cNvSpPr>
            <a:spLocks noGrp="1"/>
          </p:cNvSpPr>
          <p:nvPr>
            <p:ph type="body" idx="15"/>
          </p:nvPr>
        </p:nvSpPr>
        <p:spPr>
          <a:xfrm>
            <a:off x="4452333" y="5092651"/>
            <a:ext cx="3292400" cy="6636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705" name="Google Shape;705;p46"/>
          <p:cNvSpPr/>
          <p:nvPr/>
        </p:nvSpPr>
        <p:spPr>
          <a:xfrm>
            <a:off x="4417344" y="3204011"/>
            <a:ext cx="663600" cy="6636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06" name="Google Shape;706;p46"/>
          <p:cNvSpPr>
            <a:spLocks noGrp="1"/>
          </p:cNvSpPr>
          <p:nvPr>
            <p:ph type="body" idx="13"/>
          </p:nvPr>
        </p:nvSpPr>
        <p:spPr>
          <a:xfrm>
            <a:off x="5356000" y="3171217"/>
            <a:ext cx="3292400" cy="6636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708" name="Google Shape;708;p46"/>
          <p:cNvSpPr/>
          <p:nvPr/>
        </p:nvSpPr>
        <p:spPr>
          <a:xfrm>
            <a:off x="1950300" y="4136433"/>
            <a:ext cx="882400" cy="8824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09" name="Google Shape;709;p46"/>
          <p:cNvSpPr/>
          <p:nvPr/>
        </p:nvSpPr>
        <p:spPr>
          <a:xfrm>
            <a:off x="9359200" y="3941467"/>
            <a:ext cx="882400" cy="8824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2" name="TextBox 1">
            <a:extLst>
              <a:ext uri="{FF2B5EF4-FFF2-40B4-BE49-F238E27FC236}">
                <a16:creationId xmlns:a16="http://schemas.microsoft.com/office/drawing/2014/main" id="{2D42C2D8-6B94-10ED-5EE2-0FD707A57396}"/>
              </a:ext>
            </a:extLst>
          </p:cNvPr>
          <p:cNvSpPr txBox="1"/>
          <p:nvPr userDrawn="1"/>
        </p:nvSpPr>
        <p:spPr>
          <a:xfrm>
            <a:off x="3543077" y="5162344"/>
            <a:ext cx="604800" cy="589800"/>
          </a:xfrm>
          <a:prstGeom prst="rect">
            <a:avLst/>
          </a:prstGeom>
          <a:noFill/>
        </p:spPr>
        <p:txBody>
          <a:bodyPr wrap="square" rtlCol="0" anchor="ctr">
            <a:noAutofit/>
          </a:bodyPr>
          <a:lstStyle/>
          <a:p>
            <a:pPr algn="ctr"/>
            <a:r>
              <a:rPr lang="en-US" sz="2800" dirty="0">
                <a:solidFill>
                  <a:schemeClr val="tx1"/>
                </a:solidFill>
                <a:latin typeface="+mn-lt"/>
              </a:rPr>
              <a:t>B</a:t>
            </a:r>
            <a:endParaRPr lang="en-IN" sz="2800" dirty="0">
              <a:solidFill>
                <a:schemeClr val="tx1"/>
              </a:solidFill>
              <a:latin typeface="+mn-lt"/>
            </a:endParaRPr>
          </a:p>
        </p:txBody>
      </p:sp>
      <p:sp>
        <p:nvSpPr>
          <p:cNvPr id="3" name="TextBox 2">
            <a:extLst>
              <a:ext uri="{FF2B5EF4-FFF2-40B4-BE49-F238E27FC236}">
                <a16:creationId xmlns:a16="http://schemas.microsoft.com/office/drawing/2014/main" id="{8DE84708-C5D4-7BB9-E212-AC422620ADC5}"/>
              </a:ext>
            </a:extLst>
          </p:cNvPr>
          <p:cNvSpPr txBox="1"/>
          <p:nvPr userDrawn="1"/>
        </p:nvSpPr>
        <p:spPr>
          <a:xfrm>
            <a:off x="4448750" y="3258080"/>
            <a:ext cx="604800" cy="589800"/>
          </a:xfrm>
          <a:prstGeom prst="rect">
            <a:avLst/>
          </a:prstGeom>
          <a:noFill/>
        </p:spPr>
        <p:txBody>
          <a:bodyPr wrap="square" rtlCol="0" anchor="ctr">
            <a:noAutofit/>
          </a:bodyPr>
          <a:lstStyle/>
          <a:p>
            <a:pPr algn="ctr"/>
            <a:r>
              <a:rPr lang="en-US" sz="2800" dirty="0">
                <a:solidFill>
                  <a:schemeClr val="bg1"/>
                </a:solidFill>
                <a:latin typeface="+mn-lt"/>
              </a:rPr>
              <a:t>A</a:t>
            </a:r>
            <a:endParaRPr lang="en-IN" sz="2800" dirty="0">
              <a:solidFill>
                <a:schemeClr val="bg1"/>
              </a:solidFill>
              <a:latin typeface="+mn-lt"/>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Slide True False v1" userDrawn="1">
  <p:cSld name="CUSTOM_34">
    <p:spTree>
      <p:nvGrpSpPr>
        <p:cNvPr id="1" name="Shape 710"/>
        <p:cNvGrpSpPr/>
        <p:nvPr/>
      </p:nvGrpSpPr>
      <p:grpSpPr>
        <a:xfrm>
          <a:off x="0" y="0"/>
          <a:ext cx="0" cy="0"/>
          <a:chOff x="0" y="0"/>
          <a:chExt cx="0" cy="0"/>
        </a:xfrm>
      </p:grpSpPr>
      <p:sp>
        <p:nvSpPr>
          <p:cNvPr id="711" name="Google Shape;711;p47"/>
          <p:cNvSpPr>
            <a:spLocks noGrp="1"/>
          </p:cNvSpPr>
          <p:nvPr>
            <p:ph type="title"/>
          </p:nvPr>
        </p:nvSpPr>
        <p:spPr>
          <a:xfrm>
            <a:off x="2198800" y="876527"/>
            <a:ext cx="7794400" cy="954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712" name="Google Shape;712;p47"/>
          <p:cNvSpPr/>
          <p:nvPr/>
        </p:nvSpPr>
        <p:spPr>
          <a:xfrm>
            <a:off x="2198800" y="3065817"/>
            <a:ext cx="7794400" cy="12472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13" name="Google Shape;713;p47"/>
          <p:cNvSpPr/>
          <p:nvPr/>
        </p:nvSpPr>
        <p:spPr>
          <a:xfrm>
            <a:off x="2198939" y="3065817"/>
            <a:ext cx="3897200" cy="1247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2" name="TextBox 1">
            <a:extLst>
              <a:ext uri="{FF2B5EF4-FFF2-40B4-BE49-F238E27FC236}">
                <a16:creationId xmlns:a16="http://schemas.microsoft.com/office/drawing/2014/main" id="{75283806-50AD-BBD4-E6E3-A70CB37B8491}"/>
              </a:ext>
            </a:extLst>
          </p:cNvPr>
          <p:cNvSpPr txBox="1"/>
          <p:nvPr userDrawn="1"/>
        </p:nvSpPr>
        <p:spPr>
          <a:xfrm>
            <a:off x="2871077" y="3394517"/>
            <a:ext cx="2552923" cy="589800"/>
          </a:xfrm>
          <a:prstGeom prst="rect">
            <a:avLst/>
          </a:prstGeom>
          <a:noFill/>
        </p:spPr>
        <p:txBody>
          <a:bodyPr wrap="square" rtlCol="0" anchor="ctr">
            <a:noAutofit/>
          </a:bodyPr>
          <a:lstStyle/>
          <a:p>
            <a:pPr algn="ctr"/>
            <a:r>
              <a:rPr lang="en-US" sz="2800" dirty="0">
                <a:solidFill>
                  <a:schemeClr val="tx1"/>
                </a:solidFill>
                <a:latin typeface="+mn-lt"/>
              </a:rPr>
              <a:t>TRUE</a:t>
            </a:r>
            <a:endParaRPr lang="en-IN" sz="2800" dirty="0">
              <a:solidFill>
                <a:schemeClr val="tx1"/>
              </a:solidFill>
              <a:latin typeface="+mn-lt"/>
            </a:endParaRPr>
          </a:p>
        </p:txBody>
      </p:sp>
      <p:sp>
        <p:nvSpPr>
          <p:cNvPr id="3" name="TextBox 2">
            <a:extLst>
              <a:ext uri="{FF2B5EF4-FFF2-40B4-BE49-F238E27FC236}">
                <a16:creationId xmlns:a16="http://schemas.microsoft.com/office/drawing/2014/main" id="{3F0D3572-6F25-F03C-480B-F977412721CB}"/>
              </a:ext>
            </a:extLst>
          </p:cNvPr>
          <p:cNvSpPr txBox="1"/>
          <p:nvPr userDrawn="1"/>
        </p:nvSpPr>
        <p:spPr>
          <a:xfrm>
            <a:off x="6768000" y="3394517"/>
            <a:ext cx="2552923" cy="589800"/>
          </a:xfrm>
          <a:prstGeom prst="rect">
            <a:avLst/>
          </a:prstGeom>
          <a:noFill/>
        </p:spPr>
        <p:txBody>
          <a:bodyPr wrap="square" rtlCol="0" anchor="ctr">
            <a:noAutofit/>
          </a:bodyPr>
          <a:lstStyle/>
          <a:p>
            <a:pPr algn="ctr"/>
            <a:r>
              <a:rPr lang="en-US" sz="2800" dirty="0">
                <a:solidFill>
                  <a:schemeClr val="tx1"/>
                </a:solidFill>
                <a:latin typeface="+mn-lt"/>
              </a:rPr>
              <a:t>FALSE</a:t>
            </a:r>
            <a:endParaRPr lang="en-IN" sz="2800" dirty="0">
              <a:solidFill>
                <a:schemeClr val="tx1"/>
              </a:solidFill>
              <a:latin typeface="+mn-lt"/>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Slide True False v2" userDrawn="1">
  <p:cSld name="CUSTOM_35">
    <p:spTree>
      <p:nvGrpSpPr>
        <p:cNvPr id="1" name="Shape 716"/>
        <p:cNvGrpSpPr/>
        <p:nvPr/>
      </p:nvGrpSpPr>
      <p:grpSpPr>
        <a:xfrm>
          <a:off x="0" y="0"/>
          <a:ext cx="0" cy="0"/>
          <a:chOff x="0" y="0"/>
          <a:chExt cx="0" cy="0"/>
        </a:xfrm>
      </p:grpSpPr>
      <p:sp>
        <p:nvSpPr>
          <p:cNvPr id="717" name="Google Shape;717;p48"/>
          <p:cNvSpPr/>
          <p:nvPr/>
        </p:nvSpPr>
        <p:spPr>
          <a:xfrm>
            <a:off x="3289000" y="2432333"/>
            <a:ext cx="5614000" cy="31084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18" name="Google Shape;718;p48"/>
          <p:cNvSpPr>
            <a:spLocks noGrp="1"/>
          </p:cNvSpPr>
          <p:nvPr>
            <p:ph type="title"/>
          </p:nvPr>
        </p:nvSpPr>
        <p:spPr>
          <a:xfrm>
            <a:off x="2867600" y="628867"/>
            <a:ext cx="6456800" cy="1517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719" name="Google Shape;719;p48"/>
          <p:cNvSpPr/>
          <p:nvPr/>
        </p:nvSpPr>
        <p:spPr>
          <a:xfrm>
            <a:off x="3289000" y="2432333"/>
            <a:ext cx="5614000" cy="1554000"/>
          </a:xfrm>
          <a:prstGeom prst="roundRect">
            <a:avLst>
              <a:gd name="adj" fmla="val 0"/>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22" name="Google Shape;722;p48"/>
          <p:cNvSpPr/>
          <p:nvPr/>
        </p:nvSpPr>
        <p:spPr>
          <a:xfrm>
            <a:off x="1727789" y="2432332"/>
            <a:ext cx="1561200" cy="1554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8"/>
          <p:cNvSpPr/>
          <p:nvPr/>
        </p:nvSpPr>
        <p:spPr>
          <a:xfrm>
            <a:off x="897835" y="3978567"/>
            <a:ext cx="830000" cy="826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8"/>
          <p:cNvSpPr/>
          <p:nvPr/>
        </p:nvSpPr>
        <p:spPr>
          <a:xfrm>
            <a:off x="8903001" y="1605933"/>
            <a:ext cx="830000" cy="826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588032D6-624D-1B5C-35D4-9594DBED4CAB}"/>
              </a:ext>
            </a:extLst>
          </p:cNvPr>
          <p:cNvSpPr txBox="1"/>
          <p:nvPr userDrawn="1"/>
        </p:nvSpPr>
        <p:spPr>
          <a:xfrm>
            <a:off x="4819538" y="2914432"/>
            <a:ext cx="2552923" cy="589800"/>
          </a:xfrm>
          <a:prstGeom prst="rect">
            <a:avLst/>
          </a:prstGeom>
          <a:noFill/>
        </p:spPr>
        <p:txBody>
          <a:bodyPr wrap="square" rtlCol="0" anchor="ctr">
            <a:noAutofit/>
          </a:bodyPr>
          <a:lstStyle/>
          <a:p>
            <a:pPr algn="ctr"/>
            <a:r>
              <a:rPr lang="en-US" sz="2800" dirty="0">
                <a:solidFill>
                  <a:schemeClr val="bg1"/>
                </a:solidFill>
                <a:latin typeface="+mn-lt"/>
              </a:rPr>
              <a:t>TRUE</a:t>
            </a:r>
            <a:endParaRPr lang="en-IN" sz="2800" dirty="0">
              <a:solidFill>
                <a:schemeClr val="bg1"/>
              </a:solidFill>
              <a:latin typeface="+mn-lt"/>
            </a:endParaRPr>
          </a:p>
        </p:txBody>
      </p:sp>
      <p:sp>
        <p:nvSpPr>
          <p:cNvPr id="3" name="TextBox 2">
            <a:extLst>
              <a:ext uri="{FF2B5EF4-FFF2-40B4-BE49-F238E27FC236}">
                <a16:creationId xmlns:a16="http://schemas.microsoft.com/office/drawing/2014/main" id="{EA2B9BBD-5C14-D1A6-7599-39B6375659A3}"/>
              </a:ext>
            </a:extLst>
          </p:cNvPr>
          <p:cNvSpPr txBox="1"/>
          <p:nvPr userDrawn="1"/>
        </p:nvSpPr>
        <p:spPr>
          <a:xfrm>
            <a:off x="4819537" y="4497284"/>
            <a:ext cx="2552923" cy="589800"/>
          </a:xfrm>
          <a:prstGeom prst="rect">
            <a:avLst/>
          </a:prstGeom>
          <a:noFill/>
        </p:spPr>
        <p:txBody>
          <a:bodyPr wrap="square" rtlCol="0" anchor="ctr">
            <a:noAutofit/>
          </a:bodyPr>
          <a:lstStyle/>
          <a:p>
            <a:pPr algn="ctr"/>
            <a:r>
              <a:rPr lang="en-US" sz="2800" dirty="0">
                <a:solidFill>
                  <a:schemeClr val="accent2"/>
                </a:solidFill>
                <a:latin typeface="+mn-lt"/>
              </a:rPr>
              <a:t>FALSE</a:t>
            </a:r>
            <a:endParaRPr lang="en-IN" sz="2800" dirty="0">
              <a:solidFill>
                <a:schemeClr val="accent2"/>
              </a:solidFill>
              <a:latin typeface="+mn-lt"/>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Slide True False v3" userDrawn="1">
  <p:cSld name="CUSTOM_36">
    <p:spTree>
      <p:nvGrpSpPr>
        <p:cNvPr id="1" name="Shape 725"/>
        <p:cNvGrpSpPr/>
        <p:nvPr/>
      </p:nvGrpSpPr>
      <p:grpSpPr>
        <a:xfrm>
          <a:off x="0" y="0"/>
          <a:ext cx="0" cy="0"/>
          <a:chOff x="0" y="0"/>
          <a:chExt cx="0" cy="0"/>
        </a:xfrm>
      </p:grpSpPr>
      <p:sp>
        <p:nvSpPr>
          <p:cNvPr id="726" name="Google Shape;726;p49"/>
          <p:cNvSpPr/>
          <p:nvPr/>
        </p:nvSpPr>
        <p:spPr>
          <a:xfrm>
            <a:off x="2615751" y="3164900"/>
            <a:ext cx="3256800" cy="1326800"/>
          </a:xfrm>
          <a:prstGeom prst="roundRect">
            <a:avLst>
              <a:gd name="adj" fmla="val 0"/>
            </a:avLst>
          </a:prstGeom>
          <a:solidFill>
            <a:schemeClr val="accent1"/>
          </a:solid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28" name="Google Shape;728;p49"/>
          <p:cNvSpPr/>
          <p:nvPr/>
        </p:nvSpPr>
        <p:spPr>
          <a:xfrm>
            <a:off x="1248533" y="3164900"/>
            <a:ext cx="1367200" cy="1326800"/>
          </a:xfrm>
          <a:prstGeom prst="roundRect">
            <a:avLst>
              <a:gd name="adj" fmla="val 0"/>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29" name="Google Shape;729;p49"/>
          <p:cNvSpPr/>
          <p:nvPr/>
        </p:nvSpPr>
        <p:spPr>
          <a:xfrm>
            <a:off x="1539917" y="3515533"/>
            <a:ext cx="784432" cy="625544"/>
          </a:xfrm>
          <a:custGeom>
            <a:avLst/>
            <a:gdLst/>
            <a:ahLst/>
            <a:cxnLst/>
            <a:rect l="l" t="t" r="r" b="b"/>
            <a:pathLst>
              <a:path w="36440" h="29059" extrusionOk="0">
                <a:moveTo>
                  <a:pt x="30766" y="0"/>
                </a:moveTo>
                <a:lnTo>
                  <a:pt x="13056" y="17710"/>
                </a:lnTo>
                <a:lnTo>
                  <a:pt x="5675" y="10328"/>
                </a:lnTo>
                <a:lnTo>
                  <a:pt x="0" y="16002"/>
                </a:lnTo>
                <a:lnTo>
                  <a:pt x="13056" y="29058"/>
                </a:lnTo>
                <a:lnTo>
                  <a:pt x="36440" y="5675"/>
                </a:lnTo>
                <a:lnTo>
                  <a:pt x="30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9"/>
          <p:cNvSpPr/>
          <p:nvPr/>
        </p:nvSpPr>
        <p:spPr>
          <a:xfrm>
            <a:off x="6319451" y="3164900"/>
            <a:ext cx="1367200" cy="1326800"/>
          </a:xfrm>
          <a:prstGeom prst="roundRect">
            <a:avLst>
              <a:gd name="adj" fmla="val 0"/>
            </a:avLst>
          </a:pr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31" name="Google Shape;731;p49"/>
          <p:cNvSpPr/>
          <p:nvPr/>
        </p:nvSpPr>
        <p:spPr>
          <a:xfrm>
            <a:off x="6599083" y="3435951"/>
            <a:ext cx="784380" cy="784691"/>
          </a:xfrm>
          <a:custGeom>
            <a:avLst/>
            <a:gdLst/>
            <a:ahLst/>
            <a:cxnLst/>
            <a:rect l="l" t="t" r="r" b="b"/>
            <a:pathLst>
              <a:path w="40425" h="40441" extrusionOk="0">
                <a:moveTo>
                  <a:pt x="8705" y="0"/>
                </a:moveTo>
                <a:lnTo>
                  <a:pt x="1" y="8705"/>
                </a:lnTo>
                <a:lnTo>
                  <a:pt x="11517" y="20221"/>
                </a:lnTo>
                <a:lnTo>
                  <a:pt x="1" y="31720"/>
                </a:lnTo>
                <a:lnTo>
                  <a:pt x="8705" y="40441"/>
                </a:lnTo>
                <a:lnTo>
                  <a:pt x="20221" y="28925"/>
                </a:lnTo>
                <a:lnTo>
                  <a:pt x="31720" y="40441"/>
                </a:lnTo>
                <a:lnTo>
                  <a:pt x="40424" y="31720"/>
                </a:lnTo>
                <a:lnTo>
                  <a:pt x="28925" y="20221"/>
                </a:lnTo>
                <a:lnTo>
                  <a:pt x="40424" y="8705"/>
                </a:lnTo>
                <a:lnTo>
                  <a:pt x="31720" y="0"/>
                </a:lnTo>
                <a:lnTo>
                  <a:pt x="20221" y="11517"/>
                </a:lnTo>
                <a:lnTo>
                  <a:pt x="870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9"/>
          <p:cNvSpPr>
            <a:spLocks noGrp="1"/>
          </p:cNvSpPr>
          <p:nvPr>
            <p:ph type="title"/>
          </p:nvPr>
        </p:nvSpPr>
        <p:spPr>
          <a:xfrm>
            <a:off x="2184200" y="985133"/>
            <a:ext cx="7823600" cy="1542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733" name="Google Shape;733;p49"/>
          <p:cNvSpPr/>
          <p:nvPr/>
        </p:nvSpPr>
        <p:spPr>
          <a:xfrm>
            <a:off x="7686651" y="3164900"/>
            <a:ext cx="3256800" cy="1326800"/>
          </a:xfrm>
          <a:prstGeom prst="roundRect">
            <a:avLst>
              <a:gd name="adj" fmla="val 0"/>
            </a:avLst>
          </a:pr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35" name="Google Shape;735;p49"/>
          <p:cNvSpPr/>
          <p:nvPr/>
        </p:nvSpPr>
        <p:spPr>
          <a:xfrm>
            <a:off x="0" y="0"/>
            <a:ext cx="1333600" cy="1333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36" name="Google Shape;736;p49"/>
          <p:cNvSpPr/>
          <p:nvPr/>
        </p:nvSpPr>
        <p:spPr>
          <a:xfrm>
            <a:off x="1333605" y="1333604"/>
            <a:ext cx="529200" cy="529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2" name="TextBox 1">
            <a:extLst>
              <a:ext uri="{FF2B5EF4-FFF2-40B4-BE49-F238E27FC236}">
                <a16:creationId xmlns:a16="http://schemas.microsoft.com/office/drawing/2014/main" id="{4E7231EB-4A16-D48B-410B-32AA0E9CDC3C}"/>
              </a:ext>
            </a:extLst>
          </p:cNvPr>
          <p:cNvSpPr txBox="1"/>
          <p:nvPr userDrawn="1"/>
        </p:nvSpPr>
        <p:spPr>
          <a:xfrm>
            <a:off x="2967671" y="3515533"/>
            <a:ext cx="2552923" cy="589800"/>
          </a:xfrm>
          <a:prstGeom prst="rect">
            <a:avLst/>
          </a:prstGeom>
          <a:noFill/>
        </p:spPr>
        <p:txBody>
          <a:bodyPr wrap="square" rtlCol="0" anchor="ctr">
            <a:noAutofit/>
          </a:bodyPr>
          <a:lstStyle/>
          <a:p>
            <a:pPr algn="ctr"/>
            <a:r>
              <a:rPr lang="en-US" sz="2800" dirty="0">
                <a:solidFill>
                  <a:schemeClr val="tx1"/>
                </a:solidFill>
                <a:latin typeface="+mn-lt"/>
              </a:rPr>
              <a:t>TRUE</a:t>
            </a:r>
            <a:endParaRPr lang="en-IN" sz="2800" dirty="0">
              <a:solidFill>
                <a:schemeClr val="tx1"/>
              </a:solidFill>
              <a:latin typeface="+mn-lt"/>
            </a:endParaRPr>
          </a:p>
        </p:txBody>
      </p:sp>
      <p:sp>
        <p:nvSpPr>
          <p:cNvPr id="3" name="TextBox 2">
            <a:extLst>
              <a:ext uri="{FF2B5EF4-FFF2-40B4-BE49-F238E27FC236}">
                <a16:creationId xmlns:a16="http://schemas.microsoft.com/office/drawing/2014/main" id="{E44A9D6A-3D74-CDA9-5ED6-8723A8212AF8}"/>
              </a:ext>
            </a:extLst>
          </p:cNvPr>
          <p:cNvSpPr txBox="1"/>
          <p:nvPr userDrawn="1"/>
        </p:nvSpPr>
        <p:spPr>
          <a:xfrm>
            <a:off x="8045771" y="3515533"/>
            <a:ext cx="2552923" cy="589800"/>
          </a:xfrm>
          <a:prstGeom prst="rect">
            <a:avLst/>
          </a:prstGeom>
          <a:noFill/>
        </p:spPr>
        <p:txBody>
          <a:bodyPr wrap="square" rtlCol="0" anchor="ctr">
            <a:noAutofit/>
          </a:bodyPr>
          <a:lstStyle/>
          <a:p>
            <a:pPr algn="ctr"/>
            <a:r>
              <a:rPr lang="en-US" sz="2800" dirty="0">
                <a:solidFill>
                  <a:schemeClr val="tx1"/>
                </a:solidFill>
                <a:latin typeface="+mn-lt"/>
              </a:rPr>
              <a:t>FALSE</a:t>
            </a:r>
            <a:endParaRPr lang="en-IN" sz="2800" dirty="0">
              <a:solidFill>
                <a:schemeClr val="tx1"/>
              </a:solidFill>
              <a:latin typeface="+mn-lt"/>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Section Divider v1">
  <p:cSld name="3_Blank">
    <p:spTree>
      <p:nvGrpSpPr>
        <p:cNvPr id="1" name="Shape 737"/>
        <p:cNvGrpSpPr/>
        <p:nvPr/>
      </p:nvGrpSpPr>
      <p:grpSpPr>
        <a:xfrm>
          <a:off x="0" y="0"/>
          <a:ext cx="0" cy="0"/>
          <a:chOff x="0" y="0"/>
          <a:chExt cx="0" cy="0"/>
        </a:xfrm>
      </p:grpSpPr>
      <p:sp>
        <p:nvSpPr>
          <p:cNvPr id="738" name="Google Shape;738;p50"/>
          <p:cNvSpPr/>
          <p:nvPr/>
        </p:nvSpPr>
        <p:spPr>
          <a:xfrm>
            <a:off x="394923" y="4410427"/>
            <a:ext cx="1116000" cy="1111200"/>
          </a:xfrm>
          <a:prstGeom prst="rect">
            <a:avLst/>
          </a:prstGeom>
          <a:solidFill>
            <a:schemeClr val="accent4"/>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739" name="Google Shape;739;p50"/>
          <p:cNvSpPr/>
          <p:nvPr/>
        </p:nvSpPr>
        <p:spPr>
          <a:xfrm>
            <a:off x="0" y="4016961"/>
            <a:ext cx="395200" cy="393200"/>
          </a:xfrm>
          <a:prstGeom prst="rect">
            <a:avLst/>
          </a:prstGeom>
          <a:solidFill>
            <a:schemeClr val="accent1"/>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740" name="Google Shape;740;p50"/>
          <p:cNvSpPr/>
          <p:nvPr/>
        </p:nvSpPr>
        <p:spPr>
          <a:xfrm>
            <a:off x="11454400" y="6123613"/>
            <a:ext cx="737600" cy="734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50"/>
          <p:cNvSpPr>
            <a:spLocks noGrp="1"/>
          </p:cNvSpPr>
          <p:nvPr>
            <p:ph type="pic" idx="12"/>
          </p:nvPr>
        </p:nvSpPr>
        <p:spPr>
          <a:xfrm>
            <a:off x="475733" y="480067"/>
            <a:ext cx="11296400" cy="3536800"/>
          </a:xfrm>
          <a:prstGeom prst="rect">
            <a:avLst/>
          </a:prstGeom>
          <a:noFill/>
          <a:ln>
            <a:noFill/>
          </a:ln>
        </p:spPr>
      </p:sp>
      <p:sp>
        <p:nvSpPr>
          <p:cNvPr id="742" name="Google Shape;742;p50"/>
          <p:cNvSpPr>
            <a:spLocks noGrp="1"/>
          </p:cNvSpPr>
          <p:nvPr>
            <p:ph type="title"/>
          </p:nvPr>
        </p:nvSpPr>
        <p:spPr>
          <a:xfrm>
            <a:off x="475733" y="4453067"/>
            <a:ext cx="11296400" cy="1924800"/>
          </a:xfrm>
          <a:prstGeom prst="rect">
            <a:avLst/>
          </a:prstGeom>
        </p:spPr>
        <p:txBody>
          <a:bodyPr spcFirstLastPara="1" wrap="square" lIns="0" tIns="0" rIns="0" bIns="0" anchor="ctr" anchorCtr="0">
            <a:norm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dirty="0"/>
              <a:t>Click to edit Master title style</a:t>
            </a: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Section Divider v2">
  <p:cSld name="CUSTOM_39">
    <p:spTree>
      <p:nvGrpSpPr>
        <p:cNvPr id="1" name="Shape 743"/>
        <p:cNvGrpSpPr/>
        <p:nvPr/>
      </p:nvGrpSpPr>
      <p:grpSpPr>
        <a:xfrm>
          <a:off x="0" y="0"/>
          <a:ext cx="0" cy="0"/>
          <a:chOff x="0" y="0"/>
          <a:chExt cx="0" cy="0"/>
        </a:xfrm>
      </p:grpSpPr>
      <p:sp>
        <p:nvSpPr>
          <p:cNvPr id="744" name="Google Shape;744;p51"/>
          <p:cNvSpPr/>
          <p:nvPr/>
        </p:nvSpPr>
        <p:spPr>
          <a:xfrm>
            <a:off x="0" y="1969800"/>
            <a:ext cx="12192000" cy="2918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45" name="Google Shape;745;p51"/>
          <p:cNvSpPr/>
          <p:nvPr/>
        </p:nvSpPr>
        <p:spPr>
          <a:xfrm>
            <a:off x="0" y="0"/>
            <a:ext cx="1410000" cy="1410000"/>
          </a:xfrm>
          <a:prstGeom prst="rect">
            <a:avLst/>
          </a:prstGeom>
          <a:solidFill>
            <a:schemeClr val="accent1"/>
          </a:solidFill>
          <a:ln>
            <a:noFill/>
          </a:ln>
        </p:spPr>
        <p:txBody>
          <a:bodyPr spcFirstLastPara="1" wrap="square" lIns="96675" tIns="96675" rIns="96675" bIns="96675" anchor="ctr" anchorCtr="0">
            <a:noAutofit/>
          </a:bodyPr>
          <a:lstStyle/>
          <a:p>
            <a:pPr marL="0" lvl="0" indent="0" algn="ctr" rtl="0">
              <a:spcBef>
                <a:spcPts val="0"/>
              </a:spcBef>
              <a:spcAft>
                <a:spcPts val="0"/>
              </a:spcAft>
              <a:buNone/>
            </a:pPr>
            <a:endParaRPr sz="1880" dirty="0">
              <a:latin typeface="Poppins" panose="00000500000000000000" pitchFamily="2" charset="0"/>
              <a:ea typeface="Calibri"/>
              <a:cs typeface="Poppins" panose="00000500000000000000" pitchFamily="2" charset="0"/>
              <a:sym typeface="Calibri"/>
            </a:endParaRPr>
          </a:p>
        </p:txBody>
      </p:sp>
      <p:sp>
        <p:nvSpPr>
          <p:cNvPr id="746" name="Google Shape;746;p51"/>
          <p:cNvSpPr/>
          <p:nvPr/>
        </p:nvSpPr>
        <p:spPr>
          <a:xfrm>
            <a:off x="1410204" y="1410204"/>
            <a:ext cx="559600" cy="559600"/>
          </a:xfrm>
          <a:prstGeom prst="rect">
            <a:avLst/>
          </a:prstGeom>
          <a:solidFill>
            <a:schemeClr val="accent3"/>
          </a:solidFill>
          <a:ln>
            <a:noFill/>
          </a:ln>
        </p:spPr>
        <p:txBody>
          <a:bodyPr spcFirstLastPara="1" wrap="square" lIns="96675" tIns="96675" rIns="96675" bIns="96675" anchor="ctr" anchorCtr="0">
            <a:noAutofit/>
          </a:bodyPr>
          <a:lstStyle/>
          <a:p>
            <a:pPr marL="0" lvl="0" indent="0" algn="ctr" rtl="0">
              <a:spcBef>
                <a:spcPts val="0"/>
              </a:spcBef>
              <a:spcAft>
                <a:spcPts val="0"/>
              </a:spcAft>
              <a:buNone/>
            </a:pPr>
            <a:endParaRPr sz="1880" dirty="0">
              <a:latin typeface="Poppins" panose="00000500000000000000" pitchFamily="2" charset="0"/>
              <a:ea typeface="Calibri"/>
              <a:cs typeface="Poppins" panose="00000500000000000000" pitchFamily="2" charset="0"/>
              <a:sym typeface="Calibri"/>
            </a:endParaRPr>
          </a:p>
        </p:txBody>
      </p:sp>
      <p:sp>
        <p:nvSpPr>
          <p:cNvPr id="747" name="Google Shape;747;p51"/>
          <p:cNvSpPr>
            <a:spLocks noGrp="1"/>
          </p:cNvSpPr>
          <p:nvPr>
            <p:ph type="title"/>
          </p:nvPr>
        </p:nvSpPr>
        <p:spPr>
          <a:xfrm>
            <a:off x="475733" y="2466600"/>
            <a:ext cx="11296400" cy="1924800"/>
          </a:xfrm>
          <a:prstGeom prst="rect">
            <a:avLst/>
          </a:prstGeom>
        </p:spPr>
        <p:txBody>
          <a:bodyPr spcFirstLastPara="1" wrap="square" lIns="0" tIns="0" rIns="0" bIns="0" anchor="ctr" anchorCtr="0">
            <a:norm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Comparison Layout v1">
  <p:cSld name="CUSTOM_40">
    <p:spTree>
      <p:nvGrpSpPr>
        <p:cNvPr id="1" name="Shape 748"/>
        <p:cNvGrpSpPr/>
        <p:nvPr/>
      </p:nvGrpSpPr>
      <p:grpSpPr>
        <a:xfrm>
          <a:off x="0" y="0"/>
          <a:ext cx="0" cy="0"/>
          <a:chOff x="0" y="0"/>
          <a:chExt cx="0" cy="0"/>
        </a:xfrm>
      </p:grpSpPr>
      <p:sp>
        <p:nvSpPr>
          <p:cNvPr id="749" name="Google Shape;749;p52"/>
          <p:cNvSpPr/>
          <p:nvPr/>
        </p:nvSpPr>
        <p:spPr>
          <a:xfrm>
            <a:off x="4559300" y="3429000"/>
            <a:ext cx="7632800" cy="3429200"/>
          </a:xfrm>
          <a:prstGeom prst="rect">
            <a:avLst/>
          </a:prstGeom>
          <a:solidFill>
            <a:schemeClr val="accent3"/>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800" b="0" i="0" u="none" strike="noStrike" cap="none" dirty="0">
              <a:solidFill>
                <a:schemeClr val="accent1"/>
              </a:solidFill>
              <a:latin typeface="Poppins" panose="00000500000000000000" pitchFamily="2" charset="0"/>
              <a:ea typeface="Calibri"/>
              <a:cs typeface="Poppins" panose="00000500000000000000" pitchFamily="2" charset="0"/>
              <a:sym typeface="Calibri"/>
            </a:endParaRPr>
          </a:p>
        </p:txBody>
      </p:sp>
      <p:sp>
        <p:nvSpPr>
          <p:cNvPr id="750" name="Google Shape;750;p52"/>
          <p:cNvSpPr/>
          <p:nvPr/>
        </p:nvSpPr>
        <p:spPr>
          <a:xfrm>
            <a:off x="4559300" y="0"/>
            <a:ext cx="7632800" cy="34292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800" b="1" i="0" u="none" strike="noStrike" cap="none" dirty="0">
              <a:solidFill>
                <a:schemeClr val="lt1"/>
              </a:solidFill>
              <a:latin typeface="Poppins" panose="00000500000000000000" pitchFamily="2" charset="0"/>
              <a:ea typeface="Calibri"/>
              <a:cs typeface="Poppins" panose="00000500000000000000" pitchFamily="2" charset="0"/>
              <a:sym typeface="Calibri"/>
            </a:endParaRPr>
          </a:p>
        </p:txBody>
      </p:sp>
      <p:sp>
        <p:nvSpPr>
          <p:cNvPr id="751" name="Google Shape;751;p52"/>
          <p:cNvSpPr txBox="1"/>
          <p:nvPr/>
        </p:nvSpPr>
        <p:spPr>
          <a:xfrm>
            <a:off x="4432411" y="544827"/>
            <a:ext cx="647600" cy="369200"/>
          </a:xfrm>
          <a:prstGeom prst="rect">
            <a:avLst/>
          </a:pr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GB" sz="1800" i="0" u="none" strike="noStrike" cap="none" dirty="0">
                <a:solidFill>
                  <a:schemeClr val="dk1"/>
                </a:solidFill>
                <a:latin typeface="Poppins" panose="00000500000000000000" pitchFamily="2" charset="0"/>
                <a:ea typeface="Calibri"/>
                <a:cs typeface="Poppins" panose="00000500000000000000" pitchFamily="2" charset="0"/>
                <a:sym typeface="Calibri"/>
              </a:rPr>
              <a:t>01</a:t>
            </a:r>
            <a:endParaRPr sz="1500" i="0" u="none" strike="noStrike" cap="none" dirty="0">
              <a:solidFill>
                <a:schemeClr val="dk1"/>
              </a:solidFill>
              <a:latin typeface="Poppins" panose="00000500000000000000" pitchFamily="2" charset="0"/>
              <a:ea typeface="Calibri"/>
              <a:cs typeface="Poppins" panose="00000500000000000000" pitchFamily="2" charset="0"/>
              <a:sym typeface="Calibri"/>
            </a:endParaRPr>
          </a:p>
        </p:txBody>
      </p:sp>
      <p:sp>
        <p:nvSpPr>
          <p:cNvPr id="752" name="Google Shape;752;p52"/>
          <p:cNvSpPr txBox="1"/>
          <p:nvPr/>
        </p:nvSpPr>
        <p:spPr>
          <a:xfrm>
            <a:off x="4432411" y="3960491"/>
            <a:ext cx="647600" cy="3692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GB" sz="1800" i="0" u="none" strike="noStrike" cap="none" dirty="0">
                <a:solidFill>
                  <a:schemeClr val="dk1"/>
                </a:solidFill>
                <a:latin typeface="Poppins" panose="00000500000000000000" pitchFamily="2" charset="0"/>
                <a:ea typeface="Calibri"/>
                <a:cs typeface="Poppins" panose="00000500000000000000" pitchFamily="2" charset="0"/>
                <a:sym typeface="Calibri"/>
              </a:rPr>
              <a:t>02</a:t>
            </a:r>
            <a:endParaRPr sz="1500" i="0" u="none" strike="noStrike" cap="none" dirty="0">
              <a:solidFill>
                <a:schemeClr val="dk1"/>
              </a:solidFill>
              <a:latin typeface="Poppins" panose="00000500000000000000" pitchFamily="2" charset="0"/>
              <a:ea typeface="Calibri"/>
              <a:cs typeface="Poppins" panose="00000500000000000000" pitchFamily="2" charset="0"/>
              <a:sym typeface="Calibri"/>
            </a:endParaRPr>
          </a:p>
        </p:txBody>
      </p:sp>
      <p:sp>
        <p:nvSpPr>
          <p:cNvPr id="753" name="Google Shape;753;p52"/>
          <p:cNvSpPr/>
          <p:nvPr/>
        </p:nvSpPr>
        <p:spPr>
          <a:xfrm>
            <a:off x="0" y="5011800"/>
            <a:ext cx="1846400" cy="18464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54" name="Google Shape;754;p52"/>
          <p:cNvSpPr/>
          <p:nvPr/>
        </p:nvSpPr>
        <p:spPr>
          <a:xfrm>
            <a:off x="1813500" y="4585833"/>
            <a:ext cx="471200" cy="471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55" name="Google Shape;755;p52"/>
          <p:cNvSpPr>
            <a:spLocks noGrp="1"/>
          </p:cNvSpPr>
          <p:nvPr>
            <p:ph type="body" idx="14"/>
          </p:nvPr>
        </p:nvSpPr>
        <p:spPr>
          <a:xfrm>
            <a:off x="527167" y="1956300"/>
            <a:ext cx="3762400" cy="184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56" name="Google Shape;756;p52"/>
          <p:cNvSpPr>
            <a:spLocks noGrp="1"/>
          </p:cNvSpPr>
          <p:nvPr>
            <p:ph type="body" idx="13"/>
          </p:nvPr>
        </p:nvSpPr>
        <p:spPr>
          <a:xfrm>
            <a:off x="527181" y="1226700"/>
            <a:ext cx="37624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57" name="Google Shape;757;p52"/>
          <p:cNvSpPr>
            <a:spLocks noGrp="1"/>
          </p:cNvSpPr>
          <p:nvPr>
            <p:ph type="title"/>
          </p:nvPr>
        </p:nvSpPr>
        <p:spPr>
          <a:xfrm>
            <a:off x="527167" y="497100"/>
            <a:ext cx="376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Comparison Layout v2">
  <p:cSld name="CUSTOM_38">
    <p:spTree>
      <p:nvGrpSpPr>
        <p:cNvPr id="1" name="Shape 758"/>
        <p:cNvGrpSpPr/>
        <p:nvPr/>
      </p:nvGrpSpPr>
      <p:grpSpPr>
        <a:xfrm>
          <a:off x="0" y="0"/>
          <a:ext cx="0" cy="0"/>
          <a:chOff x="0" y="0"/>
          <a:chExt cx="0" cy="0"/>
        </a:xfrm>
      </p:grpSpPr>
      <p:sp>
        <p:nvSpPr>
          <p:cNvPr id="759" name="Google Shape;759;p53"/>
          <p:cNvSpPr/>
          <p:nvPr/>
        </p:nvSpPr>
        <p:spPr>
          <a:xfrm>
            <a:off x="0" y="0"/>
            <a:ext cx="12192000" cy="2961600"/>
          </a:xfrm>
          <a:prstGeom prst="rect">
            <a:avLst/>
          </a:prstGeom>
          <a:solidFill>
            <a:schemeClr val="accent2"/>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800" b="0" i="0" u="none" strike="noStrike" cap="none" dirty="0">
              <a:solidFill>
                <a:schemeClr val="lt1"/>
              </a:solidFill>
              <a:latin typeface="Poppins" panose="00000500000000000000" pitchFamily="2" charset="0"/>
              <a:ea typeface="Calibri"/>
              <a:cs typeface="Poppins" panose="00000500000000000000" pitchFamily="2" charset="0"/>
              <a:sym typeface="Calibri"/>
            </a:endParaRPr>
          </a:p>
        </p:txBody>
      </p:sp>
      <p:sp>
        <p:nvSpPr>
          <p:cNvPr id="760" name="Google Shape;760;p53"/>
          <p:cNvSpPr/>
          <p:nvPr/>
        </p:nvSpPr>
        <p:spPr>
          <a:xfrm>
            <a:off x="6779319" y="2309303"/>
            <a:ext cx="4371600" cy="3558000"/>
          </a:xfrm>
          <a:prstGeom prst="rect">
            <a:avLst/>
          </a:prstGeom>
          <a:solidFill>
            <a:srgbClr val="F3F3F3">
              <a:alpha val="40000"/>
            </a:srgbClr>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800" b="0" i="0" u="none" strike="noStrike" cap="none" dirty="0">
              <a:solidFill>
                <a:schemeClr val="accent1"/>
              </a:solidFill>
              <a:latin typeface="Poppins" panose="00000500000000000000" pitchFamily="2" charset="0"/>
              <a:ea typeface="Calibri"/>
              <a:cs typeface="Poppins" panose="00000500000000000000" pitchFamily="2" charset="0"/>
              <a:sym typeface="Calibri"/>
            </a:endParaRPr>
          </a:p>
        </p:txBody>
      </p:sp>
      <p:sp>
        <p:nvSpPr>
          <p:cNvPr id="761" name="Google Shape;761;p53"/>
          <p:cNvSpPr/>
          <p:nvPr/>
        </p:nvSpPr>
        <p:spPr>
          <a:xfrm>
            <a:off x="6779319" y="2286107"/>
            <a:ext cx="4371600" cy="675600"/>
          </a:xfrm>
          <a:prstGeom prst="rect">
            <a:avLst/>
          </a:prstGeom>
          <a:solidFill>
            <a:schemeClr val="accent3"/>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200"/>
              <a:buFont typeface="Arial"/>
              <a:buNone/>
            </a:pPr>
            <a:endParaRPr sz="1600" b="0" i="0" u="none" strike="noStrike" cap="none" dirty="0">
              <a:solidFill>
                <a:schemeClr val="lt1"/>
              </a:solidFill>
              <a:latin typeface="Poppins" panose="00000500000000000000" pitchFamily="2" charset="0"/>
              <a:ea typeface="Calibri"/>
              <a:cs typeface="Poppins" panose="00000500000000000000" pitchFamily="2" charset="0"/>
              <a:sym typeface="Calibri"/>
            </a:endParaRPr>
          </a:p>
        </p:txBody>
      </p:sp>
      <p:sp>
        <p:nvSpPr>
          <p:cNvPr id="762" name="Google Shape;762;p53"/>
          <p:cNvSpPr/>
          <p:nvPr/>
        </p:nvSpPr>
        <p:spPr>
          <a:xfrm>
            <a:off x="1041160" y="2309303"/>
            <a:ext cx="4371600" cy="3558000"/>
          </a:xfrm>
          <a:prstGeom prst="rect">
            <a:avLst/>
          </a:prstGeom>
          <a:solidFill>
            <a:srgbClr val="F3F3F3">
              <a:alpha val="40000"/>
            </a:srgbClr>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800" b="0" i="0" u="none" strike="noStrike" cap="none" dirty="0">
              <a:solidFill>
                <a:schemeClr val="accent1"/>
              </a:solidFill>
              <a:latin typeface="Poppins" panose="00000500000000000000" pitchFamily="2" charset="0"/>
              <a:ea typeface="Calibri"/>
              <a:cs typeface="Poppins" panose="00000500000000000000" pitchFamily="2" charset="0"/>
              <a:sym typeface="Calibri"/>
            </a:endParaRPr>
          </a:p>
        </p:txBody>
      </p:sp>
      <p:sp>
        <p:nvSpPr>
          <p:cNvPr id="763" name="Google Shape;763;p53"/>
          <p:cNvSpPr/>
          <p:nvPr/>
        </p:nvSpPr>
        <p:spPr>
          <a:xfrm>
            <a:off x="1041160" y="2286107"/>
            <a:ext cx="4371600" cy="675600"/>
          </a:xfrm>
          <a:prstGeom prst="rect">
            <a:avLst/>
          </a:prstGeom>
          <a:solidFill>
            <a:schemeClr val="accent3"/>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200"/>
              <a:buFont typeface="Arial"/>
              <a:buNone/>
            </a:pPr>
            <a:endParaRPr sz="1600" b="0" i="0" u="none" strike="noStrike" cap="none" dirty="0">
              <a:solidFill>
                <a:schemeClr val="lt1"/>
              </a:solidFill>
              <a:latin typeface="Poppins" panose="00000500000000000000" pitchFamily="2" charset="0"/>
              <a:ea typeface="Calibri"/>
              <a:cs typeface="Poppins" panose="00000500000000000000" pitchFamily="2" charset="0"/>
              <a:sym typeface="Calibri"/>
            </a:endParaRPr>
          </a:p>
        </p:txBody>
      </p:sp>
      <p:sp>
        <p:nvSpPr>
          <p:cNvPr id="764" name="Google Shape;764;p53"/>
          <p:cNvSpPr/>
          <p:nvPr/>
        </p:nvSpPr>
        <p:spPr>
          <a:xfrm>
            <a:off x="5277453" y="3454228"/>
            <a:ext cx="1637200" cy="1637200"/>
          </a:xfrm>
          <a:prstGeom prst="ellipse">
            <a:avLst/>
          </a:prstGeom>
          <a:solidFill>
            <a:schemeClr val="accent3"/>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3300"/>
              <a:buFont typeface="Arial"/>
              <a:buNone/>
            </a:pPr>
            <a:r>
              <a:rPr lang="en-GB" sz="3700" i="0" u="none" strike="noStrike" cap="none" dirty="0">
                <a:solidFill>
                  <a:schemeClr val="lt1"/>
                </a:solidFill>
                <a:latin typeface="Poppins" panose="00000500000000000000" pitchFamily="2" charset="0"/>
                <a:ea typeface="Calibri"/>
                <a:cs typeface="Poppins" panose="00000500000000000000" pitchFamily="2" charset="0"/>
                <a:sym typeface="Calibri"/>
              </a:rPr>
              <a:t>VS</a:t>
            </a:r>
            <a:endParaRPr sz="1500" i="0" u="none" strike="noStrike" cap="none" dirty="0">
              <a:solidFill>
                <a:srgbClr val="000000"/>
              </a:solidFill>
              <a:latin typeface="Poppins" panose="00000500000000000000" pitchFamily="2" charset="0"/>
              <a:ea typeface="Calibri"/>
              <a:cs typeface="Poppins" panose="00000500000000000000" pitchFamily="2" charset="0"/>
              <a:sym typeface="Calibri"/>
            </a:endParaRPr>
          </a:p>
        </p:txBody>
      </p:sp>
      <p:sp>
        <p:nvSpPr>
          <p:cNvPr id="765" name="Google Shape;765;p53"/>
          <p:cNvSpPr>
            <a:spLocks noGrp="1"/>
          </p:cNvSpPr>
          <p:nvPr>
            <p:ph type="body" idx="14"/>
          </p:nvPr>
        </p:nvSpPr>
        <p:spPr>
          <a:xfrm>
            <a:off x="527167" y="1956300"/>
            <a:ext cx="3762400" cy="184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66" name="Google Shape;766;p53"/>
          <p:cNvSpPr>
            <a:spLocks noGrp="1"/>
          </p:cNvSpPr>
          <p:nvPr>
            <p:ph type="body" idx="13"/>
          </p:nvPr>
        </p:nvSpPr>
        <p:spPr>
          <a:xfrm>
            <a:off x="527181" y="1226700"/>
            <a:ext cx="37624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67" name="Google Shape;767;p53"/>
          <p:cNvSpPr>
            <a:spLocks noGrp="1"/>
          </p:cNvSpPr>
          <p:nvPr>
            <p:ph type="title"/>
          </p:nvPr>
        </p:nvSpPr>
        <p:spPr>
          <a:xfrm>
            <a:off x="527167" y="497100"/>
            <a:ext cx="376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Comparison Layout v3">
  <p:cSld name="CUSTOM_41">
    <p:spTree>
      <p:nvGrpSpPr>
        <p:cNvPr id="1" name="Shape 768"/>
        <p:cNvGrpSpPr/>
        <p:nvPr/>
      </p:nvGrpSpPr>
      <p:grpSpPr>
        <a:xfrm>
          <a:off x="0" y="0"/>
          <a:ext cx="0" cy="0"/>
          <a:chOff x="0" y="0"/>
          <a:chExt cx="0" cy="0"/>
        </a:xfrm>
      </p:grpSpPr>
      <p:sp>
        <p:nvSpPr>
          <p:cNvPr id="769" name="Google Shape;769;p54"/>
          <p:cNvSpPr/>
          <p:nvPr/>
        </p:nvSpPr>
        <p:spPr>
          <a:xfrm>
            <a:off x="0" y="2078491"/>
            <a:ext cx="6096000" cy="47796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800" b="0" i="0" u="none" strike="noStrike" cap="none" dirty="0">
              <a:solidFill>
                <a:schemeClr val="lt1"/>
              </a:solidFill>
              <a:latin typeface="Poppins" panose="00000500000000000000" pitchFamily="2" charset="0"/>
              <a:ea typeface="Calibri"/>
              <a:cs typeface="Poppins" panose="00000500000000000000" pitchFamily="2" charset="0"/>
              <a:sym typeface="Calibri"/>
            </a:endParaRPr>
          </a:p>
        </p:txBody>
      </p:sp>
      <p:sp>
        <p:nvSpPr>
          <p:cNvPr id="770" name="Google Shape;770;p54"/>
          <p:cNvSpPr/>
          <p:nvPr/>
        </p:nvSpPr>
        <p:spPr>
          <a:xfrm>
            <a:off x="1059633" y="2078500"/>
            <a:ext cx="4516800" cy="1280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71" name="Google Shape;771;p54"/>
          <p:cNvSpPr/>
          <p:nvPr/>
        </p:nvSpPr>
        <p:spPr>
          <a:xfrm>
            <a:off x="6624533" y="2078500"/>
            <a:ext cx="4516800" cy="12808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72" name="Google Shape;772;p54"/>
          <p:cNvSpPr/>
          <p:nvPr/>
        </p:nvSpPr>
        <p:spPr>
          <a:xfrm>
            <a:off x="11075989" y="393460"/>
            <a:ext cx="1116000" cy="1111200"/>
          </a:xfrm>
          <a:prstGeom prst="rect">
            <a:avLst/>
          </a:prstGeom>
          <a:solidFill>
            <a:schemeClr val="accent4"/>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773" name="Google Shape;773;p54"/>
          <p:cNvSpPr/>
          <p:nvPr/>
        </p:nvSpPr>
        <p:spPr>
          <a:xfrm>
            <a:off x="10681067" y="-5"/>
            <a:ext cx="395200" cy="393200"/>
          </a:xfrm>
          <a:prstGeom prst="rect">
            <a:avLst/>
          </a:prstGeom>
          <a:solidFill>
            <a:schemeClr val="accent3"/>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774" name="Google Shape;774;p54"/>
          <p:cNvSpPr>
            <a:spLocks noGrp="1"/>
          </p:cNvSpPr>
          <p:nvPr>
            <p:ph type="body" idx="14"/>
          </p:nvPr>
        </p:nvSpPr>
        <p:spPr>
          <a:xfrm>
            <a:off x="527167" y="1956300"/>
            <a:ext cx="3762400" cy="184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75" name="Google Shape;775;p54"/>
          <p:cNvSpPr>
            <a:spLocks noGrp="1"/>
          </p:cNvSpPr>
          <p:nvPr>
            <p:ph type="body" idx="13"/>
          </p:nvPr>
        </p:nvSpPr>
        <p:spPr>
          <a:xfrm>
            <a:off x="527181" y="1226700"/>
            <a:ext cx="37624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76" name="Google Shape;776;p54"/>
          <p:cNvSpPr>
            <a:spLocks noGrp="1"/>
          </p:cNvSpPr>
          <p:nvPr>
            <p:ph type="title"/>
          </p:nvPr>
        </p:nvSpPr>
        <p:spPr>
          <a:xfrm>
            <a:off x="527167" y="497100"/>
            <a:ext cx="376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Quotes v1">
  <p:cSld name="CUSTOM_42">
    <p:spTree>
      <p:nvGrpSpPr>
        <p:cNvPr id="1" name="Shape 777"/>
        <p:cNvGrpSpPr/>
        <p:nvPr/>
      </p:nvGrpSpPr>
      <p:grpSpPr>
        <a:xfrm>
          <a:off x="0" y="0"/>
          <a:ext cx="0" cy="0"/>
          <a:chOff x="0" y="0"/>
          <a:chExt cx="0" cy="0"/>
        </a:xfrm>
      </p:grpSpPr>
      <p:sp>
        <p:nvSpPr>
          <p:cNvPr id="778" name="Google Shape;778;p55"/>
          <p:cNvSpPr/>
          <p:nvPr/>
        </p:nvSpPr>
        <p:spPr>
          <a:xfrm>
            <a:off x="994997" y="1204385"/>
            <a:ext cx="620799" cy="563168"/>
          </a:xfrm>
          <a:custGeom>
            <a:avLst/>
            <a:gdLst/>
            <a:ahLst/>
            <a:cxnLst/>
            <a:rect l="l" t="t" r="r" b="b"/>
            <a:pathLst>
              <a:path w="113630" h="110281" extrusionOk="0">
                <a:moveTo>
                  <a:pt x="97556" y="0"/>
                </a:moveTo>
                <a:lnTo>
                  <a:pt x="113630" y="0"/>
                </a:lnTo>
                <a:lnTo>
                  <a:pt x="90189" y="60052"/>
                </a:lnTo>
                <a:lnTo>
                  <a:pt x="113630" y="60052"/>
                </a:lnTo>
                <a:lnTo>
                  <a:pt x="113630" y="110281"/>
                </a:lnTo>
                <a:lnTo>
                  <a:pt x="64293" y="110281"/>
                </a:lnTo>
                <a:lnTo>
                  <a:pt x="64293" y="60052"/>
                </a:lnTo>
                <a:close/>
                <a:moveTo>
                  <a:pt x="33486" y="0"/>
                </a:moveTo>
                <a:lnTo>
                  <a:pt x="52685" y="0"/>
                </a:lnTo>
                <a:lnTo>
                  <a:pt x="27012" y="60052"/>
                </a:lnTo>
                <a:lnTo>
                  <a:pt x="48443" y="60052"/>
                </a:lnTo>
                <a:lnTo>
                  <a:pt x="48443" y="110281"/>
                </a:lnTo>
                <a:lnTo>
                  <a:pt x="0" y="110281"/>
                </a:lnTo>
                <a:lnTo>
                  <a:pt x="0" y="60052"/>
                </a:lnTo>
                <a:close/>
              </a:path>
            </a:pathLst>
          </a:custGeom>
          <a:solidFill>
            <a:schemeClr val="accent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779" name="Google Shape;779;p55"/>
          <p:cNvSpPr/>
          <p:nvPr/>
        </p:nvSpPr>
        <p:spPr>
          <a:xfrm>
            <a:off x="10169600" y="0"/>
            <a:ext cx="2022400" cy="20224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80" name="Google Shape;780;p55"/>
          <p:cNvSpPr/>
          <p:nvPr/>
        </p:nvSpPr>
        <p:spPr>
          <a:xfrm>
            <a:off x="9854867" y="359400"/>
            <a:ext cx="747200" cy="747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81" name="Google Shape;781;p55"/>
          <p:cNvSpPr/>
          <p:nvPr/>
        </p:nvSpPr>
        <p:spPr>
          <a:xfrm>
            <a:off x="10602067" y="1106600"/>
            <a:ext cx="370000" cy="3700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782" name="Google Shape;782;p55"/>
          <p:cNvSpPr>
            <a:spLocks noGrp="1"/>
          </p:cNvSpPr>
          <p:nvPr>
            <p:ph type="body" idx="14"/>
          </p:nvPr>
        </p:nvSpPr>
        <p:spPr>
          <a:xfrm>
            <a:off x="527167" y="1956300"/>
            <a:ext cx="3762400" cy="184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83" name="Google Shape;783;p55"/>
          <p:cNvSpPr>
            <a:spLocks noGrp="1"/>
          </p:cNvSpPr>
          <p:nvPr>
            <p:ph type="body" idx="13"/>
          </p:nvPr>
        </p:nvSpPr>
        <p:spPr>
          <a:xfrm>
            <a:off x="527181" y="1226700"/>
            <a:ext cx="37624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84" name="Google Shape;784;p55"/>
          <p:cNvSpPr>
            <a:spLocks noGrp="1"/>
          </p:cNvSpPr>
          <p:nvPr>
            <p:ph type="title"/>
          </p:nvPr>
        </p:nvSpPr>
        <p:spPr>
          <a:xfrm>
            <a:off x="527167" y="497100"/>
            <a:ext cx="376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Quotes v2">
  <p:cSld name="CUSTOM_43">
    <p:bg>
      <p:bgPr>
        <a:solidFill>
          <a:schemeClr val="accent1"/>
        </a:solidFill>
        <a:effectLst/>
      </p:bgPr>
    </p:bg>
    <p:spTree>
      <p:nvGrpSpPr>
        <p:cNvPr id="1" name="Shape 785"/>
        <p:cNvGrpSpPr/>
        <p:nvPr/>
      </p:nvGrpSpPr>
      <p:grpSpPr>
        <a:xfrm>
          <a:off x="0" y="0"/>
          <a:ext cx="0" cy="0"/>
          <a:chOff x="0" y="0"/>
          <a:chExt cx="0" cy="0"/>
        </a:xfrm>
      </p:grpSpPr>
      <p:sp>
        <p:nvSpPr>
          <p:cNvPr id="786" name="Google Shape;786;p56"/>
          <p:cNvSpPr/>
          <p:nvPr/>
        </p:nvSpPr>
        <p:spPr>
          <a:xfrm>
            <a:off x="480003" y="480001"/>
            <a:ext cx="2848704" cy="2584252"/>
          </a:xfrm>
          <a:custGeom>
            <a:avLst/>
            <a:gdLst/>
            <a:ahLst/>
            <a:cxnLst/>
            <a:rect l="l" t="t" r="r" b="b"/>
            <a:pathLst>
              <a:path w="113630" h="110281" extrusionOk="0">
                <a:moveTo>
                  <a:pt x="97556" y="0"/>
                </a:moveTo>
                <a:lnTo>
                  <a:pt x="113630" y="0"/>
                </a:lnTo>
                <a:lnTo>
                  <a:pt x="90189" y="60052"/>
                </a:lnTo>
                <a:lnTo>
                  <a:pt x="113630" y="60052"/>
                </a:lnTo>
                <a:lnTo>
                  <a:pt x="113630" y="110281"/>
                </a:lnTo>
                <a:lnTo>
                  <a:pt x="64293" y="110281"/>
                </a:lnTo>
                <a:lnTo>
                  <a:pt x="64293" y="60052"/>
                </a:lnTo>
                <a:close/>
                <a:moveTo>
                  <a:pt x="33486" y="0"/>
                </a:moveTo>
                <a:lnTo>
                  <a:pt x="52685" y="0"/>
                </a:lnTo>
                <a:lnTo>
                  <a:pt x="27012" y="60052"/>
                </a:lnTo>
                <a:lnTo>
                  <a:pt x="48443" y="60052"/>
                </a:lnTo>
                <a:lnTo>
                  <a:pt x="48443" y="110281"/>
                </a:lnTo>
                <a:lnTo>
                  <a:pt x="0" y="110281"/>
                </a:lnTo>
                <a:lnTo>
                  <a:pt x="0" y="60052"/>
                </a:lnTo>
                <a:close/>
              </a:path>
            </a:pathLst>
          </a:custGeom>
          <a:solidFill>
            <a:srgbClr val="FFFFFF">
              <a:alpha val="20000"/>
            </a:srgbClr>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787" name="Google Shape;787;p56"/>
          <p:cNvSpPr/>
          <p:nvPr/>
        </p:nvSpPr>
        <p:spPr>
          <a:xfrm rot="10800000">
            <a:off x="10933265" y="5613017"/>
            <a:ext cx="843135" cy="764983"/>
          </a:xfrm>
          <a:custGeom>
            <a:avLst/>
            <a:gdLst/>
            <a:ahLst/>
            <a:cxnLst/>
            <a:rect l="l" t="t" r="r" b="b"/>
            <a:pathLst>
              <a:path w="113630" h="110281" extrusionOk="0">
                <a:moveTo>
                  <a:pt x="97556" y="0"/>
                </a:moveTo>
                <a:lnTo>
                  <a:pt x="113630" y="0"/>
                </a:lnTo>
                <a:lnTo>
                  <a:pt x="90189" y="60052"/>
                </a:lnTo>
                <a:lnTo>
                  <a:pt x="113630" y="60052"/>
                </a:lnTo>
                <a:lnTo>
                  <a:pt x="113630" y="110281"/>
                </a:lnTo>
                <a:lnTo>
                  <a:pt x="64293" y="110281"/>
                </a:lnTo>
                <a:lnTo>
                  <a:pt x="64293" y="60052"/>
                </a:lnTo>
                <a:close/>
                <a:moveTo>
                  <a:pt x="33486" y="0"/>
                </a:moveTo>
                <a:lnTo>
                  <a:pt x="52685" y="0"/>
                </a:lnTo>
                <a:lnTo>
                  <a:pt x="27012" y="60052"/>
                </a:lnTo>
                <a:lnTo>
                  <a:pt x="48443" y="60052"/>
                </a:lnTo>
                <a:lnTo>
                  <a:pt x="48443" y="110281"/>
                </a:lnTo>
                <a:lnTo>
                  <a:pt x="0" y="110281"/>
                </a:lnTo>
                <a:lnTo>
                  <a:pt x="0" y="60052"/>
                </a:lnTo>
                <a:close/>
              </a:path>
            </a:pathLst>
          </a:custGeom>
          <a:solidFill>
            <a:srgbClr val="FFFFFF">
              <a:alpha val="20000"/>
            </a:srgbClr>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788" name="Google Shape;788;p56"/>
          <p:cNvSpPr/>
          <p:nvPr/>
        </p:nvSpPr>
        <p:spPr>
          <a:xfrm>
            <a:off x="599267" y="2221603"/>
            <a:ext cx="751600" cy="751600"/>
          </a:xfrm>
          <a:prstGeom prst="rect">
            <a:avLst/>
          </a:prstGeom>
          <a:solidFill>
            <a:srgbClr val="FFFFFF">
              <a:alpha val="40000"/>
            </a:srgbClr>
          </a:solidFill>
          <a:ln>
            <a:noFill/>
          </a:ln>
        </p:spPr>
        <p:txBody>
          <a:bodyPr spcFirstLastPara="1" wrap="square" lIns="102425" tIns="102425" rIns="102425" bIns="102425" anchor="ctr" anchorCtr="0">
            <a:noAutofit/>
          </a:bodyPr>
          <a:lstStyle/>
          <a:p>
            <a:pPr marL="0" lvl="0" indent="0" algn="ctr" rtl="0">
              <a:spcBef>
                <a:spcPts val="0"/>
              </a:spcBef>
              <a:spcAft>
                <a:spcPts val="0"/>
              </a:spcAft>
              <a:buNone/>
            </a:pPr>
            <a:endParaRPr sz="1968" dirty="0">
              <a:latin typeface="Poppins" panose="00000500000000000000" pitchFamily="2" charset="0"/>
              <a:ea typeface="Calibri"/>
              <a:cs typeface="Poppins" panose="00000500000000000000" pitchFamily="2" charset="0"/>
              <a:sym typeface="Calibri"/>
            </a:endParaRPr>
          </a:p>
        </p:txBody>
      </p:sp>
      <p:sp>
        <p:nvSpPr>
          <p:cNvPr id="789" name="Google Shape;789;p56"/>
          <p:cNvSpPr/>
          <p:nvPr/>
        </p:nvSpPr>
        <p:spPr>
          <a:xfrm>
            <a:off x="1350719" y="1978433"/>
            <a:ext cx="243200" cy="243200"/>
          </a:xfrm>
          <a:prstGeom prst="rect">
            <a:avLst/>
          </a:prstGeom>
          <a:solidFill>
            <a:schemeClr val="accent3"/>
          </a:solidFill>
          <a:ln>
            <a:noFill/>
          </a:ln>
        </p:spPr>
        <p:txBody>
          <a:bodyPr spcFirstLastPara="1" wrap="square" lIns="102425" tIns="102425" rIns="102425" bIns="102425" anchor="ctr" anchorCtr="0">
            <a:noAutofit/>
          </a:bodyPr>
          <a:lstStyle/>
          <a:p>
            <a:pPr marL="0" lvl="0" indent="0" algn="ctr" rtl="0">
              <a:spcBef>
                <a:spcPts val="0"/>
              </a:spcBef>
              <a:spcAft>
                <a:spcPts val="0"/>
              </a:spcAft>
              <a:buNone/>
            </a:pPr>
            <a:endParaRPr sz="1968" dirty="0">
              <a:latin typeface="Poppins" panose="00000500000000000000" pitchFamily="2" charset="0"/>
              <a:ea typeface="Calibri"/>
              <a:cs typeface="Poppins" panose="00000500000000000000" pitchFamily="2" charset="0"/>
              <a:sym typeface="Calibri"/>
            </a:endParaRPr>
          </a:p>
        </p:txBody>
      </p:sp>
      <p:sp>
        <p:nvSpPr>
          <p:cNvPr id="790" name="Google Shape;790;p56"/>
          <p:cNvSpPr>
            <a:spLocks noGrp="1"/>
          </p:cNvSpPr>
          <p:nvPr>
            <p:ph type="body" idx="14"/>
          </p:nvPr>
        </p:nvSpPr>
        <p:spPr>
          <a:xfrm>
            <a:off x="3883867" y="1956300"/>
            <a:ext cx="3762400" cy="184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91" name="Google Shape;791;p56"/>
          <p:cNvSpPr>
            <a:spLocks noGrp="1"/>
          </p:cNvSpPr>
          <p:nvPr>
            <p:ph type="body" idx="13"/>
          </p:nvPr>
        </p:nvSpPr>
        <p:spPr>
          <a:xfrm>
            <a:off x="3883881" y="1226700"/>
            <a:ext cx="37624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92" name="Google Shape;792;p56"/>
          <p:cNvSpPr>
            <a:spLocks noGrp="1"/>
          </p:cNvSpPr>
          <p:nvPr>
            <p:ph type="title"/>
          </p:nvPr>
        </p:nvSpPr>
        <p:spPr>
          <a:xfrm>
            <a:off x="3883867" y="497100"/>
            <a:ext cx="376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Slide with 3 Columns and Icons v1">
  <p:cSld name="CUSTOM_44">
    <p:spTree>
      <p:nvGrpSpPr>
        <p:cNvPr id="1" name="Shape 793"/>
        <p:cNvGrpSpPr/>
        <p:nvPr/>
      </p:nvGrpSpPr>
      <p:grpSpPr>
        <a:xfrm>
          <a:off x="0" y="0"/>
          <a:ext cx="0" cy="0"/>
          <a:chOff x="0" y="0"/>
          <a:chExt cx="0" cy="0"/>
        </a:xfrm>
      </p:grpSpPr>
      <p:sp>
        <p:nvSpPr>
          <p:cNvPr id="794" name="Google Shape;794;p57"/>
          <p:cNvSpPr/>
          <p:nvPr/>
        </p:nvSpPr>
        <p:spPr>
          <a:xfrm flipH="1">
            <a:off x="10681067" y="393460"/>
            <a:ext cx="1116000" cy="1111200"/>
          </a:xfrm>
          <a:prstGeom prst="rect">
            <a:avLst/>
          </a:prstGeom>
          <a:solidFill>
            <a:schemeClr val="accent3"/>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795" name="Google Shape;795;p57"/>
          <p:cNvSpPr/>
          <p:nvPr/>
        </p:nvSpPr>
        <p:spPr>
          <a:xfrm flipH="1">
            <a:off x="11796789" y="-5"/>
            <a:ext cx="395200" cy="393200"/>
          </a:xfrm>
          <a:prstGeom prst="rect">
            <a:avLst/>
          </a:prstGeom>
          <a:solidFill>
            <a:schemeClr val="accent2"/>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796" name="Google Shape;796;p57"/>
          <p:cNvSpPr/>
          <p:nvPr/>
        </p:nvSpPr>
        <p:spPr>
          <a:xfrm flipH="1">
            <a:off x="-42189" y="6378001"/>
            <a:ext cx="482400" cy="480000"/>
          </a:xfrm>
          <a:prstGeom prst="rect">
            <a:avLst/>
          </a:prstGeom>
          <a:solidFill>
            <a:schemeClr val="accent2"/>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797" name="Google Shape;797;p57"/>
          <p:cNvSpPr>
            <a:spLocks noGrp="1"/>
          </p:cNvSpPr>
          <p:nvPr>
            <p:ph type="pic" idx="22"/>
          </p:nvPr>
        </p:nvSpPr>
        <p:spPr>
          <a:xfrm>
            <a:off x="1010333" y="2986133"/>
            <a:ext cx="571600" cy="571600"/>
          </a:xfrm>
          <a:prstGeom prst="rect">
            <a:avLst/>
          </a:prstGeom>
          <a:noFill/>
          <a:ln>
            <a:noFill/>
          </a:ln>
        </p:spPr>
      </p:sp>
      <p:sp>
        <p:nvSpPr>
          <p:cNvPr id="798" name="Google Shape;798;p57"/>
          <p:cNvSpPr>
            <a:spLocks noGrp="1"/>
          </p:cNvSpPr>
          <p:nvPr>
            <p:ph type="pic" idx="12"/>
          </p:nvPr>
        </p:nvSpPr>
        <p:spPr>
          <a:xfrm>
            <a:off x="4757200" y="2981067"/>
            <a:ext cx="571600" cy="571600"/>
          </a:xfrm>
          <a:prstGeom prst="rect">
            <a:avLst/>
          </a:prstGeom>
          <a:noFill/>
          <a:ln>
            <a:noFill/>
          </a:ln>
        </p:spPr>
      </p:sp>
      <p:sp>
        <p:nvSpPr>
          <p:cNvPr id="799" name="Google Shape;799;p57"/>
          <p:cNvSpPr>
            <a:spLocks noGrp="1"/>
          </p:cNvSpPr>
          <p:nvPr>
            <p:ph type="pic" idx="32"/>
          </p:nvPr>
        </p:nvSpPr>
        <p:spPr>
          <a:xfrm>
            <a:off x="8262267" y="2986133"/>
            <a:ext cx="571600" cy="571600"/>
          </a:xfrm>
          <a:prstGeom prst="rect">
            <a:avLst/>
          </a:prstGeom>
          <a:noFill/>
          <a:ln>
            <a:noFill/>
          </a:ln>
        </p:spPr>
      </p:sp>
      <p:sp>
        <p:nvSpPr>
          <p:cNvPr id="800" name="Google Shape;800;p57"/>
          <p:cNvSpPr>
            <a:spLocks noGrp="1"/>
          </p:cNvSpPr>
          <p:nvPr>
            <p:ph type="body" idx="14"/>
          </p:nvPr>
        </p:nvSpPr>
        <p:spPr>
          <a:xfrm>
            <a:off x="527167" y="1956300"/>
            <a:ext cx="3762400" cy="184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01" name="Google Shape;801;p57"/>
          <p:cNvSpPr>
            <a:spLocks noGrp="1"/>
          </p:cNvSpPr>
          <p:nvPr>
            <p:ph type="body" idx="13"/>
          </p:nvPr>
        </p:nvSpPr>
        <p:spPr>
          <a:xfrm>
            <a:off x="527181" y="1226700"/>
            <a:ext cx="37624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02" name="Google Shape;802;p57"/>
          <p:cNvSpPr>
            <a:spLocks noGrp="1"/>
          </p:cNvSpPr>
          <p:nvPr>
            <p:ph type="title"/>
          </p:nvPr>
        </p:nvSpPr>
        <p:spPr>
          <a:xfrm>
            <a:off x="527167" y="497100"/>
            <a:ext cx="376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Slide with 3 Columns and Icons v2">
  <p:cSld name="CUSTOM_45">
    <p:spTree>
      <p:nvGrpSpPr>
        <p:cNvPr id="1" name="Shape 803"/>
        <p:cNvGrpSpPr/>
        <p:nvPr/>
      </p:nvGrpSpPr>
      <p:grpSpPr>
        <a:xfrm>
          <a:off x="0" y="0"/>
          <a:ext cx="0" cy="0"/>
          <a:chOff x="0" y="0"/>
          <a:chExt cx="0" cy="0"/>
        </a:xfrm>
      </p:grpSpPr>
      <p:sp>
        <p:nvSpPr>
          <p:cNvPr id="804" name="Google Shape;804;p58"/>
          <p:cNvSpPr/>
          <p:nvPr/>
        </p:nvSpPr>
        <p:spPr>
          <a:xfrm>
            <a:off x="0" y="2220687"/>
            <a:ext cx="4064000" cy="46376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805" name="Google Shape;805;p58"/>
          <p:cNvSpPr/>
          <p:nvPr/>
        </p:nvSpPr>
        <p:spPr>
          <a:xfrm>
            <a:off x="8128000" y="2220687"/>
            <a:ext cx="4064000" cy="46376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806" name="Google Shape;806;p58"/>
          <p:cNvSpPr/>
          <p:nvPr/>
        </p:nvSpPr>
        <p:spPr>
          <a:xfrm>
            <a:off x="4064000" y="2220687"/>
            <a:ext cx="4064000" cy="4637600"/>
          </a:xfrm>
          <a:prstGeom prst="rect">
            <a:avLst/>
          </a:prstGeom>
          <a:solidFill>
            <a:schemeClr val="accent3"/>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807" name="Google Shape;807;p58"/>
          <p:cNvSpPr/>
          <p:nvPr/>
        </p:nvSpPr>
        <p:spPr>
          <a:xfrm>
            <a:off x="394923" y="1109493"/>
            <a:ext cx="1116000" cy="1111200"/>
          </a:xfrm>
          <a:prstGeom prst="rect">
            <a:avLst/>
          </a:prstGeom>
          <a:solidFill>
            <a:schemeClr val="accent4"/>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808" name="Google Shape;808;p58"/>
          <p:cNvSpPr/>
          <p:nvPr/>
        </p:nvSpPr>
        <p:spPr>
          <a:xfrm>
            <a:off x="0" y="716028"/>
            <a:ext cx="395200" cy="393200"/>
          </a:xfrm>
          <a:prstGeom prst="rect">
            <a:avLst/>
          </a:prstGeom>
          <a:solidFill>
            <a:schemeClr val="accent3"/>
          </a:solidFill>
          <a:ln>
            <a:noFill/>
          </a:ln>
        </p:spPr>
        <p:txBody>
          <a:bodyPr spcFirstLastPara="1" wrap="square" lIns="64125" tIns="64125" rIns="64125" bIns="64125" anchor="ctr" anchorCtr="0">
            <a:noAutofit/>
          </a:bodyPr>
          <a:lstStyle/>
          <a:p>
            <a:pPr marL="0" lvl="0" indent="0" algn="l" rtl="0">
              <a:spcBef>
                <a:spcPts val="0"/>
              </a:spcBef>
              <a:spcAft>
                <a:spcPts val="0"/>
              </a:spcAft>
              <a:buNone/>
            </a:pPr>
            <a:endParaRPr/>
          </a:p>
        </p:txBody>
      </p:sp>
      <p:sp>
        <p:nvSpPr>
          <p:cNvPr id="809" name="Google Shape;809;p58"/>
          <p:cNvSpPr>
            <a:spLocks noGrp="1"/>
          </p:cNvSpPr>
          <p:nvPr>
            <p:ph type="pic" idx="12"/>
          </p:nvPr>
        </p:nvSpPr>
        <p:spPr>
          <a:xfrm>
            <a:off x="479533" y="2724633"/>
            <a:ext cx="624800" cy="624800"/>
          </a:xfrm>
          <a:prstGeom prst="rect">
            <a:avLst/>
          </a:prstGeom>
          <a:noFill/>
          <a:ln>
            <a:noFill/>
          </a:ln>
        </p:spPr>
        <p:txBody>
          <a:bodyPr/>
          <a:lstStyle/>
          <a:p>
            <a:endParaRPr lang="en-IN"/>
          </a:p>
        </p:txBody>
      </p:sp>
      <p:sp>
        <p:nvSpPr>
          <p:cNvPr id="810" name="Google Shape;810;p58"/>
          <p:cNvSpPr>
            <a:spLocks noGrp="1"/>
          </p:cNvSpPr>
          <p:nvPr>
            <p:ph type="pic" idx="22"/>
          </p:nvPr>
        </p:nvSpPr>
        <p:spPr>
          <a:xfrm>
            <a:off x="4499867" y="2724633"/>
            <a:ext cx="624800" cy="624800"/>
          </a:xfrm>
          <a:prstGeom prst="rect">
            <a:avLst/>
          </a:prstGeom>
          <a:noFill/>
          <a:ln>
            <a:noFill/>
          </a:ln>
        </p:spPr>
        <p:txBody>
          <a:bodyPr/>
          <a:lstStyle/>
          <a:p>
            <a:endParaRPr lang="en-IN"/>
          </a:p>
        </p:txBody>
      </p:sp>
      <p:sp>
        <p:nvSpPr>
          <p:cNvPr id="811" name="Google Shape;811;p58"/>
          <p:cNvSpPr>
            <a:spLocks noGrp="1"/>
          </p:cNvSpPr>
          <p:nvPr>
            <p:ph type="pic" idx="32"/>
          </p:nvPr>
        </p:nvSpPr>
        <p:spPr>
          <a:xfrm>
            <a:off x="8573400" y="2724633"/>
            <a:ext cx="624800" cy="624800"/>
          </a:xfrm>
          <a:prstGeom prst="rect">
            <a:avLst/>
          </a:prstGeom>
          <a:noFill/>
          <a:ln>
            <a:noFill/>
          </a:ln>
        </p:spPr>
        <p:txBody>
          <a:bodyPr/>
          <a:lstStyle/>
          <a:p>
            <a:endParaRPr lang="en-IN"/>
          </a:p>
        </p:txBody>
      </p:sp>
      <p:sp>
        <p:nvSpPr>
          <p:cNvPr id="812" name="Google Shape;812;p58"/>
          <p:cNvSpPr>
            <a:spLocks noGrp="1"/>
          </p:cNvSpPr>
          <p:nvPr>
            <p:ph type="body" idx="14"/>
          </p:nvPr>
        </p:nvSpPr>
        <p:spPr>
          <a:xfrm>
            <a:off x="527167" y="1956300"/>
            <a:ext cx="3762400" cy="184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13" name="Google Shape;813;p58"/>
          <p:cNvSpPr>
            <a:spLocks noGrp="1"/>
          </p:cNvSpPr>
          <p:nvPr>
            <p:ph type="body" idx="13"/>
          </p:nvPr>
        </p:nvSpPr>
        <p:spPr>
          <a:xfrm>
            <a:off x="527181" y="1226700"/>
            <a:ext cx="37624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14" name="Google Shape;814;p58"/>
          <p:cNvSpPr>
            <a:spLocks noGrp="1"/>
          </p:cNvSpPr>
          <p:nvPr>
            <p:ph type="title"/>
          </p:nvPr>
        </p:nvSpPr>
        <p:spPr>
          <a:xfrm>
            <a:off x="527167" y="497100"/>
            <a:ext cx="376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Slide with 4 Columns and Icons ">
  <p:cSld name="CUSTOM_46">
    <p:spTree>
      <p:nvGrpSpPr>
        <p:cNvPr id="1" name="Shape 815"/>
        <p:cNvGrpSpPr/>
        <p:nvPr/>
      </p:nvGrpSpPr>
      <p:grpSpPr>
        <a:xfrm>
          <a:off x="0" y="0"/>
          <a:ext cx="0" cy="0"/>
          <a:chOff x="0" y="0"/>
          <a:chExt cx="0" cy="0"/>
        </a:xfrm>
      </p:grpSpPr>
      <p:sp>
        <p:nvSpPr>
          <p:cNvPr id="816" name="Google Shape;816;p59"/>
          <p:cNvSpPr/>
          <p:nvPr/>
        </p:nvSpPr>
        <p:spPr>
          <a:xfrm>
            <a:off x="6967767" y="3630567"/>
            <a:ext cx="2427600" cy="2408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17" name="Google Shape;817;p59"/>
          <p:cNvSpPr/>
          <p:nvPr/>
        </p:nvSpPr>
        <p:spPr>
          <a:xfrm>
            <a:off x="6967767" y="818933"/>
            <a:ext cx="2427600" cy="2408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18" name="Google Shape;818;p59"/>
          <p:cNvSpPr/>
          <p:nvPr/>
        </p:nvSpPr>
        <p:spPr>
          <a:xfrm>
            <a:off x="3603164" y="1250129"/>
            <a:ext cx="3625200" cy="1977200"/>
          </a:xfrm>
          <a:prstGeom prst="rect">
            <a:avLst/>
          </a:prstGeom>
          <a:solidFill>
            <a:schemeClr val="accent2"/>
          </a:solidFill>
          <a:ln>
            <a:noFill/>
          </a:ln>
          <a:effectLst>
            <a:outerShdw blurRad="323850" dist="28575" dir="5400000" algn="t" rotWithShape="0">
              <a:schemeClr val="accent1">
                <a:alpha val="12940"/>
              </a:schemeClr>
            </a:outerShdw>
          </a:effectLst>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819" name="Google Shape;819;p59"/>
          <p:cNvSpPr/>
          <p:nvPr/>
        </p:nvSpPr>
        <p:spPr>
          <a:xfrm>
            <a:off x="3603164" y="4057463"/>
            <a:ext cx="3625200" cy="1977200"/>
          </a:xfrm>
          <a:prstGeom prst="rect">
            <a:avLst/>
          </a:prstGeom>
          <a:solidFill>
            <a:schemeClr val="accent2"/>
          </a:solidFill>
          <a:ln>
            <a:noFill/>
          </a:ln>
          <a:effectLst>
            <a:outerShdw blurRad="323850" dist="28575" dir="5400000" algn="t" rotWithShape="0">
              <a:schemeClr val="accent1">
                <a:alpha val="12940"/>
              </a:schemeClr>
            </a:outerShdw>
          </a:effectLst>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820" name="Google Shape;820;p59"/>
          <p:cNvSpPr/>
          <p:nvPr/>
        </p:nvSpPr>
        <p:spPr>
          <a:xfrm>
            <a:off x="7696159" y="1250129"/>
            <a:ext cx="3625200" cy="1977200"/>
          </a:xfrm>
          <a:prstGeom prst="rect">
            <a:avLst/>
          </a:prstGeom>
          <a:solidFill>
            <a:schemeClr val="accent2"/>
          </a:solidFill>
          <a:ln>
            <a:noFill/>
          </a:ln>
          <a:effectLst>
            <a:outerShdw blurRad="323850" dist="28575" dir="5400000" algn="t" rotWithShape="0">
              <a:schemeClr val="accent1">
                <a:alpha val="12940"/>
              </a:schemeClr>
            </a:outerShdw>
          </a:effectLst>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821" name="Google Shape;821;p59"/>
          <p:cNvSpPr/>
          <p:nvPr/>
        </p:nvSpPr>
        <p:spPr>
          <a:xfrm>
            <a:off x="7696159" y="4057463"/>
            <a:ext cx="3625200" cy="1977200"/>
          </a:xfrm>
          <a:prstGeom prst="rect">
            <a:avLst/>
          </a:prstGeom>
          <a:solidFill>
            <a:schemeClr val="accent2"/>
          </a:solidFill>
          <a:ln>
            <a:noFill/>
          </a:ln>
          <a:effectLst>
            <a:outerShdw blurRad="323850" dist="28575" dir="5400000" algn="t" rotWithShape="0">
              <a:schemeClr val="accent1">
                <a:alpha val="12940"/>
              </a:schemeClr>
            </a:outerShdw>
          </a:effectLst>
        </p:spPr>
        <p:txBody>
          <a:bodyPr spcFirstLastPara="1" wrap="square" lIns="68575" tIns="34275" rIns="68575" bIns="34275" anchor="ctr" anchorCtr="0">
            <a:noAutofit/>
          </a:bodyPr>
          <a:lstStyle/>
          <a:p>
            <a:pPr marL="0" marR="0" lvl="0" indent="0" algn="ctr" rtl="0">
              <a:spcBef>
                <a:spcPts val="0"/>
              </a:spcBef>
              <a:spcAft>
                <a:spcPts val="0"/>
              </a:spcAft>
              <a:buNone/>
            </a:pPr>
            <a:endParaRPr sz="1800" dirty="0">
              <a:solidFill>
                <a:schemeClr val="lt1"/>
              </a:solidFill>
              <a:latin typeface="Poppins" panose="00000500000000000000" pitchFamily="2" charset="0"/>
              <a:ea typeface="Calibri"/>
              <a:cs typeface="Poppins" panose="00000500000000000000" pitchFamily="2" charset="0"/>
              <a:sym typeface="Calibri"/>
            </a:endParaRPr>
          </a:p>
        </p:txBody>
      </p:sp>
      <p:sp>
        <p:nvSpPr>
          <p:cNvPr id="822" name="Google Shape;822;p59"/>
          <p:cNvSpPr/>
          <p:nvPr/>
        </p:nvSpPr>
        <p:spPr>
          <a:xfrm>
            <a:off x="6175767" y="823233"/>
            <a:ext cx="792000" cy="792000"/>
          </a:xfrm>
          <a:prstGeom prst="rect">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23" name="Google Shape;823;p59"/>
          <p:cNvSpPr/>
          <p:nvPr/>
        </p:nvSpPr>
        <p:spPr>
          <a:xfrm>
            <a:off x="10268767" y="823233"/>
            <a:ext cx="792000" cy="792000"/>
          </a:xfrm>
          <a:prstGeom prst="rect">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24" name="Google Shape;824;p59"/>
          <p:cNvSpPr/>
          <p:nvPr/>
        </p:nvSpPr>
        <p:spPr>
          <a:xfrm>
            <a:off x="6175767" y="3630567"/>
            <a:ext cx="792000" cy="792000"/>
          </a:xfrm>
          <a:prstGeom prst="rect">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25" name="Google Shape;825;p59"/>
          <p:cNvSpPr/>
          <p:nvPr/>
        </p:nvSpPr>
        <p:spPr>
          <a:xfrm>
            <a:off x="10268767" y="3630567"/>
            <a:ext cx="792000" cy="792000"/>
          </a:xfrm>
          <a:prstGeom prst="rect">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26" name="Google Shape;826;p59"/>
          <p:cNvSpPr>
            <a:spLocks noGrp="1"/>
          </p:cNvSpPr>
          <p:nvPr>
            <p:ph type="body" idx="14"/>
          </p:nvPr>
        </p:nvSpPr>
        <p:spPr>
          <a:xfrm>
            <a:off x="527167" y="1956300"/>
            <a:ext cx="3762400" cy="184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27" name="Google Shape;827;p59"/>
          <p:cNvSpPr>
            <a:spLocks noGrp="1"/>
          </p:cNvSpPr>
          <p:nvPr>
            <p:ph type="body" idx="13"/>
          </p:nvPr>
        </p:nvSpPr>
        <p:spPr>
          <a:xfrm>
            <a:off x="527181" y="1226700"/>
            <a:ext cx="37624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28" name="Google Shape;828;p59"/>
          <p:cNvSpPr>
            <a:spLocks noGrp="1"/>
          </p:cNvSpPr>
          <p:nvPr>
            <p:ph type="title"/>
          </p:nvPr>
        </p:nvSpPr>
        <p:spPr>
          <a:xfrm>
            <a:off x="527167" y="497100"/>
            <a:ext cx="3762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29" name="Google Shape;829;p59"/>
          <p:cNvSpPr>
            <a:spLocks noGrp="1"/>
          </p:cNvSpPr>
          <p:nvPr>
            <p:ph type="pic" idx="12"/>
          </p:nvPr>
        </p:nvSpPr>
        <p:spPr>
          <a:xfrm>
            <a:off x="6259367" y="906833"/>
            <a:ext cx="624800" cy="624800"/>
          </a:xfrm>
          <a:prstGeom prst="rect">
            <a:avLst/>
          </a:prstGeom>
          <a:noFill/>
          <a:ln>
            <a:noFill/>
          </a:ln>
        </p:spPr>
        <p:txBody>
          <a:bodyPr/>
          <a:lstStyle/>
          <a:p>
            <a:endParaRPr lang="en-IN"/>
          </a:p>
        </p:txBody>
      </p:sp>
      <p:sp>
        <p:nvSpPr>
          <p:cNvPr id="830" name="Google Shape;830;p59"/>
          <p:cNvSpPr>
            <a:spLocks noGrp="1"/>
          </p:cNvSpPr>
          <p:nvPr>
            <p:ph type="pic" idx="22"/>
          </p:nvPr>
        </p:nvSpPr>
        <p:spPr>
          <a:xfrm>
            <a:off x="10352367" y="906833"/>
            <a:ext cx="624800" cy="624800"/>
          </a:xfrm>
          <a:prstGeom prst="rect">
            <a:avLst/>
          </a:prstGeom>
          <a:noFill/>
          <a:ln>
            <a:noFill/>
          </a:ln>
        </p:spPr>
        <p:txBody>
          <a:bodyPr/>
          <a:lstStyle/>
          <a:p>
            <a:endParaRPr lang="en-IN"/>
          </a:p>
        </p:txBody>
      </p:sp>
      <p:sp>
        <p:nvSpPr>
          <p:cNvPr id="831" name="Google Shape;831;p59"/>
          <p:cNvSpPr>
            <a:spLocks noGrp="1"/>
          </p:cNvSpPr>
          <p:nvPr>
            <p:ph type="pic" idx="32"/>
          </p:nvPr>
        </p:nvSpPr>
        <p:spPr>
          <a:xfrm>
            <a:off x="6259367" y="3714167"/>
            <a:ext cx="624800" cy="624800"/>
          </a:xfrm>
          <a:prstGeom prst="rect">
            <a:avLst/>
          </a:prstGeom>
          <a:noFill/>
          <a:ln>
            <a:noFill/>
          </a:ln>
        </p:spPr>
        <p:txBody>
          <a:bodyPr/>
          <a:lstStyle/>
          <a:p>
            <a:endParaRPr lang="en-IN"/>
          </a:p>
        </p:txBody>
      </p:sp>
      <p:sp>
        <p:nvSpPr>
          <p:cNvPr id="832" name="Google Shape;832;p59"/>
          <p:cNvSpPr>
            <a:spLocks noGrp="1"/>
          </p:cNvSpPr>
          <p:nvPr>
            <p:ph type="pic" idx="42"/>
          </p:nvPr>
        </p:nvSpPr>
        <p:spPr>
          <a:xfrm>
            <a:off x="10352367" y="3714167"/>
            <a:ext cx="624800" cy="624800"/>
          </a:xfrm>
          <a:prstGeom prst="rect">
            <a:avLst/>
          </a:prstGeom>
          <a:noFill/>
          <a:ln>
            <a:noFill/>
          </a:ln>
        </p:spPr>
        <p:txBody>
          <a:bodyPr/>
          <a:lstStyle/>
          <a:p>
            <a:endParaRPr lang="en-IN"/>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Single User Bio Slide v3">
  <p:cSld name="CUSTOM_12">
    <p:spTree>
      <p:nvGrpSpPr>
        <p:cNvPr id="1" name="Shape 833"/>
        <p:cNvGrpSpPr/>
        <p:nvPr/>
      </p:nvGrpSpPr>
      <p:grpSpPr>
        <a:xfrm>
          <a:off x="0" y="0"/>
          <a:ext cx="0" cy="0"/>
          <a:chOff x="0" y="0"/>
          <a:chExt cx="0" cy="0"/>
        </a:xfrm>
      </p:grpSpPr>
      <p:sp>
        <p:nvSpPr>
          <p:cNvPr id="834" name="Google Shape;834;p60"/>
          <p:cNvSpPr/>
          <p:nvPr/>
        </p:nvSpPr>
        <p:spPr>
          <a:xfrm>
            <a:off x="202800" y="988967"/>
            <a:ext cx="2843200" cy="19768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35" name="Google Shape;835;p60"/>
          <p:cNvSpPr/>
          <p:nvPr/>
        </p:nvSpPr>
        <p:spPr>
          <a:xfrm rot="10800000">
            <a:off x="1988333" y="5249477"/>
            <a:ext cx="1057600" cy="1053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60"/>
          <p:cNvSpPr/>
          <p:nvPr/>
        </p:nvSpPr>
        <p:spPr>
          <a:xfrm rot="10800000">
            <a:off x="1430632" y="6302800"/>
            <a:ext cx="557600" cy="5552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60"/>
          <p:cNvSpPr/>
          <p:nvPr/>
        </p:nvSpPr>
        <p:spPr>
          <a:xfrm rot="10800000">
            <a:off x="10844001" y="0"/>
            <a:ext cx="1348000" cy="1342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60"/>
          <p:cNvSpPr>
            <a:spLocks noGrp="1"/>
          </p:cNvSpPr>
          <p:nvPr>
            <p:ph type="pic" idx="12"/>
          </p:nvPr>
        </p:nvSpPr>
        <p:spPr>
          <a:xfrm>
            <a:off x="3048000" y="2966400"/>
            <a:ext cx="2558400" cy="2284800"/>
          </a:xfrm>
          <a:prstGeom prst="rect">
            <a:avLst/>
          </a:prstGeom>
          <a:noFill/>
          <a:ln>
            <a:noFill/>
          </a:ln>
        </p:spPr>
      </p:sp>
      <p:sp>
        <p:nvSpPr>
          <p:cNvPr id="839" name="Google Shape;839;p60"/>
          <p:cNvSpPr>
            <a:spLocks noGrp="1"/>
          </p:cNvSpPr>
          <p:nvPr>
            <p:ph type="title"/>
          </p:nvPr>
        </p:nvSpPr>
        <p:spPr>
          <a:xfrm>
            <a:off x="5808000" y="988967"/>
            <a:ext cx="57696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40" name="Google Shape;840;p60"/>
          <p:cNvSpPr>
            <a:spLocks noGrp="1"/>
          </p:cNvSpPr>
          <p:nvPr>
            <p:ph type="body" idx="14"/>
          </p:nvPr>
        </p:nvSpPr>
        <p:spPr>
          <a:xfrm>
            <a:off x="5808000" y="1785767"/>
            <a:ext cx="5769600" cy="346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841" name="Google Shape;841;p60"/>
          <p:cNvSpPr>
            <a:spLocks noGrp="1"/>
          </p:cNvSpPr>
          <p:nvPr>
            <p:ph type="body" idx="13"/>
          </p:nvPr>
        </p:nvSpPr>
        <p:spPr>
          <a:xfrm>
            <a:off x="335600" y="1320951"/>
            <a:ext cx="2577600" cy="6340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842" name="Google Shape;842;p60"/>
          <p:cNvSpPr>
            <a:spLocks noGrp="1"/>
          </p:cNvSpPr>
          <p:nvPr>
            <p:ph type="body" idx="15"/>
          </p:nvPr>
        </p:nvSpPr>
        <p:spPr>
          <a:xfrm>
            <a:off x="335600" y="2045971"/>
            <a:ext cx="2577600" cy="6340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Slide with 3 key metrics v1">
  <p:cSld name="CUSTOM_5">
    <p:spTree>
      <p:nvGrpSpPr>
        <p:cNvPr id="1" name="Shape 843"/>
        <p:cNvGrpSpPr/>
        <p:nvPr/>
      </p:nvGrpSpPr>
      <p:grpSpPr>
        <a:xfrm>
          <a:off x="0" y="0"/>
          <a:ext cx="0" cy="0"/>
          <a:chOff x="0" y="0"/>
          <a:chExt cx="0" cy="0"/>
        </a:xfrm>
      </p:grpSpPr>
      <p:sp>
        <p:nvSpPr>
          <p:cNvPr id="844" name="Google Shape;844;p61"/>
          <p:cNvSpPr/>
          <p:nvPr/>
        </p:nvSpPr>
        <p:spPr>
          <a:xfrm>
            <a:off x="898600" y="1687967"/>
            <a:ext cx="10025200" cy="42248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45" name="Google Shape;845;p61"/>
          <p:cNvSpPr/>
          <p:nvPr/>
        </p:nvSpPr>
        <p:spPr>
          <a:xfrm rot="10800000">
            <a:off x="10923667" y="457567"/>
            <a:ext cx="1288800" cy="1230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61"/>
          <p:cNvSpPr/>
          <p:nvPr/>
        </p:nvSpPr>
        <p:spPr>
          <a:xfrm>
            <a:off x="1192719" y="2067060"/>
            <a:ext cx="231600" cy="230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61"/>
          <p:cNvSpPr/>
          <p:nvPr/>
        </p:nvSpPr>
        <p:spPr>
          <a:xfrm>
            <a:off x="4529887" y="2067060"/>
            <a:ext cx="231600" cy="230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61"/>
          <p:cNvSpPr/>
          <p:nvPr/>
        </p:nvSpPr>
        <p:spPr>
          <a:xfrm>
            <a:off x="7867051" y="2107027"/>
            <a:ext cx="231600" cy="230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61"/>
          <p:cNvSpPr/>
          <p:nvPr/>
        </p:nvSpPr>
        <p:spPr>
          <a:xfrm rot="10800000">
            <a:off x="10578600" y="155200"/>
            <a:ext cx="345200" cy="329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61"/>
          <p:cNvSpPr/>
          <p:nvPr/>
        </p:nvSpPr>
        <p:spPr>
          <a:xfrm rot="10800000">
            <a:off x="-18067" y="5912967"/>
            <a:ext cx="908800" cy="951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61"/>
          <p:cNvSpPr>
            <a:spLocks noGrp="1"/>
          </p:cNvSpPr>
          <p:nvPr>
            <p:ph type="body" idx="13"/>
          </p:nvPr>
        </p:nvSpPr>
        <p:spPr>
          <a:xfrm>
            <a:off x="1192733" y="2544767"/>
            <a:ext cx="2746800" cy="67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52" name="Google Shape;852;p61"/>
          <p:cNvSpPr>
            <a:spLocks noGrp="1"/>
          </p:cNvSpPr>
          <p:nvPr>
            <p:ph type="body" idx="16"/>
          </p:nvPr>
        </p:nvSpPr>
        <p:spPr>
          <a:xfrm>
            <a:off x="1192733" y="3320636"/>
            <a:ext cx="2746800" cy="186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53" name="Google Shape;853;p61"/>
          <p:cNvSpPr>
            <a:spLocks noGrp="1"/>
          </p:cNvSpPr>
          <p:nvPr>
            <p:ph type="body" idx="14"/>
          </p:nvPr>
        </p:nvSpPr>
        <p:spPr>
          <a:xfrm>
            <a:off x="4529884" y="2544767"/>
            <a:ext cx="2746800" cy="67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54" name="Google Shape;854;p61"/>
          <p:cNvSpPr>
            <a:spLocks noGrp="1"/>
          </p:cNvSpPr>
          <p:nvPr>
            <p:ph type="body" idx="17"/>
          </p:nvPr>
        </p:nvSpPr>
        <p:spPr>
          <a:xfrm>
            <a:off x="4529900" y="3320637"/>
            <a:ext cx="2746800" cy="186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55" name="Google Shape;855;p61"/>
          <p:cNvSpPr>
            <a:spLocks noGrp="1"/>
          </p:cNvSpPr>
          <p:nvPr>
            <p:ph type="body" idx="15"/>
          </p:nvPr>
        </p:nvSpPr>
        <p:spPr>
          <a:xfrm>
            <a:off x="7839467" y="2544767"/>
            <a:ext cx="2746800" cy="67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56" name="Google Shape;856;p61"/>
          <p:cNvSpPr>
            <a:spLocks noGrp="1"/>
          </p:cNvSpPr>
          <p:nvPr>
            <p:ph type="body" idx="18"/>
          </p:nvPr>
        </p:nvSpPr>
        <p:spPr>
          <a:xfrm>
            <a:off x="7839467" y="3320637"/>
            <a:ext cx="2746800" cy="186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57" name="Google Shape;857;p61"/>
          <p:cNvSpPr>
            <a:spLocks noGrp="1"/>
          </p:cNvSpPr>
          <p:nvPr>
            <p:ph type="title"/>
          </p:nvPr>
        </p:nvSpPr>
        <p:spPr>
          <a:xfrm>
            <a:off x="1718400" y="484800"/>
            <a:ext cx="8385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Slide v2">
  <p:cSld name="CUSTOM_15">
    <p:spTree>
      <p:nvGrpSpPr>
        <p:cNvPr id="1" name="Shape 858"/>
        <p:cNvGrpSpPr/>
        <p:nvPr/>
      </p:nvGrpSpPr>
      <p:grpSpPr>
        <a:xfrm>
          <a:off x="0" y="0"/>
          <a:ext cx="0" cy="0"/>
          <a:chOff x="0" y="0"/>
          <a:chExt cx="0" cy="0"/>
        </a:xfrm>
      </p:grpSpPr>
      <p:sp>
        <p:nvSpPr>
          <p:cNvPr id="859" name="Google Shape;859;p62"/>
          <p:cNvSpPr/>
          <p:nvPr/>
        </p:nvSpPr>
        <p:spPr>
          <a:xfrm>
            <a:off x="9169444" y="3834965"/>
            <a:ext cx="2154400" cy="2145200"/>
          </a:xfrm>
          <a:prstGeom prst="rect">
            <a:avLst/>
          </a:prstGeom>
          <a:solidFill>
            <a:schemeClr val="accent4"/>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860" name="Google Shape;860;p62"/>
          <p:cNvSpPr/>
          <p:nvPr/>
        </p:nvSpPr>
        <p:spPr>
          <a:xfrm>
            <a:off x="0" y="6383751"/>
            <a:ext cx="12192000" cy="4852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861" name="Google Shape;861;p62"/>
          <p:cNvSpPr/>
          <p:nvPr/>
        </p:nvSpPr>
        <p:spPr>
          <a:xfrm>
            <a:off x="481915" y="487575"/>
            <a:ext cx="2715200" cy="2703200"/>
          </a:xfrm>
          <a:prstGeom prst="rect">
            <a:avLst/>
          </a:prstGeom>
          <a:solidFill>
            <a:schemeClr val="accen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862" name="Google Shape;862;p62"/>
          <p:cNvSpPr>
            <a:spLocks noGrp="1"/>
          </p:cNvSpPr>
          <p:nvPr>
            <p:ph type="title"/>
          </p:nvPr>
        </p:nvSpPr>
        <p:spPr>
          <a:xfrm>
            <a:off x="480000" y="2077400"/>
            <a:ext cx="11296400" cy="2703200"/>
          </a:xfrm>
          <a:prstGeom prst="rect">
            <a:avLst/>
          </a:prstGeom>
        </p:spPr>
        <p:txBody>
          <a:bodyPr spcFirstLastPara="1" wrap="square" lIns="0" tIns="0" rIns="0" bIns="0" anchor="ctr" anchorCtr="0">
            <a:normAutofit/>
          </a:bodyPr>
          <a:lstStyle>
            <a:lvl1pPr algn="ctr">
              <a:defRPr b="1"/>
            </a:lvl1pPr>
            <a:lvl2pPr algn="ctr">
              <a:defRPr b="1">
                <a:solidFill>
                  <a:schemeClr val="dk2"/>
                </a:solidFill>
              </a:defRPr>
            </a:lvl2pPr>
            <a:lvl3pPr algn="ctr">
              <a:defRPr b="1">
                <a:solidFill>
                  <a:schemeClr val="dk2"/>
                </a:solidFill>
              </a:defRPr>
            </a:lvl3pPr>
            <a:lvl4pPr algn="ctr">
              <a:defRPr b="1">
                <a:solidFill>
                  <a:schemeClr val="dk2"/>
                </a:solidFill>
              </a:defRPr>
            </a:lvl4pPr>
            <a:lvl5pPr algn="ctr">
              <a:defRPr b="1">
                <a:solidFill>
                  <a:schemeClr val="dk2"/>
                </a:solidFill>
              </a:defRPr>
            </a:lvl5pPr>
            <a:lvl6pPr algn="ctr">
              <a:defRPr b="1">
                <a:solidFill>
                  <a:schemeClr val="dk2"/>
                </a:solidFill>
              </a:defRPr>
            </a:lvl6pPr>
            <a:lvl7pPr algn="ctr">
              <a:defRPr b="1">
                <a:solidFill>
                  <a:schemeClr val="dk2"/>
                </a:solidFill>
              </a:defRPr>
            </a:lvl7pPr>
            <a:lvl8pPr algn="ctr">
              <a:defRPr b="1">
                <a:solidFill>
                  <a:schemeClr val="dk2"/>
                </a:solidFill>
              </a:defRPr>
            </a:lvl8pPr>
            <a:lvl9pPr algn="ctr">
              <a:defRPr b="1">
                <a:solidFill>
                  <a:schemeClr val="dk2"/>
                </a:solidFill>
              </a:defRPr>
            </a:lvl9pPr>
          </a:lstStyle>
          <a:p>
            <a:r>
              <a:rPr lang="en-US"/>
              <a:t>Click to edit Master title style</a:t>
            </a:r>
          </a:p>
        </p:txBody>
      </p:sp>
      <p:sp>
        <p:nvSpPr>
          <p:cNvPr id="863" name="Google Shape;863;p62"/>
          <p:cNvSpPr/>
          <p:nvPr/>
        </p:nvSpPr>
        <p:spPr>
          <a:xfrm>
            <a:off x="11323763" y="5962595"/>
            <a:ext cx="487200" cy="4852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itle Slide v1">
  <p:cSld name="CUSTOM_15_1">
    <p:spTree>
      <p:nvGrpSpPr>
        <p:cNvPr id="1" name="Shape 864"/>
        <p:cNvGrpSpPr/>
        <p:nvPr/>
      </p:nvGrpSpPr>
      <p:grpSpPr>
        <a:xfrm>
          <a:off x="0" y="0"/>
          <a:ext cx="0" cy="0"/>
          <a:chOff x="0" y="0"/>
          <a:chExt cx="0" cy="0"/>
        </a:xfrm>
      </p:grpSpPr>
      <p:sp>
        <p:nvSpPr>
          <p:cNvPr id="865" name="Google Shape;865;p63"/>
          <p:cNvSpPr/>
          <p:nvPr/>
        </p:nvSpPr>
        <p:spPr>
          <a:xfrm>
            <a:off x="9169444" y="3834965"/>
            <a:ext cx="2154400" cy="2145200"/>
          </a:xfrm>
          <a:prstGeom prst="rect">
            <a:avLst/>
          </a:prstGeom>
          <a:solidFill>
            <a:schemeClr val="accent4"/>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866" name="Google Shape;866;p63"/>
          <p:cNvSpPr/>
          <p:nvPr/>
        </p:nvSpPr>
        <p:spPr>
          <a:xfrm>
            <a:off x="0" y="6383751"/>
            <a:ext cx="12192000" cy="4852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867" name="Google Shape;867;p63"/>
          <p:cNvSpPr/>
          <p:nvPr/>
        </p:nvSpPr>
        <p:spPr>
          <a:xfrm>
            <a:off x="481915" y="487575"/>
            <a:ext cx="2715200" cy="2703200"/>
          </a:xfrm>
          <a:prstGeom prst="rect">
            <a:avLst/>
          </a:prstGeom>
          <a:solidFill>
            <a:schemeClr val="accen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868" name="Google Shape;868;p63"/>
          <p:cNvSpPr>
            <a:spLocks noGrp="1"/>
          </p:cNvSpPr>
          <p:nvPr>
            <p:ph type="title"/>
          </p:nvPr>
        </p:nvSpPr>
        <p:spPr>
          <a:xfrm>
            <a:off x="3558033" y="487567"/>
            <a:ext cx="7765600" cy="2703200"/>
          </a:xfrm>
          <a:prstGeom prst="rect">
            <a:avLst/>
          </a:prstGeom>
        </p:spPr>
        <p:txBody>
          <a:bodyPr spcFirstLastPara="1" wrap="square" lIns="0" tIns="0" rIns="0" bIns="0" anchor="ctr" anchorCtr="0">
            <a:normAutofit/>
          </a:bodyPr>
          <a:lstStyle>
            <a:lvl1pPr>
              <a:defRPr b="1"/>
            </a:lvl1pPr>
            <a:lvl2pPr>
              <a:defRPr b="1">
                <a:solidFill>
                  <a:schemeClr val="dk2"/>
                </a:solidFill>
              </a:defRPr>
            </a:lvl2pPr>
            <a:lvl3pPr>
              <a:defRPr b="1">
                <a:solidFill>
                  <a:schemeClr val="dk2"/>
                </a:solidFill>
              </a:defRPr>
            </a:lvl3pPr>
            <a:lvl4pPr>
              <a:defRPr b="1">
                <a:solidFill>
                  <a:schemeClr val="dk2"/>
                </a:solidFill>
              </a:defRPr>
            </a:lvl4pPr>
            <a:lvl5pPr>
              <a:defRPr b="1">
                <a:solidFill>
                  <a:schemeClr val="dk2"/>
                </a:solidFill>
              </a:defRPr>
            </a:lvl5pPr>
            <a:lvl6pPr>
              <a:defRPr b="1">
                <a:solidFill>
                  <a:schemeClr val="dk2"/>
                </a:solidFill>
              </a:defRPr>
            </a:lvl6pPr>
            <a:lvl7pPr>
              <a:defRPr b="1">
                <a:solidFill>
                  <a:schemeClr val="dk2"/>
                </a:solidFill>
              </a:defRPr>
            </a:lvl7pPr>
            <a:lvl8pPr>
              <a:defRPr b="1">
                <a:solidFill>
                  <a:schemeClr val="dk2"/>
                </a:solidFill>
              </a:defRPr>
            </a:lvl8pPr>
            <a:lvl9pPr>
              <a:defRPr b="1">
                <a:solidFill>
                  <a:schemeClr val="dk2"/>
                </a:solidFill>
              </a:defRPr>
            </a:lvl9pPr>
          </a:lstStyle>
          <a:p>
            <a:r>
              <a:rPr lang="en-US"/>
              <a:t>Click to edit Master title style</a:t>
            </a:r>
          </a:p>
        </p:txBody>
      </p:sp>
      <p:sp>
        <p:nvSpPr>
          <p:cNvPr id="869" name="Google Shape;869;p63"/>
          <p:cNvSpPr/>
          <p:nvPr/>
        </p:nvSpPr>
        <p:spPr>
          <a:xfrm>
            <a:off x="11323763" y="5962595"/>
            <a:ext cx="487200" cy="4852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870" name="Google Shape;870;p63"/>
          <p:cNvSpPr>
            <a:spLocks noGrp="1"/>
          </p:cNvSpPr>
          <p:nvPr>
            <p:ph type="body" idx="13"/>
          </p:nvPr>
        </p:nvSpPr>
        <p:spPr>
          <a:xfrm>
            <a:off x="481900" y="5260167"/>
            <a:ext cx="7658400" cy="720000"/>
          </a:xfrm>
          <a:prstGeom prst="rect">
            <a:avLst/>
          </a:prstGeom>
        </p:spPr>
        <p:txBody>
          <a:bodyPr spcFirstLastPara="1" wrap="square" lIns="0" tIns="0" rIns="0" bIns="0" anchor="b"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hankyou Slide">
  <p:cSld name="CUSTOM_47">
    <p:spTree>
      <p:nvGrpSpPr>
        <p:cNvPr id="1" name="Shape 871"/>
        <p:cNvGrpSpPr/>
        <p:nvPr/>
      </p:nvGrpSpPr>
      <p:grpSpPr>
        <a:xfrm>
          <a:off x="0" y="0"/>
          <a:ext cx="0" cy="0"/>
          <a:chOff x="0" y="0"/>
          <a:chExt cx="0" cy="0"/>
        </a:xfrm>
      </p:grpSpPr>
      <p:sp>
        <p:nvSpPr>
          <p:cNvPr id="872" name="Google Shape;872;p64"/>
          <p:cNvSpPr>
            <a:spLocks noGrp="1"/>
          </p:cNvSpPr>
          <p:nvPr>
            <p:ph type="title"/>
          </p:nvPr>
        </p:nvSpPr>
        <p:spPr>
          <a:xfrm>
            <a:off x="415600" y="2273800"/>
            <a:ext cx="11360800" cy="23104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873" name="Google Shape;873;p64"/>
          <p:cNvSpPr/>
          <p:nvPr/>
        </p:nvSpPr>
        <p:spPr>
          <a:xfrm>
            <a:off x="10169600" y="0"/>
            <a:ext cx="2022400" cy="20224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74" name="Google Shape;874;p64"/>
          <p:cNvSpPr/>
          <p:nvPr/>
        </p:nvSpPr>
        <p:spPr>
          <a:xfrm>
            <a:off x="9854867" y="359400"/>
            <a:ext cx="747200" cy="747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75" name="Google Shape;875;p64"/>
          <p:cNvSpPr/>
          <p:nvPr/>
        </p:nvSpPr>
        <p:spPr>
          <a:xfrm>
            <a:off x="10602067" y="1106600"/>
            <a:ext cx="370000" cy="3700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876" name="Google Shape;876;p64"/>
          <p:cNvSpPr/>
          <p:nvPr/>
        </p:nvSpPr>
        <p:spPr>
          <a:xfrm>
            <a:off x="0" y="6110800"/>
            <a:ext cx="747200" cy="747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Slide With Paragraph v1" type="title">
  <p:cSld name="TITLE">
    <p:spTree>
      <p:nvGrpSpPr>
        <p:cNvPr id="1" name="Shape 9"/>
        <p:cNvGrpSpPr/>
        <p:nvPr/>
      </p:nvGrpSpPr>
      <p:grpSpPr>
        <a:xfrm>
          <a:off x="0" y="0"/>
          <a:ext cx="0" cy="0"/>
          <a:chOff x="0" y="0"/>
          <a:chExt cx="0" cy="0"/>
        </a:xfrm>
      </p:grpSpPr>
      <p:sp>
        <p:nvSpPr>
          <p:cNvPr id="10" name="Google Shape;10;p2"/>
          <p:cNvSpPr>
            <a:spLocks noGrp="1"/>
          </p:cNvSpPr>
          <p:nvPr>
            <p:ph type="ctrTitle"/>
          </p:nvPr>
        </p:nvSpPr>
        <p:spPr>
          <a:xfrm>
            <a:off x="348667" y="340310"/>
            <a:ext cx="7147200" cy="902563"/>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1" name="Google Shape;11;p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2" name="Google Shape;12;p2"/>
          <p:cNvSpPr/>
          <p:nvPr/>
        </p:nvSpPr>
        <p:spPr>
          <a:xfrm>
            <a:off x="7867033" y="0"/>
            <a:ext cx="43252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a:spLocks noGrp="1"/>
          </p:cNvSpPr>
          <p:nvPr>
            <p:ph type="body" idx="13"/>
          </p:nvPr>
        </p:nvSpPr>
        <p:spPr>
          <a:xfrm>
            <a:off x="348667" y="1514023"/>
            <a:ext cx="7147200" cy="5082086"/>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Slide With Paragraph v2 - Image" type="secHead">
  <p:cSld name="SECTION_HEADER">
    <p:spTree>
      <p:nvGrpSpPr>
        <p:cNvPr id="1" name="Shape 14"/>
        <p:cNvGrpSpPr/>
        <p:nvPr/>
      </p:nvGrpSpPr>
      <p:grpSpPr>
        <a:xfrm>
          <a:off x="0" y="0"/>
          <a:ext cx="0" cy="0"/>
          <a:chOff x="0" y="0"/>
          <a:chExt cx="0" cy="0"/>
        </a:xfrm>
      </p:grpSpPr>
      <p:sp>
        <p:nvSpPr>
          <p:cNvPr id="16" name="Google Shape;16;p3"/>
          <p:cNvSpPr/>
          <p:nvPr/>
        </p:nvSpPr>
        <p:spPr>
          <a:xfrm>
            <a:off x="-116" y="0"/>
            <a:ext cx="7153883"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8" name="Google Shape;18;p3"/>
          <p:cNvSpPr>
            <a:spLocks noGrp="1"/>
          </p:cNvSpPr>
          <p:nvPr>
            <p:ph type="ctrTitle"/>
          </p:nvPr>
        </p:nvSpPr>
        <p:spPr>
          <a:xfrm>
            <a:off x="354900" y="349767"/>
            <a:ext cx="63828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19" name="Google Shape;19;p3"/>
          <p:cNvSpPr>
            <a:spLocks noGrp="1"/>
          </p:cNvSpPr>
          <p:nvPr>
            <p:ph type="body" idx="13"/>
          </p:nvPr>
        </p:nvSpPr>
        <p:spPr>
          <a:xfrm>
            <a:off x="354900" y="1278384"/>
            <a:ext cx="6382800" cy="5024983"/>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7" name="Google Shape;17;p3"/>
          <p:cNvSpPr>
            <a:spLocks noGrp="1"/>
          </p:cNvSpPr>
          <p:nvPr>
            <p:ph type="pic" idx="12"/>
          </p:nvPr>
        </p:nvSpPr>
        <p:spPr>
          <a:xfrm>
            <a:off x="7153767" y="-25433"/>
            <a:ext cx="5038400" cy="6932400"/>
          </a:xfrm>
          <a:prstGeom prst="rect">
            <a:avLst/>
          </a:prstGeom>
          <a:noFill/>
          <a:ln>
            <a:noFill/>
          </a:ln>
        </p:spPr>
        <p:txBody>
          <a:bodyPr/>
          <a:lstStyle/>
          <a:p>
            <a:endParaRPr lang="en-IN"/>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Slide with 3 paragraphs" type="tx">
  <p:cSld name="TITLE_AND_BODY">
    <p:spTree>
      <p:nvGrpSpPr>
        <p:cNvPr id="1" name="Shape 20"/>
        <p:cNvGrpSpPr/>
        <p:nvPr/>
      </p:nvGrpSpPr>
      <p:grpSpPr>
        <a:xfrm>
          <a:off x="0" y="0"/>
          <a:ext cx="0" cy="0"/>
          <a:chOff x="0" y="0"/>
          <a:chExt cx="0" cy="0"/>
        </a:xfrm>
      </p:grpSpPr>
      <p:sp>
        <p:nvSpPr>
          <p:cNvPr id="21" name="Google Shape;21;p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22" name="Google Shape;22;p4"/>
          <p:cNvSpPr/>
          <p:nvPr/>
        </p:nvSpPr>
        <p:spPr>
          <a:xfrm>
            <a:off x="0" y="0"/>
            <a:ext cx="4306800" cy="3406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 name="Google Shape;23;p4"/>
          <p:cNvSpPr>
            <a:spLocks noGrp="1"/>
          </p:cNvSpPr>
          <p:nvPr>
            <p:ph type="ctrTitle"/>
          </p:nvPr>
        </p:nvSpPr>
        <p:spPr>
          <a:xfrm>
            <a:off x="337916" y="310719"/>
            <a:ext cx="3630968" cy="2694517"/>
          </a:xfrm>
          <a:prstGeom prst="rect">
            <a:avLst/>
          </a:prstGeom>
        </p:spPr>
        <p:txBody>
          <a:bodyPr spcFirstLastPara="1" wrap="square" lIns="0" tIns="0" rIns="0" bIns="0" anchor="t"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24" name="Google Shape;24;p4"/>
          <p:cNvSpPr>
            <a:spLocks noGrp="1"/>
          </p:cNvSpPr>
          <p:nvPr>
            <p:ph type="body" idx="13"/>
          </p:nvPr>
        </p:nvSpPr>
        <p:spPr>
          <a:xfrm>
            <a:off x="5044800" y="314033"/>
            <a:ext cx="6836482" cy="854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 name="Google Shape;25;p4"/>
          <p:cNvSpPr>
            <a:spLocks noGrp="1"/>
          </p:cNvSpPr>
          <p:nvPr>
            <p:ph type="body" idx="14"/>
          </p:nvPr>
        </p:nvSpPr>
        <p:spPr>
          <a:xfrm>
            <a:off x="5044800" y="2441782"/>
            <a:ext cx="6836482" cy="854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 name="Google Shape;26;p4"/>
          <p:cNvSpPr>
            <a:spLocks noGrp="1"/>
          </p:cNvSpPr>
          <p:nvPr>
            <p:ph type="body" idx="15"/>
          </p:nvPr>
        </p:nvSpPr>
        <p:spPr>
          <a:xfrm>
            <a:off x="5044800" y="4569533"/>
            <a:ext cx="6836482" cy="854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Slide with 2 columns v1" type="twoColTx">
  <p:cSld name="TITLE_AND_TWO_COLUMNS">
    <p:spTree>
      <p:nvGrpSpPr>
        <p:cNvPr id="1" name="Shape 27"/>
        <p:cNvGrpSpPr/>
        <p:nvPr/>
      </p:nvGrpSpPr>
      <p:grpSpPr>
        <a:xfrm>
          <a:off x="0" y="0"/>
          <a:ext cx="0" cy="0"/>
          <a:chOff x="0" y="0"/>
          <a:chExt cx="0" cy="0"/>
        </a:xfrm>
      </p:grpSpPr>
      <p:sp>
        <p:nvSpPr>
          <p:cNvPr id="28" name="Google Shape;28;p5"/>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29" name="Google Shape;29;p5"/>
          <p:cNvSpPr/>
          <p:nvPr/>
        </p:nvSpPr>
        <p:spPr>
          <a:xfrm>
            <a:off x="11221133" y="0"/>
            <a:ext cx="9712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5"/>
          <p:cNvSpPr/>
          <p:nvPr/>
        </p:nvSpPr>
        <p:spPr>
          <a:xfrm>
            <a:off x="-333" y="0"/>
            <a:ext cx="9712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5"/>
          <p:cNvSpPr>
            <a:spLocks noGrp="1"/>
          </p:cNvSpPr>
          <p:nvPr>
            <p:ph type="ctrTitle"/>
          </p:nvPr>
        </p:nvSpPr>
        <p:spPr>
          <a:xfrm>
            <a:off x="1948800" y="340832"/>
            <a:ext cx="8292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2" name="Google Shape;32;p5"/>
          <p:cNvSpPr/>
          <p:nvPr/>
        </p:nvSpPr>
        <p:spPr>
          <a:xfrm>
            <a:off x="1951000" y="1415645"/>
            <a:ext cx="3799200" cy="146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 name="Google Shape;33;p5"/>
          <p:cNvSpPr/>
          <p:nvPr/>
        </p:nvSpPr>
        <p:spPr>
          <a:xfrm>
            <a:off x="6441800" y="1415645"/>
            <a:ext cx="3799200" cy="146800"/>
          </a:xfrm>
          <a:prstGeom prst="rect">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 name="Google Shape;34;p5"/>
          <p:cNvSpPr>
            <a:spLocks noGrp="1"/>
          </p:cNvSpPr>
          <p:nvPr>
            <p:ph type="body" idx="13"/>
          </p:nvPr>
        </p:nvSpPr>
        <p:spPr>
          <a:xfrm>
            <a:off x="1948800" y="1760767"/>
            <a:ext cx="3801600" cy="6720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 name="Google Shape;35;p5"/>
          <p:cNvSpPr>
            <a:spLocks noGrp="1"/>
          </p:cNvSpPr>
          <p:nvPr>
            <p:ph type="body" idx="15"/>
          </p:nvPr>
        </p:nvSpPr>
        <p:spPr>
          <a:xfrm>
            <a:off x="1948800" y="2552767"/>
            <a:ext cx="3801600" cy="37868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 name="Google Shape;36;p5"/>
          <p:cNvSpPr>
            <a:spLocks noGrp="1"/>
          </p:cNvSpPr>
          <p:nvPr>
            <p:ph type="body" idx="14"/>
          </p:nvPr>
        </p:nvSpPr>
        <p:spPr>
          <a:xfrm>
            <a:off x="6441600" y="1760767"/>
            <a:ext cx="3801600" cy="6720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 name="Google Shape;37;p5"/>
          <p:cNvSpPr>
            <a:spLocks noGrp="1"/>
          </p:cNvSpPr>
          <p:nvPr>
            <p:ph type="body" idx="16"/>
          </p:nvPr>
        </p:nvSpPr>
        <p:spPr>
          <a:xfrm>
            <a:off x="6441600" y="2552767"/>
            <a:ext cx="3801600" cy="37868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Slide with 2 columns v1 Image" type="titleOnly">
  <p:cSld name="TITLE_ONLY">
    <p:spTree>
      <p:nvGrpSpPr>
        <p:cNvPr id="1" name="Shape 38"/>
        <p:cNvGrpSpPr/>
        <p:nvPr/>
      </p:nvGrpSpPr>
      <p:grpSpPr>
        <a:xfrm>
          <a:off x="0" y="0"/>
          <a:ext cx="0" cy="0"/>
          <a:chOff x="0" y="0"/>
          <a:chExt cx="0" cy="0"/>
        </a:xfrm>
      </p:grpSpPr>
      <p:sp>
        <p:nvSpPr>
          <p:cNvPr id="40" name="Google Shape;40;p6"/>
          <p:cNvSpPr/>
          <p:nvPr/>
        </p:nvSpPr>
        <p:spPr>
          <a:xfrm>
            <a:off x="8116700" y="0"/>
            <a:ext cx="4076000" cy="46032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6"/>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41" name="Google Shape;41;p6"/>
          <p:cNvSpPr>
            <a:spLocks noGrp="1"/>
          </p:cNvSpPr>
          <p:nvPr>
            <p:ph type="pic" idx="12"/>
          </p:nvPr>
        </p:nvSpPr>
        <p:spPr>
          <a:xfrm>
            <a:off x="8116700" y="1310267"/>
            <a:ext cx="3691200" cy="2078400"/>
          </a:xfrm>
          <a:prstGeom prst="rect">
            <a:avLst/>
          </a:prstGeom>
          <a:noFill/>
          <a:ln>
            <a:noFill/>
          </a:ln>
        </p:spPr>
        <p:txBody>
          <a:bodyPr/>
          <a:lstStyle/>
          <a:p>
            <a:endParaRPr lang="en-IN"/>
          </a:p>
        </p:txBody>
      </p:sp>
      <p:sp>
        <p:nvSpPr>
          <p:cNvPr id="42" name="Google Shape;42;p6"/>
          <p:cNvSpPr>
            <a:spLocks noGrp="1"/>
          </p:cNvSpPr>
          <p:nvPr>
            <p:ph type="ctrTitle"/>
          </p:nvPr>
        </p:nvSpPr>
        <p:spPr>
          <a:xfrm>
            <a:off x="310717" y="337536"/>
            <a:ext cx="7367199"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3" name="Google Shape;43;p6"/>
          <p:cNvSpPr>
            <a:spLocks noGrp="1"/>
          </p:cNvSpPr>
          <p:nvPr>
            <p:ph type="body" idx="13"/>
          </p:nvPr>
        </p:nvSpPr>
        <p:spPr>
          <a:xfrm>
            <a:off x="310718" y="1310267"/>
            <a:ext cx="7367200" cy="465600"/>
          </a:xfrm>
          <a:prstGeom prst="rect">
            <a:avLst/>
          </a:prstGeom>
          <a:ln>
            <a:noFill/>
          </a:ln>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 name="Google Shape;44;p6"/>
          <p:cNvSpPr>
            <a:spLocks noGrp="1"/>
          </p:cNvSpPr>
          <p:nvPr>
            <p:ph type="body" idx="14"/>
          </p:nvPr>
        </p:nvSpPr>
        <p:spPr>
          <a:xfrm>
            <a:off x="310718" y="1888384"/>
            <a:ext cx="7367200" cy="1500400"/>
          </a:xfrm>
          <a:prstGeom prst="rect">
            <a:avLst/>
          </a:prstGeom>
          <a:ln>
            <a:noFill/>
          </a:ln>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 name="Google Shape;45;p6"/>
          <p:cNvSpPr>
            <a:spLocks noGrp="1"/>
          </p:cNvSpPr>
          <p:nvPr>
            <p:ph type="body" idx="15"/>
          </p:nvPr>
        </p:nvSpPr>
        <p:spPr>
          <a:xfrm>
            <a:off x="310718" y="4022400"/>
            <a:ext cx="7367200" cy="465600"/>
          </a:xfrm>
          <a:prstGeom prst="rect">
            <a:avLst/>
          </a:prstGeom>
          <a:ln>
            <a:noFill/>
          </a:ln>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 name="Google Shape;46;p6"/>
          <p:cNvSpPr>
            <a:spLocks noGrp="1"/>
          </p:cNvSpPr>
          <p:nvPr>
            <p:ph type="body" idx="16"/>
          </p:nvPr>
        </p:nvSpPr>
        <p:spPr>
          <a:xfrm>
            <a:off x="310718" y="4600400"/>
            <a:ext cx="7367200" cy="1500400"/>
          </a:xfrm>
          <a:prstGeom prst="rect">
            <a:avLst/>
          </a:prstGeom>
          <a:ln>
            <a:noFill/>
          </a:ln>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7" name="Google Shape;47;p6"/>
          <p:cNvSpPr>
            <a:spLocks noGrp="1"/>
          </p:cNvSpPr>
          <p:nvPr>
            <p:ph type="pic" idx="22"/>
          </p:nvPr>
        </p:nvSpPr>
        <p:spPr>
          <a:xfrm>
            <a:off x="8116700" y="4022400"/>
            <a:ext cx="3691200" cy="2078400"/>
          </a:xfrm>
          <a:prstGeom prst="rect">
            <a:avLst/>
          </a:prstGeom>
          <a:noFill/>
          <a:ln>
            <a:noFill/>
          </a:ln>
        </p:spPr>
        <p:txBody>
          <a:bodyPr/>
          <a:lstStyle/>
          <a:p>
            <a:endParaRPr lang="en-IN"/>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Slide with 2 columns v2">
  <p:cSld name="ONE_COLUMN_TEXT">
    <p:bg>
      <p:bgPr>
        <a:solidFill>
          <a:schemeClr val="lt2"/>
        </a:solidFill>
        <a:effectLst/>
      </p:bgPr>
    </p:bg>
    <p:spTree>
      <p:nvGrpSpPr>
        <p:cNvPr id="1" name="Shape 48"/>
        <p:cNvGrpSpPr/>
        <p:nvPr/>
      </p:nvGrpSpPr>
      <p:grpSpPr>
        <a:xfrm>
          <a:off x="0" y="0"/>
          <a:ext cx="0" cy="0"/>
          <a:chOff x="0" y="0"/>
          <a:chExt cx="0" cy="0"/>
        </a:xfrm>
      </p:grpSpPr>
      <p:sp>
        <p:nvSpPr>
          <p:cNvPr id="49" name="Google Shape;49;p7"/>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50" name="Google Shape;50;p7"/>
          <p:cNvSpPr/>
          <p:nvPr/>
        </p:nvSpPr>
        <p:spPr>
          <a:xfrm rot="5400000">
            <a:off x="5516667" y="-1379667"/>
            <a:ext cx="249200" cy="2985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9798333" y="-1361067"/>
            <a:ext cx="286400" cy="2985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7"/>
          <p:cNvSpPr/>
          <p:nvPr/>
        </p:nvSpPr>
        <p:spPr>
          <a:xfrm rot="5400000">
            <a:off x="5496467" y="5223800"/>
            <a:ext cx="289600" cy="2985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7"/>
          <p:cNvSpPr/>
          <p:nvPr/>
        </p:nvSpPr>
        <p:spPr>
          <a:xfrm rot="5400000">
            <a:off x="9798333" y="5222200"/>
            <a:ext cx="286400" cy="2985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7"/>
          <p:cNvSpPr>
            <a:spLocks noGrp="1"/>
          </p:cNvSpPr>
          <p:nvPr>
            <p:ph type="ctrTitle"/>
          </p:nvPr>
        </p:nvSpPr>
        <p:spPr>
          <a:xfrm>
            <a:off x="301756" y="274732"/>
            <a:ext cx="3441311" cy="3599683"/>
          </a:xfrm>
          <a:prstGeom prst="rect">
            <a:avLst/>
          </a:prstGeom>
        </p:spPr>
        <p:txBody>
          <a:bodyPr spcFirstLastPara="1" wrap="square" lIns="0" tIns="0" rIns="0" bIns="0" anchor="t" anchorCtr="0">
            <a:noAutofit/>
          </a:bodyPr>
          <a:lstStyle>
            <a:lvl1pPr algn="ct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5" name="Google Shape;55;p7"/>
          <p:cNvSpPr>
            <a:spLocks noGrp="1"/>
          </p:cNvSpPr>
          <p:nvPr>
            <p:ph type="body" idx="13"/>
          </p:nvPr>
        </p:nvSpPr>
        <p:spPr>
          <a:xfrm>
            <a:off x="4104000" y="323018"/>
            <a:ext cx="3072000" cy="814816"/>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6" name="Google Shape;56;p7"/>
          <p:cNvSpPr>
            <a:spLocks noGrp="1"/>
          </p:cNvSpPr>
          <p:nvPr>
            <p:ph type="body" idx="15"/>
          </p:nvPr>
        </p:nvSpPr>
        <p:spPr>
          <a:xfrm>
            <a:off x="4104000" y="1253765"/>
            <a:ext cx="3072000" cy="5202258"/>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7" name="Google Shape;57;p7"/>
          <p:cNvSpPr>
            <a:spLocks noGrp="1"/>
          </p:cNvSpPr>
          <p:nvPr>
            <p:ph type="body" idx="14"/>
          </p:nvPr>
        </p:nvSpPr>
        <p:spPr>
          <a:xfrm>
            <a:off x="8404800" y="323018"/>
            <a:ext cx="3072000" cy="814816"/>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8" name="Google Shape;58;p7"/>
          <p:cNvSpPr>
            <a:spLocks noGrp="1"/>
          </p:cNvSpPr>
          <p:nvPr>
            <p:ph type="body" idx="16"/>
          </p:nvPr>
        </p:nvSpPr>
        <p:spPr>
          <a:xfrm>
            <a:off x="8404800" y="1253765"/>
            <a:ext cx="3072000" cy="5202258"/>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Slide with 2 columns v3">
  <p:cSld name="MAIN_POINT">
    <p:spTree>
      <p:nvGrpSpPr>
        <p:cNvPr id="1" name="Shape 59"/>
        <p:cNvGrpSpPr/>
        <p:nvPr/>
      </p:nvGrpSpPr>
      <p:grpSpPr>
        <a:xfrm>
          <a:off x="0" y="0"/>
          <a:ext cx="0" cy="0"/>
          <a:chOff x="0" y="0"/>
          <a:chExt cx="0" cy="0"/>
        </a:xfrm>
      </p:grpSpPr>
      <p:sp>
        <p:nvSpPr>
          <p:cNvPr id="60" name="Google Shape;60;p8"/>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61" name="Google Shape;61;p8"/>
          <p:cNvSpPr/>
          <p:nvPr/>
        </p:nvSpPr>
        <p:spPr>
          <a:xfrm rot="5400000">
            <a:off x="-652167" y="1684800"/>
            <a:ext cx="5917200" cy="3501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8"/>
          <p:cNvSpPr/>
          <p:nvPr/>
        </p:nvSpPr>
        <p:spPr>
          <a:xfrm>
            <a:off x="721135" y="619100"/>
            <a:ext cx="3170400" cy="14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3" name="Google Shape;63;p8"/>
          <p:cNvSpPr/>
          <p:nvPr/>
        </p:nvSpPr>
        <p:spPr>
          <a:xfrm>
            <a:off x="721135" y="6097700"/>
            <a:ext cx="3170400" cy="14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4" name="Google Shape;64;p8"/>
          <p:cNvSpPr/>
          <p:nvPr/>
        </p:nvSpPr>
        <p:spPr>
          <a:xfrm rot="5400000">
            <a:off x="3137400" y="1678400"/>
            <a:ext cx="5917200" cy="3501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8"/>
          <p:cNvSpPr/>
          <p:nvPr/>
        </p:nvSpPr>
        <p:spPr>
          <a:xfrm>
            <a:off x="4510701" y="612700"/>
            <a:ext cx="3170400" cy="14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6" name="Google Shape;66;p8"/>
          <p:cNvSpPr/>
          <p:nvPr/>
        </p:nvSpPr>
        <p:spPr>
          <a:xfrm>
            <a:off x="4510701" y="6091300"/>
            <a:ext cx="3170400" cy="14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7" name="Google Shape;67;p8"/>
          <p:cNvSpPr>
            <a:spLocks noGrp="1"/>
          </p:cNvSpPr>
          <p:nvPr>
            <p:ph type="body" idx="14"/>
          </p:nvPr>
        </p:nvSpPr>
        <p:spPr>
          <a:xfrm>
            <a:off x="720000" y="910500"/>
            <a:ext cx="3172800" cy="794800"/>
          </a:xfrm>
          <a:prstGeom prst="rect">
            <a:avLst/>
          </a:prstGeom>
        </p:spPr>
        <p:txBody>
          <a:bodyPr spcFirstLastPara="1" wrap="square" lIns="0" tIns="0" rIns="0" bIns="0" anchor="t" anchorCtr="0">
            <a:noAutofit/>
          </a:bodyPr>
          <a:lstStyle>
            <a:lvl1pPr marL="0" indent="0">
              <a:lnSpc>
                <a:spcPct val="90000"/>
              </a:lnSpc>
              <a:defRPr sz="18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8" name="Google Shape;68;p8"/>
          <p:cNvSpPr>
            <a:spLocks noGrp="1"/>
          </p:cNvSpPr>
          <p:nvPr>
            <p:ph type="body" idx="16"/>
          </p:nvPr>
        </p:nvSpPr>
        <p:spPr>
          <a:xfrm>
            <a:off x="720000" y="1845101"/>
            <a:ext cx="3172800" cy="4026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9" name="Google Shape;69;p8"/>
          <p:cNvSpPr>
            <a:spLocks noGrp="1"/>
          </p:cNvSpPr>
          <p:nvPr>
            <p:ph type="body" idx="13"/>
          </p:nvPr>
        </p:nvSpPr>
        <p:spPr>
          <a:xfrm>
            <a:off x="4512000" y="905700"/>
            <a:ext cx="3172800" cy="794800"/>
          </a:xfrm>
          <a:prstGeom prst="rect">
            <a:avLst/>
          </a:prstGeom>
        </p:spPr>
        <p:txBody>
          <a:bodyPr spcFirstLastPara="1" wrap="square" lIns="0" tIns="0" rIns="0" bIns="0" anchor="t" anchorCtr="0">
            <a:noAutofit/>
          </a:bodyPr>
          <a:lstStyle>
            <a:lvl1pPr marL="0" indent="0">
              <a:lnSpc>
                <a:spcPct val="90000"/>
              </a:lnSpc>
              <a:defRPr sz="18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70" name="Google Shape;70;p8"/>
          <p:cNvSpPr>
            <a:spLocks noGrp="1"/>
          </p:cNvSpPr>
          <p:nvPr>
            <p:ph type="body" idx="15"/>
          </p:nvPr>
        </p:nvSpPr>
        <p:spPr>
          <a:xfrm>
            <a:off x="4512000" y="1839799"/>
            <a:ext cx="3172800" cy="4026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71" name="Google Shape;71;p8"/>
          <p:cNvSpPr>
            <a:spLocks noGrp="1"/>
          </p:cNvSpPr>
          <p:nvPr>
            <p:ph type="ctrTitle"/>
          </p:nvPr>
        </p:nvSpPr>
        <p:spPr>
          <a:xfrm>
            <a:off x="8135999" y="942267"/>
            <a:ext cx="3760627" cy="3290368"/>
          </a:xfrm>
          <a:prstGeom prst="rect">
            <a:avLst/>
          </a:prstGeom>
        </p:spPr>
        <p:txBody>
          <a:bodyPr spcFirstLastPara="1" wrap="square" lIns="0" tIns="0" rIns="0" bIns="0" anchor="t" anchorCtr="0">
            <a:noAutofit/>
          </a:bodyPr>
          <a:lstStyle>
            <a:lvl1pPr algn="ct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Slide With Bullet Points v1 No Image">
  <p:cSld name="SECTION_TITLE_AND_DESCRIPTION">
    <p:bg>
      <p:bgPr>
        <a:solidFill>
          <a:schemeClr val="lt2"/>
        </a:solidFill>
        <a:effectLst/>
      </p:bgPr>
    </p:bg>
    <p:spTree>
      <p:nvGrpSpPr>
        <p:cNvPr id="1" name="Shape 72"/>
        <p:cNvGrpSpPr/>
        <p:nvPr/>
      </p:nvGrpSpPr>
      <p:grpSpPr>
        <a:xfrm>
          <a:off x="0" y="0"/>
          <a:ext cx="0" cy="0"/>
          <a:chOff x="0" y="0"/>
          <a:chExt cx="0" cy="0"/>
        </a:xfrm>
      </p:grpSpPr>
      <p:sp>
        <p:nvSpPr>
          <p:cNvPr id="73" name="Google Shape;73;p9"/>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74" name="Google Shape;74;p9"/>
          <p:cNvSpPr/>
          <p:nvPr/>
        </p:nvSpPr>
        <p:spPr>
          <a:xfrm>
            <a:off x="0" y="0"/>
            <a:ext cx="38756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5" name="Google Shape;75;p9"/>
          <p:cNvSpPr>
            <a:spLocks noGrp="1"/>
          </p:cNvSpPr>
          <p:nvPr>
            <p:ph type="ctrTitle"/>
          </p:nvPr>
        </p:nvSpPr>
        <p:spPr>
          <a:xfrm>
            <a:off x="310718" y="310719"/>
            <a:ext cx="3177600" cy="4298988"/>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76" name="Google Shape;76;p9"/>
          <p:cNvSpPr>
            <a:spLocks noGrp="1"/>
          </p:cNvSpPr>
          <p:nvPr>
            <p:ph type="body" idx="13"/>
          </p:nvPr>
        </p:nvSpPr>
        <p:spPr>
          <a:xfrm>
            <a:off x="4186318" y="307131"/>
            <a:ext cx="7694964" cy="6240149"/>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Slide With Bullet Points v1">
  <p:cSld name="CAPTION_ONLY">
    <p:spTree>
      <p:nvGrpSpPr>
        <p:cNvPr id="1" name="Shape 77"/>
        <p:cNvGrpSpPr/>
        <p:nvPr/>
      </p:nvGrpSpPr>
      <p:grpSpPr>
        <a:xfrm>
          <a:off x="0" y="0"/>
          <a:ext cx="0" cy="0"/>
          <a:chOff x="0" y="0"/>
          <a:chExt cx="0" cy="0"/>
        </a:xfrm>
      </p:grpSpPr>
      <p:sp>
        <p:nvSpPr>
          <p:cNvPr id="78" name="Google Shape;78;p10"/>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79" name="Google Shape;79;p10"/>
          <p:cNvSpPr/>
          <p:nvPr/>
        </p:nvSpPr>
        <p:spPr>
          <a:xfrm>
            <a:off x="0" y="0"/>
            <a:ext cx="4057200" cy="3992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0" name="Google Shape;80;p10"/>
          <p:cNvSpPr>
            <a:spLocks noGrp="1"/>
          </p:cNvSpPr>
          <p:nvPr>
            <p:ph type="pic" idx="12"/>
          </p:nvPr>
        </p:nvSpPr>
        <p:spPr>
          <a:xfrm>
            <a:off x="0" y="3993600"/>
            <a:ext cx="4056000" cy="2865600"/>
          </a:xfrm>
          <a:prstGeom prst="rect">
            <a:avLst/>
          </a:prstGeom>
          <a:noFill/>
          <a:ln>
            <a:noFill/>
          </a:ln>
        </p:spPr>
        <p:txBody>
          <a:bodyPr/>
          <a:lstStyle/>
          <a:p>
            <a:endParaRPr lang="en-IN"/>
          </a:p>
        </p:txBody>
      </p:sp>
      <p:sp>
        <p:nvSpPr>
          <p:cNvPr id="81" name="Google Shape;81;p10"/>
          <p:cNvSpPr>
            <a:spLocks noGrp="1"/>
          </p:cNvSpPr>
          <p:nvPr>
            <p:ph type="ctrTitle"/>
          </p:nvPr>
        </p:nvSpPr>
        <p:spPr>
          <a:xfrm>
            <a:off x="310717" y="335268"/>
            <a:ext cx="3497711" cy="3093731"/>
          </a:xfrm>
          <a:prstGeom prst="rect">
            <a:avLst/>
          </a:prstGeom>
        </p:spPr>
        <p:txBody>
          <a:bodyPr spcFirstLastPara="1" wrap="square" lIns="0" tIns="0" rIns="0" bIns="0" anchor="t"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82" name="Google Shape;82;p10"/>
          <p:cNvSpPr>
            <a:spLocks noGrp="1"/>
          </p:cNvSpPr>
          <p:nvPr>
            <p:ph type="body" idx="13"/>
          </p:nvPr>
        </p:nvSpPr>
        <p:spPr>
          <a:xfrm>
            <a:off x="4393098" y="310719"/>
            <a:ext cx="7486983" cy="6276344"/>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Slide With Bullet Points v2">
  <p:cSld name="BIG_NUMBER">
    <p:bg>
      <p:bgPr>
        <a:solidFill>
          <a:schemeClr val="lt2"/>
        </a:solidFill>
        <a:effectLst/>
      </p:bgPr>
    </p:bg>
    <p:spTree>
      <p:nvGrpSpPr>
        <p:cNvPr id="1" name="Shape 83"/>
        <p:cNvGrpSpPr/>
        <p:nvPr/>
      </p:nvGrpSpPr>
      <p:grpSpPr>
        <a:xfrm>
          <a:off x="0" y="0"/>
          <a:ext cx="0" cy="0"/>
          <a:chOff x="0" y="0"/>
          <a:chExt cx="0" cy="0"/>
        </a:xfrm>
      </p:grpSpPr>
      <p:sp>
        <p:nvSpPr>
          <p:cNvPr id="84" name="Google Shape;84;p11"/>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85" name="Google Shape;85;p11"/>
          <p:cNvSpPr/>
          <p:nvPr/>
        </p:nvSpPr>
        <p:spPr>
          <a:xfrm>
            <a:off x="-12647" y="604033"/>
            <a:ext cx="5733600" cy="53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6" name="Google Shape;86;p11"/>
          <p:cNvSpPr>
            <a:spLocks noGrp="1"/>
          </p:cNvSpPr>
          <p:nvPr>
            <p:ph type="ctrTitle"/>
          </p:nvPr>
        </p:nvSpPr>
        <p:spPr>
          <a:xfrm>
            <a:off x="313320" y="833333"/>
            <a:ext cx="5415897"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7" name="Google Shape;87;p11"/>
          <p:cNvSpPr>
            <a:spLocks noGrp="1"/>
          </p:cNvSpPr>
          <p:nvPr>
            <p:ph type="body" idx="13"/>
          </p:nvPr>
        </p:nvSpPr>
        <p:spPr>
          <a:xfrm>
            <a:off x="313336" y="1681900"/>
            <a:ext cx="5415897" cy="44012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8" name="Google Shape;88;p11"/>
          <p:cNvSpPr>
            <a:spLocks noGrp="1"/>
          </p:cNvSpPr>
          <p:nvPr>
            <p:ph type="pic" idx="12"/>
          </p:nvPr>
        </p:nvSpPr>
        <p:spPr>
          <a:xfrm>
            <a:off x="6462608" y="-13"/>
            <a:ext cx="5733600" cy="5817600"/>
          </a:xfrm>
          <a:prstGeom prst="rect">
            <a:avLst/>
          </a:prstGeom>
          <a:noFill/>
          <a:ln>
            <a:noFill/>
          </a:ln>
        </p:spPr>
        <p:txBody>
          <a:bodyPr/>
          <a:lstStyle/>
          <a:p>
            <a:endParaRPr lang="en-IN"/>
          </a:p>
        </p:txBody>
      </p:sp>
      <p:sp>
        <p:nvSpPr>
          <p:cNvPr id="89" name="Google Shape;89;p11"/>
          <p:cNvSpPr/>
          <p:nvPr/>
        </p:nvSpPr>
        <p:spPr>
          <a:xfrm>
            <a:off x="6462767" y="5817767"/>
            <a:ext cx="5733600" cy="265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Slide with 3 columns" type="blank">
  <p:cSld name="BLANK">
    <p:bg>
      <p:bgPr>
        <a:solidFill>
          <a:schemeClr val="lt2"/>
        </a:solidFill>
        <a:effectLst/>
      </p:bgPr>
    </p:bg>
    <p:spTree>
      <p:nvGrpSpPr>
        <p:cNvPr id="1" name="Shape 90"/>
        <p:cNvGrpSpPr/>
        <p:nvPr/>
      </p:nvGrpSpPr>
      <p:grpSpPr>
        <a:xfrm>
          <a:off x="0" y="0"/>
          <a:ext cx="0" cy="0"/>
          <a:chOff x="0" y="0"/>
          <a:chExt cx="0" cy="0"/>
        </a:xfrm>
      </p:grpSpPr>
      <p:sp>
        <p:nvSpPr>
          <p:cNvPr id="91" name="Google Shape;91;p1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92" name="Google Shape;92;p12"/>
          <p:cNvSpPr/>
          <p:nvPr/>
        </p:nvSpPr>
        <p:spPr>
          <a:xfrm rot="5400000">
            <a:off x="2677800" y="-126749"/>
            <a:ext cx="133600" cy="2985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2"/>
          <p:cNvSpPr/>
          <p:nvPr/>
        </p:nvSpPr>
        <p:spPr>
          <a:xfrm rot="5400000">
            <a:off x="2677800" y="5298600"/>
            <a:ext cx="133600" cy="2985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2"/>
          <p:cNvSpPr/>
          <p:nvPr/>
        </p:nvSpPr>
        <p:spPr>
          <a:xfrm rot="5400000">
            <a:off x="6029200" y="-126749"/>
            <a:ext cx="133600" cy="2985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2"/>
          <p:cNvSpPr/>
          <p:nvPr/>
        </p:nvSpPr>
        <p:spPr>
          <a:xfrm rot="5400000">
            <a:off x="6030400" y="5298600"/>
            <a:ext cx="133600" cy="2985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2"/>
          <p:cNvSpPr/>
          <p:nvPr/>
        </p:nvSpPr>
        <p:spPr>
          <a:xfrm rot="5400000">
            <a:off x="9380600" y="-126749"/>
            <a:ext cx="133600" cy="29852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2"/>
          <p:cNvSpPr/>
          <p:nvPr/>
        </p:nvSpPr>
        <p:spPr>
          <a:xfrm rot="5400000">
            <a:off x="9381800" y="5298600"/>
            <a:ext cx="133600" cy="29852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2"/>
          <p:cNvSpPr>
            <a:spLocks noGrp="1"/>
          </p:cNvSpPr>
          <p:nvPr>
            <p:ph type="ctrTitle"/>
          </p:nvPr>
        </p:nvSpPr>
        <p:spPr>
          <a:xfrm>
            <a:off x="1255200" y="297933"/>
            <a:ext cx="9686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9" name="Google Shape;99;p12"/>
          <p:cNvSpPr>
            <a:spLocks noGrp="1"/>
          </p:cNvSpPr>
          <p:nvPr>
            <p:ph type="body" idx="13"/>
          </p:nvPr>
        </p:nvSpPr>
        <p:spPr>
          <a:xfrm>
            <a:off x="1257600" y="1649167"/>
            <a:ext cx="2980800" cy="7948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0" name="Google Shape;100;p12"/>
          <p:cNvSpPr>
            <a:spLocks noGrp="1"/>
          </p:cNvSpPr>
          <p:nvPr>
            <p:ph type="body" idx="16"/>
          </p:nvPr>
        </p:nvSpPr>
        <p:spPr>
          <a:xfrm>
            <a:off x="1256400" y="2676367"/>
            <a:ext cx="2980800" cy="37688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1" name="Google Shape;101;p12"/>
          <p:cNvSpPr>
            <a:spLocks noGrp="1"/>
          </p:cNvSpPr>
          <p:nvPr>
            <p:ph type="body" idx="14"/>
          </p:nvPr>
        </p:nvSpPr>
        <p:spPr>
          <a:xfrm>
            <a:off x="4608000" y="1649167"/>
            <a:ext cx="2980800" cy="7948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2" name="Google Shape;102;p12"/>
          <p:cNvSpPr>
            <a:spLocks noGrp="1"/>
          </p:cNvSpPr>
          <p:nvPr>
            <p:ph type="body" idx="17"/>
          </p:nvPr>
        </p:nvSpPr>
        <p:spPr>
          <a:xfrm>
            <a:off x="4608000" y="2676367"/>
            <a:ext cx="2980800" cy="37688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3" name="Google Shape;103;p12"/>
          <p:cNvSpPr>
            <a:spLocks noGrp="1"/>
          </p:cNvSpPr>
          <p:nvPr>
            <p:ph type="body" idx="15"/>
          </p:nvPr>
        </p:nvSpPr>
        <p:spPr>
          <a:xfrm>
            <a:off x="7958400" y="1649167"/>
            <a:ext cx="2980800" cy="7948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4" name="Google Shape;104;p12"/>
          <p:cNvSpPr>
            <a:spLocks noGrp="1"/>
          </p:cNvSpPr>
          <p:nvPr>
            <p:ph type="body" idx="18"/>
          </p:nvPr>
        </p:nvSpPr>
        <p:spPr>
          <a:xfrm>
            <a:off x="7958400" y="2676367"/>
            <a:ext cx="2980800" cy="37688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Slide with 3 columns-v2">
  <p:cSld name="CUSTOM">
    <p:spTree>
      <p:nvGrpSpPr>
        <p:cNvPr id="1" name="Shape 105"/>
        <p:cNvGrpSpPr/>
        <p:nvPr/>
      </p:nvGrpSpPr>
      <p:grpSpPr>
        <a:xfrm>
          <a:off x="0" y="0"/>
          <a:ext cx="0" cy="0"/>
          <a:chOff x="0" y="0"/>
          <a:chExt cx="0" cy="0"/>
        </a:xfrm>
      </p:grpSpPr>
      <p:sp>
        <p:nvSpPr>
          <p:cNvPr id="106" name="Google Shape;106;p13"/>
          <p:cNvSpPr/>
          <p:nvPr/>
        </p:nvSpPr>
        <p:spPr>
          <a:xfrm>
            <a:off x="1320000" y="0"/>
            <a:ext cx="9427200" cy="1852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7" name="Google Shape;107;p13"/>
          <p:cNvSpPr/>
          <p:nvPr/>
        </p:nvSpPr>
        <p:spPr>
          <a:xfrm>
            <a:off x="1320000" y="6672800"/>
            <a:ext cx="9427200" cy="185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cxnSp>
        <p:nvCxnSpPr>
          <p:cNvPr id="108" name="Google Shape;108;p13"/>
          <p:cNvCxnSpPr/>
          <p:nvPr/>
        </p:nvCxnSpPr>
        <p:spPr>
          <a:xfrm>
            <a:off x="4342867" y="1570767"/>
            <a:ext cx="0" cy="4708000"/>
          </a:xfrm>
          <a:prstGeom prst="straightConnector1">
            <a:avLst/>
          </a:prstGeom>
          <a:noFill/>
          <a:ln w="9525" cap="flat" cmpd="sng">
            <a:solidFill>
              <a:schemeClr val="lt2"/>
            </a:solidFill>
            <a:prstDash val="solid"/>
            <a:round/>
            <a:headEnd type="none" w="med" len="med"/>
            <a:tailEnd type="none" w="med" len="med"/>
          </a:ln>
        </p:spPr>
      </p:cxnSp>
      <p:cxnSp>
        <p:nvCxnSpPr>
          <p:cNvPr id="109" name="Google Shape;109;p13"/>
          <p:cNvCxnSpPr/>
          <p:nvPr/>
        </p:nvCxnSpPr>
        <p:spPr>
          <a:xfrm>
            <a:off x="7704467" y="1570767"/>
            <a:ext cx="0" cy="4708000"/>
          </a:xfrm>
          <a:prstGeom prst="straightConnector1">
            <a:avLst/>
          </a:prstGeom>
          <a:noFill/>
          <a:ln w="9525" cap="flat" cmpd="sng">
            <a:solidFill>
              <a:schemeClr val="lt2"/>
            </a:solidFill>
            <a:prstDash val="solid"/>
            <a:round/>
            <a:headEnd type="none" w="med" len="med"/>
            <a:tailEnd type="none" w="med" len="med"/>
          </a:ln>
        </p:spPr>
      </p:cxnSp>
      <p:sp>
        <p:nvSpPr>
          <p:cNvPr id="110" name="Google Shape;110;p13"/>
          <p:cNvSpPr>
            <a:spLocks noGrp="1"/>
          </p:cNvSpPr>
          <p:nvPr>
            <p:ph type="ctrTitle"/>
          </p:nvPr>
        </p:nvSpPr>
        <p:spPr>
          <a:xfrm>
            <a:off x="1320000" y="362567"/>
            <a:ext cx="9427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11" name="Google Shape;111;p13"/>
          <p:cNvSpPr>
            <a:spLocks noGrp="1"/>
          </p:cNvSpPr>
          <p:nvPr>
            <p:ph type="body" idx="13"/>
          </p:nvPr>
        </p:nvSpPr>
        <p:spPr>
          <a:xfrm>
            <a:off x="1320000" y="1872000"/>
            <a:ext cx="2683200" cy="7408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2" name="Google Shape;112;p13"/>
          <p:cNvSpPr>
            <a:spLocks noGrp="1"/>
          </p:cNvSpPr>
          <p:nvPr>
            <p:ph type="body" idx="16"/>
          </p:nvPr>
        </p:nvSpPr>
        <p:spPr>
          <a:xfrm>
            <a:off x="1320000" y="2829215"/>
            <a:ext cx="2683200" cy="31132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3" name="Google Shape;113;p13"/>
          <p:cNvSpPr>
            <a:spLocks noGrp="1"/>
          </p:cNvSpPr>
          <p:nvPr>
            <p:ph type="body" idx="14"/>
          </p:nvPr>
        </p:nvSpPr>
        <p:spPr>
          <a:xfrm>
            <a:off x="4694400" y="1872000"/>
            <a:ext cx="2683200" cy="7408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4" name="Google Shape;114;p13"/>
          <p:cNvSpPr>
            <a:spLocks noGrp="1"/>
          </p:cNvSpPr>
          <p:nvPr>
            <p:ph type="body" idx="17"/>
          </p:nvPr>
        </p:nvSpPr>
        <p:spPr>
          <a:xfrm>
            <a:off x="4694400" y="2829215"/>
            <a:ext cx="2683200" cy="31132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5" name="Google Shape;115;p13"/>
          <p:cNvSpPr>
            <a:spLocks noGrp="1"/>
          </p:cNvSpPr>
          <p:nvPr>
            <p:ph type="body" idx="15"/>
          </p:nvPr>
        </p:nvSpPr>
        <p:spPr>
          <a:xfrm>
            <a:off x="8064000" y="1872000"/>
            <a:ext cx="2683200" cy="7408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6" name="Google Shape;116;p13"/>
          <p:cNvSpPr>
            <a:spLocks noGrp="1"/>
          </p:cNvSpPr>
          <p:nvPr>
            <p:ph type="body" idx="18"/>
          </p:nvPr>
        </p:nvSpPr>
        <p:spPr>
          <a:xfrm>
            <a:off x="8064000" y="2829215"/>
            <a:ext cx="2683200" cy="31132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Slide with 3 columns-v3">
  <p:cSld name="CUSTOM_1">
    <p:spTree>
      <p:nvGrpSpPr>
        <p:cNvPr id="1" name="Shape 117"/>
        <p:cNvGrpSpPr/>
        <p:nvPr/>
      </p:nvGrpSpPr>
      <p:grpSpPr>
        <a:xfrm>
          <a:off x="0" y="0"/>
          <a:ext cx="0" cy="0"/>
          <a:chOff x="0" y="0"/>
          <a:chExt cx="0" cy="0"/>
        </a:xfrm>
      </p:grpSpPr>
      <p:sp>
        <p:nvSpPr>
          <p:cNvPr id="118" name="Google Shape;118;p14"/>
          <p:cNvSpPr/>
          <p:nvPr/>
        </p:nvSpPr>
        <p:spPr>
          <a:xfrm>
            <a:off x="4060000" y="471800"/>
            <a:ext cx="8132000" cy="5914400"/>
          </a:xfrm>
          <a:prstGeom prst="roundRect">
            <a:avLst>
              <a:gd name="adj" fmla="val 0"/>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9" name="Google Shape;119;p14"/>
          <p:cNvSpPr/>
          <p:nvPr/>
        </p:nvSpPr>
        <p:spPr>
          <a:xfrm rot="10800000">
            <a:off x="4537633" y="976000"/>
            <a:ext cx="94800" cy="10852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4"/>
          <p:cNvSpPr/>
          <p:nvPr/>
        </p:nvSpPr>
        <p:spPr>
          <a:xfrm rot="10800000">
            <a:off x="4537633" y="2886400"/>
            <a:ext cx="94800" cy="10852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4"/>
              </a:solidFill>
            </a:endParaRPr>
          </a:p>
        </p:txBody>
      </p:sp>
      <p:sp>
        <p:nvSpPr>
          <p:cNvPr id="121" name="Google Shape;121;p14"/>
          <p:cNvSpPr/>
          <p:nvPr/>
        </p:nvSpPr>
        <p:spPr>
          <a:xfrm rot="10800000">
            <a:off x="4537633" y="4799200"/>
            <a:ext cx="94800" cy="10852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4"/>
          <p:cNvSpPr>
            <a:spLocks noGrp="1"/>
          </p:cNvSpPr>
          <p:nvPr>
            <p:ph type="body" idx="13"/>
          </p:nvPr>
        </p:nvSpPr>
        <p:spPr>
          <a:xfrm>
            <a:off x="5083200" y="792000"/>
            <a:ext cx="6412800" cy="590400"/>
          </a:xfrm>
          <a:prstGeom prst="rect">
            <a:avLst/>
          </a:prstGeom>
        </p:spPr>
        <p:txBody>
          <a:bodyPr spcFirstLastPara="1" wrap="square" lIns="0" tIns="0" rIns="0" bIns="0" anchor="t" anchorCtr="0">
            <a:noAutofit/>
          </a:bodyPr>
          <a:lstStyle>
            <a:lvl1pPr marL="0" indent="0">
              <a:lnSpc>
                <a:spcPct val="90000"/>
              </a:lnSpc>
              <a:defRPr sz="18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23" name="Google Shape;123;p14"/>
          <p:cNvSpPr>
            <a:spLocks noGrp="1"/>
          </p:cNvSpPr>
          <p:nvPr>
            <p:ph type="body" idx="14"/>
          </p:nvPr>
        </p:nvSpPr>
        <p:spPr>
          <a:xfrm>
            <a:off x="5083200" y="1387200"/>
            <a:ext cx="6412800" cy="864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24" name="Google Shape;124;p14"/>
          <p:cNvSpPr>
            <a:spLocks noGrp="1"/>
          </p:cNvSpPr>
          <p:nvPr>
            <p:ph type="body" idx="15"/>
          </p:nvPr>
        </p:nvSpPr>
        <p:spPr>
          <a:xfrm>
            <a:off x="5083200" y="2702400"/>
            <a:ext cx="6412800" cy="590400"/>
          </a:xfrm>
          <a:prstGeom prst="rect">
            <a:avLst/>
          </a:prstGeom>
        </p:spPr>
        <p:txBody>
          <a:bodyPr spcFirstLastPara="1" wrap="square" lIns="0" tIns="0" rIns="0" bIns="0" anchor="t" anchorCtr="0">
            <a:noAutofit/>
          </a:bodyPr>
          <a:lstStyle>
            <a:lvl1pPr marL="0" indent="0">
              <a:lnSpc>
                <a:spcPct val="90000"/>
              </a:lnSpc>
              <a:defRPr sz="18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25" name="Google Shape;125;p14"/>
          <p:cNvSpPr>
            <a:spLocks noGrp="1"/>
          </p:cNvSpPr>
          <p:nvPr>
            <p:ph type="body" idx="16"/>
          </p:nvPr>
        </p:nvSpPr>
        <p:spPr>
          <a:xfrm>
            <a:off x="5083200" y="3297600"/>
            <a:ext cx="6412800" cy="864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26" name="Google Shape;126;p14"/>
          <p:cNvSpPr>
            <a:spLocks noGrp="1"/>
          </p:cNvSpPr>
          <p:nvPr>
            <p:ph type="body" idx="17"/>
          </p:nvPr>
        </p:nvSpPr>
        <p:spPr>
          <a:xfrm>
            <a:off x="5083200" y="4617600"/>
            <a:ext cx="6412800" cy="590400"/>
          </a:xfrm>
          <a:prstGeom prst="rect">
            <a:avLst/>
          </a:prstGeom>
        </p:spPr>
        <p:txBody>
          <a:bodyPr spcFirstLastPara="1" wrap="square" lIns="0" tIns="0" rIns="0" bIns="0" anchor="t" anchorCtr="0">
            <a:noAutofit/>
          </a:bodyPr>
          <a:lstStyle>
            <a:lvl1pPr marL="0" indent="0">
              <a:lnSpc>
                <a:spcPct val="90000"/>
              </a:lnSpc>
              <a:defRPr sz="18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27" name="Google Shape;127;p14"/>
          <p:cNvSpPr>
            <a:spLocks noGrp="1"/>
          </p:cNvSpPr>
          <p:nvPr>
            <p:ph type="body" idx="18"/>
          </p:nvPr>
        </p:nvSpPr>
        <p:spPr>
          <a:xfrm>
            <a:off x="5083200" y="5212800"/>
            <a:ext cx="6412800" cy="864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28" name="Google Shape;128;p14"/>
          <p:cNvSpPr>
            <a:spLocks noGrp="1"/>
          </p:cNvSpPr>
          <p:nvPr>
            <p:ph type="ctrTitle"/>
          </p:nvPr>
        </p:nvSpPr>
        <p:spPr>
          <a:xfrm>
            <a:off x="310717" y="798012"/>
            <a:ext cx="3431723" cy="2931588"/>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Slide with 3 columns-v3 1 Image">
  <p:cSld name="CUSTOM_2">
    <p:bg>
      <p:bgPr>
        <a:solidFill>
          <a:schemeClr val="lt2"/>
        </a:solidFill>
        <a:effectLst/>
      </p:bgPr>
    </p:bg>
    <p:spTree>
      <p:nvGrpSpPr>
        <p:cNvPr id="1" name="Shape 129"/>
        <p:cNvGrpSpPr/>
        <p:nvPr/>
      </p:nvGrpSpPr>
      <p:grpSpPr>
        <a:xfrm>
          <a:off x="0" y="0"/>
          <a:ext cx="0" cy="0"/>
          <a:chOff x="0" y="0"/>
          <a:chExt cx="0" cy="0"/>
        </a:xfrm>
      </p:grpSpPr>
      <p:cxnSp>
        <p:nvCxnSpPr>
          <p:cNvPr id="130" name="Google Shape;130;p15"/>
          <p:cNvCxnSpPr/>
          <p:nvPr/>
        </p:nvCxnSpPr>
        <p:spPr>
          <a:xfrm>
            <a:off x="4342867" y="1570767"/>
            <a:ext cx="0" cy="4708000"/>
          </a:xfrm>
          <a:prstGeom prst="straightConnector1">
            <a:avLst/>
          </a:prstGeom>
          <a:noFill/>
          <a:ln w="9525" cap="flat" cmpd="sng">
            <a:solidFill>
              <a:schemeClr val="lt2"/>
            </a:solidFill>
            <a:prstDash val="solid"/>
            <a:round/>
            <a:headEnd type="none" w="med" len="med"/>
            <a:tailEnd type="none" w="med" len="med"/>
          </a:ln>
        </p:spPr>
      </p:cxnSp>
      <p:cxnSp>
        <p:nvCxnSpPr>
          <p:cNvPr id="131" name="Google Shape;131;p15"/>
          <p:cNvCxnSpPr/>
          <p:nvPr/>
        </p:nvCxnSpPr>
        <p:spPr>
          <a:xfrm>
            <a:off x="7704467" y="1570767"/>
            <a:ext cx="0" cy="4708000"/>
          </a:xfrm>
          <a:prstGeom prst="straightConnector1">
            <a:avLst/>
          </a:prstGeom>
          <a:noFill/>
          <a:ln w="9525" cap="flat" cmpd="sng">
            <a:solidFill>
              <a:schemeClr val="lt2"/>
            </a:solidFill>
            <a:prstDash val="solid"/>
            <a:round/>
            <a:headEnd type="none" w="med" len="med"/>
            <a:tailEnd type="none" w="med" len="med"/>
          </a:ln>
        </p:spPr>
      </p:cxnSp>
      <p:sp>
        <p:nvSpPr>
          <p:cNvPr id="132" name="Google Shape;132;p15"/>
          <p:cNvSpPr>
            <a:spLocks noGrp="1"/>
          </p:cNvSpPr>
          <p:nvPr>
            <p:ph type="pic" idx="12"/>
          </p:nvPr>
        </p:nvSpPr>
        <p:spPr>
          <a:xfrm>
            <a:off x="1320000" y="1569600"/>
            <a:ext cx="2683200" cy="1108800"/>
          </a:xfrm>
          <a:prstGeom prst="rect">
            <a:avLst/>
          </a:prstGeom>
          <a:noFill/>
          <a:ln>
            <a:noFill/>
          </a:ln>
        </p:spPr>
        <p:txBody>
          <a:bodyPr/>
          <a:lstStyle/>
          <a:p>
            <a:endParaRPr lang="en-IN"/>
          </a:p>
        </p:txBody>
      </p:sp>
      <p:sp>
        <p:nvSpPr>
          <p:cNvPr id="133" name="Google Shape;133;p15"/>
          <p:cNvSpPr/>
          <p:nvPr/>
        </p:nvSpPr>
        <p:spPr>
          <a:xfrm>
            <a:off x="1320467" y="1487567"/>
            <a:ext cx="2683200" cy="83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4" name="Google Shape;134;p15"/>
          <p:cNvSpPr>
            <a:spLocks noGrp="1"/>
          </p:cNvSpPr>
          <p:nvPr>
            <p:ph type="body" idx="13"/>
          </p:nvPr>
        </p:nvSpPr>
        <p:spPr>
          <a:xfrm>
            <a:off x="1320000" y="2827200"/>
            <a:ext cx="2683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5" name="Google Shape;135;p15"/>
          <p:cNvSpPr>
            <a:spLocks noGrp="1"/>
          </p:cNvSpPr>
          <p:nvPr>
            <p:ph type="body" idx="16"/>
          </p:nvPr>
        </p:nvSpPr>
        <p:spPr>
          <a:xfrm>
            <a:off x="1320000" y="3638400"/>
            <a:ext cx="2683200" cy="2640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6" name="Google Shape;136;p15"/>
          <p:cNvSpPr>
            <a:spLocks noGrp="1"/>
          </p:cNvSpPr>
          <p:nvPr>
            <p:ph type="pic" idx="22"/>
          </p:nvPr>
        </p:nvSpPr>
        <p:spPr>
          <a:xfrm>
            <a:off x="4680000" y="1570033"/>
            <a:ext cx="2683200" cy="1108800"/>
          </a:xfrm>
          <a:prstGeom prst="rect">
            <a:avLst/>
          </a:prstGeom>
          <a:noFill/>
          <a:ln>
            <a:noFill/>
          </a:ln>
        </p:spPr>
        <p:txBody>
          <a:bodyPr/>
          <a:lstStyle/>
          <a:p>
            <a:endParaRPr lang="en-IN"/>
          </a:p>
        </p:txBody>
      </p:sp>
      <p:sp>
        <p:nvSpPr>
          <p:cNvPr id="137" name="Google Shape;137;p15"/>
          <p:cNvSpPr/>
          <p:nvPr/>
        </p:nvSpPr>
        <p:spPr>
          <a:xfrm>
            <a:off x="4680467" y="1488000"/>
            <a:ext cx="2683200" cy="83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8" name="Google Shape;138;p15"/>
          <p:cNvSpPr>
            <a:spLocks noGrp="1"/>
          </p:cNvSpPr>
          <p:nvPr>
            <p:ph type="body" idx="14"/>
          </p:nvPr>
        </p:nvSpPr>
        <p:spPr>
          <a:xfrm>
            <a:off x="4680000" y="2827633"/>
            <a:ext cx="2683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9" name="Google Shape;139;p15"/>
          <p:cNvSpPr>
            <a:spLocks noGrp="1"/>
          </p:cNvSpPr>
          <p:nvPr>
            <p:ph type="body" idx="17"/>
          </p:nvPr>
        </p:nvSpPr>
        <p:spPr>
          <a:xfrm>
            <a:off x="4680000" y="3638833"/>
            <a:ext cx="2683200" cy="2640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0" name="Google Shape;140;p15"/>
          <p:cNvSpPr>
            <a:spLocks noGrp="1"/>
          </p:cNvSpPr>
          <p:nvPr>
            <p:ph type="pic" idx="32"/>
          </p:nvPr>
        </p:nvSpPr>
        <p:spPr>
          <a:xfrm>
            <a:off x="8044800" y="1570033"/>
            <a:ext cx="2683200" cy="1108800"/>
          </a:xfrm>
          <a:prstGeom prst="rect">
            <a:avLst/>
          </a:prstGeom>
          <a:noFill/>
          <a:ln>
            <a:noFill/>
          </a:ln>
        </p:spPr>
        <p:txBody>
          <a:bodyPr/>
          <a:lstStyle/>
          <a:p>
            <a:endParaRPr lang="en-IN"/>
          </a:p>
        </p:txBody>
      </p:sp>
      <p:sp>
        <p:nvSpPr>
          <p:cNvPr id="141" name="Google Shape;141;p15"/>
          <p:cNvSpPr/>
          <p:nvPr/>
        </p:nvSpPr>
        <p:spPr>
          <a:xfrm>
            <a:off x="8045267" y="1488000"/>
            <a:ext cx="2683200" cy="83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 name="Google Shape;142;p15"/>
          <p:cNvSpPr>
            <a:spLocks noGrp="1"/>
          </p:cNvSpPr>
          <p:nvPr>
            <p:ph type="body" idx="15"/>
          </p:nvPr>
        </p:nvSpPr>
        <p:spPr>
          <a:xfrm>
            <a:off x="8044800" y="2827633"/>
            <a:ext cx="2683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3" name="Google Shape;143;p15"/>
          <p:cNvSpPr>
            <a:spLocks noGrp="1"/>
          </p:cNvSpPr>
          <p:nvPr>
            <p:ph type="body" idx="18"/>
          </p:nvPr>
        </p:nvSpPr>
        <p:spPr>
          <a:xfrm>
            <a:off x="8044800" y="3638833"/>
            <a:ext cx="2683200" cy="2640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4" name="Google Shape;144;p15"/>
          <p:cNvSpPr>
            <a:spLocks noGrp="1"/>
          </p:cNvSpPr>
          <p:nvPr>
            <p:ph type="ctrTitle"/>
          </p:nvPr>
        </p:nvSpPr>
        <p:spPr>
          <a:xfrm>
            <a:off x="1308000" y="352151"/>
            <a:ext cx="9427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Slide with 4 key metrics v2">
  <p:cSld name="CUSTOM_3">
    <p:spTree>
      <p:nvGrpSpPr>
        <p:cNvPr id="1" name="Shape 145"/>
        <p:cNvGrpSpPr/>
        <p:nvPr/>
      </p:nvGrpSpPr>
      <p:grpSpPr>
        <a:xfrm>
          <a:off x="0" y="0"/>
          <a:ext cx="0" cy="0"/>
          <a:chOff x="0" y="0"/>
          <a:chExt cx="0" cy="0"/>
        </a:xfrm>
      </p:grpSpPr>
      <p:sp>
        <p:nvSpPr>
          <p:cNvPr id="146" name="Google Shape;146;p16"/>
          <p:cNvSpPr/>
          <p:nvPr/>
        </p:nvSpPr>
        <p:spPr>
          <a:xfrm>
            <a:off x="0" y="2184433"/>
            <a:ext cx="12192000" cy="4673600"/>
          </a:xfrm>
          <a:prstGeom prst="roundRect">
            <a:avLst>
              <a:gd name="adj" fmla="val 0"/>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7" name="Google Shape;147;p16"/>
          <p:cNvSpPr/>
          <p:nvPr/>
        </p:nvSpPr>
        <p:spPr>
          <a:xfrm>
            <a:off x="441259" y="2659067"/>
            <a:ext cx="245600" cy="24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8" name="Google Shape;148;p16"/>
          <p:cNvSpPr>
            <a:spLocks noGrp="1"/>
          </p:cNvSpPr>
          <p:nvPr>
            <p:ph type="body" idx="13"/>
          </p:nvPr>
        </p:nvSpPr>
        <p:spPr>
          <a:xfrm>
            <a:off x="441600" y="3062400"/>
            <a:ext cx="2736000" cy="729600"/>
          </a:xfrm>
          <a:prstGeom prst="rect">
            <a:avLst/>
          </a:prstGeom>
        </p:spPr>
        <p:txBody>
          <a:bodyPr spcFirstLastPara="1" wrap="square" lIns="0" tIns="0" rIns="0" bIns="0" anchor="t" anchorCtr="0">
            <a:noAutofit/>
          </a:bodyPr>
          <a:lstStyle>
            <a:lvl1pPr marL="0" indent="0">
              <a:lnSpc>
                <a:spcPct val="90000"/>
              </a:lnSpc>
              <a:defRPr sz="20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49" name="Google Shape;149;p16"/>
          <p:cNvSpPr>
            <a:spLocks noGrp="1"/>
          </p:cNvSpPr>
          <p:nvPr>
            <p:ph type="body" idx="17"/>
          </p:nvPr>
        </p:nvSpPr>
        <p:spPr>
          <a:xfrm>
            <a:off x="441600" y="3949733"/>
            <a:ext cx="2736000" cy="2526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0" name="Google Shape;150;p16"/>
          <p:cNvSpPr/>
          <p:nvPr/>
        </p:nvSpPr>
        <p:spPr>
          <a:xfrm>
            <a:off x="3320230" y="2659067"/>
            <a:ext cx="245600" cy="24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1" name="Google Shape;151;p16"/>
          <p:cNvSpPr>
            <a:spLocks noGrp="1"/>
          </p:cNvSpPr>
          <p:nvPr>
            <p:ph type="body" idx="14"/>
          </p:nvPr>
        </p:nvSpPr>
        <p:spPr>
          <a:xfrm>
            <a:off x="3340800" y="3062400"/>
            <a:ext cx="2736000" cy="729600"/>
          </a:xfrm>
          <a:prstGeom prst="rect">
            <a:avLst/>
          </a:prstGeom>
        </p:spPr>
        <p:txBody>
          <a:bodyPr spcFirstLastPara="1" wrap="square" lIns="0" tIns="0" rIns="0" bIns="0" anchor="t" anchorCtr="0">
            <a:noAutofit/>
          </a:bodyPr>
          <a:lstStyle>
            <a:lvl1pPr marL="0" indent="0">
              <a:lnSpc>
                <a:spcPct val="90000"/>
              </a:lnSpc>
              <a:defRPr sz="20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2" name="Google Shape;152;p16"/>
          <p:cNvSpPr>
            <a:spLocks noGrp="1"/>
          </p:cNvSpPr>
          <p:nvPr>
            <p:ph type="body" idx="18"/>
          </p:nvPr>
        </p:nvSpPr>
        <p:spPr>
          <a:xfrm>
            <a:off x="3340800" y="3949733"/>
            <a:ext cx="2736000" cy="2526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3" name="Google Shape;153;p16"/>
          <p:cNvSpPr/>
          <p:nvPr/>
        </p:nvSpPr>
        <p:spPr>
          <a:xfrm>
            <a:off x="6244367" y="2659067"/>
            <a:ext cx="245600" cy="24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4" name="Google Shape;154;p16"/>
          <p:cNvSpPr>
            <a:spLocks noGrp="1"/>
          </p:cNvSpPr>
          <p:nvPr>
            <p:ph type="body" idx="15"/>
          </p:nvPr>
        </p:nvSpPr>
        <p:spPr>
          <a:xfrm>
            <a:off x="6244800" y="3062400"/>
            <a:ext cx="2736000" cy="729600"/>
          </a:xfrm>
          <a:prstGeom prst="rect">
            <a:avLst/>
          </a:prstGeom>
        </p:spPr>
        <p:txBody>
          <a:bodyPr spcFirstLastPara="1" wrap="square" lIns="0" tIns="0" rIns="0" bIns="0" anchor="t" anchorCtr="0">
            <a:noAutofit/>
          </a:bodyPr>
          <a:lstStyle>
            <a:lvl1pPr marL="0" indent="0">
              <a:lnSpc>
                <a:spcPct val="90000"/>
              </a:lnSpc>
              <a:defRPr sz="20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5" name="Google Shape;155;p16"/>
          <p:cNvSpPr>
            <a:spLocks noGrp="1"/>
          </p:cNvSpPr>
          <p:nvPr>
            <p:ph type="body" idx="23"/>
          </p:nvPr>
        </p:nvSpPr>
        <p:spPr>
          <a:xfrm>
            <a:off x="6244800" y="3949733"/>
            <a:ext cx="2736000" cy="2526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6" name="Google Shape;156;p16"/>
          <p:cNvSpPr/>
          <p:nvPr/>
        </p:nvSpPr>
        <p:spPr>
          <a:xfrm>
            <a:off x="9144849" y="2659067"/>
            <a:ext cx="245600" cy="24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7" name="Google Shape;157;p16"/>
          <p:cNvSpPr>
            <a:spLocks noGrp="1"/>
          </p:cNvSpPr>
          <p:nvPr>
            <p:ph type="body" idx="16"/>
          </p:nvPr>
        </p:nvSpPr>
        <p:spPr>
          <a:xfrm>
            <a:off x="9144000" y="3062400"/>
            <a:ext cx="2736000" cy="729600"/>
          </a:xfrm>
          <a:prstGeom prst="rect">
            <a:avLst/>
          </a:prstGeom>
        </p:spPr>
        <p:txBody>
          <a:bodyPr spcFirstLastPara="1" wrap="square" lIns="0" tIns="0" rIns="0" bIns="0" anchor="t" anchorCtr="0">
            <a:noAutofit/>
          </a:bodyPr>
          <a:lstStyle>
            <a:lvl1pPr marL="0" indent="0">
              <a:lnSpc>
                <a:spcPct val="90000"/>
              </a:lnSpc>
              <a:defRPr sz="20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8" name="Google Shape;158;p16"/>
          <p:cNvSpPr>
            <a:spLocks noGrp="1"/>
          </p:cNvSpPr>
          <p:nvPr>
            <p:ph type="body" idx="24"/>
          </p:nvPr>
        </p:nvSpPr>
        <p:spPr>
          <a:xfrm>
            <a:off x="9144000" y="3949733"/>
            <a:ext cx="2736000" cy="2526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9" name="Google Shape;159;p16"/>
          <p:cNvSpPr>
            <a:spLocks noGrp="1"/>
          </p:cNvSpPr>
          <p:nvPr>
            <p:ph type="ctrTitle"/>
          </p:nvPr>
        </p:nvSpPr>
        <p:spPr>
          <a:xfrm>
            <a:off x="441600" y="509433"/>
            <a:ext cx="11256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Slide with 4 key metrics v3">
  <p:cSld name="CUSTOM_4">
    <p:spTree>
      <p:nvGrpSpPr>
        <p:cNvPr id="1" name="Shape 160"/>
        <p:cNvGrpSpPr/>
        <p:nvPr/>
      </p:nvGrpSpPr>
      <p:grpSpPr>
        <a:xfrm>
          <a:off x="0" y="0"/>
          <a:ext cx="0" cy="0"/>
          <a:chOff x="0" y="0"/>
          <a:chExt cx="0" cy="0"/>
        </a:xfrm>
      </p:grpSpPr>
      <p:sp>
        <p:nvSpPr>
          <p:cNvPr id="161" name="Google Shape;161;p17"/>
          <p:cNvSpPr/>
          <p:nvPr/>
        </p:nvSpPr>
        <p:spPr>
          <a:xfrm>
            <a:off x="1213451" y="1568067"/>
            <a:ext cx="4699200" cy="2295200"/>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2" name="Google Shape;162;p17"/>
          <p:cNvSpPr/>
          <p:nvPr/>
        </p:nvSpPr>
        <p:spPr>
          <a:xfrm>
            <a:off x="1213451" y="4128999"/>
            <a:ext cx="4699200" cy="2295200"/>
          </a:xfrm>
          <a:prstGeom prst="rect">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3" name="Google Shape;163;p17"/>
          <p:cNvSpPr/>
          <p:nvPr/>
        </p:nvSpPr>
        <p:spPr>
          <a:xfrm>
            <a:off x="6279363" y="1568067"/>
            <a:ext cx="4699200" cy="2295200"/>
          </a:xfrm>
          <a:prstGeom prst="rect">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4" name="Google Shape;164;p17"/>
          <p:cNvSpPr/>
          <p:nvPr/>
        </p:nvSpPr>
        <p:spPr>
          <a:xfrm>
            <a:off x="6279363" y="4128999"/>
            <a:ext cx="4699200" cy="2295200"/>
          </a:xfrm>
          <a:prstGeom prst="rect">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5" name="Google Shape;165;p17"/>
          <p:cNvSpPr/>
          <p:nvPr/>
        </p:nvSpPr>
        <p:spPr>
          <a:xfrm>
            <a:off x="5835200" y="1574800"/>
            <a:ext cx="74800" cy="228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6" name="Google Shape;166;p17"/>
          <p:cNvSpPr/>
          <p:nvPr/>
        </p:nvSpPr>
        <p:spPr>
          <a:xfrm>
            <a:off x="10903867" y="1574800"/>
            <a:ext cx="74800" cy="2288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7" name="Google Shape;167;p17"/>
          <p:cNvSpPr/>
          <p:nvPr/>
        </p:nvSpPr>
        <p:spPr>
          <a:xfrm>
            <a:off x="5835200" y="4132400"/>
            <a:ext cx="74800" cy="2288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8" name="Google Shape;168;p17"/>
          <p:cNvSpPr/>
          <p:nvPr/>
        </p:nvSpPr>
        <p:spPr>
          <a:xfrm>
            <a:off x="10903867" y="4132400"/>
            <a:ext cx="74800" cy="22884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9" name="Google Shape;169;p17"/>
          <p:cNvSpPr/>
          <p:nvPr/>
        </p:nvSpPr>
        <p:spPr>
          <a:xfrm>
            <a:off x="1544251" y="2320867"/>
            <a:ext cx="789600" cy="789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0" name="Google Shape;170;p17"/>
          <p:cNvSpPr/>
          <p:nvPr/>
        </p:nvSpPr>
        <p:spPr>
          <a:xfrm>
            <a:off x="1544251" y="4881800"/>
            <a:ext cx="789600" cy="789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1" name="Google Shape;171;p17"/>
          <p:cNvSpPr>
            <a:spLocks noGrp="1"/>
          </p:cNvSpPr>
          <p:nvPr>
            <p:ph type="body" idx="13"/>
          </p:nvPr>
        </p:nvSpPr>
        <p:spPr>
          <a:xfrm>
            <a:off x="2539200" y="1780800"/>
            <a:ext cx="3158400" cy="789600"/>
          </a:xfrm>
          <a:prstGeom prst="rect">
            <a:avLst/>
          </a:prstGeom>
        </p:spPr>
        <p:txBody>
          <a:bodyPr spcFirstLastPara="1" wrap="square" lIns="0" tIns="0" rIns="0" bIns="0" anchor="t" anchorCtr="0">
            <a:noAutofit/>
          </a:bodyPr>
          <a:lstStyle>
            <a:lvl1pPr marL="0" indent="0">
              <a:lnSpc>
                <a:spcPct val="90000"/>
              </a:lnSpc>
              <a:defRPr sz="20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2" name="Google Shape;172;p17"/>
          <p:cNvSpPr/>
          <p:nvPr/>
        </p:nvSpPr>
        <p:spPr>
          <a:xfrm>
            <a:off x="6614017" y="4881800"/>
            <a:ext cx="789600" cy="789600"/>
          </a:xfrm>
          <a:prstGeom prst="rect">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3" name="Google Shape;173;p17"/>
          <p:cNvSpPr txBox="1"/>
          <p:nvPr/>
        </p:nvSpPr>
        <p:spPr>
          <a:xfrm>
            <a:off x="1640251" y="2416851"/>
            <a:ext cx="597600" cy="597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a:solidFill>
                  <a:schemeClr val="lt1"/>
                </a:solidFill>
                <a:latin typeface="+mn-lt"/>
                <a:ea typeface="+mn-lt"/>
                <a:cs typeface="+mn-lt"/>
                <a:sym typeface="+mn-lt"/>
              </a:rPr>
              <a:t>01</a:t>
            </a:r>
            <a:endParaRPr sz="2400" b="1">
              <a:solidFill>
                <a:schemeClr val="lt1"/>
              </a:solidFill>
              <a:latin typeface="+mn-lt"/>
              <a:ea typeface="+mn-lt"/>
              <a:cs typeface="+mn-lt"/>
              <a:sym typeface="+mn-lt"/>
            </a:endParaRPr>
          </a:p>
        </p:txBody>
      </p:sp>
      <p:sp>
        <p:nvSpPr>
          <p:cNvPr id="174" name="Google Shape;174;p17"/>
          <p:cNvSpPr txBox="1"/>
          <p:nvPr/>
        </p:nvSpPr>
        <p:spPr>
          <a:xfrm>
            <a:off x="1640251" y="4977784"/>
            <a:ext cx="597600" cy="597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a:solidFill>
                  <a:schemeClr val="lt1"/>
                </a:solidFill>
                <a:latin typeface="+mn-lt"/>
                <a:ea typeface="+mn-lt"/>
                <a:cs typeface="+mn-lt"/>
                <a:sym typeface="+mn-lt"/>
              </a:rPr>
              <a:t>03</a:t>
            </a:r>
            <a:endParaRPr sz="2400" b="1">
              <a:solidFill>
                <a:schemeClr val="lt1"/>
              </a:solidFill>
              <a:latin typeface="+mn-lt"/>
              <a:ea typeface="+mn-lt"/>
              <a:cs typeface="+mn-lt"/>
              <a:sym typeface="+mn-lt"/>
            </a:endParaRPr>
          </a:p>
        </p:txBody>
      </p:sp>
      <p:sp>
        <p:nvSpPr>
          <p:cNvPr id="175" name="Google Shape;175;p17"/>
          <p:cNvSpPr/>
          <p:nvPr/>
        </p:nvSpPr>
        <p:spPr>
          <a:xfrm>
            <a:off x="6614017" y="2320867"/>
            <a:ext cx="789600" cy="7896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6" name="Google Shape;176;p17"/>
          <p:cNvSpPr txBox="1"/>
          <p:nvPr/>
        </p:nvSpPr>
        <p:spPr>
          <a:xfrm>
            <a:off x="6710017" y="4977784"/>
            <a:ext cx="597600" cy="597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a:solidFill>
                  <a:schemeClr val="lt1"/>
                </a:solidFill>
                <a:latin typeface="+mn-lt"/>
                <a:ea typeface="+mn-lt"/>
                <a:cs typeface="+mn-lt"/>
                <a:sym typeface="+mn-lt"/>
              </a:rPr>
              <a:t>04</a:t>
            </a:r>
            <a:endParaRPr sz="2400" b="1">
              <a:solidFill>
                <a:schemeClr val="lt1"/>
              </a:solidFill>
              <a:latin typeface="+mn-lt"/>
              <a:ea typeface="+mn-lt"/>
              <a:cs typeface="+mn-lt"/>
              <a:sym typeface="+mn-lt"/>
            </a:endParaRPr>
          </a:p>
        </p:txBody>
      </p:sp>
      <p:sp>
        <p:nvSpPr>
          <p:cNvPr id="177" name="Google Shape;177;p17"/>
          <p:cNvSpPr txBox="1"/>
          <p:nvPr/>
        </p:nvSpPr>
        <p:spPr>
          <a:xfrm>
            <a:off x="6710017" y="2416851"/>
            <a:ext cx="597600" cy="597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a:solidFill>
                  <a:schemeClr val="lt1"/>
                </a:solidFill>
                <a:latin typeface="+mn-lt"/>
                <a:ea typeface="+mn-lt"/>
                <a:cs typeface="+mn-lt"/>
                <a:sym typeface="+mn-lt"/>
              </a:rPr>
              <a:t>02</a:t>
            </a:r>
            <a:endParaRPr sz="2400" b="1">
              <a:solidFill>
                <a:schemeClr val="lt1"/>
              </a:solidFill>
              <a:latin typeface="+mn-lt"/>
              <a:ea typeface="+mn-lt"/>
              <a:cs typeface="+mn-lt"/>
              <a:sym typeface="+mn-lt"/>
            </a:endParaRPr>
          </a:p>
        </p:txBody>
      </p:sp>
      <p:sp>
        <p:nvSpPr>
          <p:cNvPr id="178" name="Google Shape;178;p17"/>
          <p:cNvSpPr>
            <a:spLocks noGrp="1"/>
          </p:cNvSpPr>
          <p:nvPr>
            <p:ph type="body" idx="15"/>
          </p:nvPr>
        </p:nvSpPr>
        <p:spPr>
          <a:xfrm>
            <a:off x="2539200" y="2629384"/>
            <a:ext cx="3158400" cy="10236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9" name="Google Shape;179;p17"/>
          <p:cNvSpPr>
            <a:spLocks noGrp="1"/>
          </p:cNvSpPr>
          <p:nvPr>
            <p:ph type="body" idx="14"/>
          </p:nvPr>
        </p:nvSpPr>
        <p:spPr>
          <a:xfrm>
            <a:off x="7608000" y="1780800"/>
            <a:ext cx="3158400" cy="789600"/>
          </a:xfrm>
          <a:prstGeom prst="rect">
            <a:avLst/>
          </a:prstGeom>
        </p:spPr>
        <p:txBody>
          <a:bodyPr spcFirstLastPara="1" wrap="square" lIns="0" tIns="0" rIns="0" bIns="0" anchor="t" anchorCtr="0">
            <a:noAutofit/>
          </a:bodyPr>
          <a:lstStyle>
            <a:lvl1pPr marL="0" indent="0">
              <a:lnSpc>
                <a:spcPct val="90000"/>
              </a:lnSpc>
              <a:defRPr sz="20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0" name="Google Shape;180;p17"/>
          <p:cNvSpPr>
            <a:spLocks noGrp="1"/>
          </p:cNvSpPr>
          <p:nvPr>
            <p:ph type="body" idx="16"/>
          </p:nvPr>
        </p:nvSpPr>
        <p:spPr>
          <a:xfrm>
            <a:off x="7608000" y="2629384"/>
            <a:ext cx="3158400" cy="10236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1" name="Google Shape;181;p17"/>
          <p:cNvSpPr>
            <a:spLocks noGrp="1"/>
          </p:cNvSpPr>
          <p:nvPr>
            <p:ph type="body" idx="17"/>
          </p:nvPr>
        </p:nvSpPr>
        <p:spPr>
          <a:xfrm>
            <a:off x="2539200" y="4363800"/>
            <a:ext cx="3158400" cy="789600"/>
          </a:xfrm>
          <a:prstGeom prst="rect">
            <a:avLst/>
          </a:prstGeom>
        </p:spPr>
        <p:txBody>
          <a:bodyPr spcFirstLastPara="1" wrap="square" lIns="0" tIns="0" rIns="0" bIns="0" anchor="t" anchorCtr="0">
            <a:noAutofit/>
          </a:bodyPr>
          <a:lstStyle>
            <a:lvl1pPr marL="0" indent="0">
              <a:lnSpc>
                <a:spcPct val="90000"/>
              </a:lnSpc>
              <a:defRPr sz="20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2" name="Google Shape;182;p17"/>
          <p:cNvSpPr>
            <a:spLocks noGrp="1"/>
          </p:cNvSpPr>
          <p:nvPr>
            <p:ph type="body" idx="23"/>
          </p:nvPr>
        </p:nvSpPr>
        <p:spPr>
          <a:xfrm>
            <a:off x="2539200" y="5217400"/>
            <a:ext cx="3158400" cy="972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3" name="Google Shape;183;p17"/>
          <p:cNvSpPr>
            <a:spLocks noGrp="1"/>
          </p:cNvSpPr>
          <p:nvPr>
            <p:ph type="body" idx="18"/>
          </p:nvPr>
        </p:nvSpPr>
        <p:spPr>
          <a:xfrm>
            <a:off x="7608000" y="4363800"/>
            <a:ext cx="3158400" cy="789600"/>
          </a:xfrm>
          <a:prstGeom prst="rect">
            <a:avLst/>
          </a:prstGeom>
        </p:spPr>
        <p:txBody>
          <a:bodyPr spcFirstLastPara="1" wrap="square" lIns="0" tIns="0" rIns="0" bIns="0" anchor="t" anchorCtr="0">
            <a:noAutofit/>
          </a:bodyPr>
          <a:lstStyle>
            <a:lvl1pPr marL="0" indent="0">
              <a:lnSpc>
                <a:spcPct val="90000"/>
              </a:lnSpc>
              <a:defRPr sz="20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4" name="Google Shape;184;p17"/>
          <p:cNvSpPr>
            <a:spLocks noGrp="1"/>
          </p:cNvSpPr>
          <p:nvPr>
            <p:ph type="body" idx="24"/>
          </p:nvPr>
        </p:nvSpPr>
        <p:spPr>
          <a:xfrm>
            <a:off x="7608000" y="5217400"/>
            <a:ext cx="3158400" cy="972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5" name="Google Shape;185;p17"/>
          <p:cNvSpPr>
            <a:spLocks noGrp="1"/>
          </p:cNvSpPr>
          <p:nvPr>
            <p:ph type="ctrTitle"/>
          </p:nvPr>
        </p:nvSpPr>
        <p:spPr>
          <a:xfrm>
            <a:off x="1214400" y="432000"/>
            <a:ext cx="9763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Slide with 3 key metrics v2">
  <p:cSld name="CUSTOM_6">
    <p:spTree>
      <p:nvGrpSpPr>
        <p:cNvPr id="1" name="Shape 186"/>
        <p:cNvGrpSpPr/>
        <p:nvPr/>
      </p:nvGrpSpPr>
      <p:grpSpPr>
        <a:xfrm>
          <a:off x="0" y="0"/>
          <a:ext cx="0" cy="0"/>
          <a:chOff x="0" y="0"/>
          <a:chExt cx="0" cy="0"/>
        </a:xfrm>
      </p:grpSpPr>
      <p:sp>
        <p:nvSpPr>
          <p:cNvPr id="187" name="Google Shape;187;p18"/>
          <p:cNvSpPr/>
          <p:nvPr/>
        </p:nvSpPr>
        <p:spPr>
          <a:xfrm>
            <a:off x="4977267" y="490833"/>
            <a:ext cx="6518400" cy="19588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8" name="Google Shape;188;p18"/>
          <p:cNvSpPr/>
          <p:nvPr/>
        </p:nvSpPr>
        <p:spPr>
          <a:xfrm>
            <a:off x="4977267" y="2449600"/>
            <a:ext cx="6518400" cy="1958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9" name="Google Shape;189;p18"/>
          <p:cNvSpPr/>
          <p:nvPr/>
        </p:nvSpPr>
        <p:spPr>
          <a:xfrm>
            <a:off x="4977267" y="4408367"/>
            <a:ext cx="6518400" cy="1958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0" name="Google Shape;190;p18"/>
          <p:cNvSpPr>
            <a:spLocks noGrp="1"/>
          </p:cNvSpPr>
          <p:nvPr>
            <p:ph type="body" idx="13"/>
          </p:nvPr>
        </p:nvSpPr>
        <p:spPr>
          <a:xfrm>
            <a:off x="5112000" y="628800"/>
            <a:ext cx="6249600" cy="710400"/>
          </a:xfrm>
          <a:prstGeom prst="rect">
            <a:avLst/>
          </a:prstGeom>
        </p:spPr>
        <p:txBody>
          <a:bodyPr spcFirstLastPara="1" wrap="square" lIns="0" tIns="0" rIns="0" bIns="0" anchor="t" anchorCtr="0">
            <a:noAutofit/>
          </a:bodyPr>
          <a:lstStyle>
            <a:lvl1pPr marL="0" indent="0">
              <a:lnSpc>
                <a:spcPct val="90000"/>
              </a:lnSpc>
              <a:defRPr sz="2000" b="1">
                <a:solidFill>
                  <a:schemeClr val="bg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1" name="Google Shape;191;p18"/>
          <p:cNvSpPr>
            <a:spLocks noGrp="1"/>
          </p:cNvSpPr>
          <p:nvPr>
            <p:ph type="body" idx="14"/>
          </p:nvPr>
        </p:nvSpPr>
        <p:spPr>
          <a:xfrm>
            <a:off x="5112000" y="1344000"/>
            <a:ext cx="6249600" cy="9696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2" name="Google Shape;192;p18"/>
          <p:cNvSpPr>
            <a:spLocks noGrp="1"/>
          </p:cNvSpPr>
          <p:nvPr>
            <p:ph type="body" idx="15"/>
          </p:nvPr>
        </p:nvSpPr>
        <p:spPr>
          <a:xfrm>
            <a:off x="5112000" y="2587200"/>
            <a:ext cx="6249600" cy="710400"/>
          </a:xfrm>
          <a:prstGeom prst="rect">
            <a:avLst/>
          </a:prstGeom>
        </p:spPr>
        <p:txBody>
          <a:bodyPr spcFirstLastPara="1" wrap="square" lIns="0" tIns="0" rIns="0" bIns="0" anchor="t" anchorCtr="0">
            <a:noAutofit/>
          </a:bodyPr>
          <a:lstStyle>
            <a:lvl1pPr marL="0" indent="0">
              <a:lnSpc>
                <a:spcPct val="90000"/>
              </a:lnSpc>
              <a:defRPr sz="2000" b="1">
                <a:solidFill>
                  <a:schemeClr val="bg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3" name="Google Shape;193;p18"/>
          <p:cNvSpPr>
            <a:spLocks noGrp="1"/>
          </p:cNvSpPr>
          <p:nvPr>
            <p:ph type="body" idx="16"/>
          </p:nvPr>
        </p:nvSpPr>
        <p:spPr>
          <a:xfrm>
            <a:off x="5112000" y="3302400"/>
            <a:ext cx="6249600" cy="9696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4" name="Google Shape;194;p18"/>
          <p:cNvSpPr>
            <a:spLocks noGrp="1"/>
          </p:cNvSpPr>
          <p:nvPr>
            <p:ph type="body" idx="17"/>
          </p:nvPr>
        </p:nvSpPr>
        <p:spPr>
          <a:xfrm>
            <a:off x="5112000" y="4545600"/>
            <a:ext cx="6249600" cy="710400"/>
          </a:xfrm>
          <a:prstGeom prst="rect">
            <a:avLst/>
          </a:prstGeom>
        </p:spPr>
        <p:txBody>
          <a:bodyPr spcFirstLastPara="1" wrap="square" lIns="0" tIns="0" rIns="0" bIns="0" anchor="t" anchorCtr="0">
            <a:noAutofit/>
          </a:bodyPr>
          <a:lstStyle>
            <a:lvl1pPr marL="0" indent="0">
              <a:lnSpc>
                <a:spcPct val="90000"/>
              </a:lnSpc>
              <a:defRPr sz="2000" b="1">
                <a:solidFill>
                  <a:schemeClr val="bg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5" name="Google Shape;195;p18"/>
          <p:cNvSpPr>
            <a:spLocks noGrp="1"/>
          </p:cNvSpPr>
          <p:nvPr>
            <p:ph type="body" idx="18"/>
          </p:nvPr>
        </p:nvSpPr>
        <p:spPr>
          <a:xfrm>
            <a:off x="5112000" y="5260800"/>
            <a:ext cx="6249600" cy="9696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96" name="Google Shape;196;p18"/>
          <p:cNvSpPr>
            <a:spLocks noGrp="1"/>
          </p:cNvSpPr>
          <p:nvPr>
            <p:ph type="ctrTitle"/>
          </p:nvPr>
        </p:nvSpPr>
        <p:spPr>
          <a:xfrm>
            <a:off x="357433" y="609600"/>
            <a:ext cx="4346541" cy="1704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Slide with 3 items on timeline">
  <p:cSld name="CUSTOM_7">
    <p:spTree>
      <p:nvGrpSpPr>
        <p:cNvPr id="1" name="Shape 197"/>
        <p:cNvGrpSpPr/>
        <p:nvPr/>
      </p:nvGrpSpPr>
      <p:grpSpPr>
        <a:xfrm>
          <a:off x="0" y="0"/>
          <a:ext cx="0" cy="0"/>
          <a:chOff x="0" y="0"/>
          <a:chExt cx="0" cy="0"/>
        </a:xfrm>
      </p:grpSpPr>
      <p:grpSp>
        <p:nvGrpSpPr>
          <p:cNvPr id="198" name="Google Shape;198;p19"/>
          <p:cNvGrpSpPr/>
          <p:nvPr/>
        </p:nvGrpSpPr>
        <p:grpSpPr>
          <a:xfrm rot="-5400000">
            <a:off x="2027516" y="50180"/>
            <a:ext cx="712828" cy="3789160"/>
            <a:chOff x="5758633" y="1444600"/>
            <a:chExt cx="706400" cy="788407"/>
          </a:xfrm>
        </p:grpSpPr>
        <p:sp>
          <p:nvSpPr>
            <p:cNvPr id="199" name="Google Shape;199;p19"/>
            <p:cNvSpPr/>
            <p:nvPr/>
          </p:nvSpPr>
          <p:spPr>
            <a:xfrm>
              <a:off x="6022839" y="1444607"/>
              <a:ext cx="178000" cy="7884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cxnSp>
          <p:nvCxnSpPr>
            <p:cNvPr id="200" name="Google Shape;200;p19"/>
            <p:cNvCxnSpPr/>
            <p:nvPr/>
          </p:nvCxnSpPr>
          <p:spPr>
            <a:xfrm rot="10800000">
              <a:off x="5758633" y="1444600"/>
              <a:ext cx="706400" cy="0"/>
            </a:xfrm>
            <a:prstGeom prst="straightConnector1">
              <a:avLst/>
            </a:prstGeom>
            <a:noFill/>
            <a:ln w="9525" cap="flat" cmpd="sng">
              <a:solidFill>
                <a:schemeClr val="accent1"/>
              </a:solidFill>
              <a:prstDash val="solid"/>
              <a:round/>
              <a:headEnd type="none" w="sm" len="sm"/>
              <a:tailEnd type="none" w="sm" len="sm"/>
            </a:ln>
          </p:spPr>
        </p:cxnSp>
      </p:grpSp>
      <p:grpSp>
        <p:nvGrpSpPr>
          <p:cNvPr id="201" name="Google Shape;201;p19"/>
          <p:cNvGrpSpPr/>
          <p:nvPr/>
        </p:nvGrpSpPr>
        <p:grpSpPr>
          <a:xfrm rot="-5400000">
            <a:off x="9494819" y="70980"/>
            <a:ext cx="712828" cy="3747561"/>
            <a:chOff x="5758633" y="1445763"/>
            <a:chExt cx="706400" cy="787171"/>
          </a:xfrm>
        </p:grpSpPr>
        <p:sp>
          <p:nvSpPr>
            <p:cNvPr id="202" name="Google Shape;202;p19"/>
            <p:cNvSpPr/>
            <p:nvPr/>
          </p:nvSpPr>
          <p:spPr>
            <a:xfrm>
              <a:off x="6022833" y="1448133"/>
              <a:ext cx="178000" cy="784800"/>
            </a:xfrm>
            <a:prstGeom prst="rect">
              <a:avLst/>
            </a:pr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cxnSp>
          <p:nvCxnSpPr>
            <p:cNvPr id="203" name="Google Shape;203;p19"/>
            <p:cNvCxnSpPr/>
            <p:nvPr/>
          </p:nvCxnSpPr>
          <p:spPr>
            <a:xfrm rot="10800000">
              <a:off x="5758633" y="1445763"/>
              <a:ext cx="706400" cy="0"/>
            </a:xfrm>
            <a:prstGeom prst="straightConnector1">
              <a:avLst/>
            </a:prstGeom>
            <a:noFill/>
            <a:ln w="9525" cap="flat" cmpd="sng">
              <a:solidFill>
                <a:schemeClr val="accent4"/>
              </a:solidFill>
              <a:prstDash val="solid"/>
              <a:round/>
              <a:headEnd type="none" w="sm" len="sm"/>
              <a:tailEnd type="none" w="sm" len="sm"/>
            </a:ln>
          </p:spPr>
        </p:cxnSp>
      </p:grpSp>
      <p:grpSp>
        <p:nvGrpSpPr>
          <p:cNvPr id="204" name="Google Shape;204;p19"/>
          <p:cNvGrpSpPr/>
          <p:nvPr/>
        </p:nvGrpSpPr>
        <p:grpSpPr>
          <a:xfrm rot="-5400000">
            <a:off x="5747321" y="74512"/>
            <a:ext cx="712828" cy="3740563"/>
            <a:chOff x="5758633" y="1444600"/>
            <a:chExt cx="706400" cy="788333"/>
          </a:xfrm>
        </p:grpSpPr>
        <p:sp>
          <p:nvSpPr>
            <p:cNvPr id="205" name="Google Shape;205;p19"/>
            <p:cNvSpPr/>
            <p:nvPr/>
          </p:nvSpPr>
          <p:spPr>
            <a:xfrm>
              <a:off x="6022833" y="1448133"/>
              <a:ext cx="178000" cy="7848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cxnSp>
          <p:nvCxnSpPr>
            <p:cNvPr id="206" name="Google Shape;206;p19"/>
            <p:cNvCxnSpPr/>
            <p:nvPr/>
          </p:nvCxnSpPr>
          <p:spPr>
            <a:xfrm rot="10800000">
              <a:off x="5758633" y="1444600"/>
              <a:ext cx="706400" cy="0"/>
            </a:xfrm>
            <a:prstGeom prst="straightConnector1">
              <a:avLst/>
            </a:prstGeom>
            <a:noFill/>
            <a:ln w="9525" cap="flat" cmpd="sng">
              <a:solidFill>
                <a:schemeClr val="accent1"/>
              </a:solidFill>
              <a:prstDash val="solid"/>
              <a:round/>
              <a:headEnd type="none" w="sm" len="sm"/>
              <a:tailEnd type="none" w="sm" len="sm"/>
            </a:ln>
          </p:spPr>
        </p:cxnSp>
      </p:grpSp>
      <p:sp>
        <p:nvSpPr>
          <p:cNvPr id="207" name="Google Shape;207;p19"/>
          <p:cNvSpPr>
            <a:spLocks noGrp="1"/>
          </p:cNvSpPr>
          <p:nvPr>
            <p:ph type="ctrTitle"/>
          </p:nvPr>
        </p:nvSpPr>
        <p:spPr>
          <a:xfrm>
            <a:off x="366609" y="396109"/>
            <a:ext cx="11358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08" name="Google Shape;208;p19"/>
          <p:cNvSpPr>
            <a:spLocks noGrp="1"/>
          </p:cNvSpPr>
          <p:nvPr>
            <p:ph type="body" idx="13"/>
          </p:nvPr>
        </p:nvSpPr>
        <p:spPr>
          <a:xfrm>
            <a:off x="489350" y="2470596"/>
            <a:ext cx="3445600" cy="695793"/>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9" name="Google Shape;209;p19"/>
          <p:cNvSpPr>
            <a:spLocks noGrp="1"/>
          </p:cNvSpPr>
          <p:nvPr>
            <p:ph type="body" idx="16"/>
          </p:nvPr>
        </p:nvSpPr>
        <p:spPr>
          <a:xfrm>
            <a:off x="489350" y="3287428"/>
            <a:ext cx="3445600" cy="32316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0" name="Google Shape;210;p19"/>
          <p:cNvSpPr>
            <a:spLocks noGrp="1"/>
          </p:cNvSpPr>
          <p:nvPr>
            <p:ph type="body" idx="14"/>
          </p:nvPr>
        </p:nvSpPr>
        <p:spPr>
          <a:xfrm>
            <a:off x="4233401" y="2470596"/>
            <a:ext cx="3445600" cy="695793"/>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1" name="Google Shape;211;p19"/>
          <p:cNvSpPr>
            <a:spLocks noGrp="1"/>
          </p:cNvSpPr>
          <p:nvPr>
            <p:ph type="body" idx="17"/>
          </p:nvPr>
        </p:nvSpPr>
        <p:spPr>
          <a:xfrm>
            <a:off x="4233401" y="3287428"/>
            <a:ext cx="3445600" cy="32316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2" name="Google Shape;212;p19"/>
          <p:cNvSpPr>
            <a:spLocks noGrp="1"/>
          </p:cNvSpPr>
          <p:nvPr>
            <p:ph type="body" idx="15"/>
          </p:nvPr>
        </p:nvSpPr>
        <p:spPr>
          <a:xfrm>
            <a:off x="7963801" y="2470596"/>
            <a:ext cx="3445600" cy="695793"/>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3" name="Google Shape;213;p19"/>
          <p:cNvSpPr>
            <a:spLocks noGrp="1"/>
          </p:cNvSpPr>
          <p:nvPr>
            <p:ph type="body" idx="18"/>
          </p:nvPr>
        </p:nvSpPr>
        <p:spPr>
          <a:xfrm>
            <a:off x="7963801" y="3287428"/>
            <a:ext cx="3445600" cy="32316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Slide with 3 items on timeline v2">
  <p:cSld name="CUSTOM_8">
    <p:spTree>
      <p:nvGrpSpPr>
        <p:cNvPr id="1" name="Shape 214"/>
        <p:cNvGrpSpPr/>
        <p:nvPr/>
      </p:nvGrpSpPr>
      <p:grpSpPr>
        <a:xfrm>
          <a:off x="0" y="0"/>
          <a:ext cx="0" cy="0"/>
          <a:chOff x="0" y="0"/>
          <a:chExt cx="0" cy="0"/>
        </a:xfrm>
      </p:grpSpPr>
      <p:sp>
        <p:nvSpPr>
          <p:cNvPr id="215" name="Google Shape;215;p20"/>
          <p:cNvSpPr/>
          <p:nvPr/>
        </p:nvSpPr>
        <p:spPr>
          <a:xfrm>
            <a:off x="1670484" y="2079200"/>
            <a:ext cx="3073600" cy="640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6" name="Google Shape;216;p20"/>
          <p:cNvSpPr/>
          <p:nvPr/>
        </p:nvSpPr>
        <p:spPr>
          <a:xfrm>
            <a:off x="4595117" y="2079200"/>
            <a:ext cx="3073600" cy="640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7" name="Google Shape;217;p20"/>
          <p:cNvSpPr/>
          <p:nvPr/>
        </p:nvSpPr>
        <p:spPr>
          <a:xfrm>
            <a:off x="7606800" y="2079200"/>
            <a:ext cx="3073600" cy="640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8" name="Google Shape;218;p20"/>
          <p:cNvSpPr/>
          <p:nvPr/>
        </p:nvSpPr>
        <p:spPr>
          <a:xfrm>
            <a:off x="1527184" y="1966600"/>
            <a:ext cx="289200" cy="289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19" name="Google Shape;219;p20"/>
          <p:cNvSpPr/>
          <p:nvPr/>
        </p:nvSpPr>
        <p:spPr>
          <a:xfrm>
            <a:off x="4510684" y="1966600"/>
            <a:ext cx="289200" cy="289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20" name="Google Shape;220;p20"/>
          <p:cNvSpPr/>
          <p:nvPr/>
        </p:nvSpPr>
        <p:spPr>
          <a:xfrm>
            <a:off x="7494184" y="1966600"/>
            <a:ext cx="289200" cy="289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21" name="Google Shape;221;p20"/>
          <p:cNvSpPr>
            <a:spLocks noGrp="1"/>
          </p:cNvSpPr>
          <p:nvPr>
            <p:ph type="body" idx="13"/>
          </p:nvPr>
        </p:nvSpPr>
        <p:spPr>
          <a:xfrm>
            <a:off x="1512000" y="2582400"/>
            <a:ext cx="2515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2" name="Google Shape;222;p20"/>
          <p:cNvSpPr>
            <a:spLocks noGrp="1"/>
          </p:cNvSpPr>
          <p:nvPr>
            <p:ph type="body" idx="16"/>
          </p:nvPr>
        </p:nvSpPr>
        <p:spPr>
          <a:xfrm>
            <a:off x="1512000" y="3417600"/>
            <a:ext cx="2515200" cy="282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3" name="Google Shape;223;p20"/>
          <p:cNvSpPr>
            <a:spLocks noGrp="1"/>
          </p:cNvSpPr>
          <p:nvPr>
            <p:ph type="body" idx="14"/>
          </p:nvPr>
        </p:nvSpPr>
        <p:spPr>
          <a:xfrm>
            <a:off x="4503092" y="2582400"/>
            <a:ext cx="2515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4" name="Google Shape;224;p20"/>
          <p:cNvSpPr>
            <a:spLocks noGrp="1"/>
          </p:cNvSpPr>
          <p:nvPr>
            <p:ph type="body" idx="17"/>
          </p:nvPr>
        </p:nvSpPr>
        <p:spPr>
          <a:xfrm>
            <a:off x="4503092" y="3417600"/>
            <a:ext cx="2515200" cy="282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5" name="Google Shape;225;p20"/>
          <p:cNvSpPr>
            <a:spLocks noGrp="1"/>
          </p:cNvSpPr>
          <p:nvPr>
            <p:ph type="body" idx="15"/>
          </p:nvPr>
        </p:nvSpPr>
        <p:spPr>
          <a:xfrm>
            <a:off x="7494184" y="2582400"/>
            <a:ext cx="2515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6" name="Google Shape;226;p20"/>
          <p:cNvSpPr>
            <a:spLocks noGrp="1"/>
          </p:cNvSpPr>
          <p:nvPr>
            <p:ph type="body" idx="18"/>
          </p:nvPr>
        </p:nvSpPr>
        <p:spPr>
          <a:xfrm>
            <a:off x="7494184" y="3417600"/>
            <a:ext cx="2515200" cy="282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7" name="Google Shape;227;p20"/>
          <p:cNvSpPr>
            <a:spLocks noGrp="1"/>
          </p:cNvSpPr>
          <p:nvPr>
            <p:ph type="ctrTitle"/>
          </p:nvPr>
        </p:nvSpPr>
        <p:spPr>
          <a:xfrm>
            <a:off x="1526400" y="619200"/>
            <a:ext cx="9153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Slide with 4 items on timeline 1">
  <p:cSld name="CUSTOM_9">
    <p:spTree>
      <p:nvGrpSpPr>
        <p:cNvPr id="1" name="Shape 228"/>
        <p:cNvGrpSpPr/>
        <p:nvPr/>
      </p:nvGrpSpPr>
      <p:grpSpPr>
        <a:xfrm>
          <a:off x="0" y="0"/>
          <a:ext cx="0" cy="0"/>
          <a:chOff x="0" y="0"/>
          <a:chExt cx="0" cy="0"/>
        </a:xfrm>
      </p:grpSpPr>
      <p:sp>
        <p:nvSpPr>
          <p:cNvPr id="229" name="Google Shape;229;p21"/>
          <p:cNvSpPr/>
          <p:nvPr/>
        </p:nvSpPr>
        <p:spPr>
          <a:xfrm rot="10800000" flipH="1">
            <a:off x="9289360" y="2546363"/>
            <a:ext cx="2902800" cy="1248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1"/>
          <p:cNvSpPr/>
          <p:nvPr/>
        </p:nvSpPr>
        <p:spPr>
          <a:xfrm rot="10800000" flipH="1">
            <a:off x="6403608" y="2546363"/>
            <a:ext cx="2902800" cy="124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1"/>
          <p:cNvSpPr/>
          <p:nvPr/>
        </p:nvSpPr>
        <p:spPr>
          <a:xfrm rot="10800000" flipH="1">
            <a:off x="3517843" y="2546363"/>
            <a:ext cx="2902800" cy="124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1"/>
          <p:cNvSpPr/>
          <p:nvPr/>
        </p:nvSpPr>
        <p:spPr>
          <a:xfrm rot="10800000" flipH="1">
            <a:off x="632077" y="2546363"/>
            <a:ext cx="2902800" cy="124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1"/>
          <p:cNvSpPr/>
          <p:nvPr/>
        </p:nvSpPr>
        <p:spPr>
          <a:xfrm rot="10800000" flipH="1">
            <a:off x="499067" y="2475200"/>
            <a:ext cx="282800" cy="267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1"/>
          <p:cNvSpPr/>
          <p:nvPr/>
        </p:nvSpPr>
        <p:spPr>
          <a:xfrm rot="10800000" flipH="1">
            <a:off x="3384832" y="2475200"/>
            <a:ext cx="282800" cy="2672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1"/>
          <p:cNvSpPr/>
          <p:nvPr/>
        </p:nvSpPr>
        <p:spPr>
          <a:xfrm rot="10800000" flipH="1">
            <a:off x="6270597" y="2475200"/>
            <a:ext cx="282800" cy="267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1"/>
          <p:cNvSpPr/>
          <p:nvPr/>
        </p:nvSpPr>
        <p:spPr>
          <a:xfrm rot="10800000" flipH="1">
            <a:off x="9156363" y="2475200"/>
            <a:ext cx="282800" cy="267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1"/>
          <p:cNvSpPr>
            <a:spLocks noGrp="1"/>
          </p:cNvSpPr>
          <p:nvPr>
            <p:ph type="body" idx="13"/>
          </p:nvPr>
        </p:nvSpPr>
        <p:spPr>
          <a:xfrm>
            <a:off x="499200" y="3058763"/>
            <a:ext cx="2515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8" name="Google Shape;238;p21"/>
          <p:cNvSpPr>
            <a:spLocks noGrp="1"/>
          </p:cNvSpPr>
          <p:nvPr>
            <p:ph type="body" idx="17"/>
          </p:nvPr>
        </p:nvSpPr>
        <p:spPr>
          <a:xfrm>
            <a:off x="499200" y="3860363"/>
            <a:ext cx="2515200" cy="2712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9" name="Google Shape;239;p21"/>
          <p:cNvSpPr>
            <a:spLocks noGrp="1"/>
          </p:cNvSpPr>
          <p:nvPr>
            <p:ph type="body" idx="14"/>
          </p:nvPr>
        </p:nvSpPr>
        <p:spPr>
          <a:xfrm>
            <a:off x="3384000" y="3058763"/>
            <a:ext cx="2515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0" name="Google Shape;240;p21"/>
          <p:cNvSpPr>
            <a:spLocks noGrp="1"/>
          </p:cNvSpPr>
          <p:nvPr>
            <p:ph type="body" idx="18"/>
          </p:nvPr>
        </p:nvSpPr>
        <p:spPr>
          <a:xfrm>
            <a:off x="3384000" y="3860363"/>
            <a:ext cx="2515200" cy="2712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1" name="Google Shape;241;p21"/>
          <p:cNvSpPr>
            <a:spLocks noGrp="1"/>
          </p:cNvSpPr>
          <p:nvPr>
            <p:ph type="body" idx="15"/>
          </p:nvPr>
        </p:nvSpPr>
        <p:spPr>
          <a:xfrm>
            <a:off x="6268800" y="3058763"/>
            <a:ext cx="2515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2" name="Google Shape;242;p21"/>
          <p:cNvSpPr>
            <a:spLocks noGrp="1"/>
          </p:cNvSpPr>
          <p:nvPr>
            <p:ph type="body" idx="23"/>
          </p:nvPr>
        </p:nvSpPr>
        <p:spPr>
          <a:xfrm>
            <a:off x="6268800" y="3860363"/>
            <a:ext cx="2515200" cy="2712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3" name="Google Shape;243;p21"/>
          <p:cNvSpPr>
            <a:spLocks noGrp="1"/>
          </p:cNvSpPr>
          <p:nvPr>
            <p:ph type="body" idx="16"/>
          </p:nvPr>
        </p:nvSpPr>
        <p:spPr>
          <a:xfrm>
            <a:off x="9158400" y="3058763"/>
            <a:ext cx="2515200" cy="729600"/>
          </a:xfrm>
          <a:prstGeom prst="rect">
            <a:avLst/>
          </a:prstGeom>
        </p:spPr>
        <p:txBody>
          <a:bodyPr spcFirstLastPara="1" wrap="square" lIns="0" tIns="0" rIns="0" bIns="0" anchor="t" anchorCtr="0">
            <a:noAutofit/>
          </a:bodyPr>
          <a:lstStyle>
            <a:lvl1pPr marL="0" indent="0">
              <a:lnSpc>
                <a:spcPct val="90000"/>
              </a:lnSpc>
              <a:defRPr sz="18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4" name="Google Shape;244;p21"/>
          <p:cNvSpPr>
            <a:spLocks noGrp="1"/>
          </p:cNvSpPr>
          <p:nvPr>
            <p:ph type="body" idx="24"/>
          </p:nvPr>
        </p:nvSpPr>
        <p:spPr>
          <a:xfrm>
            <a:off x="9158400" y="3860363"/>
            <a:ext cx="2515200" cy="2712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5" name="Google Shape;245;p21"/>
          <p:cNvSpPr>
            <a:spLocks noGrp="1"/>
          </p:cNvSpPr>
          <p:nvPr>
            <p:ph type="ctrTitle"/>
          </p:nvPr>
        </p:nvSpPr>
        <p:spPr>
          <a:xfrm>
            <a:off x="489600" y="907200"/>
            <a:ext cx="11217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2 team members slide - v1">
  <p:cSld name="CUSTOM_10">
    <p:spTree>
      <p:nvGrpSpPr>
        <p:cNvPr id="1" name="Shape 246"/>
        <p:cNvGrpSpPr/>
        <p:nvPr/>
      </p:nvGrpSpPr>
      <p:grpSpPr>
        <a:xfrm>
          <a:off x="0" y="0"/>
          <a:ext cx="0" cy="0"/>
          <a:chOff x="0" y="0"/>
          <a:chExt cx="0" cy="0"/>
        </a:xfrm>
      </p:grpSpPr>
      <p:sp>
        <p:nvSpPr>
          <p:cNvPr id="247" name="Google Shape;247;p22"/>
          <p:cNvSpPr/>
          <p:nvPr/>
        </p:nvSpPr>
        <p:spPr>
          <a:xfrm>
            <a:off x="-84300" y="-18067"/>
            <a:ext cx="53432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8" name="Google Shape;248;p22"/>
          <p:cNvSpPr/>
          <p:nvPr/>
        </p:nvSpPr>
        <p:spPr>
          <a:xfrm>
            <a:off x="1769900" y="1155733"/>
            <a:ext cx="2950800" cy="45104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9" name="Google Shape;249;p22"/>
          <p:cNvSpPr/>
          <p:nvPr/>
        </p:nvSpPr>
        <p:spPr>
          <a:xfrm>
            <a:off x="4938733" y="1155733"/>
            <a:ext cx="2950800" cy="45104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0" name="Google Shape;250;p22"/>
          <p:cNvSpPr>
            <a:spLocks noGrp="1"/>
          </p:cNvSpPr>
          <p:nvPr>
            <p:ph type="pic" idx="12"/>
          </p:nvPr>
        </p:nvSpPr>
        <p:spPr>
          <a:xfrm>
            <a:off x="2049600" y="1377200"/>
            <a:ext cx="2395200" cy="2395200"/>
          </a:xfrm>
          <a:prstGeom prst="roundRect">
            <a:avLst>
              <a:gd name="adj" fmla="val 4915"/>
            </a:avLst>
          </a:prstGeom>
          <a:noFill/>
          <a:ln>
            <a:noFill/>
          </a:ln>
        </p:spPr>
        <p:txBody>
          <a:bodyPr/>
          <a:lstStyle/>
          <a:p>
            <a:endParaRPr lang="en-IN"/>
          </a:p>
        </p:txBody>
      </p:sp>
      <p:sp>
        <p:nvSpPr>
          <p:cNvPr id="251" name="Google Shape;251;p22"/>
          <p:cNvSpPr>
            <a:spLocks noGrp="1"/>
          </p:cNvSpPr>
          <p:nvPr>
            <p:ph type="body" idx="13"/>
          </p:nvPr>
        </p:nvSpPr>
        <p:spPr>
          <a:xfrm>
            <a:off x="2049600" y="4069330"/>
            <a:ext cx="2395200" cy="537600"/>
          </a:xfrm>
          <a:prstGeom prst="rect">
            <a:avLst/>
          </a:prstGeom>
        </p:spPr>
        <p:txBody>
          <a:bodyPr spcFirstLastPara="1" wrap="square" lIns="0" tIns="0" rIns="0" bIns="0" anchor="t" anchorCtr="0">
            <a:noAutofit/>
          </a:bodyPr>
          <a:lstStyle>
            <a:lvl1pPr marL="0" indent="0">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2" name="Google Shape;252;p22"/>
          <p:cNvSpPr>
            <a:spLocks noGrp="1"/>
          </p:cNvSpPr>
          <p:nvPr>
            <p:ph type="body" idx="15"/>
          </p:nvPr>
        </p:nvSpPr>
        <p:spPr>
          <a:xfrm>
            <a:off x="2049600" y="4693330"/>
            <a:ext cx="2395200" cy="5376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3" name="Google Shape;253;p22"/>
          <p:cNvSpPr>
            <a:spLocks noGrp="1"/>
          </p:cNvSpPr>
          <p:nvPr>
            <p:ph type="pic" idx="22"/>
          </p:nvPr>
        </p:nvSpPr>
        <p:spPr>
          <a:xfrm>
            <a:off x="5217600" y="1377200"/>
            <a:ext cx="2395200" cy="2395200"/>
          </a:xfrm>
          <a:prstGeom prst="roundRect">
            <a:avLst>
              <a:gd name="adj" fmla="val 4915"/>
            </a:avLst>
          </a:prstGeom>
          <a:noFill/>
          <a:ln>
            <a:noFill/>
          </a:ln>
        </p:spPr>
        <p:txBody>
          <a:bodyPr/>
          <a:lstStyle/>
          <a:p>
            <a:endParaRPr lang="en-IN"/>
          </a:p>
        </p:txBody>
      </p:sp>
      <p:sp>
        <p:nvSpPr>
          <p:cNvPr id="254" name="Google Shape;254;p22"/>
          <p:cNvSpPr>
            <a:spLocks noGrp="1"/>
          </p:cNvSpPr>
          <p:nvPr>
            <p:ph type="body" idx="14"/>
          </p:nvPr>
        </p:nvSpPr>
        <p:spPr>
          <a:xfrm>
            <a:off x="5217600" y="4069330"/>
            <a:ext cx="2395200" cy="537600"/>
          </a:xfrm>
          <a:prstGeom prst="rect">
            <a:avLst/>
          </a:prstGeom>
        </p:spPr>
        <p:txBody>
          <a:bodyPr spcFirstLastPara="1" wrap="square" lIns="0" tIns="0" rIns="0" bIns="0" anchor="t" anchorCtr="0">
            <a:noAutofit/>
          </a:bodyPr>
          <a:lstStyle>
            <a:lvl1pPr marL="0" indent="0">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5" name="Google Shape;255;p22"/>
          <p:cNvSpPr>
            <a:spLocks noGrp="1"/>
          </p:cNvSpPr>
          <p:nvPr>
            <p:ph type="body" idx="16"/>
          </p:nvPr>
        </p:nvSpPr>
        <p:spPr>
          <a:xfrm>
            <a:off x="5217600" y="4693330"/>
            <a:ext cx="2395200" cy="5376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6" name="Google Shape;256;p22"/>
          <p:cNvSpPr>
            <a:spLocks noGrp="1"/>
          </p:cNvSpPr>
          <p:nvPr>
            <p:ph type="ctrTitle"/>
          </p:nvPr>
        </p:nvSpPr>
        <p:spPr>
          <a:xfrm>
            <a:off x="8233777" y="1155733"/>
            <a:ext cx="3647505" cy="2699163"/>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2 Team Members slide - v2">
  <p:cSld name="CUSTOM_11">
    <p:spTree>
      <p:nvGrpSpPr>
        <p:cNvPr id="1" name="Shape 257"/>
        <p:cNvGrpSpPr/>
        <p:nvPr/>
      </p:nvGrpSpPr>
      <p:grpSpPr>
        <a:xfrm>
          <a:off x="0" y="0"/>
          <a:ext cx="0" cy="0"/>
          <a:chOff x="0" y="0"/>
          <a:chExt cx="0" cy="0"/>
        </a:xfrm>
      </p:grpSpPr>
      <p:sp>
        <p:nvSpPr>
          <p:cNvPr id="258" name="Google Shape;258;p23"/>
          <p:cNvSpPr/>
          <p:nvPr/>
        </p:nvSpPr>
        <p:spPr>
          <a:xfrm>
            <a:off x="1240500" y="2571233"/>
            <a:ext cx="4716400" cy="27720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9" name="Google Shape;259;p23"/>
          <p:cNvSpPr>
            <a:spLocks noGrp="1"/>
          </p:cNvSpPr>
          <p:nvPr>
            <p:ph type="pic" idx="12"/>
          </p:nvPr>
        </p:nvSpPr>
        <p:spPr>
          <a:xfrm>
            <a:off x="1656000" y="1977600"/>
            <a:ext cx="1699200" cy="1699200"/>
          </a:xfrm>
          <a:prstGeom prst="ellipse">
            <a:avLst/>
          </a:prstGeom>
          <a:noFill/>
          <a:ln>
            <a:noFill/>
          </a:ln>
        </p:spPr>
        <p:txBody>
          <a:bodyPr/>
          <a:lstStyle/>
          <a:p>
            <a:endParaRPr lang="en-IN"/>
          </a:p>
        </p:txBody>
      </p:sp>
      <p:sp>
        <p:nvSpPr>
          <p:cNvPr id="260" name="Google Shape;260;p23"/>
          <p:cNvSpPr/>
          <p:nvPr/>
        </p:nvSpPr>
        <p:spPr>
          <a:xfrm>
            <a:off x="6235133" y="2571233"/>
            <a:ext cx="4716400" cy="27720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1" name="Google Shape;261;p23"/>
          <p:cNvSpPr/>
          <p:nvPr/>
        </p:nvSpPr>
        <p:spPr>
          <a:xfrm>
            <a:off x="1655833" y="1977700"/>
            <a:ext cx="1696800" cy="1696800"/>
          </a:xfrm>
          <a:prstGeom prst="ellipse">
            <a:avLst/>
          </a:prstGeom>
          <a:no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2" name="Google Shape;262;p23"/>
          <p:cNvSpPr>
            <a:spLocks noGrp="1"/>
          </p:cNvSpPr>
          <p:nvPr>
            <p:ph type="body" idx="13"/>
          </p:nvPr>
        </p:nvSpPr>
        <p:spPr>
          <a:xfrm>
            <a:off x="1550400" y="3898533"/>
            <a:ext cx="4099200" cy="5376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63" name="Google Shape;263;p23"/>
          <p:cNvSpPr>
            <a:spLocks noGrp="1"/>
          </p:cNvSpPr>
          <p:nvPr>
            <p:ph type="body" idx="15"/>
          </p:nvPr>
        </p:nvSpPr>
        <p:spPr>
          <a:xfrm>
            <a:off x="1550400" y="4522533"/>
            <a:ext cx="4099200" cy="5376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64" name="Google Shape;264;p23"/>
          <p:cNvSpPr>
            <a:spLocks noGrp="1"/>
          </p:cNvSpPr>
          <p:nvPr>
            <p:ph type="pic" idx="22"/>
          </p:nvPr>
        </p:nvSpPr>
        <p:spPr>
          <a:xfrm>
            <a:off x="6648000" y="1977600"/>
            <a:ext cx="1699200" cy="1699200"/>
          </a:xfrm>
          <a:prstGeom prst="ellipse">
            <a:avLst/>
          </a:prstGeom>
          <a:noFill/>
          <a:ln>
            <a:noFill/>
          </a:ln>
        </p:spPr>
        <p:txBody>
          <a:bodyPr/>
          <a:lstStyle/>
          <a:p>
            <a:endParaRPr lang="en-IN"/>
          </a:p>
        </p:txBody>
      </p:sp>
      <p:sp>
        <p:nvSpPr>
          <p:cNvPr id="265" name="Google Shape;265;p23"/>
          <p:cNvSpPr/>
          <p:nvPr/>
        </p:nvSpPr>
        <p:spPr>
          <a:xfrm>
            <a:off x="6647833" y="1977700"/>
            <a:ext cx="1696800" cy="1696800"/>
          </a:xfrm>
          <a:prstGeom prst="ellipse">
            <a:avLst/>
          </a:prstGeom>
          <a:no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6" name="Google Shape;266;p23"/>
          <p:cNvSpPr>
            <a:spLocks noGrp="1"/>
          </p:cNvSpPr>
          <p:nvPr>
            <p:ph type="body" idx="14"/>
          </p:nvPr>
        </p:nvSpPr>
        <p:spPr>
          <a:xfrm>
            <a:off x="6542400" y="3898533"/>
            <a:ext cx="4099200" cy="5376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67" name="Google Shape;267;p23"/>
          <p:cNvSpPr>
            <a:spLocks noGrp="1"/>
          </p:cNvSpPr>
          <p:nvPr>
            <p:ph type="body" idx="16"/>
          </p:nvPr>
        </p:nvSpPr>
        <p:spPr>
          <a:xfrm>
            <a:off x="6542400" y="4522533"/>
            <a:ext cx="4099200" cy="5376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68" name="Google Shape;268;p23"/>
          <p:cNvSpPr>
            <a:spLocks noGrp="1"/>
          </p:cNvSpPr>
          <p:nvPr>
            <p:ph type="ctrTitle"/>
          </p:nvPr>
        </p:nvSpPr>
        <p:spPr>
          <a:xfrm>
            <a:off x="1896000" y="724800"/>
            <a:ext cx="84000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2 Team Members slide - v3">
  <p:cSld name="CUSTOM_12">
    <p:spTree>
      <p:nvGrpSpPr>
        <p:cNvPr id="1" name="Shape 269"/>
        <p:cNvGrpSpPr/>
        <p:nvPr/>
      </p:nvGrpSpPr>
      <p:grpSpPr>
        <a:xfrm>
          <a:off x="0" y="0"/>
          <a:ext cx="0" cy="0"/>
          <a:chOff x="0" y="0"/>
          <a:chExt cx="0" cy="0"/>
        </a:xfrm>
      </p:grpSpPr>
      <p:sp>
        <p:nvSpPr>
          <p:cNvPr id="270" name="Google Shape;270;p24"/>
          <p:cNvSpPr/>
          <p:nvPr/>
        </p:nvSpPr>
        <p:spPr>
          <a:xfrm rot="5400000">
            <a:off x="5102600" y="-701467"/>
            <a:ext cx="2134400" cy="3501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4"/>
          <p:cNvSpPr/>
          <p:nvPr/>
        </p:nvSpPr>
        <p:spPr>
          <a:xfrm rot="5400000">
            <a:off x="8896367" y="-698368"/>
            <a:ext cx="2126000" cy="3501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4"/>
          <p:cNvSpPr/>
          <p:nvPr/>
        </p:nvSpPr>
        <p:spPr>
          <a:xfrm rot="5400000">
            <a:off x="6084400" y="5022000"/>
            <a:ext cx="170800" cy="3501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4"/>
          <p:cNvSpPr/>
          <p:nvPr/>
        </p:nvSpPr>
        <p:spPr>
          <a:xfrm rot="5400000">
            <a:off x="9873967" y="5022000"/>
            <a:ext cx="170800" cy="3501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4"/>
          <p:cNvSpPr>
            <a:spLocks noGrp="1"/>
          </p:cNvSpPr>
          <p:nvPr>
            <p:ph type="pic" idx="12"/>
          </p:nvPr>
        </p:nvSpPr>
        <p:spPr>
          <a:xfrm>
            <a:off x="5102400" y="796800"/>
            <a:ext cx="2136000" cy="2136000"/>
          </a:xfrm>
          <a:prstGeom prst="ellipse">
            <a:avLst/>
          </a:prstGeom>
          <a:noFill/>
          <a:ln>
            <a:noFill/>
          </a:ln>
        </p:spPr>
        <p:txBody>
          <a:bodyPr/>
          <a:lstStyle/>
          <a:p>
            <a:endParaRPr lang="en-IN"/>
          </a:p>
        </p:txBody>
      </p:sp>
      <p:sp>
        <p:nvSpPr>
          <p:cNvPr id="275" name="Google Shape;275;p24"/>
          <p:cNvSpPr/>
          <p:nvPr/>
        </p:nvSpPr>
        <p:spPr>
          <a:xfrm>
            <a:off x="5102604" y="795133"/>
            <a:ext cx="2134400" cy="21344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6" name="Google Shape;276;p24"/>
          <p:cNvSpPr>
            <a:spLocks noGrp="1"/>
          </p:cNvSpPr>
          <p:nvPr>
            <p:ph type="body" idx="13"/>
          </p:nvPr>
        </p:nvSpPr>
        <p:spPr>
          <a:xfrm>
            <a:off x="4574400" y="3478918"/>
            <a:ext cx="3139200" cy="539629"/>
          </a:xfrm>
          <a:prstGeom prst="rect">
            <a:avLst/>
          </a:prstGeom>
        </p:spPr>
        <p:txBody>
          <a:bodyPr spcFirstLastPara="1" wrap="square" lIns="0" tIns="0" rIns="0" bIns="0" anchor="t" anchorCtr="0">
            <a:noAutofit/>
          </a:bodyPr>
          <a:lstStyle>
            <a:lvl1pPr marL="0" indent="0" algn="ctr">
              <a:lnSpc>
                <a:spcPct val="90000"/>
              </a:lnSpc>
              <a:defRPr sz="1600" b="1">
                <a:solidFill>
                  <a:schemeClr val="tx1"/>
                </a:solidFill>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77" name="Google Shape;277;p24"/>
          <p:cNvSpPr>
            <a:spLocks noGrp="1"/>
          </p:cNvSpPr>
          <p:nvPr>
            <p:ph type="body" idx="15"/>
          </p:nvPr>
        </p:nvSpPr>
        <p:spPr>
          <a:xfrm>
            <a:off x="4574400" y="4144117"/>
            <a:ext cx="3139200" cy="539629"/>
          </a:xfrm>
          <a:prstGeom prst="rect">
            <a:avLst/>
          </a:prstGeom>
        </p:spPr>
        <p:txBody>
          <a:bodyPr spcFirstLastPara="1" wrap="square" lIns="0" tIns="0" rIns="0" bIns="0" anchor="t" anchorCtr="0">
            <a:noAutofit/>
          </a:bodyPr>
          <a:lstStyle>
            <a:lvl1pPr marL="0" indent="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78" name="Google Shape;278;p24"/>
          <p:cNvSpPr>
            <a:spLocks noGrp="1"/>
          </p:cNvSpPr>
          <p:nvPr>
            <p:ph type="body" idx="14"/>
          </p:nvPr>
        </p:nvSpPr>
        <p:spPr>
          <a:xfrm>
            <a:off x="8390400" y="3478918"/>
            <a:ext cx="3139200" cy="539629"/>
          </a:xfrm>
          <a:prstGeom prst="rect">
            <a:avLst/>
          </a:prstGeom>
        </p:spPr>
        <p:txBody>
          <a:bodyPr spcFirstLastPara="1" wrap="square" lIns="0" tIns="0" rIns="0" bIns="0" anchor="t" anchorCtr="0">
            <a:noAutofit/>
          </a:bodyPr>
          <a:lstStyle>
            <a:lvl1pPr marL="0" indent="0" algn="ctr">
              <a:lnSpc>
                <a:spcPct val="90000"/>
              </a:lnSpc>
              <a:defRPr sz="1600" b="1">
                <a:solidFill>
                  <a:schemeClr val="tx1"/>
                </a:solidFill>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79" name="Google Shape;279;p24"/>
          <p:cNvSpPr>
            <a:spLocks noGrp="1"/>
          </p:cNvSpPr>
          <p:nvPr>
            <p:ph type="body" idx="16"/>
          </p:nvPr>
        </p:nvSpPr>
        <p:spPr>
          <a:xfrm>
            <a:off x="8390400" y="4144117"/>
            <a:ext cx="3139200" cy="539629"/>
          </a:xfrm>
          <a:prstGeom prst="rect">
            <a:avLst/>
          </a:prstGeom>
        </p:spPr>
        <p:txBody>
          <a:bodyPr spcFirstLastPara="1" wrap="square" lIns="0" tIns="0" rIns="0" bIns="0" anchor="t" anchorCtr="0">
            <a:noAutofit/>
          </a:bodyPr>
          <a:lstStyle>
            <a:lvl1pPr marL="0" indent="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80" name="Google Shape;280;p24"/>
          <p:cNvSpPr>
            <a:spLocks noGrp="1"/>
          </p:cNvSpPr>
          <p:nvPr>
            <p:ph type="pic" idx="22"/>
          </p:nvPr>
        </p:nvSpPr>
        <p:spPr>
          <a:xfrm>
            <a:off x="8894400" y="798467"/>
            <a:ext cx="2136000" cy="2136000"/>
          </a:xfrm>
          <a:prstGeom prst="ellipse">
            <a:avLst/>
          </a:prstGeom>
          <a:noFill/>
          <a:ln>
            <a:noFill/>
          </a:ln>
        </p:spPr>
        <p:txBody>
          <a:bodyPr/>
          <a:lstStyle/>
          <a:p>
            <a:endParaRPr lang="en-IN"/>
          </a:p>
        </p:txBody>
      </p:sp>
      <p:sp>
        <p:nvSpPr>
          <p:cNvPr id="281" name="Google Shape;281;p24"/>
          <p:cNvSpPr/>
          <p:nvPr/>
        </p:nvSpPr>
        <p:spPr>
          <a:xfrm>
            <a:off x="8894604" y="796800"/>
            <a:ext cx="2134400" cy="2134400"/>
          </a:xfrm>
          <a:prstGeom prst="ellipse">
            <a:avLst/>
          </a:prstGeom>
          <a:noFill/>
          <a:ln w="2857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2" name="Google Shape;282;p24"/>
          <p:cNvSpPr>
            <a:spLocks noGrp="1"/>
          </p:cNvSpPr>
          <p:nvPr>
            <p:ph type="ctrTitle"/>
          </p:nvPr>
        </p:nvSpPr>
        <p:spPr>
          <a:xfrm>
            <a:off x="495891" y="1402059"/>
            <a:ext cx="3460800" cy="2494233"/>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3 Team Members slide - v1">
  <p:cSld name="CUSTOM_13">
    <p:spTree>
      <p:nvGrpSpPr>
        <p:cNvPr id="1" name="Shape 283"/>
        <p:cNvGrpSpPr/>
        <p:nvPr/>
      </p:nvGrpSpPr>
      <p:grpSpPr>
        <a:xfrm>
          <a:off x="0" y="0"/>
          <a:ext cx="0" cy="0"/>
          <a:chOff x="0" y="0"/>
          <a:chExt cx="0" cy="0"/>
        </a:xfrm>
      </p:grpSpPr>
      <p:sp>
        <p:nvSpPr>
          <p:cNvPr id="284" name="Google Shape;284;p25"/>
          <p:cNvSpPr/>
          <p:nvPr/>
        </p:nvSpPr>
        <p:spPr>
          <a:xfrm>
            <a:off x="7190567" y="0"/>
            <a:ext cx="50016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 name="Google Shape;285;p25"/>
          <p:cNvSpPr/>
          <p:nvPr/>
        </p:nvSpPr>
        <p:spPr>
          <a:xfrm>
            <a:off x="5212700" y="457633"/>
            <a:ext cx="6627600" cy="1668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6" name="Google Shape;286;p25"/>
          <p:cNvSpPr/>
          <p:nvPr/>
        </p:nvSpPr>
        <p:spPr>
          <a:xfrm>
            <a:off x="5212700" y="2577533"/>
            <a:ext cx="6627600" cy="1668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7" name="Google Shape;287;p25"/>
          <p:cNvSpPr/>
          <p:nvPr/>
        </p:nvSpPr>
        <p:spPr>
          <a:xfrm>
            <a:off x="5212700" y="4697433"/>
            <a:ext cx="6627600" cy="1668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8" name="Google Shape;288;p25"/>
          <p:cNvSpPr>
            <a:spLocks noGrp="1"/>
          </p:cNvSpPr>
          <p:nvPr>
            <p:ph type="pic" idx="12"/>
          </p:nvPr>
        </p:nvSpPr>
        <p:spPr>
          <a:xfrm>
            <a:off x="5212800" y="456000"/>
            <a:ext cx="1977600" cy="1670400"/>
          </a:xfrm>
          <a:prstGeom prst="rect">
            <a:avLst/>
          </a:prstGeom>
          <a:noFill/>
          <a:ln>
            <a:noFill/>
          </a:ln>
        </p:spPr>
        <p:txBody>
          <a:bodyPr/>
          <a:lstStyle/>
          <a:p>
            <a:endParaRPr lang="en-IN"/>
          </a:p>
        </p:txBody>
      </p:sp>
      <p:sp>
        <p:nvSpPr>
          <p:cNvPr id="289" name="Google Shape;289;p25"/>
          <p:cNvSpPr>
            <a:spLocks noGrp="1"/>
          </p:cNvSpPr>
          <p:nvPr>
            <p:ph type="body" idx="13"/>
          </p:nvPr>
        </p:nvSpPr>
        <p:spPr>
          <a:xfrm>
            <a:off x="7425600" y="705600"/>
            <a:ext cx="40032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0" name="Google Shape;290;p25"/>
          <p:cNvSpPr>
            <a:spLocks noGrp="1"/>
          </p:cNvSpPr>
          <p:nvPr>
            <p:ph type="body" idx="14"/>
          </p:nvPr>
        </p:nvSpPr>
        <p:spPr>
          <a:xfrm>
            <a:off x="7425600" y="1334400"/>
            <a:ext cx="40032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1" name="Google Shape;291;p25"/>
          <p:cNvSpPr>
            <a:spLocks noGrp="1"/>
          </p:cNvSpPr>
          <p:nvPr>
            <p:ph type="pic" idx="22"/>
          </p:nvPr>
        </p:nvSpPr>
        <p:spPr>
          <a:xfrm>
            <a:off x="5212800" y="2577600"/>
            <a:ext cx="1977600" cy="1670400"/>
          </a:xfrm>
          <a:prstGeom prst="rect">
            <a:avLst/>
          </a:prstGeom>
          <a:noFill/>
          <a:ln>
            <a:noFill/>
          </a:ln>
        </p:spPr>
        <p:txBody>
          <a:bodyPr/>
          <a:lstStyle/>
          <a:p>
            <a:endParaRPr lang="en-IN"/>
          </a:p>
        </p:txBody>
      </p:sp>
      <p:sp>
        <p:nvSpPr>
          <p:cNvPr id="292" name="Google Shape;292;p25"/>
          <p:cNvSpPr>
            <a:spLocks noGrp="1"/>
          </p:cNvSpPr>
          <p:nvPr>
            <p:ph type="body" idx="15"/>
          </p:nvPr>
        </p:nvSpPr>
        <p:spPr>
          <a:xfrm>
            <a:off x="7425600" y="2827200"/>
            <a:ext cx="40032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3" name="Google Shape;293;p25"/>
          <p:cNvSpPr>
            <a:spLocks noGrp="1"/>
          </p:cNvSpPr>
          <p:nvPr>
            <p:ph type="body" idx="16"/>
          </p:nvPr>
        </p:nvSpPr>
        <p:spPr>
          <a:xfrm>
            <a:off x="7425600" y="3456000"/>
            <a:ext cx="40032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4" name="Google Shape;294;p25"/>
          <p:cNvSpPr>
            <a:spLocks noGrp="1"/>
          </p:cNvSpPr>
          <p:nvPr>
            <p:ph type="pic" idx="32"/>
          </p:nvPr>
        </p:nvSpPr>
        <p:spPr>
          <a:xfrm>
            <a:off x="5212800" y="4699200"/>
            <a:ext cx="1977600" cy="1670400"/>
          </a:xfrm>
          <a:prstGeom prst="rect">
            <a:avLst/>
          </a:prstGeom>
          <a:noFill/>
          <a:ln>
            <a:noFill/>
          </a:ln>
        </p:spPr>
        <p:txBody>
          <a:bodyPr/>
          <a:lstStyle/>
          <a:p>
            <a:endParaRPr lang="en-IN"/>
          </a:p>
        </p:txBody>
      </p:sp>
      <p:sp>
        <p:nvSpPr>
          <p:cNvPr id="295" name="Google Shape;295;p25"/>
          <p:cNvSpPr>
            <a:spLocks noGrp="1"/>
          </p:cNvSpPr>
          <p:nvPr>
            <p:ph type="body" idx="17"/>
          </p:nvPr>
        </p:nvSpPr>
        <p:spPr>
          <a:xfrm>
            <a:off x="7425600" y="4948800"/>
            <a:ext cx="40032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6" name="Google Shape;296;p25"/>
          <p:cNvSpPr>
            <a:spLocks noGrp="1"/>
          </p:cNvSpPr>
          <p:nvPr>
            <p:ph type="body" idx="18"/>
          </p:nvPr>
        </p:nvSpPr>
        <p:spPr>
          <a:xfrm>
            <a:off x="7425600" y="5577600"/>
            <a:ext cx="40032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7" name="Google Shape;297;p25"/>
          <p:cNvSpPr>
            <a:spLocks noGrp="1"/>
          </p:cNvSpPr>
          <p:nvPr>
            <p:ph type="ctrTitle"/>
          </p:nvPr>
        </p:nvSpPr>
        <p:spPr>
          <a:xfrm>
            <a:off x="669303" y="1804663"/>
            <a:ext cx="3920313" cy="321454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3 Team Members  slide - v2">
  <p:cSld name="CUSTOM_14">
    <p:spTree>
      <p:nvGrpSpPr>
        <p:cNvPr id="1" name="Shape 298"/>
        <p:cNvGrpSpPr/>
        <p:nvPr/>
      </p:nvGrpSpPr>
      <p:grpSpPr>
        <a:xfrm>
          <a:off x="0" y="0"/>
          <a:ext cx="0" cy="0"/>
          <a:chOff x="0" y="0"/>
          <a:chExt cx="0" cy="0"/>
        </a:xfrm>
      </p:grpSpPr>
      <p:sp>
        <p:nvSpPr>
          <p:cNvPr id="299" name="Google Shape;299;p26"/>
          <p:cNvSpPr/>
          <p:nvPr/>
        </p:nvSpPr>
        <p:spPr>
          <a:xfrm rot="5400000">
            <a:off x="124433" y="2494933"/>
            <a:ext cx="4279600" cy="3501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6"/>
          <p:cNvSpPr/>
          <p:nvPr/>
        </p:nvSpPr>
        <p:spPr>
          <a:xfrm rot="5400000">
            <a:off x="2178833" y="5018800"/>
            <a:ext cx="170800" cy="35076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6"/>
          <p:cNvSpPr/>
          <p:nvPr/>
        </p:nvSpPr>
        <p:spPr>
          <a:xfrm rot="5400000">
            <a:off x="3956200" y="2494933"/>
            <a:ext cx="4279600" cy="3501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6"/>
          <p:cNvSpPr/>
          <p:nvPr/>
        </p:nvSpPr>
        <p:spPr>
          <a:xfrm rot="5400000">
            <a:off x="6010600" y="5018800"/>
            <a:ext cx="170800" cy="35076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6"/>
          <p:cNvSpPr/>
          <p:nvPr/>
        </p:nvSpPr>
        <p:spPr>
          <a:xfrm rot="5400000">
            <a:off x="7787967" y="2494933"/>
            <a:ext cx="4279600" cy="35012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6"/>
          <p:cNvSpPr/>
          <p:nvPr/>
        </p:nvSpPr>
        <p:spPr>
          <a:xfrm rot="5400000">
            <a:off x="9842367" y="5018800"/>
            <a:ext cx="170800" cy="35076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6"/>
          <p:cNvSpPr>
            <a:spLocks noGrp="1"/>
          </p:cNvSpPr>
          <p:nvPr>
            <p:ph type="pic" idx="12"/>
          </p:nvPr>
        </p:nvSpPr>
        <p:spPr>
          <a:xfrm>
            <a:off x="897600" y="2582400"/>
            <a:ext cx="1699200" cy="1699200"/>
          </a:xfrm>
          <a:prstGeom prst="ellipse">
            <a:avLst/>
          </a:prstGeom>
          <a:noFill/>
          <a:ln>
            <a:noFill/>
          </a:ln>
        </p:spPr>
        <p:txBody>
          <a:bodyPr/>
          <a:lstStyle/>
          <a:p>
            <a:endParaRPr lang="en-IN"/>
          </a:p>
        </p:txBody>
      </p:sp>
      <p:sp>
        <p:nvSpPr>
          <p:cNvPr id="306" name="Google Shape;306;p26"/>
          <p:cNvSpPr/>
          <p:nvPr/>
        </p:nvSpPr>
        <p:spPr>
          <a:xfrm>
            <a:off x="899751" y="2580751"/>
            <a:ext cx="1696800" cy="1696800"/>
          </a:xfrm>
          <a:prstGeom prst="ellipse">
            <a:avLst/>
          </a:prstGeom>
          <a:no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7" name="Google Shape;307;p26"/>
          <p:cNvSpPr>
            <a:spLocks noGrp="1"/>
          </p:cNvSpPr>
          <p:nvPr>
            <p:ph type="body" idx="13"/>
          </p:nvPr>
        </p:nvSpPr>
        <p:spPr>
          <a:xfrm>
            <a:off x="792000" y="4737600"/>
            <a:ext cx="2942400" cy="5856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08" name="Google Shape;308;p26"/>
          <p:cNvSpPr>
            <a:spLocks noGrp="1"/>
          </p:cNvSpPr>
          <p:nvPr>
            <p:ph type="body" idx="16"/>
          </p:nvPr>
        </p:nvSpPr>
        <p:spPr>
          <a:xfrm>
            <a:off x="792000" y="5384387"/>
            <a:ext cx="2942400" cy="5856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09" name="Google Shape;309;p26"/>
          <p:cNvSpPr>
            <a:spLocks noGrp="1"/>
          </p:cNvSpPr>
          <p:nvPr>
            <p:ph type="pic" idx="22"/>
          </p:nvPr>
        </p:nvSpPr>
        <p:spPr>
          <a:xfrm>
            <a:off x="4732800" y="2584051"/>
            <a:ext cx="1699200" cy="1699200"/>
          </a:xfrm>
          <a:prstGeom prst="ellipse">
            <a:avLst/>
          </a:prstGeom>
          <a:noFill/>
          <a:ln>
            <a:noFill/>
          </a:ln>
        </p:spPr>
        <p:txBody>
          <a:bodyPr/>
          <a:lstStyle/>
          <a:p>
            <a:endParaRPr lang="en-IN"/>
          </a:p>
        </p:txBody>
      </p:sp>
      <p:sp>
        <p:nvSpPr>
          <p:cNvPr id="310" name="Google Shape;310;p26"/>
          <p:cNvSpPr/>
          <p:nvPr/>
        </p:nvSpPr>
        <p:spPr>
          <a:xfrm>
            <a:off x="4734951" y="2582400"/>
            <a:ext cx="1696800" cy="1696800"/>
          </a:xfrm>
          <a:prstGeom prst="ellipse">
            <a:avLst/>
          </a:prstGeom>
          <a:no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11" name="Google Shape;311;p26"/>
          <p:cNvSpPr>
            <a:spLocks noGrp="1"/>
          </p:cNvSpPr>
          <p:nvPr>
            <p:ph type="body" idx="14"/>
          </p:nvPr>
        </p:nvSpPr>
        <p:spPr>
          <a:xfrm>
            <a:off x="4627200" y="4739251"/>
            <a:ext cx="2942400" cy="5856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2" name="Google Shape;312;p26"/>
          <p:cNvSpPr>
            <a:spLocks noGrp="1"/>
          </p:cNvSpPr>
          <p:nvPr>
            <p:ph type="body" idx="17"/>
          </p:nvPr>
        </p:nvSpPr>
        <p:spPr>
          <a:xfrm>
            <a:off x="4627200" y="5386038"/>
            <a:ext cx="2942400" cy="5856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3" name="Google Shape;313;p26"/>
          <p:cNvSpPr>
            <a:spLocks noGrp="1"/>
          </p:cNvSpPr>
          <p:nvPr>
            <p:ph type="pic" idx="32"/>
          </p:nvPr>
        </p:nvSpPr>
        <p:spPr>
          <a:xfrm>
            <a:off x="8563200" y="2584051"/>
            <a:ext cx="1699200" cy="1699200"/>
          </a:xfrm>
          <a:prstGeom prst="ellipse">
            <a:avLst/>
          </a:prstGeom>
          <a:noFill/>
          <a:ln>
            <a:noFill/>
          </a:ln>
        </p:spPr>
        <p:txBody>
          <a:bodyPr/>
          <a:lstStyle/>
          <a:p>
            <a:endParaRPr lang="en-IN"/>
          </a:p>
        </p:txBody>
      </p:sp>
      <p:sp>
        <p:nvSpPr>
          <p:cNvPr id="314" name="Google Shape;314;p26"/>
          <p:cNvSpPr/>
          <p:nvPr/>
        </p:nvSpPr>
        <p:spPr>
          <a:xfrm>
            <a:off x="8565351" y="2582400"/>
            <a:ext cx="1696800" cy="1696800"/>
          </a:xfrm>
          <a:prstGeom prst="ellipse">
            <a:avLst/>
          </a:prstGeom>
          <a:no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15" name="Google Shape;315;p26"/>
          <p:cNvSpPr>
            <a:spLocks noGrp="1"/>
          </p:cNvSpPr>
          <p:nvPr>
            <p:ph type="body" idx="15"/>
          </p:nvPr>
        </p:nvSpPr>
        <p:spPr>
          <a:xfrm>
            <a:off x="8457600" y="4739251"/>
            <a:ext cx="2942400" cy="5856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6" name="Google Shape;316;p26"/>
          <p:cNvSpPr>
            <a:spLocks noGrp="1"/>
          </p:cNvSpPr>
          <p:nvPr>
            <p:ph type="body" idx="18"/>
          </p:nvPr>
        </p:nvSpPr>
        <p:spPr>
          <a:xfrm>
            <a:off x="8457600" y="5386038"/>
            <a:ext cx="2942400" cy="5856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7" name="Google Shape;317;p26"/>
          <p:cNvSpPr>
            <a:spLocks noGrp="1"/>
          </p:cNvSpPr>
          <p:nvPr>
            <p:ph type="ctrTitle"/>
          </p:nvPr>
        </p:nvSpPr>
        <p:spPr>
          <a:xfrm>
            <a:off x="510433" y="772173"/>
            <a:ext cx="11167934"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3 Team Members  slide - v3">
  <p:cSld name="CUSTOM_15">
    <p:spTree>
      <p:nvGrpSpPr>
        <p:cNvPr id="1" name="Shape 318"/>
        <p:cNvGrpSpPr/>
        <p:nvPr/>
      </p:nvGrpSpPr>
      <p:grpSpPr>
        <a:xfrm>
          <a:off x="0" y="0"/>
          <a:ext cx="0" cy="0"/>
          <a:chOff x="0" y="0"/>
          <a:chExt cx="0" cy="0"/>
        </a:xfrm>
      </p:grpSpPr>
      <p:sp>
        <p:nvSpPr>
          <p:cNvPr id="319" name="Google Shape;319;p27"/>
          <p:cNvSpPr>
            <a:spLocks noGrp="1"/>
          </p:cNvSpPr>
          <p:nvPr>
            <p:ph type="pic" idx="12"/>
          </p:nvPr>
        </p:nvSpPr>
        <p:spPr>
          <a:xfrm>
            <a:off x="1531200" y="484800"/>
            <a:ext cx="3259200" cy="4018800"/>
          </a:xfrm>
          <a:prstGeom prst="rect">
            <a:avLst/>
          </a:prstGeom>
          <a:noFill/>
          <a:ln>
            <a:noFill/>
          </a:ln>
        </p:spPr>
        <p:txBody>
          <a:bodyPr/>
          <a:lstStyle/>
          <a:p>
            <a:endParaRPr lang="en-IN"/>
          </a:p>
        </p:txBody>
      </p:sp>
      <p:sp>
        <p:nvSpPr>
          <p:cNvPr id="320" name="Google Shape;320;p27"/>
          <p:cNvSpPr/>
          <p:nvPr/>
        </p:nvSpPr>
        <p:spPr>
          <a:xfrm>
            <a:off x="1530767" y="4508033"/>
            <a:ext cx="3258400" cy="185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1" name="Google Shape;321;p27"/>
          <p:cNvSpPr>
            <a:spLocks noGrp="1"/>
          </p:cNvSpPr>
          <p:nvPr>
            <p:ph type="body" idx="13"/>
          </p:nvPr>
        </p:nvSpPr>
        <p:spPr>
          <a:xfrm>
            <a:off x="1761600" y="4859800"/>
            <a:ext cx="2793600" cy="5328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2" name="Google Shape;322;p27"/>
          <p:cNvSpPr>
            <a:spLocks noGrp="1"/>
          </p:cNvSpPr>
          <p:nvPr>
            <p:ph type="body" idx="16"/>
          </p:nvPr>
        </p:nvSpPr>
        <p:spPr>
          <a:xfrm>
            <a:off x="1761600" y="5388197"/>
            <a:ext cx="2793600" cy="5328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3" name="Google Shape;323;p27"/>
          <p:cNvSpPr>
            <a:spLocks noGrp="1"/>
          </p:cNvSpPr>
          <p:nvPr>
            <p:ph type="pic" idx="22"/>
          </p:nvPr>
        </p:nvSpPr>
        <p:spPr>
          <a:xfrm>
            <a:off x="4987633" y="489245"/>
            <a:ext cx="3259200" cy="4018800"/>
          </a:xfrm>
          <a:prstGeom prst="rect">
            <a:avLst/>
          </a:prstGeom>
          <a:noFill/>
          <a:ln>
            <a:noFill/>
          </a:ln>
        </p:spPr>
        <p:txBody>
          <a:bodyPr/>
          <a:lstStyle/>
          <a:p>
            <a:endParaRPr lang="en-IN"/>
          </a:p>
        </p:txBody>
      </p:sp>
      <p:sp>
        <p:nvSpPr>
          <p:cNvPr id="324" name="Google Shape;324;p27"/>
          <p:cNvSpPr/>
          <p:nvPr/>
        </p:nvSpPr>
        <p:spPr>
          <a:xfrm>
            <a:off x="4987200" y="4513799"/>
            <a:ext cx="3258400" cy="1858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5" name="Google Shape;325;p27"/>
          <p:cNvSpPr>
            <a:spLocks noGrp="1"/>
          </p:cNvSpPr>
          <p:nvPr>
            <p:ph type="body" idx="14"/>
          </p:nvPr>
        </p:nvSpPr>
        <p:spPr>
          <a:xfrm>
            <a:off x="5218033" y="4864600"/>
            <a:ext cx="2793600" cy="5328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6" name="Google Shape;326;p27"/>
          <p:cNvSpPr>
            <a:spLocks noGrp="1"/>
          </p:cNvSpPr>
          <p:nvPr>
            <p:ph type="body" idx="17"/>
          </p:nvPr>
        </p:nvSpPr>
        <p:spPr>
          <a:xfrm>
            <a:off x="5218033" y="5392997"/>
            <a:ext cx="2793600" cy="5328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7" name="Google Shape;327;p27"/>
          <p:cNvSpPr>
            <a:spLocks noGrp="1"/>
          </p:cNvSpPr>
          <p:nvPr>
            <p:ph type="pic" idx="32"/>
          </p:nvPr>
        </p:nvSpPr>
        <p:spPr>
          <a:xfrm>
            <a:off x="8448433" y="489245"/>
            <a:ext cx="3259200" cy="4018800"/>
          </a:xfrm>
          <a:prstGeom prst="rect">
            <a:avLst/>
          </a:prstGeom>
          <a:noFill/>
          <a:ln>
            <a:noFill/>
          </a:ln>
        </p:spPr>
        <p:txBody>
          <a:bodyPr/>
          <a:lstStyle/>
          <a:p>
            <a:endParaRPr lang="en-IN"/>
          </a:p>
        </p:txBody>
      </p:sp>
      <p:sp>
        <p:nvSpPr>
          <p:cNvPr id="328" name="Google Shape;328;p27"/>
          <p:cNvSpPr/>
          <p:nvPr/>
        </p:nvSpPr>
        <p:spPr>
          <a:xfrm>
            <a:off x="8448000" y="4513799"/>
            <a:ext cx="3258400" cy="18584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9" name="Google Shape;329;p27"/>
          <p:cNvSpPr>
            <a:spLocks noGrp="1"/>
          </p:cNvSpPr>
          <p:nvPr>
            <p:ph type="body" idx="15"/>
          </p:nvPr>
        </p:nvSpPr>
        <p:spPr>
          <a:xfrm>
            <a:off x="8678833" y="4864600"/>
            <a:ext cx="2793600" cy="5328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30" name="Google Shape;330;p27"/>
          <p:cNvSpPr>
            <a:spLocks noGrp="1"/>
          </p:cNvSpPr>
          <p:nvPr>
            <p:ph type="body" idx="18"/>
          </p:nvPr>
        </p:nvSpPr>
        <p:spPr>
          <a:xfrm>
            <a:off x="8678833" y="5392997"/>
            <a:ext cx="2793600" cy="5328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31" name="Google Shape;331;p27"/>
          <p:cNvSpPr>
            <a:spLocks noGrp="1"/>
          </p:cNvSpPr>
          <p:nvPr>
            <p:ph type="ctrTitle"/>
          </p:nvPr>
        </p:nvSpPr>
        <p:spPr>
          <a:xfrm rot="-5400000">
            <a:off x="-2160216" y="2989633"/>
            <a:ext cx="5894400" cy="8592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4 Team Members  slide - v1">
  <p:cSld name="CUSTOM_16">
    <p:spTree>
      <p:nvGrpSpPr>
        <p:cNvPr id="1" name="Shape 332"/>
        <p:cNvGrpSpPr/>
        <p:nvPr/>
      </p:nvGrpSpPr>
      <p:grpSpPr>
        <a:xfrm>
          <a:off x="0" y="0"/>
          <a:ext cx="0" cy="0"/>
          <a:chOff x="0" y="0"/>
          <a:chExt cx="0" cy="0"/>
        </a:xfrm>
      </p:grpSpPr>
      <p:sp>
        <p:nvSpPr>
          <p:cNvPr id="333" name="Google Shape;333;p28"/>
          <p:cNvSpPr/>
          <p:nvPr/>
        </p:nvSpPr>
        <p:spPr>
          <a:xfrm>
            <a:off x="9000567" y="1937767"/>
            <a:ext cx="2701200" cy="4464800"/>
          </a:xfrm>
          <a:prstGeom prst="roundRect">
            <a:avLst>
              <a:gd name="adj" fmla="val 0"/>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4" name="Google Shape;334;p28"/>
          <p:cNvSpPr/>
          <p:nvPr/>
        </p:nvSpPr>
        <p:spPr>
          <a:xfrm>
            <a:off x="6160433" y="1937767"/>
            <a:ext cx="2701200" cy="44648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5" name="Google Shape;335;p28"/>
          <p:cNvSpPr/>
          <p:nvPr/>
        </p:nvSpPr>
        <p:spPr>
          <a:xfrm>
            <a:off x="3320284" y="1937767"/>
            <a:ext cx="2701200" cy="44648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6" name="Google Shape;336;p28"/>
          <p:cNvSpPr/>
          <p:nvPr/>
        </p:nvSpPr>
        <p:spPr>
          <a:xfrm>
            <a:off x="483833" y="1937767"/>
            <a:ext cx="2701200" cy="4464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7" name="Google Shape;337;p28"/>
          <p:cNvSpPr/>
          <p:nvPr/>
        </p:nvSpPr>
        <p:spPr>
          <a:xfrm>
            <a:off x="480167" y="4173567"/>
            <a:ext cx="2701200" cy="2229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8" name="Google Shape;338;p28"/>
          <p:cNvSpPr/>
          <p:nvPr/>
        </p:nvSpPr>
        <p:spPr>
          <a:xfrm rot="10800000">
            <a:off x="1661967" y="4173567"/>
            <a:ext cx="337600" cy="202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9" name="Google Shape;339;p28"/>
          <p:cNvSpPr/>
          <p:nvPr/>
        </p:nvSpPr>
        <p:spPr>
          <a:xfrm>
            <a:off x="3320300" y="4173584"/>
            <a:ext cx="2701200" cy="22292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0" name="Google Shape;340;p28"/>
          <p:cNvSpPr/>
          <p:nvPr/>
        </p:nvSpPr>
        <p:spPr>
          <a:xfrm rot="10800000">
            <a:off x="4502100" y="4173584"/>
            <a:ext cx="337600" cy="202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1" name="Google Shape;341;p28"/>
          <p:cNvSpPr/>
          <p:nvPr/>
        </p:nvSpPr>
        <p:spPr>
          <a:xfrm>
            <a:off x="6160433" y="4173567"/>
            <a:ext cx="2701200" cy="2229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2" name="Google Shape;342;p28"/>
          <p:cNvSpPr/>
          <p:nvPr/>
        </p:nvSpPr>
        <p:spPr>
          <a:xfrm rot="10800000">
            <a:off x="7342233" y="4173567"/>
            <a:ext cx="337600" cy="202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3" name="Google Shape;343;p28"/>
          <p:cNvSpPr/>
          <p:nvPr/>
        </p:nvSpPr>
        <p:spPr>
          <a:xfrm>
            <a:off x="9000567" y="4173567"/>
            <a:ext cx="2701200" cy="22292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 name="Google Shape;344;p28"/>
          <p:cNvSpPr/>
          <p:nvPr/>
        </p:nvSpPr>
        <p:spPr>
          <a:xfrm rot="10800000">
            <a:off x="10182367" y="4173567"/>
            <a:ext cx="337600" cy="202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5" name="Google Shape;345;p28"/>
          <p:cNvSpPr>
            <a:spLocks noGrp="1"/>
          </p:cNvSpPr>
          <p:nvPr>
            <p:ph type="pic" idx="12"/>
          </p:nvPr>
        </p:nvSpPr>
        <p:spPr>
          <a:xfrm>
            <a:off x="1032000" y="2260800"/>
            <a:ext cx="1593600" cy="1593600"/>
          </a:xfrm>
          <a:prstGeom prst="ellipse">
            <a:avLst/>
          </a:prstGeom>
          <a:noFill/>
          <a:ln>
            <a:noFill/>
          </a:ln>
        </p:spPr>
        <p:txBody>
          <a:bodyPr/>
          <a:lstStyle/>
          <a:p>
            <a:endParaRPr lang="en-IN"/>
          </a:p>
        </p:txBody>
      </p:sp>
      <p:sp>
        <p:nvSpPr>
          <p:cNvPr id="346" name="Google Shape;346;p28"/>
          <p:cNvSpPr>
            <a:spLocks noGrp="1"/>
          </p:cNvSpPr>
          <p:nvPr>
            <p:ph type="body" idx="13"/>
          </p:nvPr>
        </p:nvSpPr>
        <p:spPr>
          <a:xfrm>
            <a:off x="715200" y="4694400"/>
            <a:ext cx="2227200" cy="6120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47" name="Google Shape;347;p28"/>
          <p:cNvSpPr>
            <a:spLocks noGrp="1"/>
          </p:cNvSpPr>
          <p:nvPr>
            <p:ph type="body" idx="17"/>
          </p:nvPr>
        </p:nvSpPr>
        <p:spPr>
          <a:xfrm>
            <a:off x="715200" y="5363000"/>
            <a:ext cx="2227200" cy="612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48" name="Google Shape;348;p28"/>
          <p:cNvSpPr>
            <a:spLocks noGrp="1"/>
          </p:cNvSpPr>
          <p:nvPr>
            <p:ph type="pic" idx="22"/>
          </p:nvPr>
        </p:nvSpPr>
        <p:spPr>
          <a:xfrm>
            <a:off x="3873600" y="2260800"/>
            <a:ext cx="1593600" cy="1593600"/>
          </a:xfrm>
          <a:prstGeom prst="ellipse">
            <a:avLst/>
          </a:prstGeom>
          <a:noFill/>
          <a:ln>
            <a:noFill/>
          </a:ln>
        </p:spPr>
        <p:txBody>
          <a:bodyPr/>
          <a:lstStyle/>
          <a:p>
            <a:endParaRPr lang="en-IN"/>
          </a:p>
        </p:txBody>
      </p:sp>
      <p:sp>
        <p:nvSpPr>
          <p:cNvPr id="349" name="Google Shape;349;p28"/>
          <p:cNvSpPr>
            <a:spLocks noGrp="1"/>
          </p:cNvSpPr>
          <p:nvPr>
            <p:ph type="body" idx="14"/>
          </p:nvPr>
        </p:nvSpPr>
        <p:spPr>
          <a:xfrm>
            <a:off x="3556800" y="4694400"/>
            <a:ext cx="2227200" cy="6120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50" name="Google Shape;350;p28"/>
          <p:cNvSpPr>
            <a:spLocks noGrp="1"/>
          </p:cNvSpPr>
          <p:nvPr>
            <p:ph type="body" idx="18"/>
          </p:nvPr>
        </p:nvSpPr>
        <p:spPr>
          <a:xfrm>
            <a:off x="3556800" y="5363000"/>
            <a:ext cx="2227200" cy="612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51" name="Google Shape;351;p28"/>
          <p:cNvSpPr>
            <a:spLocks noGrp="1"/>
          </p:cNvSpPr>
          <p:nvPr>
            <p:ph type="pic" idx="32"/>
          </p:nvPr>
        </p:nvSpPr>
        <p:spPr>
          <a:xfrm>
            <a:off x="6715200" y="2260800"/>
            <a:ext cx="1593600" cy="1593600"/>
          </a:xfrm>
          <a:prstGeom prst="ellipse">
            <a:avLst/>
          </a:prstGeom>
          <a:noFill/>
          <a:ln>
            <a:noFill/>
          </a:ln>
        </p:spPr>
        <p:txBody>
          <a:bodyPr/>
          <a:lstStyle/>
          <a:p>
            <a:endParaRPr lang="en-IN"/>
          </a:p>
        </p:txBody>
      </p:sp>
      <p:sp>
        <p:nvSpPr>
          <p:cNvPr id="352" name="Google Shape;352;p28"/>
          <p:cNvSpPr>
            <a:spLocks noGrp="1"/>
          </p:cNvSpPr>
          <p:nvPr>
            <p:ph type="body" idx="15"/>
          </p:nvPr>
        </p:nvSpPr>
        <p:spPr>
          <a:xfrm>
            <a:off x="6398400" y="4694400"/>
            <a:ext cx="2227200" cy="6120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53" name="Google Shape;353;p28"/>
          <p:cNvSpPr>
            <a:spLocks noGrp="1"/>
          </p:cNvSpPr>
          <p:nvPr>
            <p:ph type="body" idx="23"/>
          </p:nvPr>
        </p:nvSpPr>
        <p:spPr>
          <a:xfrm>
            <a:off x="6398400" y="5363000"/>
            <a:ext cx="2227200" cy="612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54" name="Google Shape;354;p28"/>
          <p:cNvSpPr>
            <a:spLocks noGrp="1"/>
          </p:cNvSpPr>
          <p:nvPr>
            <p:ph type="pic" idx="42"/>
          </p:nvPr>
        </p:nvSpPr>
        <p:spPr>
          <a:xfrm>
            <a:off x="9556800" y="2260800"/>
            <a:ext cx="1593600" cy="1593600"/>
          </a:xfrm>
          <a:prstGeom prst="ellipse">
            <a:avLst/>
          </a:prstGeom>
          <a:noFill/>
          <a:ln>
            <a:noFill/>
          </a:ln>
        </p:spPr>
        <p:txBody>
          <a:bodyPr/>
          <a:lstStyle/>
          <a:p>
            <a:endParaRPr lang="en-IN"/>
          </a:p>
        </p:txBody>
      </p:sp>
      <p:sp>
        <p:nvSpPr>
          <p:cNvPr id="355" name="Google Shape;355;p28"/>
          <p:cNvSpPr>
            <a:spLocks noGrp="1"/>
          </p:cNvSpPr>
          <p:nvPr>
            <p:ph type="body" idx="16"/>
          </p:nvPr>
        </p:nvSpPr>
        <p:spPr>
          <a:xfrm>
            <a:off x="9240000" y="4694400"/>
            <a:ext cx="2227200" cy="612000"/>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56" name="Google Shape;356;p28"/>
          <p:cNvSpPr>
            <a:spLocks noGrp="1"/>
          </p:cNvSpPr>
          <p:nvPr>
            <p:ph type="body" idx="24"/>
          </p:nvPr>
        </p:nvSpPr>
        <p:spPr>
          <a:xfrm>
            <a:off x="9240000" y="5363000"/>
            <a:ext cx="2227200" cy="6120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57" name="Google Shape;357;p28"/>
          <p:cNvSpPr>
            <a:spLocks noGrp="1"/>
          </p:cNvSpPr>
          <p:nvPr>
            <p:ph type="ctrTitle"/>
          </p:nvPr>
        </p:nvSpPr>
        <p:spPr>
          <a:xfrm>
            <a:off x="480167" y="672000"/>
            <a:ext cx="11221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4 Team Members  slide - v2">
  <p:cSld name="CUSTOM_17">
    <p:spTree>
      <p:nvGrpSpPr>
        <p:cNvPr id="1" name="Shape 358"/>
        <p:cNvGrpSpPr/>
        <p:nvPr/>
      </p:nvGrpSpPr>
      <p:grpSpPr>
        <a:xfrm>
          <a:off x="0" y="0"/>
          <a:ext cx="0" cy="0"/>
          <a:chOff x="0" y="0"/>
          <a:chExt cx="0" cy="0"/>
        </a:xfrm>
      </p:grpSpPr>
      <p:sp>
        <p:nvSpPr>
          <p:cNvPr id="359" name="Google Shape;359;p29"/>
          <p:cNvSpPr/>
          <p:nvPr/>
        </p:nvSpPr>
        <p:spPr>
          <a:xfrm>
            <a:off x="4298367" y="11367"/>
            <a:ext cx="28816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60" name="Google Shape;360;p29"/>
          <p:cNvSpPr>
            <a:spLocks noGrp="1"/>
          </p:cNvSpPr>
          <p:nvPr>
            <p:ph type="pic" idx="12"/>
          </p:nvPr>
        </p:nvSpPr>
        <p:spPr>
          <a:xfrm>
            <a:off x="4521600" y="580800"/>
            <a:ext cx="2433600" cy="1238400"/>
          </a:xfrm>
          <a:prstGeom prst="rect">
            <a:avLst/>
          </a:prstGeom>
          <a:noFill/>
          <a:ln>
            <a:noFill/>
          </a:ln>
        </p:spPr>
        <p:txBody>
          <a:bodyPr/>
          <a:lstStyle/>
          <a:p>
            <a:endParaRPr lang="en-IN"/>
          </a:p>
        </p:txBody>
      </p:sp>
      <p:sp>
        <p:nvSpPr>
          <p:cNvPr id="361" name="Google Shape;361;p29"/>
          <p:cNvSpPr>
            <a:spLocks noGrp="1"/>
          </p:cNvSpPr>
          <p:nvPr>
            <p:ph type="body" idx="13"/>
          </p:nvPr>
        </p:nvSpPr>
        <p:spPr>
          <a:xfrm>
            <a:off x="7329600" y="652800"/>
            <a:ext cx="40032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2" name="Google Shape;362;p29"/>
          <p:cNvSpPr>
            <a:spLocks noGrp="1"/>
          </p:cNvSpPr>
          <p:nvPr>
            <p:ph type="body" idx="14"/>
          </p:nvPr>
        </p:nvSpPr>
        <p:spPr>
          <a:xfrm>
            <a:off x="7329600" y="1200000"/>
            <a:ext cx="40032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3" name="Google Shape;363;p29"/>
          <p:cNvSpPr>
            <a:spLocks noGrp="1"/>
          </p:cNvSpPr>
          <p:nvPr>
            <p:ph type="pic" idx="22"/>
          </p:nvPr>
        </p:nvSpPr>
        <p:spPr>
          <a:xfrm>
            <a:off x="4521600" y="2073600"/>
            <a:ext cx="2433600" cy="1238400"/>
          </a:xfrm>
          <a:prstGeom prst="rect">
            <a:avLst/>
          </a:prstGeom>
          <a:noFill/>
          <a:ln>
            <a:noFill/>
          </a:ln>
        </p:spPr>
        <p:txBody>
          <a:bodyPr/>
          <a:lstStyle/>
          <a:p>
            <a:endParaRPr lang="en-IN"/>
          </a:p>
        </p:txBody>
      </p:sp>
      <p:sp>
        <p:nvSpPr>
          <p:cNvPr id="364" name="Google Shape;364;p29"/>
          <p:cNvSpPr>
            <a:spLocks noGrp="1"/>
          </p:cNvSpPr>
          <p:nvPr>
            <p:ph type="body" idx="15"/>
          </p:nvPr>
        </p:nvSpPr>
        <p:spPr>
          <a:xfrm>
            <a:off x="7329600" y="2145600"/>
            <a:ext cx="40032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5" name="Google Shape;365;p29"/>
          <p:cNvSpPr>
            <a:spLocks noGrp="1"/>
          </p:cNvSpPr>
          <p:nvPr>
            <p:ph type="body" idx="16"/>
          </p:nvPr>
        </p:nvSpPr>
        <p:spPr>
          <a:xfrm>
            <a:off x="7329600" y="2692800"/>
            <a:ext cx="40032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6" name="Google Shape;366;p29"/>
          <p:cNvSpPr>
            <a:spLocks noGrp="1"/>
          </p:cNvSpPr>
          <p:nvPr>
            <p:ph type="pic" idx="32"/>
          </p:nvPr>
        </p:nvSpPr>
        <p:spPr>
          <a:xfrm>
            <a:off x="4521600" y="3566400"/>
            <a:ext cx="2433600" cy="1238400"/>
          </a:xfrm>
          <a:prstGeom prst="rect">
            <a:avLst/>
          </a:prstGeom>
          <a:noFill/>
          <a:ln>
            <a:noFill/>
          </a:ln>
        </p:spPr>
        <p:txBody>
          <a:bodyPr/>
          <a:lstStyle/>
          <a:p>
            <a:endParaRPr lang="en-IN"/>
          </a:p>
        </p:txBody>
      </p:sp>
      <p:sp>
        <p:nvSpPr>
          <p:cNvPr id="367" name="Google Shape;367;p29"/>
          <p:cNvSpPr>
            <a:spLocks noGrp="1"/>
          </p:cNvSpPr>
          <p:nvPr>
            <p:ph type="body" idx="17"/>
          </p:nvPr>
        </p:nvSpPr>
        <p:spPr>
          <a:xfrm>
            <a:off x="7329600" y="3638400"/>
            <a:ext cx="40032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8" name="Google Shape;368;p29"/>
          <p:cNvSpPr>
            <a:spLocks noGrp="1"/>
          </p:cNvSpPr>
          <p:nvPr>
            <p:ph type="body" idx="18"/>
          </p:nvPr>
        </p:nvSpPr>
        <p:spPr>
          <a:xfrm>
            <a:off x="7329600" y="4185600"/>
            <a:ext cx="40032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9" name="Google Shape;369;p29"/>
          <p:cNvSpPr>
            <a:spLocks noGrp="1"/>
          </p:cNvSpPr>
          <p:nvPr>
            <p:ph type="pic" idx="42"/>
          </p:nvPr>
        </p:nvSpPr>
        <p:spPr>
          <a:xfrm>
            <a:off x="4521600" y="5064000"/>
            <a:ext cx="2433600" cy="1238400"/>
          </a:xfrm>
          <a:prstGeom prst="rect">
            <a:avLst/>
          </a:prstGeom>
          <a:noFill/>
          <a:ln>
            <a:noFill/>
          </a:ln>
        </p:spPr>
        <p:txBody>
          <a:bodyPr/>
          <a:lstStyle/>
          <a:p>
            <a:endParaRPr lang="en-IN"/>
          </a:p>
        </p:txBody>
      </p:sp>
      <p:sp>
        <p:nvSpPr>
          <p:cNvPr id="370" name="Google Shape;370;p29"/>
          <p:cNvSpPr>
            <a:spLocks noGrp="1"/>
          </p:cNvSpPr>
          <p:nvPr>
            <p:ph type="body" idx="23"/>
          </p:nvPr>
        </p:nvSpPr>
        <p:spPr>
          <a:xfrm>
            <a:off x="7329600" y="5136000"/>
            <a:ext cx="40032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1" name="Google Shape;371;p29"/>
          <p:cNvSpPr>
            <a:spLocks noGrp="1"/>
          </p:cNvSpPr>
          <p:nvPr>
            <p:ph type="body" idx="24"/>
          </p:nvPr>
        </p:nvSpPr>
        <p:spPr>
          <a:xfrm>
            <a:off x="7329600" y="5683200"/>
            <a:ext cx="40032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2" name="Google Shape;372;p29"/>
          <p:cNvSpPr>
            <a:spLocks noGrp="1"/>
          </p:cNvSpPr>
          <p:nvPr>
            <p:ph type="ctrTitle"/>
          </p:nvPr>
        </p:nvSpPr>
        <p:spPr>
          <a:xfrm>
            <a:off x="460351" y="1987713"/>
            <a:ext cx="3460800" cy="2882573"/>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4 Team Members  slide - v3">
  <p:cSld name="CUSTOM_18">
    <p:spTree>
      <p:nvGrpSpPr>
        <p:cNvPr id="1" name="Shape 373"/>
        <p:cNvGrpSpPr/>
        <p:nvPr/>
      </p:nvGrpSpPr>
      <p:grpSpPr>
        <a:xfrm>
          <a:off x="0" y="0"/>
          <a:ext cx="0" cy="0"/>
          <a:chOff x="0" y="0"/>
          <a:chExt cx="0" cy="0"/>
        </a:xfrm>
      </p:grpSpPr>
      <p:sp>
        <p:nvSpPr>
          <p:cNvPr id="374" name="Google Shape;374;p30"/>
          <p:cNvSpPr/>
          <p:nvPr/>
        </p:nvSpPr>
        <p:spPr>
          <a:xfrm>
            <a:off x="1585967" y="2146500"/>
            <a:ext cx="4144400" cy="1634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75" name="Google Shape;375;p30"/>
          <p:cNvSpPr/>
          <p:nvPr/>
        </p:nvSpPr>
        <p:spPr>
          <a:xfrm>
            <a:off x="783300" y="2268100"/>
            <a:ext cx="1359600" cy="13916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76" name="Google Shape;376;p30"/>
          <p:cNvSpPr/>
          <p:nvPr/>
        </p:nvSpPr>
        <p:spPr>
          <a:xfrm>
            <a:off x="5730367" y="2146500"/>
            <a:ext cx="140400" cy="16348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77" name="Google Shape;377;p30"/>
          <p:cNvSpPr>
            <a:spLocks noGrp="1"/>
          </p:cNvSpPr>
          <p:nvPr>
            <p:ph type="pic" idx="22"/>
          </p:nvPr>
        </p:nvSpPr>
        <p:spPr>
          <a:xfrm>
            <a:off x="868800" y="2356800"/>
            <a:ext cx="1190400" cy="1219200"/>
          </a:xfrm>
          <a:prstGeom prst="ellipse">
            <a:avLst/>
          </a:prstGeom>
          <a:noFill/>
          <a:ln>
            <a:noFill/>
          </a:ln>
        </p:spPr>
        <p:txBody>
          <a:bodyPr/>
          <a:lstStyle/>
          <a:p>
            <a:endParaRPr lang="en-IN"/>
          </a:p>
        </p:txBody>
      </p:sp>
      <p:sp>
        <p:nvSpPr>
          <p:cNvPr id="378" name="Google Shape;378;p30"/>
          <p:cNvSpPr>
            <a:spLocks noGrp="1"/>
          </p:cNvSpPr>
          <p:nvPr>
            <p:ph type="body" idx="14"/>
          </p:nvPr>
        </p:nvSpPr>
        <p:spPr>
          <a:xfrm>
            <a:off x="2304000" y="2419200"/>
            <a:ext cx="32688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9" name="Google Shape;379;p30"/>
          <p:cNvSpPr>
            <a:spLocks noGrp="1"/>
          </p:cNvSpPr>
          <p:nvPr>
            <p:ph type="body" idx="16"/>
          </p:nvPr>
        </p:nvSpPr>
        <p:spPr>
          <a:xfrm>
            <a:off x="2304000" y="2961600"/>
            <a:ext cx="32688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0" name="Google Shape;380;p30"/>
          <p:cNvSpPr/>
          <p:nvPr/>
        </p:nvSpPr>
        <p:spPr>
          <a:xfrm>
            <a:off x="7042667" y="2102400"/>
            <a:ext cx="4144400" cy="16348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81" name="Google Shape;381;p30"/>
          <p:cNvSpPr/>
          <p:nvPr/>
        </p:nvSpPr>
        <p:spPr>
          <a:xfrm>
            <a:off x="6240000" y="2224000"/>
            <a:ext cx="1359600" cy="13916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82" name="Google Shape;382;p30"/>
          <p:cNvSpPr/>
          <p:nvPr/>
        </p:nvSpPr>
        <p:spPr>
          <a:xfrm>
            <a:off x="11187067" y="2102400"/>
            <a:ext cx="140400" cy="1634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83" name="Google Shape;383;p30"/>
          <p:cNvSpPr>
            <a:spLocks noGrp="1"/>
          </p:cNvSpPr>
          <p:nvPr>
            <p:ph type="pic" idx="12"/>
          </p:nvPr>
        </p:nvSpPr>
        <p:spPr>
          <a:xfrm>
            <a:off x="6325500" y="2312700"/>
            <a:ext cx="1190400" cy="1219200"/>
          </a:xfrm>
          <a:prstGeom prst="ellipse">
            <a:avLst/>
          </a:prstGeom>
          <a:noFill/>
          <a:ln>
            <a:noFill/>
          </a:ln>
        </p:spPr>
        <p:txBody>
          <a:bodyPr/>
          <a:lstStyle/>
          <a:p>
            <a:endParaRPr lang="en-IN"/>
          </a:p>
        </p:txBody>
      </p:sp>
      <p:sp>
        <p:nvSpPr>
          <p:cNvPr id="384" name="Google Shape;384;p30"/>
          <p:cNvSpPr>
            <a:spLocks noGrp="1"/>
          </p:cNvSpPr>
          <p:nvPr>
            <p:ph type="body" idx="13"/>
          </p:nvPr>
        </p:nvSpPr>
        <p:spPr>
          <a:xfrm>
            <a:off x="7760700" y="2375100"/>
            <a:ext cx="32688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5" name="Google Shape;385;p30"/>
          <p:cNvSpPr>
            <a:spLocks noGrp="1"/>
          </p:cNvSpPr>
          <p:nvPr>
            <p:ph type="body" idx="15"/>
          </p:nvPr>
        </p:nvSpPr>
        <p:spPr>
          <a:xfrm>
            <a:off x="7760700" y="2917500"/>
            <a:ext cx="32688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6" name="Google Shape;386;p30"/>
          <p:cNvSpPr/>
          <p:nvPr/>
        </p:nvSpPr>
        <p:spPr>
          <a:xfrm>
            <a:off x="1666667" y="4257600"/>
            <a:ext cx="4144400" cy="16348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87" name="Google Shape;387;p30"/>
          <p:cNvSpPr/>
          <p:nvPr/>
        </p:nvSpPr>
        <p:spPr>
          <a:xfrm>
            <a:off x="864000" y="4379200"/>
            <a:ext cx="1359600" cy="13916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88" name="Google Shape;388;p30"/>
          <p:cNvSpPr/>
          <p:nvPr/>
        </p:nvSpPr>
        <p:spPr>
          <a:xfrm>
            <a:off x="5811067" y="4257600"/>
            <a:ext cx="140400" cy="16348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89" name="Google Shape;389;p30"/>
          <p:cNvSpPr>
            <a:spLocks noGrp="1"/>
          </p:cNvSpPr>
          <p:nvPr>
            <p:ph type="pic" idx="42"/>
          </p:nvPr>
        </p:nvSpPr>
        <p:spPr>
          <a:xfrm>
            <a:off x="949500" y="4467900"/>
            <a:ext cx="1190400" cy="1219200"/>
          </a:xfrm>
          <a:prstGeom prst="ellipse">
            <a:avLst/>
          </a:prstGeom>
          <a:noFill/>
          <a:ln>
            <a:noFill/>
          </a:ln>
        </p:spPr>
        <p:txBody>
          <a:bodyPr/>
          <a:lstStyle/>
          <a:p>
            <a:endParaRPr lang="en-IN"/>
          </a:p>
        </p:txBody>
      </p:sp>
      <p:sp>
        <p:nvSpPr>
          <p:cNvPr id="390" name="Google Shape;390;p30"/>
          <p:cNvSpPr>
            <a:spLocks noGrp="1"/>
          </p:cNvSpPr>
          <p:nvPr>
            <p:ph type="body" idx="18"/>
          </p:nvPr>
        </p:nvSpPr>
        <p:spPr>
          <a:xfrm>
            <a:off x="2384700" y="4530300"/>
            <a:ext cx="32688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1" name="Google Shape;391;p30"/>
          <p:cNvSpPr>
            <a:spLocks noGrp="1"/>
          </p:cNvSpPr>
          <p:nvPr>
            <p:ph type="body" idx="24"/>
          </p:nvPr>
        </p:nvSpPr>
        <p:spPr>
          <a:xfrm>
            <a:off x="2384700" y="5072700"/>
            <a:ext cx="32688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2" name="Google Shape;392;p30"/>
          <p:cNvSpPr/>
          <p:nvPr/>
        </p:nvSpPr>
        <p:spPr>
          <a:xfrm>
            <a:off x="7124267" y="4214400"/>
            <a:ext cx="4144400" cy="1634800"/>
          </a:xfrm>
          <a:prstGeom prst="roundRect">
            <a:avLst>
              <a:gd name="adj" fmla="val 0"/>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93" name="Google Shape;393;p30"/>
          <p:cNvSpPr/>
          <p:nvPr/>
        </p:nvSpPr>
        <p:spPr>
          <a:xfrm>
            <a:off x="6321600" y="4336000"/>
            <a:ext cx="1359600" cy="13916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94" name="Google Shape;394;p30"/>
          <p:cNvSpPr/>
          <p:nvPr/>
        </p:nvSpPr>
        <p:spPr>
          <a:xfrm>
            <a:off x="11268667" y="4214400"/>
            <a:ext cx="140400" cy="16348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95" name="Google Shape;395;p30"/>
          <p:cNvSpPr>
            <a:spLocks noGrp="1"/>
          </p:cNvSpPr>
          <p:nvPr>
            <p:ph type="pic" idx="32"/>
          </p:nvPr>
        </p:nvSpPr>
        <p:spPr>
          <a:xfrm>
            <a:off x="6407100" y="4424700"/>
            <a:ext cx="1190400" cy="1219200"/>
          </a:xfrm>
          <a:prstGeom prst="ellipse">
            <a:avLst/>
          </a:prstGeom>
          <a:noFill/>
          <a:ln>
            <a:noFill/>
          </a:ln>
        </p:spPr>
        <p:txBody>
          <a:bodyPr/>
          <a:lstStyle/>
          <a:p>
            <a:endParaRPr lang="en-IN"/>
          </a:p>
        </p:txBody>
      </p:sp>
      <p:sp>
        <p:nvSpPr>
          <p:cNvPr id="396" name="Google Shape;396;p30"/>
          <p:cNvSpPr>
            <a:spLocks noGrp="1"/>
          </p:cNvSpPr>
          <p:nvPr>
            <p:ph type="body" idx="17"/>
          </p:nvPr>
        </p:nvSpPr>
        <p:spPr>
          <a:xfrm>
            <a:off x="7842300" y="4487100"/>
            <a:ext cx="3268800" cy="542400"/>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7" name="Google Shape;397;p30"/>
          <p:cNvSpPr>
            <a:spLocks noGrp="1"/>
          </p:cNvSpPr>
          <p:nvPr>
            <p:ph type="body" idx="23"/>
          </p:nvPr>
        </p:nvSpPr>
        <p:spPr>
          <a:xfrm>
            <a:off x="7842300" y="5029500"/>
            <a:ext cx="3268800" cy="5424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8" name="Google Shape;398;p30"/>
          <p:cNvSpPr>
            <a:spLocks noGrp="1"/>
          </p:cNvSpPr>
          <p:nvPr>
            <p:ph type="ctrTitle"/>
          </p:nvPr>
        </p:nvSpPr>
        <p:spPr>
          <a:xfrm>
            <a:off x="1293600" y="736800"/>
            <a:ext cx="9604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Single user slide - v1">
  <p:cSld name="CUSTOM_19">
    <p:spTree>
      <p:nvGrpSpPr>
        <p:cNvPr id="1" name="Shape 399"/>
        <p:cNvGrpSpPr/>
        <p:nvPr/>
      </p:nvGrpSpPr>
      <p:grpSpPr>
        <a:xfrm>
          <a:off x="0" y="0"/>
          <a:ext cx="0" cy="0"/>
          <a:chOff x="0" y="0"/>
          <a:chExt cx="0" cy="0"/>
        </a:xfrm>
      </p:grpSpPr>
      <p:sp>
        <p:nvSpPr>
          <p:cNvPr id="400" name="Google Shape;400;p31"/>
          <p:cNvSpPr/>
          <p:nvPr/>
        </p:nvSpPr>
        <p:spPr>
          <a:xfrm>
            <a:off x="5" y="10187"/>
            <a:ext cx="52660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01" name="Google Shape;401;p31"/>
          <p:cNvSpPr/>
          <p:nvPr/>
        </p:nvSpPr>
        <p:spPr>
          <a:xfrm>
            <a:off x="3398400" y="1022800"/>
            <a:ext cx="2230400" cy="48328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02" name="Google Shape;402;p31"/>
          <p:cNvSpPr>
            <a:spLocks noGrp="1"/>
          </p:cNvSpPr>
          <p:nvPr>
            <p:ph type="pic" idx="12"/>
          </p:nvPr>
        </p:nvSpPr>
        <p:spPr>
          <a:xfrm>
            <a:off x="3398400" y="1190400"/>
            <a:ext cx="3600000" cy="4497600"/>
          </a:xfrm>
          <a:prstGeom prst="rect">
            <a:avLst/>
          </a:prstGeom>
          <a:noFill/>
          <a:ln>
            <a:noFill/>
          </a:ln>
        </p:spPr>
        <p:txBody>
          <a:bodyPr/>
          <a:lstStyle/>
          <a:p>
            <a:endParaRPr lang="en-IN"/>
          </a:p>
        </p:txBody>
      </p:sp>
      <p:sp>
        <p:nvSpPr>
          <p:cNvPr id="403" name="Google Shape;403;p31"/>
          <p:cNvSpPr>
            <a:spLocks noGrp="1"/>
          </p:cNvSpPr>
          <p:nvPr>
            <p:ph type="ctrTitle"/>
          </p:nvPr>
        </p:nvSpPr>
        <p:spPr>
          <a:xfrm>
            <a:off x="310718" y="1209781"/>
            <a:ext cx="2913600" cy="2956865"/>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404" name="Google Shape;404;p31"/>
          <p:cNvSpPr>
            <a:spLocks noGrp="1"/>
          </p:cNvSpPr>
          <p:nvPr>
            <p:ph type="body" idx="13"/>
          </p:nvPr>
        </p:nvSpPr>
        <p:spPr>
          <a:xfrm>
            <a:off x="7396800" y="1195200"/>
            <a:ext cx="4353600" cy="454699"/>
          </a:xfrm>
          <a:prstGeom prst="rect">
            <a:avLst/>
          </a:prstGeom>
        </p:spPr>
        <p:txBody>
          <a:bodyPr spcFirstLastPara="1" wrap="square" lIns="0" tIns="0" rIns="0" bIns="0" anchor="t" anchorCtr="0">
            <a:noAutofit/>
          </a:bodyPr>
          <a:lstStyle>
            <a:lvl1pPr marL="0" indent="0">
              <a:lnSpc>
                <a:spcPct val="90000"/>
              </a:lnSpc>
              <a:defRPr sz="1600" b="1">
                <a:solidFill>
                  <a:schemeClr val="tx1"/>
                </a:solidFill>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5" name="Google Shape;405;p31"/>
          <p:cNvSpPr>
            <a:spLocks noGrp="1"/>
          </p:cNvSpPr>
          <p:nvPr>
            <p:ph type="body" idx="14"/>
          </p:nvPr>
        </p:nvSpPr>
        <p:spPr>
          <a:xfrm>
            <a:off x="7396800" y="1761767"/>
            <a:ext cx="4353600" cy="454699"/>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cxnSp>
        <p:nvCxnSpPr>
          <p:cNvPr id="406" name="Google Shape;406;p31"/>
          <p:cNvCxnSpPr/>
          <p:nvPr/>
        </p:nvCxnSpPr>
        <p:spPr>
          <a:xfrm>
            <a:off x="7551200" y="2456752"/>
            <a:ext cx="4088800" cy="0"/>
          </a:xfrm>
          <a:prstGeom prst="straightConnector1">
            <a:avLst/>
          </a:prstGeom>
          <a:noFill/>
          <a:ln w="9525" cap="flat" cmpd="sng">
            <a:solidFill>
              <a:schemeClr val="lt2"/>
            </a:solidFill>
            <a:prstDash val="solid"/>
            <a:round/>
            <a:headEnd type="none" w="med" len="med"/>
            <a:tailEnd type="none" w="med" len="med"/>
          </a:ln>
        </p:spPr>
      </p:cxnSp>
      <p:sp>
        <p:nvSpPr>
          <p:cNvPr id="407" name="Google Shape;407;p31"/>
          <p:cNvSpPr>
            <a:spLocks noGrp="1"/>
          </p:cNvSpPr>
          <p:nvPr>
            <p:ph type="body" idx="15"/>
          </p:nvPr>
        </p:nvSpPr>
        <p:spPr>
          <a:xfrm>
            <a:off x="7396800" y="2736000"/>
            <a:ext cx="4353600" cy="2952000"/>
          </a:xfrm>
          <a:prstGeom prst="rect">
            <a:avLst/>
          </a:prstGeom>
        </p:spPr>
        <p:txBody>
          <a:bodyPr spcFirstLastPara="1" wrap="square" lIns="0" tIns="0" rIns="0" bIns="0"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Single user layout - v2">
  <p:cSld name="CUSTOM_20">
    <p:spTree>
      <p:nvGrpSpPr>
        <p:cNvPr id="1" name="Shape 408"/>
        <p:cNvGrpSpPr/>
        <p:nvPr/>
      </p:nvGrpSpPr>
      <p:grpSpPr>
        <a:xfrm>
          <a:off x="0" y="0"/>
          <a:ext cx="0" cy="0"/>
          <a:chOff x="0" y="0"/>
          <a:chExt cx="0" cy="0"/>
        </a:xfrm>
      </p:grpSpPr>
      <p:sp>
        <p:nvSpPr>
          <p:cNvPr id="409" name="Google Shape;409;p32"/>
          <p:cNvSpPr>
            <a:spLocks noGrp="1"/>
          </p:cNvSpPr>
          <p:nvPr>
            <p:ph type="pic" idx="12"/>
          </p:nvPr>
        </p:nvSpPr>
        <p:spPr>
          <a:xfrm>
            <a:off x="1444800" y="0"/>
            <a:ext cx="4113600" cy="4598400"/>
          </a:xfrm>
          <a:prstGeom prst="rect">
            <a:avLst/>
          </a:prstGeom>
          <a:noFill/>
          <a:ln>
            <a:noFill/>
          </a:ln>
        </p:spPr>
        <p:txBody>
          <a:bodyPr/>
          <a:lstStyle/>
          <a:p>
            <a:endParaRPr lang="en-IN"/>
          </a:p>
        </p:txBody>
      </p:sp>
      <p:sp>
        <p:nvSpPr>
          <p:cNvPr id="410" name="Google Shape;410;p32"/>
          <p:cNvSpPr>
            <a:spLocks noGrp="1"/>
          </p:cNvSpPr>
          <p:nvPr>
            <p:ph type="ctrTitle"/>
          </p:nvPr>
        </p:nvSpPr>
        <p:spPr>
          <a:xfrm>
            <a:off x="5976000" y="347602"/>
            <a:ext cx="5916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11" name="Google Shape;411;p32"/>
          <p:cNvSpPr>
            <a:spLocks noGrp="1"/>
          </p:cNvSpPr>
          <p:nvPr>
            <p:ph type="body" idx="13"/>
          </p:nvPr>
        </p:nvSpPr>
        <p:spPr>
          <a:xfrm>
            <a:off x="5971200" y="1319752"/>
            <a:ext cx="5916000" cy="5269583"/>
          </a:xfrm>
          <a:prstGeom prst="rect">
            <a:avLst/>
          </a:prstGeom>
        </p:spPr>
        <p:txBody>
          <a:bodyPr spcFirstLastPara="1" wrap="square" lIns="0" tIns="0" rIns="0" bIns="0" anchor="t" anchorCtr="0">
            <a:noAutofit/>
          </a:bodyPr>
          <a:lstStyle>
            <a:lvl1pPr marL="0" indent="0">
              <a:defRPr>
                <a:solidFill>
                  <a:schemeClr val="tx2"/>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12" name="Google Shape;412;p32"/>
          <p:cNvSpPr/>
          <p:nvPr/>
        </p:nvSpPr>
        <p:spPr>
          <a:xfrm>
            <a:off x="1445800" y="4598400"/>
            <a:ext cx="4111600" cy="2259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13" name="Google Shape;413;p32"/>
          <p:cNvSpPr>
            <a:spLocks noGrp="1"/>
          </p:cNvSpPr>
          <p:nvPr>
            <p:ph type="body" idx="14"/>
          </p:nvPr>
        </p:nvSpPr>
        <p:spPr>
          <a:xfrm>
            <a:off x="1624800" y="5092248"/>
            <a:ext cx="3753600" cy="535554"/>
          </a:xfrm>
          <a:prstGeom prst="rect">
            <a:avLst/>
          </a:prstGeom>
        </p:spPr>
        <p:txBody>
          <a:bodyPr spcFirstLastPara="1" wrap="square" lIns="0" tIns="0" rIns="0" bIns="0"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14" name="Google Shape;414;p32"/>
          <p:cNvSpPr>
            <a:spLocks noGrp="1"/>
          </p:cNvSpPr>
          <p:nvPr>
            <p:ph type="body" idx="15"/>
          </p:nvPr>
        </p:nvSpPr>
        <p:spPr>
          <a:xfrm>
            <a:off x="1624800" y="5706564"/>
            <a:ext cx="3753600" cy="535554"/>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Single user layout - v3">
  <p:cSld name="CUSTOM_21">
    <p:spTree>
      <p:nvGrpSpPr>
        <p:cNvPr id="1" name="Shape 415"/>
        <p:cNvGrpSpPr/>
        <p:nvPr/>
      </p:nvGrpSpPr>
      <p:grpSpPr>
        <a:xfrm>
          <a:off x="0" y="0"/>
          <a:ext cx="0" cy="0"/>
          <a:chOff x="0" y="0"/>
          <a:chExt cx="0" cy="0"/>
        </a:xfrm>
      </p:grpSpPr>
      <p:sp>
        <p:nvSpPr>
          <p:cNvPr id="416" name="Google Shape;416;p33"/>
          <p:cNvSpPr/>
          <p:nvPr/>
        </p:nvSpPr>
        <p:spPr>
          <a:xfrm>
            <a:off x="0" y="1997851"/>
            <a:ext cx="12192000" cy="3825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17" name="Google Shape;417;p33"/>
          <p:cNvSpPr>
            <a:spLocks noGrp="1"/>
          </p:cNvSpPr>
          <p:nvPr>
            <p:ph type="pic" idx="12"/>
          </p:nvPr>
        </p:nvSpPr>
        <p:spPr>
          <a:xfrm>
            <a:off x="571200" y="2400000"/>
            <a:ext cx="1449600" cy="1449600"/>
          </a:xfrm>
          <a:prstGeom prst="ellipse">
            <a:avLst/>
          </a:prstGeom>
          <a:noFill/>
          <a:ln>
            <a:noFill/>
          </a:ln>
        </p:spPr>
        <p:txBody>
          <a:bodyPr/>
          <a:lstStyle/>
          <a:p>
            <a:endParaRPr lang="en-IN"/>
          </a:p>
        </p:txBody>
      </p:sp>
      <p:sp>
        <p:nvSpPr>
          <p:cNvPr id="418" name="Google Shape;418;p33"/>
          <p:cNvSpPr>
            <a:spLocks noGrp="1"/>
          </p:cNvSpPr>
          <p:nvPr>
            <p:ph type="body" idx="14"/>
          </p:nvPr>
        </p:nvSpPr>
        <p:spPr>
          <a:xfrm>
            <a:off x="571200" y="4171200"/>
            <a:ext cx="3345600" cy="602804"/>
          </a:xfrm>
          <a:prstGeom prst="rect">
            <a:avLst/>
          </a:prstGeom>
        </p:spPr>
        <p:txBody>
          <a:bodyPr spcFirstLastPara="1" wrap="square" lIns="0" tIns="91425" rIns="0" bIns="91425" anchor="t" anchorCtr="0">
            <a:noAutofit/>
          </a:bodyPr>
          <a:lstStyle>
            <a:lvl1pPr marL="0" indent="0">
              <a:lnSpc>
                <a:spcPct val="90000"/>
              </a:lnSpc>
              <a:defRPr sz="16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19" name="Google Shape;419;p33"/>
          <p:cNvSpPr>
            <a:spLocks noGrp="1"/>
          </p:cNvSpPr>
          <p:nvPr>
            <p:ph type="body" idx="15"/>
          </p:nvPr>
        </p:nvSpPr>
        <p:spPr>
          <a:xfrm>
            <a:off x="571200" y="4854608"/>
            <a:ext cx="3345600" cy="602804"/>
          </a:xfrm>
          <a:prstGeom prst="rect">
            <a:avLst/>
          </a:prstGeom>
        </p:spPr>
        <p:txBody>
          <a:bodyPr spcFirstLastPara="1" wrap="square" lIns="0" tIns="91425" rIns="0" bIns="91425"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cxnSp>
        <p:nvCxnSpPr>
          <p:cNvPr id="420" name="Google Shape;420;p33"/>
          <p:cNvCxnSpPr/>
          <p:nvPr/>
        </p:nvCxnSpPr>
        <p:spPr>
          <a:xfrm>
            <a:off x="4272133" y="2501051"/>
            <a:ext cx="0" cy="2818800"/>
          </a:xfrm>
          <a:prstGeom prst="straightConnector1">
            <a:avLst/>
          </a:prstGeom>
          <a:noFill/>
          <a:ln w="19050" cap="flat" cmpd="sng">
            <a:solidFill>
              <a:schemeClr val="lt1"/>
            </a:solidFill>
            <a:prstDash val="solid"/>
            <a:round/>
            <a:headEnd type="none" w="med" len="med"/>
            <a:tailEnd type="none" w="med" len="med"/>
          </a:ln>
        </p:spPr>
      </p:cxnSp>
      <p:sp>
        <p:nvSpPr>
          <p:cNvPr id="421" name="Google Shape;421;p33"/>
          <p:cNvSpPr>
            <a:spLocks noGrp="1"/>
          </p:cNvSpPr>
          <p:nvPr>
            <p:ph type="body" idx="13"/>
          </p:nvPr>
        </p:nvSpPr>
        <p:spPr>
          <a:xfrm>
            <a:off x="5049600" y="2400000"/>
            <a:ext cx="6585600" cy="3067200"/>
          </a:xfrm>
          <a:prstGeom prst="rect">
            <a:avLst/>
          </a:prstGeom>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22" name="Google Shape;422;p33"/>
          <p:cNvSpPr>
            <a:spLocks noGrp="1"/>
          </p:cNvSpPr>
          <p:nvPr>
            <p:ph type="ctrTitle"/>
          </p:nvPr>
        </p:nvSpPr>
        <p:spPr>
          <a:xfrm>
            <a:off x="484800" y="643200"/>
            <a:ext cx="112320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Contact us slide - v1">
  <p:cSld name="CUSTOM_22">
    <p:spTree>
      <p:nvGrpSpPr>
        <p:cNvPr id="1" name="Shape 423"/>
        <p:cNvGrpSpPr/>
        <p:nvPr/>
      </p:nvGrpSpPr>
      <p:grpSpPr>
        <a:xfrm>
          <a:off x="0" y="0"/>
          <a:ext cx="0" cy="0"/>
          <a:chOff x="0" y="0"/>
          <a:chExt cx="0" cy="0"/>
        </a:xfrm>
      </p:grpSpPr>
      <p:sp>
        <p:nvSpPr>
          <p:cNvPr id="424" name="Google Shape;424;p34"/>
          <p:cNvSpPr>
            <a:spLocks noGrp="1"/>
          </p:cNvSpPr>
          <p:nvPr>
            <p:ph type="pic" idx="12"/>
          </p:nvPr>
        </p:nvSpPr>
        <p:spPr>
          <a:xfrm>
            <a:off x="0" y="9600"/>
            <a:ext cx="6892800" cy="6859200"/>
          </a:xfrm>
          <a:prstGeom prst="rect">
            <a:avLst/>
          </a:prstGeom>
          <a:noFill/>
          <a:ln>
            <a:noFill/>
          </a:ln>
        </p:spPr>
        <p:txBody>
          <a:bodyPr/>
          <a:lstStyle/>
          <a:p>
            <a:endParaRPr lang="en-IN"/>
          </a:p>
        </p:txBody>
      </p:sp>
      <p:sp>
        <p:nvSpPr>
          <p:cNvPr id="425" name="Google Shape;425;p34"/>
          <p:cNvSpPr txBox="1"/>
          <p:nvPr/>
        </p:nvSpPr>
        <p:spPr>
          <a:xfrm>
            <a:off x="7495947" y="1571000"/>
            <a:ext cx="4210400" cy="611200"/>
          </a:xfrm>
          <a:prstGeom prst="rect">
            <a:avLst/>
          </a:prstGeom>
          <a:noFill/>
          <a:ln>
            <a:noFill/>
          </a:ln>
        </p:spPr>
        <p:txBody>
          <a:bodyPr spcFirstLastPara="1" wrap="square" lIns="0" tIns="91425" rIns="0" bIns="91425" anchor="b" anchorCtr="0">
            <a:noAutofit/>
          </a:bodyPr>
          <a:lstStyle/>
          <a:p>
            <a:pPr marL="0" lvl="0" indent="0" algn="l" rtl="0">
              <a:lnSpc>
                <a:spcPct val="120000"/>
              </a:lnSpc>
              <a:spcBef>
                <a:spcPts val="0"/>
              </a:spcBef>
              <a:spcAft>
                <a:spcPts val="0"/>
              </a:spcAft>
              <a:buNone/>
            </a:pPr>
            <a:r>
              <a:rPr lang="en-GB" sz="1600" b="1">
                <a:solidFill>
                  <a:schemeClr val="dk1"/>
                </a:solidFill>
                <a:latin typeface="+mn-lt"/>
                <a:ea typeface="+mn-lt"/>
                <a:cs typeface="+mn-lt"/>
                <a:sym typeface="+mn-lt"/>
              </a:rPr>
              <a:t>Number</a:t>
            </a:r>
            <a:endParaRPr sz="1600" b="1">
              <a:solidFill>
                <a:schemeClr val="dk1"/>
              </a:solidFill>
              <a:latin typeface="+mn-lt"/>
              <a:ea typeface="+mn-lt"/>
              <a:cs typeface="+mn-lt"/>
              <a:sym typeface="+mn-lt"/>
            </a:endParaRPr>
          </a:p>
        </p:txBody>
      </p:sp>
      <p:sp>
        <p:nvSpPr>
          <p:cNvPr id="426" name="Google Shape;426;p34"/>
          <p:cNvSpPr txBox="1"/>
          <p:nvPr/>
        </p:nvSpPr>
        <p:spPr>
          <a:xfrm>
            <a:off x="7495948" y="3144367"/>
            <a:ext cx="4210400" cy="611200"/>
          </a:xfrm>
          <a:prstGeom prst="rect">
            <a:avLst/>
          </a:prstGeom>
          <a:noFill/>
          <a:ln>
            <a:noFill/>
          </a:ln>
        </p:spPr>
        <p:txBody>
          <a:bodyPr spcFirstLastPara="1" wrap="square" lIns="0" tIns="91425" rIns="0" bIns="91425" anchor="b" anchorCtr="0">
            <a:noAutofit/>
          </a:bodyPr>
          <a:lstStyle/>
          <a:p>
            <a:pPr marL="0" lvl="0" indent="0" algn="l" rtl="0">
              <a:lnSpc>
                <a:spcPct val="120000"/>
              </a:lnSpc>
              <a:spcBef>
                <a:spcPts val="0"/>
              </a:spcBef>
              <a:spcAft>
                <a:spcPts val="0"/>
              </a:spcAft>
              <a:buNone/>
            </a:pPr>
            <a:r>
              <a:rPr lang="en-GB" sz="1600" b="1">
                <a:solidFill>
                  <a:schemeClr val="dk1"/>
                </a:solidFill>
                <a:latin typeface="+mn-lt"/>
                <a:ea typeface="+mn-lt"/>
                <a:cs typeface="+mn-lt"/>
                <a:sym typeface="+mn-lt"/>
              </a:rPr>
              <a:t>Email</a:t>
            </a:r>
            <a:endParaRPr sz="1600" b="1">
              <a:solidFill>
                <a:schemeClr val="dk1"/>
              </a:solidFill>
              <a:latin typeface="+mn-lt"/>
              <a:ea typeface="+mn-lt"/>
              <a:cs typeface="+mn-lt"/>
              <a:sym typeface="+mn-lt"/>
            </a:endParaRPr>
          </a:p>
        </p:txBody>
      </p:sp>
      <p:sp>
        <p:nvSpPr>
          <p:cNvPr id="427" name="Google Shape;427;p34"/>
          <p:cNvSpPr txBox="1"/>
          <p:nvPr/>
        </p:nvSpPr>
        <p:spPr>
          <a:xfrm>
            <a:off x="7495947" y="4737867"/>
            <a:ext cx="4210400" cy="611200"/>
          </a:xfrm>
          <a:prstGeom prst="rect">
            <a:avLst/>
          </a:prstGeom>
          <a:noFill/>
          <a:ln>
            <a:noFill/>
          </a:ln>
        </p:spPr>
        <p:txBody>
          <a:bodyPr spcFirstLastPara="1" wrap="square" lIns="0" tIns="91425" rIns="0" bIns="91425" anchor="b" anchorCtr="0">
            <a:noAutofit/>
          </a:bodyPr>
          <a:lstStyle/>
          <a:p>
            <a:pPr marL="0" lvl="0" indent="0" algn="l" rtl="0">
              <a:lnSpc>
                <a:spcPct val="120000"/>
              </a:lnSpc>
              <a:spcBef>
                <a:spcPts val="0"/>
              </a:spcBef>
              <a:spcAft>
                <a:spcPts val="0"/>
              </a:spcAft>
              <a:buNone/>
            </a:pPr>
            <a:r>
              <a:rPr lang="en-GB" sz="1600" b="1">
                <a:solidFill>
                  <a:schemeClr val="dk1"/>
                </a:solidFill>
                <a:latin typeface="+mn-lt"/>
                <a:ea typeface="+mn-lt"/>
                <a:cs typeface="+mn-lt"/>
                <a:sym typeface="+mn-lt"/>
              </a:rPr>
              <a:t>Site Link</a:t>
            </a:r>
            <a:endParaRPr sz="1600" b="1">
              <a:solidFill>
                <a:schemeClr val="dk1"/>
              </a:solidFill>
              <a:latin typeface="+mn-lt"/>
              <a:ea typeface="+mn-lt"/>
              <a:cs typeface="+mn-lt"/>
              <a:sym typeface="+mn-lt"/>
            </a:endParaRPr>
          </a:p>
        </p:txBody>
      </p:sp>
      <p:sp>
        <p:nvSpPr>
          <p:cNvPr id="428" name="Google Shape;428;p34"/>
          <p:cNvSpPr/>
          <p:nvPr/>
        </p:nvSpPr>
        <p:spPr>
          <a:xfrm>
            <a:off x="11706067" y="-63233"/>
            <a:ext cx="486000" cy="6942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29" name="Google Shape;429;p34"/>
          <p:cNvSpPr>
            <a:spLocks noGrp="1"/>
          </p:cNvSpPr>
          <p:nvPr>
            <p:ph type="body" idx="13"/>
          </p:nvPr>
        </p:nvSpPr>
        <p:spPr>
          <a:xfrm>
            <a:off x="7497600" y="2184000"/>
            <a:ext cx="4209600" cy="662400"/>
          </a:xfrm>
          <a:prstGeom prst="rect">
            <a:avLst/>
          </a:prstGeom>
        </p:spPr>
        <p:txBody>
          <a:bodyPr spcFirstLastPara="1" wrap="square" lIns="0" tIns="91425" rIns="0" bIns="91425"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0" name="Google Shape;430;p34"/>
          <p:cNvSpPr>
            <a:spLocks noGrp="1"/>
          </p:cNvSpPr>
          <p:nvPr>
            <p:ph type="body" idx="14"/>
          </p:nvPr>
        </p:nvSpPr>
        <p:spPr>
          <a:xfrm>
            <a:off x="7497600" y="3753600"/>
            <a:ext cx="4209600" cy="662400"/>
          </a:xfrm>
          <a:prstGeom prst="rect">
            <a:avLst/>
          </a:prstGeom>
        </p:spPr>
        <p:txBody>
          <a:bodyPr spcFirstLastPara="1" wrap="square" lIns="0" tIns="91425" rIns="0" bIns="91425"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1" name="Google Shape;431;p34"/>
          <p:cNvSpPr>
            <a:spLocks noGrp="1"/>
          </p:cNvSpPr>
          <p:nvPr>
            <p:ph type="body" idx="15"/>
          </p:nvPr>
        </p:nvSpPr>
        <p:spPr>
          <a:xfrm>
            <a:off x="7497600" y="5347200"/>
            <a:ext cx="4209600" cy="662400"/>
          </a:xfrm>
          <a:prstGeom prst="rect">
            <a:avLst/>
          </a:prstGeom>
        </p:spPr>
        <p:txBody>
          <a:bodyPr spcFirstLastPara="1" wrap="square" lIns="0" tIns="91425" rIns="0" bIns="91425" anchor="t" anchorCtr="0">
            <a:noAutofit/>
          </a:bodyPr>
          <a:lstStyle>
            <a:lvl1pPr marL="0" indent="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2" name="Google Shape;432;p34"/>
          <p:cNvSpPr>
            <a:spLocks noGrp="1"/>
          </p:cNvSpPr>
          <p:nvPr>
            <p:ph type="ctrTitle"/>
          </p:nvPr>
        </p:nvSpPr>
        <p:spPr>
          <a:xfrm>
            <a:off x="7495946" y="330783"/>
            <a:ext cx="4211253" cy="1178149"/>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Contact us slide - v2">
  <p:cSld name="CUSTOM_23">
    <p:spTree>
      <p:nvGrpSpPr>
        <p:cNvPr id="1" name="Shape 433"/>
        <p:cNvGrpSpPr/>
        <p:nvPr/>
      </p:nvGrpSpPr>
      <p:grpSpPr>
        <a:xfrm>
          <a:off x="0" y="0"/>
          <a:ext cx="0" cy="0"/>
          <a:chOff x="0" y="0"/>
          <a:chExt cx="0" cy="0"/>
        </a:xfrm>
      </p:grpSpPr>
      <p:sp>
        <p:nvSpPr>
          <p:cNvPr id="434" name="Google Shape;434;p35"/>
          <p:cNvSpPr>
            <a:spLocks noGrp="1"/>
          </p:cNvSpPr>
          <p:nvPr>
            <p:ph type="pic" idx="12"/>
          </p:nvPr>
        </p:nvSpPr>
        <p:spPr>
          <a:xfrm>
            <a:off x="-4800" y="9600"/>
            <a:ext cx="4101600" cy="2644800"/>
          </a:xfrm>
          <a:prstGeom prst="rect">
            <a:avLst/>
          </a:prstGeom>
          <a:noFill/>
          <a:ln>
            <a:noFill/>
          </a:ln>
        </p:spPr>
        <p:txBody>
          <a:bodyPr/>
          <a:lstStyle/>
          <a:p>
            <a:endParaRPr lang="en-IN"/>
          </a:p>
        </p:txBody>
      </p:sp>
      <p:sp>
        <p:nvSpPr>
          <p:cNvPr id="435" name="Google Shape;435;p35"/>
          <p:cNvSpPr/>
          <p:nvPr/>
        </p:nvSpPr>
        <p:spPr>
          <a:xfrm>
            <a:off x="4096600" y="454867"/>
            <a:ext cx="7620000" cy="5906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36" name="Google Shape;436;p35"/>
          <p:cNvSpPr txBox="1"/>
          <p:nvPr/>
        </p:nvSpPr>
        <p:spPr>
          <a:xfrm>
            <a:off x="4535284" y="655913"/>
            <a:ext cx="6741200" cy="351716"/>
          </a:xfrm>
          <a:prstGeom prst="rect">
            <a:avLst/>
          </a:prstGeom>
          <a:noFill/>
          <a:ln>
            <a:noFill/>
          </a:ln>
        </p:spPr>
        <p:txBody>
          <a:bodyPr spcFirstLastPara="1" wrap="square" lIns="0" tIns="0" rIns="0" bIns="0" anchor="ctr" anchorCtr="0">
            <a:noAutofit/>
          </a:bodyPr>
          <a:lstStyle/>
          <a:p>
            <a:pPr marL="0" lvl="0" indent="0" algn="l" rtl="0">
              <a:lnSpc>
                <a:spcPct val="115000"/>
              </a:lnSpc>
              <a:spcBef>
                <a:spcPts val="0"/>
              </a:spcBef>
              <a:spcAft>
                <a:spcPts val="0"/>
              </a:spcAft>
              <a:buNone/>
            </a:pPr>
            <a:r>
              <a:rPr lang="en-GB" sz="1600" b="1">
                <a:solidFill>
                  <a:schemeClr val="lt1"/>
                </a:solidFill>
                <a:latin typeface="+mn-lt"/>
                <a:ea typeface="+mn-lt"/>
                <a:cs typeface="+mn-lt"/>
                <a:sym typeface="+mn-lt"/>
              </a:rPr>
              <a:t>Number</a:t>
            </a:r>
            <a:endParaRPr sz="1600" b="1">
              <a:solidFill>
                <a:schemeClr val="lt1"/>
              </a:solidFill>
              <a:latin typeface="+mn-lt"/>
              <a:ea typeface="+mn-lt"/>
              <a:cs typeface="+mn-lt"/>
              <a:sym typeface="+mn-lt"/>
            </a:endParaRPr>
          </a:p>
        </p:txBody>
      </p:sp>
      <p:sp>
        <p:nvSpPr>
          <p:cNvPr id="437" name="Google Shape;437;p35"/>
          <p:cNvSpPr txBox="1"/>
          <p:nvPr/>
        </p:nvSpPr>
        <p:spPr>
          <a:xfrm>
            <a:off x="4535287" y="1982114"/>
            <a:ext cx="6741200" cy="349182"/>
          </a:xfrm>
          <a:prstGeom prst="rect">
            <a:avLst/>
          </a:prstGeom>
          <a:noFill/>
          <a:ln>
            <a:noFill/>
          </a:ln>
        </p:spPr>
        <p:txBody>
          <a:bodyPr spcFirstLastPara="1" wrap="square" lIns="0" tIns="0" rIns="0" bIns="0" anchor="ctr" anchorCtr="0">
            <a:noAutofit/>
          </a:bodyPr>
          <a:lstStyle/>
          <a:p>
            <a:pPr marL="0" lvl="0" indent="0" algn="l" rtl="0">
              <a:lnSpc>
                <a:spcPct val="115000"/>
              </a:lnSpc>
              <a:spcBef>
                <a:spcPts val="0"/>
              </a:spcBef>
              <a:spcAft>
                <a:spcPts val="0"/>
              </a:spcAft>
              <a:buNone/>
            </a:pPr>
            <a:r>
              <a:rPr lang="en-GB" sz="1600" b="1">
                <a:solidFill>
                  <a:schemeClr val="lt1"/>
                </a:solidFill>
                <a:latin typeface="+mn-lt"/>
                <a:ea typeface="+mn-lt"/>
                <a:cs typeface="+mn-lt"/>
                <a:sym typeface="+mn-lt"/>
              </a:rPr>
              <a:t>Email</a:t>
            </a:r>
            <a:endParaRPr sz="1600" b="1">
              <a:solidFill>
                <a:schemeClr val="lt1"/>
              </a:solidFill>
              <a:latin typeface="+mn-lt"/>
              <a:ea typeface="+mn-lt"/>
              <a:cs typeface="+mn-lt"/>
              <a:sym typeface="+mn-lt"/>
            </a:endParaRPr>
          </a:p>
        </p:txBody>
      </p:sp>
      <p:sp>
        <p:nvSpPr>
          <p:cNvPr id="438" name="Google Shape;438;p35"/>
          <p:cNvSpPr txBox="1"/>
          <p:nvPr/>
        </p:nvSpPr>
        <p:spPr>
          <a:xfrm>
            <a:off x="4535284" y="3345281"/>
            <a:ext cx="6741200" cy="349182"/>
          </a:xfrm>
          <a:prstGeom prst="rect">
            <a:avLst/>
          </a:prstGeom>
          <a:noFill/>
          <a:ln>
            <a:noFill/>
          </a:ln>
        </p:spPr>
        <p:txBody>
          <a:bodyPr spcFirstLastPara="1" wrap="square" lIns="0" tIns="0" rIns="0" bIns="0" anchor="ctr" anchorCtr="0">
            <a:noAutofit/>
          </a:bodyPr>
          <a:lstStyle/>
          <a:p>
            <a:pPr marL="0" lvl="0" indent="0" algn="l" rtl="0">
              <a:lnSpc>
                <a:spcPct val="115000"/>
              </a:lnSpc>
              <a:spcBef>
                <a:spcPts val="0"/>
              </a:spcBef>
              <a:spcAft>
                <a:spcPts val="0"/>
              </a:spcAft>
              <a:buNone/>
            </a:pPr>
            <a:r>
              <a:rPr lang="en-GB" sz="1600" b="1">
                <a:solidFill>
                  <a:schemeClr val="lt1"/>
                </a:solidFill>
                <a:latin typeface="+mn-lt"/>
                <a:ea typeface="+mn-lt"/>
                <a:cs typeface="+mn-lt"/>
                <a:sym typeface="+mn-lt"/>
              </a:rPr>
              <a:t>Site Link</a:t>
            </a:r>
            <a:endParaRPr sz="1600" b="1">
              <a:solidFill>
                <a:schemeClr val="lt1"/>
              </a:solidFill>
              <a:latin typeface="+mn-lt"/>
              <a:ea typeface="+mn-lt"/>
              <a:cs typeface="+mn-lt"/>
              <a:sym typeface="+mn-lt"/>
            </a:endParaRPr>
          </a:p>
        </p:txBody>
      </p:sp>
      <p:sp>
        <p:nvSpPr>
          <p:cNvPr id="439" name="Google Shape;439;p35"/>
          <p:cNvSpPr txBox="1"/>
          <p:nvPr/>
        </p:nvSpPr>
        <p:spPr>
          <a:xfrm>
            <a:off x="4535305" y="4708448"/>
            <a:ext cx="6741200" cy="349182"/>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1600" b="1">
                <a:solidFill>
                  <a:schemeClr val="lt1"/>
                </a:solidFill>
                <a:latin typeface="+mn-lt"/>
                <a:ea typeface="+mn-lt"/>
                <a:cs typeface="+mn-lt"/>
                <a:sym typeface="+mn-lt"/>
              </a:rPr>
              <a:t>Address</a:t>
            </a:r>
            <a:endParaRPr sz="1600" b="1">
              <a:solidFill>
                <a:schemeClr val="lt1"/>
              </a:solidFill>
              <a:latin typeface="+mn-lt"/>
              <a:ea typeface="+mn-lt"/>
              <a:cs typeface="+mn-lt"/>
              <a:sym typeface="+mn-lt"/>
            </a:endParaRPr>
          </a:p>
        </p:txBody>
      </p:sp>
      <p:sp>
        <p:nvSpPr>
          <p:cNvPr id="440" name="Google Shape;440;p35"/>
          <p:cNvSpPr>
            <a:spLocks noGrp="1"/>
          </p:cNvSpPr>
          <p:nvPr>
            <p:ph type="body" idx="13"/>
          </p:nvPr>
        </p:nvSpPr>
        <p:spPr>
          <a:xfrm>
            <a:off x="4536000" y="1049038"/>
            <a:ext cx="6744000" cy="662400"/>
          </a:xfrm>
          <a:prstGeom prst="rect">
            <a:avLst/>
          </a:prstGeom>
        </p:spPr>
        <p:txBody>
          <a:bodyPr spcFirstLastPara="1" wrap="square" lIns="0" tIns="91425" rIns="0" bIns="91425"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41" name="Google Shape;441;p35"/>
          <p:cNvSpPr>
            <a:spLocks noGrp="1"/>
          </p:cNvSpPr>
          <p:nvPr>
            <p:ph type="body" idx="14"/>
          </p:nvPr>
        </p:nvSpPr>
        <p:spPr>
          <a:xfrm>
            <a:off x="4536000" y="2373972"/>
            <a:ext cx="6744000" cy="662400"/>
          </a:xfrm>
          <a:prstGeom prst="rect">
            <a:avLst/>
          </a:prstGeom>
        </p:spPr>
        <p:txBody>
          <a:bodyPr spcFirstLastPara="1" wrap="square" lIns="0" tIns="91425" rIns="0" bIns="91425"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42" name="Google Shape;442;p35"/>
          <p:cNvSpPr>
            <a:spLocks noGrp="1"/>
          </p:cNvSpPr>
          <p:nvPr>
            <p:ph type="body" idx="15"/>
          </p:nvPr>
        </p:nvSpPr>
        <p:spPr>
          <a:xfrm>
            <a:off x="4536000" y="3737139"/>
            <a:ext cx="6744000" cy="662400"/>
          </a:xfrm>
          <a:prstGeom prst="rect">
            <a:avLst/>
          </a:prstGeom>
        </p:spPr>
        <p:txBody>
          <a:bodyPr spcFirstLastPara="1" wrap="square" lIns="0" tIns="91425" rIns="0" bIns="91425"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43" name="Google Shape;443;p35"/>
          <p:cNvSpPr>
            <a:spLocks noGrp="1"/>
          </p:cNvSpPr>
          <p:nvPr>
            <p:ph type="body" idx="16"/>
          </p:nvPr>
        </p:nvSpPr>
        <p:spPr>
          <a:xfrm>
            <a:off x="4536000" y="5112000"/>
            <a:ext cx="6744000" cy="1032000"/>
          </a:xfrm>
          <a:prstGeom prst="rect">
            <a:avLst/>
          </a:prstGeom>
        </p:spPr>
        <p:txBody>
          <a:bodyPr spcFirstLastPara="1" wrap="square" lIns="0" tIns="91425" rIns="0" bIns="91425"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44" name="Google Shape;444;p35"/>
          <p:cNvSpPr>
            <a:spLocks noGrp="1"/>
          </p:cNvSpPr>
          <p:nvPr>
            <p:ph type="ctrTitle"/>
          </p:nvPr>
        </p:nvSpPr>
        <p:spPr>
          <a:xfrm>
            <a:off x="91200" y="2956799"/>
            <a:ext cx="3931200" cy="3404467"/>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Title Slide">
  <p:cSld name="CUSTOM_14_1">
    <p:bg>
      <p:bgPr>
        <a:solidFill>
          <a:schemeClr val="lt1"/>
        </a:solidFill>
        <a:effectLst/>
      </p:bgPr>
    </p:bg>
    <p:spTree>
      <p:nvGrpSpPr>
        <p:cNvPr id="1" name="Shape 445"/>
        <p:cNvGrpSpPr/>
        <p:nvPr/>
      </p:nvGrpSpPr>
      <p:grpSpPr>
        <a:xfrm>
          <a:off x="0" y="0"/>
          <a:ext cx="0" cy="0"/>
          <a:chOff x="0" y="0"/>
          <a:chExt cx="0" cy="0"/>
        </a:xfrm>
      </p:grpSpPr>
      <p:sp>
        <p:nvSpPr>
          <p:cNvPr id="446" name="Google Shape;446;p36"/>
          <p:cNvSpPr/>
          <p:nvPr/>
        </p:nvSpPr>
        <p:spPr>
          <a:xfrm>
            <a:off x="0" y="0"/>
            <a:ext cx="12192000" cy="6858000"/>
          </a:xfrm>
          <a:prstGeom prst="rect">
            <a:avLst/>
          </a:prstGeom>
          <a:solidFill>
            <a:schemeClr val="dk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447" name="Google Shape;447;p36"/>
          <p:cNvSpPr>
            <a:spLocks noGrp="1"/>
          </p:cNvSpPr>
          <p:nvPr>
            <p:ph type="title"/>
          </p:nvPr>
        </p:nvSpPr>
        <p:spPr>
          <a:xfrm>
            <a:off x="1546567" y="1040367"/>
            <a:ext cx="9306400" cy="4080000"/>
          </a:xfrm>
          <a:prstGeom prst="rect">
            <a:avLst/>
          </a:prstGeom>
        </p:spPr>
        <p:txBody>
          <a:bodyPr spcFirstLastPara="1" wrap="square" lIns="0" tIns="0" rIns="0" bIns="0" anchor="b" anchorCtr="0">
            <a:noAutofit/>
          </a:bodyPr>
          <a:lstStyle>
            <a:lvl1pPr>
              <a:defRPr sz="6000">
                <a:solidFill>
                  <a:schemeClr val="lt1"/>
                </a:solidFill>
              </a:defRPr>
            </a:lvl1pPr>
            <a:lvl2pPr>
              <a:defRPr b="1">
                <a:solidFill>
                  <a:schemeClr val="lt1"/>
                </a:solidFill>
              </a:defRPr>
            </a:lvl2pPr>
            <a:lvl3pPr>
              <a:defRPr b="1">
                <a:solidFill>
                  <a:schemeClr val="lt1"/>
                </a:solidFill>
              </a:defRPr>
            </a:lvl3pPr>
            <a:lvl4pPr>
              <a:defRPr b="1">
                <a:solidFill>
                  <a:schemeClr val="lt1"/>
                </a:solidFill>
              </a:defRPr>
            </a:lvl4pPr>
            <a:lvl5pPr>
              <a:defRPr b="1">
                <a:solidFill>
                  <a:schemeClr val="lt1"/>
                </a:solidFill>
              </a:defRPr>
            </a:lvl5pPr>
            <a:lvl6pPr>
              <a:defRPr b="1">
                <a:solidFill>
                  <a:schemeClr val="lt1"/>
                </a:solidFill>
              </a:defRPr>
            </a:lvl6pPr>
            <a:lvl7pPr>
              <a:defRPr b="1">
                <a:solidFill>
                  <a:schemeClr val="lt1"/>
                </a:solidFill>
              </a:defRPr>
            </a:lvl7pPr>
            <a:lvl8pPr>
              <a:defRPr b="1">
                <a:solidFill>
                  <a:schemeClr val="lt1"/>
                </a:solidFill>
              </a:defRPr>
            </a:lvl8pPr>
            <a:lvl9pPr>
              <a:defRPr b="1">
                <a:solidFill>
                  <a:schemeClr val="lt1"/>
                </a:solidFill>
              </a:defRPr>
            </a:lvl9pPr>
          </a:lstStyle>
          <a:p>
            <a:r>
              <a:rPr lang="en-US"/>
              <a:t>Click to edit Master title style</a:t>
            </a:r>
          </a:p>
        </p:txBody>
      </p:sp>
      <p:sp>
        <p:nvSpPr>
          <p:cNvPr id="448" name="Google Shape;448;p36"/>
          <p:cNvSpPr/>
          <p:nvPr/>
        </p:nvSpPr>
        <p:spPr>
          <a:xfrm>
            <a:off x="712567" y="4905960"/>
            <a:ext cx="556000" cy="592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Title Slide 1">
  <p:cSld name="CUSTOM_14_1_1">
    <p:bg>
      <p:bgPr>
        <a:solidFill>
          <a:schemeClr val="lt1"/>
        </a:solidFill>
        <a:effectLst/>
      </p:bgPr>
    </p:bg>
    <p:spTree>
      <p:nvGrpSpPr>
        <p:cNvPr id="1" name="Shape 449"/>
        <p:cNvGrpSpPr/>
        <p:nvPr/>
      </p:nvGrpSpPr>
      <p:grpSpPr>
        <a:xfrm>
          <a:off x="0" y="0"/>
          <a:ext cx="0" cy="0"/>
          <a:chOff x="0" y="0"/>
          <a:chExt cx="0" cy="0"/>
        </a:xfrm>
      </p:grpSpPr>
      <p:sp>
        <p:nvSpPr>
          <p:cNvPr id="450" name="Google Shape;450;p37"/>
          <p:cNvSpPr/>
          <p:nvPr/>
        </p:nvSpPr>
        <p:spPr>
          <a:xfrm>
            <a:off x="0" y="0"/>
            <a:ext cx="12192000" cy="6858000"/>
          </a:xfrm>
          <a:prstGeom prst="rect">
            <a:avLst/>
          </a:prstGeom>
          <a:solidFill>
            <a:schemeClr val="dk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451" name="Google Shape;451;p37"/>
          <p:cNvSpPr>
            <a:spLocks noGrp="1"/>
          </p:cNvSpPr>
          <p:nvPr>
            <p:ph type="title"/>
          </p:nvPr>
        </p:nvSpPr>
        <p:spPr>
          <a:xfrm>
            <a:off x="1546567" y="1040367"/>
            <a:ext cx="9306400" cy="4080000"/>
          </a:xfrm>
          <a:prstGeom prst="rect">
            <a:avLst/>
          </a:prstGeom>
        </p:spPr>
        <p:txBody>
          <a:bodyPr spcFirstLastPara="1" wrap="square" lIns="0" tIns="0" rIns="0" bIns="0" anchor="b" anchorCtr="0">
            <a:noAutofit/>
          </a:bodyPr>
          <a:lstStyle>
            <a:lvl1pPr>
              <a:defRPr sz="6000">
                <a:solidFill>
                  <a:schemeClr val="lt1"/>
                </a:solidFill>
              </a:defRPr>
            </a:lvl1pPr>
            <a:lvl2pPr>
              <a:defRPr b="1">
                <a:solidFill>
                  <a:schemeClr val="lt1"/>
                </a:solidFill>
              </a:defRPr>
            </a:lvl2pPr>
            <a:lvl3pPr>
              <a:defRPr b="1">
                <a:solidFill>
                  <a:schemeClr val="lt1"/>
                </a:solidFill>
              </a:defRPr>
            </a:lvl3pPr>
            <a:lvl4pPr>
              <a:defRPr b="1">
                <a:solidFill>
                  <a:schemeClr val="lt1"/>
                </a:solidFill>
              </a:defRPr>
            </a:lvl4pPr>
            <a:lvl5pPr>
              <a:defRPr b="1">
                <a:solidFill>
                  <a:schemeClr val="lt1"/>
                </a:solidFill>
              </a:defRPr>
            </a:lvl5pPr>
            <a:lvl6pPr>
              <a:defRPr b="1">
                <a:solidFill>
                  <a:schemeClr val="lt1"/>
                </a:solidFill>
              </a:defRPr>
            </a:lvl6pPr>
            <a:lvl7pPr>
              <a:defRPr b="1">
                <a:solidFill>
                  <a:schemeClr val="lt1"/>
                </a:solidFill>
              </a:defRPr>
            </a:lvl7pPr>
            <a:lvl8pPr>
              <a:defRPr b="1">
                <a:solidFill>
                  <a:schemeClr val="lt1"/>
                </a:solidFill>
              </a:defRPr>
            </a:lvl8pPr>
            <a:lvl9pPr>
              <a:defRPr b="1">
                <a:solidFill>
                  <a:schemeClr val="lt1"/>
                </a:solidFill>
              </a:defRPr>
            </a:lvl9pPr>
          </a:lstStyle>
          <a:p>
            <a:r>
              <a:rPr lang="en-US"/>
              <a:t>Click to edit Master title style</a:t>
            </a:r>
          </a:p>
        </p:txBody>
      </p:sp>
      <p:sp>
        <p:nvSpPr>
          <p:cNvPr id="452" name="Google Shape;452;p37"/>
          <p:cNvSpPr/>
          <p:nvPr/>
        </p:nvSpPr>
        <p:spPr>
          <a:xfrm>
            <a:off x="650642" y="4887400"/>
            <a:ext cx="556000" cy="592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53" name="Google Shape;453;p37"/>
          <p:cNvSpPr>
            <a:spLocks noGrp="1"/>
          </p:cNvSpPr>
          <p:nvPr>
            <p:ph type="body" idx="13"/>
          </p:nvPr>
        </p:nvSpPr>
        <p:spPr>
          <a:xfrm>
            <a:off x="1556565" y="5619263"/>
            <a:ext cx="9306400" cy="645200"/>
          </a:xfrm>
          <a:prstGeom prst="rect">
            <a:avLst/>
          </a:prstGeom>
        </p:spPr>
        <p:txBody>
          <a:bodyPr spcFirstLastPara="1" wrap="square" lIns="0" tIns="0" rIns="0" bIns="0" anchor="b" anchorCtr="0">
            <a:noAutofit/>
          </a:bodyPr>
          <a:lstStyle>
            <a:lvl1pPr marL="0" indent="0">
              <a:defRPr sz="1600" b="1">
                <a:solidFill>
                  <a:schemeClr val="bg1"/>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Slide Multiple Quiz Options 4 v1" userDrawn="1">
  <p:cSld name="CUSTOM_22_1">
    <p:spTree>
      <p:nvGrpSpPr>
        <p:cNvPr id="1" name="Shape 454"/>
        <p:cNvGrpSpPr/>
        <p:nvPr/>
      </p:nvGrpSpPr>
      <p:grpSpPr>
        <a:xfrm>
          <a:off x="0" y="0"/>
          <a:ext cx="0" cy="0"/>
          <a:chOff x="0" y="0"/>
          <a:chExt cx="0" cy="0"/>
        </a:xfrm>
      </p:grpSpPr>
      <p:sp>
        <p:nvSpPr>
          <p:cNvPr id="455" name="Google Shape;455;p38"/>
          <p:cNvSpPr>
            <a:spLocks noGrp="1"/>
          </p:cNvSpPr>
          <p:nvPr>
            <p:ph type="title"/>
          </p:nvPr>
        </p:nvSpPr>
        <p:spPr>
          <a:xfrm>
            <a:off x="696716" y="2235371"/>
            <a:ext cx="5720400" cy="2400154"/>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56" name="Google Shape;456;p38"/>
          <p:cNvSpPr/>
          <p:nvPr/>
        </p:nvSpPr>
        <p:spPr>
          <a:xfrm>
            <a:off x="7192333" y="914600"/>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57" name="Google Shape;457;p38"/>
          <p:cNvSpPr>
            <a:spLocks noGrp="1"/>
          </p:cNvSpPr>
          <p:nvPr>
            <p:ph type="body" idx="13"/>
          </p:nvPr>
        </p:nvSpPr>
        <p:spPr>
          <a:xfrm>
            <a:off x="8038800" y="756400"/>
            <a:ext cx="3456400" cy="9212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58" name="Google Shape;458;p38"/>
          <p:cNvSpPr/>
          <p:nvPr/>
        </p:nvSpPr>
        <p:spPr>
          <a:xfrm>
            <a:off x="7192400" y="2393567"/>
            <a:ext cx="604800" cy="604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59" name="Google Shape;459;p38"/>
          <p:cNvSpPr>
            <a:spLocks noGrp="1"/>
          </p:cNvSpPr>
          <p:nvPr>
            <p:ph type="body" idx="15"/>
          </p:nvPr>
        </p:nvSpPr>
        <p:spPr>
          <a:xfrm>
            <a:off x="8038843" y="2235371"/>
            <a:ext cx="3456400" cy="9212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60" name="Google Shape;460;p38"/>
          <p:cNvSpPr/>
          <p:nvPr/>
        </p:nvSpPr>
        <p:spPr>
          <a:xfrm>
            <a:off x="7192467" y="3872517"/>
            <a:ext cx="604800" cy="604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1" name="Google Shape;461;p38"/>
          <p:cNvSpPr>
            <a:spLocks noGrp="1"/>
          </p:cNvSpPr>
          <p:nvPr>
            <p:ph type="body" idx="17"/>
          </p:nvPr>
        </p:nvSpPr>
        <p:spPr>
          <a:xfrm>
            <a:off x="8038884" y="3714325"/>
            <a:ext cx="3456400" cy="9212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62" name="Google Shape;462;p38"/>
          <p:cNvSpPr/>
          <p:nvPr/>
        </p:nvSpPr>
        <p:spPr>
          <a:xfrm>
            <a:off x="7192333" y="5351484"/>
            <a:ext cx="604800" cy="6048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3" name="Google Shape;463;p38"/>
          <p:cNvSpPr>
            <a:spLocks noGrp="1"/>
          </p:cNvSpPr>
          <p:nvPr>
            <p:ph type="body" idx="23"/>
          </p:nvPr>
        </p:nvSpPr>
        <p:spPr>
          <a:xfrm>
            <a:off x="8038800" y="5193297"/>
            <a:ext cx="3456400" cy="9212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2" name="TextBox 1">
            <a:extLst>
              <a:ext uri="{FF2B5EF4-FFF2-40B4-BE49-F238E27FC236}">
                <a16:creationId xmlns:a16="http://schemas.microsoft.com/office/drawing/2014/main" id="{F2284EE0-209F-8DD2-4FBC-F8C6625622E1}"/>
              </a:ext>
            </a:extLst>
          </p:cNvPr>
          <p:cNvSpPr txBox="1"/>
          <p:nvPr userDrawn="1"/>
        </p:nvSpPr>
        <p:spPr>
          <a:xfrm>
            <a:off x="7192333" y="941692"/>
            <a:ext cx="604800" cy="577708"/>
          </a:xfrm>
          <a:prstGeom prst="rect">
            <a:avLst/>
          </a:prstGeom>
          <a:noFill/>
        </p:spPr>
        <p:txBody>
          <a:bodyPr wrap="square" rtlCol="0" anchor="ctr">
            <a:noAutofit/>
          </a:bodyPr>
          <a:lstStyle/>
          <a:p>
            <a:pPr algn="ctr"/>
            <a:r>
              <a:rPr lang="en-US" sz="2600" b="1">
                <a:solidFill>
                  <a:schemeClr val="bg1"/>
                </a:solidFill>
                <a:latin typeface="+mn-lt"/>
              </a:rPr>
              <a:t>A</a:t>
            </a:r>
            <a:endParaRPr lang="en-IN" sz="2600" b="1">
              <a:solidFill>
                <a:schemeClr val="bg1"/>
              </a:solidFill>
              <a:latin typeface="+mn-lt"/>
            </a:endParaRPr>
          </a:p>
        </p:txBody>
      </p:sp>
      <p:sp>
        <p:nvSpPr>
          <p:cNvPr id="3" name="TextBox 2">
            <a:extLst>
              <a:ext uri="{FF2B5EF4-FFF2-40B4-BE49-F238E27FC236}">
                <a16:creationId xmlns:a16="http://schemas.microsoft.com/office/drawing/2014/main" id="{B6ED008E-71FE-34DD-387B-F0ABC29D175D}"/>
              </a:ext>
            </a:extLst>
          </p:cNvPr>
          <p:cNvSpPr txBox="1"/>
          <p:nvPr userDrawn="1"/>
        </p:nvSpPr>
        <p:spPr>
          <a:xfrm>
            <a:off x="7192333" y="2393550"/>
            <a:ext cx="604800" cy="577708"/>
          </a:xfrm>
          <a:prstGeom prst="rect">
            <a:avLst/>
          </a:prstGeom>
          <a:noFill/>
        </p:spPr>
        <p:txBody>
          <a:bodyPr wrap="square" rtlCol="0" anchor="ctr">
            <a:noAutofit/>
          </a:bodyPr>
          <a:lstStyle/>
          <a:p>
            <a:pPr algn="ctr"/>
            <a:r>
              <a:rPr lang="en-US" sz="2600" b="1">
                <a:solidFill>
                  <a:schemeClr val="bg1"/>
                </a:solidFill>
                <a:latin typeface="+mn-lt"/>
              </a:rPr>
              <a:t>B</a:t>
            </a:r>
            <a:endParaRPr lang="en-IN" sz="2600" b="1">
              <a:solidFill>
                <a:schemeClr val="bg1"/>
              </a:solidFill>
              <a:latin typeface="+mn-lt"/>
            </a:endParaRPr>
          </a:p>
        </p:txBody>
      </p:sp>
      <p:sp>
        <p:nvSpPr>
          <p:cNvPr id="4" name="TextBox 3">
            <a:extLst>
              <a:ext uri="{FF2B5EF4-FFF2-40B4-BE49-F238E27FC236}">
                <a16:creationId xmlns:a16="http://schemas.microsoft.com/office/drawing/2014/main" id="{D6476C71-B2BE-BBDD-36AA-85C2D275B5F9}"/>
              </a:ext>
            </a:extLst>
          </p:cNvPr>
          <p:cNvSpPr txBox="1"/>
          <p:nvPr userDrawn="1"/>
        </p:nvSpPr>
        <p:spPr>
          <a:xfrm>
            <a:off x="7192333" y="3899609"/>
            <a:ext cx="604800" cy="577708"/>
          </a:xfrm>
          <a:prstGeom prst="rect">
            <a:avLst/>
          </a:prstGeom>
          <a:noFill/>
        </p:spPr>
        <p:txBody>
          <a:bodyPr wrap="square" rtlCol="0" anchor="ctr">
            <a:noAutofit/>
          </a:bodyPr>
          <a:lstStyle/>
          <a:p>
            <a:pPr algn="ctr"/>
            <a:r>
              <a:rPr lang="en-US" sz="2600" b="1">
                <a:solidFill>
                  <a:schemeClr val="bg1"/>
                </a:solidFill>
                <a:latin typeface="+mn-lt"/>
              </a:rPr>
              <a:t>C</a:t>
            </a:r>
            <a:endParaRPr lang="en-IN" sz="2600" b="1">
              <a:solidFill>
                <a:schemeClr val="bg1"/>
              </a:solidFill>
              <a:latin typeface="+mn-lt"/>
            </a:endParaRPr>
          </a:p>
        </p:txBody>
      </p:sp>
      <p:sp>
        <p:nvSpPr>
          <p:cNvPr id="5" name="TextBox 4">
            <a:extLst>
              <a:ext uri="{FF2B5EF4-FFF2-40B4-BE49-F238E27FC236}">
                <a16:creationId xmlns:a16="http://schemas.microsoft.com/office/drawing/2014/main" id="{374857E3-0CAD-BB1D-4E4A-79801C38D927}"/>
              </a:ext>
            </a:extLst>
          </p:cNvPr>
          <p:cNvSpPr txBox="1"/>
          <p:nvPr userDrawn="1"/>
        </p:nvSpPr>
        <p:spPr>
          <a:xfrm>
            <a:off x="7192333" y="5351467"/>
            <a:ext cx="604800" cy="577708"/>
          </a:xfrm>
          <a:prstGeom prst="rect">
            <a:avLst/>
          </a:prstGeom>
          <a:noFill/>
        </p:spPr>
        <p:txBody>
          <a:bodyPr wrap="square" rtlCol="0" anchor="ctr">
            <a:noAutofit/>
          </a:bodyPr>
          <a:lstStyle/>
          <a:p>
            <a:pPr algn="ctr"/>
            <a:r>
              <a:rPr lang="en-US" sz="2600" b="1">
                <a:solidFill>
                  <a:schemeClr val="bg1"/>
                </a:solidFill>
                <a:latin typeface="+mn-lt"/>
              </a:rPr>
              <a:t>D</a:t>
            </a:r>
            <a:endParaRPr lang="en-IN" sz="2600" b="1">
              <a:solidFill>
                <a:schemeClr val="bg1"/>
              </a:solidFill>
              <a:latin typeface="+mn-lt"/>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Slide Multiple Quiz Options 4 v2" userDrawn="1">
  <p:cSld name="CUSTOM_23_1">
    <p:spTree>
      <p:nvGrpSpPr>
        <p:cNvPr id="1" name="Shape 468"/>
        <p:cNvGrpSpPr/>
        <p:nvPr/>
      </p:nvGrpSpPr>
      <p:grpSpPr>
        <a:xfrm>
          <a:off x="0" y="0"/>
          <a:ext cx="0" cy="0"/>
          <a:chOff x="0" y="0"/>
          <a:chExt cx="0" cy="0"/>
        </a:xfrm>
      </p:grpSpPr>
      <p:sp>
        <p:nvSpPr>
          <p:cNvPr id="469" name="Google Shape;469;p39"/>
          <p:cNvSpPr>
            <a:spLocks noGrp="1"/>
          </p:cNvSpPr>
          <p:nvPr>
            <p:ph type="title"/>
          </p:nvPr>
        </p:nvSpPr>
        <p:spPr>
          <a:xfrm>
            <a:off x="523366" y="2026117"/>
            <a:ext cx="6160237" cy="280575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70" name="Google Shape;470;p39"/>
          <p:cNvSpPr/>
          <p:nvPr/>
        </p:nvSpPr>
        <p:spPr>
          <a:xfrm>
            <a:off x="7188633" y="547167"/>
            <a:ext cx="4480000" cy="1326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1" name="Google Shape;471;p39"/>
          <p:cNvSpPr/>
          <p:nvPr/>
        </p:nvSpPr>
        <p:spPr>
          <a:xfrm>
            <a:off x="7188633" y="2026117"/>
            <a:ext cx="4480000" cy="1326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2" name="Google Shape;472;p39"/>
          <p:cNvSpPr/>
          <p:nvPr/>
        </p:nvSpPr>
        <p:spPr>
          <a:xfrm>
            <a:off x="7188633" y="350506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3" name="Google Shape;473;p39"/>
          <p:cNvSpPr/>
          <p:nvPr/>
        </p:nvSpPr>
        <p:spPr>
          <a:xfrm>
            <a:off x="7188633" y="4984067"/>
            <a:ext cx="4480000" cy="13268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4" name="Google Shape;474;p39"/>
          <p:cNvSpPr/>
          <p:nvPr/>
        </p:nvSpPr>
        <p:spPr>
          <a:xfrm>
            <a:off x="7495967" y="90816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5" name="Google Shape;475;p39"/>
          <p:cNvSpPr>
            <a:spLocks noGrp="1"/>
          </p:cNvSpPr>
          <p:nvPr>
            <p:ph type="body" idx="13"/>
          </p:nvPr>
        </p:nvSpPr>
        <p:spPr>
          <a:xfrm>
            <a:off x="8312916" y="756400"/>
            <a:ext cx="3054800" cy="921200"/>
          </a:xfrm>
          <a:prstGeom prst="rect">
            <a:avLst/>
          </a:prstGeom>
        </p:spPr>
        <p:txBody>
          <a:bodyPr spcFirstLastPara="1" wrap="square" lIns="0" tIns="0" rIns="0" bIns="0" anchor="ctr" anchorCtr="0">
            <a:noAutofit/>
          </a:bodyPr>
          <a:lstStyle>
            <a:lvl1pPr marL="0" indent="0">
              <a:defRPr sz="1600">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476" name="Google Shape;476;p39"/>
          <p:cNvSpPr/>
          <p:nvPr/>
        </p:nvSpPr>
        <p:spPr>
          <a:xfrm>
            <a:off x="7478767" y="2380700"/>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7" name="Google Shape;477;p39"/>
          <p:cNvSpPr>
            <a:spLocks noGrp="1"/>
          </p:cNvSpPr>
          <p:nvPr>
            <p:ph type="body" idx="15"/>
          </p:nvPr>
        </p:nvSpPr>
        <p:spPr>
          <a:xfrm>
            <a:off x="8303267" y="2228939"/>
            <a:ext cx="3054800" cy="921200"/>
          </a:xfrm>
          <a:prstGeom prst="rect">
            <a:avLst/>
          </a:prstGeom>
        </p:spPr>
        <p:txBody>
          <a:bodyPr spcFirstLastPara="1" wrap="square" lIns="0" tIns="0" rIns="0" bIns="0" anchor="ctr" anchorCtr="0">
            <a:noAutofit/>
          </a:bodyPr>
          <a:lstStyle>
            <a:lvl1pPr marL="0" indent="0">
              <a:defRPr sz="1600">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478" name="Google Shape;478;p39"/>
          <p:cNvSpPr/>
          <p:nvPr/>
        </p:nvSpPr>
        <p:spPr>
          <a:xfrm>
            <a:off x="7478767" y="385886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9" name="Google Shape;479;p39"/>
          <p:cNvSpPr>
            <a:spLocks noGrp="1"/>
          </p:cNvSpPr>
          <p:nvPr>
            <p:ph type="body" idx="17"/>
          </p:nvPr>
        </p:nvSpPr>
        <p:spPr>
          <a:xfrm>
            <a:off x="8303267" y="3707111"/>
            <a:ext cx="3054800" cy="921200"/>
          </a:xfrm>
          <a:prstGeom prst="rect">
            <a:avLst/>
          </a:prstGeom>
        </p:spPr>
        <p:txBody>
          <a:bodyPr spcFirstLastPara="1" wrap="square" lIns="0" tIns="0" rIns="0" bIns="0" anchor="ctr" anchorCtr="0">
            <a:noAutofit/>
          </a:bodyPr>
          <a:lstStyle>
            <a:lvl1pPr marL="0" indent="0">
              <a:defRPr sz="1600">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480" name="Google Shape;480;p39"/>
          <p:cNvSpPr/>
          <p:nvPr/>
        </p:nvSpPr>
        <p:spPr>
          <a:xfrm>
            <a:off x="7478767" y="533861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81" name="Google Shape;481;p39"/>
          <p:cNvSpPr>
            <a:spLocks noGrp="1"/>
          </p:cNvSpPr>
          <p:nvPr>
            <p:ph type="body" idx="23"/>
          </p:nvPr>
        </p:nvSpPr>
        <p:spPr>
          <a:xfrm>
            <a:off x="8303267" y="5186867"/>
            <a:ext cx="3054800" cy="921200"/>
          </a:xfrm>
          <a:prstGeom prst="rect">
            <a:avLst/>
          </a:prstGeom>
        </p:spPr>
        <p:txBody>
          <a:bodyPr spcFirstLastPara="1" wrap="square" lIns="0" tIns="0" rIns="0" bIns="0" anchor="ctr" anchorCtr="0">
            <a:noAutofit/>
          </a:bodyPr>
          <a:lstStyle>
            <a:lvl1pPr marL="0" indent="0">
              <a:defRPr sz="1600">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2" name="TextBox 1">
            <a:extLst>
              <a:ext uri="{FF2B5EF4-FFF2-40B4-BE49-F238E27FC236}">
                <a16:creationId xmlns:a16="http://schemas.microsoft.com/office/drawing/2014/main" id="{E5E3B839-C4A2-5246-5858-7EDD855918E3}"/>
              </a:ext>
            </a:extLst>
          </p:cNvPr>
          <p:cNvSpPr txBox="1"/>
          <p:nvPr userDrawn="1"/>
        </p:nvSpPr>
        <p:spPr>
          <a:xfrm>
            <a:off x="7478767" y="2380700"/>
            <a:ext cx="604800" cy="577708"/>
          </a:xfrm>
          <a:prstGeom prst="rect">
            <a:avLst/>
          </a:prstGeom>
          <a:noFill/>
        </p:spPr>
        <p:txBody>
          <a:bodyPr wrap="square" rtlCol="0" anchor="ctr">
            <a:noAutofit/>
          </a:bodyPr>
          <a:lstStyle/>
          <a:p>
            <a:pPr algn="ctr"/>
            <a:r>
              <a:rPr lang="en-US" sz="2600" b="1">
                <a:solidFill>
                  <a:schemeClr val="tx1"/>
                </a:solidFill>
                <a:latin typeface="+mn-lt"/>
              </a:rPr>
              <a:t>B</a:t>
            </a:r>
            <a:endParaRPr lang="en-IN" sz="2600" b="1">
              <a:solidFill>
                <a:schemeClr val="tx1"/>
              </a:solidFill>
              <a:latin typeface="+mn-lt"/>
            </a:endParaRPr>
          </a:p>
        </p:txBody>
      </p:sp>
      <p:sp>
        <p:nvSpPr>
          <p:cNvPr id="3" name="TextBox 2">
            <a:extLst>
              <a:ext uri="{FF2B5EF4-FFF2-40B4-BE49-F238E27FC236}">
                <a16:creationId xmlns:a16="http://schemas.microsoft.com/office/drawing/2014/main" id="{9B36455F-5715-319D-1128-AB5AC7DF0083}"/>
              </a:ext>
            </a:extLst>
          </p:cNvPr>
          <p:cNvSpPr txBox="1"/>
          <p:nvPr userDrawn="1"/>
        </p:nvSpPr>
        <p:spPr>
          <a:xfrm>
            <a:off x="7478767" y="908350"/>
            <a:ext cx="604800" cy="577708"/>
          </a:xfrm>
          <a:prstGeom prst="rect">
            <a:avLst/>
          </a:prstGeom>
          <a:noFill/>
        </p:spPr>
        <p:txBody>
          <a:bodyPr wrap="square" rtlCol="0" anchor="ctr">
            <a:noAutofit/>
          </a:bodyPr>
          <a:lstStyle/>
          <a:p>
            <a:pPr algn="ctr"/>
            <a:r>
              <a:rPr lang="en-US" sz="2600" b="1">
                <a:solidFill>
                  <a:schemeClr val="tx1"/>
                </a:solidFill>
                <a:latin typeface="+mn-lt"/>
              </a:rPr>
              <a:t>A</a:t>
            </a:r>
            <a:endParaRPr lang="en-IN" sz="2600" b="1">
              <a:solidFill>
                <a:schemeClr val="tx1"/>
              </a:solidFill>
              <a:latin typeface="+mn-lt"/>
            </a:endParaRPr>
          </a:p>
        </p:txBody>
      </p:sp>
      <p:sp>
        <p:nvSpPr>
          <p:cNvPr id="4" name="TextBox 3">
            <a:extLst>
              <a:ext uri="{FF2B5EF4-FFF2-40B4-BE49-F238E27FC236}">
                <a16:creationId xmlns:a16="http://schemas.microsoft.com/office/drawing/2014/main" id="{8B9220AB-725B-2AF2-81AF-45710F87E36F}"/>
              </a:ext>
            </a:extLst>
          </p:cNvPr>
          <p:cNvSpPr txBox="1"/>
          <p:nvPr userDrawn="1"/>
        </p:nvSpPr>
        <p:spPr>
          <a:xfrm>
            <a:off x="7478767" y="3872413"/>
            <a:ext cx="604800" cy="577708"/>
          </a:xfrm>
          <a:prstGeom prst="rect">
            <a:avLst/>
          </a:prstGeom>
          <a:noFill/>
        </p:spPr>
        <p:txBody>
          <a:bodyPr wrap="square" rtlCol="0" anchor="ctr">
            <a:noAutofit/>
          </a:bodyPr>
          <a:lstStyle/>
          <a:p>
            <a:pPr algn="ctr"/>
            <a:r>
              <a:rPr lang="en-US" sz="2600" b="1">
                <a:solidFill>
                  <a:schemeClr val="tx1"/>
                </a:solidFill>
                <a:latin typeface="+mn-lt"/>
              </a:rPr>
              <a:t>C</a:t>
            </a:r>
            <a:endParaRPr lang="en-IN" sz="2600" b="1">
              <a:solidFill>
                <a:schemeClr val="tx1"/>
              </a:solidFill>
              <a:latin typeface="+mn-lt"/>
            </a:endParaRPr>
          </a:p>
        </p:txBody>
      </p:sp>
      <p:sp>
        <p:nvSpPr>
          <p:cNvPr id="5" name="TextBox 4">
            <a:extLst>
              <a:ext uri="{FF2B5EF4-FFF2-40B4-BE49-F238E27FC236}">
                <a16:creationId xmlns:a16="http://schemas.microsoft.com/office/drawing/2014/main" id="{89240AC2-3EED-6E96-1152-DD1DB55449FD}"/>
              </a:ext>
            </a:extLst>
          </p:cNvPr>
          <p:cNvSpPr txBox="1"/>
          <p:nvPr userDrawn="1"/>
        </p:nvSpPr>
        <p:spPr>
          <a:xfrm>
            <a:off x="7472652" y="5338617"/>
            <a:ext cx="604800" cy="577708"/>
          </a:xfrm>
          <a:prstGeom prst="rect">
            <a:avLst/>
          </a:prstGeom>
          <a:noFill/>
        </p:spPr>
        <p:txBody>
          <a:bodyPr wrap="square" rtlCol="0" anchor="ctr">
            <a:noAutofit/>
          </a:bodyPr>
          <a:lstStyle/>
          <a:p>
            <a:pPr algn="ctr"/>
            <a:r>
              <a:rPr lang="en-US" sz="2600" b="1">
                <a:solidFill>
                  <a:schemeClr val="tx1"/>
                </a:solidFill>
                <a:latin typeface="+mn-lt"/>
              </a:rPr>
              <a:t>D</a:t>
            </a:r>
            <a:endParaRPr lang="en-IN" sz="2600" b="1">
              <a:solidFill>
                <a:schemeClr val="tx1"/>
              </a:solidFill>
              <a:latin typeface="+mn-lt"/>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Slide Multiple Quiz Options 3 v1" userDrawn="1">
  <p:cSld name="CUSTOM_24">
    <p:spTree>
      <p:nvGrpSpPr>
        <p:cNvPr id="1" name="Shape 486"/>
        <p:cNvGrpSpPr/>
        <p:nvPr/>
      </p:nvGrpSpPr>
      <p:grpSpPr>
        <a:xfrm>
          <a:off x="0" y="0"/>
          <a:ext cx="0" cy="0"/>
          <a:chOff x="0" y="0"/>
          <a:chExt cx="0" cy="0"/>
        </a:xfrm>
      </p:grpSpPr>
      <p:sp>
        <p:nvSpPr>
          <p:cNvPr id="487" name="Google Shape;487;p40"/>
          <p:cNvSpPr>
            <a:spLocks noGrp="1"/>
          </p:cNvSpPr>
          <p:nvPr>
            <p:ph type="title"/>
          </p:nvPr>
        </p:nvSpPr>
        <p:spPr>
          <a:xfrm>
            <a:off x="1326600" y="493158"/>
            <a:ext cx="9538800" cy="107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88" name="Google Shape;488;p40"/>
          <p:cNvSpPr/>
          <p:nvPr/>
        </p:nvSpPr>
        <p:spPr>
          <a:xfrm>
            <a:off x="4002200" y="1935833"/>
            <a:ext cx="4187600" cy="1326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89" name="Google Shape;489;p40"/>
          <p:cNvSpPr/>
          <p:nvPr/>
        </p:nvSpPr>
        <p:spPr>
          <a:xfrm>
            <a:off x="4002200" y="3414784"/>
            <a:ext cx="4187600" cy="1326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0" name="Google Shape;490;p40"/>
          <p:cNvSpPr/>
          <p:nvPr/>
        </p:nvSpPr>
        <p:spPr>
          <a:xfrm>
            <a:off x="4002200" y="4893733"/>
            <a:ext cx="41876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1" name="Google Shape;491;p40"/>
          <p:cNvSpPr/>
          <p:nvPr/>
        </p:nvSpPr>
        <p:spPr>
          <a:xfrm>
            <a:off x="4210100" y="2296833"/>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2" name="Google Shape;492;p40"/>
          <p:cNvSpPr>
            <a:spLocks noGrp="1"/>
          </p:cNvSpPr>
          <p:nvPr>
            <p:ph type="body" idx="13"/>
          </p:nvPr>
        </p:nvSpPr>
        <p:spPr>
          <a:xfrm>
            <a:off x="4910835" y="2145067"/>
            <a:ext cx="3070800" cy="921200"/>
          </a:xfrm>
          <a:prstGeom prst="rect">
            <a:avLst/>
          </a:prstGeom>
        </p:spPr>
        <p:txBody>
          <a:bodyPr spcFirstLastPara="1" wrap="square" lIns="0" tIns="0" rIns="0" bIns="0" anchor="ctr" anchorCtr="0">
            <a:noAutofit/>
          </a:bodyPr>
          <a:lstStyle>
            <a:lvl1pPr marL="0" indent="0">
              <a:defRPr sz="1600">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493" name="Google Shape;493;p40"/>
          <p:cNvSpPr/>
          <p:nvPr/>
        </p:nvSpPr>
        <p:spPr>
          <a:xfrm>
            <a:off x="4192900" y="376936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4" name="Google Shape;494;p40"/>
          <p:cNvSpPr>
            <a:spLocks noGrp="1"/>
          </p:cNvSpPr>
          <p:nvPr>
            <p:ph type="body" idx="15"/>
          </p:nvPr>
        </p:nvSpPr>
        <p:spPr>
          <a:xfrm>
            <a:off x="4901133" y="3617600"/>
            <a:ext cx="3070800" cy="921200"/>
          </a:xfrm>
          <a:prstGeom prst="rect">
            <a:avLst/>
          </a:prstGeom>
        </p:spPr>
        <p:txBody>
          <a:bodyPr spcFirstLastPara="1" wrap="square" lIns="0" tIns="0" rIns="0" bIns="0" anchor="ctr" anchorCtr="0">
            <a:noAutofit/>
          </a:bodyPr>
          <a:lstStyle>
            <a:lvl1pPr marL="0" indent="0">
              <a:defRPr sz="1600">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495" name="Google Shape;495;p40"/>
          <p:cNvSpPr/>
          <p:nvPr/>
        </p:nvSpPr>
        <p:spPr>
          <a:xfrm>
            <a:off x="4192900" y="5247533"/>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6" name="Google Shape;496;p40"/>
          <p:cNvSpPr>
            <a:spLocks noGrp="1"/>
          </p:cNvSpPr>
          <p:nvPr>
            <p:ph type="body" idx="17"/>
          </p:nvPr>
        </p:nvSpPr>
        <p:spPr>
          <a:xfrm>
            <a:off x="4901133" y="5095767"/>
            <a:ext cx="3070800" cy="921200"/>
          </a:xfrm>
          <a:prstGeom prst="rect">
            <a:avLst/>
          </a:prstGeom>
        </p:spPr>
        <p:txBody>
          <a:bodyPr spcFirstLastPara="1" wrap="square" lIns="0" tIns="0" rIns="0" bIns="0" anchor="ctr" anchorCtr="0">
            <a:noAutofit/>
          </a:bodyPr>
          <a:lstStyle>
            <a:lvl1pPr marL="0" indent="0">
              <a:defRPr sz="1600">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500" name="Google Shape;500;p40"/>
          <p:cNvSpPr/>
          <p:nvPr/>
        </p:nvSpPr>
        <p:spPr>
          <a:xfrm>
            <a:off x="0" y="1935800"/>
            <a:ext cx="455200" cy="42848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1" name="Google Shape;501;p40"/>
          <p:cNvSpPr/>
          <p:nvPr/>
        </p:nvSpPr>
        <p:spPr>
          <a:xfrm>
            <a:off x="11736800" y="1935800"/>
            <a:ext cx="455200" cy="42848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TextBox 1">
            <a:extLst>
              <a:ext uri="{FF2B5EF4-FFF2-40B4-BE49-F238E27FC236}">
                <a16:creationId xmlns:a16="http://schemas.microsoft.com/office/drawing/2014/main" id="{7815B2AF-0D3A-1A2E-66FB-00BAE5EFB6DE}"/>
              </a:ext>
            </a:extLst>
          </p:cNvPr>
          <p:cNvSpPr txBox="1"/>
          <p:nvPr userDrawn="1"/>
        </p:nvSpPr>
        <p:spPr>
          <a:xfrm>
            <a:off x="4206419" y="2296833"/>
            <a:ext cx="604800" cy="577708"/>
          </a:xfrm>
          <a:prstGeom prst="rect">
            <a:avLst/>
          </a:prstGeom>
          <a:noFill/>
        </p:spPr>
        <p:txBody>
          <a:bodyPr wrap="square" rtlCol="0" anchor="ctr">
            <a:noAutofit/>
          </a:bodyPr>
          <a:lstStyle/>
          <a:p>
            <a:pPr algn="ctr"/>
            <a:r>
              <a:rPr lang="en-US" sz="2600" b="1">
                <a:solidFill>
                  <a:schemeClr val="tx1"/>
                </a:solidFill>
                <a:latin typeface="+mn-lt"/>
              </a:rPr>
              <a:t>A</a:t>
            </a:r>
            <a:endParaRPr lang="en-IN" sz="2600" b="1">
              <a:solidFill>
                <a:schemeClr val="tx1"/>
              </a:solidFill>
              <a:latin typeface="+mn-lt"/>
            </a:endParaRPr>
          </a:p>
        </p:txBody>
      </p:sp>
      <p:sp>
        <p:nvSpPr>
          <p:cNvPr id="3" name="TextBox 2">
            <a:extLst>
              <a:ext uri="{FF2B5EF4-FFF2-40B4-BE49-F238E27FC236}">
                <a16:creationId xmlns:a16="http://schemas.microsoft.com/office/drawing/2014/main" id="{8F223892-DBB3-549E-A407-8572C381C774}"/>
              </a:ext>
            </a:extLst>
          </p:cNvPr>
          <p:cNvSpPr txBox="1"/>
          <p:nvPr userDrawn="1"/>
        </p:nvSpPr>
        <p:spPr>
          <a:xfrm>
            <a:off x="4192900" y="3796459"/>
            <a:ext cx="604800" cy="577708"/>
          </a:xfrm>
          <a:prstGeom prst="rect">
            <a:avLst/>
          </a:prstGeom>
          <a:noFill/>
        </p:spPr>
        <p:txBody>
          <a:bodyPr wrap="square" rtlCol="0" anchor="ctr">
            <a:noAutofit/>
          </a:bodyPr>
          <a:lstStyle/>
          <a:p>
            <a:pPr algn="ctr"/>
            <a:r>
              <a:rPr lang="en-US" sz="2600" b="1">
                <a:solidFill>
                  <a:schemeClr val="tx1"/>
                </a:solidFill>
                <a:latin typeface="+mn-lt"/>
              </a:rPr>
              <a:t>B</a:t>
            </a:r>
            <a:endParaRPr lang="en-IN" sz="2600" b="1">
              <a:solidFill>
                <a:schemeClr val="tx1"/>
              </a:solidFill>
              <a:latin typeface="+mn-lt"/>
            </a:endParaRPr>
          </a:p>
        </p:txBody>
      </p:sp>
      <p:sp>
        <p:nvSpPr>
          <p:cNvPr id="4" name="TextBox 3">
            <a:extLst>
              <a:ext uri="{FF2B5EF4-FFF2-40B4-BE49-F238E27FC236}">
                <a16:creationId xmlns:a16="http://schemas.microsoft.com/office/drawing/2014/main" id="{A345CE08-E5B7-D306-9AEE-2096767C5430}"/>
              </a:ext>
            </a:extLst>
          </p:cNvPr>
          <p:cNvSpPr txBox="1"/>
          <p:nvPr userDrawn="1"/>
        </p:nvSpPr>
        <p:spPr>
          <a:xfrm>
            <a:off x="4192900" y="5261079"/>
            <a:ext cx="604800" cy="577708"/>
          </a:xfrm>
          <a:prstGeom prst="rect">
            <a:avLst/>
          </a:prstGeom>
          <a:noFill/>
        </p:spPr>
        <p:txBody>
          <a:bodyPr wrap="square" rtlCol="0" anchor="ctr">
            <a:noAutofit/>
          </a:bodyPr>
          <a:lstStyle/>
          <a:p>
            <a:pPr algn="ctr"/>
            <a:r>
              <a:rPr lang="en-US" sz="2600" b="1">
                <a:solidFill>
                  <a:schemeClr val="tx1"/>
                </a:solidFill>
                <a:latin typeface="+mn-lt"/>
              </a:rPr>
              <a:t>C</a:t>
            </a:r>
            <a:endParaRPr lang="en-IN" sz="2600" b="1">
              <a:solidFill>
                <a:schemeClr val="tx1"/>
              </a:solidFill>
              <a:latin typeface="+mn-lt"/>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Slide Multiple Quiz Options 3 v2" userDrawn="1">
  <p:cSld name="CUSTOM_25">
    <p:spTree>
      <p:nvGrpSpPr>
        <p:cNvPr id="1" name="Shape 502"/>
        <p:cNvGrpSpPr/>
        <p:nvPr/>
      </p:nvGrpSpPr>
      <p:grpSpPr>
        <a:xfrm>
          <a:off x="0" y="0"/>
          <a:ext cx="0" cy="0"/>
          <a:chOff x="0" y="0"/>
          <a:chExt cx="0" cy="0"/>
        </a:xfrm>
      </p:grpSpPr>
      <p:sp>
        <p:nvSpPr>
          <p:cNvPr id="503" name="Google Shape;503;p41"/>
          <p:cNvSpPr>
            <a:spLocks noGrp="1"/>
          </p:cNvSpPr>
          <p:nvPr>
            <p:ph type="title"/>
          </p:nvPr>
        </p:nvSpPr>
        <p:spPr>
          <a:xfrm>
            <a:off x="618140" y="2484694"/>
            <a:ext cx="5210000" cy="1888612"/>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04" name="Google Shape;504;p41"/>
          <p:cNvSpPr/>
          <p:nvPr/>
        </p:nvSpPr>
        <p:spPr>
          <a:xfrm>
            <a:off x="6600233" y="628567"/>
            <a:ext cx="4414000" cy="16616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5" name="Google Shape;505;p41"/>
          <p:cNvSpPr/>
          <p:nvPr/>
        </p:nvSpPr>
        <p:spPr>
          <a:xfrm>
            <a:off x="6855649" y="1082167"/>
            <a:ext cx="754400" cy="7544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6" name="Google Shape;506;p41"/>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07" name="Google Shape;507;p41"/>
          <p:cNvSpPr/>
          <p:nvPr/>
        </p:nvSpPr>
        <p:spPr>
          <a:xfrm>
            <a:off x="6600233" y="2603867"/>
            <a:ext cx="4414000" cy="16616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8" name="Google Shape;508;p41"/>
          <p:cNvSpPr/>
          <p:nvPr/>
        </p:nvSpPr>
        <p:spPr>
          <a:xfrm>
            <a:off x="6855649" y="3057467"/>
            <a:ext cx="754400" cy="7544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9" name="Google Shape;509;p41"/>
          <p:cNvSpPr>
            <a:spLocks noGrp="1"/>
          </p:cNvSpPr>
          <p:nvPr>
            <p:ph type="body" idx="15"/>
          </p:nvPr>
        </p:nvSpPr>
        <p:spPr>
          <a:xfrm>
            <a:off x="7910367" y="2829267"/>
            <a:ext cx="2801600" cy="1210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10" name="Google Shape;510;p41"/>
          <p:cNvSpPr/>
          <p:nvPr/>
        </p:nvSpPr>
        <p:spPr>
          <a:xfrm>
            <a:off x="6600233" y="4579167"/>
            <a:ext cx="4414000" cy="16616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1" name="Google Shape;511;p41"/>
          <p:cNvSpPr/>
          <p:nvPr/>
        </p:nvSpPr>
        <p:spPr>
          <a:xfrm>
            <a:off x="6855649" y="5032767"/>
            <a:ext cx="754400" cy="7544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2" name="Google Shape;512;p41"/>
          <p:cNvSpPr>
            <a:spLocks noGrp="1"/>
          </p:cNvSpPr>
          <p:nvPr>
            <p:ph type="body" idx="17"/>
          </p:nvPr>
        </p:nvSpPr>
        <p:spPr>
          <a:xfrm>
            <a:off x="7910367" y="4804567"/>
            <a:ext cx="2801600" cy="1210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16" name="Google Shape;516;p41"/>
          <p:cNvSpPr/>
          <p:nvPr/>
        </p:nvSpPr>
        <p:spPr>
          <a:xfrm>
            <a:off x="11016120" y="628567"/>
            <a:ext cx="1176400" cy="1661600"/>
          </a:xfrm>
          <a:prstGeom prst="roundRect">
            <a:avLst>
              <a:gd name="adj" fmla="val 0"/>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7" name="Google Shape;517;p41"/>
          <p:cNvSpPr/>
          <p:nvPr/>
        </p:nvSpPr>
        <p:spPr>
          <a:xfrm>
            <a:off x="11014191" y="2603867"/>
            <a:ext cx="1176400" cy="1661600"/>
          </a:xfrm>
          <a:prstGeom prst="roundRect">
            <a:avLst>
              <a:gd name="adj" fmla="val 0"/>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8" name="Google Shape;518;p41"/>
          <p:cNvSpPr/>
          <p:nvPr/>
        </p:nvSpPr>
        <p:spPr>
          <a:xfrm>
            <a:off x="11014191" y="4579167"/>
            <a:ext cx="1176400" cy="1661600"/>
          </a:xfrm>
          <a:prstGeom prst="roundRect">
            <a:avLst>
              <a:gd name="adj" fmla="val 0"/>
            </a:avLst>
          </a:pr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TextBox 1">
            <a:extLst>
              <a:ext uri="{FF2B5EF4-FFF2-40B4-BE49-F238E27FC236}">
                <a16:creationId xmlns:a16="http://schemas.microsoft.com/office/drawing/2014/main" id="{7CDC8E88-E0BA-A0C7-CF85-BDCB00DA88F4}"/>
              </a:ext>
            </a:extLst>
          </p:cNvPr>
          <p:cNvSpPr txBox="1"/>
          <p:nvPr userDrawn="1"/>
        </p:nvSpPr>
        <p:spPr>
          <a:xfrm>
            <a:off x="6919521" y="3140146"/>
            <a:ext cx="604800" cy="577708"/>
          </a:xfrm>
          <a:prstGeom prst="rect">
            <a:avLst/>
          </a:prstGeom>
          <a:noFill/>
        </p:spPr>
        <p:txBody>
          <a:bodyPr wrap="square" rtlCol="0" anchor="ctr">
            <a:noAutofit/>
          </a:bodyPr>
          <a:lstStyle/>
          <a:p>
            <a:pPr algn="ctr"/>
            <a:r>
              <a:rPr lang="en-US" sz="2600" b="1">
                <a:solidFill>
                  <a:schemeClr val="bg1"/>
                </a:solidFill>
                <a:latin typeface="+mn-lt"/>
              </a:rPr>
              <a:t>B</a:t>
            </a:r>
            <a:endParaRPr lang="en-IN" sz="2600" b="1">
              <a:solidFill>
                <a:schemeClr val="bg1"/>
              </a:solidFill>
              <a:latin typeface="+mn-lt"/>
            </a:endParaRPr>
          </a:p>
        </p:txBody>
      </p:sp>
      <p:sp>
        <p:nvSpPr>
          <p:cNvPr id="3" name="TextBox 2">
            <a:extLst>
              <a:ext uri="{FF2B5EF4-FFF2-40B4-BE49-F238E27FC236}">
                <a16:creationId xmlns:a16="http://schemas.microsoft.com/office/drawing/2014/main" id="{DAA5E91D-9ED5-C7BC-B63F-D826A345F3CE}"/>
              </a:ext>
            </a:extLst>
          </p:cNvPr>
          <p:cNvSpPr txBox="1"/>
          <p:nvPr userDrawn="1"/>
        </p:nvSpPr>
        <p:spPr>
          <a:xfrm>
            <a:off x="6919521" y="1170513"/>
            <a:ext cx="604800" cy="577708"/>
          </a:xfrm>
          <a:prstGeom prst="rect">
            <a:avLst/>
          </a:prstGeom>
          <a:noFill/>
        </p:spPr>
        <p:txBody>
          <a:bodyPr wrap="square" rtlCol="0" anchor="ctr">
            <a:noAutofit/>
          </a:bodyPr>
          <a:lstStyle/>
          <a:p>
            <a:pPr algn="ctr"/>
            <a:r>
              <a:rPr lang="en-US" sz="2600" b="1">
                <a:solidFill>
                  <a:schemeClr val="bg1"/>
                </a:solidFill>
                <a:latin typeface="+mn-lt"/>
              </a:rPr>
              <a:t>A</a:t>
            </a:r>
            <a:endParaRPr lang="en-IN" sz="2600" b="1">
              <a:solidFill>
                <a:schemeClr val="bg1"/>
              </a:solidFill>
              <a:latin typeface="+mn-lt"/>
            </a:endParaRPr>
          </a:p>
        </p:txBody>
      </p:sp>
      <p:sp>
        <p:nvSpPr>
          <p:cNvPr id="4" name="TextBox 3">
            <a:extLst>
              <a:ext uri="{FF2B5EF4-FFF2-40B4-BE49-F238E27FC236}">
                <a16:creationId xmlns:a16="http://schemas.microsoft.com/office/drawing/2014/main" id="{330DA2FF-CD15-0ACE-B68F-9F60A1080326}"/>
              </a:ext>
            </a:extLst>
          </p:cNvPr>
          <p:cNvSpPr txBox="1"/>
          <p:nvPr userDrawn="1"/>
        </p:nvSpPr>
        <p:spPr>
          <a:xfrm>
            <a:off x="6919521" y="5121113"/>
            <a:ext cx="604800" cy="577708"/>
          </a:xfrm>
          <a:prstGeom prst="rect">
            <a:avLst/>
          </a:prstGeom>
          <a:noFill/>
        </p:spPr>
        <p:txBody>
          <a:bodyPr wrap="square" rtlCol="0" anchor="ctr">
            <a:noAutofit/>
          </a:bodyPr>
          <a:lstStyle/>
          <a:p>
            <a:pPr algn="ctr"/>
            <a:r>
              <a:rPr lang="en-US" sz="2600" b="1">
                <a:solidFill>
                  <a:schemeClr val="bg1"/>
                </a:solidFill>
                <a:latin typeface="+mn-lt"/>
              </a:rPr>
              <a:t>C</a:t>
            </a:r>
            <a:endParaRPr lang="en-IN" sz="2600" b="1">
              <a:solidFill>
                <a:schemeClr val="bg1"/>
              </a:solidFill>
              <a:latin typeface="+mn-lt"/>
            </a:endParaRPr>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Slide Multiple Quiz Options 2 v1" userDrawn="1">
  <p:cSld name="CUSTOM_26">
    <p:spTree>
      <p:nvGrpSpPr>
        <p:cNvPr id="1" name="Shape 519"/>
        <p:cNvGrpSpPr/>
        <p:nvPr/>
      </p:nvGrpSpPr>
      <p:grpSpPr>
        <a:xfrm>
          <a:off x="0" y="0"/>
          <a:ext cx="0" cy="0"/>
          <a:chOff x="0" y="0"/>
          <a:chExt cx="0" cy="0"/>
        </a:xfrm>
      </p:grpSpPr>
      <p:sp>
        <p:nvSpPr>
          <p:cNvPr id="520" name="Google Shape;520;p42"/>
          <p:cNvSpPr>
            <a:spLocks noGrp="1"/>
          </p:cNvSpPr>
          <p:nvPr>
            <p:ph type="title"/>
          </p:nvPr>
        </p:nvSpPr>
        <p:spPr>
          <a:xfrm>
            <a:off x="1326600" y="1408837"/>
            <a:ext cx="9538800" cy="1320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21" name="Google Shape;521;p42"/>
          <p:cNvSpPr/>
          <p:nvPr/>
        </p:nvSpPr>
        <p:spPr>
          <a:xfrm>
            <a:off x="1850617" y="3722317"/>
            <a:ext cx="3810000" cy="1320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2" name="Google Shape;522;p42"/>
          <p:cNvSpPr/>
          <p:nvPr/>
        </p:nvSpPr>
        <p:spPr>
          <a:xfrm>
            <a:off x="3378433" y="3107351"/>
            <a:ext cx="754400" cy="7544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3" name="Google Shape;523;p42"/>
          <p:cNvSpPr>
            <a:spLocks noGrp="1"/>
          </p:cNvSpPr>
          <p:nvPr>
            <p:ph type="body" idx="15"/>
          </p:nvPr>
        </p:nvSpPr>
        <p:spPr>
          <a:xfrm>
            <a:off x="2048684" y="4010634"/>
            <a:ext cx="3400400" cy="883600"/>
          </a:xfrm>
          <a:prstGeom prst="rect">
            <a:avLst/>
          </a:prstGeom>
        </p:spPr>
        <p:txBody>
          <a:bodyPr spcFirstLastPara="1" wrap="square" lIns="0" tIns="0" rIns="0" bIns="0" anchor="ctr" anchorCtr="0">
            <a:noAutofit/>
          </a:bodyPr>
          <a:lstStyle>
            <a:lvl1pPr marL="0" indent="0" algn="ctr">
              <a:defRPr sz="1600"/>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24" name="Google Shape;524;p42"/>
          <p:cNvSpPr/>
          <p:nvPr/>
        </p:nvSpPr>
        <p:spPr>
          <a:xfrm>
            <a:off x="6531384" y="3722317"/>
            <a:ext cx="3810000" cy="13208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5" name="Google Shape;525;p42"/>
          <p:cNvSpPr/>
          <p:nvPr/>
        </p:nvSpPr>
        <p:spPr>
          <a:xfrm>
            <a:off x="8059200" y="3107351"/>
            <a:ext cx="754400" cy="7544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6" name="Google Shape;526;p42"/>
          <p:cNvSpPr>
            <a:spLocks noGrp="1"/>
          </p:cNvSpPr>
          <p:nvPr>
            <p:ph type="body" idx="16"/>
          </p:nvPr>
        </p:nvSpPr>
        <p:spPr>
          <a:xfrm>
            <a:off x="6729451" y="4010634"/>
            <a:ext cx="3400400" cy="883600"/>
          </a:xfrm>
          <a:prstGeom prst="rect">
            <a:avLst/>
          </a:prstGeom>
        </p:spPr>
        <p:txBody>
          <a:bodyPr spcFirstLastPara="1" wrap="square" lIns="0" tIns="0" rIns="0" bIns="0" anchor="ctr" anchorCtr="0">
            <a:noAutofit/>
          </a:bodyPr>
          <a:lstStyle>
            <a:lvl1pPr marL="0" indent="0" algn="ctr">
              <a:defRPr sz="1600"/>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29" name="Google Shape;529;p42"/>
          <p:cNvSpPr/>
          <p:nvPr/>
        </p:nvSpPr>
        <p:spPr>
          <a:xfrm rot="5400000">
            <a:off x="3642867" y="3477500"/>
            <a:ext cx="213600" cy="3798400"/>
          </a:xfrm>
          <a:prstGeom prst="roundRect">
            <a:avLst>
              <a:gd name="adj" fmla="val 0"/>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0" name="Google Shape;530;p42"/>
          <p:cNvSpPr/>
          <p:nvPr/>
        </p:nvSpPr>
        <p:spPr>
          <a:xfrm rot="5400000">
            <a:off x="8329600" y="3477500"/>
            <a:ext cx="213600" cy="3798400"/>
          </a:xfrm>
          <a:prstGeom prst="roundRect">
            <a:avLst>
              <a:gd name="adj" fmla="val 0"/>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TextBox 1">
            <a:extLst>
              <a:ext uri="{FF2B5EF4-FFF2-40B4-BE49-F238E27FC236}">
                <a16:creationId xmlns:a16="http://schemas.microsoft.com/office/drawing/2014/main" id="{810328F5-3DC1-9DB3-763B-E7425855A783}"/>
              </a:ext>
            </a:extLst>
          </p:cNvPr>
          <p:cNvSpPr txBox="1"/>
          <p:nvPr userDrawn="1"/>
        </p:nvSpPr>
        <p:spPr>
          <a:xfrm>
            <a:off x="3453201" y="3201201"/>
            <a:ext cx="604800" cy="577708"/>
          </a:xfrm>
          <a:prstGeom prst="rect">
            <a:avLst/>
          </a:prstGeom>
          <a:noFill/>
        </p:spPr>
        <p:txBody>
          <a:bodyPr wrap="square" rtlCol="0" anchor="ctr">
            <a:noAutofit/>
          </a:bodyPr>
          <a:lstStyle/>
          <a:p>
            <a:pPr algn="ctr"/>
            <a:r>
              <a:rPr lang="en-US" sz="2600" b="1">
                <a:solidFill>
                  <a:schemeClr val="bg1"/>
                </a:solidFill>
                <a:latin typeface="+mn-lt"/>
              </a:rPr>
              <a:t>A</a:t>
            </a:r>
            <a:endParaRPr lang="en-IN" sz="2600" b="1">
              <a:solidFill>
                <a:schemeClr val="bg1"/>
              </a:solidFill>
              <a:latin typeface="+mn-lt"/>
            </a:endParaRPr>
          </a:p>
        </p:txBody>
      </p:sp>
      <p:sp>
        <p:nvSpPr>
          <p:cNvPr id="3" name="TextBox 2">
            <a:extLst>
              <a:ext uri="{FF2B5EF4-FFF2-40B4-BE49-F238E27FC236}">
                <a16:creationId xmlns:a16="http://schemas.microsoft.com/office/drawing/2014/main" id="{6248B3DE-7470-52CC-50D6-2D9D59B80815}"/>
              </a:ext>
            </a:extLst>
          </p:cNvPr>
          <p:cNvSpPr txBox="1"/>
          <p:nvPr userDrawn="1"/>
        </p:nvSpPr>
        <p:spPr>
          <a:xfrm>
            <a:off x="8133968" y="3195697"/>
            <a:ext cx="604800" cy="577708"/>
          </a:xfrm>
          <a:prstGeom prst="rect">
            <a:avLst/>
          </a:prstGeom>
          <a:noFill/>
        </p:spPr>
        <p:txBody>
          <a:bodyPr wrap="square" rtlCol="0" anchor="ctr">
            <a:noAutofit/>
          </a:bodyPr>
          <a:lstStyle/>
          <a:p>
            <a:pPr algn="ctr"/>
            <a:r>
              <a:rPr lang="en-US" sz="2600" b="1">
                <a:solidFill>
                  <a:schemeClr val="bg1"/>
                </a:solidFill>
                <a:latin typeface="+mn-lt"/>
              </a:rPr>
              <a:t>B</a:t>
            </a:r>
            <a:endParaRPr lang="en-IN" sz="2600" b="1">
              <a:solidFill>
                <a:schemeClr val="bg1"/>
              </a:solidFill>
              <a:latin typeface="+mn-lt"/>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Slide Multiple Quiz Options 2 v2" userDrawn="1">
  <p:cSld name="CUSTOM_27">
    <p:spTree>
      <p:nvGrpSpPr>
        <p:cNvPr id="1" name="Shape 531"/>
        <p:cNvGrpSpPr/>
        <p:nvPr/>
      </p:nvGrpSpPr>
      <p:grpSpPr>
        <a:xfrm>
          <a:off x="0" y="0"/>
          <a:ext cx="0" cy="0"/>
          <a:chOff x="0" y="0"/>
          <a:chExt cx="0" cy="0"/>
        </a:xfrm>
      </p:grpSpPr>
      <p:sp>
        <p:nvSpPr>
          <p:cNvPr id="532" name="Google Shape;532;p43"/>
          <p:cNvSpPr/>
          <p:nvPr/>
        </p:nvSpPr>
        <p:spPr>
          <a:xfrm>
            <a:off x="1850617" y="3722317"/>
            <a:ext cx="3810000" cy="13208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3" name="Google Shape;533;p43"/>
          <p:cNvSpPr/>
          <p:nvPr/>
        </p:nvSpPr>
        <p:spPr>
          <a:xfrm>
            <a:off x="3378433" y="3107351"/>
            <a:ext cx="754400" cy="754400"/>
          </a:xfrm>
          <a:prstGeom prst="roundRect">
            <a:avLst>
              <a:gd name="adj" fmla="val 0"/>
            </a:avLst>
          </a:prstGeom>
          <a:solidFill>
            <a:schemeClr val="lt1"/>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4" name="Google Shape;534;p43"/>
          <p:cNvSpPr>
            <a:spLocks noGrp="1"/>
          </p:cNvSpPr>
          <p:nvPr>
            <p:ph type="body" idx="15"/>
          </p:nvPr>
        </p:nvSpPr>
        <p:spPr>
          <a:xfrm>
            <a:off x="2055401" y="3969213"/>
            <a:ext cx="3400400" cy="883600"/>
          </a:xfrm>
          <a:prstGeom prst="rect">
            <a:avLst/>
          </a:prstGeom>
        </p:spPr>
        <p:txBody>
          <a:bodyPr spcFirstLastPara="1" wrap="square" lIns="0" tIns="0" rIns="0" bIns="0" anchor="ctr" anchorCtr="0">
            <a:noAutofit/>
          </a:bodyPr>
          <a:lstStyle>
            <a:lvl1pPr marL="0" indent="0" algn="ctr">
              <a:defRPr sz="1600">
                <a:solidFill>
                  <a:schemeClr val="lt1"/>
                </a:solidFill>
              </a:defRPr>
            </a:lvl1pPr>
            <a:lvl2pPr marL="914400" indent="-317500" algn="ctr">
              <a:defRPr>
                <a:solidFill>
                  <a:schemeClr val="lt1"/>
                </a:solidFill>
              </a:defRPr>
            </a:lvl2pPr>
            <a:lvl3pPr marL="1371600" indent="-317500" algn="ctr">
              <a:defRPr>
                <a:solidFill>
                  <a:schemeClr val="lt1"/>
                </a:solidFill>
              </a:defRPr>
            </a:lvl3pPr>
            <a:lvl4pPr marL="1828800" indent="-317500" algn="ctr">
              <a:defRPr>
                <a:solidFill>
                  <a:schemeClr val="lt1"/>
                </a:solidFill>
              </a:defRPr>
            </a:lvl4pPr>
            <a:lvl5pPr marL="2286000" indent="-317500" algn="ctr">
              <a:defRPr>
                <a:solidFill>
                  <a:schemeClr val="lt1"/>
                </a:solidFill>
              </a:defRPr>
            </a:lvl5pPr>
            <a:lvl6pPr marL="2743200" indent="-317500" algn="ctr">
              <a:defRPr>
                <a:solidFill>
                  <a:schemeClr val="lt1"/>
                </a:solidFill>
              </a:defRPr>
            </a:lvl6pPr>
            <a:lvl7pPr marL="3200400" indent="-317500" algn="ctr">
              <a:defRPr>
                <a:solidFill>
                  <a:schemeClr val="lt1"/>
                </a:solidFill>
              </a:defRPr>
            </a:lvl7pPr>
            <a:lvl8pPr marL="3657600" indent="-317500" algn="ctr">
              <a:defRPr>
                <a:solidFill>
                  <a:schemeClr val="lt1"/>
                </a:solidFill>
              </a:defRPr>
            </a:lvl8pPr>
            <a:lvl9pPr marL="4114800" indent="-317500" algn="ctr">
              <a:defRPr>
                <a:solidFill>
                  <a:schemeClr val="lt1"/>
                </a:solidFill>
              </a:defRPr>
            </a:lvl9pPr>
          </a:lstStyle>
          <a:p>
            <a:r>
              <a:rPr lang="en-US"/>
              <a:t>Click to edit Master text styles</a:t>
            </a:r>
          </a:p>
        </p:txBody>
      </p:sp>
      <p:sp>
        <p:nvSpPr>
          <p:cNvPr id="535" name="Google Shape;535;p43"/>
          <p:cNvSpPr/>
          <p:nvPr/>
        </p:nvSpPr>
        <p:spPr>
          <a:xfrm>
            <a:off x="6531384" y="3722317"/>
            <a:ext cx="3810000" cy="1320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6" name="Google Shape;536;p43"/>
          <p:cNvSpPr/>
          <p:nvPr/>
        </p:nvSpPr>
        <p:spPr>
          <a:xfrm>
            <a:off x="8059200" y="3107351"/>
            <a:ext cx="754400" cy="754400"/>
          </a:xfrm>
          <a:prstGeom prst="roundRect">
            <a:avLst>
              <a:gd name="adj" fmla="val 0"/>
            </a:avLst>
          </a:pr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7" name="Google Shape;537;p43"/>
          <p:cNvSpPr>
            <a:spLocks noGrp="1"/>
          </p:cNvSpPr>
          <p:nvPr>
            <p:ph type="body" idx="16"/>
          </p:nvPr>
        </p:nvSpPr>
        <p:spPr>
          <a:xfrm>
            <a:off x="6736168" y="3969213"/>
            <a:ext cx="3400400" cy="883600"/>
          </a:xfrm>
          <a:prstGeom prst="rect">
            <a:avLst/>
          </a:prstGeom>
        </p:spPr>
        <p:txBody>
          <a:bodyPr spcFirstLastPara="1" wrap="square" lIns="0" tIns="0" rIns="0" bIns="0" anchor="ctr" anchorCtr="0">
            <a:noAutofit/>
          </a:bodyPr>
          <a:lstStyle>
            <a:lvl1pPr marL="0" indent="0" algn="ctr">
              <a:defRPr sz="1600">
                <a:solidFill>
                  <a:schemeClr val="lt1"/>
                </a:solidFill>
              </a:defRPr>
            </a:lvl1pPr>
            <a:lvl2pPr marL="914400" indent="-317500" algn="ctr">
              <a:defRPr>
                <a:solidFill>
                  <a:schemeClr val="lt1"/>
                </a:solidFill>
              </a:defRPr>
            </a:lvl2pPr>
            <a:lvl3pPr marL="1371600" indent="-317500" algn="ctr">
              <a:defRPr>
                <a:solidFill>
                  <a:schemeClr val="lt1"/>
                </a:solidFill>
              </a:defRPr>
            </a:lvl3pPr>
            <a:lvl4pPr marL="1828800" indent="-317500" algn="ctr">
              <a:defRPr>
                <a:solidFill>
                  <a:schemeClr val="lt1"/>
                </a:solidFill>
              </a:defRPr>
            </a:lvl4pPr>
            <a:lvl5pPr marL="2286000" indent="-317500" algn="ctr">
              <a:defRPr>
                <a:solidFill>
                  <a:schemeClr val="lt1"/>
                </a:solidFill>
              </a:defRPr>
            </a:lvl5pPr>
            <a:lvl6pPr marL="2743200" indent="-317500" algn="ctr">
              <a:defRPr>
                <a:solidFill>
                  <a:schemeClr val="lt1"/>
                </a:solidFill>
              </a:defRPr>
            </a:lvl6pPr>
            <a:lvl7pPr marL="3200400" indent="-317500" algn="ctr">
              <a:defRPr>
                <a:solidFill>
                  <a:schemeClr val="lt1"/>
                </a:solidFill>
              </a:defRPr>
            </a:lvl7pPr>
            <a:lvl8pPr marL="3657600" indent="-317500" algn="ctr">
              <a:defRPr>
                <a:solidFill>
                  <a:schemeClr val="lt1"/>
                </a:solidFill>
              </a:defRPr>
            </a:lvl8pPr>
            <a:lvl9pPr marL="4114800" indent="-317500" algn="ctr">
              <a:defRPr>
                <a:solidFill>
                  <a:schemeClr val="lt1"/>
                </a:solidFill>
              </a:defRPr>
            </a:lvl9pPr>
          </a:lstStyle>
          <a:p>
            <a:r>
              <a:rPr lang="en-US"/>
              <a:t>Click to edit Master text styles</a:t>
            </a:r>
          </a:p>
        </p:txBody>
      </p:sp>
      <p:sp>
        <p:nvSpPr>
          <p:cNvPr id="538" name="Google Shape;538;p43"/>
          <p:cNvSpPr>
            <a:spLocks noGrp="1"/>
          </p:cNvSpPr>
          <p:nvPr>
            <p:ph type="title"/>
          </p:nvPr>
        </p:nvSpPr>
        <p:spPr>
          <a:xfrm>
            <a:off x="1326600" y="1408837"/>
            <a:ext cx="9538800" cy="1320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41" name="Google Shape;541;p43"/>
          <p:cNvSpPr/>
          <p:nvPr/>
        </p:nvSpPr>
        <p:spPr>
          <a:xfrm rot="5400000">
            <a:off x="-285100" y="3966967"/>
            <a:ext cx="1326800" cy="793600"/>
          </a:xfrm>
          <a:prstGeom prst="roundRect">
            <a:avLst>
              <a:gd name="adj" fmla="val 0"/>
            </a:avLst>
          </a:pr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2" name="Google Shape;542;p43"/>
          <p:cNvSpPr/>
          <p:nvPr/>
        </p:nvSpPr>
        <p:spPr>
          <a:xfrm rot="5400000">
            <a:off x="11150400" y="3985933"/>
            <a:ext cx="1326800" cy="793600"/>
          </a:xfrm>
          <a:prstGeom prst="roundRect">
            <a:avLst>
              <a:gd name="adj" fmla="val 0"/>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TextBox 1">
            <a:extLst>
              <a:ext uri="{FF2B5EF4-FFF2-40B4-BE49-F238E27FC236}">
                <a16:creationId xmlns:a16="http://schemas.microsoft.com/office/drawing/2014/main" id="{E2DA1B8D-B398-6308-2B85-78BFCA02C8B9}"/>
              </a:ext>
            </a:extLst>
          </p:cNvPr>
          <p:cNvSpPr txBox="1"/>
          <p:nvPr userDrawn="1"/>
        </p:nvSpPr>
        <p:spPr>
          <a:xfrm>
            <a:off x="3453201" y="3201201"/>
            <a:ext cx="604800" cy="577708"/>
          </a:xfrm>
          <a:prstGeom prst="rect">
            <a:avLst/>
          </a:prstGeom>
          <a:noFill/>
        </p:spPr>
        <p:txBody>
          <a:bodyPr wrap="square" rtlCol="0" anchor="ctr">
            <a:noAutofit/>
          </a:bodyPr>
          <a:lstStyle/>
          <a:p>
            <a:pPr algn="ctr"/>
            <a:r>
              <a:rPr lang="en-US" sz="2600" b="1">
                <a:solidFill>
                  <a:schemeClr val="tx1"/>
                </a:solidFill>
                <a:latin typeface="+mn-lt"/>
              </a:rPr>
              <a:t>A</a:t>
            </a:r>
            <a:endParaRPr lang="en-IN" sz="2600" b="1">
              <a:solidFill>
                <a:schemeClr val="tx1"/>
              </a:solidFill>
              <a:latin typeface="+mn-lt"/>
            </a:endParaRPr>
          </a:p>
        </p:txBody>
      </p:sp>
      <p:sp>
        <p:nvSpPr>
          <p:cNvPr id="3" name="TextBox 2">
            <a:extLst>
              <a:ext uri="{FF2B5EF4-FFF2-40B4-BE49-F238E27FC236}">
                <a16:creationId xmlns:a16="http://schemas.microsoft.com/office/drawing/2014/main" id="{14A72882-441B-8324-D6ED-73261ADDE791}"/>
              </a:ext>
            </a:extLst>
          </p:cNvPr>
          <p:cNvSpPr txBox="1"/>
          <p:nvPr userDrawn="1"/>
        </p:nvSpPr>
        <p:spPr>
          <a:xfrm>
            <a:off x="8133968" y="3195697"/>
            <a:ext cx="604800" cy="577708"/>
          </a:xfrm>
          <a:prstGeom prst="rect">
            <a:avLst/>
          </a:prstGeom>
          <a:noFill/>
        </p:spPr>
        <p:txBody>
          <a:bodyPr wrap="square" rtlCol="0" anchor="ctr">
            <a:noAutofit/>
          </a:bodyPr>
          <a:lstStyle/>
          <a:p>
            <a:pPr algn="ctr"/>
            <a:r>
              <a:rPr lang="en-US" sz="2600" b="1">
                <a:solidFill>
                  <a:schemeClr val="tx1"/>
                </a:solidFill>
                <a:latin typeface="+mn-lt"/>
              </a:rPr>
              <a:t>B</a:t>
            </a:r>
            <a:endParaRPr lang="en-IN" sz="2600" b="1">
              <a:solidFill>
                <a:schemeClr val="tx1"/>
              </a:solidFill>
              <a:latin typeface="+mn-lt"/>
            </a:endParaRPr>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Slide Single Quiz Options 4 v1" userDrawn="1">
  <p:cSld name="CUSTOM_28">
    <p:spTree>
      <p:nvGrpSpPr>
        <p:cNvPr id="1" name="Shape 543"/>
        <p:cNvGrpSpPr/>
        <p:nvPr/>
      </p:nvGrpSpPr>
      <p:grpSpPr>
        <a:xfrm>
          <a:off x="0" y="0"/>
          <a:ext cx="0" cy="0"/>
          <a:chOff x="0" y="0"/>
          <a:chExt cx="0" cy="0"/>
        </a:xfrm>
      </p:grpSpPr>
      <p:sp>
        <p:nvSpPr>
          <p:cNvPr id="544" name="Google Shape;544;p44"/>
          <p:cNvSpPr/>
          <p:nvPr/>
        </p:nvSpPr>
        <p:spPr>
          <a:xfrm>
            <a:off x="9260400" y="0"/>
            <a:ext cx="29316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5" name="Google Shape;545;p44"/>
          <p:cNvSpPr/>
          <p:nvPr/>
        </p:nvSpPr>
        <p:spPr>
          <a:xfrm>
            <a:off x="6536800" y="3505100"/>
            <a:ext cx="44784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6" name="Google Shape;546;p44"/>
          <p:cNvSpPr>
            <a:spLocks noGrp="1"/>
          </p:cNvSpPr>
          <p:nvPr>
            <p:ph type="title"/>
          </p:nvPr>
        </p:nvSpPr>
        <p:spPr>
          <a:xfrm>
            <a:off x="669303" y="2026116"/>
            <a:ext cx="5209640" cy="2805783"/>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47" name="Google Shape;547;p44"/>
          <p:cNvSpPr/>
          <p:nvPr/>
        </p:nvSpPr>
        <p:spPr>
          <a:xfrm>
            <a:off x="6536800" y="547167"/>
            <a:ext cx="44784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8" name="Google Shape;548;p44"/>
          <p:cNvSpPr/>
          <p:nvPr/>
        </p:nvSpPr>
        <p:spPr>
          <a:xfrm>
            <a:off x="6536800" y="2026117"/>
            <a:ext cx="44784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9" name="Google Shape;549;p44"/>
          <p:cNvSpPr/>
          <p:nvPr/>
        </p:nvSpPr>
        <p:spPr>
          <a:xfrm>
            <a:off x="6536800" y="4984067"/>
            <a:ext cx="44784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50" name="Google Shape;550;p44"/>
          <p:cNvSpPr/>
          <p:nvPr/>
        </p:nvSpPr>
        <p:spPr>
          <a:xfrm>
            <a:off x="6744700" y="908167"/>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51" name="Google Shape;551;p44"/>
          <p:cNvSpPr>
            <a:spLocks noGrp="1"/>
          </p:cNvSpPr>
          <p:nvPr>
            <p:ph type="body" idx="13"/>
          </p:nvPr>
        </p:nvSpPr>
        <p:spPr>
          <a:xfrm>
            <a:off x="7596133" y="752400"/>
            <a:ext cx="3172400" cy="9212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52" name="Google Shape;552;p44"/>
          <p:cNvSpPr/>
          <p:nvPr/>
        </p:nvSpPr>
        <p:spPr>
          <a:xfrm>
            <a:off x="6727500" y="2380700"/>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53" name="Google Shape;553;p44"/>
          <p:cNvSpPr>
            <a:spLocks noGrp="1"/>
          </p:cNvSpPr>
          <p:nvPr>
            <p:ph type="body" idx="15"/>
          </p:nvPr>
        </p:nvSpPr>
        <p:spPr>
          <a:xfrm>
            <a:off x="7596133" y="2224937"/>
            <a:ext cx="3172400" cy="9212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54" name="Google Shape;554;p44"/>
          <p:cNvSpPr/>
          <p:nvPr/>
        </p:nvSpPr>
        <p:spPr>
          <a:xfrm>
            <a:off x="6727500" y="3858867"/>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55" name="Google Shape;555;p44"/>
          <p:cNvSpPr>
            <a:spLocks noGrp="1"/>
          </p:cNvSpPr>
          <p:nvPr>
            <p:ph type="body" idx="17"/>
          </p:nvPr>
        </p:nvSpPr>
        <p:spPr>
          <a:xfrm>
            <a:off x="7596133" y="3703109"/>
            <a:ext cx="3172400" cy="9212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56" name="Google Shape;556;p44"/>
          <p:cNvSpPr/>
          <p:nvPr/>
        </p:nvSpPr>
        <p:spPr>
          <a:xfrm>
            <a:off x="6727500" y="5338617"/>
            <a:ext cx="604800" cy="604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57" name="Google Shape;557;p44"/>
          <p:cNvSpPr>
            <a:spLocks noGrp="1"/>
          </p:cNvSpPr>
          <p:nvPr>
            <p:ph type="body" idx="23"/>
          </p:nvPr>
        </p:nvSpPr>
        <p:spPr>
          <a:xfrm>
            <a:off x="7596133" y="5182864"/>
            <a:ext cx="3172400" cy="9212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2" name="TextBox 1">
            <a:extLst>
              <a:ext uri="{FF2B5EF4-FFF2-40B4-BE49-F238E27FC236}">
                <a16:creationId xmlns:a16="http://schemas.microsoft.com/office/drawing/2014/main" id="{AAF66A8B-4090-D6C2-489C-6F58E804BC78}"/>
              </a:ext>
            </a:extLst>
          </p:cNvPr>
          <p:cNvSpPr txBox="1"/>
          <p:nvPr userDrawn="1"/>
        </p:nvSpPr>
        <p:spPr>
          <a:xfrm>
            <a:off x="6744666" y="935259"/>
            <a:ext cx="604800" cy="577708"/>
          </a:xfrm>
          <a:prstGeom prst="rect">
            <a:avLst/>
          </a:prstGeom>
          <a:noFill/>
        </p:spPr>
        <p:txBody>
          <a:bodyPr wrap="square" rtlCol="0" anchor="ctr">
            <a:noAutofit/>
          </a:bodyPr>
          <a:lstStyle/>
          <a:p>
            <a:pPr algn="ctr"/>
            <a:r>
              <a:rPr lang="en-US" sz="2600" b="1">
                <a:solidFill>
                  <a:schemeClr val="bg1"/>
                </a:solidFill>
                <a:latin typeface="+mn-lt"/>
              </a:rPr>
              <a:t>A</a:t>
            </a:r>
            <a:endParaRPr lang="en-IN" sz="2600" b="1">
              <a:solidFill>
                <a:schemeClr val="bg1"/>
              </a:solidFill>
              <a:latin typeface="+mn-lt"/>
            </a:endParaRPr>
          </a:p>
        </p:txBody>
      </p:sp>
      <p:sp>
        <p:nvSpPr>
          <p:cNvPr id="3" name="TextBox 2">
            <a:extLst>
              <a:ext uri="{FF2B5EF4-FFF2-40B4-BE49-F238E27FC236}">
                <a16:creationId xmlns:a16="http://schemas.microsoft.com/office/drawing/2014/main" id="{559AED83-ADB4-624F-1AE2-7087AD486DAB}"/>
              </a:ext>
            </a:extLst>
          </p:cNvPr>
          <p:cNvSpPr txBox="1"/>
          <p:nvPr userDrawn="1"/>
        </p:nvSpPr>
        <p:spPr>
          <a:xfrm>
            <a:off x="6727500" y="2407792"/>
            <a:ext cx="604800" cy="577708"/>
          </a:xfrm>
          <a:prstGeom prst="rect">
            <a:avLst/>
          </a:prstGeom>
          <a:noFill/>
        </p:spPr>
        <p:txBody>
          <a:bodyPr wrap="square" rtlCol="0" anchor="ctr">
            <a:noAutofit/>
          </a:bodyPr>
          <a:lstStyle/>
          <a:p>
            <a:pPr algn="ctr"/>
            <a:r>
              <a:rPr lang="en-US" sz="2600" b="1">
                <a:solidFill>
                  <a:schemeClr val="bg1"/>
                </a:solidFill>
                <a:latin typeface="+mn-lt"/>
              </a:rPr>
              <a:t>B</a:t>
            </a:r>
            <a:endParaRPr lang="en-IN" sz="2600" b="1">
              <a:solidFill>
                <a:schemeClr val="bg1"/>
              </a:solidFill>
              <a:latin typeface="+mn-lt"/>
            </a:endParaRPr>
          </a:p>
        </p:txBody>
      </p:sp>
      <p:sp>
        <p:nvSpPr>
          <p:cNvPr id="4" name="TextBox 3">
            <a:extLst>
              <a:ext uri="{FF2B5EF4-FFF2-40B4-BE49-F238E27FC236}">
                <a16:creationId xmlns:a16="http://schemas.microsoft.com/office/drawing/2014/main" id="{178D64F5-A7B0-21EC-87F4-301DA8394592}"/>
              </a:ext>
            </a:extLst>
          </p:cNvPr>
          <p:cNvSpPr txBox="1"/>
          <p:nvPr userDrawn="1"/>
        </p:nvSpPr>
        <p:spPr>
          <a:xfrm>
            <a:off x="6727500" y="3885959"/>
            <a:ext cx="604800" cy="577708"/>
          </a:xfrm>
          <a:prstGeom prst="rect">
            <a:avLst/>
          </a:prstGeom>
          <a:noFill/>
        </p:spPr>
        <p:txBody>
          <a:bodyPr wrap="square" rtlCol="0" anchor="ctr">
            <a:noAutofit/>
          </a:bodyPr>
          <a:lstStyle/>
          <a:p>
            <a:pPr algn="ctr"/>
            <a:r>
              <a:rPr lang="en-US" sz="2600" b="1">
                <a:solidFill>
                  <a:schemeClr val="bg1"/>
                </a:solidFill>
                <a:latin typeface="+mn-lt"/>
              </a:rPr>
              <a:t>C</a:t>
            </a:r>
            <a:endParaRPr lang="en-IN" sz="2600" b="1">
              <a:solidFill>
                <a:schemeClr val="bg1"/>
              </a:solidFill>
              <a:latin typeface="+mn-lt"/>
            </a:endParaRPr>
          </a:p>
        </p:txBody>
      </p:sp>
      <p:sp>
        <p:nvSpPr>
          <p:cNvPr id="5" name="TextBox 4">
            <a:extLst>
              <a:ext uri="{FF2B5EF4-FFF2-40B4-BE49-F238E27FC236}">
                <a16:creationId xmlns:a16="http://schemas.microsoft.com/office/drawing/2014/main" id="{37A064AE-D297-5D19-500D-552839B2E642}"/>
              </a:ext>
            </a:extLst>
          </p:cNvPr>
          <p:cNvSpPr txBox="1"/>
          <p:nvPr userDrawn="1"/>
        </p:nvSpPr>
        <p:spPr>
          <a:xfrm>
            <a:off x="6727500" y="5338617"/>
            <a:ext cx="604800" cy="577708"/>
          </a:xfrm>
          <a:prstGeom prst="rect">
            <a:avLst/>
          </a:prstGeom>
          <a:noFill/>
        </p:spPr>
        <p:txBody>
          <a:bodyPr wrap="square" rtlCol="0" anchor="ctr">
            <a:noAutofit/>
          </a:bodyPr>
          <a:lstStyle/>
          <a:p>
            <a:pPr algn="ctr"/>
            <a:r>
              <a:rPr lang="en-US" sz="2600" b="1">
                <a:solidFill>
                  <a:schemeClr val="bg1"/>
                </a:solidFill>
                <a:latin typeface="+mn-lt"/>
              </a:rPr>
              <a:t>D</a:t>
            </a:r>
            <a:endParaRPr lang="en-IN" sz="2600" b="1">
              <a:solidFill>
                <a:schemeClr val="bg1"/>
              </a:solidFill>
              <a:latin typeface="+mn-lt"/>
            </a:endParaRPr>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Slide Single Quiz Options 4 v2" userDrawn="1">
  <p:cSld name="CUSTOM_29">
    <p:spTree>
      <p:nvGrpSpPr>
        <p:cNvPr id="1" name="Shape 562"/>
        <p:cNvGrpSpPr/>
        <p:nvPr/>
      </p:nvGrpSpPr>
      <p:grpSpPr>
        <a:xfrm>
          <a:off x="0" y="0"/>
          <a:ext cx="0" cy="0"/>
          <a:chOff x="0" y="0"/>
          <a:chExt cx="0" cy="0"/>
        </a:xfrm>
      </p:grpSpPr>
      <p:sp>
        <p:nvSpPr>
          <p:cNvPr id="563" name="Google Shape;563;p45"/>
          <p:cNvSpPr/>
          <p:nvPr/>
        </p:nvSpPr>
        <p:spPr>
          <a:xfrm>
            <a:off x="0" y="4788967"/>
            <a:ext cx="12192000" cy="2069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4" name="Google Shape;564;p45"/>
          <p:cNvSpPr>
            <a:spLocks noGrp="1"/>
          </p:cNvSpPr>
          <p:nvPr>
            <p:ph type="title"/>
          </p:nvPr>
        </p:nvSpPr>
        <p:spPr>
          <a:xfrm>
            <a:off x="1865567" y="511033"/>
            <a:ext cx="8213600" cy="1401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65" name="Google Shape;565;p45"/>
          <p:cNvSpPr/>
          <p:nvPr/>
        </p:nvSpPr>
        <p:spPr>
          <a:xfrm>
            <a:off x="6244033" y="2394200"/>
            <a:ext cx="3835200" cy="12520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6" name="Google Shape;566;p45"/>
          <p:cNvSpPr/>
          <p:nvPr/>
        </p:nvSpPr>
        <p:spPr>
          <a:xfrm>
            <a:off x="6484416" y="2643000"/>
            <a:ext cx="754400" cy="7544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7" name="Google Shape;567;p45"/>
          <p:cNvSpPr>
            <a:spLocks noGrp="1"/>
          </p:cNvSpPr>
          <p:nvPr>
            <p:ph type="body" idx="14"/>
          </p:nvPr>
        </p:nvSpPr>
        <p:spPr>
          <a:xfrm>
            <a:off x="7412667" y="2590400"/>
            <a:ext cx="2374000" cy="806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69" name="Google Shape;569;p45"/>
          <p:cNvSpPr/>
          <p:nvPr/>
        </p:nvSpPr>
        <p:spPr>
          <a:xfrm>
            <a:off x="6244033" y="4127667"/>
            <a:ext cx="3835200" cy="12520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70" name="Google Shape;570;p45"/>
          <p:cNvSpPr/>
          <p:nvPr/>
        </p:nvSpPr>
        <p:spPr>
          <a:xfrm>
            <a:off x="6484416" y="4376467"/>
            <a:ext cx="754400" cy="7544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72" name="Google Shape;572;p45"/>
          <p:cNvSpPr>
            <a:spLocks noGrp="1"/>
          </p:cNvSpPr>
          <p:nvPr>
            <p:ph type="body" idx="18"/>
          </p:nvPr>
        </p:nvSpPr>
        <p:spPr>
          <a:xfrm>
            <a:off x="7412667" y="4350267"/>
            <a:ext cx="2374000" cy="806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73" name="Google Shape;573;p45"/>
          <p:cNvSpPr/>
          <p:nvPr/>
        </p:nvSpPr>
        <p:spPr>
          <a:xfrm>
            <a:off x="1865567" y="2394200"/>
            <a:ext cx="3835200" cy="12520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74" name="Google Shape;574;p45"/>
          <p:cNvSpPr/>
          <p:nvPr/>
        </p:nvSpPr>
        <p:spPr>
          <a:xfrm>
            <a:off x="2105949" y="2643000"/>
            <a:ext cx="754400" cy="7544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75" name="Google Shape;575;p45"/>
          <p:cNvSpPr/>
          <p:nvPr/>
        </p:nvSpPr>
        <p:spPr>
          <a:xfrm>
            <a:off x="1865567" y="4127667"/>
            <a:ext cx="3835200" cy="12520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76" name="Google Shape;576;p45"/>
          <p:cNvSpPr/>
          <p:nvPr/>
        </p:nvSpPr>
        <p:spPr>
          <a:xfrm>
            <a:off x="2105949" y="4376467"/>
            <a:ext cx="754400" cy="7544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77" name="Google Shape;577;p45"/>
          <p:cNvSpPr>
            <a:spLocks noGrp="1"/>
          </p:cNvSpPr>
          <p:nvPr>
            <p:ph type="body" idx="13"/>
          </p:nvPr>
        </p:nvSpPr>
        <p:spPr>
          <a:xfrm>
            <a:off x="3034200" y="2590400"/>
            <a:ext cx="2374000" cy="806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78" name="Google Shape;578;p45"/>
          <p:cNvSpPr>
            <a:spLocks noGrp="1"/>
          </p:cNvSpPr>
          <p:nvPr>
            <p:ph type="body" idx="17"/>
          </p:nvPr>
        </p:nvSpPr>
        <p:spPr>
          <a:xfrm>
            <a:off x="3034200" y="4323867"/>
            <a:ext cx="2374000" cy="806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2" name="TextBox 1">
            <a:extLst>
              <a:ext uri="{FF2B5EF4-FFF2-40B4-BE49-F238E27FC236}">
                <a16:creationId xmlns:a16="http://schemas.microsoft.com/office/drawing/2014/main" id="{E5CB921C-85DB-F9FE-6F61-CCB4A4092F98}"/>
              </a:ext>
            </a:extLst>
          </p:cNvPr>
          <p:cNvSpPr txBox="1"/>
          <p:nvPr userDrawn="1"/>
        </p:nvSpPr>
        <p:spPr>
          <a:xfrm>
            <a:off x="6529816" y="2703263"/>
            <a:ext cx="663600" cy="633874"/>
          </a:xfrm>
          <a:prstGeom prst="rect">
            <a:avLst/>
          </a:prstGeom>
          <a:noFill/>
        </p:spPr>
        <p:txBody>
          <a:bodyPr wrap="square" rtlCol="0" anchor="ctr">
            <a:noAutofit/>
          </a:bodyPr>
          <a:lstStyle/>
          <a:p>
            <a:pPr algn="ctr"/>
            <a:r>
              <a:rPr lang="en-US" sz="2600" b="1">
                <a:solidFill>
                  <a:schemeClr val="bg1"/>
                </a:solidFill>
                <a:latin typeface="+mn-lt"/>
              </a:rPr>
              <a:t>B</a:t>
            </a:r>
            <a:endParaRPr lang="en-IN" sz="2600" b="1">
              <a:solidFill>
                <a:schemeClr val="bg1"/>
              </a:solidFill>
              <a:latin typeface="+mn-lt"/>
            </a:endParaRPr>
          </a:p>
        </p:txBody>
      </p:sp>
      <p:sp>
        <p:nvSpPr>
          <p:cNvPr id="3" name="TextBox 2">
            <a:extLst>
              <a:ext uri="{FF2B5EF4-FFF2-40B4-BE49-F238E27FC236}">
                <a16:creationId xmlns:a16="http://schemas.microsoft.com/office/drawing/2014/main" id="{9EFDD21D-2756-66BD-21CD-83F586553123}"/>
              </a:ext>
            </a:extLst>
          </p:cNvPr>
          <p:cNvSpPr txBox="1"/>
          <p:nvPr userDrawn="1"/>
        </p:nvSpPr>
        <p:spPr>
          <a:xfrm>
            <a:off x="2136582" y="2676863"/>
            <a:ext cx="663600" cy="633874"/>
          </a:xfrm>
          <a:prstGeom prst="rect">
            <a:avLst/>
          </a:prstGeom>
          <a:noFill/>
        </p:spPr>
        <p:txBody>
          <a:bodyPr wrap="square" rtlCol="0" anchor="ctr">
            <a:noAutofit/>
          </a:bodyPr>
          <a:lstStyle/>
          <a:p>
            <a:pPr algn="ctr"/>
            <a:r>
              <a:rPr lang="en-US" sz="2600" b="1">
                <a:solidFill>
                  <a:schemeClr val="bg1"/>
                </a:solidFill>
                <a:latin typeface="+mn-lt"/>
              </a:rPr>
              <a:t>A</a:t>
            </a:r>
            <a:endParaRPr lang="en-IN" sz="2600" b="1">
              <a:solidFill>
                <a:schemeClr val="bg1"/>
              </a:solidFill>
              <a:latin typeface="+mn-lt"/>
            </a:endParaRPr>
          </a:p>
        </p:txBody>
      </p:sp>
      <p:sp>
        <p:nvSpPr>
          <p:cNvPr id="4" name="TextBox 3">
            <a:extLst>
              <a:ext uri="{FF2B5EF4-FFF2-40B4-BE49-F238E27FC236}">
                <a16:creationId xmlns:a16="http://schemas.microsoft.com/office/drawing/2014/main" id="{5AE3FB07-3F64-E8FA-56FA-E2ABBFE67A8A}"/>
              </a:ext>
            </a:extLst>
          </p:cNvPr>
          <p:cNvSpPr txBox="1"/>
          <p:nvPr userDrawn="1"/>
        </p:nvSpPr>
        <p:spPr>
          <a:xfrm>
            <a:off x="2151349" y="4410330"/>
            <a:ext cx="663600" cy="633874"/>
          </a:xfrm>
          <a:prstGeom prst="rect">
            <a:avLst/>
          </a:prstGeom>
          <a:noFill/>
        </p:spPr>
        <p:txBody>
          <a:bodyPr wrap="square" rtlCol="0" anchor="ctr">
            <a:noAutofit/>
          </a:bodyPr>
          <a:lstStyle/>
          <a:p>
            <a:pPr algn="ctr"/>
            <a:r>
              <a:rPr lang="en-US" sz="2600" b="1">
                <a:solidFill>
                  <a:schemeClr val="bg1"/>
                </a:solidFill>
                <a:latin typeface="+mn-lt"/>
              </a:rPr>
              <a:t>C</a:t>
            </a:r>
            <a:endParaRPr lang="en-IN" sz="2600" b="1">
              <a:solidFill>
                <a:schemeClr val="bg1"/>
              </a:solidFill>
              <a:latin typeface="+mn-lt"/>
            </a:endParaRPr>
          </a:p>
        </p:txBody>
      </p:sp>
      <p:sp>
        <p:nvSpPr>
          <p:cNvPr id="5" name="TextBox 4">
            <a:extLst>
              <a:ext uri="{FF2B5EF4-FFF2-40B4-BE49-F238E27FC236}">
                <a16:creationId xmlns:a16="http://schemas.microsoft.com/office/drawing/2014/main" id="{1BBB3C63-22B4-D949-B93D-F6F94D503D3E}"/>
              </a:ext>
            </a:extLst>
          </p:cNvPr>
          <p:cNvSpPr txBox="1"/>
          <p:nvPr userDrawn="1"/>
        </p:nvSpPr>
        <p:spPr>
          <a:xfrm>
            <a:off x="6529816" y="4436730"/>
            <a:ext cx="663600" cy="633874"/>
          </a:xfrm>
          <a:prstGeom prst="rect">
            <a:avLst/>
          </a:prstGeom>
          <a:noFill/>
        </p:spPr>
        <p:txBody>
          <a:bodyPr wrap="square" rtlCol="0" anchor="ctr">
            <a:noAutofit/>
          </a:bodyPr>
          <a:lstStyle/>
          <a:p>
            <a:pPr algn="ctr"/>
            <a:r>
              <a:rPr lang="en-US" sz="2600" b="1">
                <a:solidFill>
                  <a:schemeClr val="bg1"/>
                </a:solidFill>
                <a:latin typeface="+mn-lt"/>
              </a:rPr>
              <a:t>D</a:t>
            </a:r>
            <a:endParaRPr lang="en-IN" sz="2600" b="1">
              <a:solidFill>
                <a:schemeClr val="bg1"/>
              </a:solidFill>
              <a:latin typeface="+mn-lt"/>
            </a:endParaRP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Slide Single Quiz Options 3 v1" userDrawn="1">
  <p:cSld name="CUSTOM_30">
    <p:spTree>
      <p:nvGrpSpPr>
        <p:cNvPr id="1" name="Shape 581"/>
        <p:cNvGrpSpPr/>
        <p:nvPr/>
      </p:nvGrpSpPr>
      <p:grpSpPr>
        <a:xfrm>
          <a:off x="0" y="0"/>
          <a:ext cx="0" cy="0"/>
          <a:chOff x="0" y="0"/>
          <a:chExt cx="0" cy="0"/>
        </a:xfrm>
      </p:grpSpPr>
      <p:sp>
        <p:nvSpPr>
          <p:cNvPr id="582" name="Google Shape;582;p46"/>
          <p:cNvSpPr>
            <a:spLocks noGrp="1"/>
          </p:cNvSpPr>
          <p:nvPr>
            <p:ph type="title"/>
          </p:nvPr>
        </p:nvSpPr>
        <p:spPr>
          <a:xfrm>
            <a:off x="6570800" y="680167"/>
            <a:ext cx="4208784" cy="19400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83" name="Google Shape;583;p46"/>
          <p:cNvSpPr/>
          <p:nvPr/>
        </p:nvSpPr>
        <p:spPr>
          <a:xfrm>
            <a:off x="773717" y="1715000"/>
            <a:ext cx="3810000" cy="1320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84" name="Google Shape;584;p46"/>
          <p:cNvSpPr/>
          <p:nvPr/>
        </p:nvSpPr>
        <p:spPr>
          <a:xfrm>
            <a:off x="2301533" y="1100033"/>
            <a:ext cx="754400" cy="754400"/>
          </a:xfrm>
          <a:prstGeom prst="roundRect">
            <a:avLst>
              <a:gd name="adj" fmla="val 0"/>
            </a:avLst>
          </a:prstGeom>
          <a:solidFill>
            <a:schemeClr val="lt1"/>
          </a:solid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85" name="Google Shape;585;p46"/>
          <p:cNvSpPr>
            <a:spLocks noGrp="1"/>
          </p:cNvSpPr>
          <p:nvPr>
            <p:ph type="body" idx="14"/>
          </p:nvPr>
        </p:nvSpPr>
        <p:spPr>
          <a:xfrm>
            <a:off x="971784" y="1947686"/>
            <a:ext cx="3400400" cy="883600"/>
          </a:xfrm>
          <a:prstGeom prst="rect">
            <a:avLst/>
          </a:prstGeom>
        </p:spPr>
        <p:txBody>
          <a:bodyPr spcFirstLastPara="1" wrap="square" lIns="0" tIns="0" rIns="0" bIns="0" anchor="ctr" anchorCtr="0">
            <a:noAutofit/>
          </a:bodyPr>
          <a:lstStyle>
            <a:lvl1pPr marL="0" indent="0" algn="ctr">
              <a:defRPr sz="1600">
                <a:solidFill>
                  <a:schemeClr val="lt1"/>
                </a:solidFill>
              </a:defRPr>
            </a:lvl1pPr>
            <a:lvl2pPr marL="914400" indent="-317500" algn="ctr">
              <a:defRPr>
                <a:solidFill>
                  <a:schemeClr val="lt1"/>
                </a:solidFill>
              </a:defRPr>
            </a:lvl2pPr>
            <a:lvl3pPr marL="1371600" indent="-317500" algn="ctr">
              <a:defRPr>
                <a:solidFill>
                  <a:schemeClr val="lt1"/>
                </a:solidFill>
              </a:defRPr>
            </a:lvl3pPr>
            <a:lvl4pPr marL="1828800" indent="-317500" algn="ctr">
              <a:defRPr>
                <a:solidFill>
                  <a:schemeClr val="lt1"/>
                </a:solidFill>
              </a:defRPr>
            </a:lvl4pPr>
            <a:lvl5pPr marL="2286000" indent="-317500" algn="ctr">
              <a:defRPr>
                <a:solidFill>
                  <a:schemeClr val="lt1"/>
                </a:solidFill>
              </a:defRPr>
            </a:lvl5pPr>
            <a:lvl6pPr marL="2743200" indent="-317500" algn="ctr">
              <a:defRPr>
                <a:solidFill>
                  <a:schemeClr val="lt1"/>
                </a:solidFill>
              </a:defRPr>
            </a:lvl6pPr>
            <a:lvl7pPr marL="3200400" indent="-317500" algn="ctr">
              <a:defRPr>
                <a:solidFill>
                  <a:schemeClr val="lt1"/>
                </a:solidFill>
              </a:defRPr>
            </a:lvl7pPr>
            <a:lvl8pPr marL="3657600" indent="-317500" algn="ctr">
              <a:defRPr>
                <a:solidFill>
                  <a:schemeClr val="lt1"/>
                </a:solidFill>
              </a:defRPr>
            </a:lvl8pPr>
            <a:lvl9pPr marL="4114800" indent="-317500" algn="ctr">
              <a:defRPr>
                <a:solidFill>
                  <a:schemeClr val="lt1"/>
                </a:solidFill>
              </a:defRPr>
            </a:lvl9pPr>
          </a:lstStyle>
          <a:p>
            <a:r>
              <a:rPr lang="en-US"/>
              <a:t>Click to edit Master text styles</a:t>
            </a:r>
          </a:p>
        </p:txBody>
      </p:sp>
      <p:sp>
        <p:nvSpPr>
          <p:cNvPr id="586" name="Google Shape;586;p46"/>
          <p:cNvSpPr/>
          <p:nvPr/>
        </p:nvSpPr>
        <p:spPr>
          <a:xfrm>
            <a:off x="3876917" y="3235133"/>
            <a:ext cx="3810000" cy="1320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87" name="Google Shape;587;p46"/>
          <p:cNvSpPr/>
          <p:nvPr/>
        </p:nvSpPr>
        <p:spPr>
          <a:xfrm>
            <a:off x="5404733" y="2620167"/>
            <a:ext cx="754400" cy="754400"/>
          </a:xfrm>
          <a:prstGeom prst="roundRect">
            <a:avLst>
              <a:gd name="adj" fmla="val 0"/>
            </a:avLst>
          </a:prstGeom>
          <a:solidFill>
            <a:schemeClr val="lt1"/>
          </a:solidFill>
          <a:ln w="1905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88" name="Google Shape;588;p46"/>
          <p:cNvSpPr>
            <a:spLocks noGrp="1"/>
          </p:cNvSpPr>
          <p:nvPr>
            <p:ph type="body" idx="16"/>
          </p:nvPr>
        </p:nvSpPr>
        <p:spPr>
          <a:xfrm>
            <a:off x="4074984" y="3467819"/>
            <a:ext cx="3400400" cy="883600"/>
          </a:xfrm>
          <a:prstGeom prst="rect">
            <a:avLst/>
          </a:prstGeom>
        </p:spPr>
        <p:txBody>
          <a:bodyPr spcFirstLastPara="1" wrap="square" lIns="0" tIns="0" rIns="0" bIns="0" anchor="ctr" anchorCtr="0">
            <a:noAutofit/>
          </a:bodyPr>
          <a:lstStyle>
            <a:lvl1pPr marL="0" indent="0" algn="ctr">
              <a:defRPr sz="1600">
                <a:solidFill>
                  <a:schemeClr val="lt1"/>
                </a:solidFill>
              </a:defRPr>
            </a:lvl1pPr>
            <a:lvl2pPr marL="914400" indent="-317500" algn="ctr">
              <a:defRPr>
                <a:solidFill>
                  <a:schemeClr val="lt1"/>
                </a:solidFill>
              </a:defRPr>
            </a:lvl2pPr>
            <a:lvl3pPr marL="1371600" indent="-317500" algn="ctr">
              <a:defRPr>
                <a:solidFill>
                  <a:schemeClr val="lt1"/>
                </a:solidFill>
              </a:defRPr>
            </a:lvl3pPr>
            <a:lvl4pPr marL="1828800" indent="-317500" algn="ctr">
              <a:defRPr>
                <a:solidFill>
                  <a:schemeClr val="lt1"/>
                </a:solidFill>
              </a:defRPr>
            </a:lvl4pPr>
            <a:lvl5pPr marL="2286000" indent="-317500" algn="ctr">
              <a:defRPr>
                <a:solidFill>
                  <a:schemeClr val="lt1"/>
                </a:solidFill>
              </a:defRPr>
            </a:lvl5pPr>
            <a:lvl6pPr marL="2743200" indent="-317500" algn="ctr">
              <a:defRPr>
                <a:solidFill>
                  <a:schemeClr val="lt1"/>
                </a:solidFill>
              </a:defRPr>
            </a:lvl6pPr>
            <a:lvl7pPr marL="3200400" indent="-317500" algn="ctr">
              <a:defRPr>
                <a:solidFill>
                  <a:schemeClr val="lt1"/>
                </a:solidFill>
              </a:defRPr>
            </a:lvl7pPr>
            <a:lvl8pPr marL="3657600" indent="-317500" algn="ctr">
              <a:defRPr>
                <a:solidFill>
                  <a:schemeClr val="lt1"/>
                </a:solidFill>
              </a:defRPr>
            </a:lvl8pPr>
            <a:lvl9pPr marL="4114800" indent="-317500" algn="ctr">
              <a:defRPr>
                <a:solidFill>
                  <a:schemeClr val="lt1"/>
                </a:solidFill>
              </a:defRPr>
            </a:lvl9pPr>
          </a:lstStyle>
          <a:p>
            <a:r>
              <a:rPr lang="en-US"/>
              <a:t>Click to edit Master text styles</a:t>
            </a:r>
          </a:p>
        </p:txBody>
      </p:sp>
      <p:sp>
        <p:nvSpPr>
          <p:cNvPr id="589" name="Google Shape;589;p46"/>
          <p:cNvSpPr/>
          <p:nvPr/>
        </p:nvSpPr>
        <p:spPr>
          <a:xfrm>
            <a:off x="6969584" y="4766333"/>
            <a:ext cx="3810000" cy="1320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0" name="Google Shape;590;p46"/>
          <p:cNvSpPr/>
          <p:nvPr/>
        </p:nvSpPr>
        <p:spPr>
          <a:xfrm>
            <a:off x="8497400" y="4151367"/>
            <a:ext cx="754400" cy="754400"/>
          </a:xfrm>
          <a:prstGeom prst="roundRect">
            <a:avLst>
              <a:gd name="adj" fmla="val 0"/>
            </a:avLst>
          </a:pr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1" name="Google Shape;591;p46"/>
          <p:cNvSpPr>
            <a:spLocks noGrp="1"/>
          </p:cNvSpPr>
          <p:nvPr>
            <p:ph type="body" idx="18"/>
          </p:nvPr>
        </p:nvSpPr>
        <p:spPr>
          <a:xfrm>
            <a:off x="7167651" y="4999019"/>
            <a:ext cx="3400400" cy="883600"/>
          </a:xfrm>
          <a:prstGeom prst="rect">
            <a:avLst/>
          </a:prstGeom>
        </p:spPr>
        <p:txBody>
          <a:bodyPr spcFirstLastPara="1" wrap="square" lIns="0" tIns="0" rIns="0" bIns="0" anchor="ctr" anchorCtr="0">
            <a:noAutofit/>
          </a:bodyPr>
          <a:lstStyle>
            <a:lvl1pPr marL="0" indent="0" algn="ctr">
              <a:defRPr sz="1600">
                <a:solidFill>
                  <a:schemeClr val="lt1"/>
                </a:solidFill>
              </a:defRPr>
            </a:lvl1pPr>
            <a:lvl2pPr marL="914400" indent="-317500" algn="ctr">
              <a:defRPr>
                <a:solidFill>
                  <a:schemeClr val="lt1"/>
                </a:solidFill>
              </a:defRPr>
            </a:lvl2pPr>
            <a:lvl3pPr marL="1371600" indent="-317500" algn="ctr">
              <a:defRPr>
                <a:solidFill>
                  <a:schemeClr val="lt1"/>
                </a:solidFill>
              </a:defRPr>
            </a:lvl3pPr>
            <a:lvl4pPr marL="1828800" indent="-317500" algn="ctr">
              <a:defRPr>
                <a:solidFill>
                  <a:schemeClr val="lt1"/>
                </a:solidFill>
              </a:defRPr>
            </a:lvl4pPr>
            <a:lvl5pPr marL="2286000" indent="-317500" algn="ctr">
              <a:defRPr>
                <a:solidFill>
                  <a:schemeClr val="lt1"/>
                </a:solidFill>
              </a:defRPr>
            </a:lvl5pPr>
            <a:lvl6pPr marL="2743200" indent="-317500" algn="ctr">
              <a:defRPr>
                <a:solidFill>
                  <a:schemeClr val="lt1"/>
                </a:solidFill>
              </a:defRPr>
            </a:lvl6pPr>
            <a:lvl7pPr marL="3200400" indent="-317500" algn="ctr">
              <a:defRPr>
                <a:solidFill>
                  <a:schemeClr val="lt1"/>
                </a:solidFill>
              </a:defRPr>
            </a:lvl7pPr>
            <a:lvl8pPr marL="3657600" indent="-317500" algn="ctr">
              <a:defRPr>
                <a:solidFill>
                  <a:schemeClr val="lt1"/>
                </a:solidFill>
              </a:defRPr>
            </a:lvl8pPr>
            <a:lvl9pPr marL="4114800" indent="-317500" algn="ctr">
              <a:defRPr>
                <a:solidFill>
                  <a:schemeClr val="lt1"/>
                </a:solidFill>
              </a:defRPr>
            </a:lvl9pPr>
          </a:lstStyle>
          <a:p>
            <a:r>
              <a:rPr lang="en-US"/>
              <a:t>Click to edit Master text styles</a:t>
            </a:r>
          </a:p>
        </p:txBody>
      </p:sp>
      <p:sp>
        <p:nvSpPr>
          <p:cNvPr id="2" name="TextBox 1">
            <a:extLst>
              <a:ext uri="{FF2B5EF4-FFF2-40B4-BE49-F238E27FC236}">
                <a16:creationId xmlns:a16="http://schemas.microsoft.com/office/drawing/2014/main" id="{818ACF64-79F6-DC58-F27D-9E889B2BCE4A}"/>
              </a:ext>
            </a:extLst>
          </p:cNvPr>
          <p:cNvSpPr txBox="1"/>
          <p:nvPr userDrawn="1"/>
        </p:nvSpPr>
        <p:spPr>
          <a:xfrm>
            <a:off x="2340184" y="1160296"/>
            <a:ext cx="663600" cy="633874"/>
          </a:xfrm>
          <a:prstGeom prst="rect">
            <a:avLst/>
          </a:prstGeom>
          <a:noFill/>
        </p:spPr>
        <p:txBody>
          <a:bodyPr wrap="square" rtlCol="0" anchor="ctr">
            <a:noAutofit/>
          </a:bodyPr>
          <a:lstStyle/>
          <a:p>
            <a:pPr algn="ctr"/>
            <a:r>
              <a:rPr lang="en-US" sz="2600" b="1">
                <a:solidFill>
                  <a:schemeClr val="tx1"/>
                </a:solidFill>
                <a:latin typeface="+mn-lt"/>
              </a:rPr>
              <a:t>A</a:t>
            </a:r>
            <a:endParaRPr lang="en-IN" sz="2600" b="1">
              <a:solidFill>
                <a:schemeClr val="tx1"/>
              </a:solidFill>
              <a:latin typeface="+mn-lt"/>
            </a:endParaRPr>
          </a:p>
        </p:txBody>
      </p:sp>
      <p:sp>
        <p:nvSpPr>
          <p:cNvPr id="3" name="TextBox 2">
            <a:extLst>
              <a:ext uri="{FF2B5EF4-FFF2-40B4-BE49-F238E27FC236}">
                <a16:creationId xmlns:a16="http://schemas.microsoft.com/office/drawing/2014/main" id="{B7633D59-D442-071F-D10C-0B79F4A13883}"/>
              </a:ext>
            </a:extLst>
          </p:cNvPr>
          <p:cNvSpPr txBox="1"/>
          <p:nvPr userDrawn="1"/>
        </p:nvSpPr>
        <p:spPr>
          <a:xfrm>
            <a:off x="5450117" y="2680430"/>
            <a:ext cx="663600" cy="633874"/>
          </a:xfrm>
          <a:prstGeom prst="rect">
            <a:avLst/>
          </a:prstGeom>
          <a:noFill/>
        </p:spPr>
        <p:txBody>
          <a:bodyPr wrap="square" rtlCol="0" anchor="ctr">
            <a:noAutofit/>
          </a:bodyPr>
          <a:lstStyle/>
          <a:p>
            <a:pPr algn="ctr"/>
            <a:r>
              <a:rPr lang="en-US" sz="2600" b="1">
                <a:solidFill>
                  <a:schemeClr val="tx1"/>
                </a:solidFill>
                <a:latin typeface="+mn-lt"/>
              </a:rPr>
              <a:t>B</a:t>
            </a:r>
            <a:endParaRPr lang="en-IN" sz="2600" b="1">
              <a:solidFill>
                <a:schemeClr val="tx1"/>
              </a:solidFill>
              <a:latin typeface="+mn-lt"/>
            </a:endParaRPr>
          </a:p>
        </p:txBody>
      </p:sp>
      <p:sp>
        <p:nvSpPr>
          <p:cNvPr id="4" name="TextBox 3">
            <a:extLst>
              <a:ext uri="{FF2B5EF4-FFF2-40B4-BE49-F238E27FC236}">
                <a16:creationId xmlns:a16="http://schemas.microsoft.com/office/drawing/2014/main" id="{6F59EFCC-6E02-6C5F-83EA-A19B0508511F}"/>
              </a:ext>
            </a:extLst>
          </p:cNvPr>
          <p:cNvSpPr txBox="1"/>
          <p:nvPr userDrawn="1"/>
        </p:nvSpPr>
        <p:spPr>
          <a:xfrm>
            <a:off x="8542784" y="4211630"/>
            <a:ext cx="663600" cy="633874"/>
          </a:xfrm>
          <a:prstGeom prst="rect">
            <a:avLst/>
          </a:prstGeom>
          <a:noFill/>
        </p:spPr>
        <p:txBody>
          <a:bodyPr wrap="square" rtlCol="0" anchor="ctr">
            <a:noAutofit/>
          </a:bodyPr>
          <a:lstStyle/>
          <a:p>
            <a:pPr algn="ctr"/>
            <a:r>
              <a:rPr lang="en-US" sz="2600" b="1">
                <a:solidFill>
                  <a:schemeClr val="tx1"/>
                </a:solidFill>
                <a:latin typeface="+mn-lt"/>
              </a:rPr>
              <a:t>C</a:t>
            </a:r>
            <a:endParaRPr lang="en-IN" sz="2600" b="1">
              <a:solidFill>
                <a:schemeClr val="tx1"/>
              </a:solidFill>
              <a:latin typeface="+mn-lt"/>
            </a:endParaRPr>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Slide Single Quiz Options 3 v2" userDrawn="1">
  <p:cSld name="CUSTOM_31">
    <p:spTree>
      <p:nvGrpSpPr>
        <p:cNvPr id="1" name="Shape 595"/>
        <p:cNvGrpSpPr/>
        <p:nvPr/>
      </p:nvGrpSpPr>
      <p:grpSpPr>
        <a:xfrm>
          <a:off x="0" y="0"/>
          <a:ext cx="0" cy="0"/>
          <a:chOff x="0" y="0"/>
          <a:chExt cx="0" cy="0"/>
        </a:xfrm>
      </p:grpSpPr>
      <p:sp>
        <p:nvSpPr>
          <p:cNvPr id="596" name="Google Shape;596;p47"/>
          <p:cNvSpPr/>
          <p:nvPr/>
        </p:nvSpPr>
        <p:spPr>
          <a:xfrm>
            <a:off x="8934300" y="0"/>
            <a:ext cx="32576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7" name="Google Shape;597;p47"/>
          <p:cNvSpPr/>
          <p:nvPr/>
        </p:nvSpPr>
        <p:spPr>
          <a:xfrm>
            <a:off x="6600233" y="628567"/>
            <a:ext cx="4414000" cy="1661600"/>
          </a:xfrm>
          <a:prstGeom prst="roundRect">
            <a:avLst>
              <a:gd name="adj" fmla="val 0"/>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8" name="Google Shape;598;p47"/>
          <p:cNvSpPr/>
          <p:nvPr/>
        </p:nvSpPr>
        <p:spPr>
          <a:xfrm>
            <a:off x="6855649" y="1082167"/>
            <a:ext cx="754400" cy="7544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9" name="Google Shape;599;p47"/>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00" name="Google Shape;600;p47"/>
          <p:cNvSpPr/>
          <p:nvPr/>
        </p:nvSpPr>
        <p:spPr>
          <a:xfrm>
            <a:off x="6600233" y="2603867"/>
            <a:ext cx="4414000" cy="1661600"/>
          </a:xfrm>
          <a:prstGeom prst="roundRect">
            <a:avLst>
              <a:gd name="adj" fmla="val 0"/>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01" name="Google Shape;601;p47"/>
          <p:cNvSpPr/>
          <p:nvPr/>
        </p:nvSpPr>
        <p:spPr>
          <a:xfrm>
            <a:off x="6855649" y="3057467"/>
            <a:ext cx="754400" cy="7544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02" name="Google Shape;602;p47"/>
          <p:cNvSpPr>
            <a:spLocks noGrp="1"/>
          </p:cNvSpPr>
          <p:nvPr>
            <p:ph type="body" idx="15"/>
          </p:nvPr>
        </p:nvSpPr>
        <p:spPr>
          <a:xfrm>
            <a:off x="7910367" y="2829267"/>
            <a:ext cx="2801600" cy="1210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03" name="Google Shape;603;p47"/>
          <p:cNvSpPr/>
          <p:nvPr/>
        </p:nvSpPr>
        <p:spPr>
          <a:xfrm>
            <a:off x="6600233" y="4579167"/>
            <a:ext cx="4414000" cy="1661600"/>
          </a:xfrm>
          <a:prstGeom prst="roundRect">
            <a:avLst>
              <a:gd name="adj" fmla="val 0"/>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04" name="Google Shape;604;p47"/>
          <p:cNvSpPr/>
          <p:nvPr/>
        </p:nvSpPr>
        <p:spPr>
          <a:xfrm>
            <a:off x="6855649" y="5032767"/>
            <a:ext cx="754400" cy="7544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05" name="Google Shape;605;p47"/>
          <p:cNvSpPr>
            <a:spLocks noGrp="1"/>
          </p:cNvSpPr>
          <p:nvPr>
            <p:ph type="body" idx="17"/>
          </p:nvPr>
        </p:nvSpPr>
        <p:spPr>
          <a:xfrm>
            <a:off x="7910367" y="4804567"/>
            <a:ext cx="2801600" cy="12108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06" name="Google Shape;606;p47"/>
          <p:cNvSpPr>
            <a:spLocks noGrp="1"/>
          </p:cNvSpPr>
          <p:nvPr>
            <p:ph type="title"/>
          </p:nvPr>
        </p:nvSpPr>
        <p:spPr>
          <a:xfrm>
            <a:off x="655133" y="2148069"/>
            <a:ext cx="5210000" cy="2561862"/>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 name="TextBox 1">
            <a:extLst>
              <a:ext uri="{FF2B5EF4-FFF2-40B4-BE49-F238E27FC236}">
                <a16:creationId xmlns:a16="http://schemas.microsoft.com/office/drawing/2014/main" id="{4B0F63D6-761A-0CE1-2F8B-42AE0D8D02F1}"/>
              </a:ext>
            </a:extLst>
          </p:cNvPr>
          <p:cNvSpPr txBox="1"/>
          <p:nvPr userDrawn="1"/>
        </p:nvSpPr>
        <p:spPr>
          <a:xfrm>
            <a:off x="6901049" y="1144217"/>
            <a:ext cx="663600" cy="633874"/>
          </a:xfrm>
          <a:prstGeom prst="rect">
            <a:avLst/>
          </a:prstGeom>
          <a:noFill/>
        </p:spPr>
        <p:txBody>
          <a:bodyPr wrap="square" rtlCol="0" anchor="ctr">
            <a:noAutofit/>
          </a:bodyPr>
          <a:lstStyle/>
          <a:p>
            <a:pPr algn="ctr"/>
            <a:r>
              <a:rPr lang="en-US" sz="2600" b="1">
                <a:solidFill>
                  <a:schemeClr val="bg1"/>
                </a:solidFill>
                <a:latin typeface="+mn-lt"/>
              </a:rPr>
              <a:t>A</a:t>
            </a:r>
            <a:endParaRPr lang="en-IN" sz="2600" b="1">
              <a:solidFill>
                <a:schemeClr val="bg1"/>
              </a:solidFill>
              <a:latin typeface="+mn-lt"/>
            </a:endParaRPr>
          </a:p>
        </p:txBody>
      </p:sp>
      <p:sp>
        <p:nvSpPr>
          <p:cNvPr id="3" name="TextBox 2">
            <a:extLst>
              <a:ext uri="{FF2B5EF4-FFF2-40B4-BE49-F238E27FC236}">
                <a16:creationId xmlns:a16="http://schemas.microsoft.com/office/drawing/2014/main" id="{7F7B8063-B1F4-1D5B-EDCD-870BE4B20AED}"/>
              </a:ext>
            </a:extLst>
          </p:cNvPr>
          <p:cNvSpPr txBox="1"/>
          <p:nvPr userDrawn="1"/>
        </p:nvSpPr>
        <p:spPr>
          <a:xfrm>
            <a:off x="6901049" y="3112063"/>
            <a:ext cx="663600" cy="633874"/>
          </a:xfrm>
          <a:prstGeom prst="rect">
            <a:avLst/>
          </a:prstGeom>
          <a:noFill/>
        </p:spPr>
        <p:txBody>
          <a:bodyPr wrap="square" rtlCol="0" anchor="ctr">
            <a:noAutofit/>
          </a:bodyPr>
          <a:lstStyle/>
          <a:p>
            <a:pPr algn="ctr"/>
            <a:r>
              <a:rPr lang="en-US" sz="2600" b="1">
                <a:solidFill>
                  <a:schemeClr val="bg1"/>
                </a:solidFill>
                <a:latin typeface="+mn-lt"/>
              </a:rPr>
              <a:t>B</a:t>
            </a:r>
            <a:endParaRPr lang="en-IN" sz="2600" b="1">
              <a:solidFill>
                <a:schemeClr val="bg1"/>
              </a:solidFill>
              <a:latin typeface="+mn-lt"/>
            </a:endParaRPr>
          </a:p>
        </p:txBody>
      </p:sp>
      <p:sp>
        <p:nvSpPr>
          <p:cNvPr id="4" name="TextBox 3">
            <a:extLst>
              <a:ext uri="{FF2B5EF4-FFF2-40B4-BE49-F238E27FC236}">
                <a16:creationId xmlns:a16="http://schemas.microsoft.com/office/drawing/2014/main" id="{6C7D55A3-EB8C-E06F-45E5-2546E80B4335}"/>
              </a:ext>
            </a:extLst>
          </p:cNvPr>
          <p:cNvSpPr txBox="1"/>
          <p:nvPr userDrawn="1"/>
        </p:nvSpPr>
        <p:spPr>
          <a:xfrm>
            <a:off x="6901049" y="5079909"/>
            <a:ext cx="663600" cy="633874"/>
          </a:xfrm>
          <a:prstGeom prst="rect">
            <a:avLst/>
          </a:prstGeom>
          <a:noFill/>
        </p:spPr>
        <p:txBody>
          <a:bodyPr wrap="square" rtlCol="0" anchor="ctr">
            <a:noAutofit/>
          </a:bodyPr>
          <a:lstStyle/>
          <a:p>
            <a:pPr algn="ctr"/>
            <a:r>
              <a:rPr lang="en-US" sz="2600" b="1">
                <a:solidFill>
                  <a:schemeClr val="bg1"/>
                </a:solidFill>
                <a:latin typeface="+mn-lt"/>
              </a:rPr>
              <a:t>C</a:t>
            </a:r>
            <a:endParaRPr lang="en-IN" sz="2600" b="1">
              <a:solidFill>
                <a:schemeClr val="bg1"/>
              </a:solidFill>
              <a:latin typeface="+mn-lt"/>
            </a:endParaRP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Slide Single Quiz Options 2 v1" userDrawn="1">
  <p:cSld name="CUSTOM_32">
    <p:spTree>
      <p:nvGrpSpPr>
        <p:cNvPr id="1" name="Shape 610"/>
        <p:cNvGrpSpPr/>
        <p:nvPr/>
      </p:nvGrpSpPr>
      <p:grpSpPr>
        <a:xfrm>
          <a:off x="0" y="0"/>
          <a:ext cx="0" cy="0"/>
          <a:chOff x="0" y="0"/>
          <a:chExt cx="0" cy="0"/>
        </a:xfrm>
      </p:grpSpPr>
      <p:sp>
        <p:nvSpPr>
          <p:cNvPr id="611" name="Google Shape;611;p48"/>
          <p:cNvSpPr/>
          <p:nvPr/>
        </p:nvSpPr>
        <p:spPr>
          <a:xfrm>
            <a:off x="1850617" y="3722317"/>
            <a:ext cx="3810000" cy="1320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12" name="Google Shape;612;p48"/>
          <p:cNvSpPr/>
          <p:nvPr/>
        </p:nvSpPr>
        <p:spPr>
          <a:xfrm>
            <a:off x="3378433" y="3107351"/>
            <a:ext cx="754400" cy="754400"/>
          </a:xfrm>
          <a:prstGeom prst="roundRect">
            <a:avLst>
              <a:gd name="adj" fmla="val 0"/>
            </a:avLst>
          </a:prstGeom>
          <a:solidFill>
            <a:schemeClr val="accent1"/>
          </a:solid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13" name="Google Shape;613;p48"/>
          <p:cNvSpPr/>
          <p:nvPr/>
        </p:nvSpPr>
        <p:spPr>
          <a:xfrm>
            <a:off x="6531384" y="3722317"/>
            <a:ext cx="3810000" cy="13208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14" name="Google Shape;614;p48"/>
          <p:cNvSpPr/>
          <p:nvPr/>
        </p:nvSpPr>
        <p:spPr>
          <a:xfrm>
            <a:off x="8059200" y="3107351"/>
            <a:ext cx="754400" cy="754400"/>
          </a:xfrm>
          <a:prstGeom prst="roundRect">
            <a:avLst>
              <a:gd name="adj" fmla="val 0"/>
            </a:avLst>
          </a:pr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15" name="Google Shape;615;p48"/>
          <p:cNvSpPr>
            <a:spLocks noGrp="1"/>
          </p:cNvSpPr>
          <p:nvPr>
            <p:ph type="title"/>
          </p:nvPr>
        </p:nvSpPr>
        <p:spPr>
          <a:xfrm>
            <a:off x="1326600" y="1093434"/>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18" name="Google Shape;618;p48"/>
          <p:cNvSpPr/>
          <p:nvPr/>
        </p:nvSpPr>
        <p:spPr>
          <a:xfrm rot="5400000">
            <a:off x="3578800" y="4781900"/>
            <a:ext cx="353600" cy="3798400"/>
          </a:xfrm>
          <a:prstGeom prst="roundRect">
            <a:avLst>
              <a:gd name="adj" fmla="val 0"/>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19" name="Google Shape;619;p48"/>
          <p:cNvSpPr/>
          <p:nvPr/>
        </p:nvSpPr>
        <p:spPr>
          <a:xfrm rot="5400000">
            <a:off x="8259600" y="4781900"/>
            <a:ext cx="353600" cy="3798400"/>
          </a:xfrm>
          <a:prstGeom prst="roundRect">
            <a:avLst>
              <a:gd name="adj" fmla="val 0"/>
            </a:avLst>
          </a:pr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0" name="Google Shape;620;p48"/>
          <p:cNvSpPr>
            <a:spLocks noGrp="1"/>
          </p:cNvSpPr>
          <p:nvPr>
            <p:ph type="body" idx="15"/>
          </p:nvPr>
        </p:nvSpPr>
        <p:spPr>
          <a:xfrm>
            <a:off x="2055401" y="3940933"/>
            <a:ext cx="3400400" cy="883600"/>
          </a:xfrm>
          <a:prstGeom prst="rect">
            <a:avLst/>
          </a:prstGeom>
        </p:spPr>
        <p:txBody>
          <a:bodyPr spcFirstLastPara="1" wrap="square" lIns="0" tIns="0" rIns="0" bIns="0" anchor="ctr" anchorCtr="0">
            <a:noAutofit/>
          </a:bodyPr>
          <a:lstStyle>
            <a:lvl1pPr marL="0" indent="0" algn="ctr">
              <a:defRPr sz="1600"/>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621" name="Google Shape;621;p48"/>
          <p:cNvSpPr>
            <a:spLocks noGrp="1"/>
          </p:cNvSpPr>
          <p:nvPr>
            <p:ph type="body" idx="16"/>
          </p:nvPr>
        </p:nvSpPr>
        <p:spPr>
          <a:xfrm>
            <a:off x="6736168" y="3940933"/>
            <a:ext cx="3400400" cy="883600"/>
          </a:xfrm>
          <a:prstGeom prst="rect">
            <a:avLst/>
          </a:prstGeom>
        </p:spPr>
        <p:txBody>
          <a:bodyPr spcFirstLastPara="1" wrap="square" lIns="0" tIns="0" rIns="0" bIns="0" anchor="ctr" anchorCtr="0">
            <a:noAutofit/>
          </a:bodyPr>
          <a:lstStyle>
            <a:lvl1pPr marL="0" indent="0" algn="ctr">
              <a:defRPr sz="1600"/>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2" name="TextBox 1">
            <a:extLst>
              <a:ext uri="{FF2B5EF4-FFF2-40B4-BE49-F238E27FC236}">
                <a16:creationId xmlns:a16="http://schemas.microsoft.com/office/drawing/2014/main" id="{323F69FA-B533-1E9E-DC7A-476548FC73D7}"/>
              </a:ext>
            </a:extLst>
          </p:cNvPr>
          <p:cNvSpPr txBox="1"/>
          <p:nvPr userDrawn="1"/>
        </p:nvSpPr>
        <p:spPr>
          <a:xfrm>
            <a:off x="3423800" y="3167614"/>
            <a:ext cx="663600" cy="633874"/>
          </a:xfrm>
          <a:prstGeom prst="rect">
            <a:avLst/>
          </a:prstGeom>
          <a:noFill/>
        </p:spPr>
        <p:txBody>
          <a:bodyPr wrap="square" rtlCol="0" anchor="ctr">
            <a:noAutofit/>
          </a:bodyPr>
          <a:lstStyle/>
          <a:p>
            <a:pPr algn="ctr"/>
            <a:r>
              <a:rPr lang="en-US" sz="2600" b="1">
                <a:solidFill>
                  <a:schemeClr val="bg1"/>
                </a:solidFill>
                <a:latin typeface="+mn-lt"/>
              </a:rPr>
              <a:t>A</a:t>
            </a:r>
            <a:endParaRPr lang="en-IN" sz="2600" b="1">
              <a:solidFill>
                <a:schemeClr val="bg1"/>
              </a:solidFill>
              <a:latin typeface="+mn-lt"/>
            </a:endParaRPr>
          </a:p>
        </p:txBody>
      </p:sp>
      <p:sp>
        <p:nvSpPr>
          <p:cNvPr id="3" name="TextBox 2">
            <a:extLst>
              <a:ext uri="{FF2B5EF4-FFF2-40B4-BE49-F238E27FC236}">
                <a16:creationId xmlns:a16="http://schemas.microsoft.com/office/drawing/2014/main" id="{1D2531CB-18FA-C1A1-03B6-4C6AAE4DB745}"/>
              </a:ext>
            </a:extLst>
          </p:cNvPr>
          <p:cNvSpPr txBox="1"/>
          <p:nvPr userDrawn="1"/>
        </p:nvSpPr>
        <p:spPr>
          <a:xfrm>
            <a:off x="8104568" y="3167614"/>
            <a:ext cx="663600" cy="633874"/>
          </a:xfrm>
          <a:prstGeom prst="rect">
            <a:avLst/>
          </a:prstGeom>
          <a:noFill/>
        </p:spPr>
        <p:txBody>
          <a:bodyPr wrap="square" rtlCol="0" anchor="ctr">
            <a:noAutofit/>
          </a:bodyPr>
          <a:lstStyle/>
          <a:p>
            <a:pPr algn="ctr"/>
            <a:r>
              <a:rPr lang="en-US" sz="2600" b="1">
                <a:solidFill>
                  <a:schemeClr val="bg1"/>
                </a:solidFill>
                <a:latin typeface="+mn-lt"/>
              </a:rPr>
              <a:t>B</a:t>
            </a:r>
            <a:endParaRPr lang="en-IN" sz="2600" b="1">
              <a:solidFill>
                <a:schemeClr val="bg1"/>
              </a:solidFill>
              <a:latin typeface="+mn-lt"/>
            </a:endParaRP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Slide Single Quiz Options 2 v2" userDrawn="1">
  <p:cSld name="CUSTOM_33">
    <p:spTree>
      <p:nvGrpSpPr>
        <p:cNvPr id="1" name="Shape 622"/>
        <p:cNvGrpSpPr/>
        <p:nvPr/>
      </p:nvGrpSpPr>
      <p:grpSpPr>
        <a:xfrm>
          <a:off x="0" y="0"/>
          <a:ext cx="0" cy="0"/>
          <a:chOff x="0" y="0"/>
          <a:chExt cx="0" cy="0"/>
        </a:xfrm>
      </p:grpSpPr>
      <p:sp>
        <p:nvSpPr>
          <p:cNvPr id="623" name="Google Shape;623;p49"/>
          <p:cNvSpPr>
            <a:spLocks noGrp="1"/>
          </p:cNvSpPr>
          <p:nvPr>
            <p:ph type="title"/>
          </p:nvPr>
        </p:nvSpPr>
        <p:spPr>
          <a:xfrm>
            <a:off x="2877400" y="697268"/>
            <a:ext cx="6437200" cy="1550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24" name="Google Shape;624;p49"/>
          <p:cNvSpPr/>
          <p:nvPr/>
        </p:nvSpPr>
        <p:spPr>
          <a:xfrm>
            <a:off x="3282000" y="2902417"/>
            <a:ext cx="5628000" cy="12340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5" name="Google Shape;625;p49"/>
          <p:cNvSpPr/>
          <p:nvPr/>
        </p:nvSpPr>
        <p:spPr>
          <a:xfrm>
            <a:off x="4215600" y="2902417"/>
            <a:ext cx="4694400" cy="12340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6" name="Google Shape;626;p49"/>
          <p:cNvSpPr/>
          <p:nvPr/>
        </p:nvSpPr>
        <p:spPr>
          <a:xfrm>
            <a:off x="4417344" y="3204011"/>
            <a:ext cx="663600" cy="6636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7" name="Google Shape;627;p49"/>
          <p:cNvSpPr>
            <a:spLocks noGrp="1"/>
          </p:cNvSpPr>
          <p:nvPr>
            <p:ph type="body" idx="13"/>
          </p:nvPr>
        </p:nvSpPr>
        <p:spPr>
          <a:xfrm>
            <a:off x="5356000" y="3171217"/>
            <a:ext cx="3292400" cy="6636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28" name="Google Shape;628;p49"/>
          <p:cNvSpPr/>
          <p:nvPr/>
        </p:nvSpPr>
        <p:spPr>
          <a:xfrm>
            <a:off x="3282000" y="4823851"/>
            <a:ext cx="5628000" cy="12340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9" name="Google Shape;629;p49"/>
          <p:cNvSpPr/>
          <p:nvPr/>
        </p:nvSpPr>
        <p:spPr>
          <a:xfrm>
            <a:off x="3282000" y="4823851"/>
            <a:ext cx="4694400" cy="12340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0" name="Google Shape;630;p49"/>
          <p:cNvSpPr/>
          <p:nvPr/>
        </p:nvSpPr>
        <p:spPr>
          <a:xfrm>
            <a:off x="3513677" y="5125444"/>
            <a:ext cx="663600" cy="6636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1" name="Google Shape;631;p49"/>
          <p:cNvSpPr>
            <a:spLocks noGrp="1"/>
          </p:cNvSpPr>
          <p:nvPr>
            <p:ph type="body" idx="15"/>
          </p:nvPr>
        </p:nvSpPr>
        <p:spPr>
          <a:xfrm>
            <a:off x="4452333" y="5092651"/>
            <a:ext cx="3292400" cy="663600"/>
          </a:xfrm>
          <a:prstGeom prst="rect">
            <a:avLst/>
          </a:prstGeom>
        </p:spPr>
        <p:txBody>
          <a:bodyPr spcFirstLastPara="1" wrap="square" lIns="0" tIns="0" rIns="0" bIns="0" anchor="ctr" anchorCtr="0">
            <a:noAutofit/>
          </a:bodyPr>
          <a:lstStyle>
            <a:lvl1pPr marL="0" indent="0">
              <a:defRPr sz="1600"/>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34" name="Google Shape;634;p49"/>
          <p:cNvSpPr/>
          <p:nvPr/>
        </p:nvSpPr>
        <p:spPr>
          <a:xfrm rot="5400000">
            <a:off x="9240867" y="3081400"/>
            <a:ext cx="3144000" cy="2799600"/>
          </a:xfrm>
          <a:prstGeom prst="roundRect">
            <a:avLst>
              <a:gd name="adj" fmla="val 0"/>
            </a:avLst>
          </a:prstGeom>
          <a:solidFill>
            <a:schemeClr val="accen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5" name="Google Shape;635;p49"/>
          <p:cNvSpPr/>
          <p:nvPr/>
        </p:nvSpPr>
        <p:spPr>
          <a:xfrm rot="5400000">
            <a:off x="-183600" y="3091533"/>
            <a:ext cx="3166800" cy="2799600"/>
          </a:xfrm>
          <a:prstGeom prst="roundRect">
            <a:avLst>
              <a:gd name="adj" fmla="val 0"/>
            </a:avLst>
          </a:prstGeom>
          <a:solidFill>
            <a:schemeClr val="accent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TextBox 1">
            <a:extLst>
              <a:ext uri="{FF2B5EF4-FFF2-40B4-BE49-F238E27FC236}">
                <a16:creationId xmlns:a16="http://schemas.microsoft.com/office/drawing/2014/main" id="{B1A47173-69E2-B9CD-12F4-927DC9AD5379}"/>
              </a:ext>
            </a:extLst>
          </p:cNvPr>
          <p:cNvSpPr txBox="1"/>
          <p:nvPr userDrawn="1"/>
        </p:nvSpPr>
        <p:spPr>
          <a:xfrm>
            <a:off x="4417344" y="3218874"/>
            <a:ext cx="663600" cy="633874"/>
          </a:xfrm>
          <a:prstGeom prst="rect">
            <a:avLst/>
          </a:prstGeom>
          <a:noFill/>
        </p:spPr>
        <p:txBody>
          <a:bodyPr wrap="square" rtlCol="0" anchor="ctr">
            <a:noAutofit/>
          </a:bodyPr>
          <a:lstStyle/>
          <a:p>
            <a:pPr algn="ctr"/>
            <a:r>
              <a:rPr lang="en-US" sz="2600" b="1">
                <a:solidFill>
                  <a:schemeClr val="bg1"/>
                </a:solidFill>
                <a:latin typeface="+mn-lt"/>
              </a:rPr>
              <a:t>A</a:t>
            </a:r>
            <a:endParaRPr lang="en-IN" sz="2600" b="1">
              <a:solidFill>
                <a:schemeClr val="bg1"/>
              </a:solidFill>
              <a:latin typeface="+mn-lt"/>
            </a:endParaRPr>
          </a:p>
        </p:txBody>
      </p:sp>
      <p:sp>
        <p:nvSpPr>
          <p:cNvPr id="3" name="TextBox 2">
            <a:extLst>
              <a:ext uri="{FF2B5EF4-FFF2-40B4-BE49-F238E27FC236}">
                <a16:creationId xmlns:a16="http://schemas.microsoft.com/office/drawing/2014/main" id="{B013A761-78CE-88BE-B123-899B944F5BEB}"/>
              </a:ext>
            </a:extLst>
          </p:cNvPr>
          <p:cNvSpPr txBox="1"/>
          <p:nvPr userDrawn="1"/>
        </p:nvSpPr>
        <p:spPr>
          <a:xfrm>
            <a:off x="3513677" y="5140307"/>
            <a:ext cx="663600" cy="633874"/>
          </a:xfrm>
          <a:prstGeom prst="rect">
            <a:avLst/>
          </a:prstGeom>
          <a:noFill/>
        </p:spPr>
        <p:txBody>
          <a:bodyPr wrap="square" rtlCol="0" anchor="ctr">
            <a:noAutofit/>
          </a:bodyPr>
          <a:lstStyle/>
          <a:p>
            <a:pPr algn="ctr"/>
            <a:r>
              <a:rPr lang="en-US" sz="2600" b="1">
                <a:solidFill>
                  <a:schemeClr val="bg1"/>
                </a:solidFill>
                <a:latin typeface="+mn-lt"/>
              </a:rPr>
              <a:t>B</a:t>
            </a:r>
            <a:endParaRPr lang="en-IN" sz="2600" b="1">
              <a:solidFill>
                <a:schemeClr val="bg1"/>
              </a:solidFill>
              <a:latin typeface="+mn-lt"/>
            </a:endParaRPr>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Slide True False v1" userDrawn="1">
  <p:cSld name="CUSTOM_34">
    <p:spTree>
      <p:nvGrpSpPr>
        <p:cNvPr id="1" name="Shape 636"/>
        <p:cNvGrpSpPr/>
        <p:nvPr/>
      </p:nvGrpSpPr>
      <p:grpSpPr>
        <a:xfrm>
          <a:off x="0" y="0"/>
          <a:ext cx="0" cy="0"/>
          <a:chOff x="0" y="0"/>
          <a:chExt cx="0" cy="0"/>
        </a:xfrm>
      </p:grpSpPr>
      <p:sp>
        <p:nvSpPr>
          <p:cNvPr id="637" name="Google Shape;637;p50"/>
          <p:cNvSpPr>
            <a:spLocks noGrp="1"/>
          </p:cNvSpPr>
          <p:nvPr>
            <p:ph type="title"/>
          </p:nvPr>
        </p:nvSpPr>
        <p:spPr>
          <a:xfrm>
            <a:off x="2198800" y="753968"/>
            <a:ext cx="7794400" cy="1680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38" name="Google Shape;638;p50"/>
          <p:cNvSpPr/>
          <p:nvPr/>
        </p:nvSpPr>
        <p:spPr>
          <a:xfrm>
            <a:off x="2198800" y="3065817"/>
            <a:ext cx="7794400" cy="12472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9" name="Google Shape;639;p50"/>
          <p:cNvSpPr/>
          <p:nvPr/>
        </p:nvSpPr>
        <p:spPr>
          <a:xfrm>
            <a:off x="2198939" y="3065817"/>
            <a:ext cx="3897200" cy="12472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42" name="Google Shape;642;p50"/>
          <p:cNvSpPr/>
          <p:nvPr/>
        </p:nvSpPr>
        <p:spPr>
          <a:xfrm>
            <a:off x="3" y="3065833"/>
            <a:ext cx="295200" cy="1247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43" name="Google Shape;643;p50"/>
          <p:cNvSpPr/>
          <p:nvPr/>
        </p:nvSpPr>
        <p:spPr>
          <a:xfrm>
            <a:off x="11896803" y="3065833"/>
            <a:ext cx="295200" cy="12472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TextBox 1">
            <a:extLst>
              <a:ext uri="{FF2B5EF4-FFF2-40B4-BE49-F238E27FC236}">
                <a16:creationId xmlns:a16="http://schemas.microsoft.com/office/drawing/2014/main" id="{2CDF7F86-194A-64E0-A811-B689E90E2F98}"/>
              </a:ext>
            </a:extLst>
          </p:cNvPr>
          <p:cNvSpPr txBox="1"/>
          <p:nvPr userDrawn="1"/>
        </p:nvSpPr>
        <p:spPr>
          <a:xfrm>
            <a:off x="2801367" y="3286934"/>
            <a:ext cx="2696066" cy="784674"/>
          </a:xfrm>
          <a:prstGeom prst="rect">
            <a:avLst/>
          </a:prstGeom>
          <a:noFill/>
        </p:spPr>
        <p:txBody>
          <a:bodyPr wrap="square" rtlCol="0" anchor="ctr">
            <a:noAutofit/>
          </a:bodyPr>
          <a:lstStyle/>
          <a:p>
            <a:pPr algn="ctr"/>
            <a:r>
              <a:rPr lang="en-US" sz="2800">
                <a:solidFill>
                  <a:schemeClr val="bg1"/>
                </a:solidFill>
                <a:latin typeface="+mn-lt"/>
              </a:rPr>
              <a:t>TRUE</a:t>
            </a:r>
            <a:endParaRPr lang="en-IN" sz="2800">
              <a:solidFill>
                <a:schemeClr val="bg1"/>
              </a:solidFill>
              <a:latin typeface="+mn-lt"/>
            </a:endParaRPr>
          </a:p>
        </p:txBody>
      </p:sp>
      <p:sp>
        <p:nvSpPr>
          <p:cNvPr id="3" name="TextBox 2">
            <a:extLst>
              <a:ext uri="{FF2B5EF4-FFF2-40B4-BE49-F238E27FC236}">
                <a16:creationId xmlns:a16="http://schemas.microsoft.com/office/drawing/2014/main" id="{1D2C6EB6-1A34-3DF7-FE0B-2AD5876D190B}"/>
              </a:ext>
            </a:extLst>
          </p:cNvPr>
          <p:cNvSpPr txBox="1"/>
          <p:nvPr userDrawn="1"/>
        </p:nvSpPr>
        <p:spPr>
          <a:xfrm>
            <a:off x="6694567" y="3286934"/>
            <a:ext cx="2696066" cy="784674"/>
          </a:xfrm>
          <a:prstGeom prst="rect">
            <a:avLst/>
          </a:prstGeom>
          <a:noFill/>
        </p:spPr>
        <p:txBody>
          <a:bodyPr wrap="square" rtlCol="0" anchor="ctr">
            <a:noAutofit/>
          </a:bodyPr>
          <a:lstStyle/>
          <a:p>
            <a:pPr algn="ctr"/>
            <a:r>
              <a:rPr lang="en-US" sz="2800">
                <a:solidFill>
                  <a:schemeClr val="bg1"/>
                </a:solidFill>
                <a:latin typeface="+mn-lt"/>
              </a:rPr>
              <a:t>FALSE</a:t>
            </a:r>
            <a:endParaRPr lang="en-IN" sz="2800">
              <a:solidFill>
                <a:schemeClr val="bg1"/>
              </a:solidFill>
              <a:latin typeface="+mn-lt"/>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Slide True False v2" userDrawn="1">
  <p:cSld name="CUSTOM_35">
    <p:spTree>
      <p:nvGrpSpPr>
        <p:cNvPr id="1" name="Shape 644"/>
        <p:cNvGrpSpPr/>
        <p:nvPr/>
      </p:nvGrpSpPr>
      <p:grpSpPr>
        <a:xfrm>
          <a:off x="0" y="0"/>
          <a:ext cx="0" cy="0"/>
          <a:chOff x="0" y="0"/>
          <a:chExt cx="0" cy="0"/>
        </a:xfrm>
      </p:grpSpPr>
      <p:sp>
        <p:nvSpPr>
          <p:cNvPr id="645" name="Google Shape;645;p51"/>
          <p:cNvSpPr/>
          <p:nvPr/>
        </p:nvSpPr>
        <p:spPr>
          <a:xfrm>
            <a:off x="3289000" y="2432333"/>
            <a:ext cx="5614000" cy="31084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46" name="Google Shape;646;p51"/>
          <p:cNvSpPr>
            <a:spLocks noGrp="1"/>
          </p:cNvSpPr>
          <p:nvPr>
            <p:ph type="title"/>
          </p:nvPr>
        </p:nvSpPr>
        <p:spPr>
          <a:xfrm>
            <a:off x="2867600" y="628867"/>
            <a:ext cx="6456800" cy="1517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47" name="Google Shape;647;p51"/>
          <p:cNvSpPr/>
          <p:nvPr/>
        </p:nvSpPr>
        <p:spPr>
          <a:xfrm>
            <a:off x="3289000" y="2432333"/>
            <a:ext cx="5614000" cy="15540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50" name="Google Shape;650;p51"/>
          <p:cNvSpPr/>
          <p:nvPr/>
        </p:nvSpPr>
        <p:spPr>
          <a:xfrm>
            <a:off x="0" y="2432333"/>
            <a:ext cx="295200" cy="31084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51" name="Google Shape;651;p51"/>
          <p:cNvSpPr/>
          <p:nvPr/>
        </p:nvSpPr>
        <p:spPr>
          <a:xfrm>
            <a:off x="11896800" y="2432333"/>
            <a:ext cx="295200" cy="31084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TextBox 1">
            <a:extLst>
              <a:ext uri="{FF2B5EF4-FFF2-40B4-BE49-F238E27FC236}">
                <a16:creationId xmlns:a16="http://schemas.microsoft.com/office/drawing/2014/main" id="{644686D7-3410-CA29-8C0A-55B32AE61C57}"/>
              </a:ext>
            </a:extLst>
          </p:cNvPr>
          <p:cNvSpPr txBox="1"/>
          <p:nvPr userDrawn="1"/>
        </p:nvSpPr>
        <p:spPr>
          <a:xfrm>
            <a:off x="4747967" y="2740178"/>
            <a:ext cx="2696066" cy="784674"/>
          </a:xfrm>
          <a:prstGeom prst="rect">
            <a:avLst/>
          </a:prstGeom>
          <a:noFill/>
        </p:spPr>
        <p:txBody>
          <a:bodyPr wrap="square" rtlCol="0" anchor="ctr">
            <a:noAutofit/>
          </a:bodyPr>
          <a:lstStyle/>
          <a:p>
            <a:pPr algn="ctr"/>
            <a:r>
              <a:rPr lang="en-US" sz="2800">
                <a:solidFill>
                  <a:schemeClr val="bg1"/>
                </a:solidFill>
                <a:latin typeface="+mn-lt"/>
              </a:rPr>
              <a:t>TRUE</a:t>
            </a:r>
            <a:endParaRPr lang="en-IN" sz="2800">
              <a:solidFill>
                <a:schemeClr val="bg1"/>
              </a:solidFill>
              <a:latin typeface="+mn-lt"/>
            </a:endParaRPr>
          </a:p>
        </p:txBody>
      </p:sp>
      <p:sp>
        <p:nvSpPr>
          <p:cNvPr id="3" name="TextBox 2">
            <a:extLst>
              <a:ext uri="{FF2B5EF4-FFF2-40B4-BE49-F238E27FC236}">
                <a16:creationId xmlns:a16="http://schemas.microsoft.com/office/drawing/2014/main" id="{0BD5C9AD-D898-DE05-304A-48C9F45B0715}"/>
              </a:ext>
            </a:extLst>
          </p:cNvPr>
          <p:cNvSpPr txBox="1"/>
          <p:nvPr userDrawn="1"/>
        </p:nvSpPr>
        <p:spPr>
          <a:xfrm>
            <a:off x="4747967" y="4371196"/>
            <a:ext cx="2696066" cy="784674"/>
          </a:xfrm>
          <a:prstGeom prst="rect">
            <a:avLst/>
          </a:prstGeom>
          <a:noFill/>
        </p:spPr>
        <p:txBody>
          <a:bodyPr wrap="square" rtlCol="0" anchor="ctr">
            <a:noAutofit/>
          </a:bodyPr>
          <a:lstStyle/>
          <a:p>
            <a:pPr algn="ctr"/>
            <a:r>
              <a:rPr lang="en-US" sz="2800">
                <a:solidFill>
                  <a:schemeClr val="accent2"/>
                </a:solidFill>
                <a:latin typeface="+mn-lt"/>
              </a:rPr>
              <a:t>FALSE</a:t>
            </a:r>
            <a:endParaRPr lang="en-IN" sz="2800">
              <a:solidFill>
                <a:schemeClr val="accent2"/>
              </a:solidFill>
              <a:latin typeface="+mn-lt"/>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Slide True False v3" userDrawn="1">
  <p:cSld name="CUSTOM_36">
    <p:spTree>
      <p:nvGrpSpPr>
        <p:cNvPr id="1" name="Shape 652"/>
        <p:cNvGrpSpPr/>
        <p:nvPr/>
      </p:nvGrpSpPr>
      <p:grpSpPr>
        <a:xfrm>
          <a:off x="0" y="0"/>
          <a:ext cx="0" cy="0"/>
          <a:chOff x="0" y="0"/>
          <a:chExt cx="0" cy="0"/>
        </a:xfrm>
      </p:grpSpPr>
      <p:sp>
        <p:nvSpPr>
          <p:cNvPr id="653" name="Google Shape;653;p52"/>
          <p:cNvSpPr/>
          <p:nvPr/>
        </p:nvSpPr>
        <p:spPr>
          <a:xfrm>
            <a:off x="2615751" y="3164900"/>
            <a:ext cx="3256800" cy="1326800"/>
          </a:xfrm>
          <a:prstGeom prst="roundRect">
            <a:avLst>
              <a:gd name="adj" fmla="val 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55" name="Google Shape;655;p52"/>
          <p:cNvSpPr/>
          <p:nvPr/>
        </p:nvSpPr>
        <p:spPr>
          <a:xfrm>
            <a:off x="1248533" y="3164900"/>
            <a:ext cx="13672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56" name="Google Shape;656;p52"/>
          <p:cNvSpPr/>
          <p:nvPr/>
        </p:nvSpPr>
        <p:spPr>
          <a:xfrm>
            <a:off x="1539917" y="3515533"/>
            <a:ext cx="784432" cy="625544"/>
          </a:xfrm>
          <a:custGeom>
            <a:avLst/>
            <a:gdLst/>
            <a:ahLst/>
            <a:cxnLst/>
            <a:rect l="l" t="t" r="r" b="b"/>
            <a:pathLst>
              <a:path w="36440" h="29059" extrusionOk="0">
                <a:moveTo>
                  <a:pt x="30766" y="0"/>
                </a:moveTo>
                <a:lnTo>
                  <a:pt x="13056" y="17710"/>
                </a:lnTo>
                <a:lnTo>
                  <a:pt x="5675" y="10328"/>
                </a:lnTo>
                <a:lnTo>
                  <a:pt x="0" y="16002"/>
                </a:lnTo>
                <a:lnTo>
                  <a:pt x="13056" y="29058"/>
                </a:lnTo>
                <a:lnTo>
                  <a:pt x="36440" y="5675"/>
                </a:lnTo>
                <a:lnTo>
                  <a:pt x="307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52"/>
          <p:cNvSpPr/>
          <p:nvPr/>
        </p:nvSpPr>
        <p:spPr>
          <a:xfrm>
            <a:off x="6319451" y="3164900"/>
            <a:ext cx="1367200" cy="1326800"/>
          </a:xfrm>
          <a:prstGeom prst="roundRect">
            <a:avLst>
              <a:gd name="adj" fmla="val 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58" name="Google Shape;658;p52"/>
          <p:cNvSpPr/>
          <p:nvPr/>
        </p:nvSpPr>
        <p:spPr>
          <a:xfrm>
            <a:off x="6599083" y="3435951"/>
            <a:ext cx="784380" cy="784691"/>
          </a:xfrm>
          <a:custGeom>
            <a:avLst/>
            <a:gdLst/>
            <a:ahLst/>
            <a:cxnLst/>
            <a:rect l="l" t="t" r="r" b="b"/>
            <a:pathLst>
              <a:path w="40425" h="40441" extrusionOk="0">
                <a:moveTo>
                  <a:pt x="8705" y="0"/>
                </a:moveTo>
                <a:lnTo>
                  <a:pt x="1" y="8705"/>
                </a:lnTo>
                <a:lnTo>
                  <a:pt x="11517" y="20221"/>
                </a:lnTo>
                <a:lnTo>
                  <a:pt x="1" y="31720"/>
                </a:lnTo>
                <a:lnTo>
                  <a:pt x="8705" y="40441"/>
                </a:lnTo>
                <a:lnTo>
                  <a:pt x="20221" y="28925"/>
                </a:lnTo>
                <a:lnTo>
                  <a:pt x="31720" y="40441"/>
                </a:lnTo>
                <a:lnTo>
                  <a:pt x="40424" y="31720"/>
                </a:lnTo>
                <a:lnTo>
                  <a:pt x="28925" y="20221"/>
                </a:lnTo>
                <a:lnTo>
                  <a:pt x="40424" y="8705"/>
                </a:lnTo>
                <a:lnTo>
                  <a:pt x="31720" y="0"/>
                </a:lnTo>
                <a:lnTo>
                  <a:pt x="20221" y="11517"/>
                </a:lnTo>
                <a:lnTo>
                  <a:pt x="870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52"/>
          <p:cNvSpPr>
            <a:spLocks noGrp="1"/>
          </p:cNvSpPr>
          <p:nvPr>
            <p:ph type="title"/>
          </p:nvPr>
        </p:nvSpPr>
        <p:spPr>
          <a:xfrm>
            <a:off x="1248533" y="985133"/>
            <a:ext cx="9694918" cy="1542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60" name="Google Shape;660;p52"/>
          <p:cNvSpPr/>
          <p:nvPr/>
        </p:nvSpPr>
        <p:spPr>
          <a:xfrm>
            <a:off x="7686651" y="3164900"/>
            <a:ext cx="3256800" cy="1326800"/>
          </a:xfrm>
          <a:prstGeom prst="roundRect">
            <a:avLst>
              <a:gd name="adj" fmla="val 0"/>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TextBox 1">
            <a:extLst>
              <a:ext uri="{FF2B5EF4-FFF2-40B4-BE49-F238E27FC236}">
                <a16:creationId xmlns:a16="http://schemas.microsoft.com/office/drawing/2014/main" id="{4EC4EE8F-0CE8-F984-2440-759FE2BDCF8D}"/>
              </a:ext>
            </a:extLst>
          </p:cNvPr>
          <p:cNvSpPr txBox="1"/>
          <p:nvPr userDrawn="1"/>
        </p:nvSpPr>
        <p:spPr>
          <a:xfrm>
            <a:off x="2895365" y="3428335"/>
            <a:ext cx="2696066" cy="784674"/>
          </a:xfrm>
          <a:prstGeom prst="rect">
            <a:avLst/>
          </a:prstGeom>
          <a:noFill/>
        </p:spPr>
        <p:txBody>
          <a:bodyPr wrap="square" rtlCol="0" anchor="ctr">
            <a:noAutofit/>
          </a:bodyPr>
          <a:lstStyle/>
          <a:p>
            <a:pPr algn="ctr"/>
            <a:r>
              <a:rPr lang="en-US" sz="2800">
                <a:solidFill>
                  <a:schemeClr val="tx2"/>
                </a:solidFill>
                <a:latin typeface="+mn-lt"/>
              </a:rPr>
              <a:t>TRUE</a:t>
            </a:r>
            <a:endParaRPr lang="en-IN" sz="2800">
              <a:solidFill>
                <a:schemeClr val="tx2"/>
              </a:solidFill>
              <a:latin typeface="+mn-lt"/>
            </a:endParaRPr>
          </a:p>
        </p:txBody>
      </p:sp>
      <p:sp>
        <p:nvSpPr>
          <p:cNvPr id="3" name="TextBox 2">
            <a:extLst>
              <a:ext uri="{FF2B5EF4-FFF2-40B4-BE49-F238E27FC236}">
                <a16:creationId xmlns:a16="http://schemas.microsoft.com/office/drawing/2014/main" id="{3D7AAFFC-B82B-FB6D-F9D8-573642230F0F}"/>
              </a:ext>
            </a:extLst>
          </p:cNvPr>
          <p:cNvSpPr txBox="1"/>
          <p:nvPr userDrawn="1"/>
        </p:nvSpPr>
        <p:spPr>
          <a:xfrm>
            <a:off x="7989839" y="3428335"/>
            <a:ext cx="2696066" cy="784674"/>
          </a:xfrm>
          <a:prstGeom prst="rect">
            <a:avLst/>
          </a:prstGeom>
          <a:noFill/>
        </p:spPr>
        <p:txBody>
          <a:bodyPr wrap="square" rtlCol="0" anchor="ctr">
            <a:noAutofit/>
          </a:bodyPr>
          <a:lstStyle/>
          <a:p>
            <a:pPr algn="ctr"/>
            <a:r>
              <a:rPr lang="en-US" sz="2800">
                <a:solidFill>
                  <a:schemeClr val="tx2"/>
                </a:solidFill>
                <a:latin typeface="+mn-lt"/>
              </a:rPr>
              <a:t>FALSE</a:t>
            </a:r>
            <a:endParaRPr lang="en-IN" sz="2800">
              <a:solidFill>
                <a:schemeClr val="tx2"/>
              </a:solidFill>
              <a:latin typeface="+mn-lt"/>
            </a:endParaRP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Impact Statement Layout v1" userDrawn="1">
  <p:cSld name="CUSTOM_37">
    <p:spTree>
      <p:nvGrpSpPr>
        <p:cNvPr id="1" name="Shape 662"/>
        <p:cNvGrpSpPr/>
        <p:nvPr/>
      </p:nvGrpSpPr>
      <p:grpSpPr>
        <a:xfrm>
          <a:off x="0" y="0"/>
          <a:ext cx="0" cy="0"/>
          <a:chOff x="0" y="0"/>
          <a:chExt cx="0" cy="0"/>
        </a:xfrm>
      </p:grpSpPr>
      <p:sp>
        <p:nvSpPr>
          <p:cNvPr id="663" name="Google Shape;663;p53"/>
          <p:cNvSpPr/>
          <p:nvPr/>
        </p:nvSpPr>
        <p:spPr>
          <a:xfrm>
            <a:off x="0" y="506000"/>
            <a:ext cx="316000" cy="58460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64" name="Google Shape;664;p53"/>
          <p:cNvSpPr/>
          <p:nvPr/>
        </p:nvSpPr>
        <p:spPr>
          <a:xfrm>
            <a:off x="11876000" y="506000"/>
            <a:ext cx="316000" cy="58460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66" name="Google Shape;666;p53"/>
          <p:cNvSpPr>
            <a:spLocks noGrp="1"/>
          </p:cNvSpPr>
          <p:nvPr>
            <p:ph type="body" idx="13"/>
          </p:nvPr>
        </p:nvSpPr>
        <p:spPr>
          <a:xfrm>
            <a:off x="562367" y="514560"/>
            <a:ext cx="11032602" cy="5837439"/>
          </a:xfrm>
          <a:prstGeom prst="rect">
            <a:avLst/>
          </a:prstGeom>
        </p:spPr>
        <p:txBody>
          <a:bodyPr spcFirstLastPara="1" wrap="square" lIns="0" tIns="0" rIns="0" bIns="0" anchor="ctr" anchorCtr="0">
            <a:noAutofit/>
          </a:bodyPr>
          <a:lstStyle>
            <a:lvl1pPr marL="0" indent="0" algn="ctr">
              <a:defRPr sz="3200" b="1">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Impact Statement Layout v2" userDrawn="1">
  <p:cSld name="CUSTOM_38">
    <p:bg>
      <p:bgPr>
        <a:solidFill>
          <a:schemeClr val="dk2"/>
        </a:solidFill>
        <a:effectLst/>
      </p:bgPr>
    </p:bg>
    <p:spTree>
      <p:nvGrpSpPr>
        <p:cNvPr id="1" name="Shape 668"/>
        <p:cNvGrpSpPr/>
        <p:nvPr/>
      </p:nvGrpSpPr>
      <p:grpSpPr>
        <a:xfrm>
          <a:off x="0" y="0"/>
          <a:ext cx="0" cy="0"/>
          <a:chOff x="0" y="0"/>
          <a:chExt cx="0" cy="0"/>
        </a:xfrm>
      </p:grpSpPr>
      <p:sp>
        <p:nvSpPr>
          <p:cNvPr id="669" name="Google Shape;669;p54"/>
          <p:cNvSpPr/>
          <p:nvPr/>
        </p:nvSpPr>
        <p:spPr>
          <a:xfrm>
            <a:off x="0" y="506000"/>
            <a:ext cx="316000" cy="5846000"/>
          </a:xfrm>
          <a:prstGeom prst="rect">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70" name="Google Shape;670;p54"/>
          <p:cNvSpPr/>
          <p:nvPr/>
        </p:nvSpPr>
        <p:spPr>
          <a:xfrm>
            <a:off x="11876000" y="506000"/>
            <a:ext cx="316000" cy="5846000"/>
          </a:xfrm>
          <a:prstGeom prst="rect">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 name="Google Shape;666;p53">
            <a:extLst>
              <a:ext uri="{FF2B5EF4-FFF2-40B4-BE49-F238E27FC236}">
                <a16:creationId xmlns:a16="http://schemas.microsoft.com/office/drawing/2014/main" id="{41DA540B-1E0E-C0C4-98EE-FAFDB171C8C4}"/>
              </a:ext>
            </a:extLst>
          </p:cNvPr>
          <p:cNvSpPr>
            <a:spLocks noGrp="1"/>
          </p:cNvSpPr>
          <p:nvPr>
            <p:ph type="body" idx="13"/>
          </p:nvPr>
        </p:nvSpPr>
        <p:spPr>
          <a:xfrm>
            <a:off x="562367" y="514560"/>
            <a:ext cx="11032602" cy="5837439"/>
          </a:xfrm>
          <a:prstGeom prst="rect">
            <a:avLst/>
          </a:prstGeom>
        </p:spPr>
        <p:txBody>
          <a:bodyPr spcFirstLastPara="1" wrap="square" lIns="0" tIns="0" rIns="0" bIns="0" anchor="ctr" anchorCtr="0">
            <a:noAutofit/>
          </a:bodyPr>
          <a:lstStyle>
            <a:lvl1pPr marL="0" indent="0" algn="ctr">
              <a:defRPr sz="3200" b="1">
                <a:solidFill>
                  <a:schemeClr val="bg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Slide with 3 key metrics">
  <p:cSld name="CUSTOM_5">
    <p:bg>
      <p:bgPr>
        <a:solidFill>
          <a:schemeClr val="lt2"/>
        </a:solidFill>
        <a:effectLst/>
      </p:bgPr>
    </p:bg>
    <p:spTree>
      <p:nvGrpSpPr>
        <p:cNvPr id="1" name="Shape 674"/>
        <p:cNvGrpSpPr/>
        <p:nvPr/>
      </p:nvGrpSpPr>
      <p:grpSpPr>
        <a:xfrm>
          <a:off x="0" y="0"/>
          <a:ext cx="0" cy="0"/>
          <a:chOff x="0" y="0"/>
          <a:chExt cx="0" cy="0"/>
        </a:xfrm>
      </p:grpSpPr>
      <p:sp>
        <p:nvSpPr>
          <p:cNvPr id="675" name="Google Shape;675;p55"/>
          <p:cNvSpPr/>
          <p:nvPr/>
        </p:nvSpPr>
        <p:spPr>
          <a:xfrm>
            <a:off x="470800" y="1638933"/>
            <a:ext cx="11250400" cy="42188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76" name="Google Shape;676;p55"/>
          <p:cNvSpPr>
            <a:spLocks noGrp="1"/>
          </p:cNvSpPr>
          <p:nvPr>
            <p:ph type="body" idx="13"/>
          </p:nvPr>
        </p:nvSpPr>
        <p:spPr>
          <a:xfrm>
            <a:off x="787700" y="2232000"/>
            <a:ext cx="3098800" cy="818400"/>
          </a:xfrm>
          <a:prstGeom prst="rect">
            <a:avLst/>
          </a:prstGeom>
          <a:ln>
            <a:noFill/>
          </a:ln>
        </p:spPr>
        <p:txBody>
          <a:bodyPr spcFirstLastPara="1" wrap="square" lIns="0" tIns="0" rIns="0" bIns="0" anchor="t" anchorCtr="0">
            <a:noAutofit/>
          </a:bodyPr>
          <a:lstStyle>
            <a:lvl1pPr marL="0" indent="0">
              <a:lnSpc>
                <a:spcPct val="90000"/>
              </a:lnSpc>
              <a:defRPr sz="20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77" name="Google Shape;677;p55"/>
          <p:cNvSpPr>
            <a:spLocks noGrp="1"/>
          </p:cNvSpPr>
          <p:nvPr>
            <p:ph type="body" idx="16"/>
          </p:nvPr>
        </p:nvSpPr>
        <p:spPr>
          <a:xfrm>
            <a:off x="787700" y="3352333"/>
            <a:ext cx="3098800" cy="2013600"/>
          </a:xfrm>
          <a:prstGeom prst="rect">
            <a:avLst/>
          </a:prstGeom>
          <a:ln>
            <a:noFill/>
          </a:ln>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78" name="Google Shape;678;p55"/>
          <p:cNvSpPr>
            <a:spLocks noGrp="1"/>
          </p:cNvSpPr>
          <p:nvPr>
            <p:ph type="body" idx="14"/>
          </p:nvPr>
        </p:nvSpPr>
        <p:spPr>
          <a:xfrm>
            <a:off x="4549733" y="2232000"/>
            <a:ext cx="3098800" cy="818400"/>
          </a:xfrm>
          <a:prstGeom prst="rect">
            <a:avLst/>
          </a:prstGeom>
          <a:ln>
            <a:noFill/>
          </a:ln>
        </p:spPr>
        <p:txBody>
          <a:bodyPr spcFirstLastPara="1" wrap="square" lIns="0" tIns="0" rIns="0" bIns="0" anchor="t" anchorCtr="0">
            <a:noAutofit/>
          </a:bodyPr>
          <a:lstStyle>
            <a:lvl1pPr marL="0" indent="0">
              <a:lnSpc>
                <a:spcPct val="90000"/>
              </a:lnSpc>
              <a:defRPr sz="20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79" name="Google Shape;679;p55"/>
          <p:cNvSpPr>
            <a:spLocks noGrp="1"/>
          </p:cNvSpPr>
          <p:nvPr>
            <p:ph type="body" idx="17"/>
          </p:nvPr>
        </p:nvSpPr>
        <p:spPr>
          <a:xfrm>
            <a:off x="4549733" y="3352333"/>
            <a:ext cx="3098800" cy="2013600"/>
          </a:xfrm>
          <a:prstGeom prst="rect">
            <a:avLst/>
          </a:prstGeom>
          <a:ln>
            <a:noFill/>
          </a:ln>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80" name="Google Shape;680;p55"/>
          <p:cNvSpPr>
            <a:spLocks noGrp="1"/>
          </p:cNvSpPr>
          <p:nvPr>
            <p:ph type="body" idx="15"/>
          </p:nvPr>
        </p:nvSpPr>
        <p:spPr>
          <a:xfrm>
            <a:off x="8311767" y="2232000"/>
            <a:ext cx="3098800" cy="818400"/>
          </a:xfrm>
          <a:prstGeom prst="rect">
            <a:avLst/>
          </a:prstGeom>
          <a:ln>
            <a:noFill/>
          </a:ln>
        </p:spPr>
        <p:txBody>
          <a:bodyPr spcFirstLastPara="1" wrap="square" lIns="0" tIns="0" rIns="0" bIns="0" anchor="t" anchorCtr="0">
            <a:noAutofit/>
          </a:bodyPr>
          <a:lstStyle>
            <a:lvl1pPr marL="0" indent="0">
              <a:lnSpc>
                <a:spcPct val="90000"/>
              </a:lnSpc>
              <a:defRPr sz="2000" b="1">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81" name="Google Shape;681;p55"/>
          <p:cNvSpPr>
            <a:spLocks noGrp="1"/>
          </p:cNvSpPr>
          <p:nvPr>
            <p:ph type="body" idx="18"/>
          </p:nvPr>
        </p:nvSpPr>
        <p:spPr>
          <a:xfrm>
            <a:off x="8311767" y="3352333"/>
            <a:ext cx="3098800" cy="2013600"/>
          </a:xfrm>
          <a:prstGeom prst="rect">
            <a:avLst/>
          </a:prstGeom>
          <a:ln>
            <a:noFill/>
          </a:ln>
        </p:spPr>
        <p:txBody>
          <a:bodyPr spcFirstLastPara="1" wrap="square" lIns="0" tIns="0" rIns="0" bIns="0" anchor="t" anchorCtr="0">
            <a:noAutofit/>
          </a:bodyPr>
          <a:lstStyle>
            <a:lvl1pPr marL="0" indent="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82" name="Google Shape;682;p55"/>
          <p:cNvSpPr/>
          <p:nvPr/>
        </p:nvSpPr>
        <p:spPr>
          <a:xfrm rot="10800000">
            <a:off x="4235900" y="2232000"/>
            <a:ext cx="26000" cy="31456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55"/>
          <p:cNvSpPr>
            <a:spLocks noGrp="1"/>
          </p:cNvSpPr>
          <p:nvPr>
            <p:ph type="ctrTitle"/>
          </p:nvPr>
        </p:nvSpPr>
        <p:spPr>
          <a:xfrm>
            <a:off x="504000" y="508800"/>
            <a:ext cx="11198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84" name="Google Shape;684;p55"/>
          <p:cNvSpPr/>
          <p:nvPr/>
        </p:nvSpPr>
        <p:spPr>
          <a:xfrm rot="10800000">
            <a:off x="7986033" y="2232000"/>
            <a:ext cx="26000" cy="31456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Thankyou Slide">
  <p:cSld name="CUSTOM_39">
    <p:bg>
      <p:bgPr>
        <a:solidFill>
          <a:schemeClr val="dk2"/>
        </a:solidFill>
        <a:effectLst/>
      </p:bgPr>
    </p:bg>
    <p:spTree>
      <p:nvGrpSpPr>
        <p:cNvPr id="1" name="Shape 685"/>
        <p:cNvGrpSpPr/>
        <p:nvPr/>
      </p:nvGrpSpPr>
      <p:grpSpPr>
        <a:xfrm>
          <a:off x="0" y="0"/>
          <a:ext cx="0" cy="0"/>
          <a:chOff x="0" y="0"/>
          <a:chExt cx="0" cy="0"/>
        </a:xfrm>
      </p:grpSpPr>
      <p:sp>
        <p:nvSpPr>
          <p:cNvPr id="686" name="Google Shape;686;p56"/>
          <p:cNvSpPr/>
          <p:nvPr/>
        </p:nvSpPr>
        <p:spPr>
          <a:xfrm>
            <a:off x="440400" y="0"/>
            <a:ext cx="11311200" cy="365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87" name="Google Shape;687;p56"/>
          <p:cNvSpPr/>
          <p:nvPr/>
        </p:nvSpPr>
        <p:spPr>
          <a:xfrm>
            <a:off x="440400" y="6492800"/>
            <a:ext cx="11311200" cy="365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88" name="Google Shape;688;p56"/>
          <p:cNvSpPr>
            <a:spLocks noGrp="1"/>
          </p:cNvSpPr>
          <p:nvPr>
            <p:ph type="ctrTitle"/>
          </p:nvPr>
        </p:nvSpPr>
        <p:spPr>
          <a:xfrm>
            <a:off x="496799" y="622169"/>
            <a:ext cx="11198400" cy="5505254"/>
          </a:xfrm>
          <a:prstGeom prst="rect">
            <a:avLst/>
          </a:prstGeom>
        </p:spPr>
        <p:txBody>
          <a:bodyPr spcFirstLastPara="1" wrap="square" lIns="0" tIns="0" rIns="0" bIns="0" anchor="ctr" anchorCtr="0">
            <a:normAutofit/>
          </a:bodyPr>
          <a:lstStyle>
            <a:lvl1pPr algn="ctr">
              <a:defRPr sz="4000">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Slide With Paragraph v1" type="title">
  <p:cSld name="TITLE">
    <p:spTree>
      <p:nvGrpSpPr>
        <p:cNvPr id="1" name="Shape 9"/>
        <p:cNvGrpSpPr/>
        <p:nvPr/>
      </p:nvGrpSpPr>
      <p:grpSpPr>
        <a:xfrm>
          <a:off x="0" y="0"/>
          <a:ext cx="0" cy="0"/>
          <a:chOff x="0" y="0"/>
          <a:chExt cx="0" cy="0"/>
        </a:xfrm>
      </p:grpSpPr>
      <p:sp>
        <p:nvSpPr>
          <p:cNvPr id="10" name="Google Shape;10;p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1" name="Google Shape;11;p2"/>
          <p:cNvSpPr/>
          <p:nvPr/>
        </p:nvSpPr>
        <p:spPr>
          <a:xfrm rot="10800000" flipH="1">
            <a:off x="0" y="-267"/>
            <a:ext cx="10454800" cy="1901600"/>
          </a:xfrm>
          <a:prstGeom prst="round1Rect">
            <a:avLst>
              <a:gd name="adj" fmla="val 27169"/>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a:spLocks noGrp="1"/>
          </p:cNvSpPr>
          <p:nvPr>
            <p:ph type="ctrTitle"/>
          </p:nvPr>
        </p:nvSpPr>
        <p:spPr>
          <a:xfrm>
            <a:off x="556800" y="395500"/>
            <a:ext cx="93412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13" name="Google Shape;13;p2"/>
          <p:cNvSpPr>
            <a:spLocks noGrp="1"/>
          </p:cNvSpPr>
          <p:nvPr>
            <p:ph type="body" idx="13"/>
          </p:nvPr>
        </p:nvSpPr>
        <p:spPr>
          <a:xfrm>
            <a:off x="556800" y="2312833"/>
            <a:ext cx="9341200" cy="4051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Slide With Paragraph v2 - Image" type="secHead">
  <p:cSld name="SECTION_HEADER">
    <p:spTree>
      <p:nvGrpSpPr>
        <p:cNvPr id="1" name="Shape 14"/>
        <p:cNvGrpSpPr/>
        <p:nvPr/>
      </p:nvGrpSpPr>
      <p:grpSpPr>
        <a:xfrm>
          <a:off x="0" y="0"/>
          <a:ext cx="0" cy="0"/>
          <a:chOff x="0" y="0"/>
          <a:chExt cx="0" cy="0"/>
        </a:xfrm>
      </p:grpSpPr>
      <p:sp>
        <p:nvSpPr>
          <p:cNvPr id="15" name="Google Shape;15;p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6" name="Google Shape;16;p3"/>
          <p:cNvSpPr/>
          <p:nvPr/>
        </p:nvSpPr>
        <p:spPr>
          <a:xfrm rot="10800000" flipH="1">
            <a:off x="1351333" y="-167"/>
            <a:ext cx="5476800" cy="6854400"/>
          </a:xfrm>
          <a:prstGeom prst="round1Rect">
            <a:avLst>
              <a:gd name="adj" fmla="val 22635"/>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a:spLocks noGrp="1"/>
          </p:cNvSpPr>
          <p:nvPr>
            <p:ph type="pic" idx="12"/>
          </p:nvPr>
        </p:nvSpPr>
        <p:spPr>
          <a:xfrm>
            <a:off x="0" y="532800"/>
            <a:ext cx="5263200" cy="6325200"/>
          </a:xfrm>
          <a:prstGeom prst="round1Rect">
            <a:avLst>
              <a:gd name="adj" fmla="val 22505"/>
            </a:avLst>
          </a:prstGeom>
          <a:noFill/>
          <a:ln>
            <a:noFill/>
          </a:ln>
        </p:spPr>
      </p:sp>
      <p:sp>
        <p:nvSpPr>
          <p:cNvPr id="18" name="Google Shape;18;p3"/>
          <p:cNvSpPr>
            <a:spLocks noGrp="1"/>
          </p:cNvSpPr>
          <p:nvPr>
            <p:ph type="body" idx="13"/>
          </p:nvPr>
        </p:nvSpPr>
        <p:spPr>
          <a:xfrm>
            <a:off x="7047500" y="1568300"/>
            <a:ext cx="4867200" cy="4781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 name="Google Shape;19;p3"/>
          <p:cNvSpPr>
            <a:spLocks noGrp="1"/>
          </p:cNvSpPr>
          <p:nvPr>
            <p:ph type="ctrTitle"/>
          </p:nvPr>
        </p:nvSpPr>
        <p:spPr>
          <a:xfrm>
            <a:off x="7047500" y="508100"/>
            <a:ext cx="4867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Slide with 3 paragraphs" type="tx">
  <p:cSld name="TITLE_AND_BODY">
    <p:spTree>
      <p:nvGrpSpPr>
        <p:cNvPr id="1" name="Shape 20"/>
        <p:cNvGrpSpPr/>
        <p:nvPr/>
      </p:nvGrpSpPr>
      <p:grpSpPr>
        <a:xfrm>
          <a:off x="0" y="0"/>
          <a:ext cx="0" cy="0"/>
          <a:chOff x="0" y="0"/>
          <a:chExt cx="0" cy="0"/>
        </a:xfrm>
      </p:grpSpPr>
      <p:sp>
        <p:nvSpPr>
          <p:cNvPr id="21" name="Google Shape;21;p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22" name="Google Shape;22;p4"/>
          <p:cNvSpPr/>
          <p:nvPr/>
        </p:nvSpPr>
        <p:spPr>
          <a:xfrm rot="10800000">
            <a:off x="474800" y="-167"/>
            <a:ext cx="11717200" cy="1700800"/>
          </a:xfrm>
          <a:prstGeom prst="round1Rect">
            <a:avLst>
              <a:gd name="adj" fmla="val 27169"/>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4"/>
          <p:cNvSpPr>
            <a:spLocks noGrp="1"/>
          </p:cNvSpPr>
          <p:nvPr>
            <p:ph type="ctrTitle"/>
          </p:nvPr>
        </p:nvSpPr>
        <p:spPr>
          <a:xfrm>
            <a:off x="1038467" y="362533"/>
            <a:ext cx="105544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24" name="Google Shape;24;p4"/>
          <p:cNvSpPr>
            <a:spLocks noGrp="1"/>
          </p:cNvSpPr>
          <p:nvPr>
            <p:ph type="body" idx="13"/>
          </p:nvPr>
        </p:nvSpPr>
        <p:spPr>
          <a:xfrm>
            <a:off x="1038467" y="2165135"/>
            <a:ext cx="10554400" cy="132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 name="Google Shape;25;p4"/>
          <p:cNvSpPr>
            <a:spLocks noGrp="1"/>
          </p:cNvSpPr>
          <p:nvPr>
            <p:ph type="body" idx="14"/>
          </p:nvPr>
        </p:nvSpPr>
        <p:spPr>
          <a:xfrm>
            <a:off x="1038467" y="3613717"/>
            <a:ext cx="10554400" cy="132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 name="Google Shape;26;p4"/>
          <p:cNvSpPr>
            <a:spLocks noGrp="1"/>
          </p:cNvSpPr>
          <p:nvPr>
            <p:ph type="body" idx="15"/>
          </p:nvPr>
        </p:nvSpPr>
        <p:spPr>
          <a:xfrm>
            <a:off x="1038467" y="5062299"/>
            <a:ext cx="10554400" cy="132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Slide with 2 columns v1" type="twoColTx">
  <p:cSld name="TITLE_AND_TWO_COLUMNS">
    <p:spTree>
      <p:nvGrpSpPr>
        <p:cNvPr id="1" name="Shape 27"/>
        <p:cNvGrpSpPr/>
        <p:nvPr/>
      </p:nvGrpSpPr>
      <p:grpSpPr>
        <a:xfrm>
          <a:off x="0" y="0"/>
          <a:ext cx="0" cy="0"/>
          <a:chOff x="0" y="0"/>
          <a:chExt cx="0" cy="0"/>
        </a:xfrm>
      </p:grpSpPr>
      <p:sp>
        <p:nvSpPr>
          <p:cNvPr id="28" name="Google Shape;28;p5"/>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29" name="Google Shape;29;p5"/>
          <p:cNvSpPr/>
          <p:nvPr/>
        </p:nvSpPr>
        <p:spPr>
          <a:xfrm rot="10800000">
            <a:off x="1589067" y="1800"/>
            <a:ext cx="10609200" cy="6854400"/>
          </a:xfrm>
          <a:prstGeom prst="round1Rect">
            <a:avLst>
              <a:gd name="adj" fmla="val 14605"/>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5"/>
          <p:cNvSpPr>
            <a:spLocks noGrp="1"/>
          </p:cNvSpPr>
          <p:nvPr>
            <p:ph type="body" idx="13"/>
          </p:nvPr>
        </p:nvSpPr>
        <p:spPr>
          <a:xfrm>
            <a:off x="2474633" y="911533"/>
            <a:ext cx="8972800" cy="580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 name="Google Shape;31;p5"/>
          <p:cNvSpPr>
            <a:spLocks noGrp="1"/>
          </p:cNvSpPr>
          <p:nvPr>
            <p:ph type="body" idx="14"/>
          </p:nvPr>
        </p:nvSpPr>
        <p:spPr>
          <a:xfrm>
            <a:off x="2474633" y="1565533"/>
            <a:ext cx="8972800" cy="1505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 name="Google Shape;32;p5"/>
          <p:cNvSpPr>
            <a:spLocks noGrp="1"/>
          </p:cNvSpPr>
          <p:nvPr>
            <p:ph type="ctrTitle"/>
          </p:nvPr>
        </p:nvSpPr>
        <p:spPr>
          <a:xfrm rot="-5400000">
            <a:off x="-2134200" y="3064200"/>
            <a:ext cx="5878400" cy="7296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3" name="Google Shape;33;p5"/>
          <p:cNvSpPr/>
          <p:nvPr/>
        </p:nvSpPr>
        <p:spPr>
          <a:xfrm>
            <a:off x="2262233" y="911533"/>
            <a:ext cx="72400" cy="21496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4" name="Google Shape;34;p5"/>
          <p:cNvSpPr>
            <a:spLocks noGrp="1"/>
          </p:cNvSpPr>
          <p:nvPr>
            <p:ph type="body" idx="15"/>
          </p:nvPr>
        </p:nvSpPr>
        <p:spPr>
          <a:xfrm>
            <a:off x="2474633" y="3584733"/>
            <a:ext cx="8972800" cy="580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5" name="Google Shape;35;p5"/>
          <p:cNvSpPr>
            <a:spLocks noGrp="1"/>
          </p:cNvSpPr>
          <p:nvPr>
            <p:ph type="body" idx="16"/>
          </p:nvPr>
        </p:nvSpPr>
        <p:spPr>
          <a:xfrm>
            <a:off x="2474633" y="4238733"/>
            <a:ext cx="8972800" cy="1505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6" name="Google Shape;36;p5"/>
          <p:cNvSpPr/>
          <p:nvPr/>
        </p:nvSpPr>
        <p:spPr>
          <a:xfrm>
            <a:off x="2262233" y="3584733"/>
            <a:ext cx="72400" cy="21496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Slide with 2 columns v2" type="titleOnly">
  <p:cSld name="TITLE_ONLY">
    <p:bg>
      <p:bgPr>
        <a:solidFill>
          <a:schemeClr val="accent1"/>
        </a:solidFill>
        <a:effectLst/>
      </p:bgPr>
    </p:bg>
    <p:spTree>
      <p:nvGrpSpPr>
        <p:cNvPr id="1" name="Shape 37"/>
        <p:cNvGrpSpPr/>
        <p:nvPr/>
      </p:nvGrpSpPr>
      <p:grpSpPr>
        <a:xfrm>
          <a:off x="0" y="0"/>
          <a:ext cx="0" cy="0"/>
          <a:chOff x="0" y="0"/>
          <a:chExt cx="0" cy="0"/>
        </a:xfrm>
      </p:grpSpPr>
      <p:sp>
        <p:nvSpPr>
          <p:cNvPr id="38" name="Google Shape;38;p6"/>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39" name="Google Shape;39;p6"/>
          <p:cNvSpPr/>
          <p:nvPr/>
        </p:nvSpPr>
        <p:spPr>
          <a:xfrm rot="10800000">
            <a:off x="1370000" y="1800"/>
            <a:ext cx="10822000" cy="6854400"/>
          </a:xfrm>
          <a:prstGeom prst="round1Rect">
            <a:avLst>
              <a:gd name="adj" fmla="val 22635"/>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6"/>
          <p:cNvSpPr>
            <a:spLocks noGrp="1"/>
          </p:cNvSpPr>
          <p:nvPr>
            <p:ph type="ctrTitle"/>
          </p:nvPr>
        </p:nvSpPr>
        <p:spPr>
          <a:xfrm>
            <a:off x="2180067" y="318200"/>
            <a:ext cx="9194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1" name="Google Shape;41;p6"/>
          <p:cNvSpPr/>
          <p:nvPr/>
        </p:nvSpPr>
        <p:spPr>
          <a:xfrm>
            <a:off x="2180067" y="1472763"/>
            <a:ext cx="365600" cy="365600"/>
          </a:xfrm>
          <a:prstGeom prst="roundRect">
            <a:avLst>
              <a:gd name="adj" fmla="val 30676"/>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6"/>
          <p:cNvSpPr/>
          <p:nvPr/>
        </p:nvSpPr>
        <p:spPr>
          <a:xfrm>
            <a:off x="7077500" y="1472763"/>
            <a:ext cx="365600" cy="365600"/>
          </a:xfrm>
          <a:prstGeom prst="roundRect">
            <a:avLst>
              <a:gd name="adj" fmla="val 3067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6"/>
          <p:cNvSpPr>
            <a:spLocks noGrp="1"/>
          </p:cNvSpPr>
          <p:nvPr>
            <p:ph type="body" idx="13"/>
          </p:nvPr>
        </p:nvSpPr>
        <p:spPr>
          <a:xfrm>
            <a:off x="2180067" y="2090000"/>
            <a:ext cx="4416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 name="Google Shape;44;p6"/>
          <p:cNvSpPr>
            <a:spLocks noGrp="1"/>
          </p:cNvSpPr>
          <p:nvPr>
            <p:ph type="body" idx="15"/>
          </p:nvPr>
        </p:nvSpPr>
        <p:spPr>
          <a:xfrm>
            <a:off x="2180067" y="2954000"/>
            <a:ext cx="4416800" cy="313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 name="Google Shape;45;p6"/>
          <p:cNvSpPr>
            <a:spLocks noGrp="1"/>
          </p:cNvSpPr>
          <p:nvPr>
            <p:ph type="body" idx="14"/>
          </p:nvPr>
        </p:nvSpPr>
        <p:spPr>
          <a:xfrm>
            <a:off x="7077500" y="2090000"/>
            <a:ext cx="4416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 name="Google Shape;46;p6"/>
          <p:cNvSpPr>
            <a:spLocks noGrp="1"/>
          </p:cNvSpPr>
          <p:nvPr>
            <p:ph type="body" idx="16"/>
          </p:nvPr>
        </p:nvSpPr>
        <p:spPr>
          <a:xfrm>
            <a:off x="7077500" y="2954000"/>
            <a:ext cx="4416800" cy="313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Slide with 2 columns v3">
  <p:cSld name="ONE_COLUMN_TEXT">
    <p:spTree>
      <p:nvGrpSpPr>
        <p:cNvPr id="1" name="Shape 47"/>
        <p:cNvGrpSpPr/>
        <p:nvPr/>
      </p:nvGrpSpPr>
      <p:grpSpPr>
        <a:xfrm>
          <a:off x="0" y="0"/>
          <a:ext cx="0" cy="0"/>
          <a:chOff x="0" y="0"/>
          <a:chExt cx="0" cy="0"/>
        </a:xfrm>
      </p:grpSpPr>
      <p:sp>
        <p:nvSpPr>
          <p:cNvPr id="48" name="Google Shape;48;p7"/>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49" name="Google Shape;49;p7"/>
          <p:cNvSpPr/>
          <p:nvPr/>
        </p:nvSpPr>
        <p:spPr>
          <a:xfrm>
            <a:off x="958700" y="1466133"/>
            <a:ext cx="4999600" cy="4833600"/>
          </a:xfrm>
          <a:prstGeom prst="roundRect">
            <a:avLst>
              <a:gd name="adj" fmla="val 884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7"/>
          <p:cNvSpPr/>
          <p:nvPr/>
        </p:nvSpPr>
        <p:spPr>
          <a:xfrm>
            <a:off x="1481973" y="1874017"/>
            <a:ext cx="324000" cy="324000"/>
          </a:xfrm>
          <a:prstGeom prst="roundRect">
            <a:avLst>
              <a:gd name="adj" fmla="val 30676"/>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a:off x="6233700" y="1466133"/>
            <a:ext cx="4999600" cy="4833600"/>
          </a:xfrm>
          <a:prstGeom prst="roundRect">
            <a:avLst>
              <a:gd name="adj" fmla="val 884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7"/>
          <p:cNvSpPr/>
          <p:nvPr/>
        </p:nvSpPr>
        <p:spPr>
          <a:xfrm>
            <a:off x="6756973" y="1874017"/>
            <a:ext cx="324000" cy="324000"/>
          </a:xfrm>
          <a:prstGeom prst="roundRect">
            <a:avLst>
              <a:gd name="adj" fmla="val 30676"/>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7"/>
          <p:cNvSpPr>
            <a:spLocks noGrp="1"/>
          </p:cNvSpPr>
          <p:nvPr>
            <p:ph type="body" idx="13"/>
          </p:nvPr>
        </p:nvSpPr>
        <p:spPr>
          <a:xfrm>
            <a:off x="1481967" y="2333600"/>
            <a:ext cx="4071600" cy="66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4" name="Google Shape;54;p7"/>
          <p:cNvSpPr>
            <a:spLocks noGrp="1"/>
          </p:cNvSpPr>
          <p:nvPr>
            <p:ph type="body" idx="15"/>
          </p:nvPr>
        </p:nvSpPr>
        <p:spPr>
          <a:xfrm>
            <a:off x="1481967" y="3083895"/>
            <a:ext cx="4071600" cy="2708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5" name="Google Shape;55;p7"/>
          <p:cNvSpPr>
            <a:spLocks noGrp="1"/>
          </p:cNvSpPr>
          <p:nvPr>
            <p:ph type="body" idx="14"/>
          </p:nvPr>
        </p:nvSpPr>
        <p:spPr>
          <a:xfrm>
            <a:off x="6757200" y="2333600"/>
            <a:ext cx="4071600" cy="66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6" name="Google Shape;56;p7"/>
          <p:cNvSpPr>
            <a:spLocks noGrp="1"/>
          </p:cNvSpPr>
          <p:nvPr>
            <p:ph type="body" idx="16"/>
          </p:nvPr>
        </p:nvSpPr>
        <p:spPr>
          <a:xfrm>
            <a:off x="6757200" y="3083895"/>
            <a:ext cx="4071600" cy="2708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7" name="Google Shape;57;p7"/>
          <p:cNvSpPr>
            <a:spLocks noGrp="1"/>
          </p:cNvSpPr>
          <p:nvPr>
            <p:ph type="ctrTitle"/>
          </p:nvPr>
        </p:nvSpPr>
        <p:spPr>
          <a:xfrm>
            <a:off x="960000" y="320300"/>
            <a:ext cx="10276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Slide With Bullet Points v1 No Image">
  <p:cSld name="MAIN_POINT">
    <p:bg>
      <p:bgPr>
        <a:solidFill>
          <a:schemeClr val="accent1"/>
        </a:solidFill>
        <a:effectLst/>
      </p:bgPr>
    </p:bg>
    <p:spTree>
      <p:nvGrpSpPr>
        <p:cNvPr id="1" name="Shape 58"/>
        <p:cNvGrpSpPr/>
        <p:nvPr/>
      </p:nvGrpSpPr>
      <p:grpSpPr>
        <a:xfrm>
          <a:off x="0" y="0"/>
          <a:ext cx="0" cy="0"/>
          <a:chOff x="0" y="0"/>
          <a:chExt cx="0" cy="0"/>
        </a:xfrm>
      </p:grpSpPr>
      <p:sp>
        <p:nvSpPr>
          <p:cNvPr id="59" name="Google Shape;59;p8"/>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60" name="Google Shape;60;p8"/>
          <p:cNvSpPr/>
          <p:nvPr/>
        </p:nvSpPr>
        <p:spPr>
          <a:xfrm rot="10800000" flipH="1">
            <a:off x="0" y="33"/>
            <a:ext cx="10988400" cy="1654400"/>
          </a:xfrm>
          <a:prstGeom prst="round1Rect">
            <a:avLst>
              <a:gd name="adj" fmla="val 27169"/>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8"/>
          <p:cNvSpPr>
            <a:spLocks noGrp="1"/>
          </p:cNvSpPr>
          <p:nvPr>
            <p:ph type="ctrTitle"/>
          </p:nvPr>
        </p:nvSpPr>
        <p:spPr>
          <a:xfrm>
            <a:off x="436800" y="357800"/>
            <a:ext cx="10146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2" name="Google Shape;62;p8"/>
          <p:cNvSpPr>
            <a:spLocks noGrp="1"/>
          </p:cNvSpPr>
          <p:nvPr>
            <p:ph type="body" idx="13"/>
          </p:nvPr>
        </p:nvSpPr>
        <p:spPr>
          <a:xfrm>
            <a:off x="436800" y="2248033"/>
            <a:ext cx="10146000" cy="3969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Slide With Bullet Points v1">
  <p:cSld name="SECTION_TITLE_AND_DESCRIPTION">
    <p:spTree>
      <p:nvGrpSpPr>
        <p:cNvPr id="1" name="Shape 63"/>
        <p:cNvGrpSpPr/>
        <p:nvPr/>
      </p:nvGrpSpPr>
      <p:grpSpPr>
        <a:xfrm>
          <a:off x="0" y="0"/>
          <a:ext cx="0" cy="0"/>
          <a:chOff x="0" y="0"/>
          <a:chExt cx="0" cy="0"/>
        </a:xfrm>
      </p:grpSpPr>
      <p:sp>
        <p:nvSpPr>
          <p:cNvPr id="64" name="Google Shape;64;p9"/>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65" name="Google Shape;65;p9"/>
          <p:cNvSpPr/>
          <p:nvPr/>
        </p:nvSpPr>
        <p:spPr>
          <a:xfrm>
            <a:off x="-26467" y="-40200"/>
            <a:ext cx="5741200" cy="6899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6" name="Google Shape;66;p9"/>
          <p:cNvSpPr>
            <a:spLocks noGrp="1"/>
          </p:cNvSpPr>
          <p:nvPr>
            <p:ph type="pic" idx="12"/>
          </p:nvPr>
        </p:nvSpPr>
        <p:spPr>
          <a:xfrm>
            <a:off x="-26467" y="-40200"/>
            <a:ext cx="5741200" cy="6899600"/>
          </a:xfrm>
          <a:prstGeom prst="round1Rect">
            <a:avLst>
              <a:gd name="adj" fmla="val 22505"/>
            </a:avLst>
          </a:prstGeom>
          <a:noFill/>
          <a:ln>
            <a:noFill/>
          </a:ln>
        </p:spPr>
      </p:sp>
      <p:sp>
        <p:nvSpPr>
          <p:cNvPr id="67" name="Google Shape;67;p9"/>
          <p:cNvSpPr>
            <a:spLocks noGrp="1"/>
          </p:cNvSpPr>
          <p:nvPr>
            <p:ph type="ctrTitle"/>
          </p:nvPr>
        </p:nvSpPr>
        <p:spPr>
          <a:xfrm>
            <a:off x="6134400" y="484800"/>
            <a:ext cx="56016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8" name="Google Shape;68;p9"/>
          <p:cNvSpPr>
            <a:spLocks noGrp="1"/>
          </p:cNvSpPr>
          <p:nvPr>
            <p:ph type="body" idx="13"/>
          </p:nvPr>
        </p:nvSpPr>
        <p:spPr>
          <a:xfrm>
            <a:off x="6134400" y="1392000"/>
            <a:ext cx="5601600" cy="49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Slide With Bullet Points v2">
  <p:cSld name="CAPTION_ONLY">
    <p:spTree>
      <p:nvGrpSpPr>
        <p:cNvPr id="1" name="Shape 69"/>
        <p:cNvGrpSpPr/>
        <p:nvPr/>
      </p:nvGrpSpPr>
      <p:grpSpPr>
        <a:xfrm>
          <a:off x="0" y="0"/>
          <a:ext cx="0" cy="0"/>
          <a:chOff x="0" y="0"/>
          <a:chExt cx="0" cy="0"/>
        </a:xfrm>
      </p:grpSpPr>
      <p:sp>
        <p:nvSpPr>
          <p:cNvPr id="70" name="Google Shape;70;p10"/>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71" name="Google Shape;71;p10"/>
          <p:cNvSpPr/>
          <p:nvPr/>
        </p:nvSpPr>
        <p:spPr>
          <a:xfrm flipH="1">
            <a:off x="6429033" y="-20200"/>
            <a:ext cx="5823600" cy="689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2" name="Google Shape;72;p10"/>
          <p:cNvSpPr/>
          <p:nvPr/>
        </p:nvSpPr>
        <p:spPr>
          <a:xfrm rot="10800000">
            <a:off x="6429167" y="-39067"/>
            <a:ext cx="4111600" cy="5987200"/>
          </a:xfrm>
          <a:prstGeom prst="round1Rect">
            <a:avLst>
              <a:gd name="adj" fmla="val 22635"/>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0"/>
          <p:cNvSpPr>
            <a:spLocks noGrp="1"/>
          </p:cNvSpPr>
          <p:nvPr>
            <p:ph type="ctrTitle"/>
          </p:nvPr>
        </p:nvSpPr>
        <p:spPr>
          <a:xfrm>
            <a:off x="425467" y="484200"/>
            <a:ext cx="56016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74" name="Google Shape;74;p10"/>
          <p:cNvSpPr>
            <a:spLocks noGrp="1"/>
          </p:cNvSpPr>
          <p:nvPr>
            <p:ph type="body" idx="13"/>
          </p:nvPr>
        </p:nvSpPr>
        <p:spPr>
          <a:xfrm>
            <a:off x="425467" y="1391400"/>
            <a:ext cx="5601600" cy="49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5" name="Google Shape;75;p10"/>
          <p:cNvSpPr>
            <a:spLocks noGrp="1"/>
          </p:cNvSpPr>
          <p:nvPr>
            <p:ph type="pic" idx="12"/>
          </p:nvPr>
        </p:nvSpPr>
        <p:spPr>
          <a:xfrm>
            <a:off x="6798300" y="680600"/>
            <a:ext cx="5157200" cy="6197600"/>
          </a:xfrm>
          <a:prstGeom prst="round1Rect">
            <a:avLst>
              <a:gd name="adj" fmla="val 22505"/>
            </a:avLst>
          </a:prstGeom>
          <a:noFill/>
          <a:ln>
            <a:noFill/>
          </a:ln>
        </p:spPr>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Slide with 3 columns">
  <p:cSld name="BIG_NUMBER">
    <p:spTree>
      <p:nvGrpSpPr>
        <p:cNvPr id="1" name="Shape 76"/>
        <p:cNvGrpSpPr/>
        <p:nvPr/>
      </p:nvGrpSpPr>
      <p:grpSpPr>
        <a:xfrm>
          <a:off x="0" y="0"/>
          <a:ext cx="0" cy="0"/>
          <a:chOff x="0" y="0"/>
          <a:chExt cx="0" cy="0"/>
        </a:xfrm>
      </p:grpSpPr>
      <p:sp>
        <p:nvSpPr>
          <p:cNvPr id="77" name="Google Shape;77;p11"/>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78" name="Google Shape;78;p11"/>
          <p:cNvSpPr/>
          <p:nvPr/>
        </p:nvSpPr>
        <p:spPr>
          <a:xfrm>
            <a:off x="0" y="1558433"/>
            <a:ext cx="12192000" cy="5627200"/>
          </a:xfrm>
          <a:prstGeom prst="round1Rect">
            <a:avLst>
              <a:gd name="adj" fmla="val 27169"/>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79" name="Google Shape;79;p11"/>
          <p:cNvCxnSpPr/>
          <p:nvPr/>
        </p:nvCxnSpPr>
        <p:spPr>
          <a:xfrm>
            <a:off x="4231300" y="2093496"/>
            <a:ext cx="0" cy="4358400"/>
          </a:xfrm>
          <a:prstGeom prst="straightConnector1">
            <a:avLst/>
          </a:prstGeom>
          <a:noFill/>
          <a:ln w="9525" cap="flat" cmpd="sng">
            <a:solidFill>
              <a:schemeClr val="lt1"/>
            </a:solidFill>
            <a:prstDash val="solid"/>
            <a:round/>
            <a:headEnd type="none" w="med" len="med"/>
            <a:tailEnd type="none" w="med" len="med"/>
          </a:ln>
        </p:spPr>
      </p:cxnSp>
      <p:cxnSp>
        <p:nvCxnSpPr>
          <p:cNvPr id="80" name="Google Shape;80;p11"/>
          <p:cNvCxnSpPr/>
          <p:nvPr/>
        </p:nvCxnSpPr>
        <p:spPr>
          <a:xfrm>
            <a:off x="7992133" y="2145812"/>
            <a:ext cx="0" cy="4358400"/>
          </a:xfrm>
          <a:prstGeom prst="straightConnector1">
            <a:avLst/>
          </a:prstGeom>
          <a:noFill/>
          <a:ln w="9525" cap="flat" cmpd="sng">
            <a:solidFill>
              <a:schemeClr val="lt1"/>
            </a:solidFill>
            <a:prstDash val="solid"/>
            <a:round/>
            <a:headEnd type="none" w="med" len="med"/>
            <a:tailEnd type="none" w="med" len="med"/>
          </a:ln>
        </p:spPr>
      </p:cxnSp>
      <p:sp>
        <p:nvSpPr>
          <p:cNvPr id="81" name="Google Shape;81;p11"/>
          <p:cNvSpPr>
            <a:spLocks noGrp="1"/>
          </p:cNvSpPr>
          <p:nvPr>
            <p:ph type="ctrTitle"/>
          </p:nvPr>
        </p:nvSpPr>
        <p:spPr>
          <a:xfrm>
            <a:off x="753600" y="270267"/>
            <a:ext cx="102672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2" name="Google Shape;82;p11"/>
          <p:cNvSpPr>
            <a:spLocks noGrp="1"/>
          </p:cNvSpPr>
          <p:nvPr>
            <p:ph type="body" idx="13"/>
          </p:nvPr>
        </p:nvSpPr>
        <p:spPr>
          <a:xfrm>
            <a:off x="753600" y="2006835"/>
            <a:ext cx="3110400" cy="786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83" name="Google Shape;83;p11"/>
          <p:cNvSpPr>
            <a:spLocks noGrp="1"/>
          </p:cNvSpPr>
          <p:nvPr>
            <p:ph type="body" idx="16"/>
          </p:nvPr>
        </p:nvSpPr>
        <p:spPr>
          <a:xfrm>
            <a:off x="753600" y="2937533"/>
            <a:ext cx="3110400" cy="356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84" name="Google Shape;84;p11"/>
          <p:cNvSpPr>
            <a:spLocks noGrp="1"/>
          </p:cNvSpPr>
          <p:nvPr>
            <p:ph type="body" idx="14"/>
          </p:nvPr>
        </p:nvSpPr>
        <p:spPr>
          <a:xfrm>
            <a:off x="4540800" y="2006835"/>
            <a:ext cx="3110400" cy="786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85" name="Google Shape;85;p11"/>
          <p:cNvSpPr>
            <a:spLocks noGrp="1"/>
          </p:cNvSpPr>
          <p:nvPr>
            <p:ph type="body" idx="17"/>
          </p:nvPr>
        </p:nvSpPr>
        <p:spPr>
          <a:xfrm>
            <a:off x="4540800" y="2937533"/>
            <a:ext cx="3110400" cy="356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86" name="Google Shape;86;p11"/>
          <p:cNvSpPr>
            <a:spLocks noGrp="1"/>
          </p:cNvSpPr>
          <p:nvPr>
            <p:ph type="body" idx="15"/>
          </p:nvPr>
        </p:nvSpPr>
        <p:spPr>
          <a:xfrm>
            <a:off x="8328000" y="2006835"/>
            <a:ext cx="3110400" cy="786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87" name="Google Shape;87;p11"/>
          <p:cNvSpPr>
            <a:spLocks noGrp="1"/>
          </p:cNvSpPr>
          <p:nvPr>
            <p:ph type="body" idx="18"/>
          </p:nvPr>
        </p:nvSpPr>
        <p:spPr>
          <a:xfrm>
            <a:off x="8328000" y="2937533"/>
            <a:ext cx="3110400" cy="356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Slide with 3 columns-v2" type="blank">
  <p:cSld name="BLANK">
    <p:spTree>
      <p:nvGrpSpPr>
        <p:cNvPr id="1" name="Shape 88"/>
        <p:cNvGrpSpPr/>
        <p:nvPr/>
      </p:nvGrpSpPr>
      <p:grpSpPr>
        <a:xfrm>
          <a:off x="0" y="0"/>
          <a:ext cx="0" cy="0"/>
          <a:chOff x="0" y="0"/>
          <a:chExt cx="0" cy="0"/>
        </a:xfrm>
      </p:grpSpPr>
      <p:sp>
        <p:nvSpPr>
          <p:cNvPr id="89" name="Google Shape;89;p1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90" name="Google Shape;90;p12"/>
          <p:cNvSpPr>
            <a:spLocks noGrp="1"/>
          </p:cNvSpPr>
          <p:nvPr>
            <p:ph type="body" idx="13"/>
          </p:nvPr>
        </p:nvSpPr>
        <p:spPr>
          <a:xfrm>
            <a:off x="950900" y="1801733"/>
            <a:ext cx="3217600" cy="5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1" name="Google Shape;91;p12"/>
          <p:cNvSpPr>
            <a:spLocks noGrp="1"/>
          </p:cNvSpPr>
          <p:nvPr>
            <p:ph type="body" idx="16"/>
          </p:nvPr>
        </p:nvSpPr>
        <p:spPr>
          <a:xfrm>
            <a:off x="950900" y="2591633"/>
            <a:ext cx="3217600" cy="379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2" name="Google Shape;92;p12"/>
          <p:cNvSpPr>
            <a:spLocks noGrp="1"/>
          </p:cNvSpPr>
          <p:nvPr>
            <p:ph type="body" idx="14"/>
          </p:nvPr>
        </p:nvSpPr>
        <p:spPr>
          <a:xfrm>
            <a:off x="4487200" y="1801733"/>
            <a:ext cx="3217600" cy="5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3" name="Google Shape;93;p12"/>
          <p:cNvSpPr>
            <a:spLocks noGrp="1"/>
          </p:cNvSpPr>
          <p:nvPr>
            <p:ph type="body" idx="18"/>
          </p:nvPr>
        </p:nvSpPr>
        <p:spPr>
          <a:xfrm>
            <a:off x="4487200" y="2735832"/>
            <a:ext cx="3217600" cy="364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4" name="Google Shape;94;p12"/>
          <p:cNvSpPr>
            <a:spLocks noGrp="1"/>
          </p:cNvSpPr>
          <p:nvPr>
            <p:ph type="body" idx="15"/>
          </p:nvPr>
        </p:nvSpPr>
        <p:spPr>
          <a:xfrm>
            <a:off x="8023500" y="1801733"/>
            <a:ext cx="3217600" cy="5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5" name="Google Shape;95;p12"/>
          <p:cNvSpPr>
            <a:spLocks noGrp="1"/>
          </p:cNvSpPr>
          <p:nvPr>
            <p:ph type="body" idx="17"/>
          </p:nvPr>
        </p:nvSpPr>
        <p:spPr>
          <a:xfrm>
            <a:off x="8023500" y="2735800"/>
            <a:ext cx="3217600" cy="364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6" name="Google Shape;96;p12"/>
          <p:cNvSpPr>
            <a:spLocks noGrp="1"/>
          </p:cNvSpPr>
          <p:nvPr>
            <p:ph type="ctrTitle"/>
          </p:nvPr>
        </p:nvSpPr>
        <p:spPr>
          <a:xfrm>
            <a:off x="903200" y="305233"/>
            <a:ext cx="10385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7" name="Google Shape;97;p12"/>
          <p:cNvSpPr/>
          <p:nvPr/>
        </p:nvSpPr>
        <p:spPr>
          <a:xfrm rot="5400000">
            <a:off x="2523500" y="-50767"/>
            <a:ext cx="72400" cy="3217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98" name="Google Shape;98;p12"/>
          <p:cNvSpPr/>
          <p:nvPr/>
        </p:nvSpPr>
        <p:spPr>
          <a:xfrm rot="5400000">
            <a:off x="6059800" y="-66949"/>
            <a:ext cx="72400" cy="32176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99" name="Google Shape;99;p12"/>
          <p:cNvSpPr/>
          <p:nvPr/>
        </p:nvSpPr>
        <p:spPr>
          <a:xfrm rot="5400000">
            <a:off x="9596100" y="-71116"/>
            <a:ext cx="72400" cy="3217600"/>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Slide with 3 columns-v3">
  <p:cSld name="CUSTOM">
    <p:spTree>
      <p:nvGrpSpPr>
        <p:cNvPr id="1" name="Shape 100"/>
        <p:cNvGrpSpPr/>
        <p:nvPr/>
      </p:nvGrpSpPr>
      <p:grpSpPr>
        <a:xfrm>
          <a:off x="0" y="0"/>
          <a:ext cx="0" cy="0"/>
          <a:chOff x="0" y="0"/>
          <a:chExt cx="0" cy="0"/>
        </a:xfrm>
      </p:grpSpPr>
      <p:sp>
        <p:nvSpPr>
          <p:cNvPr id="101" name="Google Shape;101;p13"/>
          <p:cNvSpPr/>
          <p:nvPr/>
        </p:nvSpPr>
        <p:spPr>
          <a:xfrm rot="10800000" flipH="1">
            <a:off x="0" y="1800"/>
            <a:ext cx="1793600" cy="6854400"/>
          </a:xfrm>
          <a:prstGeom prst="round1Rect">
            <a:avLst>
              <a:gd name="adj" fmla="val 32352"/>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3"/>
          <p:cNvSpPr/>
          <p:nvPr/>
        </p:nvSpPr>
        <p:spPr>
          <a:xfrm>
            <a:off x="1557433" y="1163900"/>
            <a:ext cx="29600" cy="1672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3" name="Google Shape;103;p13"/>
          <p:cNvSpPr/>
          <p:nvPr/>
        </p:nvSpPr>
        <p:spPr>
          <a:xfrm>
            <a:off x="1557433" y="3083733"/>
            <a:ext cx="29600" cy="12456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4" name="Google Shape;104;p13"/>
          <p:cNvSpPr/>
          <p:nvPr/>
        </p:nvSpPr>
        <p:spPr>
          <a:xfrm>
            <a:off x="1557433" y="4864367"/>
            <a:ext cx="29600" cy="12456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5" name="Google Shape;105;p13"/>
          <p:cNvSpPr>
            <a:spLocks noGrp="1"/>
          </p:cNvSpPr>
          <p:nvPr>
            <p:ph type="body" idx="13"/>
          </p:nvPr>
        </p:nvSpPr>
        <p:spPr>
          <a:xfrm>
            <a:off x="2040467" y="1163900"/>
            <a:ext cx="9574400" cy="720000"/>
          </a:xfrm>
          <a:prstGeom prst="rect">
            <a:avLst/>
          </a:prstGeom>
          <a:ln>
            <a:noFill/>
          </a:ln>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6" name="Google Shape;106;p13"/>
          <p:cNvSpPr>
            <a:spLocks noGrp="1"/>
          </p:cNvSpPr>
          <p:nvPr>
            <p:ph type="body" idx="14"/>
          </p:nvPr>
        </p:nvSpPr>
        <p:spPr>
          <a:xfrm>
            <a:off x="2040467" y="1957513"/>
            <a:ext cx="9574400" cy="878400"/>
          </a:xfrm>
          <a:prstGeom prst="rect">
            <a:avLst/>
          </a:prstGeom>
          <a:ln>
            <a:noFill/>
          </a:ln>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7" name="Google Shape;107;p13"/>
          <p:cNvSpPr>
            <a:spLocks noGrp="1"/>
          </p:cNvSpPr>
          <p:nvPr>
            <p:ph type="ctrTitle"/>
          </p:nvPr>
        </p:nvSpPr>
        <p:spPr>
          <a:xfrm>
            <a:off x="2040467" y="175067"/>
            <a:ext cx="9574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8" name="Google Shape;108;p13"/>
          <p:cNvSpPr>
            <a:spLocks noGrp="1"/>
          </p:cNvSpPr>
          <p:nvPr>
            <p:ph type="body" idx="15"/>
          </p:nvPr>
        </p:nvSpPr>
        <p:spPr>
          <a:xfrm>
            <a:off x="2040467" y="2909527"/>
            <a:ext cx="9574400" cy="720000"/>
          </a:xfrm>
          <a:prstGeom prst="rect">
            <a:avLst/>
          </a:prstGeom>
          <a:ln>
            <a:noFill/>
          </a:ln>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9" name="Google Shape;109;p13"/>
          <p:cNvSpPr>
            <a:spLocks noGrp="1"/>
          </p:cNvSpPr>
          <p:nvPr>
            <p:ph type="body" idx="16"/>
          </p:nvPr>
        </p:nvSpPr>
        <p:spPr>
          <a:xfrm>
            <a:off x="2040467" y="3703140"/>
            <a:ext cx="9574400" cy="878400"/>
          </a:xfrm>
          <a:prstGeom prst="rect">
            <a:avLst/>
          </a:prstGeom>
          <a:ln>
            <a:noFill/>
          </a:ln>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0" name="Google Shape;110;p13"/>
          <p:cNvSpPr>
            <a:spLocks noGrp="1"/>
          </p:cNvSpPr>
          <p:nvPr>
            <p:ph type="body" idx="17"/>
          </p:nvPr>
        </p:nvSpPr>
        <p:spPr>
          <a:xfrm>
            <a:off x="2040467" y="4655153"/>
            <a:ext cx="9574400" cy="720000"/>
          </a:xfrm>
          <a:prstGeom prst="rect">
            <a:avLst/>
          </a:prstGeom>
          <a:ln>
            <a:noFill/>
          </a:ln>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1" name="Google Shape;111;p13"/>
          <p:cNvSpPr>
            <a:spLocks noGrp="1"/>
          </p:cNvSpPr>
          <p:nvPr>
            <p:ph type="body" idx="18"/>
          </p:nvPr>
        </p:nvSpPr>
        <p:spPr>
          <a:xfrm>
            <a:off x="2040467" y="5448767"/>
            <a:ext cx="9574400" cy="878400"/>
          </a:xfrm>
          <a:prstGeom prst="rect">
            <a:avLst/>
          </a:prstGeom>
          <a:ln>
            <a:noFill/>
          </a:ln>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2" name="Google Shape;112;p13"/>
          <p:cNvSpPr/>
          <p:nvPr/>
        </p:nvSpPr>
        <p:spPr>
          <a:xfrm>
            <a:off x="1557433" y="2909533"/>
            <a:ext cx="29600" cy="1672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3" name="Google Shape;113;p13"/>
          <p:cNvSpPr/>
          <p:nvPr/>
        </p:nvSpPr>
        <p:spPr>
          <a:xfrm>
            <a:off x="1557433" y="4655167"/>
            <a:ext cx="29600" cy="1672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Slide with 4 key metrics v2">
  <p:cSld name="CUSTOM_1">
    <p:bg>
      <p:bgPr>
        <a:solidFill>
          <a:schemeClr val="accent1"/>
        </a:solidFill>
        <a:effectLst/>
      </p:bgPr>
    </p:bg>
    <p:spTree>
      <p:nvGrpSpPr>
        <p:cNvPr id="1" name="Shape 114"/>
        <p:cNvGrpSpPr/>
        <p:nvPr/>
      </p:nvGrpSpPr>
      <p:grpSpPr>
        <a:xfrm>
          <a:off x="0" y="0"/>
          <a:ext cx="0" cy="0"/>
          <a:chOff x="0" y="0"/>
          <a:chExt cx="0" cy="0"/>
        </a:xfrm>
      </p:grpSpPr>
      <p:sp>
        <p:nvSpPr>
          <p:cNvPr id="115" name="Google Shape;115;p14"/>
          <p:cNvSpPr/>
          <p:nvPr/>
        </p:nvSpPr>
        <p:spPr>
          <a:xfrm>
            <a:off x="0" y="2143200"/>
            <a:ext cx="12192000" cy="4715200"/>
          </a:xfrm>
          <a:prstGeom prst="round1Rect">
            <a:avLst>
              <a:gd name="adj" fmla="val 27169"/>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4"/>
          <p:cNvSpPr>
            <a:spLocks noGrp="1"/>
          </p:cNvSpPr>
          <p:nvPr>
            <p:ph type="body" idx="13"/>
          </p:nvPr>
        </p:nvSpPr>
        <p:spPr>
          <a:xfrm>
            <a:off x="569300" y="2594767"/>
            <a:ext cx="2409600" cy="82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7" name="Google Shape;117;p14"/>
          <p:cNvSpPr>
            <a:spLocks noGrp="1"/>
          </p:cNvSpPr>
          <p:nvPr>
            <p:ph type="body" idx="17"/>
          </p:nvPr>
        </p:nvSpPr>
        <p:spPr>
          <a:xfrm>
            <a:off x="569300" y="3567633"/>
            <a:ext cx="2409600" cy="27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8" name="Google Shape;118;p14"/>
          <p:cNvSpPr>
            <a:spLocks noGrp="1"/>
          </p:cNvSpPr>
          <p:nvPr>
            <p:ph type="body" idx="14"/>
          </p:nvPr>
        </p:nvSpPr>
        <p:spPr>
          <a:xfrm>
            <a:off x="3547700" y="2594767"/>
            <a:ext cx="2409600" cy="82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 name="Google Shape;119;p14"/>
          <p:cNvSpPr>
            <a:spLocks noGrp="1"/>
          </p:cNvSpPr>
          <p:nvPr>
            <p:ph type="body" idx="18"/>
          </p:nvPr>
        </p:nvSpPr>
        <p:spPr>
          <a:xfrm>
            <a:off x="3547700" y="3567633"/>
            <a:ext cx="2409600" cy="27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0" name="Google Shape;120;p14"/>
          <p:cNvSpPr>
            <a:spLocks noGrp="1"/>
          </p:cNvSpPr>
          <p:nvPr>
            <p:ph type="body" idx="15"/>
          </p:nvPr>
        </p:nvSpPr>
        <p:spPr>
          <a:xfrm>
            <a:off x="6526100" y="2594767"/>
            <a:ext cx="2409600" cy="82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1" name="Google Shape;121;p14"/>
          <p:cNvSpPr>
            <a:spLocks noGrp="1"/>
          </p:cNvSpPr>
          <p:nvPr>
            <p:ph type="body" idx="23"/>
          </p:nvPr>
        </p:nvSpPr>
        <p:spPr>
          <a:xfrm>
            <a:off x="6526100" y="3567633"/>
            <a:ext cx="2409600" cy="27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2" name="Google Shape;122;p14"/>
          <p:cNvSpPr>
            <a:spLocks noGrp="1"/>
          </p:cNvSpPr>
          <p:nvPr>
            <p:ph type="body" idx="16"/>
          </p:nvPr>
        </p:nvSpPr>
        <p:spPr>
          <a:xfrm>
            <a:off x="9504500" y="2594767"/>
            <a:ext cx="2409600" cy="82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3" name="Google Shape;123;p14"/>
          <p:cNvSpPr>
            <a:spLocks noGrp="1"/>
          </p:cNvSpPr>
          <p:nvPr>
            <p:ph type="body" idx="24"/>
          </p:nvPr>
        </p:nvSpPr>
        <p:spPr>
          <a:xfrm>
            <a:off x="9504500" y="3567633"/>
            <a:ext cx="2409600" cy="27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4" name="Google Shape;124;p14"/>
          <p:cNvSpPr>
            <a:spLocks noGrp="1"/>
          </p:cNvSpPr>
          <p:nvPr>
            <p:ph type="ctrTitle"/>
          </p:nvPr>
        </p:nvSpPr>
        <p:spPr>
          <a:xfrm>
            <a:off x="569300" y="316100"/>
            <a:ext cx="11171200" cy="7200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125" name="Google Shape;125;p14"/>
          <p:cNvSpPr/>
          <p:nvPr/>
        </p:nvSpPr>
        <p:spPr>
          <a:xfrm>
            <a:off x="569296" y="1836564"/>
            <a:ext cx="538000" cy="538000"/>
          </a:xfrm>
          <a:prstGeom prst="roundRect">
            <a:avLst>
              <a:gd name="adj" fmla="val 19304"/>
            </a:avLst>
          </a:pr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4"/>
          <p:cNvSpPr/>
          <p:nvPr/>
        </p:nvSpPr>
        <p:spPr>
          <a:xfrm>
            <a:off x="3547696" y="1836564"/>
            <a:ext cx="538000" cy="538000"/>
          </a:xfrm>
          <a:prstGeom prst="roundRect">
            <a:avLst>
              <a:gd name="adj" fmla="val 19304"/>
            </a:avLst>
          </a:pr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4"/>
          <p:cNvSpPr/>
          <p:nvPr/>
        </p:nvSpPr>
        <p:spPr>
          <a:xfrm>
            <a:off x="6526096" y="1836564"/>
            <a:ext cx="538000" cy="538000"/>
          </a:xfrm>
          <a:prstGeom prst="roundRect">
            <a:avLst>
              <a:gd name="adj" fmla="val 19304"/>
            </a:avLst>
          </a:pr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4"/>
          <p:cNvSpPr/>
          <p:nvPr/>
        </p:nvSpPr>
        <p:spPr>
          <a:xfrm>
            <a:off x="9479996" y="1836564"/>
            <a:ext cx="538000" cy="538000"/>
          </a:xfrm>
          <a:prstGeom prst="roundRect">
            <a:avLst>
              <a:gd name="adj" fmla="val 19304"/>
            </a:avLst>
          </a:pr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Slide with 4 key metrics v3">
  <p:cSld name="CUSTOM_2">
    <p:spTree>
      <p:nvGrpSpPr>
        <p:cNvPr id="1" name="Shape 129"/>
        <p:cNvGrpSpPr/>
        <p:nvPr/>
      </p:nvGrpSpPr>
      <p:grpSpPr>
        <a:xfrm>
          <a:off x="0" y="0"/>
          <a:ext cx="0" cy="0"/>
          <a:chOff x="0" y="0"/>
          <a:chExt cx="0" cy="0"/>
        </a:xfrm>
      </p:grpSpPr>
      <p:sp>
        <p:nvSpPr>
          <p:cNvPr id="130" name="Google Shape;130;p15"/>
          <p:cNvSpPr/>
          <p:nvPr/>
        </p:nvSpPr>
        <p:spPr>
          <a:xfrm rot="10800000">
            <a:off x="6062800" y="33"/>
            <a:ext cx="6129200" cy="638000"/>
          </a:xfrm>
          <a:prstGeom prst="round1Rect">
            <a:avLst>
              <a:gd name="adj" fmla="val 27169"/>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5"/>
          <p:cNvSpPr/>
          <p:nvPr/>
        </p:nvSpPr>
        <p:spPr>
          <a:xfrm>
            <a:off x="-800" y="6220000"/>
            <a:ext cx="6152800" cy="638000"/>
          </a:xfrm>
          <a:prstGeom prst="round1Rect">
            <a:avLst>
              <a:gd name="adj" fmla="val 27169"/>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5"/>
          <p:cNvSpPr/>
          <p:nvPr/>
        </p:nvSpPr>
        <p:spPr>
          <a:xfrm>
            <a:off x="628667" y="1986100"/>
            <a:ext cx="2176800" cy="3774400"/>
          </a:xfrm>
          <a:prstGeom prst="roundRect">
            <a:avLst>
              <a:gd name="adj" fmla="val 884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5"/>
          <p:cNvSpPr/>
          <p:nvPr/>
        </p:nvSpPr>
        <p:spPr>
          <a:xfrm>
            <a:off x="9386567" y="1986100"/>
            <a:ext cx="2176800" cy="3774400"/>
          </a:xfrm>
          <a:prstGeom prst="roundRect">
            <a:avLst>
              <a:gd name="adj" fmla="val 884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5"/>
          <p:cNvSpPr/>
          <p:nvPr/>
        </p:nvSpPr>
        <p:spPr>
          <a:xfrm>
            <a:off x="3481700" y="1986100"/>
            <a:ext cx="2176800" cy="3774400"/>
          </a:xfrm>
          <a:prstGeom prst="roundRect">
            <a:avLst>
              <a:gd name="adj" fmla="val 884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135" name="Google Shape;135;p15"/>
          <p:cNvSpPr/>
          <p:nvPr/>
        </p:nvSpPr>
        <p:spPr>
          <a:xfrm>
            <a:off x="6334733" y="1986100"/>
            <a:ext cx="2176800" cy="3774400"/>
          </a:xfrm>
          <a:prstGeom prst="roundRect">
            <a:avLst>
              <a:gd name="adj" fmla="val 884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5"/>
          <p:cNvSpPr/>
          <p:nvPr/>
        </p:nvSpPr>
        <p:spPr>
          <a:xfrm>
            <a:off x="724400" y="2089417"/>
            <a:ext cx="673600" cy="6736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7" name="Google Shape;137;p15"/>
          <p:cNvSpPr/>
          <p:nvPr/>
        </p:nvSpPr>
        <p:spPr>
          <a:xfrm>
            <a:off x="9530867" y="2089417"/>
            <a:ext cx="673600" cy="6736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8" name="Google Shape;138;p15"/>
          <p:cNvSpPr/>
          <p:nvPr/>
        </p:nvSpPr>
        <p:spPr>
          <a:xfrm>
            <a:off x="3602433" y="2089417"/>
            <a:ext cx="673600" cy="6736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b="1"/>
          </a:p>
        </p:txBody>
      </p:sp>
      <p:sp>
        <p:nvSpPr>
          <p:cNvPr id="139" name="Google Shape;139;p15"/>
          <p:cNvSpPr/>
          <p:nvPr/>
        </p:nvSpPr>
        <p:spPr>
          <a:xfrm>
            <a:off x="6445933" y="2089400"/>
            <a:ext cx="673600" cy="6736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0" name="Google Shape;140;p15"/>
          <p:cNvSpPr txBox="1"/>
          <p:nvPr/>
        </p:nvSpPr>
        <p:spPr>
          <a:xfrm>
            <a:off x="724400" y="2089417"/>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01</a:t>
            </a:r>
            <a:endParaRPr sz="2200" b="1">
              <a:solidFill>
                <a:schemeClr val="accent1"/>
              </a:solidFill>
              <a:latin typeface="Avenir Next LT Pro" panose="020B0504020202020204" pitchFamily="34" charset="0"/>
              <a:ea typeface="Aptos"/>
              <a:cs typeface="Aptos"/>
              <a:sym typeface="Aptos"/>
            </a:endParaRPr>
          </a:p>
        </p:txBody>
      </p:sp>
      <p:sp>
        <p:nvSpPr>
          <p:cNvPr id="141" name="Google Shape;141;p15"/>
          <p:cNvSpPr txBox="1"/>
          <p:nvPr/>
        </p:nvSpPr>
        <p:spPr>
          <a:xfrm>
            <a:off x="9530867" y="2089417"/>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04</a:t>
            </a:r>
            <a:endParaRPr sz="2200" b="1">
              <a:solidFill>
                <a:schemeClr val="accent1"/>
              </a:solidFill>
              <a:latin typeface="Avenir Next LT Pro" panose="020B0504020202020204" pitchFamily="34" charset="0"/>
              <a:ea typeface="Aptos"/>
              <a:cs typeface="Aptos"/>
              <a:sym typeface="Aptos"/>
            </a:endParaRPr>
          </a:p>
        </p:txBody>
      </p:sp>
      <p:sp>
        <p:nvSpPr>
          <p:cNvPr id="142" name="Google Shape;142;p15"/>
          <p:cNvSpPr txBox="1"/>
          <p:nvPr/>
        </p:nvSpPr>
        <p:spPr>
          <a:xfrm>
            <a:off x="3602433" y="2089417"/>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02</a:t>
            </a:r>
            <a:endParaRPr sz="2200" b="1">
              <a:solidFill>
                <a:schemeClr val="accent1"/>
              </a:solidFill>
              <a:latin typeface="Avenir Next LT Pro" panose="020B0504020202020204" pitchFamily="34" charset="0"/>
              <a:ea typeface="Aptos"/>
              <a:cs typeface="Aptos"/>
              <a:sym typeface="Aptos"/>
            </a:endParaRPr>
          </a:p>
        </p:txBody>
      </p:sp>
      <p:sp>
        <p:nvSpPr>
          <p:cNvPr id="143" name="Google Shape;143;p15"/>
          <p:cNvSpPr txBox="1"/>
          <p:nvPr/>
        </p:nvSpPr>
        <p:spPr>
          <a:xfrm>
            <a:off x="6445933" y="2089400"/>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03</a:t>
            </a:r>
            <a:endParaRPr sz="2200" b="1">
              <a:solidFill>
                <a:schemeClr val="accent1"/>
              </a:solidFill>
              <a:latin typeface="Avenir Next LT Pro" panose="020B0504020202020204" pitchFamily="34" charset="0"/>
              <a:ea typeface="Aptos"/>
              <a:cs typeface="Aptos"/>
              <a:sym typeface="Aptos"/>
            </a:endParaRPr>
          </a:p>
        </p:txBody>
      </p:sp>
      <p:sp>
        <p:nvSpPr>
          <p:cNvPr id="144" name="Google Shape;144;p15"/>
          <p:cNvSpPr>
            <a:spLocks noGrp="1"/>
          </p:cNvSpPr>
          <p:nvPr>
            <p:ph type="body" idx="13"/>
          </p:nvPr>
        </p:nvSpPr>
        <p:spPr>
          <a:xfrm>
            <a:off x="825533" y="3180364"/>
            <a:ext cx="1780800" cy="67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45" name="Google Shape;145;p15"/>
          <p:cNvSpPr>
            <a:spLocks noGrp="1"/>
          </p:cNvSpPr>
          <p:nvPr>
            <p:ph type="body" idx="17"/>
          </p:nvPr>
        </p:nvSpPr>
        <p:spPr>
          <a:xfrm>
            <a:off x="825567" y="4085233"/>
            <a:ext cx="1780800" cy="1351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46" name="Google Shape;146;p15"/>
          <p:cNvSpPr>
            <a:spLocks noGrp="1"/>
          </p:cNvSpPr>
          <p:nvPr>
            <p:ph type="body" idx="14"/>
          </p:nvPr>
        </p:nvSpPr>
        <p:spPr>
          <a:xfrm>
            <a:off x="3681533" y="3180364"/>
            <a:ext cx="1780800" cy="67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47" name="Google Shape;147;p15"/>
          <p:cNvSpPr>
            <a:spLocks noGrp="1"/>
          </p:cNvSpPr>
          <p:nvPr>
            <p:ph type="body" idx="18"/>
          </p:nvPr>
        </p:nvSpPr>
        <p:spPr>
          <a:xfrm>
            <a:off x="3681567" y="4085233"/>
            <a:ext cx="1780800" cy="1351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48" name="Google Shape;148;p15"/>
          <p:cNvSpPr>
            <a:spLocks noGrp="1"/>
          </p:cNvSpPr>
          <p:nvPr>
            <p:ph type="body" idx="15"/>
          </p:nvPr>
        </p:nvSpPr>
        <p:spPr>
          <a:xfrm>
            <a:off x="6532733" y="3180364"/>
            <a:ext cx="1780800" cy="67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49" name="Google Shape;149;p15"/>
          <p:cNvSpPr>
            <a:spLocks noGrp="1"/>
          </p:cNvSpPr>
          <p:nvPr>
            <p:ph type="body" idx="23"/>
          </p:nvPr>
        </p:nvSpPr>
        <p:spPr>
          <a:xfrm>
            <a:off x="6532767" y="4085233"/>
            <a:ext cx="1780800" cy="1351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0" name="Google Shape;150;p15"/>
          <p:cNvSpPr>
            <a:spLocks noGrp="1"/>
          </p:cNvSpPr>
          <p:nvPr>
            <p:ph type="body" idx="16"/>
          </p:nvPr>
        </p:nvSpPr>
        <p:spPr>
          <a:xfrm>
            <a:off x="9585533" y="3180364"/>
            <a:ext cx="1780800" cy="673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1" name="Google Shape;151;p15"/>
          <p:cNvSpPr>
            <a:spLocks noGrp="1"/>
          </p:cNvSpPr>
          <p:nvPr>
            <p:ph type="body" idx="24"/>
          </p:nvPr>
        </p:nvSpPr>
        <p:spPr>
          <a:xfrm>
            <a:off x="9585567" y="4085233"/>
            <a:ext cx="1780800" cy="1351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2" name="Google Shape;152;p15"/>
          <p:cNvSpPr>
            <a:spLocks noGrp="1"/>
          </p:cNvSpPr>
          <p:nvPr>
            <p:ph type="ctrTitle"/>
          </p:nvPr>
        </p:nvSpPr>
        <p:spPr>
          <a:xfrm>
            <a:off x="628733" y="952067"/>
            <a:ext cx="10934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Slide with 3 key metrics">
  <p:cSld name="CUSTOM_3">
    <p:bg>
      <p:bgPr>
        <a:solidFill>
          <a:schemeClr val="accent1"/>
        </a:solidFill>
        <a:effectLst/>
      </p:bgPr>
    </p:bg>
    <p:spTree>
      <p:nvGrpSpPr>
        <p:cNvPr id="1" name="Shape 153"/>
        <p:cNvGrpSpPr/>
        <p:nvPr/>
      </p:nvGrpSpPr>
      <p:grpSpPr>
        <a:xfrm>
          <a:off x="0" y="0"/>
          <a:ext cx="0" cy="0"/>
          <a:chOff x="0" y="0"/>
          <a:chExt cx="0" cy="0"/>
        </a:xfrm>
      </p:grpSpPr>
      <p:sp>
        <p:nvSpPr>
          <p:cNvPr id="154" name="Google Shape;154;p16"/>
          <p:cNvSpPr/>
          <p:nvPr/>
        </p:nvSpPr>
        <p:spPr>
          <a:xfrm>
            <a:off x="518267" y="1672433"/>
            <a:ext cx="11258000" cy="4311200"/>
          </a:xfrm>
          <a:prstGeom prst="roundRect">
            <a:avLst>
              <a:gd name="adj" fmla="val 5635"/>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6"/>
          <p:cNvSpPr/>
          <p:nvPr/>
        </p:nvSpPr>
        <p:spPr>
          <a:xfrm>
            <a:off x="808407" y="2167433"/>
            <a:ext cx="324000" cy="324000"/>
          </a:xfrm>
          <a:prstGeom prst="roundRect">
            <a:avLst>
              <a:gd name="adj" fmla="val 3067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6"/>
          <p:cNvSpPr/>
          <p:nvPr/>
        </p:nvSpPr>
        <p:spPr>
          <a:xfrm>
            <a:off x="4588140" y="2167433"/>
            <a:ext cx="324000" cy="324000"/>
          </a:xfrm>
          <a:prstGeom prst="roundRect">
            <a:avLst>
              <a:gd name="adj" fmla="val 3067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6"/>
          <p:cNvSpPr/>
          <p:nvPr/>
        </p:nvSpPr>
        <p:spPr>
          <a:xfrm>
            <a:off x="8365940" y="2167433"/>
            <a:ext cx="324000" cy="324000"/>
          </a:xfrm>
          <a:prstGeom prst="roundRect">
            <a:avLst>
              <a:gd name="adj" fmla="val 3067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6"/>
          <p:cNvSpPr>
            <a:spLocks noGrp="1"/>
          </p:cNvSpPr>
          <p:nvPr>
            <p:ph type="body" idx="13"/>
          </p:nvPr>
        </p:nvSpPr>
        <p:spPr>
          <a:xfrm>
            <a:off x="808800" y="2810851"/>
            <a:ext cx="3094000" cy="7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9" name="Google Shape;159;p16"/>
          <p:cNvSpPr>
            <a:spLocks noGrp="1"/>
          </p:cNvSpPr>
          <p:nvPr>
            <p:ph type="body" idx="16"/>
          </p:nvPr>
        </p:nvSpPr>
        <p:spPr>
          <a:xfrm>
            <a:off x="808800" y="3623617"/>
            <a:ext cx="3094000" cy="1281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0" name="Google Shape;160;p16"/>
          <p:cNvSpPr>
            <a:spLocks noGrp="1"/>
          </p:cNvSpPr>
          <p:nvPr>
            <p:ph type="body" idx="14"/>
          </p:nvPr>
        </p:nvSpPr>
        <p:spPr>
          <a:xfrm>
            <a:off x="4588133" y="2810851"/>
            <a:ext cx="3094000" cy="7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1" name="Google Shape;161;p16"/>
          <p:cNvSpPr>
            <a:spLocks noGrp="1"/>
          </p:cNvSpPr>
          <p:nvPr>
            <p:ph type="body" idx="17"/>
          </p:nvPr>
        </p:nvSpPr>
        <p:spPr>
          <a:xfrm>
            <a:off x="4588133" y="3623617"/>
            <a:ext cx="3094000" cy="1281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2" name="Google Shape;162;p16"/>
          <p:cNvSpPr>
            <a:spLocks noGrp="1"/>
          </p:cNvSpPr>
          <p:nvPr>
            <p:ph type="body" idx="15"/>
          </p:nvPr>
        </p:nvSpPr>
        <p:spPr>
          <a:xfrm>
            <a:off x="8365933" y="2810851"/>
            <a:ext cx="3094000" cy="7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3" name="Google Shape;163;p16"/>
          <p:cNvSpPr>
            <a:spLocks noGrp="1"/>
          </p:cNvSpPr>
          <p:nvPr>
            <p:ph type="body" idx="18"/>
          </p:nvPr>
        </p:nvSpPr>
        <p:spPr>
          <a:xfrm>
            <a:off x="8365933" y="3623617"/>
            <a:ext cx="3094000" cy="1281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4" name="Google Shape;164;p16"/>
          <p:cNvSpPr>
            <a:spLocks noGrp="1"/>
          </p:cNvSpPr>
          <p:nvPr>
            <p:ph type="ctrTitle"/>
          </p:nvPr>
        </p:nvSpPr>
        <p:spPr>
          <a:xfrm>
            <a:off x="480000" y="571200"/>
            <a:ext cx="11258000" cy="729600"/>
          </a:xfrm>
          <a:prstGeom prst="rect">
            <a:avLst/>
          </a:prstGeom>
        </p:spPr>
        <p:txBody>
          <a:bodyPr spcFirstLastPara="1" wrap="square" lIns="0" tIns="0" rIns="0" bIns="0" anchor="t" anchorCtr="0">
            <a:noAutofit/>
          </a:bodyPr>
          <a:lstStyle>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Slide with 3 key metrics v2">
  <p:cSld name="CUSTOM_4">
    <p:spTree>
      <p:nvGrpSpPr>
        <p:cNvPr id="1" name="Shape 165"/>
        <p:cNvGrpSpPr/>
        <p:nvPr/>
      </p:nvGrpSpPr>
      <p:grpSpPr>
        <a:xfrm>
          <a:off x="0" y="0"/>
          <a:ext cx="0" cy="0"/>
          <a:chOff x="0" y="0"/>
          <a:chExt cx="0" cy="0"/>
        </a:xfrm>
      </p:grpSpPr>
      <p:sp>
        <p:nvSpPr>
          <p:cNvPr id="166" name="Google Shape;166;p17"/>
          <p:cNvSpPr/>
          <p:nvPr/>
        </p:nvSpPr>
        <p:spPr>
          <a:xfrm rot="-5400000">
            <a:off x="2642000" y="-2707200"/>
            <a:ext cx="6948400" cy="12272400"/>
          </a:xfrm>
          <a:prstGeom prst="round1Rect">
            <a:avLst>
              <a:gd name="adj" fmla="val 14121"/>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7"/>
          <p:cNvSpPr/>
          <p:nvPr/>
        </p:nvSpPr>
        <p:spPr>
          <a:xfrm rot="10800000">
            <a:off x="1449567" y="542467"/>
            <a:ext cx="10164800" cy="1851600"/>
          </a:xfrm>
          <a:prstGeom prst="round1Rect">
            <a:avLst>
              <a:gd name="adj" fmla="val 2651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7"/>
          <p:cNvSpPr>
            <a:spLocks noGrp="1"/>
          </p:cNvSpPr>
          <p:nvPr>
            <p:ph type="body" idx="13"/>
          </p:nvPr>
        </p:nvSpPr>
        <p:spPr>
          <a:xfrm>
            <a:off x="1747967" y="717667"/>
            <a:ext cx="9568000" cy="52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9" name="Google Shape;169;p17"/>
          <p:cNvSpPr>
            <a:spLocks noGrp="1"/>
          </p:cNvSpPr>
          <p:nvPr>
            <p:ph type="body" idx="14"/>
          </p:nvPr>
        </p:nvSpPr>
        <p:spPr>
          <a:xfrm>
            <a:off x="1747967" y="1348033"/>
            <a:ext cx="96512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0" name="Google Shape;170;p17"/>
          <p:cNvSpPr>
            <a:spLocks noGrp="1"/>
          </p:cNvSpPr>
          <p:nvPr>
            <p:ph type="ctrTitle"/>
          </p:nvPr>
        </p:nvSpPr>
        <p:spPr>
          <a:xfrm rot="-5400000">
            <a:off x="-2149833" y="3052533"/>
            <a:ext cx="5796400" cy="729600"/>
          </a:xfrm>
          <a:prstGeom prst="rect">
            <a:avLst/>
          </a:prstGeom>
        </p:spPr>
        <p:txBody>
          <a:bodyPr spcFirstLastPara="1" wrap="square" lIns="0" tIns="0" rIns="0" bIns="0" anchor="ctr"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171" name="Google Shape;171;p17"/>
          <p:cNvSpPr/>
          <p:nvPr/>
        </p:nvSpPr>
        <p:spPr>
          <a:xfrm rot="10800000">
            <a:off x="1449567" y="2503200"/>
            <a:ext cx="10164800" cy="1851600"/>
          </a:xfrm>
          <a:prstGeom prst="round1Rect">
            <a:avLst>
              <a:gd name="adj" fmla="val 2651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7"/>
          <p:cNvSpPr>
            <a:spLocks noGrp="1"/>
          </p:cNvSpPr>
          <p:nvPr>
            <p:ph type="body" idx="15"/>
          </p:nvPr>
        </p:nvSpPr>
        <p:spPr>
          <a:xfrm>
            <a:off x="1747967" y="2678400"/>
            <a:ext cx="9568000" cy="52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3" name="Google Shape;173;p17"/>
          <p:cNvSpPr>
            <a:spLocks noGrp="1"/>
          </p:cNvSpPr>
          <p:nvPr>
            <p:ph type="body" idx="16"/>
          </p:nvPr>
        </p:nvSpPr>
        <p:spPr>
          <a:xfrm>
            <a:off x="1747967" y="3308767"/>
            <a:ext cx="96512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4" name="Google Shape;174;p17"/>
          <p:cNvSpPr/>
          <p:nvPr/>
        </p:nvSpPr>
        <p:spPr>
          <a:xfrm rot="10800000">
            <a:off x="1491167" y="4463933"/>
            <a:ext cx="10164800" cy="1851600"/>
          </a:xfrm>
          <a:prstGeom prst="round1Rect">
            <a:avLst>
              <a:gd name="adj" fmla="val 2651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7"/>
          <p:cNvSpPr>
            <a:spLocks noGrp="1"/>
          </p:cNvSpPr>
          <p:nvPr>
            <p:ph type="body" idx="17"/>
          </p:nvPr>
        </p:nvSpPr>
        <p:spPr>
          <a:xfrm>
            <a:off x="1747967" y="4639133"/>
            <a:ext cx="9568000" cy="52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6" name="Google Shape;176;p17"/>
          <p:cNvSpPr>
            <a:spLocks noGrp="1"/>
          </p:cNvSpPr>
          <p:nvPr>
            <p:ph type="body" idx="18"/>
          </p:nvPr>
        </p:nvSpPr>
        <p:spPr>
          <a:xfrm>
            <a:off x="1747967" y="5269500"/>
            <a:ext cx="96512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Slide with 3 items on timeline">
  <p:cSld name="CUSTOM_5">
    <p:spTree>
      <p:nvGrpSpPr>
        <p:cNvPr id="1" name="Shape 177"/>
        <p:cNvGrpSpPr/>
        <p:nvPr/>
      </p:nvGrpSpPr>
      <p:grpSpPr>
        <a:xfrm>
          <a:off x="0" y="0"/>
          <a:ext cx="0" cy="0"/>
          <a:chOff x="0" y="0"/>
          <a:chExt cx="0" cy="0"/>
        </a:xfrm>
      </p:grpSpPr>
      <p:cxnSp>
        <p:nvCxnSpPr>
          <p:cNvPr id="178" name="Google Shape;178;p18"/>
          <p:cNvCxnSpPr/>
          <p:nvPr/>
        </p:nvCxnSpPr>
        <p:spPr>
          <a:xfrm>
            <a:off x="6612767" y="15267"/>
            <a:ext cx="0" cy="6843200"/>
          </a:xfrm>
          <a:prstGeom prst="straightConnector1">
            <a:avLst/>
          </a:prstGeom>
          <a:noFill/>
          <a:ln w="9525" cap="flat" cmpd="sng">
            <a:solidFill>
              <a:schemeClr val="lt2"/>
            </a:solidFill>
            <a:prstDash val="solid"/>
            <a:round/>
            <a:headEnd type="none" w="med" len="med"/>
            <a:tailEnd type="none" w="med" len="med"/>
          </a:ln>
        </p:spPr>
      </p:cxnSp>
      <p:sp>
        <p:nvSpPr>
          <p:cNvPr id="179" name="Google Shape;179;p18"/>
          <p:cNvSpPr/>
          <p:nvPr/>
        </p:nvSpPr>
        <p:spPr>
          <a:xfrm>
            <a:off x="6453473" y="774217"/>
            <a:ext cx="324000" cy="324000"/>
          </a:xfrm>
          <a:prstGeom prst="roundRect">
            <a:avLst>
              <a:gd name="adj" fmla="val 30676"/>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8"/>
          <p:cNvSpPr/>
          <p:nvPr/>
        </p:nvSpPr>
        <p:spPr>
          <a:xfrm flipH="1">
            <a:off x="6420475" y="2829600"/>
            <a:ext cx="324000" cy="324000"/>
          </a:xfrm>
          <a:prstGeom prst="roundRect">
            <a:avLst>
              <a:gd name="adj" fmla="val 30676"/>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8"/>
          <p:cNvSpPr/>
          <p:nvPr/>
        </p:nvSpPr>
        <p:spPr>
          <a:xfrm>
            <a:off x="6420473" y="4722300"/>
            <a:ext cx="324000" cy="324000"/>
          </a:xfrm>
          <a:prstGeom prst="roundRect">
            <a:avLst>
              <a:gd name="adj" fmla="val 30676"/>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8"/>
          <p:cNvSpPr>
            <a:spLocks noGrp="1"/>
          </p:cNvSpPr>
          <p:nvPr>
            <p:ph type="body" idx="13"/>
          </p:nvPr>
        </p:nvSpPr>
        <p:spPr>
          <a:xfrm>
            <a:off x="7034500" y="640800"/>
            <a:ext cx="4591600" cy="4944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83" name="Google Shape;183;p18"/>
          <p:cNvSpPr>
            <a:spLocks noGrp="1"/>
          </p:cNvSpPr>
          <p:nvPr>
            <p:ph type="body" idx="14"/>
          </p:nvPr>
        </p:nvSpPr>
        <p:spPr>
          <a:xfrm>
            <a:off x="7034500" y="1296233"/>
            <a:ext cx="4591600" cy="120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84" name="Google Shape;184;p18"/>
          <p:cNvSpPr>
            <a:spLocks noGrp="1"/>
          </p:cNvSpPr>
          <p:nvPr>
            <p:ph type="body" idx="17"/>
          </p:nvPr>
        </p:nvSpPr>
        <p:spPr>
          <a:xfrm>
            <a:off x="7034500" y="4637100"/>
            <a:ext cx="4591600" cy="4944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85" name="Google Shape;185;p18"/>
          <p:cNvSpPr>
            <a:spLocks noGrp="1"/>
          </p:cNvSpPr>
          <p:nvPr>
            <p:ph type="body" idx="18"/>
          </p:nvPr>
        </p:nvSpPr>
        <p:spPr>
          <a:xfrm>
            <a:off x="7034500" y="5292700"/>
            <a:ext cx="4591600" cy="120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86" name="Google Shape;186;p18"/>
          <p:cNvSpPr>
            <a:spLocks noGrp="1"/>
          </p:cNvSpPr>
          <p:nvPr>
            <p:ph type="body" idx="15"/>
          </p:nvPr>
        </p:nvSpPr>
        <p:spPr>
          <a:xfrm>
            <a:off x="1164967" y="2664000"/>
            <a:ext cx="4591600" cy="4944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87" name="Google Shape;187;p18"/>
          <p:cNvSpPr>
            <a:spLocks noGrp="1"/>
          </p:cNvSpPr>
          <p:nvPr>
            <p:ph type="body" idx="16"/>
          </p:nvPr>
        </p:nvSpPr>
        <p:spPr>
          <a:xfrm>
            <a:off x="1164967" y="3319600"/>
            <a:ext cx="4591600" cy="120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88" name="Google Shape;188;p18"/>
          <p:cNvSpPr>
            <a:spLocks noGrp="1"/>
          </p:cNvSpPr>
          <p:nvPr>
            <p:ph type="ctrTitle"/>
          </p:nvPr>
        </p:nvSpPr>
        <p:spPr>
          <a:xfrm>
            <a:off x="1637367" y="576233"/>
            <a:ext cx="3646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matchingName="Slide with 3 items on timeline v2">
  <p:cSld name="CUSTOM_6">
    <p:bg>
      <p:bgPr>
        <a:solidFill>
          <a:schemeClr val="accent1"/>
        </a:solidFill>
        <a:effectLst/>
      </p:bgPr>
    </p:bg>
    <p:spTree>
      <p:nvGrpSpPr>
        <p:cNvPr id="1" name="Shape 189"/>
        <p:cNvGrpSpPr/>
        <p:nvPr/>
      </p:nvGrpSpPr>
      <p:grpSpPr>
        <a:xfrm>
          <a:off x="0" y="0"/>
          <a:ext cx="0" cy="0"/>
          <a:chOff x="0" y="0"/>
          <a:chExt cx="0" cy="0"/>
        </a:xfrm>
      </p:grpSpPr>
      <p:sp>
        <p:nvSpPr>
          <p:cNvPr id="190" name="Google Shape;190;p19"/>
          <p:cNvSpPr/>
          <p:nvPr/>
        </p:nvSpPr>
        <p:spPr>
          <a:xfrm flipH="1">
            <a:off x="-38967" y="1583200"/>
            <a:ext cx="12285200" cy="5320000"/>
          </a:xfrm>
          <a:prstGeom prst="round1Rect">
            <a:avLst>
              <a:gd name="adj" fmla="val 27169"/>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91" name="Google Shape;191;p19"/>
          <p:cNvCxnSpPr/>
          <p:nvPr/>
        </p:nvCxnSpPr>
        <p:spPr>
          <a:xfrm>
            <a:off x="1438833" y="2302033"/>
            <a:ext cx="9454000" cy="0"/>
          </a:xfrm>
          <a:prstGeom prst="straightConnector1">
            <a:avLst/>
          </a:prstGeom>
          <a:noFill/>
          <a:ln w="9525" cap="flat" cmpd="sng">
            <a:solidFill>
              <a:schemeClr val="lt2"/>
            </a:solidFill>
            <a:prstDash val="dash"/>
            <a:round/>
            <a:headEnd type="none" w="med" len="med"/>
            <a:tailEnd type="none" w="med" len="med"/>
          </a:ln>
        </p:spPr>
      </p:cxnSp>
      <p:sp>
        <p:nvSpPr>
          <p:cNvPr id="192" name="Google Shape;192;p19"/>
          <p:cNvSpPr/>
          <p:nvPr/>
        </p:nvSpPr>
        <p:spPr>
          <a:xfrm>
            <a:off x="1329873" y="2140017"/>
            <a:ext cx="324000" cy="324000"/>
          </a:xfrm>
          <a:prstGeom prst="roundRect">
            <a:avLst>
              <a:gd name="adj" fmla="val 30676"/>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9"/>
          <p:cNvSpPr/>
          <p:nvPr/>
        </p:nvSpPr>
        <p:spPr>
          <a:xfrm>
            <a:off x="4680573" y="2140017"/>
            <a:ext cx="324000" cy="324000"/>
          </a:xfrm>
          <a:prstGeom prst="roundRect">
            <a:avLst>
              <a:gd name="adj" fmla="val 30676"/>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9"/>
          <p:cNvSpPr/>
          <p:nvPr/>
        </p:nvSpPr>
        <p:spPr>
          <a:xfrm>
            <a:off x="8078007" y="2140017"/>
            <a:ext cx="324000" cy="324000"/>
          </a:xfrm>
          <a:prstGeom prst="roundRect">
            <a:avLst>
              <a:gd name="adj" fmla="val 30676"/>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9"/>
          <p:cNvSpPr>
            <a:spLocks noGrp="1"/>
          </p:cNvSpPr>
          <p:nvPr>
            <p:ph type="body" idx="13"/>
          </p:nvPr>
        </p:nvSpPr>
        <p:spPr>
          <a:xfrm>
            <a:off x="1281600" y="2633967"/>
            <a:ext cx="2880000" cy="82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6" name="Google Shape;196;p19"/>
          <p:cNvSpPr>
            <a:spLocks noGrp="1"/>
          </p:cNvSpPr>
          <p:nvPr>
            <p:ph type="body" idx="16"/>
          </p:nvPr>
        </p:nvSpPr>
        <p:spPr>
          <a:xfrm>
            <a:off x="1281600" y="3460300"/>
            <a:ext cx="2880000" cy="279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7" name="Google Shape;197;p19"/>
          <p:cNvSpPr>
            <a:spLocks noGrp="1"/>
          </p:cNvSpPr>
          <p:nvPr>
            <p:ph type="body" idx="14"/>
          </p:nvPr>
        </p:nvSpPr>
        <p:spPr>
          <a:xfrm>
            <a:off x="4663633" y="2633967"/>
            <a:ext cx="2880000" cy="82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8" name="Google Shape;198;p19"/>
          <p:cNvSpPr>
            <a:spLocks noGrp="1"/>
          </p:cNvSpPr>
          <p:nvPr>
            <p:ph type="body" idx="17"/>
          </p:nvPr>
        </p:nvSpPr>
        <p:spPr>
          <a:xfrm>
            <a:off x="4663633" y="3460300"/>
            <a:ext cx="2880000" cy="279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9" name="Google Shape;199;p19"/>
          <p:cNvSpPr>
            <a:spLocks noGrp="1"/>
          </p:cNvSpPr>
          <p:nvPr>
            <p:ph type="body" idx="15"/>
          </p:nvPr>
        </p:nvSpPr>
        <p:spPr>
          <a:xfrm>
            <a:off x="8078000" y="2633967"/>
            <a:ext cx="2880000" cy="82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0" name="Google Shape;200;p19"/>
          <p:cNvSpPr>
            <a:spLocks noGrp="1"/>
          </p:cNvSpPr>
          <p:nvPr>
            <p:ph type="body" idx="18"/>
          </p:nvPr>
        </p:nvSpPr>
        <p:spPr>
          <a:xfrm>
            <a:off x="8078000" y="3460300"/>
            <a:ext cx="2880000" cy="279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1" name="Google Shape;201;p19"/>
          <p:cNvSpPr>
            <a:spLocks noGrp="1"/>
          </p:cNvSpPr>
          <p:nvPr>
            <p:ph type="ctrTitle"/>
          </p:nvPr>
        </p:nvSpPr>
        <p:spPr>
          <a:xfrm>
            <a:off x="1281600" y="392733"/>
            <a:ext cx="97200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matchingName="Slide with 4 items on timeline 1">
  <p:cSld name="CUSTOM_7">
    <p:spTree>
      <p:nvGrpSpPr>
        <p:cNvPr id="1" name="Shape 202"/>
        <p:cNvGrpSpPr/>
        <p:nvPr/>
      </p:nvGrpSpPr>
      <p:grpSpPr>
        <a:xfrm>
          <a:off x="0" y="0"/>
          <a:ext cx="0" cy="0"/>
          <a:chOff x="0" y="0"/>
          <a:chExt cx="0" cy="0"/>
        </a:xfrm>
      </p:grpSpPr>
      <p:cxnSp>
        <p:nvCxnSpPr>
          <p:cNvPr id="203" name="Google Shape;203;p20"/>
          <p:cNvCxnSpPr/>
          <p:nvPr/>
        </p:nvCxnSpPr>
        <p:spPr>
          <a:xfrm>
            <a:off x="0" y="1841967"/>
            <a:ext cx="12411200" cy="0"/>
          </a:xfrm>
          <a:prstGeom prst="straightConnector1">
            <a:avLst/>
          </a:prstGeom>
          <a:noFill/>
          <a:ln w="9525" cap="flat" cmpd="sng">
            <a:solidFill>
              <a:schemeClr val="lt2"/>
            </a:solidFill>
            <a:prstDash val="solid"/>
            <a:round/>
            <a:headEnd type="none" w="med" len="med"/>
            <a:tailEnd type="none" w="med" len="med"/>
          </a:ln>
        </p:spPr>
      </p:cxnSp>
      <p:sp>
        <p:nvSpPr>
          <p:cNvPr id="204" name="Google Shape;204;p20"/>
          <p:cNvSpPr/>
          <p:nvPr/>
        </p:nvSpPr>
        <p:spPr>
          <a:xfrm>
            <a:off x="492073" y="1679951"/>
            <a:ext cx="324000" cy="324000"/>
          </a:xfrm>
          <a:prstGeom prst="roundRect">
            <a:avLst>
              <a:gd name="adj" fmla="val 30676"/>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0"/>
          <p:cNvSpPr/>
          <p:nvPr/>
        </p:nvSpPr>
        <p:spPr>
          <a:xfrm>
            <a:off x="472700" y="6376500"/>
            <a:ext cx="2450800" cy="978800"/>
          </a:xfrm>
          <a:prstGeom prst="roundRect">
            <a:avLst>
              <a:gd name="adj" fmla="val 2121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6" name="Google Shape;206;p20"/>
          <p:cNvSpPr/>
          <p:nvPr/>
        </p:nvSpPr>
        <p:spPr>
          <a:xfrm>
            <a:off x="3586773" y="1679951"/>
            <a:ext cx="324000" cy="324000"/>
          </a:xfrm>
          <a:prstGeom prst="roundRect">
            <a:avLst>
              <a:gd name="adj" fmla="val 30676"/>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0"/>
          <p:cNvSpPr/>
          <p:nvPr/>
        </p:nvSpPr>
        <p:spPr>
          <a:xfrm>
            <a:off x="3512800" y="6376500"/>
            <a:ext cx="2450800" cy="978800"/>
          </a:xfrm>
          <a:prstGeom prst="roundRect">
            <a:avLst>
              <a:gd name="adj" fmla="val 2121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8" name="Google Shape;208;p20"/>
          <p:cNvSpPr/>
          <p:nvPr/>
        </p:nvSpPr>
        <p:spPr>
          <a:xfrm>
            <a:off x="6624340" y="1679951"/>
            <a:ext cx="324000" cy="324000"/>
          </a:xfrm>
          <a:prstGeom prst="roundRect">
            <a:avLst>
              <a:gd name="adj" fmla="val 30676"/>
            </a:avLst>
          </a:prstGeom>
          <a:solidFill>
            <a:schemeClr val="accent3"/>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0"/>
          <p:cNvSpPr/>
          <p:nvPr/>
        </p:nvSpPr>
        <p:spPr>
          <a:xfrm>
            <a:off x="9661907" y="1679951"/>
            <a:ext cx="324000" cy="324000"/>
          </a:xfrm>
          <a:prstGeom prst="roundRect">
            <a:avLst>
              <a:gd name="adj" fmla="val 30676"/>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0"/>
          <p:cNvSpPr/>
          <p:nvPr/>
        </p:nvSpPr>
        <p:spPr>
          <a:xfrm>
            <a:off x="6552900" y="6376500"/>
            <a:ext cx="2450800" cy="978800"/>
          </a:xfrm>
          <a:prstGeom prst="roundRect">
            <a:avLst>
              <a:gd name="adj" fmla="val 2121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1" name="Google Shape;211;p20"/>
          <p:cNvSpPr/>
          <p:nvPr/>
        </p:nvSpPr>
        <p:spPr>
          <a:xfrm>
            <a:off x="9593000" y="6376500"/>
            <a:ext cx="2450800" cy="978800"/>
          </a:xfrm>
          <a:prstGeom prst="roundRect">
            <a:avLst>
              <a:gd name="adj" fmla="val 2121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2" name="Google Shape;212;p20"/>
          <p:cNvSpPr>
            <a:spLocks noGrp="1"/>
          </p:cNvSpPr>
          <p:nvPr>
            <p:ph type="body" idx="13"/>
          </p:nvPr>
        </p:nvSpPr>
        <p:spPr>
          <a:xfrm>
            <a:off x="494400" y="2168733"/>
            <a:ext cx="24528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3" name="Google Shape;213;p20"/>
          <p:cNvSpPr>
            <a:spLocks noGrp="1"/>
          </p:cNvSpPr>
          <p:nvPr>
            <p:ph type="body" idx="17"/>
          </p:nvPr>
        </p:nvSpPr>
        <p:spPr>
          <a:xfrm>
            <a:off x="494400" y="3048884"/>
            <a:ext cx="2452800" cy="294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4" name="Google Shape;214;p20"/>
          <p:cNvSpPr>
            <a:spLocks noGrp="1"/>
          </p:cNvSpPr>
          <p:nvPr>
            <p:ph type="body" idx="14"/>
          </p:nvPr>
        </p:nvSpPr>
        <p:spPr>
          <a:xfrm>
            <a:off x="3586767" y="2168733"/>
            <a:ext cx="24528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5" name="Google Shape;215;p20"/>
          <p:cNvSpPr>
            <a:spLocks noGrp="1"/>
          </p:cNvSpPr>
          <p:nvPr>
            <p:ph type="body" idx="18"/>
          </p:nvPr>
        </p:nvSpPr>
        <p:spPr>
          <a:xfrm>
            <a:off x="3586767" y="3048884"/>
            <a:ext cx="2452800" cy="294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6" name="Google Shape;216;p20"/>
          <p:cNvSpPr>
            <a:spLocks noGrp="1"/>
          </p:cNvSpPr>
          <p:nvPr>
            <p:ph type="body" idx="15"/>
          </p:nvPr>
        </p:nvSpPr>
        <p:spPr>
          <a:xfrm>
            <a:off x="6624333" y="2168733"/>
            <a:ext cx="24528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7" name="Google Shape;217;p20"/>
          <p:cNvSpPr>
            <a:spLocks noGrp="1"/>
          </p:cNvSpPr>
          <p:nvPr>
            <p:ph type="body" idx="23"/>
          </p:nvPr>
        </p:nvSpPr>
        <p:spPr>
          <a:xfrm>
            <a:off x="6624333" y="3048884"/>
            <a:ext cx="2452800" cy="294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8" name="Google Shape;218;p20"/>
          <p:cNvSpPr>
            <a:spLocks noGrp="1"/>
          </p:cNvSpPr>
          <p:nvPr>
            <p:ph type="body" idx="16"/>
          </p:nvPr>
        </p:nvSpPr>
        <p:spPr>
          <a:xfrm>
            <a:off x="9661900" y="2168733"/>
            <a:ext cx="24528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9" name="Google Shape;219;p20"/>
          <p:cNvSpPr>
            <a:spLocks noGrp="1"/>
          </p:cNvSpPr>
          <p:nvPr>
            <p:ph type="body" idx="24"/>
          </p:nvPr>
        </p:nvSpPr>
        <p:spPr>
          <a:xfrm>
            <a:off x="9661900" y="3048884"/>
            <a:ext cx="2452800" cy="294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0" name="Google Shape;220;p20"/>
          <p:cNvSpPr>
            <a:spLocks noGrp="1"/>
          </p:cNvSpPr>
          <p:nvPr>
            <p:ph type="ctrTitle"/>
          </p:nvPr>
        </p:nvSpPr>
        <p:spPr>
          <a:xfrm>
            <a:off x="494400" y="418400"/>
            <a:ext cx="11289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matchingName="Single user slide - v1">
  <p:cSld name="CUSTOM_8">
    <p:spTree>
      <p:nvGrpSpPr>
        <p:cNvPr id="1" name="Shape 221"/>
        <p:cNvGrpSpPr/>
        <p:nvPr/>
      </p:nvGrpSpPr>
      <p:grpSpPr>
        <a:xfrm>
          <a:off x="0" y="0"/>
          <a:ext cx="0" cy="0"/>
          <a:chOff x="0" y="0"/>
          <a:chExt cx="0" cy="0"/>
        </a:xfrm>
      </p:grpSpPr>
      <p:sp>
        <p:nvSpPr>
          <p:cNvPr id="222" name="Google Shape;222;p21"/>
          <p:cNvSpPr/>
          <p:nvPr/>
        </p:nvSpPr>
        <p:spPr>
          <a:xfrm>
            <a:off x="-26467" y="433"/>
            <a:ext cx="11553600" cy="6858000"/>
          </a:xfrm>
          <a:prstGeom prst="round1Rect">
            <a:avLst>
              <a:gd name="adj" fmla="val 2101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3" name="Google Shape;223;p21"/>
          <p:cNvSpPr>
            <a:spLocks noGrp="1"/>
          </p:cNvSpPr>
          <p:nvPr>
            <p:ph type="ctrTitle"/>
          </p:nvPr>
        </p:nvSpPr>
        <p:spPr>
          <a:xfrm>
            <a:off x="5430233" y="473300"/>
            <a:ext cx="53280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224" name="Google Shape;224;p21"/>
          <p:cNvSpPr>
            <a:spLocks noGrp="1"/>
          </p:cNvSpPr>
          <p:nvPr>
            <p:ph type="body" idx="13"/>
          </p:nvPr>
        </p:nvSpPr>
        <p:spPr>
          <a:xfrm>
            <a:off x="5430233" y="1802900"/>
            <a:ext cx="5328000" cy="466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5" name="Google Shape;225;p21"/>
          <p:cNvSpPr/>
          <p:nvPr/>
        </p:nvSpPr>
        <p:spPr>
          <a:xfrm>
            <a:off x="566200" y="4607000"/>
            <a:ext cx="4574400" cy="1860800"/>
          </a:xfrm>
          <a:prstGeom prst="roundRect">
            <a:avLst>
              <a:gd name="adj" fmla="val 13148"/>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6" name="Google Shape;226;p21"/>
          <p:cNvSpPr>
            <a:spLocks noGrp="1"/>
          </p:cNvSpPr>
          <p:nvPr>
            <p:ph type="body" idx="14"/>
          </p:nvPr>
        </p:nvSpPr>
        <p:spPr>
          <a:xfrm>
            <a:off x="964800" y="4976533"/>
            <a:ext cx="3772800" cy="54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7" name="Google Shape;227;p21"/>
          <p:cNvSpPr>
            <a:spLocks noGrp="1"/>
          </p:cNvSpPr>
          <p:nvPr>
            <p:ph type="body" idx="15"/>
          </p:nvPr>
        </p:nvSpPr>
        <p:spPr>
          <a:xfrm>
            <a:off x="964800" y="5557333"/>
            <a:ext cx="3772800" cy="54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8" name="Google Shape;228;p21"/>
          <p:cNvSpPr>
            <a:spLocks noGrp="1"/>
          </p:cNvSpPr>
          <p:nvPr>
            <p:ph type="pic" idx="12"/>
          </p:nvPr>
        </p:nvSpPr>
        <p:spPr>
          <a:xfrm>
            <a:off x="566200" y="390200"/>
            <a:ext cx="4513600" cy="4216800"/>
          </a:xfrm>
          <a:prstGeom prst="roundRect">
            <a:avLst>
              <a:gd name="adj" fmla="val 7101"/>
            </a:avLst>
          </a:prstGeom>
          <a:noFill/>
          <a:ln>
            <a:noFill/>
          </a:ln>
        </p:spPr>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matchingName="Single user layout - v2">
  <p:cSld name="CUSTOM_9">
    <p:bg>
      <p:bgPr>
        <a:solidFill>
          <a:schemeClr val="accent1"/>
        </a:solidFill>
        <a:effectLst/>
      </p:bgPr>
    </p:bg>
    <p:spTree>
      <p:nvGrpSpPr>
        <p:cNvPr id="1" name="Shape 229"/>
        <p:cNvGrpSpPr/>
        <p:nvPr/>
      </p:nvGrpSpPr>
      <p:grpSpPr>
        <a:xfrm>
          <a:off x="0" y="0"/>
          <a:ext cx="0" cy="0"/>
          <a:chOff x="0" y="0"/>
          <a:chExt cx="0" cy="0"/>
        </a:xfrm>
      </p:grpSpPr>
      <p:sp>
        <p:nvSpPr>
          <p:cNvPr id="230" name="Google Shape;230;p22"/>
          <p:cNvSpPr/>
          <p:nvPr/>
        </p:nvSpPr>
        <p:spPr>
          <a:xfrm flipH="1">
            <a:off x="1859200" y="433"/>
            <a:ext cx="10332800" cy="6858000"/>
          </a:xfrm>
          <a:prstGeom prst="round1Rect">
            <a:avLst>
              <a:gd name="adj" fmla="val 21011"/>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1" name="Google Shape;231;p22"/>
          <p:cNvSpPr>
            <a:spLocks noGrp="1"/>
          </p:cNvSpPr>
          <p:nvPr>
            <p:ph type="pic" idx="12"/>
          </p:nvPr>
        </p:nvSpPr>
        <p:spPr>
          <a:xfrm>
            <a:off x="456000" y="1819200"/>
            <a:ext cx="3523200" cy="4128000"/>
          </a:xfrm>
          <a:prstGeom prst="roundRect">
            <a:avLst>
              <a:gd name="adj" fmla="val 16136"/>
            </a:avLst>
          </a:prstGeom>
          <a:noFill/>
          <a:ln>
            <a:noFill/>
          </a:ln>
        </p:spPr>
      </p:sp>
      <p:sp>
        <p:nvSpPr>
          <p:cNvPr id="232" name="Google Shape;232;p22"/>
          <p:cNvSpPr>
            <a:spLocks noGrp="1"/>
          </p:cNvSpPr>
          <p:nvPr>
            <p:ph type="body" idx="13"/>
          </p:nvPr>
        </p:nvSpPr>
        <p:spPr>
          <a:xfrm>
            <a:off x="4850443" y="2113800"/>
            <a:ext cx="6590000" cy="54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3" name="Google Shape;233;p22"/>
          <p:cNvSpPr>
            <a:spLocks noGrp="1"/>
          </p:cNvSpPr>
          <p:nvPr>
            <p:ph type="body" idx="14"/>
          </p:nvPr>
        </p:nvSpPr>
        <p:spPr>
          <a:xfrm>
            <a:off x="4850443" y="2692125"/>
            <a:ext cx="6590000" cy="54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4" name="Google Shape;234;p22"/>
          <p:cNvSpPr>
            <a:spLocks noGrp="1"/>
          </p:cNvSpPr>
          <p:nvPr>
            <p:ph type="body" idx="15"/>
          </p:nvPr>
        </p:nvSpPr>
        <p:spPr>
          <a:xfrm>
            <a:off x="4835533" y="3697800"/>
            <a:ext cx="6590000" cy="2361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5" name="Google Shape;235;p22"/>
          <p:cNvSpPr>
            <a:spLocks noGrp="1"/>
          </p:cNvSpPr>
          <p:nvPr>
            <p:ph type="ctrTitle"/>
          </p:nvPr>
        </p:nvSpPr>
        <p:spPr>
          <a:xfrm>
            <a:off x="4835533" y="798600"/>
            <a:ext cx="659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matchingName="Single user layout - v3">
  <p:cSld name="CUSTOM_10">
    <p:spTree>
      <p:nvGrpSpPr>
        <p:cNvPr id="1" name="Shape 236"/>
        <p:cNvGrpSpPr/>
        <p:nvPr/>
      </p:nvGrpSpPr>
      <p:grpSpPr>
        <a:xfrm>
          <a:off x="0" y="0"/>
          <a:ext cx="0" cy="0"/>
          <a:chOff x="0" y="0"/>
          <a:chExt cx="0" cy="0"/>
        </a:xfrm>
      </p:grpSpPr>
      <p:sp>
        <p:nvSpPr>
          <p:cNvPr id="237" name="Google Shape;237;p23"/>
          <p:cNvSpPr>
            <a:spLocks noGrp="1"/>
          </p:cNvSpPr>
          <p:nvPr>
            <p:ph type="pic" idx="12"/>
          </p:nvPr>
        </p:nvSpPr>
        <p:spPr>
          <a:xfrm>
            <a:off x="831733" y="1914633"/>
            <a:ext cx="4023600" cy="2624400"/>
          </a:xfrm>
          <a:prstGeom prst="roundRect">
            <a:avLst>
              <a:gd name="adj" fmla="val 11134"/>
            </a:avLst>
          </a:prstGeom>
          <a:noFill/>
          <a:ln>
            <a:noFill/>
          </a:ln>
        </p:spPr>
      </p:sp>
      <p:sp>
        <p:nvSpPr>
          <p:cNvPr id="238" name="Google Shape;238;p23"/>
          <p:cNvSpPr/>
          <p:nvPr/>
        </p:nvSpPr>
        <p:spPr>
          <a:xfrm>
            <a:off x="5165033" y="1916467"/>
            <a:ext cx="6195200" cy="4219200"/>
          </a:xfrm>
          <a:prstGeom prst="roundRect">
            <a:avLst>
              <a:gd name="adj" fmla="val 884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3"/>
          <p:cNvSpPr>
            <a:spLocks noGrp="1"/>
          </p:cNvSpPr>
          <p:nvPr>
            <p:ph type="body" idx="13"/>
          </p:nvPr>
        </p:nvSpPr>
        <p:spPr>
          <a:xfrm>
            <a:off x="5612861" y="2238064"/>
            <a:ext cx="5299600" cy="3576000"/>
          </a:xfrm>
          <a:prstGeom prst="rect">
            <a:avLst/>
          </a:prstGeom>
        </p:spPr>
        <p:txBody>
          <a:bodyPr spcFirstLastPara="1" wrap="square" lIns="0" tIns="0" rIns="0" bIns="0" anchor="t" anchorCtr="0">
            <a:noAutofit/>
          </a:bodyPr>
          <a:lstStyle>
            <a:lvl1pPr marL="457200" indent="-298450" algn="ctr">
              <a:defRPr>
                <a:solidFill>
                  <a:schemeClr val="dk1"/>
                </a:solidFill>
              </a:defRPr>
            </a:lvl1pPr>
            <a:lvl2pPr marL="914400" indent="-298450" algn="ctr">
              <a:defRPr>
                <a:solidFill>
                  <a:schemeClr val="dk1"/>
                </a:solidFill>
              </a:defRPr>
            </a:lvl2pPr>
            <a:lvl3pPr marL="1371600" indent="-298450" algn="ctr">
              <a:defRPr>
                <a:solidFill>
                  <a:schemeClr val="dk1"/>
                </a:solidFill>
              </a:defRPr>
            </a:lvl3pPr>
            <a:lvl4pPr marL="1828800" indent="-298450" algn="ctr">
              <a:defRPr>
                <a:solidFill>
                  <a:schemeClr val="dk1"/>
                </a:solidFill>
              </a:defRPr>
            </a:lvl4pPr>
            <a:lvl5pPr marL="2286000" indent="-298450" algn="ctr">
              <a:defRPr>
                <a:solidFill>
                  <a:schemeClr val="dk1"/>
                </a:solidFill>
              </a:defRPr>
            </a:lvl5pPr>
            <a:lvl6pPr marL="2743200" indent="-298450" algn="ctr">
              <a:defRPr>
                <a:solidFill>
                  <a:schemeClr val="dk1"/>
                </a:solidFill>
              </a:defRPr>
            </a:lvl6pPr>
            <a:lvl7pPr marL="3200400" indent="-298450" algn="ctr">
              <a:defRPr>
                <a:solidFill>
                  <a:schemeClr val="dk1"/>
                </a:solidFill>
              </a:defRPr>
            </a:lvl7pPr>
            <a:lvl8pPr marL="3657600" indent="-298450" algn="ctr">
              <a:defRPr>
                <a:solidFill>
                  <a:schemeClr val="dk1"/>
                </a:solidFill>
              </a:defRPr>
            </a:lvl8pPr>
            <a:lvl9pPr marL="4114800" indent="-298450" algn="ctr">
              <a:defRPr>
                <a:solidFill>
                  <a:schemeClr val="dk1"/>
                </a:solidFill>
              </a:defRPr>
            </a:lvl9pPr>
          </a:lstStyle>
          <a:p>
            <a:r>
              <a:rPr lang="en-US"/>
              <a:t>Click to edit Master text styles</a:t>
            </a:r>
          </a:p>
        </p:txBody>
      </p:sp>
      <p:sp>
        <p:nvSpPr>
          <p:cNvPr id="240" name="Google Shape;240;p23"/>
          <p:cNvSpPr/>
          <p:nvPr/>
        </p:nvSpPr>
        <p:spPr>
          <a:xfrm>
            <a:off x="831733" y="4538884"/>
            <a:ext cx="4023600" cy="1596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1" name="Google Shape;241;p23"/>
          <p:cNvSpPr>
            <a:spLocks noGrp="1"/>
          </p:cNvSpPr>
          <p:nvPr>
            <p:ph type="body" idx="14"/>
          </p:nvPr>
        </p:nvSpPr>
        <p:spPr>
          <a:xfrm>
            <a:off x="1113033" y="4780233"/>
            <a:ext cx="3456000" cy="540000"/>
          </a:xfrm>
          <a:prstGeom prst="rect">
            <a:avLst/>
          </a:prstGeom>
        </p:spPr>
        <p:txBody>
          <a:bodyPr spcFirstLastPara="1" wrap="square" lIns="0" tIns="0" rIns="0" bIns="0" anchor="t" anchorCtr="0">
            <a:noAutofit/>
          </a:bodyPr>
          <a:lstStyle>
            <a:lvl1pPr marL="457200" indent="-298450" algn="ctr">
              <a:defRPr>
                <a:solidFill>
                  <a:schemeClr val="dk1"/>
                </a:solidFill>
              </a:defRPr>
            </a:lvl1pPr>
            <a:lvl2pPr marL="914400" indent="-298450" algn="ctr">
              <a:defRPr>
                <a:solidFill>
                  <a:schemeClr val="dk1"/>
                </a:solidFill>
              </a:defRPr>
            </a:lvl2pPr>
            <a:lvl3pPr marL="1371600" indent="-298450" algn="ctr">
              <a:defRPr>
                <a:solidFill>
                  <a:schemeClr val="dk1"/>
                </a:solidFill>
              </a:defRPr>
            </a:lvl3pPr>
            <a:lvl4pPr marL="1828800" indent="-298450" algn="ctr">
              <a:defRPr>
                <a:solidFill>
                  <a:schemeClr val="dk1"/>
                </a:solidFill>
              </a:defRPr>
            </a:lvl4pPr>
            <a:lvl5pPr marL="2286000" indent="-298450" algn="ctr">
              <a:defRPr>
                <a:solidFill>
                  <a:schemeClr val="dk1"/>
                </a:solidFill>
              </a:defRPr>
            </a:lvl5pPr>
            <a:lvl6pPr marL="2743200" indent="-298450" algn="ctr">
              <a:defRPr>
                <a:solidFill>
                  <a:schemeClr val="dk1"/>
                </a:solidFill>
              </a:defRPr>
            </a:lvl6pPr>
            <a:lvl7pPr marL="3200400" indent="-298450" algn="ctr">
              <a:defRPr>
                <a:solidFill>
                  <a:schemeClr val="dk1"/>
                </a:solidFill>
              </a:defRPr>
            </a:lvl7pPr>
            <a:lvl8pPr marL="3657600" indent="-298450" algn="ctr">
              <a:defRPr>
                <a:solidFill>
                  <a:schemeClr val="dk1"/>
                </a:solidFill>
              </a:defRPr>
            </a:lvl8pPr>
            <a:lvl9pPr marL="4114800" indent="-298450" algn="ctr">
              <a:defRPr>
                <a:solidFill>
                  <a:schemeClr val="dk1"/>
                </a:solidFill>
              </a:defRPr>
            </a:lvl9pPr>
          </a:lstStyle>
          <a:p>
            <a:r>
              <a:rPr lang="en-US"/>
              <a:t>Click to edit Master text styles</a:t>
            </a:r>
          </a:p>
        </p:txBody>
      </p:sp>
      <p:sp>
        <p:nvSpPr>
          <p:cNvPr id="242" name="Google Shape;242;p23"/>
          <p:cNvSpPr>
            <a:spLocks noGrp="1"/>
          </p:cNvSpPr>
          <p:nvPr>
            <p:ph type="body" idx="15"/>
          </p:nvPr>
        </p:nvSpPr>
        <p:spPr>
          <a:xfrm>
            <a:off x="1113033" y="5358593"/>
            <a:ext cx="3456000" cy="540000"/>
          </a:xfrm>
          <a:prstGeom prst="rect">
            <a:avLst/>
          </a:prstGeom>
        </p:spPr>
        <p:txBody>
          <a:bodyPr spcFirstLastPara="1" wrap="square" lIns="0" tIns="0" rIns="0" bIns="0" anchor="t" anchorCtr="0">
            <a:noAutofit/>
          </a:bodyPr>
          <a:lstStyle>
            <a:lvl1pPr marL="457200" indent="-298450" algn="ctr">
              <a:defRPr>
                <a:solidFill>
                  <a:schemeClr val="dk1"/>
                </a:solidFill>
              </a:defRPr>
            </a:lvl1pPr>
            <a:lvl2pPr marL="914400" indent="-298450" algn="ctr">
              <a:defRPr>
                <a:solidFill>
                  <a:schemeClr val="dk1"/>
                </a:solidFill>
              </a:defRPr>
            </a:lvl2pPr>
            <a:lvl3pPr marL="1371600" indent="-298450" algn="ctr">
              <a:defRPr>
                <a:solidFill>
                  <a:schemeClr val="dk1"/>
                </a:solidFill>
              </a:defRPr>
            </a:lvl3pPr>
            <a:lvl4pPr marL="1828800" indent="-298450" algn="ctr">
              <a:defRPr>
                <a:solidFill>
                  <a:schemeClr val="dk1"/>
                </a:solidFill>
              </a:defRPr>
            </a:lvl4pPr>
            <a:lvl5pPr marL="2286000" indent="-298450" algn="ctr">
              <a:defRPr>
                <a:solidFill>
                  <a:schemeClr val="dk1"/>
                </a:solidFill>
              </a:defRPr>
            </a:lvl5pPr>
            <a:lvl6pPr marL="2743200" indent="-298450" algn="ctr">
              <a:defRPr>
                <a:solidFill>
                  <a:schemeClr val="dk1"/>
                </a:solidFill>
              </a:defRPr>
            </a:lvl6pPr>
            <a:lvl7pPr marL="3200400" indent="-298450" algn="ctr">
              <a:defRPr>
                <a:solidFill>
                  <a:schemeClr val="dk1"/>
                </a:solidFill>
              </a:defRPr>
            </a:lvl7pPr>
            <a:lvl8pPr marL="3657600" indent="-298450" algn="ctr">
              <a:defRPr>
                <a:solidFill>
                  <a:schemeClr val="dk1"/>
                </a:solidFill>
              </a:defRPr>
            </a:lvl8pPr>
            <a:lvl9pPr marL="4114800" indent="-298450" algn="ctr">
              <a:defRPr>
                <a:solidFill>
                  <a:schemeClr val="dk1"/>
                </a:solidFill>
              </a:defRPr>
            </a:lvl9pPr>
          </a:lstStyle>
          <a:p>
            <a:r>
              <a:rPr lang="en-US"/>
              <a:t>Click to edit Master text styles</a:t>
            </a:r>
          </a:p>
        </p:txBody>
      </p:sp>
      <p:sp>
        <p:nvSpPr>
          <p:cNvPr id="243" name="Google Shape;243;p23"/>
          <p:cNvSpPr>
            <a:spLocks noGrp="1"/>
          </p:cNvSpPr>
          <p:nvPr>
            <p:ph type="ctrTitle"/>
          </p:nvPr>
        </p:nvSpPr>
        <p:spPr>
          <a:xfrm>
            <a:off x="831733" y="536467"/>
            <a:ext cx="10528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matchingName="Contact us slide - v1">
  <p:cSld name="CUSTOM_11">
    <p:spTree>
      <p:nvGrpSpPr>
        <p:cNvPr id="1" name="Shape 244"/>
        <p:cNvGrpSpPr/>
        <p:nvPr/>
      </p:nvGrpSpPr>
      <p:grpSpPr>
        <a:xfrm>
          <a:off x="0" y="0"/>
          <a:ext cx="0" cy="0"/>
          <a:chOff x="0" y="0"/>
          <a:chExt cx="0" cy="0"/>
        </a:xfrm>
      </p:grpSpPr>
      <p:sp>
        <p:nvSpPr>
          <p:cNvPr id="245" name="Google Shape;245;p24"/>
          <p:cNvSpPr/>
          <p:nvPr/>
        </p:nvSpPr>
        <p:spPr>
          <a:xfrm rot="5400000">
            <a:off x="-1933067" y="1921600"/>
            <a:ext cx="6880800" cy="3014800"/>
          </a:xfrm>
          <a:prstGeom prst="round1Rect">
            <a:avLst>
              <a:gd name="adj" fmla="val 28689"/>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4"/>
          <p:cNvSpPr>
            <a:spLocks noGrp="1"/>
          </p:cNvSpPr>
          <p:nvPr>
            <p:ph type="pic" idx="12"/>
          </p:nvPr>
        </p:nvSpPr>
        <p:spPr>
          <a:xfrm flipH="1">
            <a:off x="7593600" y="1329600"/>
            <a:ext cx="4598400" cy="5529600"/>
          </a:xfrm>
          <a:prstGeom prst="round1Rect">
            <a:avLst>
              <a:gd name="adj" fmla="val 22505"/>
            </a:avLst>
          </a:prstGeom>
          <a:noFill/>
          <a:ln>
            <a:noFill/>
          </a:ln>
        </p:spPr>
      </p:sp>
      <p:sp>
        <p:nvSpPr>
          <p:cNvPr id="247" name="Google Shape;247;p24"/>
          <p:cNvSpPr txBox="1"/>
          <p:nvPr/>
        </p:nvSpPr>
        <p:spPr>
          <a:xfrm>
            <a:off x="1487767" y="2119467"/>
            <a:ext cx="1325600" cy="611200"/>
          </a:xfrm>
          <a:prstGeom prst="rect">
            <a:avLst/>
          </a:prstGeom>
          <a:noFill/>
          <a:ln>
            <a:noFill/>
          </a:ln>
        </p:spPr>
        <p:txBody>
          <a:bodyPr spcFirstLastPara="1" wrap="square" lIns="0" tIns="91425" rIns="0" bIns="91425" anchor="t" anchorCtr="0">
            <a:noAutofit/>
          </a:bodyPr>
          <a:lstStyle/>
          <a:p>
            <a:pPr marL="0" lvl="0" indent="0" algn="l" rtl="0">
              <a:lnSpc>
                <a:spcPct val="115000"/>
              </a:lnSpc>
              <a:spcBef>
                <a:spcPts val="0"/>
              </a:spcBef>
              <a:spcAft>
                <a:spcPts val="0"/>
              </a:spcAft>
              <a:buNone/>
            </a:pPr>
            <a:r>
              <a:rPr lang="en-GB" sz="2000" b="1">
                <a:solidFill>
                  <a:srgbClr val="FFFFFF"/>
                </a:solidFill>
                <a:latin typeface="+mn-lt"/>
                <a:ea typeface="Calibri"/>
                <a:cs typeface="Calibri"/>
                <a:sym typeface="Calibri"/>
              </a:rPr>
              <a:t>Number</a:t>
            </a:r>
            <a:endParaRPr sz="2000" b="1">
              <a:solidFill>
                <a:srgbClr val="FFFFFF"/>
              </a:solidFill>
              <a:latin typeface="+mn-lt"/>
              <a:ea typeface="Calibri"/>
              <a:cs typeface="Calibri"/>
              <a:sym typeface="Calibri"/>
            </a:endParaRPr>
          </a:p>
        </p:txBody>
      </p:sp>
      <p:sp>
        <p:nvSpPr>
          <p:cNvPr id="248" name="Google Shape;248;p24"/>
          <p:cNvSpPr txBox="1"/>
          <p:nvPr/>
        </p:nvSpPr>
        <p:spPr>
          <a:xfrm>
            <a:off x="1517259" y="3523217"/>
            <a:ext cx="1296400" cy="611200"/>
          </a:xfrm>
          <a:prstGeom prst="rect">
            <a:avLst/>
          </a:prstGeom>
          <a:noFill/>
          <a:ln>
            <a:noFill/>
          </a:ln>
        </p:spPr>
        <p:txBody>
          <a:bodyPr spcFirstLastPara="1" wrap="square" lIns="0" tIns="91425" rIns="0" bIns="91425" anchor="t" anchorCtr="0">
            <a:noAutofit/>
          </a:bodyPr>
          <a:lstStyle/>
          <a:p>
            <a:pPr marL="0" lvl="0" indent="0" algn="l" rtl="0">
              <a:lnSpc>
                <a:spcPct val="115000"/>
              </a:lnSpc>
              <a:spcBef>
                <a:spcPts val="0"/>
              </a:spcBef>
              <a:spcAft>
                <a:spcPts val="0"/>
              </a:spcAft>
              <a:buNone/>
            </a:pPr>
            <a:r>
              <a:rPr lang="en-GB" sz="2000" b="1">
                <a:solidFill>
                  <a:srgbClr val="FFFFFF"/>
                </a:solidFill>
                <a:latin typeface="+mn-lt"/>
                <a:ea typeface="Calibri"/>
                <a:cs typeface="Calibri"/>
                <a:sym typeface="Calibri"/>
              </a:rPr>
              <a:t>Email</a:t>
            </a:r>
            <a:endParaRPr sz="2000" b="1">
              <a:solidFill>
                <a:srgbClr val="FFFFFF"/>
              </a:solidFill>
              <a:latin typeface="+mn-lt"/>
              <a:ea typeface="Calibri"/>
              <a:cs typeface="Calibri"/>
              <a:sym typeface="Calibri"/>
            </a:endParaRPr>
          </a:p>
        </p:txBody>
      </p:sp>
      <p:sp>
        <p:nvSpPr>
          <p:cNvPr id="249" name="Google Shape;249;p24"/>
          <p:cNvSpPr txBox="1"/>
          <p:nvPr/>
        </p:nvSpPr>
        <p:spPr>
          <a:xfrm>
            <a:off x="1487767" y="4926967"/>
            <a:ext cx="1325600" cy="611200"/>
          </a:xfrm>
          <a:prstGeom prst="rect">
            <a:avLst/>
          </a:prstGeom>
          <a:noFill/>
          <a:ln>
            <a:noFill/>
          </a:ln>
        </p:spPr>
        <p:txBody>
          <a:bodyPr spcFirstLastPara="1" wrap="square" lIns="0" tIns="91425" rIns="0" bIns="91425" anchor="t" anchorCtr="0">
            <a:noAutofit/>
          </a:bodyPr>
          <a:lstStyle/>
          <a:p>
            <a:pPr marL="0" lvl="0" indent="0" algn="l" rtl="0">
              <a:lnSpc>
                <a:spcPct val="115000"/>
              </a:lnSpc>
              <a:spcBef>
                <a:spcPts val="0"/>
              </a:spcBef>
              <a:spcAft>
                <a:spcPts val="0"/>
              </a:spcAft>
              <a:buNone/>
            </a:pPr>
            <a:r>
              <a:rPr lang="en-GB" sz="2000" b="1">
                <a:solidFill>
                  <a:srgbClr val="FFFFFF"/>
                </a:solidFill>
                <a:latin typeface="+mn-lt"/>
                <a:ea typeface="Calibri"/>
                <a:cs typeface="Calibri"/>
                <a:sym typeface="Calibri"/>
              </a:rPr>
              <a:t>Site Link</a:t>
            </a:r>
            <a:endParaRPr sz="2000" b="1">
              <a:solidFill>
                <a:srgbClr val="FFFFFF"/>
              </a:solidFill>
              <a:latin typeface="+mn-lt"/>
              <a:ea typeface="Calibri"/>
              <a:cs typeface="Calibri"/>
              <a:sym typeface="Calibri"/>
            </a:endParaRPr>
          </a:p>
        </p:txBody>
      </p:sp>
      <p:sp>
        <p:nvSpPr>
          <p:cNvPr id="250" name="Google Shape;250;p24"/>
          <p:cNvSpPr>
            <a:spLocks noGrp="1"/>
          </p:cNvSpPr>
          <p:nvPr>
            <p:ph type="ctrTitle"/>
          </p:nvPr>
        </p:nvSpPr>
        <p:spPr>
          <a:xfrm>
            <a:off x="3432000" y="523200"/>
            <a:ext cx="4161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51" name="Google Shape;251;p24"/>
          <p:cNvSpPr>
            <a:spLocks noGrp="1"/>
          </p:cNvSpPr>
          <p:nvPr>
            <p:ph type="body" idx="13"/>
          </p:nvPr>
        </p:nvSpPr>
        <p:spPr>
          <a:xfrm>
            <a:off x="3432000" y="2092800"/>
            <a:ext cx="37364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2" name="Google Shape;252;p24"/>
          <p:cNvSpPr>
            <a:spLocks noGrp="1"/>
          </p:cNvSpPr>
          <p:nvPr>
            <p:ph type="body" idx="14"/>
          </p:nvPr>
        </p:nvSpPr>
        <p:spPr>
          <a:xfrm>
            <a:off x="3432000" y="3499200"/>
            <a:ext cx="37364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3" name="Google Shape;253;p24"/>
          <p:cNvSpPr>
            <a:spLocks noGrp="1"/>
          </p:cNvSpPr>
          <p:nvPr>
            <p:ph type="body" idx="15"/>
          </p:nvPr>
        </p:nvSpPr>
        <p:spPr>
          <a:xfrm>
            <a:off x="3432000" y="4905600"/>
            <a:ext cx="37364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matchingName="Contact us slide - v2">
  <p:cSld name="CUSTOM_12">
    <p:bg>
      <p:bgPr>
        <a:solidFill>
          <a:schemeClr val="accent1"/>
        </a:solidFill>
        <a:effectLst/>
      </p:bgPr>
    </p:bg>
    <p:spTree>
      <p:nvGrpSpPr>
        <p:cNvPr id="1" name="Shape 254"/>
        <p:cNvGrpSpPr/>
        <p:nvPr/>
      </p:nvGrpSpPr>
      <p:grpSpPr>
        <a:xfrm>
          <a:off x="0" y="0"/>
          <a:ext cx="0" cy="0"/>
          <a:chOff x="0" y="0"/>
          <a:chExt cx="0" cy="0"/>
        </a:xfrm>
      </p:grpSpPr>
      <p:sp>
        <p:nvSpPr>
          <p:cNvPr id="255" name="Google Shape;255;p25"/>
          <p:cNvSpPr/>
          <p:nvPr/>
        </p:nvSpPr>
        <p:spPr>
          <a:xfrm>
            <a:off x="5014033" y="461000"/>
            <a:ext cx="6727200" cy="5902400"/>
          </a:xfrm>
          <a:prstGeom prst="roundRect">
            <a:avLst>
              <a:gd name="adj" fmla="val 8846"/>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5"/>
          <p:cNvSpPr>
            <a:spLocks noGrp="1"/>
          </p:cNvSpPr>
          <p:nvPr>
            <p:ph type="pic" idx="12"/>
          </p:nvPr>
        </p:nvSpPr>
        <p:spPr>
          <a:xfrm>
            <a:off x="-33600" y="1600000"/>
            <a:ext cx="4604400" cy="5259200"/>
          </a:xfrm>
          <a:prstGeom prst="round1Rect">
            <a:avLst>
              <a:gd name="adj" fmla="val 22505"/>
            </a:avLst>
          </a:prstGeom>
          <a:noFill/>
          <a:ln>
            <a:noFill/>
          </a:ln>
        </p:spPr>
      </p:sp>
      <p:sp>
        <p:nvSpPr>
          <p:cNvPr id="257" name="Google Shape;257;p25"/>
          <p:cNvSpPr>
            <a:spLocks noGrp="1"/>
          </p:cNvSpPr>
          <p:nvPr>
            <p:ph type="ctrTitle"/>
          </p:nvPr>
        </p:nvSpPr>
        <p:spPr>
          <a:xfrm>
            <a:off x="489600" y="461000"/>
            <a:ext cx="41616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258" name="Google Shape;258;p25"/>
          <p:cNvSpPr txBox="1"/>
          <p:nvPr/>
        </p:nvSpPr>
        <p:spPr>
          <a:xfrm>
            <a:off x="5745633" y="931167"/>
            <a:ext cx="5264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2000" b="1">
                <a:solidFill>
                  <a:schemeClr val="tx1"/>
                </a:solidFill>
                <a:latin typeface="+mn-lt"/>
                <a:ea typeface="Calibri"/>
                <a:cs typeface="Calibri"/>
                <a:sym typeface="Calibri"/>
              </a:rPr>
              <a:t>Number</a:t>
            </a:r>
            <a:endParaRPr sz="2000" b="1">
              <a:solidFill>
                <a:schemeClr val="tx1"/>
              </a:solidFill>
              <a:latin typeface="+mn-lt"/>
              <a:ea typeface="Calibri"/>
              <a:cs typeface="Calibri"/>
              <a:sym typeface="Calibri"/>
            </a:endParaRPr>
          </a:p>
        </p:txBody>
      </p:sp>
      <p:sp>
        <p:nvSpPr>
          <p:cNvPr id="259" name="Google Shape;259;p25"/>
          <p:cNvSpPr txBox="1"/>
          <p:nvPr/>
        </p:nvSpPr>
        <p:spPr>
          <a:xfrm>
            <a:off x="5745633" y="2087393"/>
            <a:ext cx="5264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2000" b="1">
                <a:solidFill>
                  <a:schemeClr val="tx1"/>
                </a:solidFill>
                <a:latin typeface="+mn-lt"/>
                <a:ea typeface="Calibri"/>
                <a:cs typeface="Calibri"/>
                <a:sym typeface="Calibri"/>
              </a:rPr>
              <a:t>Email</a:t>
            </a:r>
            <a:endParaRPr sz="2000" b="1">
              <a:solidFill>
                <a:schemeClr val="tx1"/>
              </a:solidFill>
              <a:latin typeface="+mn-lt"/>
              <a:ea typeface="Calibri"/>
              <a:cs typeface="Calibri"/>
              <a:sym typeface="Calibri"/>
            </a:endParaRPr>
          </a:p>
        </p:txBody>
      </p:sp>
      <p:sp>
        <p:nvSpPr>
          <p:cNvPr id="260" name="Google Shape;260;p25"/>
          <p:cNvSpPr txBox="1"/>
          <p:nvPr/>
        </p:nvSpPr>
        <p:spPr>
          <a:xfrm>
            <a:off x="5745633" y="3243619"/>
            <a:ext cx="5264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2000" b="1">
                <a:solidFill>
                  <a:schemeClr val="tx1"/>
                </a:solidFill>
                <a:latin typeface="+mn-lt"/>
                <a:ea typeface="Calibri"/>
                <a:cs typeface="Calibri"/>
                <a:sym typeface="Calibri"/>
              </a:rPr>
              <a:t>Site Link</a:t>
            </a:r>
            <a:endParaRPr sz="2000" b="1">
              <a:solidFill>
                <a:schemeClr val="tx1"/>
              </a:solidFill>
              <a:latin typeface="+mn-lt"/>
              <a:ea typeface="Calibri"/>
              <a:cs typeface="Calibri"/>
              <a:sym typeface="Calibri"/>
            </a:endParaRPr>
          </a:p>
        </p:txBody>
      </p:sp>
      <p:sp>
        <p:nvSpPr>
          <p:cNvPr id="261" name="Google Shape;261;p25"/>
          <p:cNvSpPr txBox="1"/>
          <p:nvPr/>
        </p:nvSpPr>
        <p:spPr>
          <a:xfrm>
            <a:off x="5745633" y="4399845"/>
            <a:ext cx="5264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GB" sz="2000" b="1">
                <a:solidFill>
                  <a:schemeClr val="tx1"/>
                </a:solidFill>
                <a:latin typeface="+mn-lt"/>
                <a:ea typeface="Calibri"/>
                <a:cs typeface="Calibri"/>
                <a:sym typeface="Calibri"/>
              </a:rPr>
              <a:t>Address</a:t>
            </a:r>
            <a:endParaRPr sz="2000" b="1">
              <a:solidFill>
                <a:schemeClr val="tx1"/>
              </a:solidFill>
              <a:latin typeface="+mn-lt"/>
              <a:ea typeface="Calibri"/>
              <a:cs typeface="Calibri"/>
              <a:sym typeface="Calibri"/>
            </a:endParaRPr>
          </a:p>
        </p:txBody>
      </p:sp>
      <p:sp>
        <p:nvSpPr>
          <p:cNvPr id="262" name="Google Shape;262;p25"/>
          <p:cNvSpPr>
            <a:spLocks noGrp="1"/>
          </p:cNvSpPr>
          <p:nvPr>
            <p:ph type="body" idx="13"/>
          </p:nvPr>
        </p:nvSpPr>
        <p:spPr>
          <a:xfrm>
            <a:off x="5745600" y="1358400"/>
            <a:ext cx="5265600" cy="50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3" name="Google Shape;263;p25"/>
          <p:cNvSpPr>
            <a:spLocks noGrp="1"/>
          </p:cNvSpPr>
          <p:nvPr>
            <p:ph type="body" idx="14"/>
          </p:nvPr>
        </p:nvSpPr>
        <p:spPr>
          <a:xfrm>
            <a:off x="5745600" y="2515200"/>
            <a:ext cx="5265600" cy="50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4" name="Google Shape;264;p25"/>
          <p:cNvSpPr>
            <a:spLocks noGrp="1"/>
          </p:cNvSpPr>
          <p:nvPr>
            <p:ph type="body" idx="15"/>
          </p:nvPr>
        </p:nvSpPr>
        <p:spPr>
          <a:xfrm>
            <a:off x="5745600" y="3672000"/>
            <a:ext cx="5265600" cy="50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5" name="Google Shape;265;p25"/>
          <p:cNvSpPr>
            <a:spLocks noGrp="1"/>
          </p:cNvSpPr>
          <p:nvPr>
            <p:ph type="body" idx="16"/>
          </p:nvPr>
        </p:nvSpPr>
        <p:spPr>
          <a:xfrm>
            <a:off x="5745600" y="4824000"/>
            <a:ext cx="5265600" cy="109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matchingName="Slide with 2 columns v1 Image">
  <p:cSld name="CUSTOM_13">
    <p:spTree>
      <p:nvGrpSpPr>
        <p:cNvPr id="1" name="Shape 266"/>
        <p:cNvGrpSpPr/>
        <p:nvPr/>
      </p:nvGrpSpPr>
      <p:grpSpPr>
        <a:xfrm>
          <a:off x="0" y="0"/>
          <a:ext cx="0" cy="0"/>
          <a:chOff x="0" y="0"/>
          <a:chExt cx="0" cy="0"/>
        </a:xfrm>
      </p:grpSpPr>
      <p:sp>
        <p:nvSpPr>
          <p:cNvPr id="267" name="Google Shape;267;p26"/>
          <p:cNvSpPr>
            <a:spLocks noGrp="1"/>
          </p:cNvSpPr>
          <p:nvPr>
            <p:ph type="body" idx="13"/>
          </p:nvPr>
        </p:nvSpPr>
        <p:spPr>
          <a:xfrm>
            <a:off x="1324533" y="3133384"/>
            <a:ext cx="4500400" cy="6260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8" name="Google Shape;268;p26"/>
          <p:cNvSpPr>
            <a:spLocks noGrp="1"/>
          </p:cNvSpPr>
          <p:nvPr>
            <p:ph type="body" idx="15"/>
          </p:nvPr>
        </p:nvSpPr>
        <p:spPr>
          <a:xfrm>
            <a:off x="1324533" y="3922900"/>
            <a:ext cx="4500400" cy="24652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9" name="Google Shape;269;p26"/>
          <p:cNvSpPr/>
          <p:nvPr/>
        </p:nvSpPr>
        <p:spPr>
          <a:xfrm>
            <a:off x="987119" y="1533420"/>
            <a:ext cx="268000" cy="268000"/>
          </a:xfrm>
          <a:prstGeom prst="roundRect">
            <a:avLst>
              <a:gd name="adj" fmla="val 30676"/>
            </a:avLst>
          </a:prstGeom>
          <a:solidFill>
            <a:schemeClr val="accen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6"/>
          <p:cNvSpPr>
            <a:spLocks noGrp="1"/>
          </p:cNvSpPr>
          <p:nvPr>
            <p:ph type="ctrTitle"/>
          </p:nvPr>
        </p:nvSpPr>
        <p:spPr>
          <a:xfrm>
            <a:off x="809400" y="349767"/>
            <a:ext cx="10573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71" name="Google Shape;271;p26"/>
          <p:cNvSpPr>
            <a:spLocks noGrp="1"/>
          </p:cNvSpPr>
          <p:nvPr>
            <p:ph type="body" idx="14"/>
          </p:nvPr>
        </p:nvSpPr>
        <p:spPr>
          <a:xfrm>
            <a:off x="6704467" y="3133384"/>
            <a:ext cx="4500400" cy="6260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2" name="Google Shape;272;p26"/>
          <p:cNvSpPr>
            <a:spLocks noGrp="1"/>
          </p:cNvSpPr>
          <p:nvPr>
            <p:ph type="body" idx="16"/>
          </p:nvPr>
        </p:nvSpPr>
        <p:spPr>
          <a:xfrm>
            <a:off x="6704467" y="3922900"/>
            <a:ext cx="4500400" cy="24652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3" name="Google Shape;273;p26"/>
          <p:cNvSpPr/>
          <p:nvPr/>
        </p:nvSpPr>
        <p:spPr>
          <a:xfrm>
            <a:off x="6367052" y="1533420"/>
            <a:ext cx="268000" cy="268000"/>
          </a:xfrm>
          <a:prstGeom prst="roundRect">
            <a:avLst>
              <a:gd name="adj" fmla="val 30676"/>
            </a:avLst>
          </a:pr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6"/>
          <p:cNvSpPr>
            <a:spLocks noGrp="1"/>
          </p:cNvSpPr>
          <p:nvPr>
            <p:ph type="pic" idx="12"/>
          </p:nvPr>
        </p:nvSpPr>
        <p:spPr>
          <a:xfrm>
            <a:off x="1324533" y="1464267"/>
            <a:ext cx="1505600" cy="1505600"/>
          </a:xfrm>
          <a:prstGeom prst="roundRect">
            <a:avLst>
              <a:gd name="adj" fmla="val 11134"/>
            </a:avLst>
          </a:prstGeom>
          <a:noFill/>
          <a:ln>
            <a:noFill/>
          </a:ln>
        </p:spPr>
      </p:sp>
      <p:sp>
        <p:nvSpPr>
          <p:cNvPr id="275" name="Google Shape;275;p26"/>
          <p:cNvSpPr>
            <a:spLocks noGrp="1"/>
          </p:cNvSpPr>
          <p:nvPr>
            <p:ph type="pic" idx="22"/>
          </p:nvPr>
        </p:nvSpPr>
        <p:spPr>
          <a:xfrm>
            <a:off x="6747167" y="1464267"/>
            <a:ext cx="1505600" cy="1505600"/>
          </a:xfrm>
          <a:prstGeom prst="roundRect">
            <a:avLst>
              <a:gd name="adj" fmla="val 11134"/>
            </a:avLst>
          </a:prstGeom>
          <a:noFill/>
          <a:ln>
            <a:noFill/>
          </a:ln>
        </p:spPr>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matchingName="Slide with 3 columns-v3 1 Image">
  <p:cSld name="CUSTOM_14">
    <p:spTree>
      <p:nvGrpSpPr>
        <p:cNvPr id="1" name="Shape 276"/>
        <p:cNvGrpSpPr/>
        <p:nvPr/>
      </p:nvGrpSpPr>
      <p:grpSpPr>
        <a:xfrm>
          <a:off x="0" y="0"/>
          <a:ext cx="0" cy="0"/>
          <a:chOff x="0" y="0"/>
          <a:chExt cx="0" cy="0"/>
        </a:xfrm>
      </p:grpSpPr>
      <p:sp>
        <p:nvSpPr>
          <p:cNvPr id="277" name="Google Shape;277;p27"/>
          <p:cNvSpPr>
            <a:spLocks noGrp="1"/>
          </p:cNvSpPr>
          <p:nvPr>
            <p:ph type="ctrTitle"/>
          </p:nvPr>
        </p:nvSpPr>
        <p:spPr>
          <a:xfrm>
            <a:off x="472789" y="407167"/>
            <a:ext cx="11270000" cy="77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78" name="Google Shape;278;p27"/>
          <p:cNvSpPr>
            <a:spLocks noGrp="1"/>
          </p:cNvSpPr>
          <p:nvPr>
            <p:ph type="body" idx="13"/>
          </p:nvPr>
        </p:nvSpPr>
        <p:spPr>
          <a:xfrm>
            <a:off x="618933" y="2802000"/>
            <a:ext cx="3464400" cy="6724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9" name="Google Shape;279;p27"/>
          <p:cNvSpPr>
            <a:spLocks noGrp="1"/>
          </p:cNvSpPr>
          <p:nvPr>
            <p:ph type="body" idx="16"/>
          </p:nvPr>
        </p:nvSpPr>
        <p:spPr>
          <a:xfrm>
            <a:off x="618933" y="3761733"/>
            <a:ext cx="3464400" cy="26112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0" name="Google Shape;280;p27"/>
          <p:cNvSpPr>
            <a:spLocks noGrp="1"/>
          </p:cNvSpPr>
          <p:nvPr>
            <p:ph type="pic" idx="12"/>
          </p:nvPr>
        </p:nvSpPr>
        <p:spPr>
          <a:xfrm>
            <a:off x="614200" y="1569233"/>
            <a:ext cx="1171600" cy="1171600"/>
          </a:xfrm>
          <a:prstGeom prst="roundRect">
            <a:avLst>
              <a:gd name="adj" fmla="val 11134"/>
            </a:avLst>
          </a:prstGeom>
          <a:noFill/>
          <a:ln>
            <a:noFill/>
          </a:ln>
        </p:spPr>
      </p:sp>
      <p:sp>
        <p:nvSpPr>
          <p:cNvPr id="281" name="Google Shape;281;p27"/>
          <p:cNvSpPr>
            <a:spLocks noGrp="1"/>
          </p:cNvSpPr>
          <p:nvPr>
            <p:ph type="body" idx="14"/>
          </p:nvPr>
        </p:nvSpPr>
        <p:spPr>
          <a:xfrm>
            <a:off x="4375600" y="2809933"/>
            <a:ext cx="3464400" cy="6724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2" name="Google Shape;282;p27"/>
          <p:cNvSpPr>
            <a:spLocks noGrp="1"/>
          </p:cNvSpPr>
          <p:nvPr>
            <p:ph type="body" idx="17"/>
          </p:nvPr>
        </p:nvSpPr>
        <p:spPr>
          <a:xfrm>
            <a:off x="4375600" y="3769127"/>
            <a:ext cx="3464400" cy="26112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3" name="Google Shape;283;p27"/>
          <p:cNvSpPr>
            <a:spLocks noGrp="1"/>
          </p:cNvSpPr>
          <p:nvPr>
            <p:ph type="pic" idx="22"/>
          </p:nvPr>
        </p:nvSpPr>
        <p:spPr>
          <a:xfrm>
            <a:off x="4370867" y="1577167"/>
            <a:ext cx="1171600" cy="1171600"/>
          </a:xfrm>
          <a:prstGeom prst="roundRect">
            <a:avLst>
              <a:gd name="adj" fmla="val 11134"/>
            </a:avLst>
          </a:prstGeom>
          <a:noFill/>
          <a:ln>
            <a:noFill/>
          </a:ln>
        </p:spPr>
      </p:sp>
      <p:sp>
        <p:nvSpPr>
          <p:cNvPr id="284" name="Google Shape;284;p27"/>
          <p:cNvSpPr>
            <a:spLocks noGrp="1"/>
          </p:cNvSpPr>
          <p:nvPr>
            <p:ph type="body" idx="15"/>
          </p:nvPr>
        </p:nvSpPr>
        <p:spPr>
          <a:xfrm>
            <a:off x="8137000" y="2809933"/>
            <a:ext cx="3464400" cy="6724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5" name="Google Shape;285;p27"/>
          <p:cNvSpPr>
            <a:spLocks noGrp="1"/>
          </p:cNvSpPr>
          <p:nvPr>
            <p:ph type="body" idx="18"/>
          </p:nvPr>
        </p:nvSpPr>
        <p:spPr>
          <a:xfrm>
            <a:off x="8137000" y="3769127"/>
            <a:ext cx="3464400" cy="26112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6" name="Google Shape;286;p27"/>
          <p:cNvSpPr>
            <a:spLocks noGrp="1"/>
          </p:cNvSpPr>
          <p:nvPr>
            <p:ph type="pic" idx="32"/>
          </p:nvPr>
        </p:nvSpPr>
        <p:spPr>
          <a:xfrm>
            <a:off x="8132267" y="1577167"/>
            <a:ext cx="1171600" cy="1171600"/>
          </a:xfrm>
          <a:prstGeom prst="roundRect">
            <a:avLst>
              <a:gd name="adj" fmla="val 11134"/>
            </a:avLst>
          </a:prstGeom>
          <a:noFill/>
          <a:ln>
            <a:noFill/>
          </a:ln>
        </p:spPr>
      </p:sp>
      <p:sp>
        <p:nvSpPr>
          <p:cNvPr id="287" name="Google Shape;287;p27"/>
          <p:cNvSpPr/>
          <p:nvPr/>
        </p:nvSpPr>
        <p:spPr>
          <a:xfrm flipH="1">
            <a:off x="2916341" y="1993033"/>
            <a:ext cx="324000" cy="324000"/>
          </a:xfrm>
          <a:prstGeom prst="roundRect">
            <a:avLst>
              <a:gd name="adj" fmla="val 3067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7"/>
          <p:cNvSpPr/>
          <p:nvPr/>
        </p:nvSpPr>
        <p:spPr>
          <a:xfrm flipH="1">
            <a:off x="6675375" y="1993033"/>
            <a:ext cx="324000" cy="324000"/>
          </a:xfrm>
          <a:prstGeom prst="roundRect">
            <a:avLst>
              <a:gd name="adj" fmla="val 3067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7"/>
          <p:cNvSpPr/>
          <p:nvPr/>
        </p:nvSpPr>
        <p:spPr>
          <a:xfrm flipH="1">
            <a:off x="10436775" y="1993033"/>
            <a:ext cx="324000" cy="324000"/>
          </a:xfrm>
          <a:prstGeom prst="roundRect">
            <a:avLst>
              <a:gd name="adj" fmla="val 30676"/>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matchingName="Title Slide">
  <p:cSld name="CUSTOM_15_1">
    <p:spTree>
      <p:nvGrpSpPr>
        <p:cNvPr id="1" name="Shape 290"/>
        <p:cNvGrpSpPr/>
        <p:nvPr/>
      </p:nvGrpSpPr>
      <p:grpSpPr>
        <a:xfrm>
          <a:off x="0" y="0"/>
          <a:ext cx="0" cy="0"/>
          <a:chOff x="0" y="0"/>
          <a:chExt cx="0" cy="0"/>
        </a:xfrm>
      </p:grpSpPr>
      <p:sp>
        <p:nvSpPr>
          <p:cNvPr id="291" name="Google Shape;291;p28"/>
          <p:cNvSpPr/>
          <p:nvPr/>
        </p:nvSpPr>
        <p:spPr>
          <a:xfrm rot="10800000" flipH="1">
            <a:off x="0" y="100"/>
            <a:ext cx="12189200" cy="4774400"/>
          </a:xfrm>
          <a:prstGeom prst="round1Rect">
            <a:avLst>
              <a:gd name="adj" fmla="val 27169"/>
            </a:avLst>
          </a:prstGeom>
          <a:solidFill>
            <a:schemeClr val="accen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292" name="Google Shape;292;p28"/>
          <p:cNvSpPr/>
          <p:nvPr/>
        </p:nvSpPr>
        <p:spPr>
          <a:xfrm>
            <a:off x="0" y="6187600"/>
            <a:ext cx="12192000" cy="6812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293" name="Google Shape;293;p28"/>
          <p:cNvSpPr>
            <a:spLocks noGrp="1"/>
          </p:cNvSpPr>
          <p:nvPr>
            <p:ph type="title"/>
          </p:nvPr>
        </p:nvSpPr>
        <p:spPr>
          <a:xfrm>
            <a:off x="761933" y="522167"/>
            <a:ext cx="9901600" cy="3632800"/>
          </a:xfrm>
          <a:prstGeom prst="rect">
            <a:avLst/>
          </a:prstGeom>
        </p:spPr>
        <p:txBody>
          <a:bodyPr spcFirstLastPara="1" wrap="square" lIns="0" tIns="0" rIns="0" bIns="0" anchor="b" anchorCtr="0">
            <a:normAutofit/>
          </a:bodyPr>
          <a:lstStyle>
            <a:lvl1pPr>
              <a:defRPr b="1">
                <a:solidFill>
                  <a:schemeClr val="lt1"/>
                </a:solidFill>
              </a:defRPr>
            </a:lvl1pPr>
            <a:lvl2pPr>
              <a:defRPr b="1">
                <a:solidFill>
                  <a:schemeClr val="dk2"/>
                </a:solidFill>
              </a:defRPr>
            </a:lvl2pPr>
            <a:lvl3pPr>
              <a:defRPr b="1">
                <a:solidFill>
                  <a:schemeClr val="dk2"/>
                </a:solidFill>
              </a:defRPr>
            </a:lvl3pPr>
            <a:lvl4pPr>
              <a:defRPr b="1">
                <a:solidFill>
                  <a:schemeClr val="dk2"/>
                </a:solidFill>
              </a:defRPr>
            </a:lvl4pPr>
            <a:lvl5pPr>
              <a:defRPr b="1">
                <a:solidFill>
                  <a:schemeClr val="dk2"/>
                </a:solidFill>
              </a:defRPr>
            </a:lvl5pPr>
            <a:lvl6pPr>
              <a:defRPr b="1">
                <a:solidFill>
                  <a:schemeClr val="dk2"/>
                </a:solidFill>
              </a:defRPr>
            </a:lvl6pPr>
            <a:lvl7pPr>
              <a:defRPr b="1">
                <a:solidFill>
                  <a:schemeClr val="dk2"/>
                </a:solidFill>
              </a:defRPr>
            </a:lvl7pPr>
            <a:lvl8pPr>
              <a:defRPr b="1">
                <a:solidFill>
                  <a:schemeClr val="dk2"/>
                </a:solidFill>
              </a:defRPr>
            </a:lvl8pPr>
            <a:lvl9pPr>
              <a:defRPr b="1">
                <a:solidFill>
                  <a:schemeClr val="dk2"/>
                </a:solidFill>
              </a:defRPr>
            </a:lvl9pPr>
          </a:lstStyle>
          <a:p>
            <a:r>
              <a:rPr lang="en-US"/>
              <a:t>Click to edit Master title style</a:t>
            </a:r>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matchingName="Thankyou Slide">
  <p:cSld name="CUSTOM_15_1_2">
    <p:spTree>
      <p:nvGrpSpPr>
        <p:cNvPr id="1" name="Shape 294"/>
        <p:cNvGrpSpPr/>
        <p:nvPr/>
      </p:nvGrpSpPr>
      <p:grpSpPr>
        <a:xfrm>
          <a:off x="0" y="0"/>
          <a:ext cx="0" cy="0"/>
          <a:chOff x="0" y="0"/>
          <a:chExt cx="0" cy="0"/>
        </a:xfrm>
      </p:grpSpPr>
      <p:sp>
        <p:nvSpPr>
          <p:cNvPr id="295" name="Google Shape;295;p29"/>
          <p:cNvSpPr/>
          <p:nvPr/>
        </p:nvSpPr>
        <p:spPr>
          <a:xfrm>
            <a:off x="0" y="1041800"/>
            <a:ext cx="12189200" cy="5816000"/>
          </a:xfrm>
          <a:prstGeom prst="round1Rect">
            <a:avLst>
              <a:gd name="adj" fmla="val 27169"/>
            </a:avLst>
          </a:prstGeom>
          <a:solidFill>
            <a:schemeClr val="accen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296" name="Google Shape;296;p29"/>
          <p:cNvSpPr>
            <a:spLocks noGrp="1"/>
          </p:cNvSpPr>
          <p:nvPr>
            <p:ph type="title"/>
          </p:nvPr>
        </p:nvSpPr>
        <p:spPr>
          <a:xfrm>
            <a:off x="1143800" y="2133400"/>
            <a:ext cx="9901600" cy="3632800"/>
          </a:xfrm>
          <a:prstGeom prst="rect">
            <a:avLst/>
          </a:prstGeom>
        </p:spPr>
        <p:txBody>
          <a:bodyPr spcFirstLastPara="1" wrap="square" lIns="0" tIns="0" rIns="0" bIns="0" anchor="ctr" anchorCtr="0">
            <a:normAutofit/>
          </a:bodyPr>
          <a:lstStyle>
            <a:lvl1pPr algn="ctr">
              <a:defRPr b="1">
                <a:solidFill>
                  <a:schemeClr val="lt1"/>
                </a:solidFill>
              </a:defRPr>
            </a:lvl1pPr>
            <a:lvl2pPr algn="ctr">
              <a:defRPr b="1">
                <a:solidFill>
                  <a:schemeClr val="dk2"/>
                </a:solidFill>
              </a:defRPr>
            </a:lvl2pPr>
            <a:lvl3pPr algn="ctr">
              <a:defRPr b="1">
                <a:solidFill>
                  <a:schemeClr val="dk2"/>
                </a:solidFill>
              </a:defRPr>
            </a:lvl3pPr>
            <a:lvl4pPr algn="ctr">
              <a:defRPr b="1">
                <a:solidFill>
                  <a:schemeClr val="dk2"/>
                </a:solidFill>
              </a:defRPr>
            </a:lvl4pPr>
            <a:lvl5pPr algn="ctr">
              <a:defRPr b="1">
                <a:solidFill>
                  <a:schemeClr val="dk2"/>
                </a:solidFill>
              </a:defRPr>
            </a:lvl5pPr>
            <a:lvl6pPr algn="ctr">
              <a:defRPr b="1">
                <a:solidFill>
                  <a:schemeClr val="dk2"/>
                </a:solidFill>
              </a:defRPr>
            </a:lvl6pPr>
            <a:lvl7pPr algn="ctr">
              <a:defRPr b="1">
                <a:solidFill>
                  <a:schemeClr val="dk2"/>
                </a:solidFill>
              </a:defRPr>
            </a:lvl7pPr>
            <a:lvl8pPr algn="ctr">
              <a:defRPr b="1">
                <a:solidFill>
                  <a:schemeClr val="dk2"/>
                </a:solidFill>
              </a:defRPr>
            </a:lvl8pPr>
            <a:lvl9pPr algn="ctr">
              <a:defRPr b="1">
                <a:solidFill>
                  <a:schemeClr val="dk2"/>
                </a:solidFill>
              </a:defRPr>
            </a:lvl9pPr>
          </a:lstStyle>
          <a:p>
            <a:r>
              <a:rPr lang="en-US"/>
              <a:t>Click to edit Master title style</a:t>
            </a:r>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matchingName="Title Slide v2">
  <p:cSld name="CUSTOM_15_1_1">
    <p:spTree>
      <p:nvGrpSpPr>
        <p:cNvPr id="1" name="Shape 297"/>
        <p:cNvGrpSpPr/>
        <p:nvPr/>
      </p:nvGrpSpPr>
      <p:grpSpPr>
        <a:xfrm>
          <a:off x="0" y="0"/>
          <a:ext cx="0" cy="0"/>
          <a:chOff x="0" y="0"/>
          <a:chExt cx="0" cy="0"/>
        </a:xfrm>
      </p:grpSpPr>
      <p:sp>
        <p:nvSpPr>
          <p:cNvPr id="298" name="Google Shape;298;p30"/>
          <p:cNvSpPr/>
          <p:nvPr/>
        </p:nvSpPr>
        <p:spPr>
          <a:xfrm rot="10800000" flipH="1">
            <a:off x="0" y="100"/>
            <a:ext cx="12189200" cy="4774400"/>
          </a:xfrm>
          <a:prstGeom prst="round1Rect">
            <a:avLst>
              <a:gd name="adj" fmla="val 27169"/>
            </a:avLst>
          </a:prstGeom>
          <a:solidFill>
            <a:schemeClr val="accen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299" name="Google Shape;299;p30"/>
          <p:cNvSpPr/>
          <p:nvPr/>
        </p:nvSpPr>
        <p:spPr>
          <a:xfrm>
            <a:off x="0" y="6187600"/>
            <a:ext cx="12192000" cy="6812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300" name="Google Shape;300;p30"/>
          <p:cNvSpPr>
            <a:spLocks noGrp="1"/>
          </p:cNvSpPr>
          <p:nvPr>
            <p:ph type="title"/>
          </p:nvPr>
        </p:nvSpPr>
        <p:spPr>
          <a:xfrm>
            <a:off x="761933" y="690433"/>
            <a:ext cx="10332800" cy="3464400"/>
          </a:xfrm>
          <a:prstGeom prst="rect">
            <a:avLst/>
          </a:prstGeom>
        </p:spPr>
        <p:txBody>
          <a:bodyPr spcFirstLastPara="1" wrap="square" lIns="0" tIns="0" rIns="0" bIns="0" anchor="b" anchorCtr="0">
            <a:normAutofit/>
          </a:bodyPr>
          <a:lstStyle>
            <a:lvl1pPr>
              <a:defRPr b="1">
                <a:solidFill>
                  <a:schemeClr val="lt1"/>
                </a:solidFill>
              </a:defRPr>
            </a:lvl1pPr>
            <a:lvl2pPr>
              <a:defRPr b="1">
                <a:solidFill>
                  <a:schemeClr val="dk2"/>
                </a:solidFill>
              </a:defRPr>
            </a:lvl2pPr>
            <a:lvl3pPr>
              <a:defRPr b="1">
                <a:solidFill>
                  <a:schemeClr val="dk2"/>
                </a:solidFill>
              </a:defRPr>
            </a:lvl3pPr>
            <a:lvl4pPr>
              <a:defRPr b="1">
                <a:solidFill>
                  <a:schemeClr val="dk2"/>
                </a:solidFill>
              </a:defRPr>
            </a:lvl4pPr>
            <a:lvl5pPr>
              <a:defRPr b="1">
                <a:solidFill>
                  <a:schemeClr val="dk2"/>
                </a:solidFill>
              </a:defRPr>
            </a:lvl5pPr>
            <a:lvl6pPr>
              <a:defRPr b="1">
                <a:solidFill>
                  <a:schemeClr val="dk2"/>
                </a:solidFill>
              </a:defRPr>
            </a:lvl6pPr>
            <a:lvl7pPr>
              <a:defRPr b="1">
                <a:solidFill>
                  <a:schemeClr val="dk2"/>
                </a:solidFill>
              </a:defRPr>
            </a:lvl7pPr>
            <a:lvl8pPr>
              <a:defRPr b="1">
                <a:solidFill>
                  <a:schemeClr val="dk2"/>
                </a:solidFill>
              </a:defRPr>
            </a:lvl8pPr>
            <a:lvl9pPr>
              <a:defRPr b="1">
                <a:solidFill>
                  <a:schemeClr val="dk2"/>
                </a:solidFill>
              </a:defRPr>
            </a:lvl9pPr>
          </a:lstStyle>
          <a:p>
            <a:r>
              <a:rPr lang="en-US"/>
              <a:t>Click to edit Master title style</a:t>
            </a:r>
          </a:p>
        </p:txBody>
      </p:sp>
      <p:sp>
        <p:nvSpPr>
          <p:cNvPr id="301" name="Google Shape;301;p30"/>
          <p:cNvSpPr>
            <a:spLocks noGrp="1"/>
          </p:cNvSpPr>
          <p:nvPr>
            <p:ph type="body" idx="13"/>
          </p:nvPr>
        </p:nvSpPr>
        <p:spPr>
          <a:xfrm>
            <a:off x="761933" y="5935500"/>
            <a:ext cx="8805600" cy="540000"/>
          </a:xfrm>
          <a:prstGeom prst="rect">
            <a:avLst/>
          </a:prstGeom>
        </p:spPr>
        <p:txBody>
          <a:bodyPr spcFirstLastPara="1" wrap="square" lIns="0" tIns="0" rIns="0" bIns="0" anchor="ctr"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matchingName="3 Agenda slide - v1">
  <p:cSld name="CUSTOM_16">
    <p:spTree>
      <p:nvGrpSpPr>
        <p:cNvPr id="1" name="Shape 302"/>
        <p:cNvGrpSpPr/>
        <p:nvPr/>
      </p:nvGrpSpPr>
      <p:grpSpPr>
        <a:xfrm>
          <a:off x="0" y="0"/>
          <a:ext cx="0" cy="0"/>
          <a:chOff x="0" y="0"/>
          <a:chExt cx="0" cy="0"/>
        </a:xfrm>
      </p:grpSpPr>
      <p:sp>
        <p:nvSpPr>
          <p:cNvPr id="303" name="Google Shape;303;p31"/>
          <p:cNvSpPr>
            <a:spLocks noGrp="1"/>
          </p:cNvSpPr>
          <p:nvPr>
            <p:ph type="title"/>
          </p:nvPr>
        </p:nvSpPr>
        <p:spPr>
          <a:xfrm>
            <a:off x="477933" y="593367"/>
            <a:ext cx="11298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04" name="Google Shape;304;p31"/>
          <p:cNvSpPr/>
          <p:nvPr/>
        </p:nvSpPr>
        <p:spPr>
          <a:xfrm>
            <a:off x="1322000" y="2354200"/>
            <a:ext cx="72400" cy="2149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05" name="Google Shape;305;p31"/>
          <p:cNvSpPr txBox="1"/>
          <p:nvPr/>
        </p:nvSpPr>
        <p:spPr>
          <a:xfrm>
            <a:off x="477933" y="2354200"/>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800" b="1">
                <a:solidFill>
                  <a:schemeClr val="accent1"/>
                </a:solidFill>
                <a:latin typeface="+mn-lt"/>
                <a:ea typeface="Calibri"/>
                <a:cs typeface="Calibri"/>
                <a:sym typeface="Calibri"/>
              </a:rPr>
              <a:t>01</a:t>
            </a:r>
            <a:endParaRPr sz="2800" b="1">
              <a:solidFill>
                <a:schemeClr val="accent1"/>
              </a:solidFill>
              <a:latin typeface="+mn-lt"/>
              <a:ea typeface="Calibri"/>
              <a:cs typeface="Calibri"/>
              <a:sym typeface="Calibri"/>
            </a:endParaRPr>
          </a:p>
        </p:txBody>
      </p:sp>
      <p:sp>
        <p:nvSpPr>
          <p:cNvPr id="306" name="Google Shape;306;p31"/>
          <p:cNvSpPr>
            <a:spLocks noGrp="1"/>
          </p:cNvSpPr>
          <p:nvPr>
            <p:ph type="body" idx="13"/>
          </p:nvPr>
        </p:nvSpPr>
        <p:spPr>
          <a:xfrm>
            <a:off x="1647333" y="2354200"/>
            <a:ext cx="2452800" cy="6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07" name="Google Shape;307;p31"/>
          <p:cNvSpPr>
            <a:spLocks noGrp="1"/>
          </p:cNvSpPr>
          <p:nvPr>
            <p:ph type="body" idx="16"/>
          </p:nvPr>
        </p:nvSpPr>
        <p:spPr>
          <a:xfrm>
            <a:off x="1647333" y="3142467"/>
            <a:ext cx="2452800" cy="136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08" name="Google Shape;308;p31"/>
          <p:cNvSpPr/>
          <p:nvPr/>
        </p:nvSpPr>
        <p:spPr>
          <a:xfrm>
            <a:off x="5092700" y="2354200"/>
            <a:ext cx="72400" cy="2149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09" name="Google Shape;309;p31"/>
          <p:cNvSpPr txBox="1"/>
          <p:nvPr/>
        </p:nvSpPr>
        <p:spPr>
          <a:xfrm>
            <a:off x="4248633" y="2354200"/>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800" b="1">
                <a:solidFill>
                  <a:schemeClr val="accent1"/>
                </a:solidFill>
                <a:latin typeface="+mn-lt"/>
                <a:ea typeface="Calibri"/>
                <a:cs typeface="Calibri"/>
                <a:sym typeface="Calibri"/>
              </a:rPr>
              <a:t>02</a:t>
            </a:r>
            <a:endParaRPr sz="2800" b="1">
              <a:solidFill>
                <a:schemeClr val="accent1"/>
              </a:solidFill>
              <a:latin typeface="+mn-lt"/>
              <a:ea typeface="Calibri"/>
              <a:cs typeface="Calibri"/>
              <a:sym typeface="Calibri"/>
            </a:endParaRPr>
          </a:p>
        </p:txBody>
      </p:sp>
      <p:sp>
        <p:nvSpPr>
          <p:cNvPr id="310" name="Google Shape;310;p31"/>
          <p:cNvSpPr>
            <a:spLocks noGrp="1"/>
          </p:cNvSpPr>
          <p:nvPr>
            <p:ph type="body" idx="14"/>
          </p:nvPr>
        </p:nvSpPr>
        <p:spPr>
          <a:xfrm>
            <a:off x="5418033" y="2354200"/>
            <a:ext cx="2452800" cy="6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1" name="Google Shape;311;p31"/>
          <p:cNvSpPr>
            <a:spLocks noGrp="1"/>
          </p:cNvSpPr>
          <p:nvPr>
            <p:ph type="body" idx="17"/>
          </p:nvPr>
        </p:nvSpPr>
        <p:spPr>
          <a:xfrm>
            <a:off x="5418033" y="3142467"/>
            <a:ext cx="2452800" cy="136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2" name="Google Shape;312;p31"/>
          <p:cNvSpPr/>
          <p:nvPr/>
        </p:nvSpPr>
        <p:spPr>
          <a:xfrm>
            <a:off x="8935933" y="2354200"/>
            <a:ext cx="72400" cy="2149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13" name="Google Shape;313;p31"/>
          <p:cNvSpPr txBox="1"/>
          <p:nvPr/>
        </p:nvSpPr>
        <p:spPr>
          <a:xfrm>
            <a:off x="8091867" y="2354200"/>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800" b="1">
                <a:solidFill>
                  <a:schemeClr val="accent1"/>
                </a:solidFill>
                <a:latin typeface="+mn-lt"/>
                <a:ea typeface="Calibri"/>
                <a:cs typeface="Calibri"/>
                <a:sym typeface="Calibri"/>
              </a:rPr>
              <a:t>03</a:t>
            </a:r>
            <a:endParaRPr sz="2800" b="1">
              <a:solidFill>
                <a:schemeClr val="accent1"/>
              </a:solidFill>
              <a:latin typeface="+mn-lt"/>
              <a:ea typeface="Calibri"/>
              <a:cs typeface="Calibri"/>
              <a:sym typeface="Calibri"/>
            </a:endParaRPr>
          </a:p>
        </p:txBody>
      </p:sp>
      <p:sp>
        <p:nvSpPr>
          <p:cNvPr id="314" name="Google Shape;314;p31"/>
          <p:cNvSpPr>
            <a:spLocks noGrp="1"/>
          </p:cNvSpPr>
          <p:nvPr>
            <p:ph type="body" idx="15"/>
          </p:nvPr>
        </p:nvSpPr>
        <p:spPr>
          <a:xfrm>
            <a:off x="9261267" y="2354200"/>
            <a:ext cx="2452800" cy="6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5" name="Google Shape;315;p31"/>
          <p:cNvSpPr>
            <a:spLocks noGrp="1"/>
          </p:cNvSpPr>
          <p:nvPr>
            <p:ph type="body" idx="18"/>
          </p:nvPr>
        </p:nvSpPr>
        <p:spPr>
          <a:xfrm>
            <a:off x="9261267" y="3142467"/>
            <a:ext cx="2452800" cy="136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matchingName="3 Agenda slide - v2">
  <p:cSld name="CUSTOM_17">
    <p:spTree>
      <p:nvGrpSpPr>
        <p:cNvPr id="1" name="Shape 316"/>
        <p:cNvGrpSpPr/>
        <p:nvPr/>
      </p:nvGrpSpPr>
      <p:grpSpPr>
        <a:xfrm>
          <a:off x="0" y="0"/>
          <a:ext cx="0" cy="0"/>
          <a:chOff x="0" y="0"/>
          <a:chExt cx="0" cy="0"/>
        </a:xfrm>
      </p:grpSpPr>
      <p:sp>
        <p:nvSpPr>
          <p:cNvPr id="317" name="Google Shape;317;p32"/>
          <p:cNvSpPr/>
          <p:nvPr/>
        </p:nvSpPr>
        <p:spPr>
          <a:xfrm rot="5400000">
            <a:off x="2187033" y="1962633"/>
            <a:ext cx="72400" cy="12328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18" name="Google Shape;318;p32"/>
          <p:cNvSpPr txBox="1"/>
          <p:nvPr/>
        </p:nvSpPr>
        <p:spPr>
          <a:xfrm>
            <a:off x="1900033" y="1814167"/>
            <a:ext cx="646400" cy="611200"/>
          </a:xfrm>
          <a:prstGeom prst="rect">
            <a:avLst/>
          </a:prstGeom>
          <a:noFill/>
          <a:ln>
            <a:noFill/>
          </a:ln>
        </p:spPr>
        <p:txBody>
          <a:bodyPr spcFirstLastPara="1" wrap="square" lIns="0" tIns="91425" rIns="0" bIns="91425" anchor="t" anchorCtr="0">
            <a:noAutofit/>
          </a:bodyPr>
          <a:lstStyle/>
          <a:p>
            <a:pPr marL="0" lvl="0" indent="0" algn="ctr" rtl="0">
              <a:lnSpc>
                <a:spcPct val="115000"/>
              </a:lnSpc>
              <a:spcBef>
                <a:spcPts val="0"/>
              </a:spcBef>
              <a:spcAft>
                <a:spcPts val="0"/>
              </a:spcAft>
              <a:buNone/>
            </a:pPr>
            <a:r>
              <a:rPr lang="en-GB" sz="2800" b="1">
                <a:solidFill>
                  <a:schemeClr val="accent1"/>
                </a:solidFill>
                <a:latin typeface="Avenir Next LT Pro" panose="020B0504020202020204" pitchFamily="34" charset="0"/>
                <a:ea typeface="Aptos"/>
                <a:cs typeface="Aptos"/>
                <a:sym typeface="Aptos"/>
              </a:rPr>
              <a:t>01</a:t>
            </a:r>
            <a:endParaRPr sz="2800" b="1">
              <a:solidFill>
                <a:schemeClr val="accent1"/>
              </a:solidFill>
              <a:latin typeface="Avenir Next LT Pro" panose="020B0504020202020204" pitchFamily="34" charset="0"/>
              <a:ea typeface="Aptos"/>
              <a:cs typeface="Aptos"/>
              <a:sym typeface="Aptos"/>
            </a:endParaRPr>
          </a:p>
        </p:txBody>
      </p:sp>
      <p:sp>
        <p:nvSpPr>
          <p:cNvPr id="319" name="Google Shape;319;p32"/>
          <p:cNvSpPr>
            <a:spLocks noGrp="1"/>
          </p:cNvSpPr>
          <p:nvPr>
            <p:ph type="body" idx="13"/>
          </p:nvPr>
        </p:nvSpPr>
        <p:spPr>
          <a:xfrm>
            <a:off x="996833" y="2770333"/>
            <a:ext cx="2452800" cy="61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20" name="Google Shape;320;p32"/>
          <p:cNvSpPr>
            <a:spLocks noGrp="1"/>
          </p:cNvSpPr>
          <p:nvPr>
            <p:ph type="body" idx="16"/>
          </p:nvPr>
        </p:nvSpPr>
        <p:spPr>
          <a:xfrm>
            <a:off x="996833" y="3577567"/>
            <a:ext cx="2452800" cy="172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21" name="Google Shape;321;p32"/>
          <p:cNvSpPr/>
          <p:nvPr/>
        </p:nvSpPr>
        <p:spPr>
          <a:xfrm rot="5400000">
            <a:off x="5913200" y="1962633"/>
            <a:ext cx="72400" cy="12328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22" name="Google Shape;322;p32"/>
          <p:cNvSpPr txBox="1"/>
          <p:nvPr/>
        </p:nvSpPr>
        <p:spPr>
          <a:xfrm>
            <a:off x="5626200" y="1814167"/>
            <a:ext cx="646400" cy="611200"/>
          </a:xfrm>
          <a:prstGeom prst="rect">
            <a:avLst/>
          </a:prstGeom>
          <a:noFill/>
          <a:ln>
            <a:noFill/>
          </a:ln>
        </p:spPr>
        <p:txBody>
          <a:bodyPr spcFirstLastPara="1" wrap="square" lIns="0" tIns="91425" rIns="0" bIns="91425" anchor="t" anchorCtr="0">
            <a:noAutofit/>
          </a:bodyPr>
          <a:lstStyle/>
          <a:p>
            <a:pPr marL="0" lvl="0" indent="0" algn="ctr" rtl="0">
              <a:lnSpc>
                <a:spcPct val="115000"/>
              </a:lnSpc>
              <a:spcBef>
                <a:spcPts val="0"/>
              </a:spcBef>
              <a:spcAft>
                <a:spcPts val="0"/>
              </a:spcAft>
              <a:buNone/>
            </a:pPr>
            <a:r>
              <a:rPr lang="en-GB" sz="2800" b="1">
                <a:solidFill>
                  <a:schemeClr val="accent1"/>
                </a:solidFill>
                <a:latin typeface="Calibri"/>
                <a:ea typeface="Calibri"/>
                <a:cs typeface="Calibri"/>
                <a:sym typeface="Calibri"/>
              </a:rPr>
              <a:t>02</a:t>
            </a:r>
            <a:endParaRPr sz="2800" b="1">
              <a:solidFill>
                <a:schemeClr val="accent1"/>
              </a:solidFill>
              <a:latin typeface="Calibri"/>
              <a:ea typeface="Calibri"/>
              <a:cs typeface="Calibri"/>
              <a:sym typeface="Calibri"/>
            </a:endParaRPr>
          </a:p>
        </p:txBody>
      </p:sp>
      <p:sp>
        <p:nvSpPr>
          <p:cNvPr id="323" name="Google Shape;323;p32"/>
          <p:cNvSpPr>
            <a:spLocks noGrp="1"/>
          </p:cNvSpPr>
          <p:nvPr>
            <p:ph type="body" idx="14"/>
          </p:nvPr>
        </p:nvSpPr>
        <p:spPr>
          <a:xfrm>
            <a:off x="4723000" y="2770333"/>
            <a:ext cx="2452800" cy="61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24" name="Google Shape;324;p32"/>
          <p:cNvSpPr>
            <a:spLocks noGrp="1"/>
          </p:cNvSpPr>
          <p:nvPr>
            <p:ph type="body" idx="17"/>
          </p:nvPr>
        </p:nvSpPr>
        <p:spPr>
          <a:xfrm>
            <a:off x="4723000" y="3577567"/>
            <a:ext cx="2452800" cy="172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25" name="Google Shape;325;p32"/>
          <p:cNvSpPr/>
          <p:nvPr/>
        </p:nvSpPr>
        <p:spPr>
          <a:xfrm rot="5400000">
            <a:off x="9932567" y="1962633"/>
            <a:ext cx="72400" cy="12328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26" name="Google Shape;326;p32"/>
          <p:cNvSpPr txBox="1"/>
          <p:nvPr/>
        </p:nvSpPr>
        <p:spPr>
          <a:xfrm>
            <a:off x="9645567" y="1814167"/>
            <a:ext cx="646400" cy="611200"/>
          </a:xfrm>
          <a:prstGeom prst="rect">
            <a:avLst/>
          </a:prstGeom>
          <a:noFill/>
          <a:ln>
            <a:noFill/>
          </a:ln>
        </p:spPr>
        <p:txBody>
          <a:bodyPr spcFirstLastPara="1" wrap="square" lIns="0" tIns="91425" rIns="0" bIns="91425" anchor="t" anchorCtr="0">
            <a:noAutofit/>
          </a:bodyPr>
          <a:lstStyle/>
          <a:p>
            <a:pPr marL="0" lvl="0" indent="0" algn="ctr" rtl="0">
              <a:lnSpc>
                <a:spcPct val="115000"/>
              </a:lnSpc>
              <a:spcBef>
                <a:spcPts val="0"/>
              </a:spcBef>
              <a:spcAft>
                <a:spcPts val="0"/>
              </a:spcAft>
              <a:buNone/>
            </a:pPr>
            <a:r>
              <a:rPr lang="en-GB" sz="2800" b="1">
                <a:solidFill>
                  <a:schemeClr val="accent1"/>
                </a:solidFill>
                <a:latin typeface="Avenir Next LT Pro" panose="020B0504020202020204" pitchFamily="34" charset="0"/>
                <a:ea typeface="Aptos"/>
                <a:cs typeface="Aptos"/>
                <a:sym typeface="Aptos"/>
              </a:rPr>
              <a:t>03</a:t>
            </a:r>
            <a:endParaRPr sz="2800" b="1">
              <a:solidFill>
                <a:schemeClr val="accent1"/>
              </a:solidFill>
              <a:latin typeface="Avenir Next LT Pro" panose="020B0504020202020204" pitchFamily="34" charset="0"/>
              <a:ea typeface="Aptos"/>
              <a:cs typeface="Aptos"/>
              <a:sym typeface="Aptos"/>
            </a:endParaRPr>
          </a:p>
        </p:txBody>
      </p:sp>
      <p:sp>
        <p:nvSpPr>
          <p:cNvPr id="327" name="Google Shape;327;p32"/>
          <p:cNvSpPr>
            <a:spLocks noGrp="1"/>
          </p:cNvSpPr>
          <p:nvPr>
            <p:ph type="body" idx="15"/>
          </p:nvPr>
        </p:nvSpPr>
        <p:spPr>
          <a:xfrm>
            <a:off x="8742367" y="2770333"/>
            <a:ext cx="2452800" cy="61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28" name="Google Shape;328;p32"/>
          <p:cNvSpPr>
            <a:spLocks noGrp="1"/>
          </p:cNvSpPr>
          <p:nvPr>
            <p:ph type="body" idx="18"/>
          </p:nvPr>
        </p:nvSpPr>
        <p:spPr>
          <a:xfrm>
            <a:off x="8742367" y="3577567"/>
            <a:ext cx="2452800" cy="172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29" name="Google Shape;329;p32"/>
          <p:cNvSpPr>
            <a:spLocks noGrp="1"/>
          </p:cNvSpPr>
          <p:nvPr>
            <p:ph type="title"/>
          </p:nvPr>
        </p:nvSpPr>
        <p:spPr>
          <a:xfrm>
            <a:off x="484200" y="652700"/>
            <a:ext cx="1122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matchingName="3 Agenda slide - v3">
  <p:cSld name="CUSTOM_18">
    <p:spTree>
      <p:nvGrpSpPr>
        <p:cNvPr id="1" name="Shape 330"/>
        <p:cNvGrpSpPr/>
        <p:nvPr/>
      </p:nvGrpSpPr>
      <p:grpSpPr>
        <a:xfrm>
          <a:off x="0" y="0"/>
          <a:ext cx="0" cy="0"/>
          <a:chOff x="0" y="0"/>
          <a:chExt cx="0" cy="0"/>
        </a:xfrm>
      </p:grpSpPr>
      <p:sp>
        <p:nvSpPr>
          <p:cNvPr id="331" name="Google Shape;331;p33"/>
          <p:cNvSpPr/>
          <p:nvPr/>
        </p:nvSpPr>
        <p:spPr>
          <a:xfrm>
            <a:off x="5436133" y="788133"/>
            <a:ext cx="72400" cy="14068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32" name="Google Shape;332;p33"/>
          <p:cNvSpPr txBox="1"/>
          <p:nvPr/>
        </p:nvSpPr>
        <p:spPr>
          <a:xfrm>
            <a:off x="4592067" y="788133"/>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800" b="1">
                <a:solidFill>
                  <a:schemeClr val="accent1"/>
                </a:solidFill>
                <a:latin typeface="Avenir Next LT Pro" panose="020B0504020202020204" pitchFamily="34" charset="0"/>
                <a:ea typeface="Aptos"/>
                <a:cs typeface="Aptos"/>
                <a:sym typeface="Aptos"/>
              </a:rPr>
              <a:t>01</a:t>
            </a:r>
            <a:endParaRPr sz="2800" b="1">
              <a:solidFill>
                <a:schemeClr val="accent1"/>
              </a:solidFill>
              <a:latin typeface="Avenir Next LT Pro" panose="020B0504020202020204" pitchFamily="34" charset="0"/>
              <a:ea typeface="Aptos"/>
              <a:cs typeface="Aptos"/>
              <a:sym typeface="Aptos"/>
            </a:endParaRPr>
          </a:p>
        </p:txBody>
      </p:sp>
      <p:sp>
        <p:nvSpPr>
          <p:cNvPr id="333" name="Google Shape;333;p33"/>
          <p:cNvSpPr>
            <a:spLocks noGrp="1"/>
          </p:cNvSpPr>
          <p:nvPr>
            <p:ph type="body" idx="13"/>
          </p:nvPr>
        </p:nvSpPr>
        <p:spPr>
          <a:xfrm>
            <a:off x="5761467" y="788133"/>
            <a:ext cx="5792400" cy="44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34" name="Google Shape;334;p33"/>
          <p:cNvSpPr>
            <a:spLocks noGrp="1"/>
          </p:cNvSpPr>
          <p:nvPr>
            <p:ph type="body" idx="14"/>
          </p:nvPr>
        </p:nvSpPr>
        <p:spPr>
          <a:xfrm>
            <a:off x="5761467" y="1298033"/>
            <a:ext cx="5792400" cy="8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35" name="Google Shape;335;p33"/>
          <p:cNvSpPr/>
          <p:nvPr/>
        </p:nvSpPr>
        <p:spPr>
          <a:xfrm>
            <a:off x="5436133" y="2725600"/>
            <a:ext cx="72400" cy="14068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36" name="Google Shape;336;p33"/>
          <p:cNvSpPr txBox="1"/>
          <p:nvPr/>
        </p:nvSpPr>
        <p:spPr>
          <a:xfrm>
            <a:off x="4592067" y="2725600"/>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800" b="1">
                <a:solidFill>
                  <a:schemeClr val="accent2"/>
                </a:solidFill>
                <a:latin typeface="Avenir Next LT Pro" panose="020B0504020202020204" pitchFamily="34" charset="0"/>
                <a:ea typeface="Aptos"/>
                <a:cs typeface="Aptos"/>
                <a:sym typeface="Aptos"/>
              </a:rPr>
              <a:t>02</a:t>
            </a:r>
            <a:endParaRPr sz="2800" b="1">
              <a:solidFill>
                <a:schemeClr val="accent2"/>
              </a:solidFill>
              <a:latin typeface="Avenir Next LT Pro" panose="020B0504020202020204" pitchFamily="34" charset="0"/>
              <a:ea typeface="Aptos"/>
              <a:cs typeface="Aptos"/>
              <a:sym typeface="Aptos"/>
            </a:endParaRPr>
          </a:p>
        </p:txBody>
      </p:sp>
      <p:sp>
        <p:nvSpPr>
          <p:cNvPr id="337" name="Google Shape;337;p33"/>
          <p:cNvSpPr>
            <a:spLocks noGrp="1"/>
          </p:cNvSpPr>
          <p:nvPr>
            <p:ph type="body" idx="15"/>
          </p:nvPr>
        </p:nvSpPr>
        <p:spPr>
          <a:xfrm>
            <a:off x="5761467" y="2725600"/>
            <a:ext cx="5792400" cy="44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38" name="Google Shape;338;p33"/>
          <p:cNvSpPr>
            <a:spLocks noGrp="1"/>
          </p:cNvSpPr>
          <p:nvPr>
            <p:ph type="body" idx="16"/>
          </p:nvPr>
        </p:nvSpPr>
        <p:spPr>
          <a:xfrm>
            <a:off x="5761467" y="3235500"/>
            <a:ext cx="5792400" cy="8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39" name="Google Shape;339;p33"/>
          <p:cNvSpPr/>
          <p:nvPr/>
        </p:nvSpPr>
        <p:spPr>
          <a:xfrm>
            <a:off x="5436133" y="4663067"/>
            <a:ext cx="72400" cy="1406800"/>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3"/>
              </a:solidFill>
              <a:latin typeface="Avenir Next LT Pro" panose="020B0504020202020204" pitchFamily="34" charset="0"/>
              <a:ea typeface="Aptos"/>
              <a:cs typeface="Aptos"/>
              <a:sym typeface="Aptos"/>
            </a:endParaRPr>
          </a:p>
        </p:txBody>
      </p:sp>
      <p:sp>
        <p:nvSpPr>
          <p:cNvPr id="340" name="Google Shape;340;p33"/>
          <p:cNvSpPr txBox="1"/>
          <p:nvPr/>
        </p:nvSpPr>
        <p:spPr>
          <a:xfrm>
            <a:off x="4592067" y="4663067"/>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800" b="1">
                <a:solidFill>
                  <a:schemeClr val="accent3"/>
                </a:solidFill>
                <a:latin typeface="Avenir Next LT Pro" panose="020B0504020202020204" pitchFamily="34" charset="0"/>
                <a:ea typeface="Aptos"/>
                <a:cs typeface="Aptos"/>
                <a:sym typeface="Aptos"/>
              </a:rPr>
              <a:t>03</a:t>
            </a:r>
            <a:endParaRPr sz="2800" b="1">
              <a:solidFill>
                <a:schemeClr val="accent3"/>
              </a:solidFill>
              <a:latin typeface="Avenir Next LT Pro" panose="020B0504020202020204" pitchFamily="34" charset="0"/>
              <a:ea typeface="Aptos"/>
              <a:cs typeface="Aptos"/>
              <a:sym typeface="Aptos"/>
            </a:endParaRPr>
          </a:p>
        </p:txBody>
      </p:sp>
      <p:sp>
        <p:nvSpPr>
          <p:cNvPr id="341" name="Google Shape;341;p33"/>
          <p:cNvSpPr>
            <a:spLocks noGrp="1"/>
          </p:cNvSpPr>
          <p:nvPr>
            <p:ph type="body" idx="17"/>
          </p:nvPr>
        </p:nvSpPr>
        <p:spPr>
          <a:xfrm>
            <a:off x="5761467" y="4663067"/>
            <a:ext cx="5792400" cy="44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2" name="Google Shape;342;p33"/>
          <p:cNvSpPr>
            <a:spLocks noGrp="1"/>
          </p:cNvSpPr>
          <p:nvPr>
            <p:ph type="body" idx="18"/>
          </p:nvPr>
        </p:nvSpPr>
        <p:spPr>
          <a:xfrm>
            <a:off x="5761467" y="5172967"/>
            <a:ext cx="5792400" cy="8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3" name="Google Shape;343;p33"/>
          <p:cNvSpPr>
            <a:spLocks noGrp="1"/>
          </p:cNvSpPr>
          <p:nvPr>
            <p:ph type="title"/>
          </p:nvPr>
        </p:nvSpPr>
        <p:spPr>
          <a:xfrm>
            <a:off x="432567" y="788133"/>
            <a:ext cx="38420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matchingName="4 Agenda slide - v1 ">
  <p:cSld name="CUSTOM_19">
    <p:bg>
      <p:bgPr>
        <a:solidFill>
          <a:schemeClr val="accent1"/>
        </a:solidFill>
        <a:effectLst/>
      </p:bgPr>
    </p:bg>
    <p:spTree>
      <p:nvGrpSpPr>
        <p:cNvPr id="1" name="Shape 344"/>
        <p:cNvGrpSpPr/>
        <p:nvPr/>
      </p:nvGrpSpPr>
      <p:grpSpPr>
        <a:xfrm>
          <a:off x="0" y="0"/>
          <a:ext cx="0" cy="0"/>
          <a:chOff x="0" y="0"/>
          <a:chExt cx="0" cy="0"/>
        </a:xfrm>
      </p:grpSpPr>
      <p:sp>
        <p:nvSpPr>
          <p:cNvPr id="345" name="Google Shape;345;p34"/>
          <p:cNvSpPr/>
          <p:nvPr/>
        </p:nvSpPr>
        <p:spPr>
          <a:xfrm>
            <a:off x="-697933" y="167"/>
            <a:ext cx="5823600" cy="6858000"/>
          </a:xfrm>
          <a:prstGeom prst="roundRect">
            <a:avLst>
              <a:gd name="adj" fmla="val 10806"/>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46" name="Google Shape;346;p34"/>
          <p:cNvSpPr/>
          <p:nvPr/>
        </p:nvSpPr>
        <p:spPr>
          <a:xfrm>
            <a:off x="5689133" y="462551"/>
            <a:ext cx="6027200" cy="1296400"/>
          </a:xfrm>
          <a:prstGeom prst="roundRect">
            <a:avLst>
              <a:gd name="adj" fmla="val 1428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47" name="Google Shape;347;p34"/>
          <p:cNvSpPr/>
          <p:nvPr/>
        </p:nvSpPr>
        <p:spPr>
          <a:xfrm>
            <a:off x="6006300" y="727951"/>
            <a:ext cx="765600" cy="7656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48" name="Google Shape;348;p34"/>
          <p:cNvSpPr txBox="1"/>
          <p:nvPr/>
        </p:nvSpPr>
        <p:spPr>
          <a:xfrm>
            <a:off x="6097429" y="834960"/>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01</a:t>
            </a:r>
            <a:endParaRPr sz="2800" b="1">
              <a:solidFill>
                <a:schemeClr val="lt1"/>
              </a:solidFill>
              <a:latin typeface="Avenir Next LT Pro" panose="020B0504020202020204" pitchFamily="34" charset="0"/>
              <a:ea typeface="Aptos"/>
              <a:cs typeface="Aptos"/>
              <a:sym typeface="Aptos"/>
            </a:endParaRPr>
          </a:p>
        </p:txBody>
      </p:sp>
      <p:sp>
        <p:nvSpPr>
          <p:cNvPr id="349" name="Google Shape;349;p34"/>
          <p:cNvSpPr>
            <a:spLocks noGrp="1"/>
          </p:cNvSpPr>
          <p:nvPr>
            <p:ph type="body" idx="13"/>
          </p:nvPr>
        </p:nvSpPr>
        <p:spPr>
          <a:xfrm>
            <a:off x="7028000" y="627839"/>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0" name="Google Shape;350;p34"/>
          <p:cNvSpPr>
            <a:spLocks noGrp="1"/>
          </p:cNvSpPr>
          <p:nvPr>
            <p:ph type="body" idx="14"/>
          </p:nvPr>
        </p:nvSpPr>
        <p:spPr>
          <a:xfrm>
            <a:off x="7028000" y="1132896"/>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1" name="Google Shape;351;p34"/>
          <p:cNvSpPr/>
          <p:nvPr/>
        </p:nvSpPr>
        <p:spPr>
          <a:xfrm>
            <a:off x="5689133" y="1934584"/>
            <a:ext cx="6027200" cy="1296400"/>
          </a:xfrm>
          <a:prstGeom prst="roundRect">
            <a:avLst>
              <a:gd name="adj" fmla="val 1428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52" name="Google Shape;352;p34"/>
          <p:cNvSpPr/>
          <p:nvPr/>
        </p:nvSpPr>
        <p:spPr>
          <a:xfrm>
            <a:off x="6006300" y="2199984"/>
            <a:ext cx="765600" cy="7656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53" name="Google Shape;353;p34"/>
          <p:cNvSpPr txBox="1"/>
          <p:nvPr/>
        </p:nvSpPr>
        <p:spPr>
          <a:xfrm>
            <a:off x="6097429" y="230699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02</a:t>
            </a:r>
            <a:endParaRPr sz="2800" b="1">
              <a:solidFill>
                <a:schemeClr val="lt1"/>
              </a:solidFill>
              <a:latin typeface="Avenir Next LT Pro" panose="020B0504020202020204" pitchFamily="34" charset="0"/>
              <a:ea typeface="Aptos"/>
              <a:cs typeface="Aptos"/>
              <a:sym typeface="Aptos"/>
            </a:endParaRPr>
          </a:p>
        </p:txBody>
      </p:sp>
      <p:sp>
        <p:nvSpPr>
          <p:cNvPr id="354" name="Google Shape;354;p34"/>
          <p:cNvSpPr/>
          <p:nvPr/>
        </p:nvSpPr>
        <p:spPr>
          <a:xfrm>
            <a:off x="5689133" y="3516817"/>
            <a:ext cx="6027200" cy="1296400"/>
          </a:xfrm>
          <a:prstGeom prst="roundRect">
            <a:avLst>
              <a:gd name="adj" fmla="val 1428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55" name="Google Shape;355;p34"/>
          <p:cNvSpPr/>
          <p:nvPr/>
        </p:nvSpPr>
        <p:spPr>
          <a:xfrm>
            <a:off x="6006300" y="3782217"/>
            <a:ext cx="765600" cy="7656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56" name="Google Shape;356;p34"/>
          <p:cNvSpPr txBox="1"/>
          <p:nvPr/>
        </p:nvSpPr>
        <p:spPr>
          <a:xfrm>
            <a:off x="6097429" y="38892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03</a:t>
            </a:r>
            <a:endParaRPr sz="2800" b="1">
              <a:solidFill>
                <a:schemeClr val="lt1"/>
              </a:solidFill>
              <a:latin typeface="Avenir Next LT Pro" panose="020B0504020202020204" pitchFamily="34" charset="0"/>
              <a:ea typeface="Aptos"/>
              <a:cs typeface="Aptos"/>
              <a:sym typeface="Aptos"/>
            </a:endParaRPr>
          </a:p>
        </p:txBody>
      </p:sp>
      <p:sp>
        <p:nvSpPr>
          <p:cNvPr id="357" name="Google Shape;357;p34"/>
          <p:cNvSpPr/>
          <p:nvPr/>
        </p:nvSpPr>
        <p:spPr>
          <a:xfrm>
            <a:off x="5689133" y="5099051"/>
            <a:ext cx="6027200" cy="1296400"/>
          </a:xfrm>
          <a:prstGeom prst="roundRect">
            <a:avLst>
              <a:gd name="adj" fmla="val 1428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58" name="Google Shape;358;p34"/>
          <p:cNvSpPr/>
          <p:nvPr/>
        </p:nvSpPr>
        <p:spPr>
          <a:xfrm>
            <a:off x="6006300" y="5364451"/>
            <a:ext cx="765600" cy="7656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59" name="Google Shape;359;p34"/>
          <p:cNvSpPr txBox="1"/>
          <p:nvPr/>
        </p:nvSpPr>
        <p:spPr>
          <a:xfrm>
            <a:off x="6097429" y="5471460"/>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04</a:t>
            </a:r>
            <a:endParaRPr sz="2800" b="1">
              <a:solidFill>
                <a:schemeClr val="lt1"/>
              </a:solidFill>
              <a:latin typeface="Avenir Next LT Pro" panose="020B0504020202020204" pitchFamily="34" charset="0"/>
              <a:ea typeface="Aptos"/>
              <a:cs typeface="Aptos"/>
              <a:sym typeface="Aptos"/>
            </a:endParaRPr>
          </a:p>
        </p:txBody>
      </p:sp>
      <p:sp>
        <p:nvSpPr>
          <p:cNvPr id="360" name="Google Shape;360;p34"/>
          <p:cNvSpPr>
            <a:spLocks noGrp="1"/>
          </p:cNvSpPr>
          <p:nvPr>
            <p:ph type="title"/>
          </p:nvPr>
        </p:nvSpPr>
        <p:spPr>
          <a:xfrm>
            <a:off x="932433" y="3025900"/>
            <a:ext cx="3591200" cy="7296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361" name="Google Shape;361;p34"/>
          <p:cNvSpPr>
            <a:spLocks noGrp="1"/>
          </p:cNvSpPr>
          <p:nvPr>
            <p:ph type="body" idx="15"/>
          </p:nvPr>
        </p:nvSpPr>
        <p:spPr>
          <a:xfrm>
            <a:off x="7028000" y="2072339"/>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2" name="Google Shape;362;p34"/>
          <p:cNvSpPr>
            <a:spLocks noGrp="1"/>
          </p:cNvSpPr>
          <p:nvPr>
            <p:ph type="body" idx="16"/>
          </p:nvPr>
        </p:nvSpPr>
        <p:spPr>
          <a:xfrm>
            <a:off x="7028000" y="2577396"/>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3" name="Google Shape;363;p34"/>
          <p:cNvSpPr>
            <a:spLocks noGrp="1"/>
          </p:cNvSpPr>
          <p:nvPr>
            <p:ph type="body" idx="17"/>
          </p:nvPr>
        </p:nvSpPr>
        <p:spPr>
          <a:xfrm>
            <a:off x="7028000" y="3682105"/>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4" name="Google Shape;364;p34"/>
          <p:cNvSpPr>
            <a:spLocks noGrp="1"/>
          </p:cNvSpPr>
          <p:nvPr>
            <p:ph type="body" idx="18"/>
          </p:nvPr>
        </p:nvSpPr>
        <p:spPr>
          <a:xfrm>
            <a:off x="7028000" y="4187163"/>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5" name="Google Shape;365;p34"/>
          <p:cNvSpPr>
            <a:spLocks noGrp="1"/>
          </p:cNvSpPr>
          <p:nvPr>
            <p:ph type="body" idx="23"/>
          </p:nvPr>
        </p:nvSpPr>
        <p:spPr>
          <a:xfrm>
            <a:off x="7028000" y="5291872"/>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6" name="Google Shape;366;p34"/>
          <p:cNvSpPr>
            <a:spLocks noGrp="1"/>
          </p:cNvSpPr>
          <p:nvPr>
            <p:ph type="body" idx="24"/>
          </p:nvPr>
        </p:nvSpPr>
        <p:spPr>
          <a:xfrm>
            <a:off x="7028000" y="5796929"/>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matchingName="4 Agenda slide - v2">
  <p:cSld name="CUSTOM_20">
    <p:spTree>
      <p:nvGrpSpPr>
        <p:cNvPr id="1" name="Shape 367"/>
        <p:cNvGrpSpPr/>
        <p:nvPr/>
      </p:nvGrpSpPr>
      <p:grpSpPr>
        <a:xfrm>
          <a:off x="0" y="0"/>
          <a:ext cx="0" cy="0"/>
          <a:chOff x="0" y="0"/>
          <a:chExt cx="0" cy="0"/>
        </a:xfrm>
      </p:grpSpPr>
      <p:sp>
        <p:nvSpPr>
          <p:cNvPr id="368" name="Google Shape;368;p35"/>
          <p:cNvSpPr/>
          <p:nvPr/>
        </p:nvSpPr>
        <p:spPr>
          <a:xfrm>
            <a:off x="551933" y="462551"/>
            <a:ext cx="6027200" cy="1296400"/>
          </a:xfrm>
          <a:prstGeom prst="roundRect">
            <a:avLst>
              <a:gd name="adj" fmla="val 1428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69" name="Google Shape;369;p35"/>
          <p:cNvSpPr/>
          <p:nvPr/>
        </p:nvSpPr>
        <p:spPr>
          <a:xfrm>
            <a:off x="551933" y="1934584"/>
            <a:ext cx="6027200" cy="1296400"/>
          </a:xfrm>
          <a:prstGeom prst="roundRect">
            <a:avLst>
              <a:gd name="adj" fmla="val 1428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70" name="Google Shape;370;p35"/>
          <p:cNvSpPr/>
          <p:nvPr/>
        </p:nvSpPr>
        <p:spPr>
          <a:xfrm>
            <a:off x="551933" y="3516817"/>
            <a:ext cx="6027200" cy="1296400"/>
          </a:xfrm>
          <a:prstGeom prst="roundRect">
            <a:avLst>
              <a:gd name="adj" fmla="val 1428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71" name="Google Shape;371;p35"/>
          <p:cNvSpPr/>
          <p:nvPr/>
        </p:nvSpPr>
        <p:spPr>
          <a:xfrm>
            <a:off x="551933" y="5099051"/>
            <a:ext cx="6027200" cy="1296400"/>
          </a:xfrm>
          <a:prstGeom prst="roundRect">
            <a:avLst>
              <a:gd name="adj" fmla="val 1428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72" name="Google Shape;372;p35"/>
          <p:cNvSpPr/>
          <p:nvPr/>
        </p:nvSpPr>
        <p:spPr>
          <a:xfrm>
            <a:off x="869100" y="197123"/>
            <a:ext cx="765600" cy="65800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373" name="Google Shape;373;p35"/>
          <p:cNvSpPr txBox="1"/>
          <p:nvPr/>
        </p:nvSpPr>
        <p:spPr>
          <a:xfrm>
            <a:off x="960229" y="834960"/>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dk1"/>
                </a:solidFill>
                <a:latin typeface="Avenir Next LT Pro" panose="020B0504020202020204" pitchFamily="34" charset="0"/>
                <a:ea typeface="Aptos"/>
                <a:cs typeface="Aptos"/>
                <a:sym typeface="Aptos"/>
              </a:rPr>
              <a:t>01</a:t>
            </a:r>
            <a:endParaRPr sz="2800" b="1">
              <a:solidFill>
                <a:schemeClr val="dk1"/>
              </a:solidFill>
              <a:latin typeface="Avenir Next LT Pro" panose="020B0504020202020204" pitchFamily="34" charset="0"/>
              <a:ea typeface="Aptos"/>
              <a:cs typeface="Aptos"/>
              <a:sym typeface="Aptos"/>
            </a:endParaRPr>
          </a:p>
        </p:txBody>
      </p:sp>
      <p:sp>
        <p:nvSpPr>
          <p:cNvPr id="374" name="Google Shape;374;p35"/>
          <p:cNvSpPr txBox="1"/>
          <p:nvPr/>
        </p:nvSpPr>
        <p:spPr>
          <a:xfrm>
            <a:off x="960229" y="230699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dk1"/>
                </a:solidFill>
                <a:latin typeface="Avenir Next LT Pro" panose="020B0504020202020204" pitchFamily="34" charset="0"/>
                <a:ea typeface="Aptos"/>
                <a:cs typeface="Aptos"/>
                <a:sym typeface="Aptos"/>
              </a:rPr>
              <a:t>02</a:t>
            </a:r>
            <a:endParaRPr sz="2800" b="1">
              <a:solidFill>
                <a:schemeClr val="dk1"/>
              </a:solidFill>
              <a:latin typeface="Avenir Next LT Pro" panose="020B0504020202020204" pitchFamily="34" charset="0"/>
              <a:ea typeface="Aptos"/>
              <a:cs typeface="Aptos"/>
              <a:sym typeface="Aptos"/>
            </a:endParaRPr>
          </a:p>
        </p:txBody>
      </p:sp>
      <p:sp>
        <p:nvSpPr>
          <p:cNvPr id="375" name="Google Shape;375;p35"/>
          <p:cNvSpPr txBox="1"/>
          <p:nvPr/>
        </p:nvSpPr>
        <p:spPr>
          <a:xfrm>
            <a:off x="960229" y="38892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dk1"/>
                </a:solidFill>
                <a:latin typeface="Avenir Next LT Pro" panose="020B0504020202020204" pitchFamily="34" charset="0"/>
                <a:ea typeface="Aptos"/>
                <a:cs typeface="Aptos"/>
                <a:sym typeface="Aptos"/>
              </a:rPr>
              <a:t>03</a:t>
            </a:r>
            <a:endParaRPr sz="2800" b="1">
              <a:solidFill>
                <a:schemeClr val="dk1"/>
              </a:solidFill>
              <a:latin typeface="Avenir Next LT Pro" panose="020B0504020202020204" pitchFamily="34" charset="0"/>
              <a:ea typeface="Aptos"/>
              <a:cs typeface="Aptos"/>
              <a:sym typeface="Aptos"/>
            </a:endParaRPr>
          </a:p>
        </p:txBody>
      </p:sp>
      <p:sp>
        <p:nvSpPr>
          <p:cNvPr id="376" name="Google Shape;376;p35"/>
          <p:cNvSpPr txBox="1"/>
          <p:nvPr/>
        </p:nvSpPr>
        <p:spPr>
          <a:xfrm>
            <a:off x="960229" y="5471460"/>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dk1"/>
                </a:solidFill>
                <a:latin typeface="Avenir Next LT Pro" panose="020B0504020202020204" pitchFamily="34" charset="0"/>
                <a:ea typeface="Aptos"/>
                <a:cs typeface="Aptos"/>
                <a:sym typeface="Aptos"/>
              </a:rPr>
              <a:t>04</a:t>
            </a:r>
            <a:endParaRPr sz="2800" b="1">
              <a:solidFill>
                <a:schemeClr val="dk1"/>
              </a:solidFill>
              <a:latin typeface="Avenir Next LT Pro" panose="020B0504020202020204" pitchFamily="34" charset="0"/>
              <a:ea typeface="Aptos"/>
              <a:cs typeface="Aptos"/>
              <a:sym typeface="Aptos"/>
            </a:endParaRPr>
          </a:p>
        </p:txBody>
      </p:sp>
      <p:sp>
        <p:nvSpPr>
          <p:cNvPr id="377" name="Google Shape;377;p35"/>
          <p:cNvSpPr>
            <a:spLocks noGrp="1"/>
          </p:cNvSpPr>
          <p:nvPr>
            <p:ph type="title"/>
          </p:nvPr>
        </p:nvSpPr>
        <p:spPr>
          <a:xfrm>
            <a:off x="7763000" y="3064200"/>
            <a:ext cx="3591200" cy="7296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378" name="Google Shape;378;p35"/>
          <p:cNvSpPr>
            <a:spLocks noGrp="1"/>
          </p:cNvSpPr>
          <p:nvPr>
            <p:ph type="body" idx="13"/>
          </p:nvPr>
        </p:nvSpPr>
        <p:spPr>
          <a:xfrm>
            <a:off x="1926067" y="627639"/>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9" name="Google Shape;379;p35"/>
          <p:cNvSpPr>
            <a:spLocks noGrp="1"/>
          </p:cNvSpPr>
          <p:nvPr>
            <p:ph type="body" idx="14"/>
          </p:nvPr>
        </p:nvSpPr>
        <p:spPr>
          <a:xfrm>
            <a:off x="1926067" y="1132696"/>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0" name="Google Shape;380;p35"/>
          <p:cNvSpPr>
            <a:spLocks noGrp="1"/>
          </p:cNvSpPr>
          <p:nvPr>
            <p:ph type="body" idx="15"/>
          </p:nvPr>
        </p:nvSpPr>
        <p:spPr>
          <a:xfrm>
            <a:off x="1926067" y="2072239"/>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1" name="Google Shape;381;p35"/>
          <p:cNvSpPr>
            <a:spLocks noGrp="1"/>
          </p:cNvSpPr>
          <p:nvPr>
            <p:ph type="body" idx="16"/>
          </p:nvPr>
        </p:nvSpPr>
        <p:spPr>
          <a:xfrm>
            <a:off x="1926067" y="2577296"/>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2" name="Google Shape;382;p35"/>
          <p:cNvSpPr>
            <a:spLocks noGrp="1"/>
          </p:cNvSpPr>
          <p:nvPr>
            <p:ph type="body" idx="17"/>
          </p:nvPr>
        </p:nvSpPr>
        <p:spPr>
          <a:xfrm>
            <a:off x="1926067" y="3682105"/>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3" name="Google Shape;383;p35"/>
          <p:cNvSpPr>
            <a:spLocks noGrp="1"/>
          </p:cNvSpPr>
          <p:nvPr>
            <p:ph type="body" idx="18"/>
          </p:nvPr>
        </p:nvSpPr>
        <p:spPr>
          <a:xfrm>
            <a:off x="1926067" y="4187163"/>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4" name="Google Shape;384;p35"/>
          <p:cNvSpPr>
            <a:spLocks noGrp="1"/>
          </p:cNvSpPr>
          <p:nvPr>
            <p:ph type="body" idx="23"/>
          </p:nvPr>
        </p:nvSpPr>
        <p:spPr>
          <a:xfrm>
            <a:off x="1926067" y="5264139"/>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5" name="Google Shape;385;p35"/>
          <p:cNvSpPr>
            <a:spLocks noGrp="1"/>
          </p:cNvSpPr>
          <p:nvPr>
            <p:ph type="body" idx="24"/>
          </p:nvPr>
        </p:nvSpPr>
        <p:spPr>
          <a:xfrm>
            <a:off x="1926067" y="5769196"/>
            <a:ext cx="4437600" cy="4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matchingName="4 Agenda slide - v3">
  <p:cSld name="CUSTOM_21">
    <p:spTree>
      <p:nvGrpSpPr>
        <p:cNvPr id="1" name="Shape 386"/>
        <p:cNvGrpSpPr/>
        <p:nvPr/>
      </p:nvGrpSpPr>
      <p:grpSpPr>
        <a:xfrm>
          <a:off x="0" y="0"/>
          <a:ext cx="0" cy="0"/>
          <a:chOff x="0" y="0"/>
          <a:chExt cx="0" cy="0"/>
        </a:xfrm>
      </p:grpSpPr>
      <p:cxnSp>
        <p:nvCxnSpPr>
          <p:cNvPr id="387" name="Google Shape;387;p36"/>
          <p:cNvCxnSpPr/>
          <p:nvPr/>
        </p:nvCxnSpPr>
        <p:spPr>
          <a:xfrm>
            <a:off x="0" y="2285667"/>
            <a:ext cx="12411200" cy="0"/>
          </a:xfrm>
          <a:prstGeom prst="straightConnector1">
            <a:avLst/>
          </a:prstGeom>
          <a:noFill/>
          <a:ln w="9525" cap="flat" cmpd="sng">
            <a:solidFill>
              <a:schemeClr val="lt2"/>
            </a:solidFill>
            <a:prstDash val="solid"/>
            <a:round/>
            <a:headEnd type="none" w="med" len="med"/>
            <a:tailEnd type="none" w="med" len="med"/>
          </a:ln>
        </p:spPr>
      </p:cxnSp>
      <p:sp>
        <p:nvSpPr>
          <p:cNvPr id="388" name="Google Shape;388;p36"/>
          <p:cNvSpPr/>
          <p:nvPr/>
        </p:nvSpPr>
        <p:spPr>
          <a:xfrm>
            <a:off x="470385" y="1818432"/>
            <a:ext cx="949600" cy="9496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6"/>
          <p:cNvSpPr/>
          <p:nvPr/>
        </p:nvSpPr>
        <p:spPr>
          <a:xfrm>
            <a:off x="3586773" y="2444017"/>
            <a:ext cx="324000" cy="324000"/>
          </a:xfrm>
          <a:prstGeom prst="roundRect">
            <a:avLst>
              <a:gd name="adj" fmla="val 30676"/>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6"/>
          <p:cNvSpPr/>
          <p:nvPr/>
        </p:nvSpPr>
        <p:spPr>
          <a:xfrm>
            <a:off x="6624340" y="2444017"/>
            <a:ext cx="324000" cy="324000"/>
          </a:xfrm>
          <a:prstGeom prst="roundRect">
            <a:avLst>
              <a:gd name="adj" fmla="val 30676"/>
            </a:avLst>
          </a:prstGeom>
          <a:solidFill>
            <a:schemeClr val="accent3"/>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6"/>
          <p:cNvSpPr/>
          <p:nvPr/>
        </p:nvSpPr>
        <p:spPr>
          <a:xfrm>
            <a:off x="9661907" y="2444017"/>
            <a:ext cx="324000" cy="324000"/>
          </a:xfrm>
          <a:prstGeom prst="roundRect">
            <a:avLst>
              <a:gd name="adj" fmla="val 30676"/>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6"/>
          <p:cNvSpPr>
            <a:spLocks noGrp="1"/>
          </p:cNvSpPr>
          <p:nvPr>
            <p:ph type="body" idx="13"/>
          </p:nvPr>
        </p:nvSpPr>
        <p:spPr>
          <a:xfrm>
            <a:off x="470400" y="2932800"/>
            <a:ext cx="24528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3" name="Google Shape;393;p36"/>
          <p:cNvSpPr>
            <a:spLocks noGrp="1"/>
          </p:cNvSpPr>
          <p:nvPr>
            <p:ph type="body" idx="17"/>
          </p:nvPr>
        </p:nvSpPr>
        <p:spPr>
          <a:xfrm>
            <a:off x="470400" y="3743233"/>
            <a:ext cx="2452800" cy="199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4" name="Google Shape;394;p36"/>
          <p:cNvSpPr>
            <a:spLocks noGrp="1"/>
          </p:cNvSpPr>
          <p:nvPr>
            <p:ph type="body" idx="14"/>
          </p:nvPr>
        </p:nvSpPr>
        <p:spPr>
          <a:xfrm>
            <a:off x="3513600" y="2932800"/>
            <a:ext cx="24528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5" name="Google Shape;395;p36"/>
          <p:cNvSpPr>
            <a:spLocks noGrp="1"/>
          </p:cNvSpPr>
          <p:nvPr>
            <p:ph type="body" idx="18"/>
          </p:nvPr>
        </p:nvSpPr>
        <p:spPr>
          <a:xfrm>
            <a:off x="3513600" y="3743233"/>
            <a:ext cx="2452800" cy="199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6" name="Google Shape;396;p36"/>
          <p:cNvSpPr>
            <a:spLocks noGrp="1"/>
          </p:cNvSpPr>
          <p:nvPr>
            <p:ph type="body" idx="15"/>
          </p:nvPr>
        </p:nvSpPr>
        <p:spPr>
          <a:xfrm>
            <a:off x="6556800" y="2932800"/>
            <a:ext cx="24528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7" name="Google Shape;397;p36"/>
          <p:cNvSpPr>
            <a:spLocks noGrp="1"/>
          </p:cNvSpPr>
          <p:nvPr>
            <p:ph type="body" idx="23"/>
          </p:nvPr>
        </p:nvSpPr>
        <p:spPr>
          <a:xfrm>
            <a:off x="6556800" y="3743233"/>
            <a:ext cx="2452800" cy="199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8" name="Google Shape;398;p36"/>
          <p:cNvSpPr>
            <a:spLocks noGrp="1"/>
          </p:cNvSpPr>
          <p:nvPr>
            <p:ph type="body" idx="16"/>
          </p:nvPr>
        </p:nvSpPr>
        <p:spPr>
          <a:xfrm>
            <a:off x="9600000" y="2932800"/>
            <a:ext cx="2452800" cy="49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9" name="Google Shape;399;p36"/>
          <p:cNvSpPr>
            <a:spLocks noGrp="1"/>
          </p:cNvSpPr>
          <p:nvPr>
            <p:ph type="body" idx="24"/>
          </p:nvPr>
        </p:nvSpPr>
        <p:spPr>
          <a:xfrm>
            <a:off x="9600000" y="3743233"/>
            <a:ext cx="2452800" cy="199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0" name="Google Shape;400;p36"/>
          <p:cNvSpPr txBox="1"/>
          <p:nvPr/>
        </p:nvSpPr>
        <p:spPr>
          <a:xfrm>
            <a:off x="653596"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01</a:t>
            </a:r>
            <a:endParaRPr sz="2800" b="1">
              <a:solidFill>
                <a:schemeClr val="lt1"/>
              </a:solidFill>
              <a:latin typeface="Avenir Next LT Pro" panose="020B0504020202020204" pitchFamily="34" charset="0"/>
              <a:ea typeface="Aptos"/>
              <a:cs typeface="Aptos"/>
              <a:sym typeface="Aptos"/>
            </a:endParaRPr>
          </a:p>
        </p:txBody>
      </p:sp>
      <p:sp>
        <p:nvSpPr>
          <p:cNvPr id="401" name="Google Shape;401;p36"/>
          <p:cNvSpPr/>
          <p:nvPr/>
        </p:nvSpPr>
        <p:spPr>
          <a:xfrm>
            <a:off x="3547352" y="1818432"/>
            <a:ext cx="949600" cy="9496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6"/>
          <p:cNvSpPr txBox="1"/>
          <p:nvPr/>
        </p:nvSpPr>
        <p:spPr>
          <a:xfrm>
            <a:off x="3730563"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02</a:t>
            </a:r>
            <a:endParaRPr sz="2800" b="1">
              <a:solidFill>
                <a:schemeClr val="lt1"/>
              </a:solidFill>
              <a:latin typeface="Avenir Next LT Pro" panose="020B0504020202020204" pitchFamily="34" charset="0"/>
              <a:ea typeface="Aptos"/>
              <a:cs typeface="Aptos"/>
              <a:sym typeface="Aptos"/>
            </a:endParaRPr>
          </a:p>
        </p:txBody>
      </p:sp>
      <p:sp>
        <p:nvSpPr>
          <p:cNvPr id="403" name="Google Shape;403;p36"/>
          <p:cNvSpPr/>
          <p:nvPr/>
        </p:nvSpPr>
        <p:spPr>
          <a:xfrm>
            <a:off x="6604619" y="1818432"/>
            <a:ext cx="949600" cy="949600"/>
          </a:xfrm>
          <a:prstGeom prst="roundRect">
            <a:avLst>
              <a:gd name="adj" fmla="val 22758"/>
            </a:avLst>
          </a:prstGeom>
          <a:solidFill>
            <a:schemeClr val="accent3"/>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6"/>
          <p:cNvSpPr txBox="1"/>
          <p:nvPr/>
        </p:nvSpPr>
        <p:spPr>
          <a:xfrm>
            <a:off x="6787829"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03</a:t>
            </a:r>
            <a:endParaRPr sz="2800" b="1">
              <a:solidFill>
                <a:schemeClr val="lt1"/>
              </a:solidFill>
              <a:latin typeface="Avenir Next LT Pro" panose="020B0504020202020204" pitchFamily="34" charset="0"/>
              <a:ea typeface="Aptos"/>
              <a:cs typeface="Aptos"/>
              <a:sym typeface="Aptos"/>
            </a:endParaRPr>
          </a:p>
        </p:txBody>
      </p:sp>
      <p:sp>
        <p:nvSpPr>
          <p:cNvPr id="405" name="Google Shape;405;p36"/>
          <p:cNvSpPr/>
          <p:nvPr/>
        </p:nvSpPr>
        <p:spPr>
          <a:xfrm>
            <a:off x="9599985" y="1818432"/>
            <a:ext cx="949600" cy="949600"/>
          </a:xfrm>
          <a:prstGeom prst="roundRect">
            <a:avLst>
              <a:gd name="adj" fmla="val 22758"/>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6"/>
          <p:cNvSpPr txBox="1"/>
          <p:nvPr/>
        </p:nvSpPr>
        <p:spPr>
          <a:xfrm>
            <a:off x="9783196"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04</a:t>
            </a:r>
            <a:endParaRPr sz="2800" b="1">
              <a:solidFill>
                <a:schemeClr val="lt1"/>
              </a:solidFill>
              <a:latin typeface="Avenir Next LT Pro" panose="020B0504020202020204" pitchFamily="34" charset="0"/>
              <a:ea typeface="Aptos"/>
              <a:cs typeface="Aptos"/>
              <a:sym typeface="Aptos"/>
            </a:endParaRPr>
          </a:p>
        </p:txBody>
      </p:sp>
      <p:sp>
        <p:nvSpPr>
          <p:cNvPr id="407" name="Google Shape;407;p36"/>
          <p:cNvSpPr>
            <a:spLocks noGrp="1"/>
          </p:cNvSpPr>
          <p:nvPr>
            <p:ph type="title"/>
          </p:nvPr>
        </p:nvSpPr>
        <p:spPr>
          <a:xfrm>
            <a:off x="484200" y="652700"/>
            <a:ext cx="1122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matchingName="5 Agenda slide - v1">
  <p:cSld name="CUSTOM_25">
    <p:spTree>
      <p:nvGrpSpPr>
        <p:cNvPr id="1" name="Shape 408"/>
        <p:cNvGrpSpPr/>
        <p:nvPr/>
      </p:nvGrpSpPr>
      <p:grpSpPr>
        <a:xfrm>
          <a:off x="0" y="0"/>
          <a:ext cx="0" cy="0"/>
          <a:chOff x="0" y="0"/>
          <a:chExt cx="0" cy="0"/>
        </a:xfrm>
      </p:grpSpPr>
      <p:sp>
        <p:nvSpPr>
          <p:cNvPr id="409" name="Google Shape;409;p37"/>
          <p:cNvSpPr txBox="1"/>
          <p:nvPr/>
        </p:nvSpPr>
        <p:spPr>
          <a:xfrm>
            <a:off x="616552" y="2220600"/>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accent1"/>
                </a:solidFill>
                <a:latin typeface="Avenir Next LT Pro" panose="020B0504020202020204" pitchFamily="34" charset="0"/>
                <a:ea typeface="Aptos"/>
                <a:cs typeface="Aptos"/>
                <a:sym typeface="Aptos"/>
              </a:rPr>
              <a:t>01</a:t>
            </a:r>
            <a:endParaRPr b="1">
              <a:solidFill>
                <a:schemeClr val="accent1"/>
              </a:solidFill>
              <a:latin typeface="Avenir Next LT Pro" panose="020B0504020202020204" pitchFamily="34" charset="0"/>
              <a:ea typeface="Aptos"/>
              <a:cs typeface="Aptos"/>
              <a:sym typeface="Aptos"/>
            </a:endParaRPr>
          </a:p>
        </p:txBody>
      </p:sp>
      <p:cxnSp>
        <p:nvCxnSpPr>
          <p:cNvPr id="410" name="Google Shape;410;p37"/>
          <p:cNvCxnSpPr/>
          <p:nvPr/>
        </p:nvCxnSpPr>
        <p:spPr>
          <a:xfrm>
            <a:off x="1489521" y="2505177"/>
            <a:ext cx="983600" cy="0"/>
          </a:xfrm>
          <a:prstGeom prst="straightConnector1">
            <a:avLst/>
          </a:prstGeom>
          <a:noFill/>
          <a:ln w="9525" cap="flat" cmpd="sng">
            <a:solidFill>
              <a:schemeClr val="accent1"/>
            </a:solidFill>
            <a:prstDash val="solid"/>
            <a:round/>
            <a:headEnd type="none" w="med" len="med"/>
            <a:tailEnd type="oval" w="med" len="med"/>
          </a:ln>
        </p:spPr>
      </p:cxnSp>
      <p:sp>
        <p:nvSpPr>
          <p:cNvPr id="411" name="Google Shape;411;p37"/>
          <p:cNvSpPr txBox="1"/>
          <p:nvPr/>
        </p:nvSpPr>
        <p:spPr>
          <a:xfrm>
            <a:off x="2865135" y="2220600"/>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accent1"/>
                </a:solidFill>
                <a:latin typeface="Avenir Next LT Pro" panose="020B0504020202020204" pitchFamily="34" charset="0"/>
                <a:ea typeface="Aptos"/>
                <a:cs typeface="Aptos"/>
                <a:sym typeface="Aptos"/>
              </a:rPr>
              <a:t>02</a:t>
            </a:r>
            <a:endParaRPr b="1">
              <a:solidFill>
                <a:schemeClr val="accent1"/>
              </a:solidFill>
              <a:latin typeface="Avenir Next LT Pro" panose="020B0504020202020204" pitchFamily="34" charset="0"/>
              <a:ea typeface="Aptos"/>
              <a:cs typeface="Aptos"/>
              <a:sym typeface="Aptos"/>
            </a:endParaRPr>
          </a:p>
        </p:txBody>
      </p:sp>
      <p:cxnSp>
        <p:nvCxnSpPr>
          <p:cNvPr id="412" name="Google Shape;412;p37"/>
          <p:cNvCxnSpPr/>
          <p:nvPr/>
        </p:nvCxnSpPr>
        <p:spPr>
          <a:xfrm>
            <a:off x="3738104" y="2505177"/>
            <a:ext cx="983600" cy="0"/>
          </a:xfrm>
          <a:prstGeom prst="straightConnector1">
            <a:avLst/>
          </a:prstGeom>
          <a:noFill/>
          <a:ln w="9525" cap="flat" cmpd="sng">
            <a:solidFill>
              <a:schemeClr val="accent1"/>
            </a:solidFill>
            <a:prstDash val="solid"/>
            <a:round/>
            <a:headEnd type="none" w="med" len="med"/>
            <a:tailEnd type="oval" w="med" len="med"/>
          </a:ln>
        </p:spPr>
      </p:cxnSp>
      <p:sp>
        <p:nvSpPr>
          <p:cNvPr id="413" name="Google Shape;413;p37"/>
          <p:cNvSpPr txBox="1"/>
          <p:nvPr/>
        </p:nvSpPr>
        <p:spPr>
          <a:xfrm>
            <a:off x="5170235" y="2220600"/>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accent1"/>
                </a:solidFill>
                <a:latin typeface="Avenir Next LT Pro" panose="020B0504020202020204" pitchFamily="34" charset="0"/>
                <a:ea typeface="Aptos"/>
                <a:cs typeface="Aptos"/>
                <a:sym typeface="Aptos"/>
              </a:rPr>
              <a:t>03</a:t>
            </a:r>
            <a:endParaRPr b="1">
              <a:solidFill>
                <a:schemeClr val="accent1"/>
              </a:solidFill>
              <a:latin typeface="Avenir Next LT Pro" panose="020B0504020202020204" pitchFamily="34" charset="0"/>
              <a:ea typeface="Aptos"/>
              <a:cs typeface="Aptos"/>
              <a:sym typeface="Aptos"/>
            </a:endParaRPr>
          </a:p>
        </p:txBody>
      </p:sp>
      <p:cxnSp>
        <p:nvCxnSpPr>
          <p:cNvPr id="414" name="Google Shape;414;p37"/>
          <p:cNvCxnSpPr/>
          <p:nvPr/>
        </p:nvCxnSpPr>
        <p:spPr>
          <a:xfrm>
            <a:off x="6043203" y="2505177"/>
            <a:ext cx="983600" cy="0"/>
          </a:xfrm>
          <a:prstGeom prst="straightConnector1">
            <a:avLst/>
          </a:prstGeom>
          <a:noFill/>
          <a:ln w="9525" cap="flat" cmpd="sng">
            <a:solidFill>
              <a:schemeClr val="accent1"/>
            </a:solidFill>
            <a:prstDash val="solid"/>
            <a:round/>
            <a:headEnd type="none" w="med" len="med"/>
            <a:tailEnd type="oval" w="med" len="med"/>
          </a:ln>
        </p:spPr>
      </p:cxnSp>
      <p:sp>
        <p:nvSpPr>
          <p:cNvPr id="415" name="Google Shape;415;p37"/>
          <p:cNvSpPr txBox="1"/>
          <p:nvPr/>
        </p:nvSpPr>
        <p:spPr>
          <a:xfrm>
            <a:off x="7475333" y="2220600"/>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accent1"/>
                </a:solidFill>
                <a:latin typeface="Avenir Next LT Pro" panose="020B0504020202020204" pitchFamily="34" charset="0"/>
                <a:ea typeface="Aptos"/>
                <a:cs typeface="Aptos"/>
                <a:sym typeface="Aptos"/>
              </a:rPr>
              <a:t>04</a:t>
            </a:r>
            <a:endParaRPr b="1">
              <a:solidFill>
                <a:schemeClr val="accent1"/>
              </a:solidFill>
              <a:latin typeface="Avenir Next LT Pro" panose="020B0504020202020204" pitchFamily="34" charset="0"/>
              <a:ea typeface="Aptos"/>
              <a:cs typeface="Aptos"/>
              <a:sym typeface="Aptos"/>
            </a:endParaRPr>
          </a:p>
        </p:txBody>
      </p:sp>
      <p:cxnSp>
        <p:nvCxnSpPr>
          <p:cNvPr id="416" name="Google Shape;416;p37"/>
          <p:cNvCxnSpPr/>
          <p:nvPr/>
        </p:nvCxnSpPr>
        <p:spPr>
          <a:xfrm>
            <a:off x="8348303" y="2505177"/>
            <a:ext cx="983600" cy="0"/>
          </a:xfrm>
          <a:prstGeom prst="straightConnector1">
            <a:avLst/>
          </a:prstGeom>
          <a:noFill/>
          <a:ln w="9525" cap="flat" cmpd="sng">
            <a:solidFill>
              <a:schemeClr val="accent1"/>
            </a:solidFill>
            <a:prstDash val="solid"/>
            <a:round/>
            <a:headEnd type="none" w="med" len="med"/>
            <a:tailEnd type="oval" w="med" len="med"/>
          </a:ln>
        </p:spPr>
      </p:cxnSp>
      <p:sp>
        <p:nvSpPr>
          <p:cNvPr id="417" name="Google Shape;417;p37"/>
          <p:cNvSpPr txBox="1"/>
          <p:nvPr/>
        </p:nvSpPr>
        <p:spPr>
          <a:xfrm>
            <a:off x="9723917" y="2220600"/>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accent1"/>
                </a:solidFill>
                <a:latin typeface="Avenir Next LT Pro" panose="020B0504020202020204" pitchFamily="34" charset="0"/>
                <a:ea typeface="Aptos"/>
                <a:cs typeface="Aptos"/>
                <a:sym typeface="Aptos"/>
              </a:rPr>
              <a:t>05</a:t>
            </a:r>
            <a:endParaRPr b="1">
              <a:solidFill>
                <a:schemeClr val="accent1"/>
              </a:solidFill>
              <a:latin typeface="Avenir Next LT Pro" panose="020B0504020202020204" pitchFamily="34" charset="0"/>
              <a:ea typeface="Aptos"/>
              <a:cs typeface="Aptos"/>
              <a:sym typeface="Aptos"/>
            </a:endParaRPr>
          </a:p>
        </p:txBody>
      </p:sp>
      <p:sp>
        <p:nvSpPr>
          <p:cNvPr id="418" name="Google Shape;418;p37"/>
          <p:cNvSpPr>
            <a:spLocks noGrp="1"/>
          </p:cNvSpPr>
          <p:nvPr>
            <p:ph type="body" idx="13"/>
          </p:nvPr>
        </p:nvSpPr>
        <p:spPr>
          <a:xfrm>
            <a:off x="784267"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9" name="Google Shape;419;p37"/>
          <p:cNvSpPr>
            <a:spLocks noGrp="1"/>
          </p:cNvSpPr>
          <p:nvPr>
            <p:ph type="body" idx="18"/>
          </p:nvPr>
        </p:nvSpPr>
        <p:spPr>
          <a:xfrm>
            <a:off x="784267" y="3844900"/>
            <a:ext cx="1688800" cy="199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0" name="Google Shape;420;p37"/>
          <p:cNvSpPr>
            <a:spLocks noGrp="1"/>
          </p:cNvSpPr>
          <p:nvPr>
            <p:ph type="body" idx="14"/>
          </p:nvPr>
        </p:nvSpPr>
        <p:spPr>
          <a:xfrm>
            <a:off x="3032796"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1" name="Google Shape;421;p37"/>
          <p:cNvSpPr>
            <a:spLocks noGrp="1"/>
          </p:cNvSpPr>
          <p:nvPr>
            <p:ph type="body" idx="23"/>
          </p:nvPr>
        </p:nvSpPr>
        <p:spPr>
          <a:xfrm>
            <a:off x="3032788" y="3844900"/>
            <a:ext cx="1688800" cy="199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2" name="Google Shape;422;p37"/>
          <p:cNvSpPr>
            <a:spLocks noGrp="1"/>
          </p:cNvSpPr>
          <p:nvPr>
            <p:ph type="body" idx="15"/>
          </p:nvPr>
        </p:nvSpPr>
        <p:spPr>
          <a:xfrm>
            <a:off x="5337883"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3" name="Google Shape;423;p37"/>
          <p:cNvSpPr>
            <a:spLocks noGrp="1"/>
          </p:cNvSpPr>
          <p:nvPr>
            <p:ph type="body" idx="24"/>
          </p:nvPr>
        </p:nvSpPr>
        <p:spPr>
          <a:xfrm>
            <a:off x="5337869" y="3844900"/>
            <a:ext cx="1688800" cy="199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4" name="Google Shape;424;p37"/>
          <p:cNvSpPr>
            <a:spLocks noGrp="1"/>
          </p:cNvSpPr>
          <p:nvPr>
            <p:ph type="body" idx="16"/>
          </p:nvPr>
        </p:nvSpPr>
        <p:spPr>
          <a:xfrm>
            <a:off x="7642971"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5" name="Google Shape;425;p37"/>
          <p:cNvSpPr>
            <a:spLocks noGrp="1"/>
          </p:cNvSpPr>
          <p:nvPr>
            <p:ph type="body" idx="25"/>
          </p:nvPr>
        </p:nvSpPr>
        <p:spPr>
          <a:xfrm>
            <a:off x="7642951" y="3844900"/>
            <a:ext cx="1688800" cy="199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6" name="Google Shape;426;p37"/>
          <p:cNvSpPr>
            <a:spLocks noGrp="1"/>
          </p:cNvSpPr>
          <p:nvPr>
            <p:ph type="body" idx="17"/>
          </p:nvPr>
        </p:nvSpPr>
        <p:spPr>
          <a:xfrm>
            <a:off x="9891500"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7" name="Google Shape;427;p37"/>
          <p:cNvSpPr>
            <a:spLocks noGrp="1"/>
          </p:cNvSpPr>
          <p:nvPr>
            <p:ph type="body" idx="26"/>
          </p:nvPr>
        </p:nvSpPr>
        <p:spPr>
          <a:xfrm>
            <a:off x="9891472" y="3844900"/>
            <a:ext cx="1688800" cy="199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8" name="Google Shape;428;p37"/>
          <p:cNvSpPr>
            <a:spLocks noGrp="1"/>
          </p:cNvSpPr>
          <p:nvPr>
            <p:ph type="title"/>
          </p:nvPr>
        </p:nvSpPr>
        <p:spPr>
          <a:xfrm>
            <a:off x="356700" y="778800"/>
            <a:ext cx="1122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matchingName="5 Agenda slide - v2">
  <p:cSld name="CUSTOM_23">
    <p:spTree>
      <p:nvGrpSpPr>
        <p:cNvPr id="1" name="Shape 429"/>
        <p:cNvGrpSpPr/>
        <p:nvPr/>
      </p:nvGrpSpPr>
      <p:grpSpPr>
        <a:xfrm>
          <a:off x="0" y="0"/>
          <a:ext cx="0" cy="0"/>
          <a:chOff x="0" y="0"/>
          <a:chExt cx="0" cy="0"/>
        </a:xfrm>
      </p:grpSpPr>
      <p:sp>
        <p:nvSpPr>
          <p:cNvPr id="430" name="Google Shape;430;p38"/>
          <p:cNvSpPr/>
          <p:nvPr/>
        </p:nvSpPr>
        <p:spPr>
          <a:xfrm>
            <a:off x="1267852" y="1542049"/>
            <a:ext cx="949600" cy="9496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8"/>
          <p:cNvSpPr>
            <a:spLocks noGrp="1"/>
          </p:cNvSpPr>
          <p:nvPr>
            <p:ph type="body" idx="13"/>
          </p:nvPr>
        </p:nvSpPr>
        <p:spPr>
          <a:xfrm>
            <a:off x="777067" y="2679284"/>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32" name="Google Shape;432;p38"/>
          <p:cNvSpPr>
            <a:spLocks noGrp="1"/>
          </p:cNvSpPr>
          <p:nvPr>
            <p:ph type="body" idx="16"/>
          </p:nvPr>
        </p:nvSpPr>
        <p:spPr>
          <a:xfrm>
            <a:off x="777067" y="3394884"/>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33" name="Google Shape;433;p38"/>
          <p:cNvSpPr txBox="1"/>
          <p:nvPr/>
        </p:nvSpPr>
        <p:spPr>
          <a:xfrm>
            <a:off x="1451063" y="174124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01</a:t>
            </a:r>
            <a:endParaRPr sz="2800" b="1">
              <a:solidFill>
                <a:schemeClr val="lt1"/>
              </a:solidFill>
              <a:latin typeface="Avenir Next LT Pro" panose="020B0504020202020204" pitchFamily="34" charset="0"/>
              <a:ea typeface="Aptos"/>
              <a:cs typeface="Aptos"/>
              <a:sym typeface="Aptos"/>
            </a:endParaRPr>
          </a:p>
        </p:txBody>
      </p:sp>
      <p:sp>
        <p:nvSpPr>
          <p:cNvPr id="434" name="Google Shape;434;p38"/>
          <p:cNvSpPr/>
          <p:nvPr/>
        </p:nvSpPr>
        <p:spPr>
          <a:xfrm>
            <a:off x="3450419" y="2679316"/>
            <a:ext cx="949600" cy="9496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8"/>
          <p:cNvSpPr>
            <a:spLocks noGrp="1"/>
          </p:cNvSpPr>
          <p:nvPr>
            <p:ph type="body" idx="23"/>
          </p:nvPr>
        </p:nvSpPr>
        <p:spPr>
          <a:xfrm>
            <a:off x="2959633" y="38165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36" name="Google Shape;436;p38"/>
          <p:cNvSpPr>
            <a:spLocks noGrp="1"/>
          </p:cNvSpPr>
          <p:nvPr>
            <p:ph type="body" idx="25"/>
          </p:nvPr>
        </p:nvSpPr>
        <p:spPr>
          <a:xfrm>
            <a:off x="2959633" y="45321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37" name="Google Shape;437;p38"/>
          <p:cNvSpPr txBox="1"/>
          <p:nvPr/>
        </p:nvSpPr>
        <p:spPr>
          <a:xfrm>
            <a:off x="3633629" y="2878509"/>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02</a:t>
            </a:r>
            <a:endParaRPr sz="2800" b="1">
              <a:solidFill>
                <a:schemeClr val="lt1"/>
              </a:solidFill>
              <a:latin typeface="Avenir Next LT Pro" panose="020B0504020202020204" pitchFamily="34" charset="0"/>
              <a:ea typeface="Aptos"/>
              <a:cs typeface="Aptos"/>
              <a:sym typeface="Aptos"/>
            </a:endParaRPr>
          </a:p>
        </p:txBody>
      </p:sp>
      <p:sp>
        <p:nvSpPr>
          <p:cNvPr id="438" name="Google Shape;438;p38"/>
          <p:cNvSpPr/>
          <p:nvPr/>
        </p:nvSpPr>
        <p:spPr>
          <a:xfrm>
            <a:off x="5632985" y="1542049"/>
            <a:ext cx="949600" cy="9496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8"/>
          <p:cNvSpPr>
            <a:spLocks noGrp="1"/>
          </p:cNvSpPr>
          <p:nvPr>
            <p:ph type="body" idx="14"/>
          </p:nvPr>
        </p:nvSpPr>
        <p:spPr>
          <a:xfrm>
            <a:off x="5142200" y="2679284"/>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40" name="Google Shape;440;p38"/>
          <p:cNvSpPr>
            <a:spLocks noGrp="1"/>
          </p:cNvSpPr>
          <p:nvPr>
            <p:ph type="body" idx="17"/>
          </p:nvPr>
        </p:nvSpPr>
        <p:spPr>
          <a:xfrm>
            <a:off x="5142200" y="3394884"/>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41" name="Google Shape;441;p38"/>
          <p:cNvSpPr txBox="1"/>
          <p:nvPr/>
        </p:nvSpPr>
        <p:spPr>
          <a:xfrm>
            <a:off x="5816196" y="174124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03</a:t>
            </a:r>
            <a:endParaRPr sz="2800" b="1">
              <a:solidFill>
                <a:schemeClr val="lt1"/>
              </a:solidFill>
              <a:latin typeface="Avenir Next LT Pro" panose="020B0504020202020204" pitchFamily="34" charset="0"/>
              <a:ea typeface="Aptos"/>
              <a:cs typeface="Aptos"/>
              <a:sym typeface="Aptos"/>
            </a:endParaRPr>
          </a:p>
        </p:txBody>
      </p:sp>
      <p:sp>
        <p:nvSpPr>
          <p:cNvPr id="442" name="Google Shape;442;p38"/>
          <p:cNvSpPr/>
          <p:nvPr/>
        </p:nvSpPr>
        <p:spPr>
          <a:xfrm>
            <a:off x="7815552" y="2679316"/>
            <a:ext cx="949600" cy="9496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8"/>
          <p:cNvSpPr>
            <a:spLocks noGrp="1"/>
          </p:cNvSpPr>
          <p:nvPr>
            <p:ph type="body" idx="24"/>
          </p:nvPr>
        </p:nvSpPr>
        <p:spPr>
          <a:xfrm>
            <a:off x="7324767" y="38165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44" name="Google Shape;444;p38"/>
          <p:cNvSpPr>
            <a:spLocks noGrp="1"/>
          </p:cNvSpPr>
          <p:nvPr>
            <p:ph type="body" idx="26"/>
          </p:nvPr>
        </p:nvSpPr>
        <p:spPr>
          <a:xfrm>
            <a:off x="7324767" y="45321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45" name="Google Shape;445;p38"/>
          <p:cNvSpPr txBox="1"/>
          <p:nvPr/>
        </p:nvSpPr>
        <p:spPr>
          <a:xfrm>
            <a:off x="7998763" y="2878509"/>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04</a:t>
            </a:r>
            <a:endParaRPr sz="2800" b="1">
              <a:solidFill>
                <a:schemeClr val="lt1"/>
              </a:solidFill>
              <a:latin typeface="Avenir Next LT Pro" panose="020B0504020202020204" pitchFamily="34" charset="0"/>
              <a:ea typeface="Aptos"/>
              <a:cs typeface="Aptos"/>
              <a:sym typeface="Aptos"/>
            </a:endParaRPr>
          </a:p>
        </p:txBody>
      </p:sp>
      <p:sp>
        <p:nvSpPr>
          <p:cNvPr id="446" name="Google Shape;446;p38"/>
          <p:cNvSpPr/>
          <p:nvPr/>
        </p:nvSpPr>
        <p:spPr>
          <a:xfrm>
            <a:off x="9998119" y="1542816"/>
            <a:ext cx="949600" cy="9496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8"/>
          <p:cNvSpPr>
            <a:spLocks noGrp="1"/>
          </p:cNvSpPr>
          <p:nvPr>
            <p:ph type="body" idx="15"/>
          </p:nvPr>
        </p:nvSpPr>
        <p:spPr>
          <a:xfrm>
            <a:off x="9507333" y="26800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48" name="Google Shape;448;p38"/>
          <p:cNvSpPr>
            <a:spLocks noGrp="1"/>
          </p:cNvSpPr>
          <p:nvPr>
            <p:ph type="body" idx="18"/>
          </p:nvPr>
        </p:nvSpPr>
        <p:spPr>
          <a:xfrm>
            <a:off x="9507333" y="33956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49" name="Google Shape;449;p38"/>
          <p:cNvSpPr txBox="1"/>
          <p:nvPr/>
        </p:nvSpPr>
        <p:spPr>
          <a:xfrm>
            <a:off x="10181329" y="1742009"/>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b="1">
                <a:solidFill>
                  <a:schemeClr val="lt1"/>
                </a:solidFill>
                <a:latin typeface="Avenir Next LT Pro" panose="020B0504020202020204" pitchFamily="34" charset="0"/>
                <a:ea typeface="Aptos"/>
                <a:cs typeface="Aptos"/>
                <a:sym typeface="Aptos"/>
              </a:rPr>
              <a:t>05</a:t>
            </a:r>
            <a:endParaRPr sz="2800" b="1">
              <a:solidFill>
                <a:schemeClr val="lt1"/>
              </a:solidFill>
              <a:latin typeface="Avenir Next LT Pro" panose="020B0504020202020204" pitchFamily="34" charset="0"/>
              <a:ea typeface="Aptos"/>
              <a:cs typeface="Aptos"/>
              <a:sym typeface="Aptos"/>
            </a:endParaRPr>
          </a:p>
        </p:txBody>
      </p:sp>
      <p:sp>
        <p:nvSpPr>
          <p:cNvPr id="450" name="Google Shape;450;p38"/>
          <p:cNvSpPr>
            <a:spLocks noGrp="1"/>
          </p:cNvSpPr>
          <p:nvPr>
            <p:ph type="title"/>
          </p:nvPr>
        </p:nvSpPr>
        <p:spPr>
          <a:xfrm>
            <a:off x="484200" y="435300"/>
            <a:ext cx="1122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matchingName="5 Agenda slide - v3">
  <p:cSld name="CUSTOM_24">
    <p:spTree>
      <p:nvGrpSpPr>
        <p:cNvPr id="1" name="Shape 451"/>
        <p:cNvGrpSpPr/>
        <p:nvPr/>
      </p:nvGrpSpPr>
      <p:grpSpPr>
        <a:xfrm>
          <a:off x="0" y="0"/>
          <a:ext cx="0" cy="0"/>
          <a:chOff x="0" y="0"/>
          <a:chExt cx="0" cy="0"/>
        </a:xfrm>
      </p:grpSpPr>
      <p:sp>
        <p:nvSpPr>
          <p:cNvPr id="452" name="Google Shape;452;p39"/>
          <p:cNvSpPr/>
          <p:nvPr/>
        </p:nvSpPr>
        <p:spPr>
          <a:xfrm>
            <a:off x="467111" y="1063051"/>
            <a:ext cx="3172000" cy="2164000"/>
          </a:xfrm>
          <a:prstGeom prst="roundRect">
            <a:avLst>
              <a:gd name="adj" fmla="val 7477"/>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9"/>
          <p:cNvSpPr/>
          <p:nvPr/>
        </p:nvSpPr>
        <p:spPr>
          <a:xfrm>
            <a:off x="2602520" y="616084"/>
            <a:ext cx="814000" cy="8140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9"/>
          <p:cNvSpPr txBox="1"/>
          <p:nvPr/>
        </p:nvSpPr>
        <p:spPr>
          <a:xfrm>
            <a:off x="2759569" y="786833"/>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01</a:t>
            </a:r>
            <a:endParaRPr sz="2200" b="1">
              <a:solidFill>
                <a:schemeClr val="lt1"/>
              </a:solidFill>
              <a:latin typeface="Avenir Next LT Pro" panose="020B0504020202020204" pitchFamily="34" charset="0"/>
              <a:ea typeface="Aptos"/>
              <a:cs typeface="Aptos"/>
              <a:sym typeface="Aptos"/>
            </a:endParaRPr>
          </a:p>
        </p:txBody>
      </p:sp>
      <p:sp>
        <p:nvSpPr>
          <p:cNvPr id="455" name="Google Shape;455;p39"/>
          <p:cNvSpPr>
            <a:spLocks noGrp="1"/>
          </p:cNvSpPr>
          <p:nvPr>
            <p:ph type="body" idx="13"/>
          </p:nvPr>
        </p:nvSpPr>
        <p:spPr>
          <a:xfrm>
            <a:off x="667901" y="1482677"/>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6" name="Google Shape;456;p39"/>
          <p:cNvSpPr>
            <a:spLocks noGrp="1"/>
          </p:cNvSpPr>
          <p:nvPr>
            <p:ph type="body" idx="16"/>
          </p:nvPr>
        </p:nvSpPr>
        <p:spPr>
          <a:xfrm>
            <a:off x="667901" y="2220952"/>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7" name="Google Shape;457;p39"/>
          <p:cNvSpPr/>
          <p:nvPr/>
        </p:nvSpPr>
        <p:spPr>
          <a:xfrm>
            <a:off x="4075091" y="1063051"/>
            <a:ext cx="3172000" cy="2164000"/>
          </a:xfrm>
          <a:prstGeom prst="roundRect">
            <a:avLst>
              <a:gd name="adj" fmla="val 7462"/>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9"/>
          <p:cNvSpPr/>
          <p:nvPr/>
        </p:nvSpPr>
        <p:spPr>
          <a:xfrm>
            <a:off x="6210500" y="616084"/>
            <a:ext cx="814000" cy="8140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9"/>
          <p:cNvSpPr txBox="1"/>
          <p:nvPr/>
        </p:nvSpPr>
        <p:spPr>
          <a:xfrm>
            <a:off x="6367549" y="786833"/>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02</a:t>
            </a:r>
            <a:endParaRPr sz="2200" b="1">
              <a:solidFill>
                <a:schemeClr val="lt1"/>
              </a:solidFill>
              <a:latin typeface="Avenir Next LT Pro" panose="020B0504020202020204" pitchFamily="34" charset="0"/>
              <a:ea typeface="Aptos"/>
              <a:cs typeface="Aptos"/>
              <a:sym typeface="Aptos"/>
            </a:endParaRPr>
          </a:p>
        </p:txBody>
      </p:sp>
      <p:sp>
        <p:nvSpPr>
          <p:cNvPr id="460" name="Google Shape;460;p39"/>
          <p:cNvSpPr>
            <a:spLocks noGrp="1"/>
          </p:cNvSpPr>
          <p:nvPr>
            <p:ph type="body" idx="14"/>
          </p:nvPr>
        </p:nvSpPr>
        <p:spPr>
          <a:xfrm>
            <a:off x="4275897" y="1482677"/>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1" name="Google Shape;461;p39"/>
          <p:cNvSpPr>
            <a:spLocks noGrp="1"/>
          </p:cNvSpPr>
          <p:nvPr>
            <p:ph type="body" idx="17"/>
          </p:nvPr>
        </p:nvSpPr>
        <p:spPr>
          <a:xfrm>
            <a:off x="4275897" y="2220952"/>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2" name="Google Shape;462;p39"/>
          <p:cNvSpPr/>
          <p:nvPr/>
        </p:nvSpPr>
        <p:spPr>
          <a:xfrm>
            <a:off x="7683071" y="1063051"/>
            <a:ext cx="3172000" cy="2164000"/>
          </a:xfrm>
          <a:prstGeom prst="roundRect">
            <a:avLst>
              <a:gd name="adj" fmla="val 6951"/>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9"/>
          <p:cNvSpPr/>
          <p:nvPr/>
        </p:nvSpPr>
        <p:spPr>
          <a:xfrm>
            <a:off x="9818480" y="616084"/>
            <a:ext cx="814000" cy="8140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9"/>
          <p:cNvSpPr txBox="1"/>
          <p:nvPr/>
        </p:nvSpPr>
        <p:spPr>
          <a:xfrm>
            <a:off x="9975529" y="786833"/>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03</a:t>
            </a:r>
            <a:endParaRPr sz="2200" b="1">
              <a:solidFill>
                <a:schemeClr val="lt1"/>
              </a:solidFill>
              <a:latin typeface="Avenir Next LT Pro" panose="020B0504020202020204" pitchFamily="34" charset="0"/>
              <a:ea typeface="Aptos"/>
              <a:cs typeface="Aptos"/>
              <a:sym typeface="Aptos"/>
            </a:endParaRPr>
          </a:p>
        </p:txBody>
      </p:sp>
      <p:sp>
        <p:nvSpPr>
          <p:cNvPr id="465" name="Google Shape;465;p39"/>
          <p:cNvSpPr>
            <a:spLocks noGrp="1"/>
          </p:cNvSpPr>
          <p:nvPr>
            <p:ph type="body" idx="15"/>
          </p:nvPr>
        </p:nvSpPr>
        <p:spPr>
          <a:xfrm>
            <a:off x="7883895" y="1482677"/>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6" name="Google Shape;466;p39"/>
          <p:cNvSpPr>
            <a:spLocks noGrp="1"/>
          </p:cNvSpPr>
          <p:nvPr>
            <p:ph type="body" idx="18"/>
          </p:nvPr>
        </p:nvSpPr>
        <p:spPr>
          <a:xfrm>
            <a:off x="7883895" y="2220952"/>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7" name="Google Shape;467;p39"/>
          <p:cNvSpPr/>
          <p:nvPr/>
        </p:nvSpPr>
        <p:spPr>
          <a:xfrm>
            <a:off x="4807384" y="4077915"/>
            <a:ext cx="3172000" cy="2164000"/>
          </a:xfrm>
          <a:prstGeom prst="roundRect">
            <a:avLst>
              <a:gd name="adj" fmla="val 6898"/>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9"/>
          <p:cNvSpPr/>
          <p:nvPr/>
        </p:nvSpPr>
        <p:spPr>
          <a:xfrm>
            <a:off x="6942793" y="3630948"/>
            <a:ext cx="814000" cy="8140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9"/>
          <p:cNvSpPr txBox="1"/>
          <p:nvPr/>
        </p:nvSpPr>
        <p:spPr>
          <a:xfrm>
            <a:off x="7099843" y="3801699"/>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04</a:t>
            </a:r>
            <a:endParaRPr sz="2200" b="1">
              <a:solidFill>
                <a:schemeClr val="lt1"/>
              </a:solidFill>
              <a:latin typeface="Avenir Next LT Pro" panose="020B0504020202020204" pitchFamily="34" charset="0"/>
              <a:ea typeface="Aptos"/>
              <a:cs typeface="Aptos"/>
              <a:sym typeface="Aptos"/>
            </a:endParaRPr>
          </a:p>
        </p:txBody>
      </p:sp>
      <p:sp>
        <p:nvSpPr>
          <p:cNvPr id="470" name="Google Shape;470;p39"/>
          <p:cNvSpPr>
            <a:spLocks noGrp="1"/>
          </p:cNvSpPr>
          <p:nvPr>
            <p:ph type="body" idx="23"/>
          </p:nvPr>
        </p:nvSpPr>
        <p:spPr>
          <a:xfrm>
            <a:off x="5008208" y="4497541"/>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71" name="Google Shape;471;p39"/>
          <p:cNvSpPr>
            <a:spLocks noGrp="1"/>
          </p:cNvSpPr>
          <p:nvPr>
            <p:ph type="body" idx="25"/>
          </p:nvPr>
        </p:nvSpPr>
        <p:spPr>
          <a:xfrm>
            <a:off x="5008208" y="5235816"/>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72" name="Google Shape;472;p39"/>
          <p:cNvSpPr/>
          <p:nvPr/>
        </p:nvSpPr>
        <p:spPr>
          <a:xfrm>
            <a:off x="8552884" y="4077915"/>
            <a:ext cx="3172000" cy="2164000"/>
          </a:xfrm>
          <a:prstGeom prst="roundRect">
            <a:avLst>
              <a:gd name="adj" fmla="val 7925"/>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9"/>
          <p:cNvSpPr/>
          <p:nvPr/>
        </p:nvSpPr>
        <p:spPr>
          <a:xfrm>
            <a:off x="10688293" y="3630948"/>
            <a:ext cx="814000" cy="814000"/>
          </a:xfrm>
          <a:prstGeom prst="roundRect">
            <a:avLst>
              <a:gd name="adj" fmla="val 22758"/>
            </a:avLst>
          </a:prstGeom>
          <a:solidFill>
            <a:schemeClr val="accen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9"/>
          <p:cNvSpPr txBox="1"/>
          <p:nvPr/>
        </p:nvSpPr>
        <p:spPr>
          <a:xfrm>
            <a:off x="10845343" y="3801699"/>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05</a:t>
            </a:r>
            <a:endParaRPr sz="2200" b="1">
              <a:solidFill>
                <a:schemeClr val="lt1"/>
              </a:solidFill>
              <a:latin typeface="Avenir Next LT Pro" panose="020B0504020202020204" pitchFamily="34" charset="0"/>
              <a:ea typeface="Aptos"/>
              <a:cs typeface="Aptos"/>
              <a:sym typeface="Aptos"/>
            </a:endParaRPr>
          </a:p>
        </p:txBody>
      </p:sp>
      <p:sp>
        <p:nvSpPr>
          <p:cNvPr id="475" name="Google Shape;475;p39"/>
          <p:cNvSpPr>
            <a:spLocks noGrp="1"/>
          </p:cNvSpPr>
          <p:nvPr>
            <p:ph type="body" idx="24"/>
          </p:nvPr>
        </p:nvSpPr>
        <p:spPr>
          <a:xfrm>
            <a:off x="8753708" y="4497541"/>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76" name="Google Shape;476;p39"/>
          <p:cNvSpPr>
            <a:spLocks noGrp="1"/>
          </p:cNvSpPr>
          <p:nvPr>
            <p:ph type="body" idx="26"/>
          </p:nvPr>
        </p:nvSpPr>
        <p:spPr>
          <a:xfrm>
            <a:off x="8753708" y="5235816"/>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77" name="Google Shape;477;p39"/>
          <p:cNvSpPr>
            <a:spLocks noGrp="1"/>
          </p:cNvSpPr>
          <p:nvPr>
            <p:ph type="title"/>
          </p:nvPr>
        </p:nvSpPr>
        <p:spPr>
          <a:xfrm>
            <a:off x="467100" y="4077917"/>
            <a:ext cx="4042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matchingName="Slide Multiple Quiz Options 4 v1">
  <p:cSld name="CUSTOM_26">
    <p:spTree>
      <p:nvGrpSpPr>
        <p:cNvPr id="1" name="Shape 478"/>
        <p:cNvGrpSpPr/>
        <p:nvPr/>
      </p:nvGrpSpPr>
      <p:grpSpPr>
        <a:xfrm>
          <a:off x="0" y="0"/>
          <a:ext cx="0" cy="0"/>
          <a:chOff x="0" y="0"/>
          <a:chExt cx="0" cy="0"/>
        </a:xfrm>
      </p:grpSpPr>
      <p:sp>
        <p:nvSpPr>
          <p:cNvPr id="479" name="Google Shape;479;p40"/>
          <p:cNvSpPr>
            <a:spLocks noGrp="1"/>
          </p:cNvSpPr>
          <p:nvPr>
            <p:ph type="title"/>
          </p:nvPr>
        </p:nvSpPr>
        <p:spPr>
          <a:xfrm>
            <a:off x="527167" y="3064200"/>
            <a:ext cx="5972000" cy="7296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480" name="Google Shape;480;p40"/>
          <p:cNvSpPr/>
          <p:nvPr/>
        </p:nvSpPr>
        <p:spPr>
          <a:xfrm>
            <a:off x="7145100" y="914600"/>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81" name="Google Shape;481;p40"/>
          <p:cNvSpPr/>
          <p:nvPr/>
        </p:nvSpPr>
        <p:spPr>
          <a:xfrm>
            <a:off x="7145167" y="2393567"/>
            <a:ext cx="604800" cy="604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82" name="Google Shape;482;p40"/>
          <p:cNvSpPr/>
          <p:nvPr/>
        </p:nvSpPr>
        <p:spPr>
          <a:xfrm>
            <a:off x="7145233" y="3872517"/>
            <a:ext cx="604800" cy="604800"/>
          </a:xfrm>
          <a:prstGeom prst="roundRect">
            <a:avLst>
              <a:gd name="adj" fmla="val 16667"/>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83" name="Google Shape;483;p40"/>
          <p:cNvSpPr/>
          <p:nvPr/>
        </p:nvSpPr>
        <p:spPr>
          <a:xfrm>
            <a:off x="7145100" y="5351484"/>
            <a:ext cx="604800" cy="604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84" name="Google Shape;484;p40"/>
          <p:cNvSpPr>
            <a:spLocks noGrp="1"/>
          </p:cNvSpPr>
          <p:nvPr>
            <p:ph type="body" idx="13"/>
          </p:nvPr>
        </p:nvSpPr>
        <p:spPr>
          <a:xfrm>
            <a:off x="8038767" y="756400"/>
            <a:ext cx="36312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85" name="Google Shape;485;p40"/>
          <p:cNvSpPr>
            <a:spLocks noGrp="1"/>
          </p:cNvSpPr>
          <p:nvPr>
            <p:ph type="body" idx="14"/>
          </p:nvPr>
        </p:nvSpPr>
        <p:spPr>
          <a:xfrm>
            <a:off x="8038811" y="2235372"/>
            <a:ext cx="36312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86" name="Google Shape;486;p40"/>
          <p:cNvSpPr>
            <a:spLocks noGrp="1"/>
          </p:cNvSpPr>
          <p:nvPr>
            <p:ph type="body" idx="15"/>
          </p:nvPr>
        </p:nvSpPr>
        <p:spPr>
          <a:xfrm>
            <a:off x="8038856" y="3714328"/>
            <a:ext cx="36312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87" name="Google Shape;487;p40"/>
          <p:cNvSpPr>
            <a:spLocks noGrp="1"/>
          </p:cNvSpPr>
          <p:nvPr>
            <p:ph type="body" idx="16"/>
          </p:nvPr>
        </p:nvSpPr>
        <p:spPr>
          <a:xfrm>
            <a:off x="8038767" y="5193300"/>
            <a:ext cx="36312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88" name="Google Shape;488;p40"/>
          <p:cNvSpPr txBox="1"/>
          <p:nvPr/>
        </p:nvSpPr>
        <p:spPr>
          <a:xfrm>
            <a:off x="7197636" y="980800"/>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489" name="Google Shape;489;p40"/>
          <p:cNvSpPr txBox="1"/>
          <p:nvPr/>
        </p:nvSpPr>
        <p:spPr>
          <a:xfrm>
            <a:off x="7197503" y="245976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dk1"/>
                </a:solidFill>
                <a:latin typeface="Avenir Next LT Pro" panose="020B0504020202020204" pitchFamily="34" charset="0"/>
                <a:ea typeface="Aptos"/>
                <a:cs typeface="Aptos"/>
                <a:sym typeface="Aptos"/>
              </a:rPr>
              <a:t>B</a:t>
            </a:r>
            <a:endParaRPr sz="2200" b="1">
              <a:solidFill>
                <a:schemeClr val="dk1"/>
              </a:solidFill>
              <a:latin typeface="Avenir Next LT Pro" panose="020B0504020202020204" pitchFamily="34" charset="0"/>
              <a:ea typeface="Aptos"/>
              <a:cs typeface="Aptos"/>
              <a:sym typeface="Aptos"/>
            </a:endParaRPr>
          </a:p>
        </p:txBody>
      </p:sp>
      <p:sp>
        <p:nvSpPr>
          <p:cNvPr id="490" name="Google Shape;490;p40"/>
          <p:cNvSpPr txBox="1"/>
          <p:nvPr/>
        </p:nvSpPr>
        <p:spPr>
          <a:xfrm>
            <a:off x="7197636" y="3938733"/>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C</a:t>
            </a:r>
            <a:endParaRPr sz="2200" b="1">
              <a:solidFill>
                <a:schemeClr val="lt1"/>
              </a:solidFill>
              <a:latin typeface="Avenir Next LT Pro" panose="020B0504020202020204" pitchFamily="34" charset="0"/>
              <a:ea typeface="Aptos"/>
              <a:cs typeface="Aptos"/>
              <a:sym typeface="Aptos"/>
            </a:endParaRPr>
          </a:p>
        </p:txBody>
      </p:sp>
      <p:sp>
        <p:nvSpPr>
          <p:cNvPr id="491" name="Google Shape;491;p40"/>
          <p:cNvSpPr txBox="1"/>
          <p:nvPr/>
        </p:nvSpPr>
        <p:spPr>
          <a:xfrm>
            <a:off x="7197636" y="5417700"/>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D</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matchingName="Slide Multiple Quiz Options 4 v2">
  <p:cSld name="CUSTOM_27">
    <p:spTree>
      <p:nvGrpSpPr>
        <p:cNvPr id="1" name="Shape 492"/>
        <p:cNvGrpSpPr/>
        <p:nvPr/>
      </p:nvGrpSpPr>
      <p:grpSpPr>
        <a:xfrm>
          <a:off x="0" y="0"/>
          <a:ext cx="0" cy="0"/>
          <a:chOff x="0" y="0"/>
          <a:chExt cx="0" cy="0"/>
        </a:xfrm>
      </p:grpSpPr>
      <p:sp>
        <p:nvSpPr>
          <p:cNvPr id="493" name="Google Shape;493;p41"/>
          <p:cNvSpPr/>
          <p:nvPr/>
        </p:nvSpPr>
        <p:spPr>
          <a:xfrm>
            <a:off x="7200567" y="462533"/>
            <a:ext cx="4478400" cy="1296400"/>
          </a:xfrm>
          <a:prstGeom prst="roundRect">
            <a:avLst>
              <a:gd name="adj" fmla="val 14284"/>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494" name="Google Shape;494;p41"/>
          <p:cNvSpPr/>
          <p:nvPr/>
        </p:nvSpPr>
        <p:spPr>
          <a:xfrm>
            <a:off x="7402517" y="727933"/>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495" name="Google Shape;495;p41"/>
          <p:cNvSpPr>
            <a:spLocks noGrp="1"/>
          </p:cNvSpPr>
          <p:nvPr>
            <p:ph type="body" idx="13"/>
          </p:nvPr>
        </p:nvSpPr>
        <p:spPr>
          <a:xfrm>
            <a:off x="8424217" y="616751"/>
            <a:ext cx="3052800" cy="987600"/>
          </a:xfrm>
          <a:prstGeom prst="rect">
            <a:avLst/>
          </a:prstGeom>
        </p:spPr>
        <p:txBody>
          <a:bodyPr spcFirstLastPara="1" wrap="square" lIns="0" tIns="0" rIns="0" bIns="0" anchor="ctr" anchorCtr="0">
            <a:noAutofit/>
          </a:bodyPr>
          <a:lstStyle>
            <a:lvl1pPr marL="457200" indent="-317500">
              <a:defRPr>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496" name="Google Shape;496;p41"/>
          <p:cNvSpPr/>
          <p:nvPr/>
        </p:nvSpPr>
        <p:spPr>
          <a:xfrm>
            <a:off x="7200567" y="1934567"/>
            <a:ext cx="4478400" cy="1296400"/>
          </a:xfrm>
          <a:prstGeom prst="roundRect">
            <a:avLst>
              <a:gd name="adj" fmla="val 14284"/>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497" name="Google Shape;497;p41"/>
          <p:cNvSpPr/>
          <p:nvPr/>
        </p:nvSpPr>
        <p:spPr>
          <a:xfrm>
            <a:off x="7402517" y="2199967"/>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498" name="Google Shape;498;p41"/>
          <p:cNvSpPr/>
          <p:nvPr/>
        </p:nvSpPr>
        <p:spPr>
          <a:xfrm>
            <a:off x="7200567" y="3516800"/>
            <a:ext cx="4478400" cy="1296400"/>
          </a:xfrm>
          <a:prstGeom prst="roundRect">
            <a:avLst>
              <a:gd name="adj" fmla="val 14284"/>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499" name="Google Shape;499;p41"/>
          <p:cNvSpPr/>
          <p:nvPr/>
        </p:nvSpPr>
        <p:spPr>
          <a:xfrm>
            <a:off x="7402517" y="3782200"/>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500" name="Google Shape;500;p41"/>
          <p:cNvSpPr/>
          <p:nvPr/>
        </p:nvSpPr>
        <p:spPr>
          <a:xfrm>
            <a:off x="7200567" y="5099033"/>
            <a:ext cx="4478400" cy="1296400"/>
          </a:xfrm>
          <a:prstGeom prst="roundRect">
            <a:avLst>
              <a:gd name="adj" fmla="val 14284"/>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501" name="Google Shape;501;p41"/>
          <p:cNvSpPr/>
          <p:nvPr/>
        </p:nvSpPr>
        <p:spPr>
          <a:xfrm>
            <a:off x="7402517" y="5364433"/>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502" name="Google Shape;502;p41"/>
          <p:cNvSpPr/>
          <p:nvPr/>
        </p:nvSpPr>
        <p:spPr>
          <a:xfrm>
            <a:off x="-697933" y="167"/>
            <a:ext cx="7093200" cy="6858000"/>
          </a:xfrm>
          <a:prstGeom prst="roundRect">
            <a:avLst>
              <a:gd name="adj" fmla="val 10806"/>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503" name="Google Shape;503;p41"/>
          <p:cNvSpPr>
            <a:spLocks noGrp="1"/>
          </p:cNvSpPr>
          <p:nvPr>
            <p:ph type="title"/>
          </p:nvPr>
        </p:nvSpPr>
        <p:spPr>
          <a:xfrm>
            <a:off x="687500" y="3064367"/>
            <a:ext cx="5009200" cy="729600"/>
          </a:xfrm>
          <a:prstGeom prst="rect">
            <a:avLst/>
          </a:prstGeom>
        </p:spPr>
        <p:txBody>
          <a:bodyPr spcFirstLastPara="1" wrap="square" lIns="0" tIns="0" rIns="0" bIns="0" anchor="t"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504" name="Google Shape;504;p41"/>
          <p:cNvSpPr>
            <a:spLocks noGrp="1"/>
          </p:cNvSpPr>
          <p:nvPr>
            <p:ph type="body" idx="14"/>
          </p:nvPr>
        </p:nvSpPr>
        <p:spPr>
          <a:xfrm>
            <a:off x="8424217" y="2066784"/>
            <a:ext cx="3052800" cy="987600"/>
          </a:xfrm>
          <a:prstGeom prst="rect">
            <a:avLst/>
          </a:prstGeom>
        </p:spPr>
        <p:txBody>
          <a:bodyPr spcFirstLastPara="1" wrap="square" lIns="0" tIns="0" rIns="0" bIns="0" anchor="ctr" anchorCtr="0">
            <a:noAutofit/>
          </a:bodyPr>
          <a:lstStyle>
            <a:lvl1pPr marL="457200" indent="-317500">
              <a:defRPr>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505" name="Google Shape;505;p41"/>
          <p:cNvSpPr>
            <a:spLocks noGrp="1"/>
          </p:cNvSpPr>
          <p:nvPr>
            <p:ph type="body" idx="15"/>
          </p:nvPr>
        </p:nvSpPr>
        <p:spPr>
          <a:xfrm>
            <a:off x="8424217" y="3671217"/>
            <a:ext cx="3052800" cy="987600"/>
          </a:xfrm>
          <a:prstGeom prst="rect">
            <a:avLst/>
          </a:prstGeom>
        </p:spPr>
        <p:txBody>
          <a:bodyPr spcFirstLastPara="1" wrap="square" lIns="0" tIns="0" rIns="0" bIns="0" anchor="ctr" anchorCtr="0">
            <a:noAutofit/>
          </a:bodyPr>
          <a:lstStyle>
            <a:lvl1pPr marL="457200" indent="-317500">
              <a:defRPr>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506" name="Google Shape;506;p41"/>
          <p:cNvSpPr>
            <a:spLocks noGrp="1"/>
          </p:cNvSpPr>
          <p:nvPr>
            <p:ph type="body" idx="16"/>
          </p:nvPr>
        </p:nvSpPr>
        <p:spPr>
          <a:xfrm>
            <a:off x="8424217" y="5253251"/>
            <a:ext cx="3052800" cy="987600"/>
          </a:xfrm>
          <a:prstGeom prst="rect">
            <a:avLst/>
          </a:prstGeom>
        </p:spPr>
        <p:txBody>
          <a:bodyPr spcFirstLastPara="1" wrap="square" lIns="0" tIns="0" rIns="0" bIns="0" anchor="ctr" anchorCtr="0">
            <a:noAutofit/>
          </a:bodyPr>
          <a:lstStyle>
            <a:lvl1pPr marL="457200" indent="-317500">
              <a:defRPr>
                <a:solidFill>
                  <a:schemeClr val="lt1"/>
                </a:solidFill>
              </a:defRPr>
            </a:lvl1pPr>
            <a:lvl2pPr marL="914400" indent="-317500">
              <a:defRPr>
                <a:solidFill>
                  <a:schemeClr val="lt1"/>
                </a:solidFill>
              </a:defRPr>
            </a:lvl2pPr>
            <a:lvl3pPr marL="1371600" indent="-317500">
              <a:defRPr>
                <a:solidFill>
                  <a:schemeClr val="lt1"/>
                </a:solidFill>
              </a:defRPr>
            </a:lvl3pPr>
            <a:lvl4pPr marL="1828800" indent="-317500">
              <a:defRPr>
                <a:solidFill>
                  <a:schemeClr val="lt1"/>
                </a:solidFill>
              </a:defRPr>
            </a:lvl4pPr>
            <a:lvl5pPr marL="2286000" indent="-317500">
              <a:defRPr>
                <a:solidFill>
                  <a:schemeClr val="lt1"/>
                </a:solidFill>
              </a:defRPr>
            </a:lvl5pPr>
            <a:lvl6pPr marL="2743200" indent="-317500">
              <a:defRPr>
                <a:solidFill>
                  <a:schemeClr val="lt1"/>
                </a:solidFill>
              </a:defRPr>
            </a:lvl6pPr>
            <a:lvl7pPr marL="3200400" indent="-317500">
              <a:defRPr>
                <a:solidFill>
                  <a:schemeClr val="lt1"/>
                </a:solidFill>
              </a:defRPr>
            </a:lvl7pPr>
            <a:lvl8pPr marL="3657600" indent="-317500">
              <a:defRPr>
                <a:solidFill>
                  <a:schemeClr val="lt1"/>
                </a:solidFill>
              </a:defRPr>
            </a:lvl8pPr>
            <a:lvl9pPr marL="4114800" indent="-317500">
              <a:defRPr>
                <a:solidFill>
                  <a:schemeClr val="lt1"/>
                </a:solidFill>
              </a:defRPr>
            </a:lvl9pPr>
          </a:lstStyle>
          <a:p>
            <a:r>
              <a:rPr lang="en-US"/>
              <a:t>Click to edit Master text styles</a:t>
            </a:r>
          </a:p>
        </p:txBody>
      </p:sp>
      <p:sp>
        <p:nvSpPr>
          <p:cNvPr id="507" name="Google Shape;507;p41"/>
          <p:cNvSpPr txBox="1"/>
          <p:nvPr/>
        </p:nvSpPr>
        <p:spPr>
          <a:xfrm>
            <a:off x="7535336" y="87436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A</a:t>
            </a:r>
            <a:endParaRPr sz="2200" b="1">
              <a:solidFill>
                <a:schemeClr val="accent1"/>
              </a:solidFill>
              <a:latin typeface="Avenir Next LT Pro" panose="020B0504020202020204" pitchFamily="34" charset="0"/>
              <a:ea typeface="Aptos"/>
              <a:cs typeface="Aptos"/>
              <a:sym typeface="Aptos"/>
            </a:endParaRPr>
          </a:p>
        </p:txBody>
      </p:sp>
      <p:sp>
        <p:nvSpPr>
          <p:cNvPr id="508" name="Google Shape;508;p41"/>
          <p:cNvSpPr txBox="1"/>
          <p:nvPr/>
        </p:nvSpPr>
        <p:spPr>
          <a:xfrm>
            <a:off x="7535336" y="2328284"/>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B</a:t>
            </a:r>
            <a:endParaRPr sz="2200" b="1">
              <a:solidFill>
                <a:schemeClr val="accent1"/>
              </a:solidFill>
              <a:latin typeface="Avenir Next LT Pro" panose="020B0504020202020204" pitchFamily="34" charset="0"/>
              <a:ea typeface="Aptos"/>
              <a:cs typeface="Aptos"/>
              <a:sym typeface="Aptos"/>
            </a:endParaRPr>
          </a:p>
        </p:txBody>
      </p:sp>
      <p:sp>
        <p:nvSpPr>
          <p:cNvPr id="509" name="Google Shape;509;p41"/>
          <p:cNvSpPr txBox="1"/>
          <p:nvPr/>
        </p:nvSpPr>
        <p:spPr>
          <a:xfrm>
            <a:off x="7535336" y="3928784"/>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C</a:t>
            </a:r>
            <a:endParaRPr sz="2200" b="1">
              <a:solidFill>
                <a:schemeClr val="accent1"/>
              </a:solidFill>
              <a:latin typeface="Avenir Next LT Pro" panose="020B0504020202020204" pitchFamily="34" charset="0"/>
              <a:ea typeface="Aptos"/>
              <a:cs typeface="Aptos"/>
              <a:sym typeface="Aptos"/>
            </a:endParaRPr>
          </a:p>
        </p:txBody>
      </p:sp>
      <p:sp>
        <p:nvSpPr>
          <p:cNvPr id="510" name="Google Shape;510;p41"/>
          <p:cNvSpPr txBox="1"/>
          <p:nvPr/>
        </p:nvSpPr>
        <p:spPr>
          <a:xfrm>
            <a:off x="7535336" y="55108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D</a:t>
            </a:r>
            <a:endParaRPr sz="2200" b="1">
              <a:solidFill>
                <a:schemeClr val="accen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matchingName="Slide Multiple Quiz Options 3 v1">
  <p:cSld name="CUSTOM_28">
    <p:spTree>
      <p:nvGrpSpPr>
        <p:cNvPr id="1" name="Shape 511"/>
        <p:cNvGrpSpPr/>
        <p:nvPr/>
      </p:nvGrpSpPr>
      <p:grpSpPr>
        <a:xfrm>
          <a:off x="0" y="0"/>
          <a:ext cx="0" cy="0"/>
          <a:chOff x="0" y="0"/>
          <a:chExt cx="0" cy="0"/>
        </a:xfrm>
      </p:grpSpPr>
      <p:sp>
        <p:nvSpPr>
          <p:cNvPr id="512" name="Google Shape;512;p42"/>
          <p:cNvSpPr/>
          <p:nvPr/>
        </p:nvSpPr>
        <p:spPr>
          <a:xfrm rot="-5400000">
            <a:off x="2642000" y="-2707200"/>
            <a:ext cx="6948400" cy="12272400"/>
          </a:xfrm>
          <a:prstGeom prst="round1Rect">
            <a:avLst>
              <a:gd name="adj" fmla="val 14121"/>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42"/>
          <p:cNvSpPr/>
          <p:nvPr/>
        </p:nvSpPr>
        <p:spPr>
          <a:xfrm rot="10800000">
            <a:off x="3856877" y="2307556"/>
            <a:ext cx="4460000" cy="1296400"/>
          </a:xfrm>
          <a:prstGeom prst="round1Rect">
            <a:avLst>
              <a:gd name="adj" fmla="val 2651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42"/>
          <p:cNvSpPr/>
          <p:nvPr/>
        </p:nvSpPr>
        <p:spPr>
          <a:xfrm rot="10800000">
            <a:off x="3856877" y="3680461"/>
            <a:ext cx="4460000" cy="1296400"/>
          </a:xfrm>
          <a:prstGeom prst="round1Rect">
            <a:avLst>
              <a:gd name="adj" fmla="val 2651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42"/>
          <p:cNvSpPr/>
          <p:nvPr/>
        </p:nvSpPr>
        <p:spPr>
          <a:xfrm rot="10800000">
            <a:off x="3875129" y="5053367"/>
            <a:ext cx="4460000" cy="1296400"/>
          </a:xfrm>
          <a:prstGeom prst="round1Rect">
            <a:avLst>
              <a:gd name="adj" fmla="val 26514"/>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42"/>
          <p:cNvSpPr>
            <a:spLocks noGrp="1"/>
          </p:cNvSpPr>
          <p:nvPr>
            <p:ph type="title"/>
          </p:nvPr>
        </p:nvSpPr>
        <p:spPr>
          <a:xfrm>
            <a:off x="2522633" y="664333"/>
            <a:ext cx="7146800" cy="1168400"/>
          </a:xfrm>
          <a:prstGeom prst="rect">
            <a:avLst/>
          </a:prstGeom>
        </p:spPr>
        <p:txBody>
          <a:bodyPr spcFirstLastPara="1" wrap="square" lIns="0" tIns="0" rIns="0" bIns="0" anchor="t"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517" name="Google Shape;517;p42"/>
          <p:cNvSpPr>
            <a:spLocks noGrp="1"/>
          </p:cNvSpPr>
          <p:nvPr>
            <p:ph type="body" idx="13"/>
          </p:nvPr>
        </p:nvSpPr>
        <p:spPr>
          <a:xfrm>
            <a:off x="5057389" y="2495167"/>
            <a:ext cx="30436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18" name="Google Shape;518;p42"/>
          <p:cNvSpPr/>
          <p:nvPr/>
        </p:nvSpPr>
        <p:spPr>
          <a:xfrm>
            <a:off x="4149067" y="2653351"/>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19" name="Google Shape;519;p42"/>
          <p:cNvSpPr>
            <a:spLocks noGrp="1"/>
          </p:cNvSpPr>
          <p:nvPr>
            <p:ph type="body" idx="14"/>
          </p:nvPr>
        </p:nvSpPr>
        <p:spPr>
          <a:xfrm>
            <a:off x="5052481" y="3868056"/>
            <a:ext cx="30436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20" name="Google Shape;520;p42"/>
          <p:cNvSpPr/>
          <p:nvPr/>
        </p:nvSpPr>
        <p:spPr>
          <a:xfrm>
            <a:off x="4139867" y="4026233"/>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21" name="Google Shape;521;p42"/>
          <p:cNvSpPr>
            <a:spLocks noGrp="1"/>
          </p:cNvSpPr>
          <p:nvPr>
            <p:ph type="body" idx="15"/>
          </p:nvPr>
        </p:nvSpPr>
        <p:spPr>
          <a:xfrm>
            <a:off x="5048000" y="5240963"/>
            <a:ext cx="30436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22" name="Google Shape;522;p42"/>
          <p:cNvSpPr/>
          <p:nvPr/>
        </p:nvSpPr>
        <p:spPr>
          <a:xfrm>
            <a:off x="4131467" y="5399133"/>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23" name="Google Shape;523;p42"/>
          <p:cNvSpPr txBox="1"/>
          <p:nvPr/>
        </p:nvSpPr>
        <p:spPr>
          <a:xfrm>
            <a:off x="4183869" y="546531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C</a:t>
            </a:r>
            <a:endParaRPr sz="2200" b="1">
              <a:solidFill>
                <a:schemeClr val="lt1"/>
              </a:solidFill>
              <a:latin typeface="Avenir Next LT Pro" panose="020B0504020202020204" pitchFamily="34" charset="0"/>
              <a:ea typeface="Aptos"/>
              <a:cs typeface="Aptos"/>
              <a:sym typeface="Aptos"/>
            </a:endParaRPr>
          </a:p>
        </p:txBody>
      </p:sp>
      <p:sp>
        <p:nvSpPr>
          <p:cNvPr id="524" name="Google Shape;524;p42"/>
          <p:cNvSpPr txBox="1"/>
          <p:nvPr/>
        </p:nvSpPr>
        <p:spPr>
          <a:xfrm>
            <a:off x="4192269" y="40924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
        <p:nvSpPr>
          <p:cNvPr id="525" name="Google Shape;525;p42"/>
          <p:cNvSpPr txBox="1"/>
          <p:nvPr/>
        </p:nvSpPr>
        <p:spPr>
          <a:xfrm>
            <a:off x="4201469" y="269326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matchingName="Slide Multiple Quiz Options 3 v2">
  <p:cSld name="CUSTOM_29">
    <p:spTree>
      <p:nvGrpSpPr>
        <p:cNvPr id="1" name="Shape 526"/>
        <p:cNvGrpSpPr/>
        <p:nvPr/>
      </p:nvGrpSpPr>
      <p:grpSpPr>
        <a:xfrm>
          <a:off x="0" y="0"/>
          <a:ext cx="0" cy="0"/>
          <a:chOff x="0" y="0"/>
          <a:chExt cx="0" cy="0"/>
        </a:xfrm>
      </p:grpSpPr>
      <p:sp>
        <p:nvSpPr>
          <p:cNvPr id="527" name="Google Shape;527;p43"/>
          <p:cNvSpPr>
            <a:spLocks noGrp="1"/>
          </p:cNvSpPr>
          <p:nvPr>
            <p:ph type="title"/>
          </p:nvPr>
        </p:nvSpPr>
        <p:spPr>
          <a:xfrm>
            <a:off x="580433" y="3051033"/>
            <a:ext cx="521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28" name="Google Shape;528;p43"/>
          <p:cNvSpPr/>
          <p:nvPr/>
        </p:nvSpPr>
        <p:spPr>
          <a:xfrm>
            <a:off x="6600233" y="628567"/>
            <a:ext cx="4414000" cy="16616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29" name="Google Shape;529;p43"/>
          <p:cNvSpPr/>
          <p:nvPr/>
        </p:nvSpPr>
        <p:spPr>
          <a:xfrm>
            <a:off x="6855649" y="10821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30" name="Google Shape;530;p43"/>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31" name="Google Shape;531;p43"/>
          <p:cNvSpPr/>
          <p:nvPr/>
        </p:nvSpPr>
        <p:spPr>
          <a:xfrm>
            <a:off x="6600233" y="2603867"/>
            <a:ext cx="4414000" cy="1661600"/>
          </a:xfrm>
          <a:prstGeom prst="roundRect">
            <a:avLst>
              <a:gd name="adj" fmla="val 12094"/>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32" name="Google Shape;532;p43"/>
          <p:cNvSpPr/>
          <p:nvPr/>
        </p:nvSpPr>
        <p:spPr>
          <a:xfrm>
            <a:off x="6855649" y="30574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33" name="Google Shape;533;p43"/>
          <p:cNvSpPr>
            <a:spLocks noGrp="1"/>
          </p:cNvSpPr>
          <p:nvPr>
            <p:ph type="body" idx="14"/>
          </p:nvPr>
        </p:nvSpPr>
        <p:spPr>
          <a:xfrm>
            <a:off x="7910367" y="28292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34" name="Google Shape;534;p43"/>
          <p:cNvSpPr/>
          <p:nvPr/>
        </p:nvSpPr>
        <p:spPr>
          <a:xfrm>
            <a:off x="6600233" y="4579167"/>
            <a:ext cx="4414000" cy="1661600"/>
          </a:xfrm>
          <a:prstGeom prst="roundRect">
            <a:avLst>
              <a:gd name="adj" fmla="val 12094"/>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35" name="Google Shape;535;p43"/>
          <p:cNvSpPr/>
          <p:nvPr/>
        </p:nvSpPr>
        <p:spPr>
          <a:xfrm>
            <a:off x="6855649" y="5032767"/>
            <a:ext cx="754400" cy="754400"/>
          </a:xfrm>
          <a:prstGeom prst="roundRect">
            <a:avLst>
              <a:gd name="adj" fmla="val 16667"/>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36" name="Google Shape;536;p43"/>
          <p:cNvSpPr>
            <a:spLocks noGrp="1"/>
          </p:cNvSpPr>
          <p:nvPr>
            <p:ph type="body" idx="15"/>
          </p:nvPr>
        </p:nvSpPr>
        <p:spPr>
          <a:xfrm>
            <a:off x="7910367" y="48045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37" name="Google Shape;537;p43"/>
          <p:cNvSpPr txBox="1"/>
          <p:nvPr/>
        </p:nvSpPr>
        <p:spPr>
          <a:xfrm>
            <a:off x="6982836" y="12231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538" name="Google Shape;538;p43"/>
          <p:cNvSpPr txBox="1"/>
          <p:nvPr/>
        </p:nvSpPr>
        <p:spPr>
          <a:xfrm>
            <a:off x="6982836" y="31984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dk1"/>
                </a:solidFill>
                <a:latin typeface="Avenir Next LT Pro" panose="020B0504020202020204" pitchFamily="34" charset="0"/>
                <a:ea typeface="Aptos"/>
                <a:cs typeface="Aptos"/>
                <a:sym typeface="Aptos"/>
              </a:rPr>
              <a:t>B</a:t>
            </a:r>
            <a:endParaRPr sz="2200" b="1">
              <a:solidFill>
                <a:schemeClr val="dk1"/>
              </a:solidFill>
              <a:latin typeface="Avenir Next LT Pro" panose="020B0504020202020204" pitchFamily="34" charset="0"/>
              <a:ea typeface="Aptos"/>
              <a:cs typeface="Aptos"/>
              <a:sym typeface="Aptos"/>
            </a:endParaRPr>
          </a:p>
        </p:txBody>
      </p:sp>
      <p:sp>
        <p:nvSpPr>
          <p:cNvPr id="539" name="Google Shape;539;p43"/>
          <p:cNvSpPr txBox="1"/>
          <p:nvPr/>
        </p:nvSpPr>
        <p:spPr>
          <a:xfrm>
            <a:off x="6982836" y="51737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C</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Slide Multiple Quiz Options 2 v1">
  <p:cSld name="CUSTOM_30">
    <p:spTree>
      <p:nvGrpSpPr>
        <p:cNvPr id="1" name="Shape 540"/>
        <p:cNvGrpSpPr/>
        <p:nvPr/>
      </p:nvGrpSpPr>
      <p:grpSpPr>
        <a:xfrm>
          <a:off x="0" y="0"/>
          <a:ext cx="0" cy="0"/>
          <a:chOff x="0" y="0"/>
          <a:chExt cx="0" cy="0"/>
        </a:xfrm>
      </p:grpSpPr>
      <p:sp>
        <p:nvSpPr>
          <p:cNvPr id="541" name="Google Shape;541;p44"/>
          <p:cNvSpPr>
            <a:spLocks noGrp="1"/>
          </p:cNvSpPr>
          <p:nvPr>
            <p:ph type="title"/>
          </p:nvPr>
        </p:nvSpPr>
        <p:spPr>
          <a:xfrm>
            <a:off x="1326600" y="1408837"/>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42" name="Google Shape;542;p44"/>
          <p:cNvSpPr/>
          <p:nvPr/>
        </p:nvSpPr>
        <p:spPr>
          <a:xfrm>
            <a:off x="1850617" y="3722317"/>
            <a:ext cx="3810000" cy="1320800"/>
          </a:xfrm>
          <a:prstGeom prst="roundRect">
            <a:avLst>
              <a:gd name="adj" fmla="val 734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43" name="Google Shape;543;p44"/>
          <p:cNvSpPr/>
          <p:nvPr/>
        </p:nvSpPr>
        <p:spPr>
          <a:xfrm>
            <a:off x="3378433" y="3107351"/>
            <a:ext cx="754400" cy="754400"/>
          </a:xfrm>
          <a:prstGeom prst="roundRect">
            <a:avLst>
              <a:gd name="adj" fmla="val 16667"/>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44" name="Google Shape;544;p44"/>
          <p:cNvSpPr/>
          <p:nvPr/>
        </p:nvSpPr>
        <p:spPr>
          <a:xfrm>
            <a:off x="6531384" y="3722317"/>
            <a:ext cx="3810000" cy="13208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45" name="Google Shape;545;p44"/>
          <p:cNvSpPr/>
          <p:nvPr/>
        </p:nvSpPr>
        <p:spPr>
          <a:xfrm>
            <a:off x="8059200" y="3107351"/>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46" name="Google Shape;546;p44"/>
          <p:cNvSpPr>
            <a:spLocks noGrp="1"/>
          </p:cNvSpPr>
          <p:nvPr>
            <p:ph type="body" idx="13"/>
          </p:nvPr>
        </p:nvSpPr>
        <p:spPr>
          <a:xfrm>
            <a:off x="2048684" y="3907867"/>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47" name="Google Shape;547;p44"/>
          <p:cNvSpPr>
            <a:spLocks noGrp="1"/>
          </p:cNvSpPr>
          <p:nvPr>
            <p:ph type="body" idx="14"/>
          </p:nvPr>
        </p:nvSpPr>
        <p:spPr>
          <a:xfrm>
            <a:off x="6729451" y="3907867"/>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48" name="Google Shape;548;p44"/>
          <p:cNvSpPr txBox="1"/>
          <p:nvPr/>
        </p:nvSpPr>
        <p:spPr>
          <a:xfrm>
            <a:off x="3498903" y="32483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accent1"/>
                </a:solidFill>
                <a:latin typeface="Avenir Next LT Pro" panose="020B0504020202020204" pitchFamily="34" charset="0"/>
                <a:ea typeface="Aptos"/>
                <a:cs typeface="Aptos"/>
                <a:sym typeface="Aptos"/>
              </a:rPr>
              <a:t>A</a:t>
            </a:r>
            <a:endParaRPr sz="2200" b="1">
              <a:solidFill>
                <a:schemeClr val="accent1"/>
              </a:solidFill>
              <a:latin typeface="Avenir Next LT Pro" panose="020B0504020202020204" pitchFamily="34" charset="0"/>
              <a:ea typeface="Aptos"/>
              <a:cs typeface="Aptos"/>
              <a:sym typeface="Aptos"/>
            </a:endParaRPr>
          </a:p>
        </p:txBody>
      </p:sp>
      <p:sp>
        <p:nvSpPr>
          <p:cNvPr id="549" name="Google Shape;549;p44"/>
          <p:cNvSpPr txBox="1"/>
          <p:nvPr/>
        </p:nvSpPr>
        <p:spPr>
          <a:xfrm>
            <a:off x="8186403" y="32483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matchingName="Slide Multiple Quiz Options 2 v2">
  <p:cSld name="CUSTOM_31">
    <p:spTree>
      <p:nvGrpSpPr>
        <p:cNvPr id="1" name="Shape 550"/>
        <p:cNvGrpSpPr/>
        <p:nvPr/>
      </p:nvGrpSpPr>
      <p:grpSpPr>
        <a:xfrm>
          <a:off x="0" y="0"/>
          <a:ext cx="0" cy="0"/>
          <a:chOff x="0" y="0"/>
          <a:chExt cx="0" cy="0"/>
        </a:xfrm>
      </p:grpSpPr>
      <p:sp>
        <p:nvSpPr>
          <p:cNvPr id="551" name="Google Shape;551;p45"/>
          <p:cNvSpPr/>
          <p:nvPr/>
        </p:nvSpPr>
        <p:spPr>
          <a:xfrm>
            <a:off x="1850617" y="3722317"/>
            <a:ext cx="3810000" cy="13208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52" name="Google Shape;552;p45"/>
          <p:cNvSpPr/>
          <p:nvPr/>
        </p:nvSpPr>
        <p:spPr>
          <a:xfrm>
            <a:off x="3378433" y="3107351"/>
            <a:ext cx="754400" cy="754400"/>
          </a:xfrm>
          <a:prstGeom prst="roundRect">
            <a:avLst>
              <a:gd name="adj" fmla="val 16667"/>
            </a:avLst>
          </a:prstGeom>
          <a:solidFill>
            <a:schemeClr val="accen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53" name="Google Shape;553;p45"/>
          <p:cNvSpPr>
            <a:spLocks noGrp="1"/>
          </p:cNvSpPr>
          <p:nvPr>
            <p:ph type="body" idx="13"/>
          </p:nvPr>
        </p:nvSpPr>
        <p:spPr>
          <a:xfrm>
            <a:off x="2055401" y="3940933"/>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54" name="Google Shape;554;p45"/>
          <p:cNvSpPr/>
          <p:nvPr/>
        </p:nvSpPr>
        <p:spPr>
          <a:xfrm>
            <a:off x="6531384" y="3722317"/>
            <a:ext cx="3810000" cy="13208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55" name="Google Shape;555;p45"/>
          <p:cNvSpPr/>
          <p:nvPr/>
        </p:nvSpPr>
        <p:spPr>
          <a:xfrm>
            <a:off x="8059200" y="3107351"/>
            <a:ext cx="754400" cy="754400"/>
          </a:xfrm>
          <a:prstGeom prst="roundRect">
            <a:avLst>
              <a:gd name="adj" fmla="val 16667"/>
            </a:avLst>
          </a:prstGeom>
          <a:solidFill>
            <a:schemeClr val="accen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56" name="Google Shape;556;p45"/>
          <p:cNvSpPr>
            <a:spLocks noGrp="1"/>
          </p:cNvSpPr>
          <p:nvPr>
            <p:ph type="body" idx="14"/>
          </p:nvPr>
        </p:nvSpPr>
        <p:spPr>
          <a:xfrm>
            <a:off x="6736168" y="3940933"/>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57" name="Google Shape;557;p45"/>
          <p:cNvSpPr>
            <a:spLocks noGrp="1"/>
          </p:cNvSpPr>
          <p:nvPr>
            <p:ph type="title"/>
          </p:nvPr>
        </p:nvSpPr>
        <p:spPr>
          <a:xfrm>
            <a:off x="1326600" y="1408837"/>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58" name="Google Shape;558;p45"/>
          <p:cNvSpPr txBox="1"/>
          <p:nvPr/>
        </p:nvSpPr>
        <p:spPr>
          <a:xfrm>
            <a:off x="3498903" y="32483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559" name="Google Shape;559;p45"/>
          <p:cNvSpPr txBox="1"/>
          <p:nvPr/>
        </p:nvSpPr>
        <p:spPr>
          <a:xfrm>
            <a:off x="8186403" y="32483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Slide Single Quiz Options 4 v1">
  <p:cSld name="CUSTOM_32">
    <p:spTree>
      <p:nvGrpSpPr>
        <p:cNvPr id="1" name="Shape 560"/>
        <p:cNvGrpSpPr/>
        <p:nvPr/>
      </p:nvGrpSpPr>
      <p:grpSpPr>
        <a:xfrm>
          <a:off x="0" y="0"/>
          <a:ext cx="0" cy="0"/>
          <a:chOff x="0" y="0"/>
          <a:chExt cx="0" cy="0"/>
        </a:xfrm>
      </p:grpSpPr>
      <p:sp>
        <p:nvSpPr>
          <p:cNvPr id="561" name="Google Shape;561;p46"/>
          <p:cNvSpPr/>
          <p:nvPr/>
        </p:nvSpPr>
        <p:spPr>
          <a:xfrm>
            <a:off x="5214333" y="167"/>
            <a:ext cx="8926800" cy="6858000"/>
          </a:xfrm>
          <a:prstGeom prst="roundRect">
            <a:avLst>
              <a:gd name="adj" fmla="val 641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562" name="Google Shape;562;p46"/>
          <p:cNvSpPr/>
          <p:nvPr/>
        </p:nvSpPr>
        <p:spPr>
          <a:xfrm>
            <a:off x="6536800" y="3505100"/>
            <a:ext cx="4478400" cy="13268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63" name="Google Shape;563;p46"/>
          <p:cNvSpPr>
            <a:spLocks noGrp="1"/>
          </p:cNvSpPr>
          <p:nvPr>
            <p:ph type="title"/>
          </p:nvPr>
        </p:nvSpPr>
        <p:spPr>
          <a:xfrm>
            <a:off x="800833" y="3051033"/>
            <a:ext cx="355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64" name="Google Shape;564;p46"/>
          <p:cNvSpPr/>
          <p:nvPr/>
        </p:nvSpPr>
        <p:spPr>
          <a:xfrm>
            <a:off x="6536800" y="547167"/>
            <a:ext cx="4478400" cy="13268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65" name="Google Shape;565;p46"/>
          <p:cNvSpPr/>
          <p:nvPr/>
        </p:nvSpPr>
        <p:spPr>
          <a:xfrm>
            <a:off x="6536800" y="2026117"/>
            <a:ext cx="4478400" cy="13268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66" name="Google Shape;566;p46"/>
          <p:cNvSpPr/>
          <p:nvPr/>
        </p:nvSpPr>
        <p:spPr>
          <a:xfrm>
            <a:off x="6536800" y="4984067"/>
            <a:ext cx="4478400" cy="13268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67" name="Google Shape;567;p46"/>
          <p:cNvSpPr/>
          <p:nvPr/>
        </p:nvSpPr>
        <p:spPr>
          <a:xfrm>
            <a:off x="6744700" y="908167"/>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68" name="Google Shape;568;p46"/>
          <p:cNvSpPr>
            <a:spLocks noGrp="1"/>
          </p:cNvSpPr>
          <p:nvPr>
            <p:ph type="body" idx="13"/>
          </p:nvPr>
        </p:nvSpPr>
        <p:spPr>
          <a:xfrm>
            <a:off x="7596133" y="752400"/>
            <a:ext cx="31724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69" name="Google Shape;569;p46"/>
          <p:cNvSpPr/>
          <p:nvPr/>
        </p:nvSpPr>
        <p:spPr>
          <a:xfrm>
            <a:off x="6727500" y="2380700"/>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70" name="Google Shape;570;p46"/>
          <p:cNvSpPr>
            <a:spLocks noGrp="1"/>
          </p:cNvSpPr>
          <p:nvPr>
            <p:ph type="body" idx="14"/>
          </p:nvPr>
        </p:nvSpPr>
        <p:spPr>
          <a:xfrm>
            <a:off x="7596133" y="2224937"/>
            <a:ext cx="31724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71" name="Google Shape;571;p46"/>
          <p:cNvSpPr/>
          <p:nvPr/>
        </p:nvSpPr>
        <p:spPr>
          <a:xfrm>
            <a:off x="6727500" y="3858867"/>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72" name="Google Shape;572;p46"/>
          <p:cNvSpPr>
            <a:spLocks noGrp="1"/>
          </p:cNvSpPr>
          <p:nvPr>
            <p:ph type="body" idx="15"/>
          </p:nvPr>
        </p:nvSpPr>
        <p:spPr>
          <a:xfrm>
            <a:off x="7596133" y="3703109"/>
            <a:ext cx="31724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73" name="Google Shape;573;p46"/>
          <p:cNvSpPr/>
          <p:nvPr/>
        </p:nvSpPr>
        <p:spPr>
          <a:xfrm>
            <a:off x="6727500" y="5338617"/>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74" name="Google Shape;574;p46"/>
          <p:cNvSpPr>
            <a:spLocks noGrp="1"/>
          </p:cNvSpPr>
          <p:nvPr>
            <p:ph type="body" idx="16"/>
          </p:nvPr>
        </p:nvSpPr>
        <p:spPr>
          <a:xfrm>
            <a:off x="7596133" y="5182864"/>
            <a:ext cx="31724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75" name="Google Shape;575;p46"/>
          <p:cNvSpPr txBox="1"/>
          <p:nvPr/>
        </p:nvSpPr>
        <p:spPr>
          <a:xfrm>
            <a:off x="6797103" y="9743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576" name="Google Shape;576;p46"/>
          <p:cNvSpPr txBox="1"/>
          <p:nvPr/>
        </p:nvSpPr>
        <p:spPr>
          <a:xfrm>
            <a:off x="6779903" y="245331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
        <p:nvSpPr>
          <p:cNvPr id="577" name="Google Shape;577;p46"/>
          <p:cNvSpPr txBox="1"/>
          <p:nvPr/>
        </p:nvSpPr>
        <p:spPr>
          <a:xfrm>
            <a:off x="6779903" y="3895984"/>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C</a:t>
            </a:r>
            <a:endParaRPr sz="2200" b="1">
              <a:solidFill>
                <a:schemeClr val="lt1"/>
              </a:solidFill>
              <a:latin typeface="Avenir Next LT Pro" panose="020B0504020202020204" pitchFamily="34" charset="0"/>
              <a:ea typeface="Aptos"/>
              <a:cs typeface="Aptos"/>
              <a:sym typeface="Aptos"/>
            </a:endParaRPr>
          </a:p>
        </p:txBody>
      </p:sp>
      <p:sp>
        <p:nvSpPr>
          <p:cNvPr id="578" name="Google Shape;578;p46"/>
          <p:cNvSpPr txBox="1"/>
          <p:nvPr/>
        </p:nvSpPr>
        <p:spPr>
          <a:xfrm>
            <a:off x="6779903" y="54112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D</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Slide Single Quiz Options 4 v2">
  <p:cSld name="CUSTOM_33">
    <p:spTree>
      <p:nvGrpSpPr>
        <p:cNvPr id="1" name="Shape 579"/>
        <p:cNvGrpSpPr/>
        <p:nvPr/>
      </p:nvGrpSpPr>
      <p:grpSpPr>
        <a:xfrm>
          <a:off x="0" y="0"/>
          <a:ext cx="0" cy="0"/>
          <a:chOff x="0" y="0"/>
          <a:chExt cx="0" cy="0"/>
        </a:xfrm>
      </p:grpSpPr>
      <p:sp>
        <p:nvSpPr>
          <p:cNvPr id="580" name="Google Shape;580;p47"/>
          <p:cNvSpPr/>
          <p:nvPr/>
        </p:nvSpPr>
        <p:spPr>
          <a:xfrm>
            <a:off x="342400" y="1795100"/>
            <a:ext cx="11507200" cy="5959200"/>
          </a:xfrm>
          <a:prstGeom prst="roundRect">
            <a:avLst>
              <a:gd name="adj" fmla="val 5854"/>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581" name="Google Shape;581;p47"/>
          <p:cNvSpPr>
            <a:spLocks noGrp="1"/>
          </p:cNvSpPr>
          <p:nvPr>
            <p:ph type="title"/>
          </p:nvPr>
        </p:nvSpPr>
        <p:spPr>
          <a:xfrm>
            <a:off x="1203000" y="511033"/>
            <a:ext cx="9538800" cy="107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82" name="Google Shape;582;p47"/>
          <p:cNvSpPr/>
          <p:nvPr/>
        </p:nvSpPr>
        <p:spPr>
          <a:xfrm>
            <a:off x="1865567" y="2897167"/>
            <a:ext cx="3835200" cy="12520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83" name="Google Shape;583;p47"/>
          <p:cNvSpPr/>
          <p:nvPr/>
        </p:nvSpPr>
        <p:spPr>
          <a:xfrm>
            <a:off x="2105949" y="31459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84" name="Google Shape;584;p47"/>
          <p:cNvSpPr/>
          <p:nvPr/>
        </p:nvSpPr>
        <p:spPr>
          <a:xfrm>
            <a:off x="6244033" y="2897167"/>
            <a:ext cx="3835200" cy="12520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85" name="Google Shape;585;p47"/>
          <p:cNvSpPr/>
          <p:nvPr/>
        </p:nvSpPr>
        <p:spPr>
          <a:xfrm>
            <a:off x="6484416" y="31459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86" name="Google Shape;586;p47"/>
          <p:cNvSpPr/>
          <p:nvPr/>
        </p:nvSpPr>
        <p:spPr>
          <a:xfrm>
            <a:off x="1865567" y="4630633"/>
            <a:ext cx="3835200" cy="12520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87" name="Google Shape;587;p47"/>
          <p:cNvSpPr/>
          <p:nvPr/>
        </p:nvSpPr>
        <p:spPr>
          <a:xfrm>
            <a:off x="2105949" y="4879433"/>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88" name="Google Shape;588;p47"/>
          <p:cNvSpPr/>
          <p:nvPr/>
        </p:nvSpPr>
        <p:spPr>
          <a:xfrm>
            <a:off x="6244033" y="4630633"/>
            <a:ext cx="3835200" cy="12520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89" name="Google Shape;589;p47"/>
          <p:cNvSpPr/>
          <p:nvPr/>
        </p:nvSpPr>
        <p:spPr>
          <a:xfrm>
            <a:off x="6484416" y="4879433"/>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590" name="Google Shape;590;p47"/>
          <p:cNvSpPr>
            <a:spLocks noGrp="1"/>
          </p:cNvSpPr>
          <p:nvPr>
            <p:ph type="body" idx="14"/>
          </p:nvPr>
        </p:nvSpPr>
        <p:spPr>
          <a:xfrm>
            <a:off x="7412667" y="3093367"/>
            <a:ext cx="2374000" cy="806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91" name="Google Shape;591;p47"/>
          <p:cNvSpPr>
            <a:spLocks noGrp="1"/>
          </p:cNvSpPr>
          <p:nvPr>
            <p:ph type="body" idx="13"/>
          </p:nvPr>
        </p:nvSpPr>
        <p:spPr>
          <a:xfrm>
            <a:off x="3034200" y="3093367"/>
            <a:ext cx="2374000" cy="806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92" name="Google Shape;592;p47"/>
          <p:cNvSpPr>
            <a:spLocks noGrp="1"/>
          </p:cNvSpPr>
          <p:nvPr>
            <p:ph type="body" idx="15"/>
          </p:nvPr>
        </p:nvSpPr>
        <p:spPr>
          <a:xfrm>
            <a:off x="3034200" y="4826833"/>
            <a:ext cx="2374000" cy="806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93" name="Google Shape;593;p47"/>
          <p:cNvSpPr>
            <a:spLocks noGrp="1"/>
          </p:cNvSpPr>
          <p:nvPr>
            <p:ph type="body" idx="16"/>
          </p:nvPr>
        </p:nvSpPr>
        <p:spPr>
          <a:xfrm>
            <a:off x="7412667" y="4826833"/>
            <a:ext cx="2374000" cy="806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94" name="Google Shape;594;p47"/>
          <p:cNvSpPr txBox="1"/>
          <p:nvPr/>
        </p:nvSpPr>
        <p:spPr>
          <a:xfrm>
            <a:off x="2233136" y="32605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595" name="Google Shape;595;p47"/>
          <p:cNvSpPr txBox="1"/>
          <p:nvPr/>
        </p:nvSpPr>
        <p:spPr>
          <a:xfrm>
            <a:off x="6611603" y="32869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
        <p:nvSpPr>
          <p:cNvPr id="596" name="Google Shape;596;p47"/>
          <p:cNvSpPr txBox="1"/>
          <p:nvPr/>
        </p:nvSpPr>
        <p:spPr>
          <a:xfrm>
            <a:off x="2233136" y="502041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C</a:t>
            </a:r>
            <a:endParaRPr sz="2200" b="1">
              <a:solidFill>
                <a:schemeClr val="lt1"/>
              </a:solidFill>
              <a:latin typeface="Avenir Next LT Pro" panose="020B0504020202020204" pitchFamily="34" charset="0"/>
              <a:ea typeface="Aptos"/>
              <a:cs typeface="Aptos"/>
              <a:sym typeface="Aptos"/>
            </a:endParaRPr>
          </a:p>
        </p:txBody>
      </p:sp>
      <p:sp>
        <p:nvSpPr>
          <p:cNvPr id="597" name="Google Shape;597;p47"/>
          <p:cNvSpPr txBox="1"/>
          <p:nvPr/>
        </p:nvSpPr>
        <p:spPr>
          <a:xfrm>
            <a:off x="6611603" y="502041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D</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Slide Single Quiz Options 3 v1">
  <p:cSld name="CUSTOM_34">
    <p:spTree>
      <p:nvGrpSpPr>
        <p:cNvPr id="1" name="Shape 598"/>
        <p:cNvGrpSpPr/>
        <p:nvPr/>
      </p:nvGrpSpPr>
      <p:grpSpPr>
        <a:xfrm>
          <a:off x="0" y="0"/>
          <a:ext cx="0" cy="0"/>
          <a:chOff x="0" y="0"/>
          <a:chExt cx="0" cy="0"/>
        </a:xfrm>
      </p:grpSpPr>
      <p:sp>
        <p:nvSpPr>
          <p:cNvPr id="599" name="Google Shape;599;p48"/>
          <p:cNvSpPr/>
          <p:nvPr/>
        </p:nvSpPr>
        <p:spPr>
          <a:xfrm>
            <a:off x="0" y="2076133"/>
            <a:ext cx="12192000" cy="5581600"/>
          </a:xfrm>
          <a:prstGeom prst="roundRect">
            <a:avLst>
              <a:gd name="adj" fmla="val 641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600" name="Google Shape;600;p48"/>
          <p:cNvSpPr/>
          <p:nvPr/>
        </p:nvSpPr>
        <p:spPr>
          <a:xfrm rot="5400000">
            <a:off x="2187033" y="3562467"/>
            <a:ext cx="72400" cy="12328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601" name="Google Shape;601;p48"/>
          <p:cNvSpPr>
            <a:spLocks noGrp="1"/>
          </p:cNvSpPr>
          <p:nvPr>
            <p:ph type="body" idx="13"/>
          </p:nvPr>
        </p:nvSpPr>
        <p:spPr>
          <a:xfrm>
            <a:off x="996833" y="4530600"/>
            <a:ext cx="2452800" cy="930800"/>
          </a:xfrm>
          <a:prstGeom prst="rect">
            <a:avLst/>
          </a:prstGeom>
        </p:spPr>
        <p:txBody>
          <a:bodyPr spcFirstLastPara="1" wrap="square" lIns="0" tIns="0" rIns="0" bIns="0" anchor="ctr" anchorCtr="0">
            <a:noAutofit/>
          </a:bodyPr>
          <a:lstStyle>
            <a:lvl1pPr marL="457200" indent="-317500" algn="ctr">
              <a:defRPr>
                <a:solidFill>
                  <a:schemeClr val="lt1"/>
                </a:solidFill>
              </a:defRPr>
            </a:lvl1pPr>
            <a:lvl2pPr marL="914400" indent="-317500" algn="ctr">
              <a:defRPr>
                <a:solidFill>
                  <a:schemeClr val="lt1"/>
                </a:solidFill>
              </a:defRPr>
            </a:lvl2pPr>
            <a:lvl3pPr marL="1371600" indent="-317500" algn="ctr">
              <a:defRPr>
                <a:solidFill>
                  <a:schemeClr val="lt1"/>
                </a:solidFill>
              </a:defRPr>
            </a:lvl3pPr>
            <a:lvl4pPr marL="1828800" indent="-317500" algn="ctr">
              <a:defRPr>
                <a:solidFill>
                  <a:schemeClr val="lt1"/>
                </a:solidFill>
              </a:defRPr>
            </a:lvl4pPr>
            <a:lvl5pPr marL="2286000" indent="-317500" algn="ctr">
              <a:defRPr>
                <a:solidFill>
                  <a:schemeClr val="lt1"/>
                </a:solidFill>
              </a:defRPr>
            </a:lvl5pPr>
            <a:lvl6pPr marL="2743200" indent="-317500" algn="ctr">
              <a:defRPr>
                <a:solidFill>
                  <a:schemeClr val="lt1"/>
                </a:solidFill>
              </a:defRPr>
            </a:lvl6pPr>
            <a:lvl7pPr marL="3200400" indent="-317500" algn="ctr">
              <a:defRPr>
                <a:solidFill>
                  <a:schemeClr val="lt1"/>
                </a:solidFill>
              </a:defRPr>
            </a:lvl7pPr>
            <a:lvl8pPr marL="3657600" indent="-317500" algn="ctr">
              <a:defRPr>
                <a:solidFill>
                  <a:schemeClr val="lt1"/>
                </a:solidFill>
              </a:defRPr>
            </a:lvl8pPr>
            <a:lvl9pPr marL="4114800" indent="-317500" algn="ctr">
              <a:defRPr>
                <a:solidFill>
                  <a:schemeClr val="lt1"/>
                </a:solidFill>
              </a:defRPr>
            </a:lvl9pPr>
          </a:lstStyle>
          <a:p>
            <a:r>
              <a:rPr lang="en-US"/>
              <a:t>Click to edit Master text styles</a:t>
            </a:r>
          </a:p>
        </p:txBody>
      </p:sp>
      <p:sp>
        <p:nvSpPr>
          <p:cNvPr id="602" name="Google Shape;602;p48"/>
          <p:cNvSpPr/>
          <p:nvPr/>
        </p:nvSpPr>
        <p:spPr>
          <a:xfrm rot="5400000">
            <a:off x="5913200" y="3562467"/>
            <a:ext cx="72400" cy="12328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603" name="Google Shape;603;p48"/>
          <p:cNvSpPr>
            <a:spLocks noGrp="1"/>
          </p:cNvSpPr>
          <p:nvPr>
            <p:ph type="body" idx="14"/>
          </p:nvPr>
        </p:nvSpPr>
        <p:spPr>
          <a:xfrm>
            <a:off x="4734800" y="4530600"/>
            <a:ext cx="2452800" cy="930800"/>
          </a:xfrm>
          <a:prstGeom prst="rect">
            <a:avLst/>
          </a:prstGeom>
        </p:spPr>
        <p:txBody>
          <a:bodyPr spcFirstLastPara="1" wrap="square" lIns="0" tIns="0" rIns="0" bIns="0" anchor="ctr" anchorCtr="0">
            <a:noAutofit/>
          </a:bodyPr>
          <a:lstStyle>
            <a:lvl1pPr marL="457200" indent="-317500" algn="ctr">
              <a:defRPr>
                <a:solidFill>
                  <a:schemeClr val="lt1"/>
                </a:solidFill>
              </a:defRPr>
            </a:lvl1pPr>
            <a:lvl2pPr marL="914400" indent="-317500" algn="ctr">
              <a:defRPr>
                <a:solidFill>
                  <a:schemeClr val="lt1"/>
                </a:solidFill>
              </a:defRPr>
            </a:lvl2pPr>
            <a:lvl3pPr marL="1371600" indent="-317500" algn="ctr">
              <a:defRPr>
                <a:solidFill>
                  <a:schemeClr val="lt1"/>
                </a:solidFill>
              </a:defRPr>
            </a:lvl3pPr>
            <a:lvl4pPr marL="1828800" indent="-317500" algn="ctr">
              <a:defRPr>
                <a:solidFill>
                  <a:schemeClr val="lt1"/>
                </a:solidFill>
              </a:defRPr>
            </a:lvl4pPr>
            <a:lvl5pPr marL="2286000" indent="-317500" algn="ctr">
              <a:defRPr>
                <a:solidFill>
                  <a:schemeClr val="lt1"/>
                </a:solidFill>
              </a:defRPr>
            </a:lvl5pPr>
            <a:lvl6pPr marL="2743200" indent="-317500" algn="ctr">
              <a:defRPr>
                <a:solidFill>
                  <a:schemeClr val="lt1"/>
                </a:solidFill>
              </a:defRPr>
            </a:lvl6pPr>
            <a:lvl7pPr marL="3200400" indent="-317500" algn="ctr">
              <a:defRPr>
                <a:solidFill>
                  <a:schemeClr val="lt1"/>
                </a:solidFill>
              </a:defRPr>
            </a:lvl7pPr>
            <a:lvl8pPr marL="3657600" indent="-317500" algn="ctr">
              <a:defRPr>
                <a:solidFill>
                  <a:schemeClr val="lt1"/>
                </a:solidFill>
              </a:defRPr>
            </a:lvl8pPr>
            <a:lvl9pPr marL="4114800" indent="-317500" algn="ctr">
              <a:defRPr>
                <a:solidFill>
                  <a:schemeClr val="lt1"/>
                </a:solidFill>
              </a:defRPr>
            </a:lvl9pPr>
          </a:lstStyle>
          <a:p>
            <a:r>
              <a:rPr lang="en-US"/>
              <a:t>Click to edit Master text styles</a:t>
            </a:r>
          </a:p>
        </p:txBody>
      </p:sp>
      <p:sp>
        <p:nvSpPr>
          <p:cNvPr id="604" name="Google Shape;604;p48"/>
          <p:cNvSpPr/>
          <p:nvPr/>
        </p:nvSpPr>
        <p:spPr>
          <a:xfrm rot="5400000">
            <a:off x="9932567" y="3562467"/>
            <a:ext cx="72400" cy="12328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605" name="Google Shape;605;p48"/>
          <p:cNvSpPr>
            <a:spLocks noGrp="1"/>
          </p:cNvSpPr>
          <p:nvPr>
            <p:ph type="body" idx="15"/>
          </p:nvPr>
        </p:nvSpPr>
        <p:spPr>
          <a:xfrm>
            <a:off x="8754167" y="4530600"/>
            <a:ext cx="2452800" cy="930800"/>
          </a:xfrm>
          <a:prstGeom prst="rect">
            <a:avLst/>
          </a:prstGeom>
        </p:spPr>
        <p:txBody>
          <a:bodyPr spcFirstLastPara="1" wrap="square" lIns="0" tIns="0" rIns="0" bIns="0" anchor="ctr" anchorCtr="0">
            <a:noAutofit/>
          </a:bodyPr>
          <a:lstStyle>
            <a:lvl1pPr marL="457200" indent="-317500" algn="ctr">
              <a:defRPr>
                <a:solidFill>
                  <a:schemeClr val="lt1"/>
                </a:solidFill>
              </a:defRPr>
            </a:lvl1pPr>
            <a:lvl2pPr marL="914400" indent="-317500" algn="ctr">
              <a:defRPr>
                <a:solidFill>
                  <a:schemeClr val="lt1"/>
                </a:solidFill>
              </a:defRPr>
            </a:lvl2pPr>
            <a:lvl3pPr marL="1371600" indent="-317500" algn="ctr">
              <a:defRPr>
                <a:solidFill>
                  <a:schemeClr val="lt1"/>
                </a:solidFill>
              </a:defRPr>
            </a:lvl3pPr>
            <a:lvl4pPr marL="1828800" indent="-317500" algn="ctr">
              <a:defRPr>
                <a:solidFill>
                  <a:schemeClr val="lt1"/>
                </a:solidFill>
              </a:defRPr>
            </a:lvl4pPr>
            <a:lvl5pPr marL="2286000" indent="-317500" algn="ctr">
              <a:defRPr>
                <a:solidFill>
                  <a:schemeClr val="lt1"/>
                </a:solidFill>
              </a:defRPr>
            </a:lvl5pPr>
            <a:lvl6pPr marL="2743200" indent="-317500" algn="ctr">
              <a:defRPr>
                <a:solidFill>
                  <a:schemeClr val="lt1"/>
                </a:solidFill>
              </a:defRPr>
            </a:lvl6pPr>
            <a:lvl7pPr marL="3200400" indent="-317500" algn="ctr">
              <a:defRPr>
                <a:solidFill>
                  <a:schemeClr val="lt1"/>
                </a:solidFill>
              </a:defRPr>
            </a:lvl7pPr>
            <a:lvl8pPr marL="3657600" indent="-317500" algn="ctr">
              <a:defRPr>
                <a:solidFill>
                  <a:schemeClr val="lt1"/>
                </a:solidFill>
              </a:defRPr>
            </a:lvl8pPr>
            <a:lvl9pPr marL="4114800" indent="-317500" algn="ctr">
              <a:defRPr>
                <a:solidFill>
                  <a:schemeClr val="lt1"/>
                </a:solidFill>
              </a:defRPr>
            </a:lvl9pPr>
          </a:lstStyle>
          <a:p>
            <a:r>
              <a:rPr lang="en-US"/>
              <a:t>Click to edit Master text styles</a:t>
            </a:r>
          </a:p>
        </p:txBody>
      </p:sp>
      <p:sp>
        <p:nvSpPr>
          <p:cNvPr id="606" name="Google Shape;606;p48"/>
          <p:cNvSpPr>
            <a:spLocks noGrp="1"/>
          </p:cNvSpPr>
          <p:nvPr>
            <p:ph type="title"/>
          </p:nvPr>
        </p:nvSpPr>
        <p:spPr>
          <a:xfrm>
            <a:off x="484200" y="481767"/>
            <a:ext cx="11223600" cy="1166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07" name="Google Shape;607;p48"/>
          <p:cNvSpPr txBox="1"/>
          <p:nvPr/>
        </p:nvSpPr>
        <p:spPr>
          <a:xfrm>
            <a:off x="1973236" y="348201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608" name="Google Shape;608;p48"/>
          <p:cNvSpPr txBox="1"/>
          <p:nvPr/>
        </p:nvSpPr>
        <p:spPr>
          <a:xfrm>
            <a:off x="5711203" y="348201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
        <p:nvSpPr>
          <p:cNvPr id="609" name="Google Shape;609;p48"/>
          <p:cNvSpPr txBox="1"/>
          <p:nvPr/>
        </p:nvSpPr>
        <p:spPr>
          <a:xfrm>
            <a:off x="9718769" y="348201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C</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matchingName="Slide Single Quiz Options 3 v2">
  <p:cSld name="CUSTOM_35">
    <p:spTree>
      <p:nvGrpSpPr>
        <p:cNvPr id="1" name="Shape 610"/>
        <p:cNvGrpSpPr/>
        <p:nvPr/>
      </p:nvGrpSpPr>
      <p:grpSpPr>
        <a:xfrm>
          <a:off x="0" y="0"/>
          <a:ext cx="0" cy="0"/>
          <a:chOff x="0" y="0"/>
          <a:chExt cx="0" cy="0"/>
        </a:xfrm>
      </p:grpSpPr>
      <p:sp>
        <p:nvSpPr>
          <p:cNvPr id="611" name="Google Shape;611;p49"/>
          <p:cNvSpPr/>
          <p:nvPr/>
        </p:nvSpPr>
        <p:spPr>
          <a:xfrm>
            <a:off x="9952400" y="-24433"/>
            <a:ext cx="2239600" cy="6882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612" name="Google Shape;612;p49"/>
          <p:cNvSpPr/>
          <p:nvPr/>
        </p:nvSpPr>
        <p:spPr>
          <a:xfrm>
            <a:off x="6600233" y="628567"/>
            <a:ext cx="4414000" cy="16616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13" name="Google Shape;613;p49"/>
          <p:cNvSpPr/>
          <p:nvPr/>
        </p:nvSpPr>
        <p:spPr>
          <a:xfrm>
            <a:off x="6855649" y="10821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14" name="Google Shape;614;p49"/>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15" name="Google Shape;615;p49"/>
          <p:cNvSpPr/>
          <p:nvPr/>
        </p:nvSpPr>
        <p:spPr>
          <a:xfrm>
            <a:off x="6600233" y="2603867"/>
            <a:ext cx="4414000" cy="16616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16" name="Google Shape;616;p49"/>
          <p:cNvSpPr/>
          <p:nvPr/>
        </p:nvSpPr>
        <p:spPr>
          <a:xfrm>
            <a:off x="6855649" y="30574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17" name="Google Shape;617;p49"/>
          <p:cNvSpPr>
            <a:spLocks noGrp="1"/>
          </p:cNvSpPr>
          <p:nvPr>
            <p:ph type="body" idx="14"/>
          </p:nvPr>
        </p:nvSpPr>
        <p:spPr>
          <a:xfrm>
            <a:off x="7910367" y="28292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18" name="Google Shape;618;p49"/>
          <p:cNvSpPr/>
          <p:nvPr/>
        </p:nvSpPr>
        <p:spPr>
          <a:xfrm>
            <a:off x="6600233" y="4579167"/>
            <a:ext cx="4414000" cy="16616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19" name="Google Shape;619;p49"/>
          <p:cNvSpPr/>
          <p:nvPr/>
        </p:nvSpPr>
        <p:spPr>
          <a:xfrm>
            <a:off x="6855649" y="50327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20" name="Google Shape;620;p49"/>
          <p:cNvSpPr>
            <a:spLocks noGrp="1"/>
          </p:cNvSpPr>
          <p:nvPr>
            <p:ph type="body" idx="15"/>
          </p:nvPr>
        </p:nvSpPr>
        <p:spPr>
          <a:xfrm>
            <a:off x="7910367" y="48045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21" name="Google Shape;621;p49"/>
          <p:cNvSpPr>
            <a:spLocks noGrp="1"/>
          </p:cNvSpPr>
          <p:nvPr>
            <p:ph type="title"/>
          </p:nvPr>
        </p:nvSpPr>
        <p:spPr>
          <a:xfrm>
            <a:off x="655133" y="3051800"/>
            <a:ext cx="521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22" name="Google Shape;622;p49"/>
          <p:cNvSpPr txBox="1"/>
          <p:nvPr/>
        </p:nvSpPr>
        <p:spPr>
          <a:xfrm>
            <a:off x="6982836" y="12231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623" name="Google Shape;623;p49"/>
          <p:cNvSpPr txBox="1"/>
          <p:nvPr/>
        </p:nvSpPr>
        <p:spPr>
          <a:xfrm>
            <a:off x="6982836" y="31984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
        <p:nvSpPr>
          <p:cNvPr id="624" name="Google Shape;624;p49"/>
          <p:cNvSpPr txBox="1"/>
          <p:nvPr/>
        </p:nvSpPr>
        <p:spPr>
          <a:xfrm>
            <a:off x="6982836" y="51737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C</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matchingName="Slide Single Quiz Options 2 v1">
  <p:cSld name="CUSTOM_36">
    <p:spTree>
      <p:nvGrpSpPr>
        <p:cNvPr id="1" name="Shape 625"/>
        <p:cNvGrpSpPr/>
        <p:nvPr/>
      </p:nvGrpSpPr>
      <p:grpSpPr>
        <a:xfrm>
          <a:off x="0" y="0"/>
          <a:ext cx="0" cy="0"/>
          <a:chOff x="0" y="0"/>
          <a:chExt cx="0" cy="0"/>
        </a:xfrm>
      </p:grpSpPr>
      <p:sp>
        <p:nvSpPr>
          <p:cNvPr id="626" name="Google Shape;626;p50"/>
          <p:cNvSpPr/>
          <p:nvPr/>
        </p:nvSpPr>
        <p:spPr>
          <a:xfrm>
            <a:off x="1850617" y="3722317"/>
            <a:ext cx="3810000" cy="1320800"/>
          </a:xfrm>
          <a:prstGeom prst="roundRect">
            <a:avLst>
              <a:gd name="adj" fmla="val 7340"/>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27" name="Google Shape;627;p50"/>
          <p:cNvSpPr/>
          <p:nvPr/>
        </p:nvSpPr>
        <p:spPr>
          <a:xfrm>
            <a:off x="3378433" y="3107351"/>
            <a:ext cx="754400" cy="754400"/>
          </a:xfrm>
          <a:prstGeom prst="roundRect">
            <a:avLst>
              <a:gd name="adj" fmla="val 16667"/>
            </a:avLst>
          </a:pr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28" name="Google Shape;628;p50"/>
          <p:cNvSpPr/>
          <p:nvPr/>
        </p:nvSpPr>
        <p:spPr>
          <a:xfrm>
            <a:off x="6531384" y="3722317"/>
            <a:ext cx="3810000" cy="1320800"/>
          </a:xfrm>
          <a:prstGeom prst="roundRect">
            <a:avLst>
              <a:gd name="adj" fmla="val 7340"/>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29" name="Google Shape;629;p50"/>
          <p:cNvSpPr/>
          <p:nvPr/>
        </p:nvSpPr>
        <p:spPr>
          <a:xfrm>
            <a:off x="8059200" y="3107351"/>
            <a:ext cx="754400" cy="754400"/>
          </a:xfrm>
          <a:prstGeom prst="roundRect">
            <a:avLst>
              <a:gd name="adj" fmla="val 16667"/>
            </a:avLst>
          </a:pr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30" name="Google Shape;630;p50"/>
          <p:cNvSpPr>
            <a:spLocks noGrp="1"/>
          </p:cNvSpPr>
          <p:nvPr>
            <p:ph type="title"/>
          </p:nvPr>
        </p:nvSpPr>
        <p:spPr>
          <a:xfrm>
            <a:off x="1326600" y="1408837"/>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31" name="Google Shape;631;p50"/>
          <p:cNvSpPr>
            <a:spLocks noGrp="1"/>
          </p:cNvSpPr>
          <p:nvPr>
            <p:ph type="body" idx="13"/>
          </p:nvPr>
        </p:nvSpPr>
        <p:spPr>
          <a:xfrm>
            <a:off x="2055401" y="3940933"/>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632" name="Google Shape;632;p50"/>
          <p:cNvSpPr>
            <a:spLocks noGrp="1"/>
          </p:cNvSpPr>
          <p:nvPr>
            <p:ph type="body" idx="14"/>
          </p:nvPr>
        </p:nvSpPr>
        <p:spPr>
          <a:xfrm>
            <a:off x="6736168" y="3940933"/>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633" name="Google Shape;633;p50"/>
          <p:cNvSpPr txBox="1"/>
          <p:nvPr/>
        </p:nvSpPr>
        <p:spPr>
          <a:xfrm>
            <a:off x="3505636" y="324836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634" name="Google Shape;634;p50"/>
          <p:cNvSpPr txBox="1"/>
          <p:nvPr/>
        </p:nvSpPr>
        <p:spPr>
          <a:xfrm>
            <a:off x="8186369" y="3248351"/>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matchingName="Slide Single Quiz Options 2 v2">
  <p:cSld name="CUSTOM_37">
    <p:spTree>
      <p:nvGrpSpPr>
        <p:cNvPr id="1" name="Shape 635"/>
        <p:cNvGrpSpPr/>
        <p:nvPr/>
      </p:nvGrpSpPr>
      <p:grpSpPr>
        <a:xfrm>
          <a:off x="0" y="0"/>
          <a:ext cx="0" cy="0"/>
          <a:chOff x="0" y="0"/>
          <a:chExt cx="0" cy="0"/>
        </a:xfrm>
      </p:grpSpPr>
      <p:sp>
        <p:nvSpPr>
          <p:cNvPr id="636" name="Google Shape;636;p51"/>
          <p:cNvSpPr>
            <a:spLocks noGrp="1"/>
          </p:cNvSpPr>
          <p:nvPr>
            <p:ph type="title"/>
          </p:nvPr>
        </p:nvSpPr>
        <p:spPr>
          <a:xfrm>
            <a:off x="2975800" y="697268"/>
            <a:ext cx="6437200" cy="1550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37" name="Google Shape;637;p51"/>
          <p:cNvSpPr/>
          <p:nvPr/>
        </p:nvSpPr>
        <p:spPr>
          <a:xfrm>
            <a:off x="3282000" y="2902417"/>
            <a:ext cx="5628000" cy="1234000"/>
          </a:xfrm>
          <a:prstGeom prst="roundRect">
            <a:avLst>
              <a:gd name="adj" fmla="val 734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38" name="Google Shape;638;p51"/>
          <p:cNvSpPr/>
          <p:nvPr/>
        </p:nvSpPr>
        <p:spPr>
          <a:xfrm>
            <a:off x="4215600" y="2902417"/>
            <a:ext cx="4694400" cy="12340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39" name="Google Shape;639;p51"/>
          <p:cNvSpPr/>
          <p:nvPr/>
        </p:nvSpPr>
        <p:spPr>
          <a:xfrm>
            <a:off x="4417344" y="3204011"/>
            <a:ext cx="663600" cy="6636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40" name="Google Shape;640;p51"/>
          <p:cNvSpPr/>
          <p:nvPr/>
        </p:nvSpPr>
        <p:spPr>
          <a:xfrm>
            <a:off x="3282000" y="4823851"/>
            <a:ext cx="5628000" cy="1234000"/>
          </a:xfrm>
          <a:prstGeom prst="roundRect">
            <a:avLst>
              <a:gd name="adj" fmla="val 734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41" name="Google Shape;641;p51"/>
          <p:cNvSpPr/>
          <p:nvPr/>
        </p:nvSpPr>
        <p:spPr>
          <a:xfrm>
            <a:off x="3282000" y="4823851"/>
            <a:ext cx="4694400" cy="12340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42" name="Google Shape;642;p51"/>
          <p:cNvSpPr/>
          <p:nvPr/>
        </p:nvSpPr>
        <p:spPr>
          <a:xfrm>
            <a:off x="3513677" y="5125444"/>
            <a:ext cx="663600" cy="6636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43" name="Google Shape;643;p51"/>
          <p:cNvSpPr>
            <a:spLocks noGrp="1"/>
          </p:cNvSpPr>
          <p:nvPr>
            <p:ph type="body" idx="13"/>
          </p:nvPr>
        </p:nvSpPr>
        <p:spPr>
          <a:xfrm>
            <a:off x="5356000" y="3171217"/>
            <a:ext cx="3292400" cy="663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44" name="Google Shape;644;p51"/>
          <p:cNvSpPr>
            <a:spLocks noGrp="1"/>
          </p:cNvSpPr>
          <p:nvPr>
            <p:ph type="body" idx="14"/>
          </p:nvPr>
        </p:nvSpPr>
        <p:spPr>
          <a:xfrm>
            <a:off x="4452333" y="5092651"/>
            <a:ext cx="3292400" cy="663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45" name="Google Shape;645;p51"/>
          <p:cNvSpPr txBox="1"/>
          <p:nvPr/>
        </p:nvSpPr>
        <p:spPr>
          <a:xfrm>
            <a:off x="4499136" y="329956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A</a:t>
            </a:r>
            <a:endParaRPr sz="2200" b="1">
              <a:solidFill>
                <a:schemeClr val="lt1"/>
              </a:solidFill>
              <a:latin typeface="Avenir Next LT Pro" panose="020B0504020202020204" pitchFamily="34" charset="0"/>
              <a:ea typeface="Aptos"/>
              <a:cs typeface="Aptos"/>
              <a:sym typeface="Aptos"/>
            </a:endParaRPr>
          </a:p>
        </p:txBody>
      </p:sp>
      <p:sp>
        <p:nvSpPr>
          <p:cNvPr id="646" name="Google Shape;646;p51"/>
          <p:cNvSpPr txBox="1"/>
          <p:nvPr/>
        </p:nvSpPr>
        <p:spPr>
          <a:xfrm>
            <a:off x="3595469" y="5188267"/>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200" b="1">
                <a:solidFill>
                  <a:schemeClr val="lt1"/>
                </a:solidFill>
                <a:latin typeface="Avenir Next LT Pro" panose="020B0504020202020204" pitchFamily="34" charset="0"/>
                <a:ea typeface="Aptos"/>
                <a:cs typeface="Aptos"/>
                <a:sym typeface="Aptos"/>
              </a:rPr>
              <a:t>B</a:t>
            </a:r>
            <a:endParaRPr sz="2200" b="1">
              <a:solidFill>
                <a:schemeClr val="lt1"/>
              </a:solidFill>
              <a:latin typeface="Avenir Next LT Pro" panose="020B0504020202020204" pitchFamily="34" charset="0"/>
              <a:ea typeface="Aptos"/>
              <a:cs typeface="Aptos"/>
              <a:sym typeface="Aptos"/>
            </a:endParaRPr>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matchingName="Slide True False v1">
  <p:cSld name="CUSTOM_38">
    <p:spTree>
      <p:nvGrpSpPr>
        <p:cNvPr id="1" name="Shape 647"/>
        <p:cNvGrpSpPr/>
        <p:nvPr/>
      </p:nvGrpSpPr>
      <p:grpSpPr>
        <a:xfrm>
          <a:off x="0" y="0"/>
          <a:ext cx="0" cy="0"/>
          <a:chOff x="0" y="0"/>
          <a:chExt cx="0" cy="0"/>
        </a:xfrm>
      </p:grpSpPr>
      <p:sp>
        <p:nvSpPr>
          <p:cNvPr id="648" name="Google Shape;648;p52"/>
          <p:cNvSpPr>
            <a:spLocks noGrp="1"/>
          </p:cNvSpPr>
          <p:nvPr>
            <p:ph type="title"/>
          </p:nvPr>
        </p:nvSpPr>
        <p:spPr>
          <a:xfrm>
            <a:off x="2198800" y="876517"/>
            <a:ext cx="7794400" cy="1680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49" name="Google Shape;649;p52"/>
          <p:cNvSpPr/>
          <p:nvPr/>
        </p:nvSpPr>
        <p:spPr>
          <a:xfrm>
            <a:off x="2198800" y="3065817"/>
            <a:ext cx="7794400" cy="1247200"/>
          </a:xfrm>
          <a:prstGeom prst="roundRect">
            <a:avLst>
              <a:gd name="adj" fmla="val 11978"/>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50" name="Google Shape;650;p52"/>
          <p:cNvSpPr/>
          <p:nvPr/>
        </p:nvSpPr>
        <p:spPr>
          <a:xfrm>
            <a:off x="2198939" y="3065817"/>
            <a:ext cx="3897200" cy="1247200"/>
          </a:xfrm>
          <a:prstGeom prst="roundRect">
            <a:avLst>
              <a:gd name="adj" fmla="val 11978"/>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51" name="Google Shape;651;p52"/>
          <p:cNvSpPr txBox="1"/>
          <p:nvPr/>
        </p:nvSpPr>
        <p:spPr>
          <a:xfrm>
            <a:off x="2947731" y="3453233"/>
            <a:ext cx="23996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a:solidFill>
                  <a:schemeClr val="dk1"/>
                </a:solidFill>
                <a:latin typeface="Calibri"/>
                <a:ea typeface="Calibri"/>
                <a:cs typeface="Calibri"/>
                <a:sym typeface="Calibri"/>
              </a:rPr>
              <a:t>TRUE</a:t>
            </a:r>
            <a:endParaRPr sz="2800">
              <a:solidFill>
                <a:schemeClr val="dk1"/>
              </a:solidFill>
              <a:latin typeface="Calibri"/>
              <a:ea typeface="Calibri"/>
              <a:cs typeface="Calibri"/>
              <a:sym typeface="Calibri"/>
            </a:endParaRPr>
          </a:p>
        </p:txBody>
      </p:sp>
      <p:sp>
        <p:nvSpPr>
          <p:cNvPr id="652" name="Google Shape;652;p52"/>
          <p:cNvSpPr txBox="1"/>
          <p:nvPr/>
        </p:nvSpPr>
        <p:spPr>
          <a:xfrm>
            <a:off x="6826864" y="3453233"/>
            <a:ext cx="23996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a:solidFill>
                  <a:schemeClr val="lt1"/>
                </a:solidFill>
                <a:latin typeface="Calibri"/>
                <a:ea typeface="Calibri"/>
                <a:cs typeface="Calibri"/>
                <a:sym typeface="Calibri"/>
              </a:rPr>
              <a:t>FALSE</a:t>
            </a:r>
            <a:endParaRPr sz="2800">
              <a:solidFill>
                <a:schemeClr val="lt1"/>
              </a:solidFill>
              <a:latin typeface="Calibri"/>
              <a:ea typeface="Calibri"/>
              <a:cs typeface="Calibri"/>
              <a:sym typeface="Calibri"/>
            </a:endParaRPr>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matchingName="Slide True False v2">
  <p:cSld name="CUSTOM_39">
    <p:spTree>
      <p:nvGrpSpPr>
        <p:cNvPr id="1" name="Shape 653"/>
        <p:cNvGrpSpPr/>
        <p:nvPr/>
      </p:nvGrpSpPr>
      <p:grpSpPr>
        <a:xfrm>
          <a:off x="0" y="0"/>
          <a:ext cx="0" cy="0"/>
          <a:chOff x="0" y="0"/>
          <a:chExt cx="0" cy="0"/>
        </a:xfrm>
      </p:grpSpPr>
      <p:sp>
        <p:nvSpPr>
          <p:cNvPr id="654" name="Google Shape;654;p53"/>
          <p:cNvSpPr/>
          <p:nvPr/>
        </p:nvSpPr>
        <p:spPr>
          <a:xfrm>
            <a:off x="0" y="2076133"/>
            <a:ext cx="12192000" cy="5632000"/>
          </a:xfrm>
          <a:prstGeom prst="roundRect">
            <a:avLst>
              <a:gd name="adj" fmla="val 641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655" name="Google Shape;655;p53"/>
          <p:cNvSpPr/>
          <p:nvPr/>
        </p:nvSpPr>
        <p:spPr>
          <a:xfrm>
            <a:off x="576133" y="3855533"/>
            <a:ext cx="5430400" cy="12232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56" name="Google Shape;656;p53"/>
          <p:cNvSpPr/>
          <p:nvPr/>
        </p:nvSpPr>
        <p:spPr>
          <a:xfrm>
            <a:off x="816516" y="4110333"/>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57" name="Google Shape;657;p53"/>
          <p:cNvSpPr/>
          <p:nvPr/>
        </p:nvSpPr>
        <p:spPr>
          <a:xfrm>
            <a:off x="6215600" y="3855533"/>
            <a:ext cx="5430400" cy="12232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58" name="Google Shape;658;p53"/>
          <p:cNvSpPr/>
          <p:nvPr/>
        </p:nvSpPr>
        <p:spPr>
          <a:xfrm>
            <a:off x="6455983" y="4110333"/>
            <a:ext cx="754400" cy="7544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59" name="Google Shape;659;p53"/>
          <p:cNvSpPr>
            <a:spLocks noGrp="1"/>
          </p:cNvSpPr>
          <p:nvPr>
            <p:ph type="title"/>
          </p:nvPr>
        </p:nvSpPr>
        <p:spPr>
          <a:xfrm>
            <a:off x="510367" y="511033"/>
            <a:ext cx="11211200" cy="1223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60" name="Google Shape;660;p53"/>
          <p:cNvSpPr txBox="1"/>
          <p:nvPr/>
        </p:nvSpPr>
        <p:spPr>
          <a:xfrm>
            <a:off x="2445731" y="4230933"/>
            <a:ext cx="23996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a:solidFill>
                  <a:schemeClr val="dk1"/>
                </a:solidFill>
                <a:latin typeface="Calibri"/>
                <a:ea typeface="Calibri"/>
                <a:cs typeface="Calibri"/>
                <a:sym typeface="Calibri"/>
              </a:rPr>
              <a:t>TRUE</a:t>
            </a:r>
            <a:endParaRPr sz="2800">
              <a:solidFill>
                <a:schemeClr val="dk1"/>
              </a:solidFill>
              <a:latin typeface="Calibri"/>
              <a:ea typeface="Calibri"/>
              <a:cs typeface="Calibri"/>
              <a:sym typeface="Calibri"/>
            </a:endParaRPr>
          </a:p>
        </p:txBody>
      </p:sp>
      <p:sp>
        <p:nvSpPr>
          <p:cNvPr id="661" name="Google Shape;661;p53"/>
          <p:cNvSpPr txBox="1"/>
          <p:nvPr/>
        </p:nvSpPr>
        <p:spPr>
          <a:xfrm>
            <a:off x="8017131" y="4230933"/>
            <a:ext cx="23996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a:solidFill>
                  <a:schemeClr val="dk1"/>
                </a:solidFill>
                <a:latin typeface="Calibri"/>
                <a:ea typeface="Calibri"/>
                <a:cs typeface="Calibri"/>
                <a:sym typeface="Calibri"/>
              </a:rPr>
              <a:t>FALSE</a:t>
            </a:r>
            <a:endParaRPr sz="2800">
              <a:solidFill>
                <a:schemeClr val="dk1"/>
              </a:solidFill>
              <a:latin typeface="Calibri"/>
              <a:ea typeface="Calibri"/>
              <a:cs typeface="Calibri"/>
              <a:sym typeface="Calibri"/>
            </a:endParaRPr>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matchingName="Slide True False v3">
  <p:cSld name="CUSTOM_40">
    <p:bg>
      <p:bgPr>
        <a:solidFill>
          <a:schemeClr val="accent1"/>
        </a:solidFill>
        <a:effectLst/>
      </p:bgPr>
    </p:bg>
    <p:spTree>
      <p:nvGrpSpPr>
        <p:cNvPr id="1" name="Shape 662"/>
        <p:cNvGrpSpPr/>
        <p:nvPr/>
      </p:nvGrpSpPr>
      <p:grpSpPr>
        <a:xfrm>
          <a:off x="0" y="0"/>
          <a:ext cx="0" cy="0"/>
          <a:chOff x="0" y="0"/>
          <a:chExt cx="0" cy="0"/>
        </a:xfrm>
      </p:grpSpPr>
      <p:sp>
        <p:nvSpPr>
          <p:cNvPr id="663" name="Google Shape;663;p54"/>
          <p:cNvSpPr/>
          <p:nvPr/>
        </p:nvSpPr>
        <p:spPr>
          <a:xfrm>
            <a:off x="500667" y="0"/>
            <a:ext cx="13570000" cy="6858000"/>
          </a:xfrm>
          <a:prstGeom prst="roundRect">
            <a:avLst>
              <a:gd name="adj" fmla="val 12465"/>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664" name="Google Shape;664;p54"/>
          <p:cNvSpPr/>
          <p:nvPr/>
        </p:nvSpPr>
        <p:spPr>
          <a:xfrm>
            <a:off x="2615751" y="3164900"/>
            <a:ext cx="3256800" cy="1326800"/>
          </a:xfrm>
          <a:prstGeom prst="roundRect">
            <a:avLst>
              <a:gd name="adj" fmla="val 11978"/>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65" name="Google Shape;665;p54"/>
          <p:cNvSpPr/>
          <p:nvPr/>
        </p:nvSpPr>
        <p:spPr>
          <a:xfrm>
            <a:off x="1248533" y="3164900"/>
            <a:ext cx="1367200" cy="1326800"/>
          </a:xfrm>
          <a:prstGeom prst="roundRect">
            <a:avLst>
              <a:gd name="adj" fmla="val 12094"/>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66" name="Google Shape;666;p54"/>
          <p:cNvSpPr/>
          <p:nvPr/>
        </p:nvSpPr>
        <p:spPr>
          <a:xfrm>
            <a:off x="1539917" y="3515533"/>
            <a:ext cx="784432" cy="625544"/>
          </a:xfrm>
          <a:custGeom>
            <a:avLst/>
            <a:gdLst/>
            <a:ahLst/>
            <a:cxnLst/>
            <a:rect l="l" t="t" r="r" b="b"/>
            <a:pathLst>
              <a:path w="36440" h="29059" extrusionOk="0">
                <a:moveTo>
                  <a:pt x="30766" y="0"/>
                </a:moveTo>
                <a:lnTo>
                  <a:pt x="13056" y="17710"/>
                </a:lnTo>
                <a:lnTo>
                  <a:pt x="5675" y="10328"/>
                </a:lnTo>
                <a:lnTo>
                  <a:pt x="0" y="16002"/>
                </a:lnTo>
                <a:lnTo>
                  <a:pt x="13056" y="29058"/>
                </a:lnTo>
                <a:lnTo>
                  <a:pt x="36440" y="5675"/>
                </a:lnTo>
                <a:lnTo>
                  <a:pt x="307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54"/>
          <p:cNvSpPr/>
          <p:nvPr/>
        </p:nvSpPr>
        <p:spPr>
          <a:xfrm>
            <a:off x="6319451" y="3164900"/>
            <a:ext cx="1367200" cy="1326800"/>
          </a:xfrm>
          <a:prstGeom prst="roundRect">
            <a:avLst>
              <a:gd name="adj" fmla="val 12094"/>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68" name="Google Shape;668;p54"/>
          <p:cNvSpPr/>
          <p:nvPr/>
        </p:nvSpPr>
        <p:spPr>
          <a:xfrm>
            <a:off x="6599083" y="3435951"/>
            <a:ext cx="784380" cy="784691"/>
          </a:xfrm>
          <a:custGeom>
            <a:avLst/>
            <a:gdLst/>
            <a:ahLst/>
            <a:cxnLst/>
            <a:rect l="l" t="t" r="r" b="b"/>
            <a:pathLst>
              <a:path w="40425" h="40441" extrusionOk="0">
                <a:moveTo>
                  <a:pt x="8705" y="0"/>
                </a:moveTo>
                <a:lnTo>
                  <a:pt x="1" y="8705"/>
                </a:lnTo>
                <a:lnTo>
                  <a:pt x="11517" y="20221"/>
                </a:lnTo>
                <a:lnTo>
                  <a:pt x="1" y="31720"/>
                </a:lnTo>
                <a:lnTo>
                  <a:pt x="8705" y="40441"/>
                </a:lnTo>
                <a:lnTo>
                  <a:pt x="20221" y="28925"/>
                </a:lnTo>
                <a:lnTo>
                  <a:pt x="31720" y="40441"/>
                </a:lnTo>
                <a:lnTo>
                  <a:pt x="40424" y="31720"/>
                </a:lnTo>
                <a:lnTo>
                  <a:pt x="28925" y="20221"/>
                </a:lnTo>
                <a:lnTo>
                  <a:pt x="40424" y="8705"/>
                </a:lnTo>
                <a:lnTo>
                  <a:pt x="31720" y="0"/>
                </a:lnTo>
                <a:lnTo>
                  <a:pt x="20221" y="11517"/>
                </a:lnTo>
                <a:lnTo>
                  <a:pt x="870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54"/>
          <p:cNvSpPr/>
          <p:nvPr/>
        </p:nvSpPr>
        <p:spPr>
          <a:xfrm>
            <a:off x="7686651" y="3164900"/>
            <a:ext cx="3256800" cy="1326800"/>
          </a:xfrm>
          <a:prstGeom prst="roundRect">
            <a:avLst>
              <a:gd name="adj" fmla="val 11978"/>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670" name="Google Shape;670;p54"/>
          <p:cNvSpPr>
            <a:spLocks noGrp="1"/>
          </p:cNvSpPr>
          <p:nvPr>
            <p:ph type="title"/>
          </p:nvPr>
        </p:nvSpPr>
        <p:spPr>
          <a:xfrm>
            <a:off x="2184200" y="985133"/>
            <a:ext cx="7823600" cy="1542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71" name="Google Shape;671;p54"/>
          <p:cNvSpPr txBox="1"/>
          <p:nvPr/>
        </p:nvSpPr>
        <p:spPr>
          <a:xfrm>
            <a:off x="3044364" y="3550800"/>
            <a:ext cx="23996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a:solidFill>
                  <a:schemeClr val="dk1"/>
                </a:solidFill>
                <a:latin typeface="Calibri"/>
                <a:ea typeface="Calibri"/>
                <a:cs typeface="Calibri"/>
                <a:sym typeface="Calibri"/>
              </a:rPr>
              <a:t>TRUE</a:t>
            </a:r>
            <a:endParaRPr sz="2800">
              <a:solidFill>
                <a:schemeClr val="dk1"/>
              </a:solidFill>
              <a:latin typeface="Calibri"/>
              <a:ea typeface="Calibri"/>
              <a:cs typeface="Calibri"/>
              <a:sym typeface="Calibri"/>
            </a:endParaRPr>
          </a:p>
        </p:txBody>
      </p:sp>
      <p:sp>
        <p:nvSpPr>
          <p:cNvPr id="672" name="Google Shape;672;p54"/>
          <p:cNvSpPr txBox="1"/>
          <p:nvPr/>
        </p:nvSpPr>
        <p:spPr>
          <a:xfrm>
            <a:off x="8133564" y="3550800"/>
            <a:ext cx="23996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800">
                <a:solidFill>
                  <a:schemeClr val="dk1"/>
                </a:solidFill>
                <a:latin typeface="Calibri"/>
                <a:ea typeface="Calibri"/>
                <a:cs typeface="Calibri"/>
                <a:sym typeface="Calibri"/>
              </a:rPr>
              <a:t>FALSE</a:t>
            </a:r>
            <a:endParaRPr sz="2800">
              <a:solidFill>
                <a:schemeClr val="dk1"/>
              </a:solidFill>
              <a:latin typeface="Calibri"/>
              <a:ea typeface="Calibri"/>
              <a:cs typeface="Calibri"/>
              <a:sym typeface="Calibri"/>
            </a:endParaRPr>
          </a:p>
        </p:txBody>
      </p:sp>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2"/>
        </a:solidFill>
        <a:effectLst/>
      </p:bgPr>
    </p:bg>
    <p:spTree>
      <p:nvGrpSpPr>
        <p:cNvPr id="1" name="Shape 9"/>
        <p:cNvGrpSpPr/>
        <p:nvPr/>
      </p:nvGrpSpPr>
      <p:grpSpPr>
        <a:xfrm>
          <a:off x="0" y="0"/>
          <a:ext cx="0" cy="0"/>
          <a:chOff x="0" y="0"/>
          <a:chExt cx="0" cy="0"/>
        </a:xfrm>
      </p:grpSpPr>
      <p:sp>
        <p:nvSpPr>
          <p:cNvPr id="10" name="Google Shape;10;p2"/>
          <p:cNvSpPr/>
          <p:nvPr/>
        </p:nvSpPr>
        <p:spPr>
          <a:xfrm rot="5400000">
            <a:off x="-403633" y="4923632"/>
            <a:ext cx="2397097" cy="2933368"/>
          </a:xfrm>
          <a:custGeom>
            <a:avLst/>
            <a:gdLst/>
            <a:ahLst/>
            <a:cxnLst/>
            <a:rect l="l" t="t" r="r" b="b"/>
            <a:pathLst>
              <a:path w="1877" h="2297" extrusionOk="0">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070" y="2266"/>
                </a:moveTo>
                <a:lnTo>
                  <a:pt x="1070" y="2297"/>
                </a:lnTo>
                <a:lnTo>
                  <a:pt x="807" y="2146"/>
                </a:lnTo>
                <a:lnTo>
                  <a:pt x="807" y="2115"/>
                </a:lnTo>
                <a:lnTo>
                  <a:pt x="1070" y="2266"/>
                </a:lnTo>
                <a:moveTo>
                  <a:pt x="1440" y="2146"/>
                </a:moveTo>
                <a:lnTo>
                  <a:pt x="1176" y="2297"/>
                </a:lnTo>
                <a:lnTo>
                  <a:pt x="1176" y="2266"/>
                </a:lnTo>
                <a:lnTo>
                  <a:pt x="1440" y="2115"/>
                </a:lnTo>
                <a:lnTo>
                  <a:pt x="1440" y="2146"/>
                </a:lnTo>
                <a:moveTo>
                  <a:pt x="397" y="2259"/>
                </a:moveTo>
                <a:lnTo>
                  <a:pt x="371" y="2259"/>
                </a:lnTo>
                <a:lnTo>
                  <a:pt x="371" y="1518"/>
                </a:lnTo>
                <a:lnTo>
                  <a:pt x="397" y="1518"/>
                </a:lnTo>
                <a:lnTo>
                  <a:pt x="397" y="2259"/>
                </a:lnTo>
                <a:moveTo>
                  <a:pt x="1136" y="2259"/>
                </a:moveTo>
                <a:lnTo>
                  <a:pt x="1110" y="2259"/>
                </a:lnTo>
                <a:lnTo>
                  <a:pt x="1110" y="1518"/>
                </a:lnTo>
                <a:lnTo>
                  <a:pt x="1136" y="1518"/>
                </a:lnTo>
                <a:lnTo>
                  <a:pt x="1136" y="2259"/>
                </a:lnTo>
                <a:moveTo>
                  <a:pt x="27" y="2047"/>
                </a:moveTo>
                <a:lnTo>
                  <a:pt x="0" y="2047"/>
                </a:lnTo>
                <a:lnTo>
                  <a:pt x="0" y="1307"/>
                </a:lnTo>
                <a:lnTo>
                  <a:pt x="27" y="1307"/>
                </a:lnTo>
                <a:lnTo>
                  <a:pt x="27" y="2047"/>
                </a:lnTo>
                <a:moveTo>
                  <a:pt x="767" y="2047"/>
                </a:moveTo>
                <a:lnTo>
                  <a:pt x="741" y="2047"/>
                </a:lnTo>
                <a:lnTo>
                  <a:pt x="741" y="1307"/>
                </a:lnTo>
                <a:lnTo>
                  <a:pt x="767" y="1307"/>
                </a:lnTo>
                <a:lnTo>
                  <a:pt x="767" y="2047"/>
                </a:lnTo>
                <a:moveTo>
                  <a:pt x="1506" y="2047"/>
                </a:moveTo>
                <a:lnTo>
                  <a:pt x="1480" y="2047"/>
                </a:lnTo>
                <a:lnTo>
                  <a:pt x="1480" y="1307"/>
                </a:lnTo>
                <a:lnTo>
                  <a:pt x="1506" y="1307"/>
                </a:lnTo>
                <a:lnTo>
                  <a:pt x="1506"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7" y="1299"/>
                </a:lnTo>
                <a:lnTo>
                  <a:pt x="807"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7" y="1239"/>
                </a:lnTo>
                <a:lnTo>
                  <a:pt x="807" y="1208"/>
                </a:lnTo>
                <a:lnTo>
                  <a:pt x="1070" y="1058"/>
                </a:lnTo>
                <a:lnTo>
                  <a:pt x="1070" y="1089"/>
                </a:lnTo>
                <a:moveTo>
                  <a:pt x="1440" y="1208"/>
                </a:moveTo>
                <a:lnTo>
                  <a:pt x="1440" y="1239"/>
                </a:lnTo>
                <a:lnTo>
                  <a:pt x="1176" y="1089"/>
                </a:lnTo>
                <a:lnTo>
                  <a:pt x="1176" y="1058"/>
                </a:lnTo>
                <a:lnTo>
                  <a:pt x="1440" y="1208"/>
                </a:lnTo>
                <a:moveTo>
                  <a:pt x="1810" y="1089"/>
                </a:moveTo>
                <a:lnTo>
                  <a:pt x="1546" y="1239"/>
                </a:lnTo>
                <a:lnTo>
                  <a:pt x="1546" y="1208"/>
                </a:lnTo>
                <a:lnTo>
                  <a:pt x="1810" y="1058"/>
                </a:lnTo>
                <a:lnTo>
                  <a:pt x="1810" y="1089"/>
                </a:lnTo>
                <a:moveTo>
                  <a:pt x="767" y="1201"/>
                </a:moveTo>
                <a:lnTo>
                  <a:pt x="741" y="1201"/>
                </a:lnTo>
                <a:lnTo>
                  <a:pt x="741" y="461"/>
                </a:lnTo>
                <a:lnTo>
                  <a:pt x="767" y="461"/>
                </a:lnTo>
                <a:lnTo>
                  <a:pt x="767" y="1201"/>
                </a:lnTo>
                <a:moveTo>
                  <a:pt x="1506" y="1201"/>
                </a:moveTo>
                <a:lnTo>
                  <a:pt x="1480" y="1201"/>
                </a:lnTo>
                <a:lnTo>
                  <a:pt x="1480" y="461"/>
                </a:lnTo>
                <a:lnTo>
                  <a:pt x="1506" y="461"/>
                </a:lnTo>
                <a:lnTo>
                  <a:pt x="150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1877" y="990"/>
                </a:moveTo>
                <a:lnTo>
                  <a:pt x="1850" y="990"/>
                </a:lnTo>
                <a:lnTo>
                  <a:pt x="1850" y="250"/>
                </a:lnTo>
                <a:lnTo>
                  <a:pt x="1877" y="250"/>
                </a:lnTo>
                <a:lnTo>
                  <a:pt x="1877" y="990"/>
                </a:lnTo>
                <a:moveTo>
                  <a:pt x="701" y="363"/>
                </a:moveTo>
                <a:lnTo>
                  <a:pt x="701" y="393"/>
                </a:lnTo>
                <a:lnTo>
                  <a:pt x="437" y="242"/>
                </a:lnTo>
                <a:lnTo>
                  <a:pt x="437" y="212"/>
                </a:lnTo>
                <a:lnTo>
                  <a:pt x="701" y="363"/>
                </a:lnTo>
                <a:moveTo>
                  <a:pt x="1070" y="242"/>
                </a:moveTo>
                <a:lnTo>
                  <a:pt x="807" y="393"/>
                </a:lnTo>
                <a:lnTo>
                  <a:pt x="807" y="363"/>
                </a:lnTo>
                <a:lnTo>
                  <a:pt x="1070" y="212"/>
                </a:lnTo>
                <a:lnTo>
                  <a:pt x="1070" y="242"/>
                </a:lnTo>
                <a:moveTo>
                  <a:pt x="1440" y="363"/>
                </a:moveTo>
                <a:lnTo>
                  <a:pt x="1440" y="393"/>
                </a:lnTo>
                <a:lnTo>
                  <a:pt x="1176" y="242"/>
                </a:lnTo>
                <a:lnTo>
                  <a:pt x="1176" y="212"/>
                </a:lnTo>
                <a:lnTo>
                  <a:pt x="1440" y="363"/>
                </a:lnTo>
                <a:moveTo>
                  <a:pt x="1810" y="242"/>
                </a:moveTo>
                <a:lnTo>
                  <a:pt x="1546" y="393"/>
                </a:lnTo>
                <a:lnTo>
                  <a:pt x="1546" y="363"/>
                </a:lnTo>
                <a:lnTo>
                  <a:pt x="1810" y="212"/>
                </a:lnTo>
                <a:lnTo>
                  <a:pt x="1810" y="242"/>
                </a:lnTo>
                <a:moveTo>
                  <a:pt x="1810" y="151"/>
                </a:moveTo>
                <a:lnTo>
                  <a:pt x="1810" y="182"/>
                </a:lnTo>
                <a:lnTo>
                  <a:pt x="1546" y="31"/>
                </a:lnTo>
                <a:lnTo>
                  <a:pt x="1546" y="0"/>
                </a:lnTo>
                <a:lnTo>
                  <a:pt x="1810" y="151"/>
                </a:lnTo>
                <a:moveTo>
                  <a:pt x="701" y="31"/>
                </a:moveTo>
                <a:lnTo>
                  <a:pt x="437" y="182"/>
                </a:lnTo>
                <a:lnTo>
                  <a:pt x="437" y="151"/>
                </a:lnTo>
                <a:lnTo>
                  <a:pt x="701" y="0"/>
                </a:lnTo>
                <a:lnTo>
                  <a:pt x="701" y="31"/>
                </a:lnTo>
                <a:moveTo>
                  <a:pt x="1070" y="151"/>
                </a:moveTo>
                <a:lnTo>
                  <a:pt x="1070" y="182"/>
                </a:lnTo>
                <a:lnTo>
                  <a:pt x="807" y="31"/>
                </a:lnTo>
                <a:lnTo>
                  <a:pt x="807" y="0"/>
                </a:lnTo>
                <a:lnTo>
                  <a:pt x="1070" y="151"/>
                </a:lnTo>
                <a:moveTo>
                  <a:pt x="1440" y="31"/>
                </a:moveTo>
                <a:lnTo>
                  <a:pt x="1176" y="182"/>
                </a:lnTo>
                <a:lnTo>
                  <a:pt x="1176" y="151"/>
                </a:lnTo>
                <a:lnTo>
                  <a:pt x="1440" y="0"/>
                </a:lnTo>
                <a:lnTo>
                  <a:pt x="1440" y="31"/>
                </a:lnTo>
                <a:close/>
              </a:path>
            </a:pathLst>
          </a:custGeom>
          <a:solidFill>
            <a:schemeClr val="accent4"/>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11" name="Google Shape;11;p2"/>
          <p:cNvSpPr/>
          <p:nvPr/>
        </p:nvSpPr>
        <p:spPr>
          <a:xfrm>
            <a:off x="758600" y="918400"/>
            <a:ext cx="5904000" cy="5021200"/>
          </a:xfrm>
          <a:prstGeom prst="roundRect">
            <a:avLst>
              <a:gd name="adj" fmla="val 967"/>
            </a:avLst>
          </a:prstGeom>
          <a:solidFill>
            <a:schemeClr val="dk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grpSp>
        <p:nvGrpSpPr>
          <p:cNvPr id="12" name="Google Shape;12;p2"/>
          <p:cNvGrpSpPr/>
          <p:nvPr/>
        </p:nvGrpSpPr>
        <p:grpSpPr>
          <a:xfrm>
            <a:off x="7418069" y="918399"/>
            <a:ext cx="7537652" cy="8398279"/>
            <a:chOff x="678240" y="1484640"/>
            <a:chExt cx="1067520" cy="1189440"/>
          </a:xfrm>
        </p:grpSpPr>
        <p:sp>
          <p:nvSpPr>
            <p:cNvPr id="13" name="Google Shape;13;p2"/>
            <p:cNvSpPr/>
            <p:nvPr/>
          </p:nvSpPr>
          <p:spPr>
            <a:xfrm>
              <a:off x="1249920" y="239520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14" name="Google Shape;14;p2"/>
            <p:cNvSpPr/>
            <p:nvPr/>
          </p:nvSpPr>
          <p:spPr>
            <a:xfrm>
              <a:off x="717120" y="239520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15" name="Google Shape;15;p2"/>
            <p:cNvSpPr/>
            <p:nvPr/>
          </p:nvSpPr>
          <p:spPr>
            <a:xfrm>
              <a:off x="1205760" y="2117280"/>
              <a:ext cx="12480" cy="533280"/>
            </a:xfrm>
            <a:custGeom>
              <a:avLst/>
              <a:gdLst/>
              <a:ahLst/>
              <a:cxnLst/>
              <a:rect l="l" t="t" r="r" b="b"/>
              <a:pathLst>
                <a:path w="26" h="1111" extrusionOk="0">
                  <a:moveTo>
                    <a:pt x="26" y="1111"/>
                  </a:moveTo>
                  <a:lnTo>
                    <a:pt x="0" y="1111"/>
                  </a:lnTo>
                  <a:lnTo>
                    <a:pt x="0" y="0"/>
                  </a:lnTo>
                  <a:lnTo>
                    <a:pt x="26" y="0"/>
                  </a:lnTo>
                  <a:lnTo>
                    <a:pt x="26" y="1111"/>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16" name="Google Shape;16;p2"/>
            <p:cNvSpPr/>
            <p:nvPr/>
          </p:nvSpPr>
          <p:spPr>
            <a:xfrm>
              <a:off x="678240" y="1812960"/>
              <a:ext cx="12960" cy="532800"/>
            </a:xfrm>
            <a:custGeom>
              <a:avLst/>
              <a:gdLst/>
              <a:ahLst/>
              <a:cxnLst/>
              <a:rect l="l" t="t" r="r" b="b"/>
              <a:pathLst>
                <a:path w="27" h="1110" extrusionOk="0">
                  <a:moveTo>
                    <a:pt x="27" y="1110"/>
                  </a:moveTo>
                  <a:lnTo>
                    <a:pt x="0" y="1110"/>
                  </a:lnTo>
                  <a:lnTo>
                    <a:pt x="0" y="0"/>
                  </a:lnTo>
                  <a:lnTo>
                    <a:pt x="27" y="0"/>
                  </a:lnTo>
                  <a:lnTo>
                    <a:pt x="27" y="111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17" name="Google Shape;17;p2"/>
            <p:cNvSpPr/>
            <p:nvPr/>
          </p:nvSpPr>
          <p:spPr>
            <a:xfrm>
              <a:off x="1733280" y="1812960"/>
              <a:ext cx="12480" cy="532800"/>
            </a:xfrm>
            <a:custGeom>
              <a:avLst/>
              <a:gdLst/>
              <a:ahLst/>
              <a:cxnLst/>
              <a:rect l="l" t="t" r="r" b="b"/>
              <a:pathLst>
                <a:path w="26" h="1110" extrusionOk="0">
                  <a:moveTo>
                    <a:pt x="26" y="1110"/>
                  </a:moveTo>
                  <a:lnTo>
                    <a:pt x="0" y="1110"/>
                  </a:lnTo>
                  <a:lnTo>
                    <a:pt x="0" y="0"/>
                  </a:lnTo>
                  <a:lnTo>
                    <a:pt x="26" y="0"/>
                  </a:lnTo>
                  <a:lnTo>
                    <a:pt x="26" y="111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18" name="Google Shape;18;p2"/>
            <p:cNvSpPr/>
            <p:nvPr/>
          </p:nvSpPr>
          <p:spPr>
            <a:xfrm>
              <a:off x="717120" y="1788480"/>
              <a:ext cx="456960" cy="278400"/>
            </a:xfrm>
            <a:custGeom>
              <a:avLst/>
              <a:gdLst/>
              <a:ahLst/>
              <a:cxnLst/>
              <a:rect l="l" t="t" r="r" b="b"/>
              <a:pathLst>
                <a:path w="952" h="580" extrusionOk="0">
                  <a:moveTo>
                    <a:pt x="952" y="550"/>
                  </a:moveTo>
                  <a:lnTo>
                    <a:pt x="952" y="580"/>
                  </a:lnTo>
                  <a:lnTo>
                    <a:pt x="0" y="31"/>
                  </a:lnTo>
                  <a:lnTo>
                    <a:pt x="0" y="0"/>
                  </a:lnTo>
                  <a:lnTo>
                    <a:pt x="952" y="55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19" name="Google Shape;19;p2"/>
            <p:cNvSpPr/>
            <p:nvPr/>
          </p:nvSpPr>
          <p:spPr>
            <a:xfrm>
              <a:off x="1249920" y="1788480"/>
              <a:ext cx="456960" cy="276480"/>
            </a:xfrm>
            <a:custGeom>
              <a:avLst/>
              <a:gdLst/>
              <a:ahLst/>
              <a:cxnLst/>
              <a:rect l="l" t="t" r="r" b="b"/>
              <a:pathLst>
                <a:path w="952" h="576" extrusionOk="0">
                  <a:moveTo>
                    <a:pt x="952" y="30"/>
                  </a:moveTo>
                  <a:lnTo>
                    <a:pt x="0" y="576"/>
                  </a:lnTo>
                  <a:lnTo>
                    <a:pt x="0" y="546"/>
                  </a:lnTo>
                  <a:lnTo>
                    <a:pt x="952" y="0"/>
                  </a:lnTo>
                  <a:lnTo>
                    <a:pt x="952" y="3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0" name="Google Shape;20;p2"/>
            <p:cNvSpPr/>
            <p:nvPr/>
          </p:nvSpPr>
          <p:spPr>
            <a:xfrm>
              <a:off x="717120" y="148464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1" name="Google Shape;21;p2"/>
            <p:cNvSpPr/>
            <p:nvPr/>
          </p:nvSpPr>
          <p:spPr>
            <a:xfrm>
              <a:off x="1249920" y="148464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2" name="Google Shape;22;p2"/>
            <p:cNvSpPr/>
            <p:nvPr/>
          </p:nvSpPr>
          <p:spPr>
            <a:xfrm>
              <a:off x="943680" y="175152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3" name="Google Shape;23;p2"/>
            <p:cNvSpPr/>
            <p:nvPr/>
          </p:nvSpPr>
          <p:spPr>
            <a:xfrm>
              <a:off x="1233600" y="1751520"/>
              <a:ext cx="249600" cy="158400"/>
            </a:xfrm>
            <a:custGeom>
              <a:avLst/>
              <a:gdLst/>
              <a:ahLst/>
              <a:cxnLst/>
              <a:rect l="l" t="t" r="r" b="b"/>
              <a:pathLst>
                <a:path w="520" h="330" extrusionOk="0">
                  <a:moveTo>
                    <a:pt x="520" y="300"/>
                  </a:moveTo>
                  <a:lnTo>
                    <a:pt x="0" y="0"/>
                  </a:lnTo>
                  <a:lnTo>
                    <a:pt x="0" y="30"/>
                  </a:lnTo>
                  <a:lnTo>
                    <a:pt x="520" y="330"/>
                  </a:lnTo>
                  <a:lnTo>
                    <a:pt x="520" y="30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4" name="Google Shape;24;p2"/>
            <p:cNvSpPr/>
            <p:nvPr/>
          </p:nvSpPr>
          <p:spPr>
            <a:xfrm>
              <a:off x="1207200" y="1767360"/>
              <a:ext cx="12000" cy="290880"/>
            </a:xfrm>
            <a:custGeom>
              <a:avLst/>
              <a:gdLst/>
              <a:ahLst/>
              <a:cxnLst/>
              <a:rect l="l" t="t" r="r" b="b"/>
              <a:pathLst>
                <a:path w="25" h="606" extrusionOk="0">
                  <a:moveTo>
                    <a:pt x="25" y="0"/>
                  </a:moveTo>
                  <a:lnTo>
                    <a:pt x="0" y="0"/>
                  </a:lnTo>
                  <a:lnTo>
                    <a:pt x="0" y="606"/>
                  </a:lnTo>
                  <a:lnTo>
                    <a:pt x="25" y="606"/>
                  </a:lnTo>
                  <a:lnTo>
                    <a:pt x="25" y="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5" name="Google Shape;25;p2"/>
            <p:cNvSpPr/>
            <p:nvPr/>
          </p:nvSpPr>
          <p:spPr>
            <a:xfrm>
              <a:off x="919680" y="1933920"/>
              <a:ext cx="12480" cy="289920"/>
            </a:xfrm>
            <a:custGeom>
              <a:avLst/>
              <a:gdLst/>
              <a:ahLst/>
              <a:cxnLst/>
              <a:rect l="l" t="t" r="r" b="b"/>
              <a:pathLst>
                <a:path w="26" h="604" extrusionOk="0">
                  <a:moveTo>
                    <a:pt x="26" y="0"/>
                  </a:moveTo>
                  <a:lnTo>
                    <a:pt x="0" y="0"/>
                  </a:lnTo>
                  <a:lnTo>
                    <a:pt x="0" y="604"/>
                  </a:lnTo>
                  <a:lnTo>
                    <a:pt x="26" y="604"/>
                  </a:lnTo>
                  <a:lnTo>
                    <a:pt x="26" y="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6" name="Google Shape;26;p2"/>
            <p:cNvSpPr/>
            <p:nvPr/>
          </p:nvSpPr>
          <p:spPr>
            <a:xfrm>
              <a:off x="1494240" y="1933920"/>
              <a:ext cx="12960" cy="289920"/>
            </a:xfrm>
            <a:custGeom>
              <a:avLst/>
              <a:gdLst/>
              <a:ahLst/>
              <a:cxnLst/>
              <a:rect l="l" t="t" r="r" b="b"/>
              <a:pathLst>
                <a:path w="27" h="604" extrusionOk="0">
                  <a:moveTo>
                    <a:pt x="27" y="0"/>
                  </a:moveTo>
                  <a:lnTo>
                    <a:pt x="0" y="0"/>
                  </a:lnTo>
                  <a:lnTo>
                    <a:pt x="0" y="604"/>
                  </a:lnTo>
                  <a:lnTo>
                    <a:pt x="27" y="604"/>
                  </a:lnTo>
                  <a:lnTo>
                    <a:pt x="27" y="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7" name="Google Shape;27;p2"/>
            <p:cNvSpPr/>
            <p:nvPr/>
          </p:nvSpPr>
          <p:spPr>
            <a:xfrm>
              <a:off x="943680" y="208224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8" name="Google Shape;28;p2"/>
            <p:cNvSpPr/>
            <p:nvPr/>
          </p:nvSpPr>
          <p:spPr>
            <a:xfrm>
              <a:off x="1233600" y="2083200"/>
              <a:ext cx="249600" cy="157440"/>
            </a:xfrm>
            <a:custGeom>
              <a:avLst/>
              <a:gdLst/>
              <a:ahLst/>
              <a:cxnLst/>
              <a:rect l="l" t="t" r="r" b="b"/>
              <a:pathLst>
                <a:path w="520" h="328" extrusionOk="0">
                  <a:moveTo>
                    <a:pt x="520" y="298"/>
                  </a:moveTo>
                  <a:lnTo>
                    <a:pt x="0" y="0"/>
                  </a:lnTo>
                  <a:lnTo>
                    <a:pt x="0" y="31"/>
                  </a:lnTo>
                  <a:lnTo>
                    <a:pt x="520" y="328"/>
                  </a:lnTo>
                  <a:lnTo>
                    <a:pt x="520" y="298"/>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29" name="Google Shape;29;p2"/>
            <p:cNvSpPr/>
            <p:nvPr/>
          </p:nvSpPr>
          <p:spPr>
            <a:xfrm>
              <a:off x="1233600" y="2247840"/>
              <a:ext cx="249600" cy="158400"/>
            </a:xfrm>
            <a:custGeom>
              <a:avLst/>
              <a:gdLst/>
              <a:ahLst/>
              <a:cxnLst/>
              <a:rect l="l" t="t" r="r" b="b"/>
              <a:pathLst>
                <a:path w="520" h="330" extrusionOk="0">
                  <a:moveTo>
                    <a:pt x="520" y="30"/>
                  </a:moveTo>
                  <a:lnTo>
                    <a:pt x="520" y="0"/>
                  </a:lnTo>
                  <a:lnTo>
                    <a:pt x="0" y="300"/>
                  </a:lnTo>
                  <a:lnTo>
                    <a:pt x="0" y="330"/>
                  </a:lnTo>
                  <a:lnTo>
                    <a:pt x="520" y="3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sp>
          <p:nvSpPr>
            <p:cNvPr id="30" name="Google Shape;30;p2"/>
            <p:cNvSpPr/>
            <p:nvPr/>
          </p:nvSpPr>
          <p:spPr>
            <a:xfrm>
              <a:off x="943680" y="2247840"/>
              <a:ext cx="249120" cy="158400"/>
            </a:xfrm>
            <a:custGeom>
              <a:avLst/>
              <a:gdLst/>
              <a:ahLst/>
              <a:cxnLst/>
              <a:rect l="l" t="t" r="r" b="b"/>
              <a:pathLst>
                <a:path w="519" h="330" extrusionOk="0">
                  <a:moveTo>
                    <a:pt x="519" y="300"/>
                  </a:moveTo>
                  <a:lnTo>
                    <a:pt x="0" y="0"/>
                  </a:lnTo>
                  <a:lnTo>
                    <a:pt x="0" y="30"/>
                  </a:lnTo>
                  <a:lnTo>
                    <a:pt x="519" y="330"/>
                  </a:lnTo>
                  <a:lnTo>
                    <a:pt x="519" y="300"/>
                  </a:lnTo>
                  <a:close/>
                </a:path>
              </a:pathLst>
            </a:custGeom>
            <a:solidFill>
              <a:schemeClr val="accent6"/>
            </a:solidFill>
            <a:ln>
              <a:noFill/>
            </a:ln>
          </p:spPr>
          <p:txBody>
            <a:bodyPr spcFirstLastPara="1" wrap="square" lIns="402250" tIns="201200" rIns="402250" bIns="201200" anchor="ctr" anchorCtr="1">
              <a:noAutofit/>
            </a:bodyPr>
            <a:lstStyle/>
            <a:p>
              <a:pPr marL="0" marR="0" lvl="0" indent="0" algn="l" rtl="0">
                <a:spcBef>
                  <a:spcPts val="0"/>
                </a:spcBef>
                <a:spcAft>
                  <a:spcPts val="0"/>
                </a:spcAft>
                <a:buNone/>
              </a:pPr>
              <a:endParaRPr sz="7884" b="0" strike="noStrike">
                <a:solidFill>
                  <a:srgbClr val="000000"/>
                </a:solidFill>
                <a:latin typeface="Arial"/>
                <a:ea typeface="Arial"/>
                <a:cs typeface="Arial"/>
                <a:sym typeface="Arial"/>
              </a:endParaRPr>
            </a:p>
          </p:txBody>
        </p:sp>
      </p:grpSp>
      <p:sp>
        <p:nvSpPr>
          <p:cNvPr id="31" name="Google Shape;31;p2"/>
          <p:cNvSpPr>
            <a:spLocks noGrp="1"/>
          </p:cNvSpPr>
          <p:nvPr>
            <p:ph type="ctrTitle"/>
          </p:nvPr>
        </p:nvSpPr>
        <p:spPr>
          <a:xfrm>
            <a:off x="1068100" y="2223544"/>
            <a:ext cx="5353600" cy="3360400"/>
          </a:xfrm>
          <a:prstGeom prst="rect">
            <a:avLst/>
          </a:prstGeom>
        </p:spPr>
        <p:txBody>
          <a:bodyPr spcFirstLastPara="1" wrap="square" lIns="0" tIns="0" rIns="0" bIns="0" anchor="ctr" anchorCtr="0">
            <a:normAutofit/>
          </a:bodyPr>
          <a:lstStyle>
            <a:lvl1pPr>
              <a:defRPr>
                <a:solidFill>
                  <a:schemeClr val="lt1"/>
                </a:solidFill>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32" name="Google Shape;32;p2"/>
          <p:cNvSpPr>
            <a:spLocks noGrp="1"/>
          </p:cNvSpPr>
          <p:nvPr>
            <p:ph type="body" idx="13"/>
          </p:nvPr>
        </p:nvSpPr>
        <p:spPr>
          <a:xfrm>
            <a:off x="1068100" y="1218877"/>
            <a:ext cx="5033200" cy="524800"/>
          </a:xfrm>
          <a:prstGeom prst="rect">
            <a:avLst/>
          </a:prstGeom>
        </p:spPr>
        <p:txBody>
          <a:bodyPr spcFirstLastPara="1" wrap="square" lIns="0" tIns="0" rIns="0" bIns="0" anchor="ctr" anchorCtr="0">
            <a:normAutofit/>
          </a:bodyPr>
          <a:lstStyle>
            <a:lvl1pPr marL="457200" indent="-311150">
              <a:defRPr>
                <a:solidFill>
                  <a:schemeClr val="accent1"/>
                </a:solidFill>
              </a:defRPr>
            </a:lvl1pPr>
            <a:lvl2pPr marL="914400" indent="-311150">
              <a:defRPr>
                <a:solidFill>
                  <a:schemeClr val="dk2"/>
                </a:solidFill>
              </a:defRPr>
            </a:lvl2pPr>
            <a:lvl3pPr marL="1371600" indent="-311150">
              <a:defRPr>
                <a:solidFill>
                  <a:schemeClr val="dk2"/>
                </a:solidFill>
              </a:defRPr>
            </a:lvl3pPr>
            <a:lvl4pPr marL="1828800" indent="-311150">
              <a:defRPr>
                <a:solidFill>
                  <a:schemeClr val="dk2"/>
                </a:solidFill>
              </a:defRPr>
            </a:lvl4pPr>
            <a:lvl5pPr marL="2286000" indent="-311150">
              <a:defRPr>
                <a:solidFill>
                  <a:schemeClr val="dk2"/>
                </a:solidFill>
              </a:defRPr>
            </a:lvl5pPr>
            <a:lvl6pPr marL="2743200" indent="-311150">
              <a:defRPr>
                <a:solidFill>
                  <a:schemeClr val="dk2"/>
                </a:solidFill>
              </a:defRPr>
            </a:lvl6pPr>
            <a:lvl7pPr marL="3200400" indent="-311150">
              <a:defRPr>
                <a:solidFill>
                  <a:schemeClr val="dk2"/>
                </a:solidFill>
              </a:defRPr>
            </a:lvl7pPr>
            <a:lvl8pPr marL="3657600" indent="-311150">
              <a:defRPr>
                <a:solidFill>
                  <a:schemeClr val="dk2"/>
                </a:solidFill>
              </a:defRPr>
            </a:lvl8pPr>
            <a:lvl9pPr marL="4114800" indent="-311150">
              <a:defRPr>
                <a:solidFill>
                  <a:schemeClr val="dk2"/>
                </a:solidFill>
              </a:defRPr>
            </a:lvl9pPr>
          </a:lstStyle>
          <a:p>
            <a:r>
              <a:rPr lang="en-US"/>
              <a:t>Click to edit Master text styles</a:t>
            </a:r>
          </a:p>
        </p:txBody>
      </p:sp>
      <p:sp>
        <p:nvSpPr>
          <p:cNvPr id="33" name="Google Shape;33;p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2"/>
        </a:solidFill>
        <a:effectLst/>
      </p:bgPr>
    </p:bg>
    <p:spTree>
      <p:nvGrpSpPr>
        <p:cNvPr id="1" name="Shape 34"/>
        <p:cNvGrpSpPr/>
        <p:nvPr/>
      </p:nvGrpSpPr>
      <p:grpSpPr>
        <a:xfrm>
          <a:off x="0" y="0"/>
          <a:ext cx="0" cy="0"/>
          <a:chOff x="0" y="0"/>
          <a:chExt cx="0" cy="0"/>
        </a:xfrm>
      </p:grpSpPr>
      <p:sp>
        <p:nvSpPr>
          <p:cNvPr id="35" name="Google Shape;35;p3"/>
          <p:cNvSpPr/>
          <p:nvPr/>
        </p:nvSpPr>
        <p:spPr>
          <a:xfrm>
            <a:off x="192000" y="192000"/>
            <a:ext cx="11808000" cy="6475200"/>
          </a:xfrm>
          <a:prstGeom prst="roundRect">
            <a:avLst>
              <a:gd name="adj" fmla="val 2250"/>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6" name="Google Shape;36;p3"/>
          <p:cNvSpPr>
            <a:spLocks noGrp="1"/>
          </p:cNvSpPr>
          <p:nvPr>
            <p:ph type="title"/>
          </p:nvPr>
        </p:nvSpPr>
        <p:spPr>
          <a:xfrm>
            <a:off x="415600" y="5218033"/>
            <a:ext cx="6664400" cy="1122400"/>
          </a:xfrm>
          <a:prstGeom prst="rect">
            <a:avLst/>
          </a:prstGeom>
        </p:spPr>
        <p:txBody>
          <a:bodyPr spcFirstLastPara="1" wrap="square" lIns="0" tIns="0" rIns="0" bIns="0" anchor="b" anchorCtr="0">
            <a:no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vl6pPr>
              <a:defRPr>
                <a:solidFill>
                  <a:schemeClr val="accent1"/>
                </a:solidFill>
              </a:defRPr>
            </a:lvl6pPr>
            <a:lvl7pPr>
              <a:defRPr>
                <a:solidFill>
                  <a:schemeClr val="accent1"/>
                </a:solidFill>
              </a:defRPr>
            </a:lvl7pPr>
            <a:lvl8pPr>
              <a:defRPr>
                <a:solidFill>
                  <a:schemeClr val="accent1"/>
                </a:solidFill>
              </a:defRPr>
            </a:lvl8pPr>
            <a:lvl9pPr>
              <a:defRPr>
                <a:solidFill>
                  <a:schemeClr val="accent1"/>
                </a:solidFill>
              </a:defRPr>
            </a:lvl9pPr>
          </a:lstStyle>
          <a:p>
            <a:r>
              <a:rPr lang="en-US"/>
              <a:t>Click to edit Master title style</a:t>
            </a:r>
          </a:p>
        </p:txBody>
      </p:sp>
      <p:sp>
        <p:nvSpPr>
          <p:cNvPr id="37" name="Google Shape;37;p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38" name="Google Shape;38;p3"/>
          <p:cNvSpPr/>
          <p:nvPr/>
        </p:nvSpPr>
        <p:spPr>
          <a:xfrm rot="5400000">
            <a:off x="10092091" y="-886241"/>
            <a:ext cx="2397097" cy="2933368"/>
          </a:xfrm>
          <a:custGeom>
            <a:avLst/>
            <a:gdLst/>
            <a:ahLst/>
            <a:cxnLst/>
            <a:rect l="l" t="t" r="r" b="b"/>
            <a:pathLst>
              <a:path w="1877" h="2297" extrusionOk="0">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070" y="2266"/>
                </a:moveTo>
                <a:lnTo>
                  <a:pt x="1070" y="2297"/>
                </a:lnTo>
                <a:lnTo>
                  <a:pt x="807" y="2146"/>
                </a:lnTo>
                <a:lnTo>
                  <a:pt x="807" y="2115"/>
                </a:lnTo>
                <a:lnTo>
                  <a:pt x="1070" y="2266"/>
                </a:lnTo>
                <a:moveTo>
                  <a:pt x="1440" y="2146"/>
                </a:moveTo>
                <a:lnTo>
                  <a:pt x="1176" y="2297"/>
                </a:lnTo>
                <a:lnTo>
                  <a:pt x="1176" y="2266"/>
                </a:lnTo>
                <a:lnTo>
                  <a:pt x="1440" y="2115"/>
                </a:lnTo>
                <a:lnTo>
                  <a:pt x="1440" y="2146"/>
                </a:lnTo>
                <a:moveTo>
                  <a:pt x="397" y="2259"/>
                </a:moveTo>
                <a:lnTo>
                  <a:pt x="371" y="2259"/>
                </a:lnTo>
                <a:lnTo>
                  <a:pt x="371" y="1518"/>
                </a:lnTo>
                <a:lnTo>
                  <a:pt x="397" y="1518"/>
                </a:lnTo>
                <a:lnTo>
                  <a:pt x="397" y="2259"/>
                </a:lnTo>
                <a:moveTo>
                  <a:pt x="1136" y="2259"/>
                </a:moveTo>
                <a:lnTo>
                  <a:pt x="1110" y="2259"/>
                </a:lnTo>
                <a:lnTo>
                  <a:pt x="1110" y="1518"/>
                </a:lnTo>
                <a:lnTo>
                  <a:pt x="1136" y="1518"/>
                </a:lnTo>
                <a:lnTo>
                  <a:pt x="1136" y="2259"/>
                </a:lnTo>
                <a:moveTo>
                  <a:pt x="27" y="2047"/>
                </a:moveTo>
                <a:lnTo>
                  <a:pt x="0" y="2047"/>
                </a:lnTo>
                <a:lnTo>
                  <a:pt x="0" y="1307"/>
                </a:lnTo>
                <a:lnTo>
                  <a:pt x="27" y="1307"/>
                </a:lnTo>
                <a:lnTo>
                  <a:pt x="27" y="2047"/>
                </a:lnTo>
                <a:moveTo>
                  <a:pt x="767" y="2047"/>
                </a:moveTo>
                <a:lnTo>
                  <a:pt x="741" y="2047"/>
                </a:lnTo>
                <a:lnTo>
                  <a:pt x="741" y="1307"/>
                </a:lnTo>
                <a:lnTo>
                  <a:pt x="767" y="1307"/>
                </a:lnTo>
                <a:lnTo>
                  <a:pt x="767" y="2047"/>
                </a:lnTo>
                <a:moveTo>
                  <a:pt x="1506" y="2047"/>
                </a:moveTo>
                <a:lnTo>
                  <a:pt x="1480" y="2047"/>
                </a:lnTo>
                <a:lnTo>
                  <a:pt x="1480" y="1307"/>
                </a:lnTo>
                <a:lnTo>
                  <a:pt x="1506" y="1307"/>
                </a:lnTo>
                <a:lnTo>
                  <a:pt x="1506"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7" y="1299"/>
                </a:lnTo>
                <a:lnTo>
                  <a:pt x="807"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7" y="1239"/>
                </a:lnTo>
                <a:lnTo>
                  <a:pt x="807" y="1208"/>
                </a:lnTo>
                <a:lnTo>
                  <a:pt x="1070" y="1058"/>
                </a:lnTo>
                <a:lnTo>
                  <a:pt x="1070" y="1089"/>
                </a:lnTo>
                <a:moveTo>
                  <a:pt x="1440" y="1208"/>
                </a:moveTo>
                <a:lnTo>
                  <a:pt x="1440" y="1239"/>
                </a:lnTo>
                <a:lnTo>
                  <a:pt x="1176" y="1089"/>
                </a:lnTo>
                <a:lnTo>
                  <a:pt x="1176" y="1058"/>
                </a:lnTo>
                <a:lnTo>
                  <a:pt x="1440" y="1208"/>
                </a:lnTo>
                <a:moveTo>
                  <a:pt x="1810" y="1089"/>
                </a:moveTo>
                <a:lnTo>
                  <a:pt x="1546" y="1239"/>
                </a:lnTo>
                <a:lnTo>
                  <a:pt x="1546" y="1208"/>
                </a:lnTo>
                <a:lnTo>
                  <a:pt x="1810" y="1058"/>
                </a:lnTo>
                <a:lnTo>
                  <a:pt x="1810" y="1089"/>
                </a:lnTo>
                <a:moveTo>
                  <a:pt x="767" y="1201"/>
                </a:moveTo>
                <a:lnTo>
                  <a:pt x="741" y="1201"/>
                </a:lnTo>
                <a:lnTo>
                  <a:pt x="741" y="461"/>
                </a:lnTo>
                <a:lnTo>
                  <a:pt x="767" y="461"/>
                </a:lnTo>
                <a:lnTo>
                  <a:pt x="767" y="1201"/>
                </a:lnTo>
                <a:moveTo>
                  <a:pt x="1506" y="1201"/>
                </a:moveTo>
                <a:lnTo>
                  <a:pt x="1480" y="1201"/>
                </a:lnTo>
                <a:lnTo>
                  <a:pt x="1480" y="461"/>
                </a:lnTo>
                <a:lnTo>
                  <a:pt x="1506" y="461"/>
                </a:lnTo>
                <a:lnTo>
                  <a:pt x="150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1877" y="990"/>
                </a:moveTo>
                <a:lnTo>
                  <a:pt x="1850" y="990"/>
                </a:lnTo>
                <a:lnTo>
                  <a:pt x="1850" y="250"/>
                </a:lnTo>
                <a:lnTo>
                  <a:pt x="1877" y="250"/>
                </a:lnTo>
                <a:lnTo>
                  <a:pt x="1877" y="990"/>
                </a:lnTo>
                <a:moveTo>
                  <a:pt x="701" y="363"/>
                </a:moveTo>
                <a:lnTo>
                  <a:pt x="701" y="393"/>
                </a:lnTo>
                <a:lnTo>
                  <a:pt x="437" y="242"/>
                </a:lnTo>
                <a:lnTo>
                  <a:pt x="437" y="212"/>
                </a:lnTo>
                <a:lnTo>
                  <a:pt x="701" y="363"/>
                </a:lnTo>
                <a:moveTo>
                  <a:pt x="1070" y="242"/>
                </a:moveTo>
                <a:lnTo>
                  <a:pt x="807" y="393"/>
                </a:lnTo>
                <a:lnTo>
                  <a:pt x="807" y="363"/>
                </a:lnTo>
                <a:lnTo>
                  <a:pt x="1070" y="212"/>
                </a:lnTo>
                <a:lnTo>
                  <a:pt x="1070" y="242"/>
                </a:lnTo>
                <a:moveTo>
                  <a:pt x="1440" y="363"/>
                </a:moveTo>
                <a:lnTo>
                  <a:pt x="1440" y="393"/>
                </a:lnTo>
                <a:lnTo>
                  <a:pt x="1176" y="242"/>
                </a:lnTo>
                <a:lnTo>
                  <a:pt x="1176" y="212"/>
                </a:lnTo>
                <a:lnTo>
                  <a:pt x="1440" y="363"/>
                </a:lnTo>
                <a:moveTo>
                  <a:pt x="1810" y="242"/>
                </a:moveTo>
                <a:lnTo>
                  <a:pt x="1546" y="393"/>
                </a:lnTo>
                <a:lnTo>
                  <a:pt x="1546" y="363"/>
                </a:lnTo>
                <a:lnTo>
                  <a:pt x="1810" y="212"/>
                </a:lnTo>
                <a:lnTo>
                  <a:pt x="1810" y="242"/>
                </a:lnTo>
                <a:moveTo>
                  <a:pt x="1810" y="151"/>
                </a:moveTo>
                <a:lnTo>
                  <a:pt x="1810" y="182"/>
                </a:lnTo>
                <a:lnTo>
                  <a:pt x="1546" y="31"/>
                </a:lnTo>
                <a:lnTo>
                  <a:pt x="1546" y="0"/>
                </a:lnTo>
                <a:lnTo>
                  <a:pt x="1810" y="151"/>
                </a:lnTo>
                <a:moveTo>
                  <a:pt x="701" y="31"/>
                </a:moveTo>
                <a:lnTo>
                  <a:pt x="437" y="182"/>
                </a:lnTo>
                <a:lnTo>
                  <a:pt x="437" y="151"/>
                </a:lnTo>
                <a:lnTo>
                  <a:pt x="701" y="0"/>
                </a:lnTo>
                <a:lnTo>
                  <a:pt x="701" y="31"/>
                </a:lnTo>
                <a:moveTo>
                  <a:pt x="1070" y="151"/>
                </a:moveTo>
                <a:lnTo>
                  <a:pt x="1070" y="182"/>
                </a:lnTo>
                <a:lnTo>
                  <a:pt x="807" y="31"/>
                </a:lnTo>
                <a:lnTo>
                  <a:pt x="807" y="0"/>
                </a:lnTo>
                <a:lnTo>
                  <a:pt x="1070" y="151"/>
                </a:lnTo>
                <a:moveTo>
                  <a:pt x="1440" y="31"/>
                </a:moveTo>
                <a:lnTo>
                  <a:pt x="1176" y="182"/>
                </a:lnTo>
                <a:lnTo>
                  <a:pt x="1176" y="151"/>
                </a:lnTo>
                <a:lnTo>
                  <a:pt x="1440" y="0"/>
                </a:lnTo>
                <a:lnTo>
                  <a:pt x="1440" y="31"/>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9"/>
        <p:cNvGrpSpPr/>
        <p:nvPr/>
      </p:nvGrpSpPr>
      <p:grpSpPr>
        <a:xfrm>
          <a:off x="0" y="0"/>
          <a:ext cx="0" cy="0"/>
          <a:chOff x="0" y="0"/>
          <a:chExt cx="0" cy="0"/>
        </a:xfrm>
      </p:grpSpPr>
      <p:sp>
        <p:nvSpPr>
          <p:cNvPr id="40" name="Google Shape;40;p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matchingName="Custom Layout 1">
  <p:cSld name="CUSTOM">
    <p:bg>
      <p:bgPr>
        <a:solidFill>
          <a:schemeClr val="lt2"/>
        </a:solidFill>
        <a:effectLst/>
      </p:bgPr>
    </p:bg>
    <p:spTree>
      <p:nvGrpSpPr>
        <p:cNvPr id="1" name="Shape 41"/>
        <p:cNvGrpSpPr/>
        <p:nvPr/>
      </p:nvGrpSpPr>
      <p:grpSpPr>
        <a:xfrm>
          <a:off x="0" y="0"/>
          <a:ext cx="0" cy="0"/>
          <a:chOff x="0" y="0"/>
          <a:chExt cx="0" cy="0"/>
        </a:xfrm>
      </p:grpSpPr>
      <p:grpSp>
        <p:nvGrpSpPr>
          <p:cNvPr id="42" name="Google Shape;42;p5"/>
          <p:cNvGrpSpPr/>
          <p:nvPr/>
        </p:nvGrpSpPr>
        <p:grpSpPr>
          <a:xfrm>
            <a:off x="6544853" y="4635900"/>
            <a:ext cx="1529543" cy="1704229"/>
            <a:chOff x="678240" y="1484640"/>
            <a:chExt cx="1067520" cy="1189440"/>
          </a:xfrm>
        </p:grpSpPr>
        <p:sp>
          <p:nvSpPr>
            <p:cNvPr id="43" name="Google Shape;43;p5"/>
            <p:cNvSpPr/>
            <p:nvPr/>
          </p:nvSpPr>
          <p:spPr>
            <a:xfrm>
              <a:off x="1249920" y="239520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44" name="Google Shape;44;p5"/>
            <p:cNvSpPr/>
            <p:nvPr/>
          </p:nvSpPr>
          <p:spPr>
            <a:xfrm>
              <a:off x="717120" y="239520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45" name="Google Shape;45;p5"/>
            <p:cNvSpPr/>
            <p:nvPr/>
          </p:nvSpPr>
          <p:spPr>
            <a:xfrm>
              <a:off x="1205760" y="2117280"/>
              <a:ext cx="12480" cy="533280"/>
            </a:xfrm>
            <a:custGeom>
              <a:avLst/>
              <a:gdLst/>
              <a:ahLst/>
              <a:cxnLst/>
              <a:rect l="l" t="t" r="r" b="b"/>
              <a:pathLst>
                <a:path w="26" h="1111" extrusionOk="0">
                  <a:moveTo>
                    <a:pt x="26" y="1111"/>
                  </a:moveTo>
                  <a:lnTo>
                    <a:pt x="0" y="1111"/>
                  </a:lnTo>
                  <a:lnTo>
                    <a:pt x="0" y="0"/>
                  </a:lnTo>
                  <a:lnTo>
                    <a:pt x="26" y="0"/>
                  </a:lnTo>
                  <a:lnTo>
                    <a:pt x="26" y="111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46" name="Google Shape;46;p5"/>
            <p:cNvSpPr/>
            <p:nvPr/>
          </p:nvSpPr>
          <p:spPr>
            <a:xfrm>
              <a:off x="678240" y="1812960"/>
              <a:ext cx="12960" cy="532800"/>
            </a:xfrm>
            <a:custGeom>
              <a:avLst/>
              <a:gdLst/>
              <a:ahLst/>
              <a:cxnLst/>
              <a:rect l="l" t="t" r="r" b="b"/>
              <a:pathLst>
                <a:path w="27" h="1110" extrusionOk="0">
                  <a:moveTo>
                    <a:pt x="27" y="1110"/>
                  </a:moveTo>
                  <a:lnTo>
                    <a:pt x="0" y="1110"/>
                  </a:lnTo>
                  <a:lnTo>
                    <a:pt x="0" y="0"/>
                  </a:lnTo>
                  <a:lnTo>
                    <a:pt x="27" y="0"/>
                  </a:lnTo>
                  <a:lnTo>
                    <a:pt x="27" y="111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47" name="Google Shape;47;p5"/>
            <p:cNvSpPr/>
            <p:nvPr/>
          </p:nvSpPr>
          <p:spPr>
            <a:xfrm>
              <a:off x="1733280" y="1812960"/>
              <a:ext cx="12480" cy="532800"/>
            </a:xfrm>
            <a:custGeom>
              <a:avLst/>
              <a:gdLst/>
              <a:ahLst/>
              <a:cxnLst/>
              <a:rect l="l" t="t" r="r" b="b"/>
              <a:pathLst>
                <a:path w="26" h="1110" extrusionOk="0">
                  <a:moveTo>
                    <a:pt x="26" y="1110"/>
                  </a:moveTo>
                  <a:lnTo>
                    <a:pt x="0" y="1110"/>
                  </a:lnTo>
                  <a:lnTo>
                    <a:pt x="0" y="0"/>
                  </a:lnTo>
                  <a:lnTo>
                    <a:pt x="26" y="0"/>
                  </a:lnTo>
                  <a:lnTo>
                    <a:pt x="26" y="111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48" name="Google Shape;48;p5"/>
            <p:cNvSpPr/>
            <p:nvPr/>
          </p:nvSpPr>
          <p:spPr>
            <a:xfrm>
              <a:off x="717120" y="1788480"/>
              <a:ext cx="456960" cy="278400"/>
            </a:xfrm>
            <a:custGeom>
              <a:avLst/>
              <a:gdLst/>
              <a:ahLst/>
              <a:cxnLst/>
              <a:rect l="l" t="t" r="r" b="b"/>
              <a:pathLst>
                <a:path w="952" h="580" extrusionOk="0">
                  <a:moveTo>
                    <a:pt x="952" y="550"/>
                  </a:moveTo>
                  <a:lnTo>
                    <a:pt x="952" y="580"/>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49" name="Google Shape;49;p5"/>
            <p:cNvSpPr/>
            <p:nvPr/>
          </p:nvSpPr>
          <p:spPr>
            <a:xfrm>
              <a:off x="1249920" y="1788480"/>
              <a:ext cx="456960" cy="276480"/>
            </a:xfrm>
            <a:custGeom>
              <a:avLst/>
              <a:gdLst/>
              <a:ahLst/>
              <a:cxnLst/>
              <a:rect l="l" t="t" r="r" b="b"/>
              <a:pathLst>
                <a:path w="952" h="576" extrusionOk="0">
                  <a:moveTo>
                    <a:pt x="952" y="30"/>
                  </a:moveTo>
                  <a:lnTo>
                    <a:pt x="0" y="576"/>
                  </a:lnTo>
                  <a:lnTo>
                    <a:pt x="0" y="546"/>
                  </a:lnTo>
                  <a:lnTo>
                    <a:pt x="952" y="0"/>
                  </a:lnTo>
                  <a:lnTo>
                    <a:pt x="952"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0" name="Google Shape;50;p5"/>
            <p:cNvSpPr/>
            <p:nvPr/>
          </p:nvSpPr>
          <p:spPr>
            <a:xfrm>
              <a:off x="717120" y="148464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1" name="Google Shape;51;p5"/>
            <p:cNvSpPr/>
            <p:nvPr/>
          </p:nvSpPr>
          <p:spPr>
            <a:xfrm>
              <a:off x="1249920" y="148464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2" name="Google Shape;52;p5"/>
            <p:cNvSpPr/>
            <p:nvPr/>
          </p:nvSpPr>
          <p:spPr>
            <a:xfrm>
              <a:off x="943680" y="175152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3" name="Google Shape;53;p5"/>
            <p:cNvSpPr/>
            <p:nvPr/>
          </p:nvSpPr>
          <p:spPr>
            <a:xfrm>
              <a:off x="1233600" y="1751520"/>
              <a:ext cx="249600" cy="158400"/>
            </a:xfrm>
            <a:custGeom>
              <a:avLst/>
              <a:gdLst/>
              <a:ahLst/>
              <a:cxnLst/>
              <a:rect l="l" t="t" r="r" b="b"/>
              <a:pathLst>
                <a:path w="520" h="330" extrusionOk="0">
                  <a:moveTo>
                    <a:pt x="520" y="300"/>
                  </a:moveTo>
                  <a:lnTo>
                    <a:pt x="0" y="0"/>
                  </a:lnTo>
                  <a:lnTo>
                    <a:pt x="0" y="30"/>
                  </a:lnTo>
                  <a:lnTo>
                    <a:pt x="520" y="330"/>
                  </a:lnTo>
                  <a:lnTo>
                    <a:pt x="520" y="30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4" name="Google Shape;54;p5"/>
            <p:cNvSpPr/>
            <p:nvPr/>
          </p:nvSpPr>
          <p:spPr>
            <a:xfrm>
              <a:off x="1207200" y="1767360"/>
              <a:ext cx="12000" cy="290880"/>
            </a:xfrm>
            <a:custGeom>
              <a:avLst/>
              <a:gdLst/>
              <a:ahLst/>
              <a:cxnLst/>
              <a:rect l="l" t="t" r="r" b="b"/>
              <a:pathLst>
                <a:path w="25" h="606" extrusionOk="0">
                  <a:moveTo>
                    <a:pt x="25" y="0"/>
                  </a:moveTo>
                  <a:lnTo>
                    <a:pt x="0" y="0"/>
                  </a:lnTo>
                  <a:lnTo>
                    <a:pt x="0" y="606"/>
                  </a:lnTo>
                  <a:lnTo>
                    <a:pt x="25" y="606"/>
                  </a:lnTo>
                  <a:lnTo>
                    <a:pt x="25" y="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5" name="Google Shape;55;p5"/>
            <p:cNvSpPr/>
            <p:nvPr/>
          </p:nvSpPr>
          <p:spPr>
            <a:xfrm>
              <a:off x="919680" y="1933920"/>
              <a:ext cx="12480" cy="289920"/>
            </a:xfrm>
            <a:custGeom>
              <a:avLst/>
              <a:gdLst/>
              <a:ahLst/>
              <a:cxnLst/>
              <a:rect l="l" t="t" r="r" b="b"/>
              <a:pathLst>
                <a:path w="26" h="604" extrusionOk="0">
                  <a:moveTo>
                    <a:pt x="26" y="0"/>
                  </a:moveTo>
                  <a:lnTo>
                    <a:pt x="0" y="0"/>
                  </a:lnTo>
                  <a:lnTo>
                    <a:pt x="0" y="604"/>
                  </a:lnTo>
                  <a:lnTo>
                    <a:pt x="26" y="604"/>
                  </a:lnTo>
                  <a:lnTo>
                    <a:pt x="26" y="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6" name="Google Shape;56;p5"/>
            <p:cNvSpPr/>
            <p:nvPr/>
          </p:nvSpPr>
          <p:spPr>
            <a:xfrm>
              <a:off x="1494240" y="1933920"/>
              <a:ext cx="12960" cy="289920"/>
            </a:xfrm>
            <a:custGeom>
              <a:avLst/>
              <a:gdLst/>
              <a:ahLst/>
              <a:cxnLst/>
              <a:rect l="l" t="t" r="r" b="b"/>
              <a:pathLst>
                <a:path w="27" h="604" extrusionOk="0">
                  <a:moveTo>
                    <a:pt x="27" y="0"/>
                  </a:moveTo>
                  <a:lnTo>
                    <a:pt x="0" y="0"/>
                  </a:lnTo>
                  <a:lnTo>
                    <a:pt x="0" y="604"/>
                  </a:lnTo>
                  <a:lnTo>
                    <a:pt x="27" y="604"/>
                  </a:lnTo>
                  <a:lnTo>
                    <a:pt x="27" y="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7" name="Google Shape;57;p5"/>
            <p:cNvSpPr/>
            <p:nvPr/>
          </p:nvSpPr>
          <p:spPr>
            <a:xfrm>
              <a:off x="943680" y="208224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8" name="Google Shape;58;p5"/>
            <p:cNvSpPr/>
            <p:nvPr/>
          </p:nvSpPr>
          <p:spPr>
            <a:xfrm>
              <a:off x="1233600" y="2083200"/>
              <a:ext cx="249600" cy="157440"/>
            </a:xfrm>
            <a:custGeom>
              <a:avLst/>
              <a:gdLst/>
              <a:ahLst/>
              <a:cxnLst/>
              <a:rect l="l" t="t" r="r" b="b"/>
              <a:pathLst>
                <a:path w="520" h="328" extrusionOk="0">
                  <a:moveTo>
                    <a:pt x="520" y="298"/>
                  </a:moveTo>
                  <a:lnTo>
                    <a:pt x="0" y="0"/>
                  </a:lnTo>
                  <a:lnTo>
                    <a:pt x="0" y="31"/>
                  </a:lnTo>
                  <a:lnTo>
                    <a:pt x="520" y="328"/>
                  </a:lnTo>
                  <a:lnTo>
                    <a:pt x="520" y="298"/>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59" name="Google Shape;59;p5"/>
            <p:cNvSpPr/>
            <p:nvPr/>
          </p:nvSpPr>
          <p:spPr>
            <a:xfrm>
              <a:off x="1233600" y="2247840"/>
              <a:ext cx="249600" cy="158400"/>
            </a:xfrm>
            <a:custGeom>
              <a:avLst/>
              <a:gdLst/>
              <a:ahLst/>
              <a:cxnLst/>
              <a:rect l="l" t="t" r="r" b="b"/>
              <a:pathLst>
                <a:path w="520" h="330" extrusionOk="0">
                  <a:moveTo>
                    <a:pt x="520" y="30"/>
                  </a:moveTo>
                  <a:lnTo>
                    <a:pt x="520" y="0"/>
                  </a:lnTo>
                  <a:lnTo>
                    <a:pt x="0" y="300"/>
                  </a:lnTo>
                  <a:lnTo>
                    <a:pt x="0" y="330"/>
                  </a:lnTo>
                  <a:lnTo>
                    <a:pt x="520"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sp>
          <p:nvSpPr>
            <p:cNvPr id="60" name="Google Shape;60;p5"/>
            <p:cNvSpPr/>
            <p:nvPr/>
          </p:nvSpPr>
          <p:spPr>
            <a:xfrm>
              <a:off x="943680" y="2247840"/>
              <a:ext cx="249120" cy="158400"/>
            </a:xfrm>
            <a:custGeom>
              <a:avLst/>
              <a:gdLst/>
              <a:ahLst/>
              <a:cxnLst/>
              <a:rect l="l" t="t" r="r" b="b"/>
              <a:pathLst>
                <a:path w="519" h="330" extrusionOk="0">
                  <a:moveTo>
                    <a:pt x="519" y="300"/>
                  </a:moveTo>
                  <a:lnTo>
                    <a:pt x="0" y="0"/>
                  </a:lnTo>
                  <a:lnTo>
                    <a:pt x="0" y="30"/>
                  </a:lnTo>
                  <a:lnTo>
                    <a:pt x="519" y="330"/>
                  </a:lnTo>
                  <a:lnTo>
                    <a:pt x="519" y="30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000000"/>
                </a:solidFill>
                <a:latin typeface="Arial"/>
                <a:ea typeface="Arial"/>
                <a:cs typeface="Arial"/>
                <a:sym typeface="Arial"/>
              </a:endParaRPr>
            </a:p>
          </p:txBody>
        </p:sp>
      </p:grpSp>
      <p:grpSp>
        <p:nvGrpSpPr>
          <p:cNvPr id="61" name="Google Shape;61;p5"/>
          <p:cNvGrpSpPr/>
          <p:nvPr/>
        </p:nvGrpSpPr>
        <p:grpSpPr>
          <a:xfrm>
            <a:off x="558647" y="2356620"/>
            <a:ext cx="1529543" cy="1704229"/>
            <a:chOff x="615840" y="3008640"/>
            <a:chExt cx="1067520" cy="1189440"/>
          </a:xfrm>
        </p:grpSpPr>
        <p:sp>
          <p:nvSpPr>
            <p:cNvPr id="62" name="Google Shape;62;p5"/>
            <p:cNvSpPr/>
            <p:nvPr/>
          </p:nvSpPr>
          <p:spPr>
            <a:xfrm>
              <a:off x="1187520" y="391920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63" name="Google Shape;63;p5"/>
            <p:cNvSpPr/>
            <p:nvPr/>
          </p:nvSpPr>
          <p:spPr>
            <a:xfrm>
              <a:off x="654720" y="391920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64" name="Google Shape;64;p5"/>
            <p:cNvSpPr/>
            <p:nvPr/>
          </p:nvSpPr>
          <p:spPr>
            <a:xfrm>
              <a:off x="1143360" y="3641280"/>
              <a:ext cx="12480" cy="533280"/>
            </a:xfrm>
            <a:custGeom>
              <a:avLst/>
              <a:gdLst/>
              <a:ahLst/>
              <a:cxnLst/>
              <a:rect l="l" t="t" r="r" b="b"/>
              <a:pathLst>
                <a:path w="26" h="1111" extrusionOk="0">
                  <a:moveTo>
                    <a:pt x="26" y="1111"/>
                  </a:moveTo>
                  <a:lnTo>
                    <a:pt x="0" y="1111"/>
                  </a:lnTo>
                  <a:lnTo>
                    <a:pt x="0" y="0"/>
                  </a:lnTo>
                  <a:lnTo>
                    <a:pt x="26" y="0"/>
                  </a:lnTo>
                  <a:lnTo>
                    <a:pt x="26" y="111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65" name="Google Shape;65;p5"/>
            <p:cNvSpPr/>
            <p:nvPr/>
          </p:nvSpPr>
          <p:spPr>
            <a:xfrm>
              <a:off x="615840" y="3336960"/>
              <a:ext cx="12960" cy="532800"/>
            </a:xfrm>
            <a:custGeom>
              <a:avLst/>
              <a:gdLst/>
              <a:ahLst/>
              <a:cxnLst/>
              <a:rect l="l" t="t" r="r" b="b"/>
              <a:pathLst>
                <a:path w="27" h="1110" extrusionOk="0">
                  <a:moveTo>
                    <a:pt x="27" y="1110"/>
                  </a:moveTo>
                  <a:lnTo>
                    <a:pt x="0" y="1110"/>
                  </a:lnTo>
                  <a:lnTo>
                    <a:pt x="0" y="0"/>
                  </a:lnTo>
                  <a:lnTo>
                    <a:pt x="27" y="0"/>
                  </a:lnTo>
                  <a:lnTo>
                    <a:pt x="27" y="111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66" name="Google Shape;66;p5"/>
            <p:cNvSpPr/>
            <p:nvPr/>
          </p:nvSpPr>
          <p:spPr>
            <a:xfrm>
              <a:off x="1670880" y="3336960"/>
              <a:ext cx="12480" cy="532800"/>
            </a:xfrm>
            <a:custGeom>
              <a:avLst/>
              <a:gdLst/>
              <a:ahLst/>
              <a:cxnLst/>
              <a:rect l="l" t="t" r="r" b="b"/>
              <a:pathLst>
                <a:path w="26" h="1110" extrusionOk="0">
                  <a:moveTo>
                    <a:pt x="26" y="1110"/>
                  </a:moveTo>
                  <a:lnTo>
                    <a:pt x="0" y="1110"/>
                  </a:lnTo>
                  <a:lnTo>
                    <a:pt x="0" y="0"/>
                  </a:lnTo>
                  <a:lnTo>
                    <a:pt x="26" y="0"/>
                  </a:lnTo>
                  <a:lnTo>
                    <a:pt x="26" y="111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67" name="Google Shape;67;p5"/>
            <p:cNvSpPr/>
            <p:nvPr/>
          </p:nvSpPr>
          <p:spPr>
            <a:xfrm>
              <a:off x="654720" y="3312480"/>
              <a:ext cx="456960" cy="278400"/>
            </a:xfrm>
            <a:custGeom>
              <a:avLst/>
              <a:gdLst/>
              <a:ahLst/>
              <a:cxnLst/>
              <a:rect l="l" t="t" r="r" b="b"/>
              <a:pathLst>
                <a:path w="952" h="580" extrusionOk="0">
                  <a:moveTo>
                    <a:pt x="952" y="550"/>
                  </a:moveTo>
                  <a:lnTo>
                    <a:pt x="952" y="580"/>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68" name="Google Shape;68;p5"/>
            <p:cNvSpPr/>
            <p:nvPr/>
          </p:nvSpPr>
          <p:spPr>
            <a:xfrm>
              <a:off x="1187520" y="3312480"/>
              <a:ext cx="456960" cy="276480"/>
            </a:xfrm>
            <a:custGeom>
              <a:avLst/>
              <a:gdLst/>
              <a:ahLst/>
              <a:cxnLst/>
              <a:rect l="l" t="t" r="r" b="b"/>
              <a:pathLst>
                <a:path w="952" h="576" extrusionOk="0">
                  <a:moveTo>
                    <a:pt x="952" y="30"/>
                  </a:moveTo>
                  <a:lnTo>
                    <a:pt x="0" y="576"/>
                  </a:lnTo>
                  <a:lnTo>
                    <a:pt x="0" y="546"/>
                  </a:lnTo>
                  <a:lnTo>
                    <a:pt x="952" y="0"/>
                  </a:lnTo>
                  <a:lnTo>
                    <a:pt x="952"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69" name="Google Shape;69;p5"/>
            <p:cNvSpPr/>
            <p:nvPr/>
          </p:nvSpPr>
          <p:spPr>
            <a:xfrm>
              <a:off x="654720" y="300864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0" name="Google Shape;70;p5"/>
            <p:cNvSpPr/>
            <p:nvPr/>
          </p:nvSpPr>
          <p:spPr>
            <a:xfrm>
              <a:off x="1187520" y="300864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1" name="Google Shape;71;p5"/>
            <p:cNvSpPr/>
            <p:nvPr/>
          </p:nvSpPr>
          <p:spPr>
            <a:xfrm>
              <a:off x="881280" y="327552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2" name="Google Shape;72;p5"/>
            <p:cNvSpPr/>
            <p:nvPr/>
          </p:nvSpPr>
          <p:spPr>
            <a:xfrm>
              <a:off x="1171200" y="3275520"/>
              <a:ext cx="249600" cy="158400"/>
            </a:xfrm>
            <a:custGeom>
              <a:avLst/>
              <a:gdLst/>
              <a:ahLst/>
              <a:cxnLst/>
              <a:rect l="l" t="t" r="r" b="b"/>
              <a:pathLst>
                <a:path w="520" h="330" extrusionOk="0">
                  <a:moveTo>
                    <a:pt x="520" y="300"/>
                  </a:moveTo>
                  <a:lnTo>
                    <a:pt x="0" y="0"/>
                  </a:lnTo>
                  <a:lnTo>
                    <a:pt x="0" y="30"/>
                  </a:lnTo>
                  <a:lnTo>
                    <a:pt x="520" y="330"/>
                  </a:lnTo>
                  <a:lnTo>
                    <a:pt x="520" y="30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3" name="Google Shape;73;p5"/>
            <p:cNvSpPr/>
            <p:nvPr/>
          </p:nvSpPr>
          <p:spPr>
            <a:xfrm>
              <a:off x="857280" y="3457920"/>
              <a:ext cx="12480" cy="289920"/>
            </a:xfrm>
            <a:custGeom>
              <a:avLst/>
              <a:gdLst/>
              <a:ahLst/>
              <a:cxnLst/>
              <a:rect l="l" t="t" r="r" b="b"/>
              <a:pathLst>
                <a:path w="26" h="604" extrusionOk="0">
                  <a:moveTo>
                    <a:pt x="26" y="0"/>
                  </a:moveTo>
                  <a:lnTo>
                    <a:pt x="0" y="0"/>
                  </a:lnTo>
                  <a:lnTo>
                    <a:pt x="0" y="604"/>
                  </a:lnTo>
                  <a:lnTo>
                    <a:pt x="26" y="604"/>
                  </a:lnTo>
                  <a:lnTo>
                    <a:pt x="26" y="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4" name="Google Shape;74;p5"/>
            <p:cNvSpPr/>
            <p:nvPr/>
          </p:nvSpPr>
          <p:spPr>
            <a:xfrm>
              <a:off x="1431840" y="3457920"/>
              <a:ext cx="12960" cy="289920"/>
            </a:xfrm>
            <a:custGeom>
              <a:avLst/>
              <a:gdLst/>
              <a:ahLst/>
              <a:cxnLst/>
              <a:rect l="l" t="t" r="r" b="b"/>
              <a:pathLst>
                <a:path w="27" h="604" extrusionOk="0">
                  <a:moveTo>
                    <a:pt x="27" y="0"/>
                  </a:moveTo>
                  <a:lnTo>
                    <a:pt x="0" y="0"/>
                  </a:lnTo>
                  <a:lnTo>
                    <a:pt x="0" y="604"/>
                  </a:lnTo>
                  <a:lnTo>
                    <a:pt x="27" y="604"/>
                  </a:lnTo>
                  <a:lnTo>
                    <a:pt x="27" y="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5" name="Google Shape;75;p5"/>
            <p:cNvSpPr/>
            <p:nvPr/>
          </p:nvSpPr>
          <p:spPr>
            <a:xfrm>
              <a:off x="881280" y="3771840"/>
              <a:ext cx="249120" cy="158400"/>
            </a:xfrm>
            <a:custGeom>
              <a:avLst/>
              <a:gdLst/>
              <a:ahLst/>
              <a:cxnLst/>
              <a:rect l="l" t="t" r="r" b="b"/>
              <a:pathLst>
                <a:path w="519" h="330" extrusionOk="0">
                  <a:moveTo>
                    <a:pt x="519" y="300"/>
                  </a:moveTo>
                  <a:lnTo>
                    <a:pt x="0" y="0"/>
                  </a:lnTo>
                  <a:lnTo>
                    <a:pt x="0" y="30"/>
                  </a:lnTo>
                  <a:lnTo>
                    <a:pt x="519" y="330"/>
                  </a:lnTo>
                  <a:lnTo>
                    <a:pt x="519" y="30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6" name="Google Shape;76;p5"/>
            <p:cNvSpPr/>
            <p:nvPr/>
          </p:nvSpPr>
          <p:spPr>
            <a:xfrm>
              <a:off x="1171200" y="3771840"/>
              <a:ext cx="249600" cy="158400"/>
            </a:xfrm>
            <a:custGeom>
              <a:avLst/>
              <a:gdLst/>
              <a:ahLst/>
              <a:cxnLst/>
              <a:rect l="l" t="t" r="r" b="b"/>
              <a:pathLst>
                <a:path w="520" h="330" extrusionOk="0">
                  <a:moveTo>
                    <a:pt x="520" y="30"/>
                  </a:moveTo>
                  <a:lnTo>
                    <a:pt x="520" y="0"/>
                  </a:lnTo>
                  <a:lnTo>
                    <a:pt x="0" y="300"/>
                  </a:lnTo>
                  <a:lnTo>
                    <a:pt x="0" y="330"/>
                  </a:lnTo>
                  <a:lnTo>
                    <a:pt x="520"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grpSp>
      <p:sp>
        <p:nvSpPr>
          <p:cNvPr id="77" name="Google Shape;77;p5"/>
          <p:cNvSpPr/>
          <p:nvPr/>
        </p:nvSpPr>
        <p:spPr>
          <a:xfrm>
            <a:off x="2488361" y="2440220"/>
            <a:ext cx="1529489" cy="1704112"/>
          </a:xfrm>
          <a:custGeom>
            <a:avLst/>
            <a:gdLst/>
            <a:ahLst/>
            <a:cxnLst/>
            <a:rect l="l" t="t" r="r" b="b"/>
            <a:pathLst>
              <a:path w="2224" h="2478" extrusionOk="0">
                <a:moveTo>
                  <a:pt x="2143" y="1928"/>
                </a:moveTo>
                <a:lnTo>
                  <a:pt x="1191" y="2478"/>
                </a:lnTo>
                <a:lnTo>
                  <a:pt x="1191" y="2447"/>
                </a:lnTo>
                <a:lnTo>
                  <a:pt x="2143" y="1897"/>
                </a:lnTo>
                <a:lnTo>
                  <a:pt x="2143" y="1928"/>
                </a:lnTo>
                <a:moveTo>
                  <a:pt x="1033" y="2447"/>
                </a:moveTo>
                <a:lnTo>
                  <a:pt x="1033" y="2478"/>
                </a:lnTo>
                <a:lnTo>
                  <a:pt x="81" y="1928"/>
                </a:lnTo>
                <a:lnTo>
                  <a:pt x="81" y="1897"/>
                </a:lnTo>
                <a:lnTo>
                  <a:pt x="1033" y="2447"/>
                </a:lnTo>
                <a:moveTo>
                  <a:pt x="1125" y="2429"/>
                </a:moveTo>
                <a:lnTo>
                  <a:pt x="1099" y="2429"/>
                </a:lnTo>
                <a:lnTo>
                  <a:pt x="1099" y="1318"/>
                </a:lnTo>
                <a:lnTo>
                  <a:pt x="1125" y="1318"/>
                </a:lnTo>
                <a:lnTo>
                  <a:pt x="1125" y="2429"/>
                </a:lnTo>
                <a:moveTo>
                  <a:pt x="27" y="1794"/>
                </a:moveTo>
                <a:lnTo>
                  <a:pt x="0" y="1794"/>
                </a:lnTo>
                <a:lnTo>
                  <a:pt x="0" y="684"/>
                </a:lnTo>
                <a:lnTo>
                  <a:pt x="27" y="684"/>
                </a:lnTo>
                <a:lnTo>
                  <a:pt x="27" y="1794"/>
                </a:lnTo>
                <a:moveTo>
                  <a:pt x="2224" y="1794"/>
                </a:moveTo>
                <a:lnTo>
                  <a:pt x="2198" y="1794"/>
                </a:lnTo>
                <a:lnTo>
                  <a:pt x="2198" y="684"/>
                </a:lnTo>
                <a:lnTo>
                  <a:pt x="2224" y="684"/>
                </a:lnTo>
                <a:lnTo>
                  <a:pt x="2224" y="1794"/>
                </a:lnTo>
                <a:moveTo>
                  <a:pt x="1033" y="1183"/>
                </a:moveTo>
                <a:lnTo>
                  <a:pt x="1033" y="1213"/>
                </a:lnTo>
                <a:lnTo>
                  <a:pt x="81" y="664"/>
                </a:lnTo>
                <a:lnTo>
                  <a:pt x="81" y="633"/>
                </a:lnTo>
                <a:lnTo>
                  <a:pt x="1033" y="1183"/>
                </a:lnTo>
                <a:moveTo>
                  <a:pt x="2143" y="663"/>
                </a:moveTo>
                <a:lnTo>
                  <a:pt x="1191" y="1209"/>
                </a:lnTo>
                <a:lnTo>
                  <a:pt x="1191" y="1179"/>
                </a:lnTo>
                <a:lnTo>
                  <a:pt x="2143" y="633"/>
                </a:lnTo>
                <a:lnTo>
                  <a:pt x="2143" y="663"/>
                </a:lnTo>
                <a:moveTo>
                  <a:pt x="1033" y="31"/>
                </a:moveTo>
                <a:lnTo>
                  <a:pt x="81" y="581"/>
                </a:lnTo>
                <a:lnTo>
                  <a:pt x="81" y="550"/>
                </a:lnTo>
                <a:lnTo>
                  <a:pt x="1033" y="0"/>
                </a:lnTo>
                <a:lnTo>
                  <a:pt x="1033" y="31"/>
                </a:lnTo>
                <a:moveTo>
                  <a:pt x="2143" y="550"/>
                </a:moveTo>
                <a:lnTo>
                  <a:pt x="2143" y="581"/>
                </a:lnTo>
                <a:lnTo>
                  <a:pt x="1191" y="31"/>
                </a:lnTo>
                <a:lnTo>
                  <a:pt x="1191" y="0"/>
                </a:lnTo>
                <a:lnTo>
                  <a:pt x="2143"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8" name="Google Shape;78;p5"/>
          <p:cNvSpPr/>
          <p:nvPr/>
        </p:nvSpPr>
        <p:spPr>
          <a:xfrm>
            <a:off x="4497881" y="2559879"/>
            <a:ext cx="1545995" cy="1579639"/>
          </a:xfrm>
          <a:custGeom>
            <a:avLst/>
            <a:gdLst/>
            <a:ahLst/>
            <a:cxnLst/>
            <a:rect l="l" t="t" r="r" b="b"/>
            <a:pathLst>
              <a:path w="2248" h="2297" extrusionOk="0">
                <a:moveTo>
                  <a:pt x="701" y="2266"/>
                </a:moveTo>
                <a:lnTo>
                  <a:pt x="701" y="2297"/>
                </a:lnTo>
                <a:lnTo>
                  <a:pt x="437" y="2146"/>
                </a:lnTo>
                <a:lnTo>
                  <a:pt x="437" y="2115"/>
                </a:lnTo>
                <a:lnTo>
                  <a:pt x="701" y="2266"/>
                </a:lnTo>
                <a:moveTo>
                  <a:pt x="1072" y="2146"/>
                </a:moveTo>
                <a:lnTo>
                  <a:pt x="807" y="2297"/>
                </a:lnTo>
                <a:lnTo>
                  <a:pt x="807" y="2266"/>
                </a:lnTo>
                <a:lnTo>
                  <a:pt x="1072" y="2115"/>
                </a:lnTo>
                <a:lnTo>
                  <a:pt x="1072" y="2146"/>
                </a:lnTo>
                <a:moveTo>
                  <a:pt x="1441" y="2266"/>
                </a:moveTo>
                <a:lnTo>
                  <a:pt x="1441" y="2297"/>
                </a:lnTo>
                <a:lnTo>
                  <a:pt x="1176" y="2146"/>
                </a:lnTo>
                <a:lnTo>
                  <a:pt x="1176" y="2115"/>
                </a:lnTo>
                <a:lnTo>
                  <a:pt x="1441" y="2266"/>
                </a:lnTo>
                <a:moveTo>
                  <a:pt x="1811" y="2146"/>
                </a:moveTo>
                <a:lnTo>
                  <a:pt x="1547" y="2297"/>
                </a:lnTo>
                <a:lnTo>
                  <a:pt x="1547" y="2266"/>
                </a:lnTo>
                <a:lnTo>
                  <a:pt x="1811" y="2115"/>
                </a:lnTo>
                <a:lnTo>
                  <a:pt x="1811" y="2146"/>
                </a:lnTo>
                <a:moveTo>
                  <a:pt x="767" y="2259"/>
                </a:moveTo>
                <a:lnTo>
                  <a:pt x="741" y="2259"/>
                </a:lnTo>
                <a:lnTo>
                  <a:pt x="741" y="1518"/>
                </a:lnTo>
                <a:lnTo>
                  <a:pt x="767" y="1518"/>
                </a:lnTo>
                <a:lnTo>
                  <a:pt x="767" y="2259"/>
                </a:lnTo>
                <a:moveTo>
                  <a:pt x="1507" y="2259"/>
                </a:moveTo>
                <a:lnTo>
                  <a:pt x="1481" y="2259"/>
                </a:lnTo>
                <a:lnTo>
                  <a:pt x="1481" y="1518"/>
                </a:lnTo>
                <a:lnTo>
                  <a:pt x="1507" y="1518"/>
                </a:lnTo>
                <a:lnTo>
                  <a:pt x="1507" y="2259"/>
                </a:lnTo>
                <a:moveTo>
                  <a:pt x="397" y="2047"/>
                </a:moveTo>
                <a:lnTo>
                  <a:pt x="371" y="2047"/>
                </a:lnTo>
                <a:lnTo>
                  <a:pt x="371" y="1307"/>
                </a:lnTo>
                <a:lnTo>
                  <a:pt x="397" y="1307"/>
                </a:lnTo>
                <a:lnTo>
                  <a:pt x="397" y="2047"/>
                </a:lnTo>
                <a:moveTo>
                  <a:pt x="1137" y="2047"/>
                </a:moveTo>
                <a:lnTo>
                  <a:pt x="1111" y="2047"/>
                </a:lnTo>
                <a:lnTo>
                  <a:pt x="1111" y="1307"/>
                </a:lnTo>
                <a:lnTo>
                  <a:pt x="1137" y="1307"/>
                </a:lnTo>
                <a:lnTo>
                  <a:pt x="1137" y="2047"/>
                </a:lnTo>
                <a:moveTo>
                  <a:pt x="1877" y="2047"/>
                </a:moveTo>
                <a:lnTo>
                  <a:pt x="1851" y="2047"/>
                </a:lnTo>
                <a:lnTo>
                  <a:pt x="1851" y="1307"/>
                </a:lnTo>
                <a:lnTo>
                  <a:pt x="1877" y="1307"/>
                </a:lnTo>
                <a:lnTo>
                  <a:pt x="1877" y="2047"/>
                </a:lnTo>
                <a:moveTo>
                  <a:pt x="701" y="1420"/>
                </a:moveTo>
                <a:lnTo>
                  <a:pt x="701" y="1450"/>
                </a:lnTo>
                <a:lnTo>
                  <a:pt x="437" y="1299"/>
                </a:lnTo>
                <a:lnTo>
                  <a:pt x="437" y="1269"/>
                </a:lnTo>
                <a:lnTo>
                  <a:pt x="701" y="1420"/>
                </a:lnTo>
                <a:moveTo>
                  <a:pt x="1072" y="1299"/>
                </a:moveTo>
                <a:lnTo>
                  <a:pt x="807" y="1450"/>
                </a:lnTo>
                <a:lnTo>
                  <a:pt x="807" y="1420"/>
                </a:lnTo>
                <a:lnTo>
                  <a:pt x="1072" y="1269"/>
                </a:lnTo>
                <a:lnTo>
                  <a:pt x="1072" y="1299"/>
                </a:lnTo>
                <a:moveTo>
                  <a:pt x="1441" y="1420"/>
                </a:moveTo>
                <a:lnTo>
                  <a:pt x="1441" y="1450"/>
                </a:lnTo>
                <a:lnTo>
                  <a:pt x="1176" y="1299"/>
                </a:lnTo>
                <a:lnTo>
                  <a:pt x="1176" y="1269"/>
                </a:lnTo>
                <a:lnTo>
                  <a:pt x="1441" y="1420"/>
                </a:lnTo>
                <a:moveTo>
                  <a:pt x="1811" y="1299"/>
                </a:moveTo>
                <a:lnTo>
                  <a:pt x="1547" y="1450"/>
                </a:lnTo>
                <a:lnTo>
                  <a:pt x="1547" y="1420"/>
                </a:lnTo>
                <a:lnTo>
                  <a:pt x="1811" y="1269"/>
                </a:lnTo>
                <a:lnTo>
                  <a:pt x="1811" y="1299"/>
                </a:lnTo>
                <a:moveTo>
                  <a:pt x="331" y="1208"/>
                </a:moveTo>
                <a:lnTo>
                  <a:pt x="331" y="1239"/>
                </a:lnTo>
                <a:lnTo>
                  <a:pt x="33" y="1070"/>
                </a:lnTo>
                <a:lnTo>
                  <a:pt x="67" y="1070"/>
                </a:lnTo>
                <a:lnTo>
                  <a:pt x="67" y="1058"/>
                </a:lnTo>
                <a:lnTo>
                  <a:pt x="331" y="1208"/>
                </a:lnTo>
                <a:moveTo>
                  <a:pt x="701" y="1070"/>
                </a:moveTo>
                <a:lnTo>
                  <a:pt x="735" y="1070"/>
                </a:lnTo>
                <a:lnTo>
                  <a:pt x="437" y="1239"/>
                </a:lnTo>
                <a:lnTo>
                  <a:pt x="437" y="1208"/>
                </a:lnTo>
                <a:lnTo>
                  <a:pt x="701" y="1058"/>
                </a:lnTo>
                <a:lnTo>
                  <a:pt x="701" y="1070"/>
                </a:lnTo>
                <a:moveTo>
                  <a:pt x="1072" y="1208"/>
                </a:moveTo>
                <a:lnTo>
                  <a:pt x="1072" y="1239"/>
                </a:lnTo>
                <a:lnTo>
                  <a:pt x="774" y="1070"/>
                </a:lnTo>
                <a:lnTo>
                  <a:pt x="807" y="1070"/>
                </a:lnTo>
                <a:lnTo>
                  <a:pt x="807" y="1058"/>
                </a:lnTo>
                <a:lnTo>
                  <a:pt x="1072" y="1208"/>
                </a:lnTo>
                <a:moveTo>
                  <a:pt x="1441" y="1070"/>
                </a:moveTo>
                <a:lnTo>
                  <a:pt x="1474" y="1070"/>
                </a:lnTo>
                <a:lnTo>
                  <a:pt x="1176" y="1239"/>
                </a:lnTo>
                <a:lnTo>
                  <a:pt x="1176" y="1208"/>
                </a:lnTo>
                <a:lnTo>
                  <a:pt x="1441" y="1058"/>
                </a:lnTo>
                <a:lnTo>
                  <a:pt x="1441" y="1070"/>
                </a:lnTo>
                <a:moveTo>
                  <a:pt x="1811" y="1208"/>
                </a:moveTo>
                <a:lnTo>
                  <a:pt x="1811" y="1239"/>
                </a:lnTo>
                <a:lnTo>
                  <a:pt x="1513" y="1070"/>
                </a:lnTo>
                <a:lnTo>
                  <a:pt x="1547" y="1070"/>
                </a:lnTo>
                <a:lnTo>
                  <a:pt x="1547" y="1058"/>
                </a:lnTo>
                <a:lnTo>
                  <a:pt x="1811" y="1208"/>
                </a:lnTo>
                <a:moveTo>
                  <a:pt x="2181" y="1070"/>
                </a:moveTo>
                <a:lnTo>
                  <a:pt x="2215" y="1070"/>
                </a:lnTo>
                <a:lnTo>
                  <a:pt x="1917" y="1239"/>
                </a:lnTo>
                <a:lnTo>
                  <a:pt x="1917" y="1208"/>
                </a:lnTo>
                <a:lnTo>
                  <a:pt x="2181" y="1058"/>
                </a:lnTo>
                <a:lnTo>
                  <a:pt x="2181" y="1070"/>
                </a:lnTo>
                <a:moveTo>
                  <a:pt x="397" y="1201"/>
                </a:moveTo>
                <a:lnTo>
                  <a:pt x="371" y="1201"/>
                </a:lnTo>
                <a:lnTo>
                  <a:pt x="371" y="461"/>
                </a:lnTo>
                <a:lnTo>
                  <a:pt x="397" y="461"/>
                </a:lnTo>
                <a:lnTo>
                  <a:pt x="397" y="1201"/>
                </a:lnTo>
                <a:moveTo>
                  <a:pt x="1137" y="1201"/>
                </a:moveTo>
                <a:lnTo>
                  <a:pt x="1111" y="1201"/>
                </a:lnTo>
                <a:lnTo>
                  <a:pt x="1111" y="461"/>
                </a:lnTo>
                <a:lnTo>
                  <a:pt x="1137" y="461"/>
                </a:lnTo>
                <a:lnTo>
                  <a:pt x="1137" y="1201"/>
                </a:lnTo>
                <a:moveTo>
                  <a:pt x="1877" y="1201"/>
                </a:moveTo>
                <a:lnTo>
                  <a:pt x="1851" y="1201"/>
                </a:lnTo>
                <a:lnTo>
                  <a:pt x="1851" y="461"/>
                </a:lnTo>
                <a:lnTo>
                  <a:pt x="1877" y="461"/>
                </a:lnTo>
                <a:lnTo>
                  <a:pt x="1877" y="1201"/>
                </a:lnTo>
                <a:moveTo>
                  <a:pt x="2248" y="964"/>
                </a:moveTo>
                <a:lnTo>
                  <a:pt x="2221" y="964"/>
                </a:lnTo>
                <a:lnTo>
                  <a:pt x="2221" y="250"/>
                </a:lnTo>
                <a:lnTo>
                  <a:pt x="2248" y="250"/>
                </a:lnTo>
                <a:lnTo>
                  <a:pt x="2248" y="964"/>
                </a:lnTo>
                <a:moveTo>
                  <a:pt x="27" y="964"/>
                </a:moveTo>
                <a:lnTo>
                  <a:pt x="0" y="964"/>
                </a:lnTo>
                <a:lnTo>
                  <a:pt x="0" y="250"/>
                </a:lnTo>
                <a:lnTo>
                  <a:pt x="27" y="250"/>
                </a:lnTo>
                <a:lnTo>
                  <a:pt x="27" y="964"/>
                </a:lnTo>
                <a:moveTo>
                  <a:pt x="767" y="964"/>
                </a:moveTo>
                <a:lnTo>
                  <a:pt x="741" y="964"/>
                </a:lnTo>
                <a:lnTo>
                  <a:pt x="741" y="250"/>
                </a:lnTo>
                <a:lnTo>
                  <a:pt x="767" y="250"/>
                </a:lnTo>
                <a:lnTo>
                  <a:pt x="767" y="964"/>
                </a:lnTo>
                <a:moveTo>
                  <a:pt x="1507" y="964"/>
                </a:moveTo>
                <a:lnTo>
                  <a:pt x="1481" y="964"/>
                </a:lnTo>
                <a:lnTo>
                  <a:pt x="1481" y="250"/>
                </a:lnTo>
                <a:lnTo>
                  <a:pt x="1507" y="250"/>
                </a:lnTo>
                <a:lnTo>
                  <a:pt x="1507" y="964"/>
                </a:lnTo>
                <a:moveTo>
                  <a:pt x="331" y="363"/>
                </a:moveTo>
                <a:lnTo>
                  <a:pt x="331" y="393"/>
                </a:lnTo>
                <a:lnTo>
                  <a:pt x="67" y="242"/>
                </a:lnTo>
                <a:lnTo>
                  <a:pt x="67" y="212"/>
                </a:lnTo>
                <a:lnTo>
                  <a:pt x="331" y="363"/>
                </a:lnTo>
                <a:moveTo>
                  <a:pt x="701" y="242"/>
                </a:moveTo>
                <a:lnTo>
                  <a:pt x="437" y="393"/>
                </a:lnTo>
                <a:lnTo>
                  <a:pt x="437" y="363"/>
                </a:lnTo>
                <a:lnTo>
                  <a:pt x="701" y="212"/>
                </a:lnTo>
                <a:lnTo>
                  <a:pt x="701" y="242"/>
                </a:lnTo>
                <a:moveTo>
                  <a:pt x="1072" y="363"/>
                </a:moveTo>
                <a:lnTo>
                  <a:pt x="1072" y="393"/>
                </a:lnTo>
                <a:lnTo>
                  <a:pt x="807" y="242"/>
                </a:lnTo>
                <a:lnTo>
                  <a:pt x="807" y="212"/>
                </a:lnTo>
                <a:lnTo>
                  <a:pt x="1072" y="363"/>
                </a:lnTo>
                <a:moveTo>
                  <a:pt x="1441" y="242"/>
                </a:moveTo>
                <a:lnTo>
                  <a:pt x="1176" y="393"/>
                </a:lnTo>
                <a:lnTo>
                  <a:pt x="1176" y="363"/>
                </a:lnTo>
                <a:lnTo>
                  <a:pt x="1441" y="212"/>
                </a:lnTo>
                <a:lnTo>
                  <a:pt x="1441" y="242"/>
                </a:lnTo>
                <a:moveTo>
                  <a:pt x="1811" y="363"/>
                </a:moveTo>
                <a:lnTo>
                  <a:pt x="1811" y="393"/>
                </a:lnTo>
                <a:lnTo>
                  <a:pt x="1547" y="242"/>
                </a:lnTo>
                <a:lnTo>
                  <a:pt x="1547" y="212"/>
                </a:lnTo>
                <a:lnTo>
                  <a:pt x="1811" y="363"/>
                </a:lnTo>
                <a:moveTo>
                  <a:pt x="2181" y="242"/>
                </a:moveTo>
                <a:lnTo>
                  <a:pt x="1917" y="393"/>
                </a:lnTo>
                <a:lnTo>
                  <a:pt x="1917" y="363"/>
                </a:lnTo>
                <a:lnTo>
                  <a:pt x="2181" y="212"/>
                </a:lnTo>
                <a:lnTo>
                  <a:pt x="2181" y="242"/>
                </a:lnTo>
                <a:moveTo>
                  <a:pt x="331" y="31"/>
                </a:moveTo>
                <a:lnTo>
                  <a:pt x="67" y="182"/>
                </a:lnTo>
                <a:lnTo>
                  <a:pt x="67" y="151"/>
                </a:lnTo>
                <a:lnTo>
                  <a:pt x="331" y="0"/>
                </a:lnTo>
                <a:lnTo>
                  <a:pt x="331" y="31"/>
                </a:lnTo>
                <a:moveTo>
                  <a:pt x="701" y="151"/>
                </a:moveTo>
                <a:lnTo>
                  <a:pt x="701" y="182"/>
                </a:lnTo>
                <a:lnTo>
                  <a:pt x="437" y="31"/>
                </a:lnTo>
                <a:lnTo>
                  <a:pt x="437" y="0"/>
                </a:lnTo>
                <a:lnTo>
                  <a:pt x="701" y="151"/>
                </a:lnTo>
                <a:moveTo>
                  <a:pt x="1072" y="31"/>
                </a:moveTo>
                <a:lnTo>
                  <a:pt x="807" y="182"/>
                </a:lnTo>
                <a:lnTo>
                  <a:pt x="807" y="151"/>
                </a:lnTo>
                <a:lnTo>
                  <a:pt x="1072" y="0"/>
                </a:lnTo>
                <a:lnTo>
                  <a:pt x="1072" y="31"/>
                </a:lnTo>
                <a:moveTo>
                  <a:pt x="1441" y="151"/>
                </a:moveTo>
                <a:lnTo>
                  <a:pt x="1441" y="182"/>
                </a:lnTo>
                <a:lnTo>
                  <a:pt x="1176" y="31"/>
                </a:lnTo>
                <a:lnTo>
                  <a:pt x="1176" y="0"/>
                </a:lnTo>
                <a:lnTo>
                  <a:pt x="1441" y="151"/>
                </a:lnTo>
                <a:moveTo>
                  <a:pt x="1811" y="31"/>
                </a:moveTo>
                <a:lnTo>
                  <a:pt x="1547" y="182"/>
                </a:lnTo>
                <a:lnTo>
                  <a:pt x="1547" y="151"/>
                </a:lnTo>
                <a:lnTo>
                  <a:pt x="1811" y="0"/>
                </a:lnTo>
                <a:lnTo>
                  <a:pt x="1811" y="31"/>
                </a:lnTo>
                <a:moveTo>
                  <a:pt x="2181" y="151"/>
                </a:moveTo>
                <a:lnTo>
                  <a:pt x="2181" y="182"/>
                </a:lnTo>
                <a:lnTo>
                  <a:pt x="1917" y="31"/>
                </a:lnTo>
                <a:lnTo>
                  <a:pt x="1917" y="0"/>
                </a:lnTo>
                <a:lnTo>
                  <a:pt x="2181" y="15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79" name="Google Shape;79;p5"/>
          <p:cNvSpPr/>
          <p:nvPr/>
        </p:nvSpPr>
        <p:spPr>
          <a:xfrm>
            <a:off x="6664201" y="2559879"/>
            <a:ext cx="1290851" cy="1579639"/>
          </a:xfrm>
          <a:custGeom>
            <a:avLst/>
            <a:gdLst/>
            <a:ahLst/>
            <a:cxnLst/>
            <a:rect l="l" t="t" r="r" b="b"/>
            <a:pathLst>
              <a:path w="1877" h="2297" extrusionOk="0">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070" y="2266"/>
                </a:moveTo>
                <a:lnTo>
                  <a:pt x="1070" y="2297"/>
                </a:lnTo>
                <a:lnTo>
                  <a:pt x="807" y="2146"/>
                </a:lnTo>
                <a:lnTo>
                  <a:pt x="807" y="2115"/>
                </a:lnTo>
                <a:lnTo>
                  <a:pt x="1070" y="2266"/>
                </a:lnTo>
                <a:moveTo>
                  <a:pt x="1440" y="2146"/>
                </a:moveTo>
                <a:lnTo>
                  <a:pt x="1176" y="2297"/>
                </a:lnTo>
                <a:lnTo>
                  <a:pt x="1176" y="2266"/>
                </a:lnTo>
                <a:lnTo>
                  <a:pt x="1440" y="2115"/>
                </a:lnTo>
                <a:lnTo>
                  <a:pt x="1440" y="2146"/>
                </a:lnTo>
                <a:moveTo>
                  <a:pt x="397" y="2259"/>
                </a:moveTo>
                <a:lnTo>
                  <a:pt x="371" y="2259"/>
                </a:lnTo>
                <a:lnTo>
                  <a:pt x="371" y="1518"/>
                </a:lnTo>
                <a:lnTo>
                  <a:pt x="397" y="1518"/>
                </a:lnTo>
                <a:lnTo>
                  <a:pt x="397" y="2259"/>
                </a:lnTo>
                <a:moveTo>
                  <a:pt x="1136" y="2259"/>
                </a:moveTo>
                <a:lnTo>
                  <a:pt x="1110" y="2259"/>
                </a:lnTo>
                <a:lnTo>
                  <a:pt x="1110" y="1518"/>
                </a:lnTo>
                <a:lnTo>
                  <a:pt x="1136" y="1518"/>
                </a:lnTo>
                <a:lnTo>
                  <a:pt x="1136" y="2259"/>
                </a:lnTo>
                <a:moveTo>
                  <a:pt x="27" y="2047"/>
                </a:moveTo>
                <a:lnTo>
                  <a:pt x="0" y="2047"/>
                </a:lnTo>
                <a:lnTo>
                  <a:pt x="0" y="1307"/>
                </a:lnTo>
                <a:lnTo>
                  <a:pt x="27" y="1307"/>
                </a:lnTo>
                <a:lnTo>
                  <a:pt x="27" y="2047"/>
                </a:lnTo>
                <a:moveTo>
                  <a:pt x="767" y="2047"/>
                </a:moveTo>
                <a:lnTo>
                  <a:pt x="741" y="2047"/>
                </a:lnTo>
                <a:lnTo>
                  <a:pt x="741" y="1307"/>
                </a:lnTo>
                <a:lnTo>
                  <a:pt x="767" y="1307"/>
                </a:lnTo>
                <a:lnTo>
                  <a:pt x="767" y="2047"/>
                </a:lnTo>
                <a:moveTo>
                  <a:pt x="1506" y="2047"/>
                </a:moveTo>
                <a:lnTo>
                  <a:pt x="1480" y="2047"/>
                </a:lnTo>
                <a:lnTo>
                  <a:pt x="1480" y="1307"/>
                </a:lnTo>
                <a:lnTo>
                  <a:pt x="1506" y="1307"/>
                </a:lnTo>
                <a:lnTo>
                  <a:pt x="1506"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7" y="1299"/>
                </a:lnTo>
                <a:lnTo>
                  <a:pt x="807"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7" y="1239"/>
                </a:lnTo>
                <a:lnTo>
                  <a:pt x="807" y="1208"/>
                </a:lnTo>
                <a:lnTo>
                  <a:pt x="1070" y="1058"/>
                </a:lnTo>
                <a:lnTo>
                  <a:pt x="1070" y="1089"/>
                </a:lnTo>
                <a:moveTo>
                  <a:pt x="1440" y="1208"/>
                </a:moveTo>
                <a:lnTo>
                  <a:pt x="1440" y="1239"/>
                </a:lnTo>
                <a:lnTo>
                  <a:pt x="1176" y="1089"/>
                </a:lnTo>
                <a:lnTo>
                  <a:pt x="1176" y="1058"/>
                </a:lnTo>
                <a:lnTo>
                  <a:pt x="1440" y="1208"/>
                </a:lnTo>
                <a:moveTo>
                  <a:pt x="1810" y="1089"/>
                </a:moveTo>
                <a:lnTo>
                  <a:pt x="1546" y="1239"/>
                </a:lnTo>
                <a:lnTo>
                  <a:pt x="1546" y="1208"/>
                </a:lnTo>
                <a:lnTo>
                  <a:pt x="1810" y="1058"/>
                </a:lnTo>
                <a:lnTo>
                  <a:pt x="1810" y="1089"/>
                </a:lnTo>
                <a:moveTo>
                  <a:pt x="767" y="1201"/>
                </a:moveTo>
                <a:lnTo>
                  <a:pt x="741" y="1201"/>
                </a:lnTo>
                <a:lnTo>
                  <a:pt x="741" y="461"/>
                </a:lnTo>
                <a:lnTo>
                  <a:pt x="767" y="461"/>
                </a:lnTo>
                <a:lnTo>
                  <a:pt x="767" y="1201"/>
                </a:lnTo>
                <a:moveTo>
                  <a:pt x="1506" y="1201"/>
                </a:moveTo>
                <a:lnTo>
                  <a:pt x="1480" y="1201"/>
                </a:lnTo>
                <a:lnTo>
                  <a:pt x="1480" y="461"/>
                </a:lnTo>
                <a:lnTo>
                  <a:pt x="1506" y="461"/>
                </a:lnTo>
                <a:lnTo>
                  <a:pt x="150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1877" y="990"/>
                </a:moveTo>
                <a:lnTo>
                  <a:pt x="1850" y="990"/>
                </a:lnTo>
                <a:lnTo>
                  <a:pt x="1850" y="250"/>
                </a:lnTo>
                <a:lnTo>
                  <a:pt x="1877" y="250"/>
                </a:lnTo>
                <a:lnTo>
                  <a:pt x="1877" y="990"/>
                </a:lnTo>
                <a:moveTo>
                  <a:pt x="701" y="363"/>
                </a:moveTo>
                <a:lnTo>
                  <a:pt x="701" y="393"/>
                </a:lnTo>
                <a:lnTo>
                  <a:pt x="437" y="242"/>
                </a:lnTo>
                <a:lnTo>
                  <a:pt x="437" y="212"/>
                </a:lnTo>
                <a:lnTo>
                  <a:pt x="701" y="363"/>
                </a:lnTo>
                <a:moveTo>
                  <a:pt x="1070" y="242"/>
                </a:moveTo>
                <a:lnTo>
                  <a:pt x="807" y="393"/>
                </a:lnTo>
                <a:lnTo>
                  <a:pt x="807" y="363"/>
                </a:lnTo>
                <a:lnTo>
                  <a:pt x="1070" y="212"/>
                </a:lnTo>
                <a:lnTo>
                  <a:pt x="1070" y="242"/>
                </a:lnTo>
                <a:moveTo>
                  <a:pt x="1440" y="363"/>
                </a:moveTo>
                <a:lnTo>
                  <a:pt x="1440" y="393"/>
                </a:lnTo>
                <a:lnTo>
                  <a:pt x="1176" y="242"/>
                </a:lnTo>
                <a:lnTo>
                  <a:pt x="1176" y="212"/>
                </a:lnTo>
                <a:lnTo>
                  <a:pt x="1440" y="363"/>
                </a:lnTo>
                <a:moveTo>
                  <a:pt x="1810" y="242"/>
                </a:moveTo>
                <a:lnTo>
                  <a:pt x="1546" y="393"/>
                </a:lnTo>
                <a:lnTo>
                  <a:pt x="1546" y="363"/>
                </a:lnTo>
                <a:lnTo>
                  <a:pt x="1810" y="212"/>
                </a:lnTo>
                <a:lnTo>
                  <a:pt x="1810" y="242"/>
                </a:lnTo>
                <a:moveTo>
                  <a:pt x="1810" y="151"/>
                </a:moveTo>
                <a:lnTo>
                  <a:pt x="1810" y="182"/>
                </a:lnTo>
                <a:lnTo>
                  <a:pt x="1546" y="31"/>
                </a:lnTo>
                <a:lnTo>
                  <a:pt x="1546" y="0"/>
                </a:lnTo>
                <a:lnTo>
                  <a:pt x="1810" y="151"/>
                </a:lnTo>
                <a:moveTo>
                  <a:pt x="701" y="31"/>
                </a:moveTo>
                <a:lnTo>
                  <a:pt x="437" y="182"/>
                </a:lnTo>
                <a:lnTo>
                  <a:pt x="437" y="151"/>
                </a:lnTo>
                <a:lnTo>
                  <a:pt x="701" y="0"/>
                </a:lnTo>
                <a:lnTo>
                  <a:pt x="701" y="31"/>
                </a:lnTo>
                <a:moveTo>
                  <a:pt x="1070" y="151"/>
                </a:moveTo>
                <a:lnTo>
                  <a:pt x="1070" y="182"/>
                </a:lnTo>
                <a:lnTo>
                  <a:pt x="807" y="31"/>
                </a:lnTo>
                <a:lnTo>
                  <a:pt x="807" y="0"/>
                </a:lnTo>
                <a:lnTo>
                  <a:pt x="1070" y="151"/>
                </a:lnTo>
                <a:moveTo>
                  <a:pt x="1440" y="31"/>
                </a:moveTo>
                <a:lnTo>
                  <a:pt x="1176" y="182"/>
                </a:lnTo>
                <a:lnTo>
                  <a:pt x="1176" y="151"/>
                </a:lnTo>
                <a:lnTo>
                  <a:pt x="1440" y="0"/>
                </a:lnTo>
                <a:lnTo>
                  <a:pt x="1440"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80" name="Google Shape;80;p5"/>
          <p:cNvSpPr/>
          <p:nvPr/>
        </p:nvSpPr>
        <p:spPr>
          <a:xfrm>
            <a:off x="8864907" y="2431968"/>
            <a:ext cx="1036395" cy="1579639"/>
          </a:xfrm>
          <a:custGeom>
            <a:avLst/>
            <a:gdLst/>
            <a:ahLst/>
            <a:cxnLst/>
            <a:rect l="l" t="t" r="r" b="b"/>
            <a:pathLst>
              <a:path w="1507" h="2297" extrusionOk="0">
                <a:moveTo>
                  <a:pt x="701" y="2266"/>
                </a:moveTo>
                <a:lnTo>
                  <a:pt x="701" y="2297"/>
                </a:lnTo>
                <a:lnTo>
                  <a:pt x="437" y="2146"/>
                </a:lnTo>
                <a:lnTo>
                  <a:pt x="437" y="2115"/>
                </a:lnTo>
                <a:lnTo>
                  <a:pt x="701" y="2266"/>
                </a:lnTo>
                <a:moveTo>
                  <a:pt x="1070" y="2146"/>
                </a:moveTo>
                <a:lnTo>
                  <a:pt x="806" y="2297"/>
                </a:lnTo>
                <a:lnTo>
                  <a:pt x="806" y="2266"/>
                </a:lnTo>
                <a:lnTo>
                  <a:pt x="1070" y="2115"/>
                </a:lnTo>
                <a:lnTo>
                  <a:pt x="1070" y="2146"/>
                </a:lnTo>
                <a:moveTo>
                  <a:pt x="766" y="2259"/>
                </a:moveTo>
                <a:lnTo>
                  <a:pt x="741" y="2259"/>
                </a:lnTo>
                <a:lnTo>
                  <a:pt x="741" y="1518"/>
                </a:lnTo>
                <a:lnTo>
                  <a:pt x="766" y="1518"/>
                </a:lnTo>
                <a:lnTo>
                  <a:pt x="766" y="2259"/>
                </a:lnTo>
                <a:moveTo>
                  <a:pt x="397" y="2047"/>
                </a:moveTo>
                <a:lnTo>
                  <a:pt x="371" y="2047"/>
                </a:lnTo>
                <a:lnTo>
                  <a:pt x="371" y="1307"/>
                </a:lnTo>
                <a:lnTo>
                  <a:pt x="397" y="1307"/>
                </a:lnTo>
                <a:lnTo>
                  <a:pt x="397" y="2047"/>
                </a:lnTo>
                <a:moveTo>
                  <a:pt x="1136" y="2047"/>
                </a:moveTo>
                <a:lnTo>
                  <a:pt x="1110" y="2047"/>
                </a:lnTo>
                <a:lnTo>
                  <a:pt x="1110" y="1307"/>
                </a:lnTo>
                <a:lnTo>
                  <a:pt x="1136" y="1307"/>
                </a:lnTo>
                <a:lnTo>
                  <a:pt x="1136" y="2047"/>
                </a:lnTo>
                <a:moveTo>
                  <a:pt x="701" y="1420"/>
                </a:moveTo>
                <a:lnTo>
                  <a:pt x="701" y="1450"/>
                </a:lnTo>
                <a:lnTo>
                  <a:pt x="437" y="1299"/>
                </a:lnTo>
                <a:lnTo>
                  <a:pt x="437" y="1269"/>
                </a:lnTo>
                <a:lnTo>
                  <a:pt x="701" y="1420"/>
                </a:lnTo>
                <a:moveTo>
                  <a:pt x="1070" y="1299"/>
                </a:moveTo>
                <a:lnTo>
                  <a:pt x="806" y="1450"/>
                </a:lnTo>
                <a:lnTo>
                  <a:pt x="806" y="1420"/>
                </a:lnTo>
                <a:lnTo>
                  <a:pt x="1070" y="1269"/>
                </a:lnTo>
                <a:lnTo>
                  <a:pt x="1070" y="1299"/>
                </a:lnTo>
                <a:moveTo>
                  <a:pt x="331" y="1208"/>
                </a:moveTo>
                <a:lnTo>
                  <a:pt x="331" y="1239"/>
                </a:lnTo>
                <a:lnTo>
                  <a:pt x="67" y="1089"/>
                </a:lnTo>
                <a:lnTo>
                  <a:pt x="67" y="1058"/>
                </a:lnTo>
                <a:lnTo>
                  <a:pt x="331" y="1208"/>
                </a:lnTo>
                <a:moveTo>
                  <a:pt x="701" y="1089"/>
                </a:moveTo>
                <a:lnTo>
                  <a:pt x="437" y="1239"/>
                </a:lnTo>
                <a:lnTo>
                  <a:pt x="437" y="1208"/>
                </a:lnTo>
                <a:lnTo>
                  <a:pt x="701" y="1058"/>
                </a:lnTo>
                <a:lnTo>
                  <a:pt x="701" y="1089"/>
                </a:lnTo>
                <a:moveTo>
                  <a:pt x="1070" y="1208"/>
                </a:moveTo>
                <a:lnTo>
                  <a:pt x="1070" y="1239"/>
                </a:lnTo>
                <a:lnTo>
                  <a:pt x="806" y="1089"/>
                </a:lnTo>
                <a:lnTo>
                  <a:pt x="806" y="1058"/>
                </a:lnTo>
                <a:lnTo>
                  <a:pt x="1070" y="1208"/>
                </a:lnTo>
                <a:moveTo>
                  <a:pt x="1440" y="1089"/>
                </a:moveTo>
                <a:lnTo>
                  <a:pt x="1176" y="1239"/>
                </a:lnTo>
                <a:lnTo>
                  <a:pt x="1176" y="1208"/>
                </a:lnTo>
                <a:lnTo>
                  <a:pt x="1440" y="1058"/>
                </a:lnTo>
                <a:lnTo>
                  <a:pt x="1440" y="1089"/>
                </a:lnTo>
                <a:moveTo>
                  <a:pt x="397" y="1201"/>
                </a:moveTo>
                <a:lnTo>
                  <a:pt x="371" y="1201"/>
                </a:lnTo>
                <a:lnTo>
                  <a:pt x="371" y="461"/>
                </a:lnTo>
                <a:lnTo>
                  <a:pt x="397" y="461"/>
                </a:lnTo>
                <a:lnTo>
                  <a:pt x="397" y="1201"/>
                </a:lnTo>
                <a:moveTo>
                  <a:pt x="1136" y="1201"/>
                </a:moveTo>
                <a:lnTo>
                  <a:pt x="1110" y="1201"/>
                </a:lnTo>
                <a:lnTo>
                  <a:pt x="1110" y="461"/>
                </a:lnTo>
                <a:lnTo>
                  <a:pt x="1136" y="461"/>
                </a:lnTo>
                <a:lnTo>
                  <a:pt x="1136" y="1201"/>
                </a:lnTo>
                <a:moveTo>
                  <a:pt x="1507" y="990"/>
                </a:moveTo>
                <a:lnTo>
                  <a:pt x="1480" y="990"/>
                </a:lnTo>
                <a:lnTo>
                  <a:pt x="1480" y="250"/>
                </a:lnTo>
                <a:lnTo>
                  <a:pt x="1507" y="250"/>
                </a:lnTo>
                <a:lnTo>
                  <a:pt x="1507" y="990"/>
                </a:lnTo>
                <a:moveTo>
                  <a:pt x="27" y="990"/>
                </a:moveTo>
                <a:lnTo>
                  <a:pt x="0" y="990"/>
                </a:lnTo>
                <a:lnTo>
                  <a:pt x="0" y="250"/>
                </a:lnTo>
                <a:lnTo>
                  <a:pt x="27" y="250"/>
                </a:lnTo>
                <a:lnTo>
                  <a:pt x="27" y="990"/>
                </a:lnTo>
                <a:moveTo>
                  <a:pt x="766" y="990"/>
                </a:moveTo>
                <a:lnTo>
                  <a:pt x="741" y="990"/>
                </a:lnTo>
                <a:lnTo>
                  <a:pt x="741" y="250"/>
                </a:lnTo>
                <a:lnTo>
                  <a:pt x="766" y="250"/>
                </a:lnTo>
                <a:lnTo>
                  <a:pt x="766" y="990"/>
                </a:lnTo>
                <a:moveTo>
                  <a:pt x="331" y="363"/>
                </a:moveTo>
                <a:lnTo>
                  <a:pt x="331" y="393"/>
                </a:lnTo>
                <a:lnTo>
                  <a:pt x="67" y="242"/>
                </a:lnTo>
                <a:lnTo>
                  <a:pt x="67" y="212"/>
                </a:lnTo>
                <a:lnTo>
                  <a:pt x="331" y="363"/>
                </a:lnTo>
                <a:moveTo>
                  <a:pt x="701" y="242"/>
                </a:moveTo>
                <a:lnTo>
                  <a:pt x="437" y="393"/>
                </a:lnTo>
                <a:lnTo>
                  <a:pt x="437" y="363"/>
                </a:lnTo>
                <a:lnTo>
                  <a:pt x="701" y="212"/>
                </a:lnTo>
                <a:lnTo>
                  <a:pt x="701" y="242"/>
                </a:lnTo>
                <a:moveTo>
                  <a:pt x="1070" y="363"/>
                </a:moveTo>
                <a:lnTo>
                  <a:pt x="1070" y="393"/>
                </a:lnTo>
                <a:lnTo>
                  <a:pt x="806" y="242"/>
                </a:lnTo>
                <a:lnTo>
                  <a:pt x="806" y="212"/>
                </a:lnTo>
                <a:lnTo>
                  <a:pt x="1070" y="363"/>
                </a:lnTo>
                <a:moveTo>
                  <a:pt x="1440" y="242"/>
                </a:moveTo>
                <a:lnTo>
                  <a:pt x="1176" y="393"/>
                </a:lnTo>
                <a:lnTo>
                  <a:pt x="1176" y="363"/>
                </a:lnTo>
                <a:lnTo>
                  <a:pt x="1440" y="212"/>
                </a:lnTo>
                <a:lnTo>
                  <a:pt x="1440" y="242"/>
                </a:lnTo>
                <a:moveTo>
                  <a:pt x="331" y="31"/>
                </a:moveTo>
                <a:lnTo>
                  <a:pt x="67" y="182"/>
                </a:lnTo>
                <a:lnTo>
                  <a:pt x="67" y="151"/>
                </a:lnTo>
                <a:lnTo>
                  <a:pt x="331" y="0"/>
                </a:lnTo>
                <a:lnTo>
                  <a:pt x="331" y="31"/>
                </a:lnTo>
                <a:moveTo>
                  <a:pt x="701" y="151"/>
                </a:moveTo>
                <a:lnTo>
                  <a:pt x="701" y="182"/>
                </a:lnTo>
                <a:lnTo>
                  <a:pt x="437" y="31"/>
                </a:lnTo>
                <a:lnTo>
                  <a:pt x="437" y="0"/>
                </a:lnTo>
                <a:lnTo>
                  <a:pt x="701" y="151"/>
                </a:lnTo>
                <a:moveTo>
                  <a:pt x="1070" y="31"/>
                </a:moveTo>
                <a:lnTo>
                  <a:pt x="806" y="182"/>
                </a:lnTo>
                <a:lnTo>
                  <a:pt x="806" y="151"/>
                </a:lnTo>
                <a:lnTo>
                  <a:pt x="1070" y="0"/>
                </a:lnTo>
                <a:lnTo>
                  <a:pt x="1070" y="31"/>
                </a:lnTo>
                <a:moveTo>
                  <a:pt x="1440" y="151"/>
                </a:moveTo>
                <a:lnTo>
                  <a:pt x="1440" y="182"/>
                </a:lnTo>
                <a:lnTo>
                  <a:pt x="1176" y="31"/>
                </a:lnTo>
                <a:lnTo>
                  <a:pt x="1176" y="0"/>
                </a:lnTo>
                <a:lnTo>
                  <a:pt x="1440" y="15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81" name="Google Shape;81;p5"/>
          <p:cNvSpPr/>
          <p:nvPr/>
        </p:nvSpPr>
        <p:spPr>
          <a:xfrm>
            <a:off x="567557" y="5052091"/>
            <a:ext cx="1036395" cy="1579639"/>
          </a:xfrm>
          <a:custGeom>
            <a:avLst/>
            <a:gdLst/>
            <a:ahLst/>
            <a:cxnLst/>
            <a:rect l="l" t="t" r="r" b="b"/>
            <a:pathLst>
              <a:path w="1507" h="2297" extrusionOk="0">
                <a:moveTo>
                  <a:pt x="1070" y="2266"/>
                </a:moveTo>
                <a:lnTo>
                  <a:pt x="1070" y="2297"/>
                </a:lnTo>
                <a:lnTo>
                  <a:pt x="806" y="2146"/>
                </a:lnTo>
                <a:lnTo>
                  <a:pt x="806" y="2115"/>
                </a:lnTo>
                <a:lnTo>
                  <a:pt x="1070" y="2266"/>
                </a:lnTo>
                <a:moveTo>
                  <a:pt x="1440" y="2146"/>
                </a:moveTo>
                <a:lnTo>
                  <a:pt x="1176" y="2297"/>
                </a:lnTo>
                <a:lnTo>
                  <a:pt x="1176" y="2266"/>
                </a:lnTo>
                <a:lnTo>
                  <a:pt x="1440" y="2115"/>
                </a:lnTo>
                <a:lnTo>
                  <a:pt x="1440" y="2146"/>
                </a:lnTo>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136" y="2259"/>
                </a:moveTo>
                <a:lnTo>
                  <a:pt x="1110" y="2259"/>
                </a:lnTo>
                <a:lnTo>
                  <a:pt x="1110" y="1518"/>
                </a:lnTo>
                <a:lnTo>
                  <a:pt x="1136" y="1518"/>
                </a:lnTo>
                <a:lnTo>
                  <a:pt x="1136" y="2259"/>
                </a:lnTo>
                <a:moveTo>
                  <a:pt x="397" y="2259"/>
                </a:moveTo>
                <a:lnTo>
                  <a:pt x="371" y="2259"/>
                </a:lnTo>
                <a:lnTo>
                  <a:pt x="371" y="1518"/>
                </a:lnTo>
                <a:lnTo>
                  <a:pt x="397" y="1518"/>
                </a:lnTo>
                <a:lnTo>
                  <a:pt x="397" y="2259"/>
                </a:lnTo>
                <a:moveTo>
                  <a:pt x="27" y="2047"/>
                </a:moveTo>
                <a:lnTo>
                  <a:pt x="0" y="2047"/>
                </a:lnTo>
                <a:lnTo>
                  <a:pt x="0" y="1307"/>
                </a:lnTo>
                <a:lnTo>
                  <a:pt x="27" y="1307"/>
                </a:lnTo>
                <a:lnTo>
                  <a:pt x="27" y="2047"/>
                </a:lnTo>
                <a:moveTo>
                  <a:pt x="766" y="2047"/>
                </a:moveTo>
                <a:lnTo>
                  <a:pt x="741" y="2047"/>
                </a:lnTo>
                <a:lnTo>
                  <a:pt x="741" y="1307"/>
                </a:lnTo>
                <a:lnTo>
                  <a:pt x="766" y="1307"/>
                </a:lnTo>
                <a:lnTo>
                  <a:pt x="766" y="2047"/>
                </a:lnTo>
                <a:moveTo>
                  <a:pt x="1507" y="2047"/>
                </a:moveTo>
                <a:lnTo>
                  <a:pt x="1480" y="2047"/>
                </a:lnTo>
                <a:lnTo>
                  <a:pt x="1480" y="1307"/>
                </a:lnTo>
                <a:lnTo>
                  <a:pt x="1507" y="1307"/>
                </a:lnTo>
                <a:lnTo>
                  <a:pt x="1507"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6" y="1299"/>
                </a:lnTo>
                <a:lnTo>
                  <a:pt x="806"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6" y="1239"/>
                </a:lnTo>
                <a:lnTo>
                  <a:pt x="806" y="1208"/>
                </a:lnTo>
                <a:lnTo>
                  <a:pt x="1070" y="1058"/>
                </a:lnTo>
                <a:lnTo>
                  <a:pt x="1070" y="1089"/>
                </a:lnTo>
                <a:moveTo>
                  <a:pt x="1440" y="1208"/>
                </a:moveTo>
                <a:lnTo>
                  <a:pt x="1440" y="1239"/>
                </a:lnTo>
                <a:lnTo>
                  <a:pt x="1176" y="1089"/>
                </a:lnTo>
                <a:lnTo>
                  <a:pt x="1176" y="1058"/>
                </a:lnTo>
                <a:lnTo>
                  <a:pt x="1440" y="1208"/>
                </a:lnTo>
                <a:moveTo>
                  <a:pt x="766" y="1201"/>
                </a:moveTo>
                <a:lnTo>
                  <a:pt x="741" y="1201"/>
                </a:lnTo>
                <a:lnTo>
                  <a:pt x="741" y="461"/>
                </a:lnTo>
                <a:lnTo>
                  <a:pt x="766" y="461"/>
                </a:lnTo>
                <a:lnTo>
                  <a:pt x="76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701" y="363"/>
                </a:moveTo>
                <a:lnTo>
                  <a:pt x="701" y="393"/>
                </a:lnTo>
                <a:lnTo>
                  <a:pt x="437" y="242"/>
                </a:lnTo>
                <a:lnTo>
                  <a:pt x="437" y="212"/>
                </a:lnTo>
                <a:lnTo>
                  <a:pt x="701" y="363"/>
                </a:lnTo>
                <a:moveTo>
                  <a:pt x="1070" y="242"/>
                </a:moveTo>
                <a:lnTo>
                  <a:pt x="806" y="393"/>
                </a:lnTo>
                <a:lnTo>
                  <a:pt x="806" y="363"/>
                </a:lnTo>
                <a:lnTo>
                  <a:pt x="1070" y="212"/>
                </a:lnTo>
                <a:lnTo>
                  <a:pt x="1070" y="242"/>
                </a:lnTo>
                <a:moveTo>
                  <a:pt x="701" y="31"/>
                </a:moveTo>
                <a:lnTo>
                  <a:pt x="437" y="182"/>
                </a:lnTo>
                <a:lnTo>
                  <a:pt x="437" y="151"/>
                </a:lnTo>
                <a:lnTo>
                  <a:pt x="701" y="0"/>
                </a:lnTo>
                <a:lnTo>
                  <a:pt x="701" y="31"/>
                </a:lnTo>
                <a:moveTo>
                  <a:pt x="1070" y="151"/>
                </a:moveTo>
                <a:lnTo>
                  <a:pt x="1070" y="182"/>
                </a:lnTo>
                <a:lnTo>
                  <a:pt x="806" y="31"/>
                </a:lnTo>
                <a:lnTo>
                  <a:pt x="806" y="0"/>
                </a:lnTo>
                <a:lnTo>
                  <a:pt x="1070" y="15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82" name="Google Shape;82;p5"/>
          <p:cNvSpPr/>
          <p:nvPr/>
        </p:nvSpPr>
        <p:spPr>
          <a:xfrm>
            <a:off x="2551631" y="5052091"/>
            <a:ext cx="1036395" cy="1433848"/>
          </a:xfrm>
          <a:custGeom>
            <a:avLst/>
            <a:gdLst/>
            <a:ahLst/>
            <a:cxnLst/>
            <a:rect l="l" t="t" r="r" b="b"/>
            <a:pathLst>
              <a:path w="1507" h="2085" extrusionOk="0">
                <a:moveTo>
                  <a:pt x="331" y="2054"/>
                </a:moveTo>
                <a:lnTo>
                  <a:pt x="331" y="2085"/>
                </a:lnTo>
                <a:lnTo>
                  <a:pt x="67" y="1934"/>
                </a:lnTo>
                <a:lnTo>
                  <a:pt x="67" y="1903"/>
                </a:lnTo>
                <a:lnTo>
                  <a:pt x="331" y="2054"/>
                </a:lnTo>
                <a:moveTo>
                  <a:pt x="1440" y="1511"/>
                </a:moveTo>
                <a:lnTo>
                  <a:pt x="437" y="2085"/>
                </a:lnTo>
                <a:lnTo>
                  <a:pt x="437" y="2054"/>
                </a:lnTo>
                <a:lnTo>
                  <a:pt x="1440" y="1480"/>
                </a:lnTo>
                <a:lnTo>
                  <a:pt x="1440" y="1511"/>
                </a:lnTo>
                <a:moveTo>
                  <a:pt x="397" y="2047"/>
                </a:moveTo>
                <a:lnTo>
                  <a:pt x="371" y="2047"/>
                </a:lnTo>
                <a:lnTo>
                  <a:pt x="371" y="1730"/>
                </a:lnTo>
                <a:lnTo>
                  <a:pt x="397" y="1730"/>
                </a:lnTo>
                <a:lnTo>
                  <a:pt x="397" y="2047"/>
                </a:lnTo>
                <a:moveTo>
                  <a:pt x="27" y="1835"/>
                </a:moveTo>
                <a:lnTo>
                  <a:pt x="0" y="1835"/>
                </a:lnTo>
                <a:lnTo>
                  <a:pt x="0" y="1518"/>
                </a:lnTo>
                <a:lnTo>
                  <a:pt x="27" y="1518"/>
                </a:lnTo>
                <a:lnTo>
                  <a:pt x="27" y="1835"/>
                </a:lnTo>
                <a:moveTo>
                  <a:pt x="331" y="1631"/>
                </a:moveTo>
                <a:lnTo>
                  <a:pt x="331" y="1662"/>
                </a:lnTo>
                <a:lnTo>
                  <a:pt x="67" y="1511"/>
                </a:lnTo>
                <a:lnTo>
                  <a:pt x="67" y="1480"/>
                </a:lnTo>
                <a:lnTo>
                  <a:pt x="331" y="1631"/>
                </a:lnTo>
                <a:moveTo>
                  <a:pt x="1070" y="1299"/>
                </a:moveTo>
                <a:lnTo>
                  <a:pt x="437" y="1662"/>
                </a:lnTo>
                <a:lnTo>
                  <a:pt x="437" y="1631"/>
                </a:lnTo>
                <a:lnTo>
                  <a:pt x="1070" y="1269"/>
                </a:lnTo>
                <a:lnTo>
                  <a:pt x="1070" y="1299"/>
                </a:lnTo>
                <a:moveTo>
                  <a:pt x="701" y="1087"/>
                </a:moveTo>
                <a:lnTo>
                  <a:pt x="67" y="1450"/>
                </a:lnTo>
                <a:lnTo>
                  <a:pt x="67" y="1420"/>
                </a:lnTo>
                <a:lnTo>
                  <a:pt x="701" y="1057"/>
                </a:lnTo>
                <a:lnTo>
                  <a:pt x="701" y="1087"/>
                </a:lnTo>
                <a:moveTo>
                  <a:pt x="1507" y="1412"/>
                </a:moveTo>
                <a:lnTo>
                  <a:pt x="1480" y="1412"/>
                </a:lnTo>
                <a:lnTo>
                  <a:pt x="1480" y="250"/>
                </a:lnTo>
                <a:lnTo>
                  <a:pt x="1507" y="250"/>
                </a:lnTo>
                <a:lnTo>
                  <a:pt x="1507" y="1412"/>
                </a:lnTo>
                <a:moveTo>
                  <a:pt x="1070" y="1208"/>
                </a:moveTo>
                <a:lnTo>
                  <a:pt x="1070" y="1239"/>
                </a:lnTo>
                <a:lnTo>
                  <a:pt x="806" y="1087"/>
                </a:lnTo>
                <a:lnTo>
                  <a:pt x="806" y="1057"/>
                </a:lnTo>
                <a:lnTo>
                  <a:pt x="1070" y="1208"/>
                </a:lnTo>
                <a:moveTo>
                  <a:pt x="1136" y="1201"/>
                </a:moveTo>
                <a:lnTo>
                  <a:pt x="1110" y="1201"/>
                </a:lnTo>
                <a:lnTo>
                  <a:pt x="1110" y="461"/>
                </a:lnTo>
                <a:lnTo>
                  <a:pt x="1136" y="461"/>
                </a:lnTo>
                <a:lnTo>
                  <a:pt x="1136" y="1201"/>
                </a:lnTo>
                <a:moveTo>
                  <a:pt x="766" y="990"/>
                </a:moveTo>
                <a:lnTo>
                  <a:pt x="741" y="990"/>
                </a:lnTo>
                <a:lnTo>
                  <a:pt x="741" y="250"/>
                </a:lnTo>
                <a:lnTo>
                  <a:pt x="766" y="250"/>
                </a:lnTo>
                <a:lnTo>
                  <a:pt x="766" y="990"/>
                </a:lnTo>
                <a:moveTo>
                  <a:pt x="1070" y="363"/>
                </a:moveTo>
                <a:lnTo>
                  <a:pt x="1070" y="393"/>
                </a:lnTo>
                <a:lnTo>
                  <a:pt x="806" y="242"/>
                </a:lnTo>
                <a:lnTo>
                  <a:pt x="806" y="212"/>
                </a:lnTo>
                <a:lnTo>
                  <a:pt x="1070" y="363"/>
                </a:lnTo>
                <a:moveTo>
                  <a:pt x="1440" y="242"/>
                </a:moveTo>
                <a:lnTo>
                  <a:pt x="1176" y="393"/>
                </a:lnTo>
                <a:lnTo>
                  <a:pt x="1176" y="363"/>
                </a:lnTo>
                <a:lnTo>
                  <a:pt x="1440" y="212"/>
                </a:lnTo>
                <a:lnTo>
                  <a:pt x="1440" y="242"/>
                </a:lnTo>
                <a:moveTo>
                  <a:pt x="1440" y="151"/>
                </a:moveTo>
                <a:lnTo>
                  <a:pt x="1440" y="182"/>
                </a:lnTo>
                <a:lnTo>
                  <a:pt x="1176" y="31"/>
                </a:lnTo>
                <a:lnTo>
                  <a:pt x="1176" y="0"/>
                </a:lnTo>
                <a:lnTo>
                  <a:pt x="1440" y="151"/>
                </a:lnTo>
                <a:moveTo>
                  <a:pt x="1070" y="31"/>
                </a:moveTo>
                <a:lnTo>
                  <a:pt x="806" y="182"/>
                </a:lnTo>
                <a:lnTo>
                  <a:pt x="806" y="151"/>
                </a:lnTo>
                <a:lnTo>
                  <a:pt x="1070" y="0"/>
                </a:lnTo>
                <a:lnTo>
                  <a:pt x="1070"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83" name="Google Shape;83;p5"/>
          <p:cNvSpPr/>
          <p:nvPr/>
        </p:nvSpPr>
        <p:spPr>
          <a:xfrm>
            <a:off x="4061179" y="5488777"/>
            <a:ext cx="1290851" cy="851368"/>
          </a:xfrm>
          <a:custGeom>
            <a:avLst/>
            <a:gdLst/>
            <a:ahLst/>
            <a:cxnLst/>
            <a:rect l="l" t="t" r="r" b="b"/>
            <a:pathLst>
              <a:path w="1877" h="1238" extrusionOk="0">
                <a:moveTo>
                  <a:pt x="331" y="1207"/>
                </a:moveTo>
                <a:lnTo>
                  <a:pt x="331" y="1238"/>
                </a:lnTo>
                <a:lnTo>
                  <a:pt x="67" y="1087"/>
                </a:lnTo>
                <a:lnTo>
                  <a:pt x="67" y="1056"/>
                </a:lnTo>
                <a:lnTo>
                  <a:pt x="331" y="1207"/>
                </a:lnTo>
                <a:moveTo>
                  <a:pt x="1070" y="875"/>
                </a:moveTo>
                <a:lnTo>
                  <a:pt x="437" y="1238"/>
                </a:lnTo>
                <a:lnTo>
                  <a:pt x="437" y="1207"/>
                </a:lnTo>
                <a:lnTo>
                  <a:pt x="1070" y="845"/>
                </a:lnTo>
                <a:lnTo>
                  <a:pt x="1070" y="875"/>
                </a:lnTo>
                <a:moveTo>
                  <a:pt x="397" y="1200"/>
                </a:moveTo>
                <a:lnTo>
                  <a:pt x="371" y="1200"/>
                </a:lnTo>
                <a:lnTo>
                  <a:pt x="371" y="883"/>
                </a:lnTo>
                <a:lnTo>
                  <a:pt x="397" y="883"/>
                </a:lnTo>
                <a:lnTo>
                  <a:pt x="397" y="1200"/>
                </a:lnTo>
                <a:moveTo>
                  <a:pt x="1440" y="996"/>
                </a:moveTo>
                <a:lnTo>
                  <a:pt x="1440" y="1026"/>
                </a:lnTo>
                <a:lnTo>
                  <a:pt x="1176" y="875"/>
                </a:lnTo>
                <a:lnTo>
                  <a:pt x="1176" y="845"/>
                </a:lnTo>
                <a:lnTo>
                  <a:pt x="1440" y="996"/>
                </a:lnTo>
                <a:moveTo>
                  <a:pt x="1810" y="875"/>
                </a:moveTo>
                <a:lnTo>
                  <a:pt x="1546" y="1026"/>
                </a:lnTo>
                <a:lnTo>
                  <a:pt x="1546" y="996"/>
                </a:lnTo>
                <a:lnTo>
                  <a:pt x="1810" y="845"/>
                </a:lnTo>
                <a:lnTo>
                  <a:pt x="1810" y="875"/>
                </a:lnTo>
                <a:moveTo>
                  <a:pt x="27" y="989"/>
                </a:moveTo>
                <a:lnTo>
                  <a:pt x="0" y="989"/>
                </a:lnTo>
                <a:lnTo>
                  <a:pt x="0" y="671"/>
                </a:lnTo>
                <a:lnTo>
                  <a:pt x="27" y="671"/>
                </a:lnTo>
                <a:lnTo>
                  <a:pt x="27" y="989"/>
                </a:lnTo>
                <a:moveTo>
                  <a:pt x="1506" y="962"/>
                </a:moveTo>
                <a:lnTo>
                  <a:pt x="1480" y="962"/>
                </a:lnTo>
                <a:lnTo>
                  <a:pt x="1480" y="645"/>
                </a:lnTo>
                <a:lnTo>
                  <a:pt x="1506" y="645"/>
                </a:lnTo>
                <a:lnTo>
                  <a:pt x="1506" y="962"/>
                </a:lnTo>
                <a:moveTo>
                  <a:pt x="331" y="784"/>
                </a:moveTo>
                <a:lnTo>
                  <a:pt x="331" y="815"/>
                </a:lnTo>
                <a:lnTo>
                  <a:pt x="67" y="664"/>
                </a:lnTo>
                <a:lnTo>
                  <a:pt x="67" y="633"/>
                </a:lnTo>
                <a:lnTo>
                  <a:pt x="331" y="784"/>
                </a:lnTo>
                <a:moveTo>
                  <a:pt x="1070" y="453"/>
                </a:moveTo>
                <a:lnTo>
                  <a:pt x="437" y="815"/>
                </a:lnTo>
                <a:lnTo>
                  <a:pt x="437" y="784"/>
                </a:lnTo>
                <a:lnTo>
                  <a:pt x="1070" y="423"/>
                </a:lnTo>
                <a:lnTo>
                  <a:pt x="1070" y="453"/>
                </a:lnTo>
                <a:moveTo>
                  <a:pt x="1136" y="777"/>
                </a:moveTo>
                <a:lnTo>
                  <a:pt x="1110" y="777"/>
                </a:lnTo>
                <a:lnTo>
                  <a:pt x="1110" y="461"/>
                </a:lnTo>
                <a:lnTo>
                  <a:pt x="1136" y="461"/>
                </a:lnTo>
                <a:lnTo>
                  <a:pt x="1136" y="777"/>
                </a:lnTo>
                <a:moveTo>
                  <a:pt x="1877" y="777"/>
                </a:moveTo>
                <a:lnTo>
                  <a:pt x="1850" y="777"/>
                </a:lnTo>
                <a:lnTo>
                  <a:pt x="1850" y="461"/>
                </a:lnTo>
                <a:lnTo>
                  <a:pt x="1877" y="461"/>
                </a:lnTo>
                <a:lnTo>
                  <a:pt x="1877" y="777"/>
                </a:lnTo>
                <a:moveTo>
                  <a:pt x="1070" y="31"/>
                </a:moveTo>
                <a:lnTo>
                  <a:pt x="67" y="605"/>
                </a:lnTo>
                <a:lnTo>
                  <a:pt x="67" y="574"/>
                </a:lnTo>
                <a:lnTo>
                  <a:pt x="1070" y="0"/>
                </a:lnTo>
                <a:lnTo>
                  <a:pt x="1070" y="31"/>
                </a:lnTo>
                <a:moveTo>
                  <a:pt x="1440" y="574"/>
                </a:moveTo>
                <a:lnTo>
                  <a:pt x="1440" y="605"/>
                </a:lnTo>
                <a:lnTo>
                  <a:pt x="1176" y="453"/>
                </a:lnTo>
                <a:lnTo>
                  <a:pt x="1176" y="423"/>
                </a:lnTo>
                <a:lnTo>
                  <a:pt x="1440" y="574"/>
                </a:lnTo>
                <a:moveTo>
                  <a:pt x="1810" y="453"/>
                </a:moveTo>
                <a:lnTo>
                  <a:pt x="1546" y="605"/>
                </a:lnTo>
                <a:lnTo>
                  <a:pt x="1546" y="574"/>
                </a:lnTo>
                <a:lnTo>
                  <a:pt x="1810" y="423"/>
                </a:lnTo>
                <a:lnTo>
                  <a:pt x="1810" y="453"/>
                </a:lnTo>
                <a:moveTo>
                  <a:pt x="1810" y="363"/>
                </a:moveTo>
                <a:lnTo>
                  <a:pt x="1810" y="393"/>
                </a:lnTo>
                <a:lnTo>
                  <a:pt x="1176" y="31"/>
                </a:lnTo>
                <a:lnTo>
                  <a:pt x="1176" y="0"/>
                </a:lnTo>
                <a:lnTo>
                  <a:pt x="1810" y="363"/>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84" name="Google Shape;84;p5"/>
          <p:cNvSpPr/>
          <p:nvPr/>
        </p:nvSpPr>
        <p:spPr>
          <a:xfrm>
            <a:off x="6590400" y="329251"/>
            <a:ext cx="4425600" cy="167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85" name="Google Shape;85;p5"/>
          <p:cNvSpPr/>
          <p:nvPr/>
        </p:nvSpPr>
        <p:spPr>
          <a:xfrm>
            <a:off x="1915200" y="329251"/>
            <a:ext cx="4425600" cy="1674000"/>
          </a:xfrm>
          <a:prstGeom prst="roundRect">
            <a:avLst>
              <a:gd name="adj" fmla="val 3254"/>
            </a:avLst>
          </a:prstGeom>
          <a:solidFill>
            <a:schemeClr val="accent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matchingName="Slide With Paragraph v1">
  <p:cSld name="CUSTOM_1">
    <p:bg>
      <p:bgPr>
        <a:solidFill>
          <a:schemeClr val="lt2"/>
        </a:solidFill>
        <a:effectLst/>
      </p:bgPr>
    </p:bg>
    <p:spTree>
      <p:nvGrpSpPr>
        <p:cNvPr id="1" name="Shape 86"/>
        <p:cNvGrpSpPr/>
        <p:nvPr/>
      </p:nvGrpSpPr>
      <p:grpSpPr>
        <a:xfrm>
          <a:off x="0" y="0"/>
          <a:ext cx="0" cy="0"/>
          <a:chOff x="0" y="0"/>
          <a:chExt cx="0" cy="0"/>
        </a:xfrm>
      </p:grpSpPr>
      <p:sp>
        <p:nvSpPr>
          <p:cNvPr id="87" name="Google Shape;87;p6"/>
          <p:cNvSpPr/>
          <p:nvPr/>
        </p:nvSpPr>
        <p:spPr>
          <a:xfrm>
            <a:off x="192000" y="192000"/>
            <a:ext cx="11808000" cy="6475200"/>
          </a:xfrm>
          <a:prstGeom prst="roundRect">
            <a:avLst>
              <a:gd name="adj" fmla="val 967"/>
            </a:avLst>
          </a:prstGeom>
          <a:noFill/>
          <a:ln w="9525" cap="flat" cmpd="sng">
            <a:solidFill>
              <a:srgbClr val="22202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88" name="Google Shape;88;p6"/>
          <p:cNvSpPr>
            <a:spLocks noGrp="1"/>
          </p:cNvSpPr>
          <p:nvPr>
            <p:ph type="title"/>
          </p:nvPr>
        </p:nvSpPr>
        <p:spPr>
          <a:xfrm>
            <a:off x="2160000" y="496800"/>
            <a:ext cx="9543600" cy="763600"/>
          </a:xfrm>
          <a:prstGeom prst="rect">
            <a:avLst/>
          </a:prstGeom>
        </p:spPr>
        <p:txBody>
          <a:bodyPr spcFirstLastPara="1" wrap="square" lIns="0" tIns="0" rIns="0" bIns="0" anchor="t"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9" name="Google Shape;89;p6"/>
          <p:cNvSpPr>
            <a:spLocks noGrp="1"/>
          </p:cNvSpPr>
          <p:nvPr>
            <p:ph type="body" idx="13"/>
          </p:nvPr>
        </p:nvSpPr>
        <p:spPr>
          <a:xfrm>
            <a:off x="2175905" y="1854733"/>
            <a:ext cx="9527600" cy="457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90" name="Google Shape;90;p6"/>
          <p:cNvSpPr/>
          <p:nvPr/>
        </p:nvSpPr>
        <p:spPr>
          <a:xfrm>
            <a:off x="340333" y="5007767"/>
            <a:ext cx="1332599" cy="1484735"/>
          </a:xfrm>
          <a:custGeom>
            <a:avLst/>
            <a:gdLst/>
            <a:ahLst/>
            <a:cxnLst/>
            <a:rect l="l" t="t" r="r" b="b"/>
            <a:pathLst>
              <a:path w="2224" h="2478" extrusionOk="0">
                <a:moveTo>
                  <a:pt x="2143" y="1928"/>
                </a:moveTo>
                <a:lnTo>
                  <a:pt x="1191" y="2478"/>
                </a:lnTo>
                <a:lnTo>
                  <a:pt x="1191" y="2447"/>
                </a:lnTo>
                <a:lnTo>
                  <a:pt x="2143" y="1897"/>
                </a:lnTo>
                <a:lnTo>
                  <a:pt x="2143" y="1928"/>
                </a:lnTo>
                <a:moveTo>
                  <a:pt x="1033" y="2447"/>
                </a:moveTo>
                <a:lnTo>
                  <a:pt x="1033" y="2478"/>
                </a:lnTo>
                <a:lnTo>
                  <a:pt x="81" y="1928"/>
                </a:lnTo>
                <a:lnTo>
                  <a:pt x="81" y="1897"/>
                </a:lnTo>
                <a:lnTo>
                  <a:pt x="1033" y="2447"/>
                </a:lnTo>
                <a:moveTo>
                  <a:pt x="1125" y="2429"/>
                </a:moveTo>
                <a:lnTo>
                  <a:pt x="1099" y="2429"/>
                </a:lnTo>
                <a:lnTo>
                  <a:pt x="1099" y="1318"/>
                </a:lnTo>
                <a:lnTo>
                  <a:pt x="1125" y="1318"/>
                </a:lnTo>
                <a:lnTo>
                  <a:pt x="1125" y="2429"/>
                </a:lnTo>
                <a:moveTo>
                  <a:pt x="27" y="1794"/>
                </a:moveTo>
                <a:lnTo>
                  <a:pt x="0" y="1794"/>
                </a:lnTo>
                <a:lnTo>
                  <a:pt x="0" y="684"/>
                </a:lnTo>
                <a:lnTo>
                  <a:pt x="27" y="684"/>
                </a:lnTo>
                <a:lnTo>
                  <a:pt x="27" y="1794"/>
                </a:lnTo>
                <a:moveTo>
                  <a:pt x="2224" y="1794"/>
                </a:moveTo>
                <a:lnTo>
                  <a:pt x="2198" y="1794"/>
                </a:lnTo>
                <a:lnTo>
                  <a:pt x="2198" y="684"/>
                </a:lnTo>
                <a:lnTo>
                  <a:pt x="2224" y="684"/>
                </a:lnTo>
                <a:lnTo>
                  <a:pt x="2224" y="1794"/>
                </a:lnTo>
                <a:moveTo>
                  <a:pt x="1033" y="1183"/>
                </a:moveTo>
                <a:lnTo>
                  <a:pt x="1033" y="1213"/>
                </a:lnTo>
                <a:lnTo>
                  <a:pt x="81" y="664"/>
                </a:lnTo>
                <a:lnTo>
                  <a:pt x="81" y="633"/>
                </a:lnTo>
                <a:lnTo>
                  <a:pt x="1033" y="1183"/>
                </a:lnTo>
                <a:moveTo>
                  <a:pt x="2143" y="663"/>
                </a:moveTo>
                <a:lnTo>
                  <a:pt x="1191" y="1209"/>
                </a:lnTo>
                <a:lnTo>
                  <a:pt x="1191" y="1179"/>
                </a:lnTo>
                <a:lnTo>
                  <a:pt x="2143" y="633"/>
                </a:lnTo>
                <a:lnTo>
                  <a:pt x="2143" y="663"/>
                </a:lnTo>
                <a:moveTo>
                  <a:pt x="1033" y="31"/>
                </a:moveTo>
                <a:lnTo>
                  <a:pt x="81" y="581"/>
                </a:lnTo>
                <a:lnTo>
                  <a:pt x="81" y="550"/>
                </a:lnTo>
                <a:lnTo>
                  <a:pt x="1033" y="0"/>
                </a:lnTo>
                <a:lnTo>
                  <a:pt x="1033" y="31"/>
                </a:lnTo>
                <a:moveTo>
                  <a:pt x="2143" y="550"/>
                </a:moveTo>
                <a:lnTo>
                  <a:pt x="2143" y="581"/>
                </a:lnTo>
                <a:lnTo>
                  <a:pt x="1191" y="31"/>
                </a:lnTo>
                <a:lnTo>
                  <a:pt x="1191" y="0"/>
                </a:lnTo>
                <a:lnTo>
                  <a:pt x="2143" y="55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cxnSp>
        <p:nvCxnSpPr>
          <p:cNvPr id="91" name="Google Shape;91;p6"/>
          <p:cNvCxnSpPr/>
          <p:nvPr/>
        </p:nvCxnSpPr>
        <p:spPr>
          <a:xfrm>
            <a:off x="1817733" y="192000"/>
            <a:ext cx="0" cy="6464000"/>
          </a:xfrm>
          <a:prstGeom prst="straightConnector1">
            <a:avLst/>
          </a:prstGeom>
          <a:noFill/>
          <a:ln w="9525" cap="flat" cmpd="sng">
            <a:solidFill>
              <a:srgbClr val="222021"/>
            </a:solidFill>
            <a:prstDash val="solid"/>
            <a:round/>
            <a:headEnd type="none" w="med" len="med"/>
            <a:tailEnd type="none" w="med" len="med"/>
          </a:ln>
        </p:spPr>
      </p:cxnSp>
    </p:spTree>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matchingName="2 Team Members slide - v2">
  <p:cSld name="CUSTOM_2">
    <p:bg>
      <p:bgPr>
        <a:solidFill>
          <a:schemeClr val="dk2"/>
        </a:solidFill>
        <a:effectLst/>
      </p:bgPr>
    </p:bg>
    <p:spTree>
      <p:nvGrpSpPr>
        <p:cNvPr id="1" name="Shape 92"/>
        <p:cNvGrpSpPr/>
        <p:nvPr/>
      </p:nvGrpSpPr>
      <p:grpSpPr>
        <a:xfrm>
          <a:off x="0" y="0"/>
          <a:ext cx="0" cy="0"/>
          <a:chOff x="0" y="0"/>
          <a:chExt cx="0" cy="0"/>
        </a:xfrm>
      </p:grpSpPr>
      <p:sp>
        <p:nvSpPr>
          <p:cNvPr id="93" name="Google Shape;93;p7"/>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94" name="Google Shape;94;p7"/>
          <p:cNvSpPr/>
          <p:nvPr/>
        </p:nvSpPr>
        <p:spPr>
          <a:xfrm>
            <a:off x="9592239" y="3794331"/>
            <a:ext cx="2108635" cy="2580435"/>
          </a:xfrm>
          <a:custGeom>
            <a:avLst/>
            <a:gdLst/>
            <a:ahLst/>
            <a:cxnLst/>
            <a:rect l="l" t="t" r="r" b="b"/>
            <a:pathLst>
              <a:path w="1877" h="2297" extrusionOk="0">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070" y="2266"/>
                </a:moveTo>
                <a:lnTo>
                  <a:pt x="1070" y="2297"/>
                </a:lnTo>
                <a:lnTo>
                  <a:pt x="807" y="2146"/>
                </a:lnTo>
                <a:lnTo>
                  <a:pt x="807" y="2115"/>
                </a:lnTo>
                <a:lnTo>
                  <a:pt x="1070" y="2266"/>
                </a:lnTo>
                <a:moveTo>
                  <a:pt x="1440" y="2146"/>
                </a:moveTo>
                <a:lnTo>
                  <a:pt x="1176" y="2297"/>
                </a:lnTo>
                <a:lnTo>
                  <a:pt x="1176" y="2266"/>
                </a:lnTo>
                <a:lnTo>
                  <a:pt x="1440" y="2115"/>
                </a:lnTo>
                <a:lnTo>
                  <a:pt x="1440" y="2146"/>
                </a:lnTo>
                <a:moveTo>
                  <a:pt x="397" y="2259"/>
                </a:moveTo>
                <a:lnTo>
                  <a:pt x="371" y="2259"/>
                </a:lnTo>
                <a:lnTo>
                  <a:pt x="371" y="1518"/>
                </a:lnTo>
                <a:lnTo>
                  <a:pt x="397" y="1518"/>
                </a:lnTo>
                <a:lnTo>
                  <a:pt x="397" y="2259"/>
                </a:lnTo>
                <a:moveTo>
                  <a:pt x="1136" y="2259"/>
                </a:moveTo>
                <a:lnTo>
                  <a:pt x="1110" y="2259"/>
                </a:lnTo>
                <a:lnTo>
                  <a:pt x="1110" y="1518"/>
                </a:lnTo>
                <a:lnTo>
                  <a:pt x="1136" y="1518"/>
                </a:lnTo>
                <a:lnTo>
                  <a:pt x="1136" y="2259"/>
                </a:lnTo>
                <a:moveTo>
                  <a:pt x="27" y="2047"/>
                </a:moveTo>
                <a:lnTo>
                  <a:pt x="0" y="2047"/>
                </a:lnTo>
                <a:lnTo>
                  <a:pt x="0" y="1307"/>
                </a:lnTo>
                <a:lnTo>
                  <a:pt x="27" y="1307"/>
                </a:lnTo>
                <a:lnTo>
                  <a:pt x="27" y="2047"/>
                </a:lnTo>
                <a:moveTo>
                  <a:pt x="767" y="2047"/>
                </a:moveTo>
                <a:lnTo>
                  <a:pt x="741" y="2047"/>
                </a:lnTo>
                <a:lnTo>
                  <a:pt x="741" y="1307"/>
                </a:lnTo>
                <a:lnTo>
                  <a:pt x="767" y="1307"/>
                </a:lnTo>
                <a:lnTo>
                  <a:pt x="767" y="2047"/>
                </a:lnTo>
                <a:moveTo>
                  <a:pt x="1506" y="2047"/>
                </a:moveTo>
                <a:lnTo>
                  <a:pt x="1480" y="2047"/>
                </a:lnTo>
                <a:lnTo>
                  <a:pt x="1480" y="1307"/>
                </a:lnTo>
                <a:lnTo>
                  <a:pt x="1506" y="1307"/>
                </a:lnTo>
                <a:lnTo>
                  <a:pt x="1506"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7" y="1299"/>
                </a:lnTo>
                <a:lnTo>
                  <a:pt x="807"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7" y="1239"/>
                </a:lnTo>
                <a:lnTo>
                  <a:pt x="807" y="1208"/>
                </a:lnTo>
                <a:lnTo>
                  <a:pt x="1070" y="1058"/>
                </a:lnTo>
                <a:lnTo>
                  <a:pt x="1070" y="1089"/>
                </a:lnTo>
                <a:moveTo>
                  <a:pt x="1440" y="1208"/>
                </a:moveTo>
                <a:lnTo>
                  <a:pt x="1440" y="1239"/>
                </a:lnTo>
                <a:lnTo>
                  <a:pt x="1176" y="1089"/>
                </a:lnTo>
                <a:lnTo>
                  <a:pt x="1176" y="1058"/>
                </a:lnTo>
                <a:lnTo>
                  <a:pt x="1440" y="1208"/>
                </a:lnTo>
                <a:moveTo>
                  <a:pt x="1810" y="1089"/>
                </a:moveTo>
                <a:lnTo>
                  <a:pt x="1546" y="1239"/>
                </a:lnTo>
                <a:lnTo>
                  <a:pt x="1546" y="1208"/>
                </a:lnTo>
                <a:lnTo>
                  <a:pt x="1810" y="1058"/>
                </a:lnTo>
                <a:lnTo>
                  <a:pt x="1810" y="1089"/>
                </a:lnTo>
                <a:moveTo>
                  <a:pt x="767" y="1201"/>
                </a:moveTo>
                <a:lnTo>
                  <a:pt x="741" y="1201"/>
                </a:lnTo>
                <a:lnTo>
                  <a:pt x="741" y="461"/>
                </a:lnTo>
                <a:lnTo>
                  <a:pt x="767" y="461"/>
                </a:lnTo>
                <a:lnTo>
                  <a:pt x="767" y="1201"/>
                </a:lnTo>
                <a:moveTo>
                  <a:pt x="1506" y="1201"/>
                </a:moveTo>
                <a:lnTo>
                  <a:pt x="1480" y="1201"/>
                </a:lnTo>
                <a:lnTo>
                  <a:pt x="1480" y="461"/>
                </a:lnTo>
                <a:lnTo>
                  <a:pt x="1506" y="461"/>
                </a:lnTo>
                <a:lnTo>
                  <a:pt x="150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1877" y="990"/>
                </a:moveTo>
                <a:lnTo>
                  <a:pt x="1850" y="990"/>
                </a:lnTo>
                <a:lnTo>
                  <a:pt x="1850" y="250"/>
                </a:lnTo>
                <a:lnTo>
                  <a:pt x="1877" y="250"/>
                </a:lnTo>
                <a:lnTo>
                  <a:pt x="1877" y="990"/>
                </a:lnTo>
                <a:moveTo>
                  <a:pt x="701" y="363"/>
                </a:moveTo>
                <a:lnTo>
                  <a:pt x="701" y="393"/>
                </a:lnTo>
                <a:lnTo>
                  <a:pt x="437" y="242"/>
                </a:lnTo>
                <a:lnTo>
                  <a:pt x="437" y="212"/>
                </a:lnTo>
                <a:lnTo>
                  <a:pt x="701" y="363"/>
                </a:lnTo>
                <a:moveTo>
                  <a:pt x="1070" y="242"/>
                </a:moveTo>
                <a:lnTo>
                  <a:pt x="807" y="393"/>
                </a:lnTo>
                <a:lnTo>
                  <a:pt x="807" y="363"/>
                </a:lnTo>
                <a:lnTo>
                  <a:pt x="1070" y="212"/>
                </a:lnTo>
                <a:lnTo>
                  <a:pt x="1070" y="242"/>
                </a:lnTo>
                <a:moveTo>
                  <a:pt x="1440" y="363"/>
                </a:moveTo>
                <a:lnTo>
                  <a:pt x="1440" y="393"/>
                </a:lnTo>
                <a:lnTo>
                  <a:pt x="1176" y="242"/>
                </a:lnTo>
                <a:lnTo>
                  <a:pt x="1176" y="212"/>
                </a:lnTo>
                <a:lnTo>
                  <a:pt x="1440" y="363"/>
                </a:lnTo>
                <a:moveTo>
                  <a:pt x="1810" y="242"/>
                </a:moveTo>
                <a:lnTo>
                  <a:pt x="1546" y="393"/>
                </a:lnTo>
                <a:lnTo>
                  <a:pt x="1546" y="363"/>
                </a:lnTo>
                <a:lnTo>
                  <a:pt x="1810" y="212"/>
                </a:lnTo>
                <a:lnTo>
                  <a:pt x="1810" y="242"/>
                </a:lnTo>
                <a:moveTo>
                  <a:pt x="1810" y="151"/>
                </a:moveTo>
                <a:lnTo>
                  <a:pt x="1810" y="182"/>
                </a:lnTo>
                <a:lnTo>
                  <a:pt x="1546" y="31"/>
                </a:lnTo>
                <a:lnTo>
                  <a:pt x="1546" y="0"/>
                </a:lnTo>
                <a:lnTo>
                  <a:pt x="1810" y="151"/>
                </a:lnTo>
                <a:moveTo>
                  <a:pt x="701" y="31"/>
                </a:moveTo>
                <a:lnTo>
                  <a:pt x="437" y="182"/>
                </a:lnTo>
                <a:lnTo>
                  <a:pt x="437" y="151"/>
                </a:lnTo>
                <a:lnTo>
                  <a:pt x="701" y="0"/>
                </a:lnTo>
                <a:lnTo>
                  <a:pt x="701" y="31"/>
                </a:lnTo>
                <a:moveTo>
                  <a:pt x="1070" y="151"/>
                </a:moveTo>
                <a:lnTo>
                  <a:pt x="1070" y="182"/>
                </a:lnTo>
                <a:lnTo>
                  <a:pt x="807" y="31"/>
                </a:lnTo>
                <a:lnTo>
                  <a:pt x="807" y="0"/>
                </a:lnTo>
                <a:lnTo>
                  <a:pt x="1070" y="151"/>
                </a:lnTo>
                <a:moveTo>
                  <a:pt x="1440" y="31"/>
                </a:moveTo>
                <a:lnTo>
                  <a:pt x="1176" y="182"/>
                </a:lnTo>
                <a:lnTo>
                  <a:pt x="1176" y="151"/>
                </a:lnTo>
                <a:lnTo>
                  <a:pt x="1440" y="0"/>
                </a:lnTo>
                <a:lnTo>
                  <a:pt x="1440" y="31"/>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95" name="Google Shape;95;p7"/>
          <p:cNvSpPr>
            <a:spLocks noGrp="1"/>
          </p:cNvSpPr>
          <p:nvPr>
            <p:ph type="title"/>
          </p:nvPr>
        </p:nvSpPr>
        <p:spPr>
          <a:xfrm>
            <a:off x="496800" y="496816"/>
            <a:ext cx="11201600" cy="763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96" name="Google Shape;96;p7"/>
          <p:cNvSpPr/>
          <p:nvPr/>
        </p:nvSpPr>
        <p:spPr>
          <a:xfrm>
            <a:off x="487467" y="2738833"/>
            <a:ext cx="4425600" cy="1674000"/>
          </a:xfrm>
          <a:prstGeom prst="roundRect">
            <a:avLst>
              <a:gd name="adj" fmla="val 3254"/>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97" name="Google Shape;97;p7"/>
          <p:cNvSpPr>
            <a:spLocks noGrp="1"/>
          </p:cNvSpPr>
          <p:nvPr>
            <p:ph type="body" idx="13"/>
          </p:nvPr>
        </p:nvSpPr>
        <p:spPr>
          <a:xfrm>
            <a:off x="650000" y="3170000"/>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98" name="Google Shape;98;p7"/>
          <p:cNvSpPr>
            <a:spLocks noGrp="1"/>
          </p:cNvSpPr>
          <p:nvPr>
            <p:ph type="body" idx="15"/>
          </p:nvPr>
        </p:nvSpPr>
        <p:spPr>
          <a:xfrm>
            <a:off x="650000" y="3654467"/>
            <a:ext cx="2578800" cy="3272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99" name="Google Shape;99;p7"/>
          <p:cNvSpPr>
            <a:spLocks noGrp="1"/>
          </p:cNvSpPr>
          <p:nvPr>
            <p:ph type="pic" idx="12"/>
          </p:nvPr>
        </p:nvSpPr>
        <p:spPr>
          <a:xfrm>
            <a:off x="3426333" y="2918633"/>
            <a:ext cx="1314400" cy="1314400"/>
          </a:xfrm>
          <a:prstGeom prst="roundRect">
            <a:avLst>
              <a:gd name="adj" fmla="val 3966"/>
            </a:avLst>
          </a:prstGeom>
          <a:noFill/>
          <a:ln>
            <a:noFill/>
          </a:ln>
        </p:spPr>
        <p:txBody>
          <a:bodyPr/>
          <a:lstStyle/>
          <a:p>
            <a:endParaRPr lang="en-US"/>
          </a:p>
        </p:txBody>
      </p:sp>
      <p:sp>
        <p:nvSpPr>
          <p:cNvPr id="100" name="Google Shape;100;p7"/>
          <p:cNvSpPr/>
          <p:nvPr/>
        </p:nvSpPr>
        <p:spPr>
          <a:xfrm>
            <a:off x="5417900" y="2738833"/>
            <a:ext cx="4425600" cy="1674000"/>
          </a:xfrm>
          <a:prstGeom prst="roundRect">
            <a:avLst>
              <a:gd name="adj" fmla="val 3254"/>
            </a:avLst>
          </a:prstGeom>
          <a:no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01" name="Google Shape;101;p7"/>
          <p:cNvSpPr>
            <a:spLocks noGrp="1"/>
          </p:cNvSpPr>
          <p:nvPr>
            <p:ph type="body" idx="14"/>
          </p:nvPr>
        </p:nvSpPr>
        <p:spPr>
          <a:xfrm>
            <a:off x="5580433" y="3170000"/>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02" name="Google Shape;102;p7"/>
          <p:cNvSpPr>
            <a:spLocks noGrp="1"/>
          </p:cNvSpPr>
          <p:nvPr>
            <p:ph type="body" idx="16"/>
          </p:nvPr>
        </p:nvSpPr>
        <p:spPr>
          <a:xfrm>
            <a:off x="5580433" y="3654467"/>
            <a:ext cx="2578800" cy="3272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03" name="Google Shape;103;p7"/>
          <p:cNvSpPr>
            <a:spLocks noGrp="1"/>
          </p:cNvSpPr>
          <p:nvPr>
            <p:ph type="pic" idx="22"/>
          </p:nvPr>
        </p:nvSpPr>
        <p:spPr>
          <a:xfrm>
            <a:off x="8356767" y="2918633"/>
            <a:ext cx="1314400" cy="1314400"/>
          </a:xfrm>
          <a:prstGeom prst="roundRect">
            <a:avLst>
              <a:gd name="adj" fmla="val 3966"/>
            </a:avLst>
          </a:prstGeom>
          <a:noFill/>
          <a:ln>
            <a:noFill/>
          </a:ln>
        </p:spPr>
        <p:txBody>
          <a:bodyPr/>
          <a:lstStyle/>
          <a:p>
            <a:endParaRPr lang="en-US"/>
          </a:p>
        </p:txBody>
      </p:sp>
    </p:spTree>
  </p:cSld>
  <p:clrMapOvr>
    <a:masterClrMapping/>
  </p:clrMapOvr>
  <p:extLst>
    <p:ext uri="{DCECCB84-F9BA-43D5-87BE-67443E8EF086}">
      <p15:sldGuideLst xmlns:p15="http://schemas.microsoft.com/office/powerpoint/2012/main">
        <p15:guide id="1" pos="235">
          <p15:clr>
            <a:srgbClr val="E46962"/>
          </p15:clr>
        </p15:guide>
        <p15:guide id="2" pos="5527">
          <p15:clr>
            <a:srgbClr val="E46962"/>
          </p15:clr>
        </p15:guide>
        <p15:guide id="3" pos="2560">
          <p15:clr>
            <a:srgbClr val="E46962"/>
          </p15:clr>
        </p15:guide>
      </p15:sldGuideLst>
    </p:ext>
  </p:extLst>
</p:sldLayout>
</file>

<file path=ppt/slideLayouts/slideLayout193.xml><?xml version="1.0" encoding="utf-8"?>
<p:sldLayout xmlns:a="http://schemas.openxmlformats.org/drawingml/2006/main" xmlns:r="http://schemas.openxmlformats.org/officeDocument/2006/relationships" xmlns:p="http://schemas.openxmlformats.org/presentationml/2006/main" matchingName="2 Team Members slide - v3">
  <p:cSld name="CUSTOM_7">
    <p:bg>
      <p:bgPr>
        <a:solidFill>
          <a:schemeClr val="lt2"/>
        </a:solidFill>
        <a:effectLst/>
      </p:bgPr>
    </p:bg>
    <p:spTree>
      <p:nvGrpSpPr>
        <p:cNvPr id="1" name="Shape 104"/>
        <p:cNvGrpSpPr/>
        <p:nvPr/>
      </p:nvGrpSpPr>
      <p:grpSpPr>
        <a:xfrm>
          <a:off x="0" y="0"/>
          <a:ext cx="0" cy="0"/>
          <a:chOff x="0" y="0"/>
          <a:chExt cx="0" cy="0"/>
        </a:xfrm>
      </p:grpSpPr>
      <p:sp>
        <p:nvSpPr>
          <p:cNvPr id="105" name="Google Shape;105;p8"/>
          <p:cNvSpPr/>
          <p:nvPr/>
        </p:nvSpPr>
        <p:spPr>
          <a:xfrm>
            <a:off x="192000" y="192000"/>
            <a:ext cx="11808000" cy="6475200"/>
          </a:xfrm>
          <a:prstGeom prst="roundRect">
            <a:avLst>
              <a:gd name="adj" fmla="val 967"/>
            </a:avLst>
          </a:prstGeom>
          <a:noFill/>
          <a:ln w="9525" cap="flat" cmpd="sng">
            <a:solidFill>
              <a:srgbClr val="22202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06" name="Google Shape;106;p8"/>
          <p:cNvSpPr>
            <a:spLocks noGrp="1"/>
          </p:cNvSpPr>
          <p:nvPr>
            <p:ph type="title"/>
          </p:nvPr>
        </p:nvSpPr>
        <p:spPr>
          <a:xfrm>
            <a:off x="395200" y="395200"/>
            <a:ext cx="3732800" cy="1304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7" name="Google Shape;107;p8"/>
          <p:cNvSpPr/>
          <p:nvPr/>
        </p:nvSpPr>
        <p:spPr>
          <a:xfrm>
            <a:off x="345935" y="4884345"/>
            <a:ext cx="1290851" cy="1579639"/>
          </a:xfrm>
          <a:custGeom>
            <a:avLst/>
            <a:gdLst/>
            <a:ahLst/>
            <a:cxnLst/>
            <a:rect l="l" t="t" r="r" b="b"/>
            <a:pathLst>
              <a:path w="1877" h="2297" extrusionOk="0">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070" y="2266"/>
                </a:moveTo>
                <a:lnTo>
                  <a:pt x="1070" y="2297"/>
                </a:lnTo>
                <a:lnTo>
                  <a:pt x="807" y="2146"/>
                </a:lnTo>
                <a:lnTo>
                  <a:pt x="807" y="2115"/>
                </a:lnTo>
                <a:lnTo>
                  <a:pt x="1070" y="2266"/>
                </a:lnTo>
                <a:moveTo>
                  <a:pt x="1440" y="2146"/>
                </a:moveTo>
                <a:lnTo>
                  <a:pt x="1176" y="2297"/>
                </a:lnTo>
                <a:lnTo>
                  <a:pt x="1176" y="2266"/>
                </a:lnTo>
                <a:lnTo>
                  <a:pt x="1440" y="2115"/>
                </a:lnTo>
                <a:lnTo>
                  <a:pt x="1440" y="2146"/>
                </a:lnTo>
                <a:moveTo>
                  <a:pt x="397" y="2259"/>
                </a:moveTo>
                <a:lnTo>
                  <a:pt x="371" y="2259"/>
                </a:lnTo>
                <a:lnTo>
                  <a:pt x="371" y="1518"/>
                </a:lnTo>
                <a:lnTo>
                  <a:pt x="397" y="1518"/>
                </a:lnTo>
                <a:lnTo>
                  <a:pt x="397" y="2259"/>
                </a:lnTo>
                <a:moveTo>
                  <a:pt x="1136" y="2259"/>
                </a:moveTo>
                <a:lnTo>
                  <a:pt x="1110" y="2259"/>
                </a:lnTo>
                <a:lnTo>
                  <a:pt x="1110" y="1518"/>
                </a:lnTo>
                <a:lnTo>
                  <a:pt x="1136" y="1518"/>
                </a:lnTo>
                <a:lnTo>
                  <a:pt x="1136" y="2259"/>
                </a:lnTo>
                <a:moveTo>
                  <a:pt x="27" y="2047"/>
                </a:moveTo>
                <a:lnTo>
                  <a:pt x="0" y="2047"/>
                </a:lnTo>
                <a:lnTo>
                  <a:pt x="0" y="1307"/>
                </a:lnTo>
                <a:lnTo>
                  <a:pt x="27" y="1307"/>
                </a:lnTo>
                <a:lnTo>
                  <a:pt x="27" y="2047"/>
                </a:lnTo>
                <a:moveTo>
                  <a:pt x="767" y="2047"/>
                </a:moveTo>
                <a:lnTo>
                  <a:pt x="741" y="2047"/>
                </a:lnTo>
                <a:lnTo>
                  <a:pt x="741" y="1307"/>
                </a:lnTo>
                <a:lnTo>
                  <a:pt x="767" y="1307"/>
                </a:lnTo>
                <a:lnTo>
                  <a:pt x="767" y="2047"/>
                </a:lnTo>
                <a:moveTo>
                  <a:pt x="1506" y="2047"/>
                </a:moveTo>
                <a:lnTo>
                  <a:pt x="1480" y="2047"/>
                </a:lnTo>
                <a:lnTo>
                  <a:pt x="1480" y="1307"/>
                </a:lnTo>
                <a:lnTo>
                  <a:pt x="1506" y="1307"/>
                </a:lnTo>
                <a:lnTo>
                  <a:pt x="1506"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7" y="1299"/>
                </a:lnTo>
                <a:lnTo>
                  <a:pt x="807"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7" y="1239"/>
                </a:lnTo>
                <a:lnTo>
                  <a:pt x="807" y="1208"/>
                </a:lnTo>
                <a:lnTo>
                  <a:pt x="1070" y="1058"/>
                </a:lnTo>
                <a:lnTo>
                  <a:pt x="1070" y="1089"/>
                </a:lnTo>
                <a:moveTo>
                  <a:pt x="1440" y="1208"/>
                </a:moveTo>
                <a:lnTo>
                  <a:pt x="1440" y="1239"/>
                </a:lnTo>
                <a:lnTo>
                  <a:pt x="1176" y="1089"/>
                </a:lnTo>
                <a:lnTo>
                  <a:pt x="1176" y="1058"/>
                </a:lnTo>
                <a:lnTo>
                  <a:pt x="1440" y="1208"/>
                </a:lnTo>
                <a:moveTo>
                  <a:pt x="1810" y="1089"/>
                </a:moveTo>
                <a:lnTo>
                  <a:pt x="1546" y="1239"/>
                </a:lnTo>
                <a:lnTo>
                  <a:pt x="1546" y="1208"/>
                </a:lnTo>
                <a:lnTo>
                  <a:pt x="1810" y="1058"/>
                </a:lnTo>
                <a:lnTo>
                  <a:pt x="1810" y="1089"/>
                </a:lnTo>
                <a:moveTo>
                  <a:pt x="767" y="1201"/>
                </a:moveTo>
                <a:lnTo>
                  <a:pt x="741" y="1201"/>
                </a:lnTo>
                <a:lnTo>
                  <a:pt x="741" y="461"/>
                </a:lnTo>
                <a:lnTo>
                  <a:pt x="767" y="461"/>
                </a:lnTo>
                <a:lnTo>
                  <a:pt x="767" y="1201"/>
                </a:lnTo>
                <a:moveTo>
                  <a:pt x="1506" y="1201"/>
                </a:moveTo>
                <a:lnTo>
                  <a:pt x="1480" y="1201"/>
                </a:lnTo>
                <a:lnTo>
                  <a:pt x="1480" y="461"/>
                </a:lnTo>
                <a:lnTo>
                  <a:pt x="1506" y="461"/>
                </a:lnTo>
                <a:lnTo>
                  <a:pt x="150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1877" y="990"/>
                </a:moveTo>
                <a:lnTo>
                  <a:pt x="1850" y="990"/>
                </a:lnTo>
                <a:lnTo>
                  <a:pt x="1850" y="250"/>
                </a:lnTo>
                <a:lnTo>
                  <a:pt x="1877" y="250"/>
                </a:lnTo>
                <a:lnTo>
                  <a:pt x="1877" y="990"/>
                </a:lnTo>
                <a:moveTo>
                  <a:pt x="701" y="363"/>
                </a:moveTo>
                <a:lnTo>
                  <a:pt x="701" y="393"/>
                </a:lnTo>
                <a:lnTo>
                  <a:pt x="437" y="242"/>
                </a:lnTo>
                <a:lnTo>
                  <a:pt x="437" y="212"/>
                </a:lnTo>
                <a:lnTo>
                  <a:pt x="701" y="363"/>
                </a:lnTo>
                <a:moveTo>
                  <a:pt x="1070" y="242"/>
                </a:moveTo>
                <a:lnTo>
                  <a:pt x="807" y="393"/>
                </a:lnTo>
                <a:lnTo>
                  <a:pt x="807" y="363"/>
                </a:lnTo>
                <a:lnTo>
                  <a:pt x="1070" y="212"/>
                </a:lnTo>
                <a:lnTo>
                  <a:pt x="1070" y="242"/>
                </a:lnTo>
                <a:moveTo>
                  <a:pt x="1440" y="363"/>
                </a:moveTo>
                <a:lnTo>
                  <a:pt x="1440" y="393"/>
                </a:lnTo>
                <a:lnTo>
                  <a:pt x="1176" y="242"/>
                </a:lnTo>
                <a:lnTo>
                  <a:pt x="1176" y="212"/>
                </a:lnTo>
                <a:lnTo>
                  <a:pt x="1440" y="363"/>
                </a:lnTo>
                <a:moveTo>
                  <a:pt x="1810" y="242"/>
                </a:moveTo>
                <a:lnTo>
                  <a:pt x="1546" y="393"/>
                </a:lnTo>
                <a:lnTo>
                  <a:pt x="1546" y="363"/>
                </a:lnTo>
                <a:lnTo>
                  <a:pt x="1810" y="212"/>
                </a:lnTo>
                <a:lnTo>
                  <a:pt x="1810" y="242"/>
                </a:lnTo>
                <a:moveTo>
                  <a:pt x="1810" y="151"/>
                </a:moveTo>
                <a:lnTo>
                  <a:pt x="1810" y="182"/>
                </a:lnTo>
                <a:lnTo>
                  <a:pt x="1546" y="31"/>
                </a:lnTo>
                <a:lnTo>
                  <a:pt x="1546" y="0"/>
                </a:lnTo>
                <a:lnTo>
                  <a:pt x="1810" y="151"/>
                </a:lnTo>
                <a:moveTo>
                  <a:pt x="701" y="31"/>
                </a:moveTo>
                <a:lnTo>
                  <a:pt x="437" y="182"/>
                </a:lnTo>
                <a:lnTo>
                  <a:pt x="437" y="151"/>
                </a:lnTo>
                <a:lnTo>
                  <a:pt x="701" y="0"/>
                </a:lnTo>
                <a:lnTo>
                  <a:pt x="701" y="31"/>
                </a:lnTo>
                <a:moveTo>
                  <a:pt x="1070" y="151"/>
                </a:moveTo>
                <a:lnTo>
                  <a:pt x="1070" y="182"/>
                </a:lnTo>
                <a:lnTo>
                  <a:pt x="807" y="31"/>
                </a:lnTo>
                <a:lnTo>
                  <a:pt x="807" y="0"/>
                </a:lnTo>
                <a:lnTo>
                  <a:pt x="1070" y="151"/>
                </a:lnTo>
                <a:moveTo>
                  <a:pt x="1440" y="31"/>
                </a:moveTo>
                <a:lnTo>
                  <a:pt x="1176" y="182"/>
                </a:lnTo>
                <a:lnTo>
                  <a:pt x="1176" y="151"/>
                </a:lnTo>
                <a:lnTo>
                  <a:pt x="1440" y="0"/>
                </a:lnTo>
                <a:lnTo>
                  <a:pt x="1440"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108" name="Google Shape;108;p8"/>
          <p:cNvSpPr/>
          <p:nvPr/>
        </p:nvSpPr>
        <p:spPr>
          <a:xfrm>
            <a:off x="4502827" y="395200"/>
            <a:ext cx="3528000" cy="60688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09" name="Google Shape;109;p8"/>
          <p:cNvSpPr>
            <a:spLocks noGrp="1"/>
          </p:cNvSpPr>
          <p:nvPr>
            <p:ph type="pic" idx="22"/>
          </p:nvPr>
        </p:nvSpPr>
        <p:spPr>
          <a:xfrm>
            <a:off x="4706027" y="598400"/>
            <a:ext cx="3117200" cy="4286000"/>
          </a:xfrm>
          <a:prstGeom prst="roundRect">
            <a:avLst>
              <a:gd name="adj" fmla="val 3966"/>
            </a:avLst>
          </a:prstGeom>
          <a:noFill/>
          <a:ln>
            <a:noFill/>
          </a:ln>
        </p:spPr>
        <p:txBody>
          <a:bodyPr/>
          <a:lstStyle/>
          <a:p>
            <a:endParaRPr lang="en-US"/>
          </a:p>
        </p:txBody>
      </p:sp>
      <p:sp>
        <p:nvSpPr>
          <p:cNvPr id="110" name="Google Shape;110;p8"/>
          <p:cNvSpPr>
            <a:spLocks noGrp="1"/>
          </p:cNvSpPr>
          <p:nvPr>
            <p:ph type="body" idx="14"/>
          </p:nvPr>
        </p:nvSpPr>
        <p:spPr>
          <a:xfrm>
            <a:off x="4706027" y="5104767"/>
            <a:ext cx="3117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11" name="Google Shape;111;p8"/>
          <p:cNvSpPr>
            <a:spLocks noGrp="1"/>
          </p:cNvSpPr>
          <p:nvPr>
            <p:ph type="body" idx="16"/>
          </p:nvPr>
        </p:nvSpPr>
        <p:spPr>
          <a:xfrm>
            <a:off x="4706027" y="5652333"/>
            <a:ext cx="31172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12" name="Google Shape;112;p8"/>
          <p:cNvSpPr/>
          <p:nvPr/>
        </p:nvSpPr>
        <p:spPr>
          <a:xfrm>
            <a:off x="8254333" y="394600"/>
            <a:ext cx="3528000" cy="60688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13" name="Google Shape;113;p8"/>
          <p:cNvSpPr>
            <a:spLocks noGrp="1"/>
          </p:cNvSpPr>
          <p:nvPr>
            <p:ph type="pic" idx="12"/>
          </p:nvPr>
        </p:nvSpPr>
        <p:spPr>
          <a:xfrm>
            <a:off x="8457533" y="597800"/>
            <a:ext cx="3117200" cy="4286000"/>
          </a:xfrm>
          <a:prstGeom prst="roundRect">
            <a:avLst>
              <a:gd name="adj" fmla="val 3966"/>
            </a:avLst>
          </a:prstGeom>
          <a:noFill/>
          <a:ln>
            <a:noFill/>
          </a:ln>
        </p:spPr>
        <p:txBody>
          <a:bodyPr/>
          <a:lstStyle/>
          <a:p>
            <a:endParaRPr lang="en-US"/>
          </a:p>
        </p:txBody>
      </p:sp>
      <p:sp>
        <p:nvSpPr>
          <p:cNvPr id="114" name="Google Shape;114;p8"/>
          <p:cNvSpPr>
            <a:spLocks noGrp="1"/>
          </p:cNvSpPr>
          <p:nvPr>
            <p:ph type="body" idx="13"/>
          </p:nvPr>
        </p:nvSpPr>
        <p:spPr>
          <a:xfrm>
            <a:off x="8457533" y="5104167"/>
            <a:ext cx="3117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15" name="Google Shape;115;p8"/>
          <p:cNvSpPr>
            <a:spLocks noGrp="1"/>
          </p:cNvSpPr>
          <p:nvPr>
            <p:ph type="body" idx="15"/>
          </p:nvPr>
        </p:nvSpPr>
        <p:spPr>
          <a:xfrm>
            <a:off x="8457533" y="5651733"/>
            <a:ext cx="31172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extLst>
    <p:ext uri="{DCECCB84-F9BA-43D5-87BE-67443E8EF086}">
      <p15:sldGuideLst xmlns:p15="http://schemas.microsoft.com/office/powerpoint/2012/main">
        <p15:guide id="1" orient="horz" pos="187">
          <p15:clr>
            <a:srgbClr val="E46962"/>
          </p15:clr>
        </p15:guide>
      </p15:sldGuideLst>
    </p:ext>
  </p:extLst>
</p:sldLayout>
</file>

<file path=ppt/slideLayouts/slideLayout194.xml><?xml version="1.0" encoding="utf-8"?>
<p:sldLayout xmlns:a="http://schemas.openxmlformats.org/drawingml/2006/main" xmlns:r="http://schemas.openxmlformats.org/officeDocument/2006/relationships" xmlns:p="http://schemas.openxmlformats.org/presentationml/2006/main" matchingName="3 Team Members slide - v1">
  <p:cSld name="CUSTOM_8">
    <p:bg>
      <p:bgPr>
        <a:solidFill>
          <a:schemeClr val="lt2"/>
        </a:solidFill>
        <a:effectLst/>
      </p:bgPr>
    </p:bg>
    <p:spTree>
      <p:nvGrpSpPr>
        <p:cNvPr id="1" name="Shape 116"/>
        <p:cNvGrpSpPr/>
        <p:nvPr/>
      </p:nvGrpSpPr>
      <p:grpSpPr>
        <a:xfrm>
          <a:off x="0" y="0"/>
          <a:ext cx="0" cy="0"/>
          <a:chOff x="0" y="0"/>
          <a:chExt cx="0" cy="0"/>
        </a:xfrm>
      </p:grpSpPr>
      <p:sp>
        <p:nvSpPr>
          <p:cNvPr id="117" name="Google Shape;117;p9"/>
          <p:cNvSpPr/>
          <p:nvPr/>
        </p:nvSpPr>
        <p:spPr>
          <a:xfrm>
            <a:off x="192000" y="192000"/>
            <a:ext cx="11808000" cy="6475200"/>
          </a:xfrm>
          <a:prstGeom prst="roundRect">
            <a:avLst>
              <a:gd name="adj" fmla="val 967"/>
            </a:avLst>
          </a:prstGeom>
          <a:noFill/>
          <a:ln w="9525" cap="flat" cmpd="sng">
            <a:solidFill>
              <a:srgbClr val="22202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18" name="Google Shape;118;p9"/>
          <p:cNvSpPr>
            <a:spLocks noGrp="1"/>
          </p:cNvSpPr>
          <p:nvPr>
            <p:ph type="title"/>
          </p:nvPr>
        </p:nvSpPr>
        <p:spPr>
          <a:xfrm>
            <a:off x="395200" y="395200"/>
            <a:ext cx="93828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119" name="Google Shape;119;p9"/>
          <p:cNvCxnSpPr/>
          <p:nvPr/>
        </p:nvCxnSpPr>
        <p:spPr>
          <a:xfrm>
            <a:off x="10032000" y="192000"/>
            <a:ext cx="0" cy="6464000"/>
          </a:xfrm>
          <a:prstGeom prst="straightConnector1">
            <a:avLst/>
          </a:prstGeom>
          <a:noFill/>
          <a:ln w="9525" cap="flat" cmpd="sng">
            <a:solidFill>
              <a:srgbClr val="222021"/>
            </a:solidFill>
            <a:prstDash val="solid"/>
            <a:round/>
            <a:headEnd type="none" w="med" len="med"/>
            <a:tailEnd type="none" w="med" len="med"/>
          </a:ln>
        </p:spPr>
      </p:cxnSp>
      <p:sp>
        <p:nvSpPr>
          <p:cNvPr id="120" name="Google Shape;120;p9"/>
          <p:cNvSpPr/>
          <p:nvPr/>
        </p:nvSpPr>
        <p:spPr>
          <a:xfrm>
            <a:off x="10497791" y="1158791"/>
            <a:ext cx="1036395" cy="1579639"/>
          </a:xfrm>
          <a:custGeom>
            <a:avLst/>
            <a:gdLst/>
            <a:ahLst/>
            <a:cxnLst/>
            <a:rect l="l" t="t" r="r" b="b"/>
            <a:pathLst>
              <a:path w="1507" h="2297" extrusionOk="0">
                <a:moveTo>
                  <a:pt x="1070" y="2266"/>
                </a:moveTo>
                <a:lnTo>
                  <a:pt x="1070" y="2297"/>
                </a:lnTo>
                <a:lnTo>
                  <a:pt x="806" y="2146"/>
                </a:lnTo>
                <a:lnTo>
                  <a:pt x="806" y="2115"/>
                </a:lnTo>
                <a:lnTo>
                  <a:pt x="1070" y="2266"/>
                </a:lnTo>
                <a:moveTo>
                  <a:pt x="1440" y="2146"/>
                </a:moveTo>
                <a:lnTo>
                  <a:pt x="1176" y="2297"/>
                </a:lnTo>
                <a:lnTo>
                  <a:pt x="1176" y="2266"/>
                </a:lnTo>
                <a:lnTo>
                  <a:pt x="1440" y="2115"/>
                </a:lnTo>
                <a:lnTo>
                  <a:pt x="1440" y="2146"/>
                </a:lnTo>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136" y="2259"/>
                </a:moveTo>
                <a:lnTo>
                  <a:pt x="1110" y="2259"/>
                </a:lnTo>
                <a:lnTo>
                  <a:pt x="1110" y="1518"/>
                </a:lnTo>
                <a:lnTo>
                  <a:pt x="1136" y="1518"/>
                </a:lnTo>
                <a:lnTo>
                  <a:pt x="1136" y="2259"/>
                </a:lnTo>
                <a:moveTo>
                  <a:pt x="397" y="2259"/>
                </a:moveTo>
                <a:lnTo>
                  <a:pt x="371" y="2259"/>
                </a:lnTo>
                <a:lnTo>
                  <a:pt x="371" y="1518"/>
                </a:lnTo>
                <a:lnTo>
                  <a:pt x="397" y="1518"/>
                </a:lnTo>
                <a:lnTo>
                  <a:pt x="397" y="2259"/>
                </a:lnTo>
                <a:moveTo>
                  <a:pt x="27" y="2047"/>
                </a:moveTo>
                <a:lnTo>
                  <a:pt x="0" y="2047"/>
                </a:lnTo>
                <a:lnTo>
                  <a:pt x="0" y="1307"/>
                </a:lnTo>
                <a:lnTo>
                  <a:pt x="27" y="1307"/>
                </a:lnTo>
                <a:lnTo>
                  <a:pt x="27" y="2047"/>
                </a:lnTo>
                <a:moveTo>
                  <a:pt x="766" y="2047"/>
                </a:moveTo>
                <a:lnTo>
                  <a:pt x="741" y="2047"/>
                </a:lnTo>
                <a:lnTo>
                  <a:pt x="741" y="1307"/>
                </a:lnTo>
                <a:lnTo>
                  <a:pt x="766" y="1307"/>
                </a:lnTo>
                <a:lnTo>
                  <a:pt x="766" y="2047"/>
                </a:lnTo>
                <a:moveTo>
                  <a:pt x="1507" y="2047"/>
                </a:moveTo>
                <a:lnTo>
                  <a:pt x="1480" y="2047"/>
                </a:lnTo>
                <a:lnTo>
                  <a:pt x="1480" y="1307"/>
                </a:lnTo>
                <a:lnTo>
                  <a:pt x="1507" y="1307"/>
                </a:lnTo>
                <a:lnTo>
                  <a:pt x="1507"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6" y="1299"/>
                </a:lnTo>
                <a:lnTo>
                  <a:pt x="806"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6" y="1239"/>
                </a:lnTo>
                <a:lnTo>
                  <a:pt x="806" y="1208"/>
                </a:lnTo>
                <a:lnTo>
                  <a:pt x="1070" y="1058"/>
                </a:lnTo>
                <a:lnTo>
                  <a:pt x="1070" y="1089"/>
                </a:lnTo>
                <a:moveTo>
                  <a:pt x="1440" y="1208"/>
                </a:moveTo>
                <a:lnTo>
                  <a:pt x="1440" y="1239"/>
                </a:lnTo>
                <a:lnTo>
                  <a:pt x="1176" y="1089"/>
                </a:lnTo>
                <a:lnTo>
                  <a:pt x="1176" y="1058"/>
                </a:lnTo>
                <a:lnTo>
                  <a:pt x="1440" y="1208"/>
                </a:lnTo>
                <a:moveTo>
                  <a:pt x="766" y="1201"/>
                </a:moveTo>
                <a:lnTo>
                  <a:pt x="741" y="1201"/>
                </a:lnTo>
                <a:lnTo>
                  <a:pt x="741" y="461"/>
                </a:lnTo>
                <a:lnTo>
                  <a:pt x="766" y="461"/>
                </a:lnTo>
                <a:lnTo>
                  <a:pt x="76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701" y="363"/>
                </a:moveTo>
                <a:lnTo>
                  <a:pt x="701" y="393"/>
                </a:lnTo>
                <a:lnTo>
                  <a:pt x="437" y="242"/>
                </a:lnTo>
                <a:lnTo>
                  <a:pt x="437" y="212"/>
                </a:lnTo>
                <a:lnTo>
                  <a:pt x="701" y="363"/>
                </a:lnTo>
                <a:moveTo>
                  <a:pt x="1070" y="242"/>
                </a:moveTo>
                <a:lnTo>
                  <a:pt x="806" y="393"/>
                </a:lnTo>
                <a:lnTo>
                  <a:pt x="806" y="363"/>
                </a:lnTo>
                <a:lnTo>
                  <a:pt x="1070" y="212"/>
                </a:lnTo>
                <a:lnTo>
                  <a:pt x="1070" y="242"/>
                </a:lnTo>
                <a:moveTo>
                  <a:pt x="701" y="31"/>
                </a:moveTo>
                <a:lnTo>
                  <a:pt x="437" y="182"/>
                </a:lnTo>
                <a:lnTo>
                  <a:pt x="437" y="151"/>
                </a:lnTo>
                <a:lnTo>
                  <a:pt x="701" y="0"/>
                </a:lnTo>
                <a:lnTo>
                  <a:pt x="701" y="31"/>
                </a:lnTo>
                <a:moveTo>
                  <a:pt x="1070" y="151"/>
                </a:moveTo>
                <a:lnTo>
                  <a:pt x="1070" y="182"/>
                </a:lnTo>
                <a:lnTo>
                  <a:pt x="806" y="31"/>
                </a:lnTo>
                <a:lnTo>
                  <a:pt x="806" y="0"/>
                </a:lnTo>
                <a:lnTo>
                  <a:pt x="1070" y="15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121" name="Google Shape;121;p9"/>
          <p:cNvSpPr/>
          <p:nvPr/>
        </p:nvSpPr>
        <p:spPr>
          <a:xfrm>
            <a:off x="396000" y="1750000"/>
            <a:ext cx="2941600" cy="471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22" name="Google Shape;122;p9"/>
          <p:cNvSpPr>
            <a:spLocks noGrp="1"/>
          </p:cNvSpPr>
          <p:nvPr>
            <p:ph type="pic" idx="12"/>
          </p:nvPr>
        </p:nvSpPr>
        <p:spPr>
          <a:xfrm>
            <a:off x="565439" y="1949100"/>
            <a:ext cx="2599200" cy="2935200"/>
          </a:xfrm>
          <a:prstGeom prst="roundRect">
            <a:avLst>
              <a:gd name="adj" fmla="val 3966"/>
            </a:avLst>
          </a:prstGeom>
          <a:noFill/>
          <a:ln>
            <a:noFill/>
          </a:ln>
        </p:spPr>
        <p:txBody>
          <a:bodyPr/>
          <a:lstStyle/>
          <a:p>
            <a:endParaRPr lang="en-US"/>
          </a:p>
        </p:txBody>
      </p:sp>
      <p:sp>
        <p:nvSpPr>
          <p:cNvPr id="123" name="Google Shape;123;p9"/>
          <p:cNvSpPr>
            <a:spLocks noGrp="1"/>
          </p:cNvSpPr>
          <p:nvPr>
            <p:ph type="body" idx="13"/>
          </p:nvPr>
        </p:nvSpPr>
        <p:spPr>
          <a:xfrm>
            <a:off x="565432" y="5104767"/>
            <a:ext cx="2599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24" name="Google Shape;124;p9"/>
          <p:cNvSpPr>
            <a:spLocks noGrp="1"/>
          </p:cNvSpPr>
          <p:nvPr>
            <p:ph type="body" idx="16"/>
          </p:nvPr>
        </p:nvSpPr>
        <p:spPr>
          <a:xfrm>
            <a:off x="565432" y="5652333"/>
            <a:ext cx="25992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25" name="Google Shape;125;p9"/>
          <p:cNvSpPr/>
          <p:nvPr/>
        </p:nvSpPr>
        <p:spPr>
          <a:xfrm>
            <a:off x="3641200" y="1750000"/>
            <a:ext cx="2941600" cy="471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26" name="Google Shape;126;p9"/>
          <p:cNvSpPr>
            <a:spLocks noGrp="1"/>
          </p:cNvSpPr>
          <p:nvPr>
            <p:ph type="pic" idx="22"/>
          </p:nvPr>
        </p:nvSpPr>
        <p:spPr>
          <a:xfrm>
            <a:off x="3810639" y="1949100"/>
            <a:ext cx="2599200" cy="2935200"/>
          </a:xfrm>
          <a:prstGeom prst="roundRect">
            <a:avLst>
              <a:gd name="adj" fmla="val 3966"/>
            </a:avLst>
          </a:prstGeom>
          <a:noFill/>
          <a:ln>
            <a:noFill/>
          </a:ln>
        </p:spPr>
        <p:txBody>
          <a:bodyPr/>
          <a:lstStyle/>
          <a:p>
            <a:endParaRPr lang="en-US"/>
          </a:p>
        </p:txBody>
      </p:sp>
      <p:sp>
        <p:nvSpPr>
          <p:cNvPr id="127" name="Google Shape;127;p9"/>
          <p:cNvSpPr>
            <a:spLocks noGrp="1"/>
          </p:cNvSpPr>
          <p:nvPr>
            <p:ph type="body" idx="14"/>
          </p:nvPr>
        </p:nvSpPr>
        <p:spPr>
          <a:xfrm>
            <a:off x="3810632" y="5104767"/>
            <a:ext cx="2599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28" name="Google Shape;128;p9"/>
          <p:cNvSpPr>
            <a:spLocks noGrp="1"/>
          </p:cNvSpPr>
          <p:nvPr>
            <p:ph type="body" idx="17"/>
          </p:nvPr>
        </p:nvSpPr>
        <p:spPr>
          <a:xfrm>
            <a:off x="3810632" y="5652333"/>
            <a:ext cx="25992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29" name="Google Shape;129;p9"/>
          <p:cNvSpPr/>
          <p:nvPr/>
        </p:nvSpPr>
        <p:spPr>
          <a:xfrm>
            <a:off x="6836600" y="1750000"/>
            <a:ext cx="2941600" cy="471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30" name="Google Shape;130;p9"/>
          <p:cNvSpPr>
            <a:spLocks noGrp="1"/>
          </p:cNvSpPr>
          <p:nvPr>
            <p:ph type="pic" idx="32"/>
          </p:nvPr>
        </p:nvSpPr>
        <p:spPr>
          <a:xfrm>
            <a:off x="7006039" y="1949100"/>
            <a:ext cx="2599200" cy="2935200"/>
          </a:xfrm>
          <a:prstGeom prst="roundRect">
            <a:avLst>
              <a:gd name="adj" fmla="val 3966"/>
            </a:avLst>
          </a:prstGeom>
          <a:noFill/>
          <a:ln>
            <a:noFill/>
          </a:ln>
        </p:spPr>
        <p:txBody>
          <a:bodyPr/>
          <a:lstStyle/>
          <a:p>
            <a:endParaRPr lang="en-US"/>
          </a:p>
        </p:txBody>
      </p:sp>
      <p:sp>
        <p:nvSpPr>
          <p:cNvPr id="131" name="Google Shape;131;p9"/>
          <p:cNvSpPr>
            <a:spLocks noGrp="1"/>
          </p:cNvSpPr>
          <p:nvPr>
            <p:ph type="body" idx="15"/>
          </p:nvPr>
        </p:nvSpPr>
        <p:spPr>
          <a:xfrm>
            <a:off x="7006032" y="5104767"/>
            <a:ext cx="2599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32" name="Google Shape;132;p9"/>
          <p:cNvSpPr>
            <a:spLocks noGrp="1"/>
          </p:cNvSpPr>
          <p:nvPr>
            <p:ph type="body" idx="18"/>
          </p:nvPr>
        </p:nvSpPr>
        <p:spPr>
          <a:xfrm>
            <a:off x="7006032" y="5652333"/>
            <a:ext cx="25992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matchingName="3 Team Members  slide - v2">
  <p:cSld name="CUSTOM_9">
    <p:bg>
      <p:bgPr>
        <a:solidFill>
          <a:schemeClr val="lt2"/>
        </a:solidFill>
        <a:effectLst/>
      </p:bgPr>
    </p:bg>
    <p:spTree>
      <p:nvGrpSpPr>
        <p:cNvPr id="1" name="Shape 133"/>
        <p:cNvGrpSpPr/>
        <p:nvPr/>
      </p:nvGrpSpPr>
      <p:grpSpPr>
        <a:xfrm>
          <a:off x="0" y="0"/>
          <a:ext cx="0" cy="0"/>
          <a:chOff x="0" y="0"/>
          <a:chExt cx="0" cy="0"/>
        </a:xfrm>
      </p:grpSpPr>
      <p:sp>
        <p:nvSpPr>
          <p:cNvPr id="134" name="Google Shape;134;p10"/>
          <p:cNvSpPr/>
          <p:nvPr/>
        </p:nvSpPr>
        <p:spPr>
          <a:xfrm>
            <a:off x="192000" y="192000"/>
            <a:ext cx="11808000" cy="6475200"/>
          </a:xfrm>
          <a:prstGeom prst="roundRect">
            <a:avLst>
              <a:gd name="adj" fmla="val 967"/>
            </a:avLst>
          </a:prstGeom>
          <a:noFill/>
          <a:ln w="9525" cap="flat" cmpd="sng">
            <a:solidFill>
              <a:srgbClr val="22202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35" name="Google Shape;135;p10"/>
          <p:cNvSpPr>
            <a:spLocks noGrp="1"/>
          </p:cNvSpPr>
          <p:nvPr>
            <p:ph type="title"/>
          </p:nvPr>
        </p:nvSpPr>
        <p:spPr>
          <a:xfrm>
            <a:off x="395200" y="395200"/>
            <a:ext cx="113944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36" name="Google Shape;136;p10"/>
          <p:cNvSpPr/>
          <p:nvPr/>
        </p:nvSpPr>
        <p:spPr>
          <a:xfrm>
            <a:off x="396000" y="1750000"/>
            <a:ext cx="3424400" cy="471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37" name="Google Shape;137;p10"/>
          <p:cNvSpPr>
            <a:spLocks noGrp="1"/>
          </p:cNvSpPr>
          <p:nvPr>
            <p:ph type="pic" idx="12"/>
          </p:nvPr>
        </p:nvSpPr>
        <p:spPr>
          <a:xfrm>
            <a:off x="593237" y="1949100"/>
            <a:ext cx="3025600" cy="2935200"/>
          </a:xfrm>
          <a:prstGeom prst="roundRect">
            <a:avLst>
              <a:gd name="adj" fmla="val 3966"/>
            </a:avLst>
          </a:prstGeom>
          <a:noFill/>
          <a:ln>
            <a:noFill/>
          </a:ln>
        </p:spPr>
        <p:txBody>
          <a:bodyPr/>
          <a:lstStyle/>
          <a:p>
            <a:endParaRPr lang="en-US"/>
          </a:p>
        </p:txBody>
      </p:sp>
      <p:sp>
        <p:nvSpPr>
          <p:cNvPr id="138" name="Google Shape;138;p10"/>
          <p:cNvSpPr>
            <a:spLocks noGrp="1"/>
          </p:cNvSpPr>
          <p:nvPr>
            <p:ph type="body" idx="13"/>
          </p:nvPr>
        </p:nvSpPr>
        <p:spPr>
          <a:xfrm>
            <a:off x="593229" y="5104767"/>
            <a:ext cx="30256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39" name="Google Shape;139;p10"/>
          <p:cNvSpPr>
            <a:spLocks noGrp="1"/>
          </p:cNvSpPr>
          <p:nvPr>
            <p:ph type="body" idx="16"/>
          </p:nvPr>
        </p:nvSpPr>
        <p:spPr>
          <a:xfrm>
            <a:off x="593229" y="5652333"/>
            <a:ext cx="30256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40" name="Google Shape;140;p10"/>
          <p:cNvSpPr/>
          <p:nvPr/>
        </p:nvSpPr>
        <p:spPr>
          <a:xfrm>
            <a:off x="4380200" y="1750000"/>
            <a:ext cx="3424400" cy="471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41" name="Google Shape;141;p10"/>
          <p:cNvSpPr>
            <a:spLocks noGrp="1"/>
          </p:cNvSpPr>
          <p:nvPr>
            <p:ph type="pic" idx="22"/>
          </p:nvPr>
        </p:nvSpPr>
        <p:spPr>
          <a:xfrm>
            <a:off x="4577437" y="1949100"/>
            <a:ext cx="3025600" cy="2935200"/>
          </a:xfrm>
          <a:prstGeom prst="roundRect">
            <a:avLst>
              <a:gd name="adj" fmla="val 3966"/>
            </a:avLst>
          </a:prstGeom>
          <a:noFill/>
          <a:ln>
            <a:noFill/>
          </a:ln>
        </p:spPr>
        <p:txBody>
          <a:bodyPr/>
          <a:lstStyle/>
          <a:p>
            <a:endParaRPr lang="en-US"/>
          </a:p>
        </p:txBody>
      </p:sp>
      <p:sp>
        <p:nvSpPr>
          <p:cNvPr id="142" name="Google Shape;142;p10"/>
          <p:cNvSpPr>
            <a:spLocks noGrp="1"/>
          </p:cNvSpPr>
          <p:nvPr>
            <p:ph type="body" idx="14"/>
          </p:nvPr>
        </p:nvSpPr>
        <p:spPr>
          <a:xfrm>
            <a:off x="4577429" y="5104767"/>
            <a:ext cx="30256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43" name="Google Shape;143;p10"/>
          <p:cNvSpPr>
            <a:spLocks noGrp="1"/>
          </p:cNvSpPr>
          <p:nvPr>
            <p:ph type="body" idx="17"/>
          </p:nvPr>
        </p:nvSpPr>
        <p:spPr>
          <a:xfrm>
            <a:off x="4577429" y="5652333"/>
            <a:ext cx="30256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44" name="Google Shape;144;p10"/>
          <p:cNvSpPr/>
          <p:nvPr/>
        </p:nvSpPr>
        <p:spPr>
          <a:xfrm>
            <a:off x="8364400" y="1750000"/>
            <a:ext cx="3424400" cy="471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45" name="Google Shape;145;p10"/>
          <p:cNvSpPr>
            <a:spLocks noGrp="1"/>
          </p:cNvSpPr>
          <p:nvPr>
            <p:ph type="pic" idx="32"/>
          </p:nvPr>
        </p:nvSpPr>
        <p:spPr>
          <a:xfrm>
            <a:off x="8561637" y="1949100"/>
            <a:ext cx="3025600" cy="2935200"/>
          </a:xfrm>
          <a:prstGeom prst="roundRect">
            <a:avLst>
              <a:gd name="adj" fmla="val 3966"/>
            </a:avLst>
          </a:prstGeom>
          <a:noFill/>
          <a:ln>
            <a:noFill/>
          </a:ln>
        </p:spPr>
        <p:txBody>
          <a:bodyPr/>
          <a:lstStyle/>
          <a:p>
            <a:endParaRPr lang="en-US"/>
          </a:p>
        </p:txBody>
      </p:sp>
      <p:sp>
        <p:nvSpPr>
          <p:cNvPr id="146" name="Google Shape;146;p10"/>
          <p:cNvSpPr>
            <a:spLocks noGrp="1"/>
          </p:cNvSpPr>
          <p:nvPr>
            <p:ph type="body" idx="15"/>
          </p:nvPr>
        </p:nvSpPr>
        <p:spPr>
          <a:xfrm>
            <a:off x="8561629" y="5104767"/>
            <a:ext cx="30256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47" name="Google Shape;147;p10"/>
          <p:cNvSpPr>
            <a:spLocks noGrp="1"/>
          </p:cNvSpPr>
          <p:nvPr>
            <p:ph type="body" idx="18"/>
          </p:nvPr>
        </p:nvSpPr>
        <p:spPr>
          <a:xfrm>
            <a:off x="8561629" y="5652333"/>
            <a:ext cx="30256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matchingName="3 Team Members  slide - v3">
  <p:cSld name="CUSTOM_10">
    <p:bg>
      <p:bgPr>
        <a:solidFill>
          <a:schemeClr val="dk2"/>
        </a:solidFill>
        <a:effectLst/>
      </p:bgPr>
    </p:bg>
    <p:spTree>
      <p:nvGrpSpPr>
        <p:cNvPr id="1" name="Shape 148"/>
        <p:cNvGrpSpPr/>
        <p:nvPr/>
      </p:nvGrpSpPr>
      <p:grpSpPr>
        <a:xfrm>
          <a:off x="0" y="0"/>
          <a:ext cx="0" cy="0"/>
          <a:chOff x="0" y="0"/>
          <a:chExt cx="0" cy="0"/>
        </a:xfrm>
      </p:grpSpPr>
      <p:sp>
        <p:nvSpPr>
          <p:cNvPr id="149" name="Google Shape;149;p11"/>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50" name="Google Shape;150;p11"/>
          <p:cNvSpPr>
            <a:spLocks noGrp="1"/>
          </p:cNvSpPr>
          <p:nvPr>
            <p:ph type="title"/>
          </p:nvPr>
        </p:nvSpPr>
        <p:spPr>
          <a:xfrm>
            <a:off x="395200" y="395200"/>
            <a:ext cx="3732800" cy="763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151" name="Google Shape;151;p11"/>
          <p:cNvSpPr/>
          <p:nvPr/>
        </p:nvSpPr>
        <p:spPr>
          <a:xfrm>
            <a:off x="5386197" y="395200"/>
            <a:ext cx="4425600" cy="1674000"/>
          </a:xfrm>
          <a:prstGeom prst="roundRect">
            <a:avLst>
              <a:gd name="adj" fmla="val 3254"/>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52" name="Google Shape;152;p11"/>
          <p:cNvSpPr>
            <a:spLocks noGrp="1"/>
          </p:cNvSpPr>
          <p:nvPr>
            <p:ph type="body" idx="13"/>
          </p:nvPr>
        </p:nvSpPr>
        <p:spPr>
          <a:xfrm>
            <a:off x="5548731" y="737767"/>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53" name="Google Shape;153;p11"/>
          <p:cNvSpPr>
            <a:spLocks noGrp="1"/>
          </p:cNvSpPr>
          <p:nvPr>
            <p:ph type="body" idx="14"/>
          </p:nvPr>
        </p:nvSpPr>
        <p:spPr>
          <a:xfrm>
            <a:off x="5548731" y="1222233"/>
            <a:ext cx="2578800" cy="5044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54" name="Google Shape;154;p11"/>
          <p:cNvSpPr>
            <a:spLocks noGrp="1"/>
          </p:cNvSpPr>
          <p:nvPr>
            <p:ph type="pic" idx="12"/>
          </p:nvPr>
        </p:nvSpPr>
        <p:spPr>
          <a:xfrm>
            <a:off x="8325064" y="575000"/>
            <a:ext cx="1314400" cy="1314400"/>
          </a:xfrm>
          <a:prstGeom prst="roundRect">
            <a:avLst>
              <a:gd name="adj" fmla="val 3966"/>
            </a:avLst>
          </a:prstGeom>
          <a:noFill/>
          <a:ln>
            <a:noFill/>
          </a:ln>
        </p:spPr>
        <p:txBody>
          <a:bodyPr/>
          <a:lstStyle/>
          <a:p>
            <a:endParaRPr lang="en-US"/>
          </a:p>
        </p:txBody>
      </p:sp>
      <p:sp>
        <p:nvSpPr>
          <p:cNvPr id="155" name="Google Shape;155;p11"/>
          <p:cNvSpPr/>
          <p:nvPr/>
        </p:nvSpPr>
        <p:spPr>
          <a:xfrm>
            <a:off x="5386197" y="2592600"/>
            <a:ext cx="4425600" cy="1674000"/>
          </a:xfrm>
          <a:prstGeom prst="roundRect">
            <a:avLst>
              <a:gd name="adj" fmla="val 3254"/>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56" name="Google Shape;156;p11"/>
          <p:cNvSpPr>
            <a:spLocks noGrp="1"/>
          </p:cNvSpPr>
          <p:nvPr>
            <p:ph type="body" idx="15"/>
          </p:nvPr>
        </p:nvSpPr>
        <p:spPr>
          <a:xfrm>
            <a:off x="5548731" y="2935167"/>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57" name="Google Shape;157;p11"/>
          <p:cNvSpPr>
            <a:spLocks noGrp="1"/>
          </p:cNvSpPr>
          <p:nvPr>
            <p:ph type="body" idx="16"/>
          </p:nvPr>
        </p:nvSpPr>
        <p:spPr>
          <a:xfrm>
            <a:off x="5548731" y="3419633"/>
            <a:ext cx="2578800" cy="5044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58" name="Google Shape;158;p11"/>
          <p:cNvSpPr>
            <a:spLocks noGrp="1"/>
          </p:cNvSpPr>
          <p:nvPr>
            <p:ph type="pic" idx="22"/>
          </p:nvPr>
        </p:nvSpPr>
        <p:spPr>
          <a:xfrm>
            <a:off x="8325064" y="2772400"/>
            <a:ext cx="1314400" cy="1314400"/>
          </a:xfrm>
          <a:prstGeom prst="roundRect">
            <a:avLst>
              <a:gd name="adj" fmla="val 3966"/>
            </a:avLst>
          </a:prstGeom>
          <a:noFill/>
          <a:ln>
            <a:noFill/>
          </a:ln>
        </p:spPr>
        <p:txBody>
          <a:bodyPr/>
          <a:lstStyle/>
          <a:p>
            <a:endParaRPr lang="en-US"/>
          </a:p>
        </p:txBody>
      </p:sp>
      <p:sp>
        <p:nvSpPr>
          <p:cNvPr id="159" name="Google Shape;159;p11"/>
          <p:cNvSpPr/>
          <p:nvPr/>
        </p:nvSpPr>
        <p:spPr>
          <a:xfrm>
            <a:off x="5386197" y="4790000"/>
            <a:ext cx="4425600" cy="1674000"/>
          </a:xfrm>
          <a:prstGeom prst="roundRect">
            <a:avLst>
              <a:gd name="adj" fmla="val 3254"/>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60" name="Google Shape;160;p11"/>
          <p:cNvSpPr>
            <a:spLocks noGrp="1"/>
          </p:cNvSpPr>
          <p:nvPr>
            <p:ph type="body" idx="17"/>
          </p:nvPr>
        </p:nvSpPr>
        <p:spPr>
          <a:xfrm>
            <a:off x="5548731" y="5132567"/>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61" name="Google Shape;161;p11"/>
          <p:cNvSpPr>
            <a:spLocks noGrp="1"/>
          </p:cNvSpPr>
          <p:nvPr>
            <p:ph type="body" idx="18"/>
          </p:nvPr>
        </p:nvSpPr>
        <p:spPr>
          <a:xfrm>
            <a:off x="5548731" y="5617033"/>
            <a:ext cx="2578800" cy="5044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62" name="Google Shape;162;p11"/>
          <p:cNvSpPr>
            <a:spLocks noGrp="1"/>
          </p:cNvSpPr>
          <p:nvPr>
            <p:ph type="pic" idx="32"/>
          </p:nvPr>
        </p:nvSpPr>
        <p:spPr>
          <a:xfrm>
            <a:off x="8325064" y="4969800"/>
            <a:ext cx="1314400" cy="1314400"/>
          </a:xfrm>
          <a:prstGeom prst="roundRect">
            <a:avLst>
              <a:gd name="adj" fmla="val 3966"/>
            </a:avLst>
          </a:prstGeom>
          <a:noFill/>
          <a:ln>
            <a:noFill/>
          </a:ln>
        </p:spPr>
        <p:txBody>
          <a:bodyPr/>
          <a:lstStyle/>
          <a:p>
            <a:endParaRPr lang="en-US"/>
          </a:p>
        </p:txBody>
      </p:sp>
      <p:cxnSp>
        <p:nvCxnSpPr>
          <p:cNvPr id="163" name="Google Shape;163;p11"/>
          <p:cNvCxnSpPr/>
          <p:nvPr/>
        </p:nvCxnSpPr>
        <p:spPr>
          <a:xfrm>
            <a:off x="10032000" y="192000"/>
            <a:ext cx="0" cy="6464000"/>
          </a:xfrm>
          <a:prstGeom prst="straightConnector1">
            <a:avLst/>
          </a:prstGeom>
          <a:noFill/>
          <a:ln w="9525" cap="flat" cmpd="sng">
            <a:solidFill>
              <a:schemeClr val="lt2"/>
            </a:solidFill>
            <a:prstDash val="solid"/>
            <a:round/>
            <a:headEnd type="none" w="med" len="med"/>
            <a:tailEnd type="none" w="med" len="med"/>
          </a:ln>
        </p:spPr>
      </p:cxnSp>
      <p:sp>
        <p:nvSpPr>
          <p:cNvPr id="164" name="Google Shape;164;p11"/>
          <p:cNvSpPr/>
          <p:nvPr/>
        </p:nvSpPr>
        <p:spPr>
          <a:xfrm>
            <a:off x="395205" y="3794331"/>
            <a:ext cx="2108635" cy="2580435"/>
          </a:xfrm>
          <a:custGeom>
            <a:avLst/>
            <a:gdLst/>
            <a:ahLst/>
            <a:cxnLst/>
            <a:rect l="l" t="t" r="r" b="b"/>
            <a:pathLst>
              <a:path w="1877" h="2297" extrusionOk="0">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070" y="2266"/>
                </a:moveTo>
                <a:lnTo>
                  <a:pt x="1070" y="2297"/>
                </a:lnTo>
                <a:lnTo>
                  <a:pt x="807" y="2146"/>
                </a:lnTo>
                <a:lnTo>
                  <a:pt x="807" y="2115"/>
                </a:lnTo>
                <a:lnTo>
                  <a:pt x="1070" y="2266"/>
                </a:lnTo>
                <a:moveTo>
                  <a:pt x="1440" y="2146"/>
                </a:moveTo>
                <a:lnTo>
                  <a:pt x="1176" y="2297"/>
                </a:lnTo>
                <a:lnTo>
                  <a:pt x="1176" y="2266"/>
                </a:lnTo>
                <a:lnTo>
                  <a:pt x="1440" y="2115"/>
                </a:lnTo>
                <a:lnTo>
                  <a:pt x="1440" y="2146"/>
                </a:lnTo>
                <a:moveTo>
                  <a:pt x="397" y="2259"/>
                </a:moveTo>
                <a:lnTo>
                  <a:pt x="371" y="2259"/>
                </a:lnTo>
                <a:lnTo>
                  <a:pt x="371" y="1518"/>
                </a:lnTo>
                <a:lnTo>
                  <a:pt x="397" y="1518"/>
                </a:lnTo>
                <a:lnTo>
                  <a:pt x="397" y="2259"/>
                </a:lnTo>
                <a:moveTo>
                  <a:pt x="1136" y="2259"/>
                </a:moveTo>
                <a:lnTo>
                  <a:pt x="1110" y="2259"/>
                </a:lnTo>
                <a:lnTo>
                  <a:pt x="1110" y="1518"/>
                </a:lnTo>
                <a:lnTo>
                  <a:pt x="1136" y="1518"/>
                </a:lnTo>
                <a:lnTo>
                  <a:pt x="1136" y="2259"/>
                </a:lnTo>
                <a:moveTo>
                  <a:pt x="27" y="2047"/>
                </a:moveTo>
                <a:lnTo>
                  <a:pt x="0" y="2047"/>
                </a:lnTo>
                <a:lnTo>
                  <a:pt x="0" y="1307"/>
                </a:lnTo>
                <a:lnTo>
                  <a:pt x="27" y="1307"/>
                </a:lnTo>
                <a:lnTo>
                  <a:pt x="27" y="2047"/>
                </a:lnTo>
                <a:moveTo>
                  <a:pt x="767" y="2047"/>
                </a:moveTo>
                <a:lnTo>
                  <a:pt x="741" y="2047"/>
                </a:lnTo>
                <a:lnTo>
                  <a:pt x="741" y="1307"/>
                </a:lnTo>
                <a:lnTo>
                  <a:pt x="767" y="1307"/>
                </a:lnTo>
                <a:lnTo>
                  <a:pt x="767" y="2047"/>
                </a:lnTo>
                <a:moveTo>
                  <a:pt x="1506" y="2047"/>
                </a:moveTo>
                <a:lnTo>
                  <a:pt x="1480" y="2047"/>
                </a:lnTo>
                <a:lnTo>
                  <a:pt x="1480" y="1307"/>
                </a:lnTo>
                <a:lnTo>
                  <a:pt x="1506" y="1307"/>
                </a:lnTo>
                <a:lnTo>
                  <a:pt x="1506"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7" y="1299"/>
                </a:lnTo>
                <a:lnTo>
                  <a:pt x="807"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7" y="1239"/>
                </a:lnTo>
                <a:lnTo>
                  <a:pt x="807" y="1208"/>
                </a:lnTo>
                <a:lnTo>
                  <a:pt x="1070" y="1058"/>
                </a:lnTo>
                <a:lnTo>
                  <a:pt x="1070" y="1089"/>
                </a:lnTo>
                <a:moveTo>
                  <a:pt x="1440" y="1208"/>
                </a:moveTo>
                <a:lnTo>
                  <a:pt x="1440" y="1239"/>
                </a:lnTo>
                <a:lnTo>
                  <a:pt x="1176" y="1089"/>
                </a:lnTo>
                <a:lnTo>
                  <a:pt x="1176" y="1058"/>
                </a:lnTo>
                <a:lnTo>
                  <a:pt x="1440" y="1208"/>
                </a:lnTo>
                <a:moveTo>
                  <a:pt x="1810" y="1089"/>
                </a:moveTo>
                <a:lnTo>
                  <a:pt x="1546" y="1239"/>
                </a:lnTo>
                <a:lnTo>
                  <a:pt x="1546" y="1208"/>
                </a:lnTo>
                <a:lnTo>
                  <a:pt x="1810" y="1058"/>
                </a:lnTo>
                <a:lnTo>
                  <a:pt x="1810" y="1089"/>
                </a:lnTo>
                <a:moveTo>
                  <a:pt x="767" y="1201"/>
                </a:moveTo>
                <a:lnTo>
                  <a:pt x="741" y="1201"/>
                </a:lnTo>
                <a:lnTo>
                  <a:pt x="741" y="461"/>
                </a:lnTo>
                <a:lnTo>
                  <a:pt x="767" y="461"/>
                </a:lnTo>
                <a:lnTo>
                  <a:pt x="767" y="1201"/>
                </a:lnTo>
                <a:moveTo>
                  <a:pt x="1506" y="1201"/>
                </a:moveTo>
                <a:lnTo>
                  <a:pt x="1480" y="1201"/>
                </a:lnTo>
                <a:lnTo>
                  <a:pt x="1480" y="461"/>
                </a:lnTo>
                <a:lnTo>
                  <a:pt x="1506" y="461"/>
                </a:lnTo>
                <a:lnTo>
                  <a:pt x="150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1877" y="990"/>
                </a:moveTo>
                <a:lnTo>
                  <a:pt x="1850" y="990"/>
                </a:lnTo>
                <a:lnTo>
                  <a:pt x="1850" y="250"/>
                </a:lnTo>
                <a:lnTo>
                  <a:pt x="1877" y="250"/>
                </a:lnTo>
                <a:lnTo>
                  <a:pt x="1877" y="990"/>
                </a:lnTo>
                <a:moveTo>
                  <a:pt x="701" y="363"/>
                </a:moveTo>
                <a:lnTo>
                  <a:pt x="701" y="393"/>
                </a:lnTo>
                <a:lnTo>
                  <a:pt x="437" y="242"/>
                </a:lnTo>
                <a:lnTo>
                  <a:pt x="437" y="212"/>
                </a:lnTo>
                <a:lnTo>
                  <a:pt x="701" y="363"/>
                </a:lnTo>
                <a:moveTo>
                  <a:pt x="1070" y="242"/>
                </a:moveTo>
                <a:lnTo>
                  <a:pt x="807" y="393"/>
                </a:lnTo>
                <a:lnTo>
                  <a:pt x="807" y="363"/>
                </a:lnTo>
                <a:lnTo>
                  <a:pt x="1070" y="212"/>
                </a:lnTo>
                <a:lnTo>
                  <a:pt x="1070" y="242"/>
                </a:lnTo>
                <a:moveTo>
                  <a:pt x="1440" y="363"/>
                </a:moveTo>
                <a:lnTo>
                  <a:pt x="1440" y="393"/>
                </a:lnTo>
                <a:lnTo>
                  <a:pt x="1176" y="242"/>
                </a:lnTo>
                <a:lnTo>
                  <a:pt x="1176" y="212"/>
                </a:lnTo>
                <a:lnTo>
                  <a:pt x="1440" y="363"/>
                </a:lnTo>
                <a:moveTo>
                  <a:pt x="1810" y="242"/>
                </a:moveTo>
                <a:lnTo>
                  <a:pt x="1546" y="393"/>
                </a:lnTo>
                <a:lnTo>
                  <a:pt x="1546" y="363"/>
                </a:lnTo>
                <a:lnTo>
                  <a:pt x="1810" y="212"/>
                </a:lnTo>
                <a:lnTo>
                  <a:pt x="1810" y="242"/>
                </a:lnTo>
                <a:moveTo>
                  <a:pt x="1810" y="151"/>
                </a:moveTo>
                <a:lnTo>
                  <a:pt x="1810" y="182"/>
                </a:lnTo>
                <a:lnTo>
                  <a:pt x="1546" y="31"/>
                </a:lnTo>
                <a:lnTo>
                  <a:pt x="1546" y="0"/>
                </a:lnTo>
                <a:lnTo>
                  <a:pt x="1810" y="151"/>
                </a:lnTo>
                <a:moveTo>
                  <a:pt x="701" y="31"/>
                </a:moveTo>
                <a:lnTo>
                  <a:pt x="437" y="182"/>
                </a:lnTo>
                <a:lnTo>
                  <a:pt x="437" y="151"/>
                </a:lnTo>
                <a:lnTo>
                  <a:pt x="701" y="0"/>
                </a:lnTo>
                <a:lnTo>
                  <a:pt x="701" y="31"/>
                </a:lnTo>
                <a:moveTo>
                  <a:pt x="1070" y="151"/>
                </a:moveTo>
                <a:lnTo>
                  <a:pt x="1070" y="182"/>
                </a:lnTo>
                <a:lnTo>
                  <a:pt x="807" y="31"/>
                </a:lnTo>
                <a:lnTo>
                  <a:pt x="807" y="0"/>
                </a:lnTo>
                <a:lnTo>
                  <a:pt x="1070" y="151"/>
                </a:lnTo>
                <a:moveTo>
                  <a:pt x="1440" y="31"/>
                </a:moveTo>
                <a:lnTo>
                  <a:pt x="1176" y="182"/>
                </a:lnTo>
                <a:lnTo>
                  <a:pt x="1176" y="151"/>
                </a:lnTo>
                <a:lnTo>
                  <a:pt x="1440" y="0"/>
                </a:lnTo>
                <a:lnTo>
                  <a:pt x="1440" y="31"/>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165" name="Google Shape;165;p11"/>
          <p:cNvSpPr/>
          <p:nvPr/>
        </p:nvSpPr>
        <p:spPr>
          <a:xfrm>
            <a:off x="10424531" y="757507"/>
            <a:ext cx="1036395" cy="1433848"/>
          </a:xfrm>
          <a:custGeom>
            <a:avLst/>
            <a:gdLst/>
            <a:ahLst/>
            <a:cxnLst/>
            <a:rect l="l" t="t" r="r" b="b"/>
            <a:pathLst>
              <a:path w="1507" h="2085" extrusionOk="0">
                <a:moveTo>
                  <a:pt x="331" y="2054"/>
                </a:moveTo>
                <a:lnTo>
                  <a:pt x="331" y="2085"/>
                </a:lnTo>
                <a:lnTo>
                  <a:pt x="67" y="1934"/>
                </a:lnTo>
                <a:lnTo>
                  <a:pt x="67" y="1903"/>
                </a:lnTo>
                <a:lnTo>
                  <a:pt x="331" y="2054"/>
                </a:lnTo>
                <a:moveTo>
                  <a:pt x="1440" y="1511"/>
                </a:moveTo>
                <a:lnTo>
                  <a:pt x="437" y="2085"/>
                </a:lnTo>
                <a:lnTo>
                  <a:pt x="437" y="2054"/>
                </a:lnTo>
                <a:lnTo>
                  <a:pt x="1440" y="1480"/>
                </a:lnTo>
                <a:lnTo>
                  <a:pt x="1440" y="1511"/>
                </a:lnTo>
                <a:moveTo>
                  <a:pt x="397" y="2047"/>
                </a:moveTo>
                <a:lnTo>
                  <a:pt x="371" y="2047"/>
                </a:lnTo>
                <a:lnTo>
                  <a:pt x="371" y="1730"/>
                </a:lnTo>
                <a:lnTo>
                  <a:pt x="397" y="1730"/>
                </a:lnTo>
                <a:lnTo>
                  <a:pt x="397" y="2047"/>
                </a:lnTo>
                <a:moveTo>
                  <a:pt x="27" y="1835"/>
                </a:moveTo>
                <a:lnTo>
                  <a:pt x="0" y="1835"/>
                </a:lnTo>
                <a:lnTo>
                  <a:pt x="0" y="1518"/>
                </a:lnTo>
                <a:lnTo>
                  <a:pt x="27" y="1518"/>
                </a:lnTo>
                <a:lnTo>
                  <a:pt x="27" y="1835"/>
                </a:lnTo>
                <a:moveTo>
                  <a:pt x="331" y="1631"/>
                </a:moveTo>
                <a:lnTo>
                  <a:pt x="331" y="1662"/>
                </a:lnTo>
                <a:lnTo>
                  <a:pt x="67" y="1511"/>
                </a:lnTo>
                <a:lnTo>
                  <a:pt x="67" y="1480"/>
                </a:lnTo>
                <a:lnTo>
                  <a:pt x="331" y="1631"/>
                </a:lnTo>
                <a:moveTo>
                  <a:pt x="1070" y="1299"/>
                </a:moveTo>
                <a:lnTo>
                  <a:pt x="437" y="1662"/>
                </a:lnTo>
                <a:lnTo>
                  <a:pt x="437" y="1631"/>
                </a:lnTo>
                <a:lnTo>
                  <a:pt x="1070" y="1269"/>
                </a:lnTo>
                <a:lnTo>
                  <a:pt x="1070" y="1299"/>
                </a:lnTo>
                <a:moveTo>
                  <a:pt x="701" y="1087"/>
                </a:moveTo>
                <a:lnTo>
                  <a:pt x="67" y="1450"/>
                </a:lnTo>
                <a:lnTo>
                  <a:pt x="67" y="1420"/>
                </a:lnTo>
                <a:lnTo>
                  <a:pt x="701" y="1057"/>
                </a:lnTo>
                <a:lnTo>
                  <a:pt x="701" y="1087"/>
                </a:lnTo>
                <a:moveTo>
                  <a:pt x="1507" y="1412"/>
                </a:moveTo>
                <a:lnTo>
                  <a:pt x="1480" y="1412"/>
                </a:lnTo>
                <a:lnTo>
                  <a:pt x="1480" y="250"/>
                </a:lnTo>
                <a:lnTo>
                  <a:pt x="1507" y="250"/>
                </a:lnTo>
                <a:lnTo>
                  <a:pt x="1507" y="1412"/>
                </a:lnTo>
                <a:moveTo>
                  <a:pt x="1070" y="1208"/>
                </a:moveTo>
                <a:lnTo>
                  <a:pt x="1070" y="1239"/>
                </a:lnTo>
                <a:lnTo>
                  <a:pt x="806" y="1087"/>
                </a:lnTo>
                <a:lnTo>
                  <a:pt x="806" y="1057"/>
                </a:lnTo>
                <a:lnTo>
                  <a:pt x="1070" y="1208"/>
                </a:lnTo>
                <a:moveTo>
                  <a:pt x="1136" y="1201"/>
                </a:moveTo>
                <a:lnTo>
                  <a:pt x="1110" y="1201"/>
                </a:lnTo>
                <a:lnTo>
                  <a:pt x="1110" y="461"/>
                </a:lnTo>
                <a:lnTo>
                  <a:pt x="1136" y="461"/>
                </a:lnTo>
                <a:lnTo>
                  <a:pt x="1136" y="1201"/>
                </a:lnTo>
                <a:moveTo>
                  <a:pt x="766" y="990"/>
                </a:moveTo>
                <a:lnTo>
                  <a:pt x="741" y="990"/>
                </a:lnTo>
                <a:lnTo>
                  <a:pt x="741" y="250"/>
                </a:lnTo>
                <a:lnTo>
                  <a:pt x="766" y="250"/>
                </a:lnTo>
                <a:lnTo>
                  <a:pt x="766" y="990"/>
                </a:lnTo>
                <a:moveTo>
                  <a:pt x="1070" y="363"/>
                </a:moveTo>
                <a:lnTo>
                  <a:pt x="1070" y="393"/>
                </a:lnTo>
                <a:lnTo>
                  <a:pt x="806" y="242"/>
                </a:lnTo>
                <a:lnTo>
                  <a:pt x="806" y="212"/>
                </a:lnTo>
                <a:lnTo>
                  <a:pt x="1070" y="363"/>
                </a:lnTo>
                <a:moveTo>
                  <a:pt x="1440" y="242"/>
                </a:moveTo>
                <a:lnTo>
                  <a:pt x="1176" y="393"/>
                </a:lnTo>
                <a:lnTo>
                  <a:pt x="1176" y="363"/>
                </a:lnTo>
                <a:lnTo>
                  <a:pt x="1440" y="212"/>
                </a:lnTo>
                <a:lnTo>
                  <a:pt x="1440" y="242"/>
                </a:lnTo>
                <a:moveTo>
                  <a:pt x="1440" y="151"/>
                </a:moveTo>
                <a:lnTo>
                  <a:pt x="1440" y="182"/>
                </a:lnTo>
                <a:lnTo>
                  <a:pt x="1176" y="31"/>
                </a:lnTo>
                <a:lnTo>
                  <a:pt x="1176" y="0"/>
                </a:lnTo>
                <a:lnTo>
                  <a:pt x="1440" y="151"/>
                </a:lnTo>
                <a:moveTo>
                  <a:pt x="1070" y="31"/>
                </a:moveTo>
                <a:lnTo>
                  <a:pt x="806" y="182"/>
                </a:lnTo>
                <a:lnTo>
                  <a:pt x="806" y="151"/>
                </a:lnTo>
                <a:lnTo>
                  <a:pt x="1070" y="0"/>
                </a:lnTo>
                <a:lnTo>
                  <a:pt x="1070" y="31"/>
                </a:lnTo>
                <a:close/>
              </a:path>
            </a:pathLst>
          </a:custGeom>
          <a:solidFill>
            <a:schemeClr val="accent4"/>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cxnSp>
        <p:nvCxnSpPr>
          <p:cNvPr id="166" name="Google Shape;166;p11"/>
          <p:cNvCxnSpPr/>
          <p:nvPr/>
        </p:nvCxnSpPr>
        <p:spPr>
          <a:xfrm>
            <a:off x="5155200" y="197600"/>
            <a:ext cx="0" cy="6464000"/>
          </a:xfrm>
          <a:prstGeom prst="straightConnector1">
            <a:avLst/>
          </a:prstGeom>
          <a:noFill/>
          <a:ln w="9525" cap="flat" cmpd="sng">
            <a:solidFill>
              <a:schemeClr val="lt2"/>
            </a:solidFill>
            <a:prstDash val="solid"/>
            <a:round/>
            <a:headEnd type="none" w="med" len="med"/>
            <a:tailEnd type="none" w="med" len="med"/>
          </a:ln>
        </p:spPr>
      </p:cxnSp>
    </p:spTree>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matchingName="4 Team Members  slide - v2">
  <p:cSld name="CUSTOM_11">
    <p:bg>
      <p:bgPr>
        <a:solidFill>
          <a:schemeClr val="lt2"/>
        </a:solidFill>
        <a:effectLst/>
      </p:bgPr>
    </p:bg>
    <p:spTree>
      <p:nvGrpSpPr>
        <p:cNvPr id="1" name="Shape 167"/>
        <p:cNvGrpSpPr/>
        <p:nvPr/>
      </p:nvGrpSpPr>
      <p:grpSpPr>
        <a:xfrm>
          <a:off x="0" y="0"/>
          <a:ext cx="0" cy="0"/>
          <a:chOff x="0" y="0"/>
          <a:chExt cx="0" cy="0"/>
        </a:xfrm>
      </p:grpSpPr>
      <p:sp>
        <p:nvSpPr>
          <p:cNvPr id="168" name="Google Shape;168;p12"/>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69" name="Google Shape;169;p12"/>
          <p:cNvSpPr>
            <a:spLocks noGrp="1"/>
          </p:cNvSpPr>
          <p:nvPr>
            <p:ph type="title"/>
          </p:nvPr>
        </p:nvSpPr>
        <p:spPr>
          <a:xfrm>
            <a:off x="395200" y="395200"/>
            <a:ext cx="113472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70" name="Google Shape;170;p12"/>
          <p:cNvSpPr/>
          <p:nvPr/>
        </p:nvSpPr>
        <p:spPr>
          <a:xfrm>
            <a:off x="396000" y="2179000"/>
            <a:ext cx="2709600" cy="42852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71" name="Google Shape;171;p12"/>
          <p:cNvSpPr>
            <a:spLocks noGrp="1"/>
          </p:cNvSpPr>
          <p:nvPr>
            <p:ph type="pic" idx="12"/>
          </p:nvPr>
        </p:nvSpPr>
        <p:spPr>
          <a:xfrm>
            <a:off x="552100" y="2360567"/>
            <a:ext cx="2394000" cy="2523600"/>
          </a:xfrm>
          <a:prstGeom prst="roundRect">
            <a:avLst>
              <a:gd name="adj" fmla="val 3966"/>
            </a:avLst>
          </a:prstGeom>
          <a:noFill/>
          <a:ln>
            <a:noFill/>
          </a:ln>
        </p:spPr>
      </p:sp>
      <p:sp>
        <p:nvSpPr>
          <p:cNvPr id="172" name="Google Shape;172;p12"/>
          <p:cNvSpPr>
            <a:spLocks noGrp="1"/>
          </p:cNvSpPr>
          <p:nvPr>
            <p:ph type="body" idx="13"/>
          </p:nvPr>
        </p:nvSpPr>
        <p:spPr>
          <a:xfrm>
            <a:off x="552081" y="5104767"/>
            <a:ext cx="23940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73" name="Google Shape;173;p12"/>
          <p:cNvSpPr>
            <a:spLocks noGrp="1"/>
          </p:cNvSpPr>
          <p:nvPr>
            <p:ph type="body" idx="17"/>
          </p:nvPr>
        </p:nvSpPr>
        <p:spPr>
          <a:xfrm>
            <a:off x="552081" y="5652333"/>
            <a:ext cx="23940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74" name="Google Shape;174;p12"/>
          <p:cNvSpPr/>
          <p:nvPr/>
        </p:nvSpPr>
        <p:spPr>
          <a:xfrm>
            <a:off x="3275167" y="2179000"/>
            <a:ext cx="2709600" cy="42852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75" name="Google Shape;175;p12"/>
          <p:cNvSpPr>
            <a:spLocks noGrp="1"/>
          </p:cNvSpPr>
          <p:nvPr>
            <p:ph type="pic" idx="22"/>
          </p:nvPr>
        </p:nvSpPr>
        <p:spPr>
          <a:xfrm>
            <a:off x="3431267" y="2360567"/>
            <a:ext cx="2394000" cy="2523600"/>
          </a:xfrm>
          <a:prstGeom prst="roundRect">
            <a:avLst>
              <a:gd name="adj" fmla="val 3966"/>
            </a:avLst>
          </a:prstGeom>
          <a:noFill/>
          <a:ln>
            <a:noFill/>
          </a:ln>
        </p:spPr>
      </p:sp>
      <p:sp>
        <p:nvSpPr>
          <p:cNvPr id="176" name="Google Shape;176;p12"/>
          <p:cNvSpPr>
            <a:spLocks noGrp="1"/>
          </p:cNvSpPr>
          <p:nvPr>
            <p:ph type="body" idx="14"/>
          </p:nvPr>
        </p:nvSpPr>
        <p:spPr>
          <a:xfrm>
            <a:off x="3431248" y="5104767"/>
            <a:ext cx="23940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77" name="Google Shape;177;p12"/>
          <p:cNvSpPr>
            <a:spLocks noGrp="1"/>
          </p:cNvSpPr>
          <p:nvPr>
            <p:ph type="body" idx="18"/>
          </p:nvPr>
        </p:nvSpPr>
        <p:spPr>
          <a:xfrm>
            <a:off x="3431248" y="5652333"/>
            <a:ext cx="23940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78" name="Google Shape;178;p12"/>
          <p:cNvSpPr/>
          <p:nvPr/>
        </p:nvSpPr>
        <p:spPr>
          <a:xfrm>
            <a:off x="6154333" y="2179000"/>
            <a:ext cx="2709600" cy="42852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79" name="Google Shape;179;p12"/>
          <p:cNvSpPr>
            <a:spLocks noGrp="1"/>
          </p:cNvSpPr>
          <p:nvPr>
            <p:ph type="pic" idx="32"/>
          </p:nvPr>
        </p:nvSpPr>
        <p:spPr>
          <a:xfrm>
            <a:off x="6310433" y="2360567"/>
            <a:ext cx="2394000" cy="2523600"/>
          </a:xfrm>
          <a:prstGeom prst="roundRect">
            <a:avLst>
              <a:gd name="adj" fmla="val 3966"/>
            </a:avLst>
          </a:prstGeom>
          <a:noFill/>
          <a:ln>
            <a:noFill/>
          </a:ln>
        </p:spPr>
      </p:sp>
      <p:sp>
        <p:nvSpPr>
          <p:cNvPr id="180" name="Google Shape;180;p12"/>
          <p:cNvSpPr>
            <a:spLocks noGrp="1"/>
          </p:cNvSpPr>
          <p:nvPr>
            <p:ph type="body" idx="15"/>
          </p:nvPr>
        </p:nvSpPr>
        <p:spPr>
          <a:xfrm>
            <a:off x="6310415" y="5104767"/>
            <a:ext cx="23940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81" name="Google Shape;181;p12"/>
          <p:cNvSpPr>
            <a:spLocks noGrp="1"/>
          </p:cNvSpPr>
          <p:nvPr>
            <p:ph type="body" idx="23"/>
          </p:nvPr>
        </p:nvSpPr>
        <p:spPr>
          <a:xfrm>
            <a:off x="6310415" y="5652333"/>
            <a:ext cx="23940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82" name="Google Shape;182;p12"/>
          <p:cNvSpPr/>
          <p:nvPr/>
        </p:nvSpPr>
        <p:spPr>
          <a:xfrm>
            <a:off x="9033500" y="2179000"/>
            <a:ext cx="2709600" cy="42852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83" name="Google Shape;183;p12"/>
          <p:cNvSpPr>
            <a:spLocks noGrp="1"/>
          </p:cNvSpPr>
          <p:nvPr>
            <p:ph type="pic" idx="42"/>
          </p:nvPr>
        </p:nvSpPr>
        <p:spPr>
          <a:xfrm>
            <a:off x="9189600" y="2360567"/>
            <a:ext cx="2394000" cy="2523600"/>
          </a:xfrm>
          <a:prstGeom prst="roundRect">
            <a:avLst>
              <a:gd name="adj" fmla="val 3966"/>
            </a:avLst>
          </a:prstGeom>
          <a:noFill/>
          <a:ln>
            <a:noFill/>
          </a:ln>
        </p:spPr>
      </p:sp>
      <p:sp>
        <p:nvSpPr>
          <p:cNvPr id="184" name="Google Shape;184;p12"/>
          <p:cNvSpPr>
            <a:spLocks noGrp="1"/>
          </p:cNvSpPr>
          <p:nvPr>
            <p:ph type="body" idx="16"/>
          </p:nvPr>
        </p:nvSpPr>
        <p:spPr>
          <a:xfrm>
            <a:off x="9189581" y="5104767"/>
            <a:ext cx="23940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185" name="Google Shape;185;p12"/>
          <p:cNvSpPr>
            <a:spLocks noGrp="1"/>
          </p:cNvSpPr>
          <p:nvPr>
            <p:ph type="body" idx="24"/>
          </p:nvPr>
        </p:nvSpPr>
        <p:spPr>
          <a:xfrm>
            <a:off x="9189581" y="5652333"/>
            <a:ext cx="2394000" cy="599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matchingName="4 Team Members  slide - v3">
  <p:cSld name="CUSTOM_12">
    <p:bg>
      <p:bgPr>
        <a:solidFill>
          <a:schemeClr val="dk2"/>
        </a:solidFill>
        <a:effectLst/>
      </p:bgPr>
    </p:bg>
    <p:spTree>
      <p:nvGrpSpPr>
        <p:cNvPr id="1" name="Shape 186"/>
        <p:cNvGrpSpPr/>
        <p:nvPr/>
      </p:nvGrpSpPr>
      <p:grpSpPr>
        <a:xfrm>
          <a:off x="0" y="0"/>
          <a:ext cx="0" cy="0"/>
          <a:chOff x="0" y="0"/>
          <a:chExt cx="0" cy="0"/>
        </a:xfrm>
      </p:grpSpPr>
      <p:sp>
        <p:nvSpPr>
          <p:cNvPr id="187" name="Google Shape;187;p13"/>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88" name="Google Shape;188;p13"/>
          <p:cNvSpPr>
            <a:spLocks noGrp="1"/>
          </p:cNvSpPr>
          <p:nvPr>
            <p:ph type="title"/>
          </p:nvPr>
        </p:nvSpPr>
        <p:spPr>
          <a:xfrm>
            <a:off x="395200" y="395200"/>
            <a:ext cx="9394800" cy="763600"/>
          </a:xfrm>
          <a:prstGeom prst="rect">
            <a:avLst/>
          </a:prstGeom>
        </p:spPr>
        <p:txBody>
          <a:bodyPr spcFirstLastPara="1" wrap="square" lIns="0" tIns="0" rIns="0" bIns="0" anchor="t" anchorCtr="0">
            <a:noAutofit/>
          </a:bodyPr>
          <a:lstStyle>
            <a:lvl1pPr>
              <a:defRPr>
                <a:solidFill>
                  <a:schemeClr val="lt1"/>
                </a:solidFill>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89" name="Google Shape;189;p13"/>
          <p:cNvSpPr/>
          <p:nvPr/>
        </p:nvSpPr>
        <p:spPr>
          <a:xfrm>
            <a:off x="395200" y="2606711"/>
            <a:ext cx="4425600" cy="1674000"/>
          </a:xfrm>
          <a:prstGeom prst="roundRect">
            <a:avLst>
              <a:gd name="adj" fmla="val 3254"/>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90" name="Google Shape;190;p13"/>
          <p:cNvSpPr>
            <a:spLocks noGrp="1"/>
          </p:cNvSpPr>
          <p:nvPr>
            <p:ph type="body" idx="13"/>
          </p:nvPr>
        </p:nvSpPr>
        <p:spPr>
          <a:xfrm>
            <a:off x="557733" y="2949277"/>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91" name="Google Shape;191;p13"/>
          <p:cNvSpPr>
            <a:spLocks noGrp="1"/>
          </p:cNvSpPr>
          <p:nvPr>
            <p:ph type="body" idx="15"/>
          </p:nvPr>
        </p:nvSpPr>
        <p:spPr>
          <a:xfrm>
            <a:off x="557733" y="3433744"/>
            <a:ext cx="2578800" cy="5044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92" name="Google Shape;192;p13"/>
          <p:cNvSpPr>
            <a:spLocks noGrp="1"/>
          </p:cNvSpPr>
          <p:nvPr>
            <p:ph type="pic" idx="12"/>
          </p:nvPr>
        </p:nvSpPr>
        <p:spPr>
          <a:xfrm>
            <a:off x="3334067" y="2786511"/>
            <a:ext cx="1314400" cy="1314400"/>
          </a:xfrm>
          <a:prstGeom prst="roundRect">
            <a:avLst>
              <a:gd name="adj" fmla="val 3966"/>
            </a:avLst>
          </a:prstGeom>
          <a:noFill/>
          <a:ln>
            <a:noFill/>
          </a:ln>
        </p:spPr>
        <p:txBody>
          <a:bodyPr/>
          <a:lstStyle/>
          <a:p>
            <a:endParaRPr lang="en-US"/>
          </a:p>
        </p:txBody>
      </p:sp>
      <p:sp>
        <p:nvSpPr>
          <p:cNvPr id="193" name="Google Shape;193;p13"/>
          <p:cNvSpPr/>
          <p:nvPr/>
        </p:nvSpPr>
        <p:spPr>
          <a:xfrm>
            <a:off x="5325633" y="2606711"/>
            <a:ext cx="4425600" cy="1674000"/>
          </a:xfrm>
          <a:prstGeom prst="roundRect">
            <a:avLst>
              <a:gd name="adj" fmla="val 3254"/>
            </a:avLst>
          </a:prstGeom>
          <a:no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94" name="Google Shape;194;p13"/>
          <p:cNvSpPr>
            <a:spLocks noGrp="1"/>
          </p:cNvSpPr>
          <p:nvPr>
            <p:ph type="body" idx="14"/>
          </p:nvPr>
        </p:nvSpPr>
        <p:spPr>
          <a:xfrm>
            <a:off x="5488167" y="2949277"/>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95" name="Google Shape;195;p13"/>
          <p:cNvSpPr>
            <a:spLocks noGrp="1"/>
          </p:cNvSpPr>
          <p:nvPr>
            <p:ph type="body" idx="16"/>
          </p:nvPr>
        </p:nvSpPr>
        <p:spPr>
          <a:xfrm>
            <a:off x="5488167" y="3433744"/>
            <a:ext cx="2578800" cy="5044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96" name="Google Shape;196;p13"/>
          <p:cNvSpPr>
            <a:spLocks noGrp="1"/>
          </p:cNvSpPr>
          <p:nvPr>
            <p:ph type="pic" idx="22"/>
          </p:nvPr>
        </p:nvSpPr>
        <p:spPr>
          <a:xfrm>
            <a:off x="8264500" y="2786511"/>
            <a:ext cx="1314400" cy="1314400"/>
          </a:xfrm>
          <a:prstGeom prst="roundRect">
            <a:avLst>
              <a:gd name="adj" fmla="val 3966"/>
            </a:avLst>
          </a:prstGeom>
          <a:noFill/>
          <a:ln>
            <a:noFill/>
          </a:ln>
        </p:spPr>
        <p:txBody>
          <a:bodyPr/>
          <a:lstStyle/>
          <a:p>
            <a:endParaRPr lang="en-US"/>
          </a:p>
        </p:txBody>
      </p:sp>
      <p:sp>
        <p:nvSpPr>
          <p:cNvPr id="197" name="Google Shape;197;p13"/>
          <p:cNvSpPr/>
          <p:nvPr/>
        </p:nvSpPr>
        <p:spPr>
          <a:xfrm>
            <a:off x="433984" y="4736400"/>
            <a:ext cx="4425600" cy="1674000"/>
          </a:xfrm>
          <a:prstGeom prst="roundRect">
            <a:avLst>
              <a:gd name="adj" fmla="val 3254"/>
            </a:avLst>
          </a:prstGeom>
          <a:no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198" name="Google Shape;198;p13"/>
          <p:cNvSpPr>
            <a:spLocks noGrp="1"/>
          </p:cNvSpPr>
          <p:nvPr>
            <p:ph type="body" idx="17"/>
          </p:nvPr>
        </p:nvSpPr>
        <p:spPr>
          <a:xfrm>
            <a:off x="596517" y="5078967"/>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199" name="Google Shape;199;p13"/>
          <p:cNvSpPr>
            <a:spLocks noGrp="1"/>
          </p:cNvSpPr>
          <p:nvPr>
            <p:ph type="body" idx="23"/>
          </p:nvPr>
        </p:nvSpPr>
        <p:spPr>
          <a:xfrm>
            <a:off x="596517" y="5563433"/>
            <a:ext cx="2578800" cy="5044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200" name="Google Shape;200;p13"/>
          <p:cNvSpPr>
            <a:spLocks noGrp="1"/>
          </p:cNvSpPr>
          <p:nvPr>
            <p:ph type="pic" idx="32"/>
          </p:nvPr>
        </p:nvSpPr>
        <p:spPr>
          <a:xfrm>
            <a:off x="3372851" y="4916200"/>
            <a:ext cx="1314400" cy="1314400"/>
          </a:xfrm>
          <a:prstGeom prst="roundRect">
            <a:avLst>
              <a:gd name="adj" fmla="val 3966"/>
            </a:avLst>
          </a:prstGeom>
          <a:noFill/>
          <a:ln>
            <a:noFill/>
          </a:ln>
        </p:spPr>
        <p:txBody>
          <a:bodyPr/>
          <a:lstStyle/>
          <a:p>
            <a:endParaRPr lang="en-US"/>
          </a:p>
        </p:txBody>
      </p:sp>
      <p:sp>
        <p:nvSpPr>
          <p:cNvPr id="201" name="Google Shape;201;p13"/>
          <p:cNvSpPr/>
          <p:nvPr/>
        </p:nvSpPr>
        <p:spPr>
          <a:xfrm>
            <a:off x="5364417" y="4736400"/>
            <a:ext cx="4425600" cy="1674000"/>
          </a:xfrm>
          <a:prstGeom prst="roundRect">
            <a:avLst>
              <a:gd name="adj" fmla="val 3254"/>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02" name="Google Shape;202;p13"/>
          <p:cNvSpPr>
            <a:spLocks noGrp="1"/>
          </p:cNvSpPr>
          <p:nvPr>
            <p:ph type="body" idx="18"/>
          </p:nvPr>
        </p:nvSpPr>
        <p:spPr>
          <a:xfrm>
            <a:off x="5526951" y="5078967"/>
            <a:ext cx="2578800" cy="3272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203" name="Google Shape;203;p13"/>
          <p:cNvSpPr>
            <a:spLocks noGrp="1"/>
          </p:cNvSpPr>
          <p:nvPr>
            <p:ph type="body" idx="24"/>
          </p:nvPr>
        </p:nvSpPr>
        <p:spPr>
          <a:xfrm>
            <a:off x="5526951" y="5563433"/>
            <a:ext cx="2578800" cy="5044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204" name="Google Shape;204;p13"/>
          <p:cNvSpPr>
            <a:spLocks noGrp="1"/>
          </p:cNvSpPr>
          <p:nvPr>
            <p:ph type="pic" idx="42"/>
          </p:nvPr>
        </p:nvSpPr>
        <p:spPr>
          <a:xfrm>
            <a:off x="8303284" y="4916200"/>
            <a:ext cx="1314400" cy="1314400"/>
          </a:xfrm>
          <a:prstGeom prst="roundRect">
            <a:avLst>
              <a:gd name="adj" fmla="val 3966"/>
            </a:avLst>
          </a:prstGeom>
          <a:noFill/>
          <a:ln>
            <a:noFill/>
          </a:ln>
        </p:spPr>
        <p:txBody>
          <a:bodyPr/>
          <a:lstStyle/>
          <a:p>
            <a:endParaRPr lang="en-US"/>
          </a:p>
        </p:txBody>
      </p:sp>
      <p:cxnSp>
        <p:nvCxnSpPr>
          <p:cNvPr id="205" name="Google Shape;205;p13"/>
          <p:cNvCxnSpPr/>
          <p:nvPr/>
        </p:nvCxnSpPr>
        <p:spPr>
          <a:xfrm>
            <a:off x="10032000" y="192000"/>
            <a:ext cx="0" cy="6464000"/>
          </a:xfrm>
          <a:prstGeom prst="straightConnector1">
            <a:avLst/>
          </a:prstGeom>
          <a:noFill/>
          <a:ln w="9525" cap="flat" cmpd="sng">
            <a:solidFill>
              <a:schemeClr val="lt2"/>
            </a:solidFill>
            <a:prstDash val="solid"/>
            <a:round/>
            <a:headEnd type="none" w="med" len="med"/>
            <a:tailEnd type="none" w="med" len="med"/>
          </a:ln>
        </p:spPr>
      </p:cxnSp>
      <p:sp>
        <p:nvSpPr>
          <p:cNvPr id="206" name="Google Shape;206;p13"/>
          <p:cNvSpPr/>
          <p:nvPr/>
        </p:nvSpPr>
        <p:spPr>
          <a:xfrm>
            <a:off x="10497791" y="1407491"/>
            <a:ext cx="1036395" cy="1579639"/>
          </a:xfrm>
          <a:custGeom>
            <a:avLst/>
            <a:gdLst/>
            <a:ahLst/>
            <a:cxnLst/>
            <a:rect l="l" t="t" r="r" b="b"/>
            <a:pathLst>
              <a:path w="1507" h="2297" extrusionOk="0">
                <a:moveTo>
                  <a:pt x="1070" y="2266"/>
                </a:moveTo>
                <a:lnTo>
                  <a:pt x="1070" y="2297"/>
                </a:lnTo>
                <a:lnTo>
                  <a:pt x="806" y="2146"/>
                </a:lnTo>
                <a:lnTo>
                  <a:pt x="806" y="2115"/>
                </a:lnTo>
                <a:lnTo>
                  <a:pt x="1070" y="2266"/>
                </a:lnTo>
                <a:moveTo>
                  <a:pt x="1440" y="2146"/>
                </a:moveTo>
                <a:lnTo>
                  <a:pt x="1176" y="2297"/>
                </a:lnTo>
                <a:lnTo>
                  <a:pt x="1176" y="2266"/>
                </a:lnTo>
                <a:lnTo>
                  <a:pt x="1440" y="2115"/>
                </a:lnTo>
                <a:lnTo>
                  <a:pt x="1440" y="2146"/>
                </a:lnTo>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136" y="2259"/>
                </a:moveTo>
                <a:lnTo>
                  <a:pt x="1110" y="2259"/>
                </a:lnTo>
                <a:lnTo>
                  <a:pt x="1110" y="1518"/>
                </a:lnTo>
                <a:lnTo>
                  <a:pt x="1136" y="1518"/>
                </a:lnTo>
                <a:lnTo>
                  <a:pt x="1136" y="2259"/>
                </a:lnTo>
                <a:moveTo>
                  <a:pt x="397" y="2259"/>
                </a:moveTo>
                <a:lnTo>
                  <a:pt x="371" y="2259"/>
                </a:lnTo>
                <a:lnTo>
                  <a:pt x="371" y="1518"/>
                </a:lnTo>
                <a:lnTo>
                  <a:pt x="397" y="1518"/>
                </a:lnTo>
                <a:lnTo>
                  <a:pt x="397" y="2259"/>
                </a:lnTo>
                <a:moveTo>
                  <a:pt x="27" y="2047"/>
                </a:moveTo>
                <a:lnTo>
                  <a:pt x="0" y="2047"/>
                </a:lnTo>
                <a:lnTo>
                  <a:pt x="0" y="1307"/>
                </a:lnTo>
                <a:lnTo>
                  <a:pt x="27" y="1307"/>
                </a:lnTo>
                <a:lnTo>
                  <a:pt x="27" y="2047"/>
                </a:lnTo>
                <a:moveTo>
                  <a:pt x="766" y="2047"/>
                </a:moveTo>
                <a:lnTo>
                  <a:pt x="741" y="2047"/>
                </a:lnTo>
                <a:lnTo>
                  <a:pt x="741" y="1307"/>
                </a:lnTo>
                <a:lnTo>
                  <a:pt x="766" y="1307"/>
                </a:lnTo>
                <a:lnTo>
                  <a:pt x="766" y="2047"/>
                </a:lnTo>
                <a:moveTo>
                  <a:pt x="1507" y="2047"/>
                </a:moveTo>
                <a:lnTo>
                  <a:pt x="1480" y="2047"/>
                </a:lnTo>
                <a:lnTo>
                  <a:pt x="1480" y="1307"/>
                </a:lnTo>
                <a:lnTo>
                  <a:pt x="1507" y="1307"/>
                </a:lnTo>
                <a:lnTo>
                  <a:pt x="1507"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6" y="1299"/>
                </a:lnTo>
                <a:lnTo>
                  <a:pt x="806"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6" y="1239"/>
                </a:lnTo>
                <a:lnTo>
                  <a:pt x="806" y="1208"/>
                </a:lnTo>
                <a:lnTo>
                  <a:pt x="1070" y="1058"/>
                </a:lnTo>
                <a:lnTo>
                  <a:pt x="1070" y="1089"/>
                </a:lnTo>
                <a:moveTo>
                  <a:pt x="1440" y="1208"/>
                </a:moveTo>
                <a:lnTo>
                  <a:pt x="1440" y="1239"/>
                </a:lnTo>
                <a:lnTo>
                  <a:pt x="1176" y="1089"/>
                </a:lnTo>
                <a:lnTo>
                  <a:pt x="1176" y="1058"/>
                </a:lnTo>
                <a:lnTo>
                  <a:pt x="1440" y="1208"/>
                </a:lnTo>
                <a:moveTo>
                  <a:pt x="766" y="1201"/>
                </a:moveTo>
                <a:lnTo>
                  <a:pt x="741" y="1201"/>
                </a:lnTo>
                <a:lnTo>
                  <a:pt x="741" y="461"/>
                </a:lnTo>
                <a:lnTo>
                  <a:pt x="766" y="461"/>
                </a:lnTo>
                <a:lnTo>
                  <a:pt x="76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701" y="363"/>
                </a:moveTo>
                <a:lnTo>
                  <a:pt x="701" y="393"/>
                </a:lnTo>
                <a:lnTo>
                  <a:pt x="437" y="242"/>
                </a:lnTo>
                <a:lnTo>
                  <a:pt x="437" y="212"/>
                </a:lnTo>
                <a:lnTo>
                  <a:pt x="701" y="363"/>
                </a:lnTo>
                <a:moveTo>
                  <a:pt x="1070" y="242"/>
                </a:moveTo>
                <a:lnTo>
                  <a:pt x="806" y="393"/>
                </a:lnTo>
                <a:lnTo>
                  <a:pt x="806" y="363"/>
                </a:lnTo>
                <a:lnTo>
                  <a:pt x="1070" y="212"/>
                </a:lnTo>
                <a:lnTo>
                  <a:pt x="1070" y="242"/>
                </a:lnTo>
                <a:moveTo>
                  <a:pt x="701" y="31"/>
                </a:moveTo>
                <a:lnTo>
                  <a:pt x="437" y="182"/>
                </a:lnTo>
                <a:lnTo>
                  <a:pt x="437" y="151"/>
                </a:lnTo>
                <a:lnTo>
                  <a:pt x="701" y="0"/>
                </a:lnTo>
                <a:lnTo>
                  <a:pt x="701" y="31"/>
                </a:lnTo>
                <a:moveTo>
                  <a:pt x="1070" y="151"/>
                </a:moveTo>
                <a:lnTo>
                  <a:pt x="1070" y="182"/>
                </a:lnTo>
                <a:lnTo>
                  <a:pt x="806" y="31"/>
                </a:lnTo>
                <a:lnTo>
                  <a:pt x="806" y="0"/>
                </a:lnTo>
                <a:lnTo>
                  <a:pt x="1070" y="151"/>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matchingName="0_Cistom / Team">
  <p:cSld name="CUSTOM_29">
    <p:spTree>
      <p:nvGrpSpPr>
        <p:cNvPr id="1" name="Shape 207"/>
        <p:cNvGrpSpPr/>
        <p:nvPr/>
      </p:nvGrpSpPr>
      <p:grpSpPr>
        <a:xfrm>
          <a:off x="0" y="0"/>
          <a:ext cx="0" cy="0"/>
          <a:chOff x="0" y="0"/>
          <a:chExt cx="0" cy="0"/>
        </a:xfrm>
      </p:grpSpPr>
      <p:sp>
        <p:nvSpPr>
          <p:cNvPr id="208" name="Google Shape;208;p14"/>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09" name="Google Shape;209;p14"/>
          <p:cNvSpPr>
            <a:spLocks noGrp="1"/>
          </p:cNvSpPr>
          <p:nvPr>
            <p:ph type="body" idx="14"/>
          </p:nvPr>
        </p:nvSpPr>
        <p:spPr>
          <a:xfrm>
            <a:off x="1166433" y="1972567"/>
            <a:ext cx="4929600" cy="1456400"/>
          </a:xfrm>
          <a:prstGeom prst="rect">
            <a:avLst/>
          </a:prstGeom>
        </p:spPr>
        <p:txBody>
          <a:bodyPr spcFirstLastPara="1" wrap="square" lIns="0" tIns="0" rIns="0" bIns="0" anchor="t" anchorCtr="0">
            <a:noAutofit/>
          </a:bodyPr>
          <a:lstStyle>
            <a:lvl1pPr marL="457200" indent="-292100">
              <a:defRPr/>
            </a:lvl1pPr>
            <a:lvl2pPr marL="914400" indent="-292100">
              <a:defRPr/>
            </a:lvl2pPr>
            <a:lvl3pPr marL="1371600" indent="-292100">
              <a:defRPr/>
            </a:lvl3pPr>
            <a:lvl4pPr marL="1828800" indent="-292100">
              <a:defRPr/>
            </a:lvl4pPr>
            <a:lvl5pPr marL="2286000" indent="-292100">
              <a:defRPr/>
            </a:lvl5pPr>
            <a:lvl6pPr marL="2743200" indent="-292100">
              <a:defRPr/>
            </a:lvl6pPr>
            <a:lvl7pPr marL="3200400" indent="-292100">
              <a:defRPr/>
            </a:lvl7pPr>
            <a:lvl8pPr marL="3657600" indent="-292100">
              <a:defRPr/>
            </a:lvl8pPr>
            <a:lvl9pPr marL="4114800" indent="-292100">
              <a:defRPr/>
            </a:lvl9pPr>
          </a:lstStyle>
          <a:p>
            <a:r>
              <a:rPr lang="en-US"/>
              <a:t>Click to edit Master text styles</a:t>
            </a:r>
          </a:p>
        </p:txBody>
      </p:sp>
      <p:sp>
        <p:nvSpPr>
          <p:cNvPr id="210" name="Google Shape;210;p14"/>
          <p:cNvSpPr>
            <a:spLocks noGrp="1"/>
          </p:cNvSpPr>
          <p:nvPr>
            <p:ph type="body" idx="13"/>
          </p:nvPr>
        </p:nvSpPr>
        <p:spPr>
          <a:xfrm>
            <a:off x="7057067" y="1864467"/>
            <a:ext cx="2675200" cy="1564400"/>
          </a:xfrm>
          <a:prstGeom prst="rect">
            <a:avLst/>
          </a:prstGeom>
        </p:spPr>
        <p:txBody>
          <a:bodyPr spcFirstLastPara="1" wrap="square" lIns="0" tIns="0" rIns="0" bIns="0" anchor="t" anchorCtr="0">
            <a:noAutofit/>
          </a:bodyPr>
          <a:lstStyle>
            <a:lvl1pPr marL="457200" indent="-292100">
              <a:defRPr/>
            </a:lvl1pPr>
            <a:lvl2pPr marL="914400" indent="-292100">
              <a:defRPr/>
            </a:lvl2pPr>
            <a:lvl3pPr marL="1371600" indent="-292100">
              <a:defRPr/>
            </a:lvl3pPr>
            <a:lvl4pPr marL="1828800" indent="-292100">
              <a:defRPr/>
            </a:lvl4pPr>
            <a:lvl5pPr marL="2286000" indent="-292100">
              <a:defRPr/>
            </a:lvl5pPr>
            <a:lvl6pPr marL="2743200" indent="-292100">
              <a:defRPr/>
            </a:lvl6pPr>
            <a:lvl7pPr marL="3200400" indent="-292100">
              <a:defRPr/>
            </a:lvl7pPr>
            <a:lvl8pPr marL="3657600" indent="-292100">
              <a:defRPr/>
            </a:lvl8pPr>
            <a:lvl9pPr marL="4114800" indent="-292100">
              <a:defRPr/>
            </a:lvl9pPr>
          </a:lstStyle>
          <a:p>
            <a:r>
              <a:rPr lang="en-US"/>
              <a:t>Click to edit Master text styles</a:t>
            </a:r>
          </a:p>
        </p:txBody>
      </p:sp>
      <p:sp>
        <p:nvSpPr>
          <p:cNvPr id="211" name="Google Shape;211;p14"/>
          <p:cNvSpPr>
            <a:spLocks noGrp="1"/>
          </p:cNvSpPr>
          <p:nvPr>
            <p:ph type="pic" idx="12"/>
          </p:nvPr>
        </p:nvSpPr>
        <p:spPr>
          <a:xfrm>
            <a:off x="1166433" y="3422700"/>
            <a:ext cx="1456400" cy="1456400"/>
          </a:xfrm>
          <a:prstGeom prst="roundRect">
            <a:avLst>
              <a:gd name="adj" fmla="val 4637"/>
            </a:avLst>
          </a:prstGeom>
          <a:noFill/>
          <a:ln>
            <a:noFill/>
          </a:ln>
        </p:spPr>
        <p:txBody>
          <a:bodyPr/>
          <a:lstStyle/>
          <a:p>
            <a:endParaRPr lang="en-US"/>
          </a:p>
        </p:txBody>
      </p:sp>
    </p:spTree>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matchingName="Slide with 3 items on timeline">
  <p:cSld name="CUSTOM_3">
    <p:bg>
      <p:bgPr>
        <a:solidFill>
          <a:schemeClr val="lt2"/>
        </a:solidFill>
        <a:effectLst/>
      </p:bgPr>
    </p:bg>
    <p:spTree>
      <p:nvGrpSpPr>
        <p:cNvPr id="1" name="Shape 212"/>
        <p:cNvGrpSpPr/>
        <p:nvPr/>
      </p:nvGrpSpPr>
      <p:grpSpPr>
        <a:xfrm>
          <a:off x="0" y="0"/>
          <a:ext cx="0" cy="0"/>
          <a:chOff x="0" y="0"/>
          <a:chExt cx="0" cy="0"/>
        </a:xfrm>
      </p:grpSpPr>
      <p:sp>
        <p:nvSpPr>
          <p:cNvPr id="213" name="Google Shape;213;p15"/>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14" name="Google Shape;214;p15"/>
          <p:cNvSpPr>
            <a:spLocks noGrp="1"/>
          </p:cNvSpPr>
          <p:nvPr>
            <p:ph type="title"/>
          </p:nvPr>
        </p:nvSpPr>
        <p:spPr>
          <a:xfrm>
            <a:off x="496800" y="496800"/>
            <a:ext cx="1121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15" name="Google Shape;215;p15"/>
          <p:cNvSpPr/>
          <p:nvPr/>
        </p:nvSpPr>
        <p:spPr>
          <a:xfrm>
            <a:off x="395200" y="2300579"/>
            <a:ext cx="11405200" cy="237200"/>
          </a:xfrm>
          <a:prstGeom prst="roundRect">
            <a:avLst>
              <a:gd name="adj" fmla="val 16667"/>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16" name="Google Shape;216;p15"/>
          <p:cNvSpPr/>
          <p:nvPr/>
        </p:nvSpPr>
        <p:spPr>
          <a:xfrm>
            <a:off x="688200" y="2337779"/>
            <a:ext cx="162800" cy="162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17" name="Google Shape;217;p15"/>
          <p:cNvSpPr>
            <a:spLocks noGrp="1"/>
          </p:cNvSpPr>
          <p:nvPr>
            <p:ph type="body" idx="13"/>
          </p:nvPr>
        </p:nvSpPr>
        <p:spPr>
          <a:xfrm>
            <a:off x="688200" y="2757667"/>
            <a:ext cx="29660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18" name="Google Shape;218;p15"/>
          <p:cNvSpPr>
            <a:spLocks noGrp="1"/>
          </p:cNvSpPr>
          <p:nvPr>
            <p:ph type="body" idx="16"/>
          </p:nvPr>
        </p:nvSpPr>
        <p:spPr>
          <a:xfrm>
            <a:off x="688200" y="3519600"/>
            <a:ext cx="2966000" cy="1367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19" name="Google Shape;219;p15"/>
          <p:cNvSpPr/>
          <p:nvPr/>
        </p:nvSpPr>
        <p:spPr>
          <a:xfrm>
            <a:off x="4765700" y="2337779"/>
            <a:ext cx="162800" cy="162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20" name="Google Shape;220;p15"/>
          <p:cNvSpPr>
            <a:spLocks noGrp="1"/>
          </p:cNvSpPr>
          <p:nvPr>
            <p:ph type="body" idx="14"/>
          </p:nvPr>
        </p:nvSpPr>
        <p:spPr>
          <a:xfrm>
            <a:off x="4765700" y="2757667"/>
            <a:ext cx="29660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21" name="Google Shape;221;p15"/>
          <p:cNvSpPr>
            <a:spLocks noGrp="1"/>
          </p:cNvSpPr>
          <p:nvPr>
            <p:ph type="body" idx="17"/>
          </p:nvPr>
        </p:nvSpPr>
        <p:spPr>
          <a:xfrm>
            <a:off x="4765700" y="3519600"/>
            <a:ext cx="2966000" cy="1367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22" name="Google Shape;222;p15"/>
          <p:cNvSpPr/>
          <p:nvPr/>
        </p:nvSpPr>
        <p:spPr>
          <a:xfrm>
            <a:off x="8843200" y="2337779"/>
            <a:ext cx="162800" cy="162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23" name="Google Shape;223;p15"/>
          <p:cNvSpPr>
            <a:spLocks noGrp="1"/>
          </p:cNvSpPr>
          <p:nvPr>
            <p:ph type="body" idx="15"/>
          </p:nvPr>
        </p:nvSpPr>
        <p:spPr>
          <a:xfrm>
            <a:off x="8843200" y="2757667"/>
            <a:ext cx="29660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24" name="Google Shape;224;p15"/>
          <p:cNvSpPr>
            <a:spLocks noGrp="1"/>
          </p:cNvSpPr>
          <p:nvPr>
            <p:ph type="body" idx="18"/>
          </p:nvPr>
        </p:nvSpPr>
        <p:spPr>
          <a:xfrm>
            <a:off x="8843200" y="3519600"/>
            <a:ext cx="2966000" cy="1367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matchingName="Slide with 4 items on timeline 1">
  <p:cSld name="CUSTOM_3_2">
    <p:bg>
      <p:bgPr>
        <a:solidFill>
          <a:schemeClr val="lt2"/>
        </a:solidFill>
        <a:effectLst/>
      </p:bgPr>
    </p:bg>
    <p:spTree>
      <p:nvGrpSpPr>
        <p:cNvPr id="1" name="Shape 225"/>
        <p:cNvGrpSpPr/>
        <p:nvPr/>
      </p:nvGrpSpPr>
      <p:grpSpPr>
        <a:xfrm>
          <a:off x="0" y="0"/>
          <a:ext cx="0" cy="0"/>
          <a:chOff x="0" y="0"/>
          <a:chExt cx="0" cy="0"/>
        </a:xfrm>
      </p:grpSpPr>
      <p:sp>
        <p:nvSpPr>
          <p:cNvPr id="226" name="Google Shape;226;p16"/>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27" name="Google Shape;227;p16"/>
          <p:cNvSpPr>
            <a:spLocks noGrp="1"/>
          </p:cNvSpPr>
          <p:nvPr>
            <p:ph type="title"/>
          </p:nvPr>
        </p:nvSpPr>
        <p:spPr>
          <a:xfrm>
            <a:off x="496800" y="496800"/>
            <a:ext cx="1121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28" name="Google Shape;228;p16"/>
          <p:cNvSpPr/>
          <p:nvPr/>
        </p:nvSpPr>
        <p:spPr>
          <a:xfrm>
            <a:off x="395200" y="2300579"/>
            <a:ext cx="11405200" cy="237200"/>
          </a:xfrm>
          <a:prstGeom prst="roundRect">
            <a:avLst>
              <a:gd name="adj" fmla="val 16667"/>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29" name="Google Shape;229;p16"/>
          <p:cNvSpPr/>
          <p:nvPr/>
        </p:nvSpPr>
        <p:spPr>
          <a:xfrm>
            <a:off x="688200" y="2337779"/>
            <a:ext cx="162800" cy="162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30" name="Google Shape;230;p16"/>
          <p:cNvSpPr>
            <a:spLocks noGrp="1"/>
          </p:cNvSpPr>
          <p:nvPr>
            <p:ph type="body" idx="13"/>
          </p:nvPr>
        </p:nvSpPr>
        <p:spPr>
          <a:xfrm>
            <a:off x="688200" y="2757667"/>
            <a:ext cx="24560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231" name="Google Shape;231;p16"/>
          <p:cNvSpPr>
            <a:spLocks noGrp="1"/>
          </p:cNvSpPr>
          <p:nvPr>
            <p:ph type="body" idx="17"/>
          </p:nvPr>
        </p:nvSpPr>
        <p:spPr>
          <a:xfrm>
            <a:off x="688200" y="3519600"/>
            <a:ext cx="2456000" cy="13676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232" name="Google Shape;232;p16"/>
          <p:cNvSpPr/>
          <p:nvPr/>
        </p:nvSpPr>
        <p:spPr>
          <a:xfrm>
            <a:off x="3483811" y="2337779"/>
            <a:ext cx="162800" cy="162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33" name="Google Shape;233;p16"/>
          <p:cNvSpPr>
            <a:spLocks noGrp="1"/>
          </p:cNvSpPr>
          <p:nvPr>
            <p:ph type="body" idx="14"/>
          </p:nvPr>
        </p:nvSpPr>
        <p:spPr>
          <a:xfrm>
            <a:off x="3483811" y="2757667"/>
            <a:ext cx="24560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234" name="Google Shape;234;p16"/>
          <p:cNvSpPr>
            <a:spLocks noGrp="1"/>
          </p:cNvSpPr>
          <p:nvPr>
            <p:ph type="body" idx="18"/>
          </p:nvPr>
        </p:nvSpPr>
        <p:spPr>
          <a:xfrm>
            <a:off x="3483811" y="3519600"/>
            <a:ext cx="2456000" cy="13676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235" name="Google Shape;235;p16"/>
          <p:cNvSpPr/>
          <p:nvPr/>
        </p:nvSpPr>
        <p:spPr>
          <a:xfrm>
            <a:off x="6303200" y="2337779"/>
            <a:ext cx="162800" cy="162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36" name="Google Shape;236;p16"/>
          <p:cNvSpPr>
            <a:spLocks noGrp="1"/>
          </p:cNvSpPr>
          <p:nvPr>
            <p:ph type="body" idx="15"/>
          </p:nvPr>
        </p:nvSpPr>
        <p:spPr>
          <a:xfrm>
            <a:off x="6303200" y="2757667"/>
            <a:ext cx="24560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237" name="Google Shape;237;p16"/>
          <p:cNvSpPr>
            <a:spLocks noGrp="1"/>
          </p:cNvSpPr>
          <p:nvPr>
            <p:ph type="body" idx="23"/>
          </p:nvPr>
        </p:nvSpPr>
        <p:spPr>
          <a:xfrm>
            <a:off x="6303200" y="3519600"/>
            <a:ext cx="2456000" cy="13676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238" name="Google Shape;238;p16"/>
          <p:cNvSpPr/>
          <p:nvPr/>
        </p:nvSpPr>
        <p:spPr>
          <a:xfrm>
            <a:off x="9048000" y="2337779"/>
            <a:ext cx="162800" cy="162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39" name="Google Shape;239;p16"/>
          <p:cNvSpPr>
            <a:spLocks noGrp="1"/>
          </p:cNvSpPr>
          <p:nvPr>
            <p:ph type="body" idx="16"/>
          </p:nvPr>
        </p:nvSpPr>
        <p:spPr>
          <a:xfrm>
            <a:off x="9048000" y="2757667"/>
            <a:ext cx="24560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240" name="Google Shape;240;p16"/>
          <p:cNvSpPr>
            <a:spLocks noGrp="1"/>
          </p:cNvSpPr>
          <p:nvPr>
            <p:ph type="body" idx="24"/>
          </p:nvPr>
        </p:nvSpPr>
        <p:spPr>
          <a:xfrm>
            <a:off x="9048000" y="3519600"/>
            <a:ext cx="2456000" cy="13676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Tree>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matchingName="Slide with 3 items on timeline v2">
  <p:cSld name="CUSTOM_3_1">
    <p:bg>
      <p:bgPr>
        <a:solidFill>
          <a:schemeClr val="dk2"/>
        </a:solidFill>
        <a:effectLst/>
      </p:bgPr>
    </p:bg>
    <p:spTree>
      <p:nvGrpSpPr>
        <p:cNvPr id="1" name="Shape 241"/>
        <p:cNvGrpSpPr/>
        <p:nvPr/>
      </p:nvGrpSpPr>
      <p:grpSpPr>
        <a:xfrm>
          <a:off x="0" y="0"/>
          <a:ext cx="0" cy="0"/>
          <a:chOff x="0" y="0"/>
          <a:chExt cx="0" cy="0"/>
        </a:xfrm>
      </p:grpSpPr>
      <p:sp>
        <p:nvSpPr>
          <p:cNvPr id="242" name="Google Shape;242;p17"/>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43" name="Google Shape;243;p17"/>
          <p:cNvSpPr>
            <a:spLocks noGrp="1"/>
          </p:cNvSpPr>
          <p:nvPr>
            <p:ph type="title"/>
          </p:nvPr>
        </p:nvSpPr>
        <p:spPr>
          <a:xfrm>
            <a:off x="496800" y="496800"/>
            <a:ext cx="11218000" cy="763600"/>
          </a:xfrm>
          <a:prstGeom prst="rect">
            <a:avLst/>
          </a:prstGeom>
        </p:spPr>
        <p:txBody>
          <a:bodyPr spcFirstLastPara="1" wrap="square" lIns="0" tIns="0" rIns="0" bIns="0" anchor="t" anchorCtr="0">
            <a:noAutofit/>
          </a:bodyPr>
          <a:lstStyle>
            <a:lvl1pPr>
              <a:defRPr>
                <a:solidFill>
                  <a:schemeClr val="lt1"/>
                </a:solidFill>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44" name="Google Shape;244;p17"/>
          <p:cNvSpPr/>
          <p:nvPr/>
        </p:nvSpPr>
        <p:spPr>
          <a:xfrm>
            <a:off x="395200" y="2300579"/>
            <a:ext cx="11405200" cy="237200"/>
          </a:xfrm>
          <a:prstGeom prst="roundRect">
            <a:avLst>
              <a:gd name="adj" fmla="val 16667"/>
            </a:avLst>
          </a:prstGeom>
          <a:no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45" name="Google Shape;245;p17"/>
          <p:cNvSpPr/>
          <p:nvPr/>
        </p:nvSpPr>
        <p:spPr>
          <a:xfrm>
            <a:off x="688200" y="2337779"/>
            <a:ext cx="162800" cy="1628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46" name="Google Shape;246;p17"/>
          <p:cNvSpPr>
            <a:spLocks noGrp="1"/>
          </p:cNvSpPr>
          <p:nvPr>
            <p:ph type="body" idx="13"/>
          </p:nvPr>
        </p:nvSpPr>
        <p:spPr>
          <a:xfrm>
            <a:off x="688200" y="2757667"/>
            <a:ext cx="2966000" cy="3272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247" name="Google Shape;247;p17"/>
          <p:cNvSpPr>
            <a:spLocks noGrp="1"/>
          </p:cNvSpPr>
          <p:nvPr>
            <p:ph type="body" idx="16"/>
          </p:nvPr>
        </p:nvSpPr>
        <p:spPr>
          <a:xfrm>
            <a:off x="688200" y="3519600"/>
            <a:ext cx="2966000" cy="13676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248" name="Google Shape;248;p17"/>
          <p:cNvSpPr/>
          <p:nvPr/>
        </p:nvSpPr>
        <p:spPr>
          <a:xfrm>
            <a:off x="4765700" y="2337779"/>
            <a:ext cx="162800" cy="1628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49" name="Google Shape;249;p17"/>
          <p:cNvSpPr>
            <a:spLocks noGrp="1"/>
          </p:cNvSpPr>
          <p:nvPr>
            <p:ph type="body" idx="14"/>
          </p:nvPr>
        </p:nvSpPr>
        <p:spPr>
          <a:xfrm>
            <a:off x="4765700" y="2757667"/>
            <a:ext cx="2966000" cy="3272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250" name="Google Shape;250;p17"/>
          <p:cNvSpPr>
            <a:spLocks noGrp="1"/>
          </p:cNvSpPr>
          <p:nvPr>
            <p:ph type="body" idx="17"/>
          </p:nvPr>
        </p:nvSpPr>
        <p:spPr>
          <a:xfrm>
            <a:off x="4765700" y="3519600"/>
            <a:ext cx="2966000" cy="13676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251" name="Google Shape;251;p17"/>
          <p:cNvSpPr/>
          <p:nvPr/>
        </p:nvSpPr>
        <p:spPr>
          <a:xfrm>
            <a:off x="8843200" y="2337779"/>
            <a:ext cx="162800" cy="1628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Aptos Mono"/>
              <a:ea typeface="Aptos Mono"/>
              <a:cs typeface="Aptos Mono"/>
              <a:sym typeface="Aptos Mono"/>
            </a:endParaRPr>
          </a:p>
        </p:txBody>
      </p:sp>
      <p:sp>
        <p:nvSpPr>
          <p:cNvPr id="252" name="Google Shape;252;p17"/>
          <p:cNvSpPr>
            <a:spLocks noGrp="1"/>
          </p:cNvSpPr>
          <p:nvPr>
            <p:ph type="body" idx="15"/>
          </p:nvPr>
        </p:nvSpPr>
        <p:spPr>
          <a:xfrm>
            <a:off x="8843200" y="2757667"/>
            <a:ext cx="2966000" cy="3272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253" name="Google Shape;253;p17"/>
          <p:cNvSpPr>
            <a:spLocks noGrp="1"/>
          </p:cNvSpPr>
          <p:nvPr>
            <p:ph type="body" idx="18"/>
          </p:nvPr>
        </p:nvSpPr>
        <p:spPr>
          <a:xfrm>
            <a:off x="8843200" y="3519600"/>
            <a:ext cx="2966000" cy="13676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Tree>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matchingName="Slide with 3 key metrics">
  <p:cSld name="CUSTOM_4">
    <p:bg>
      <p:bgPr>
        <a:solidFill>
          <a:schemeClr val="lt2"/>
        </a:solidFill>
        <a:effectLst/>
      </p:bgPr>
    </p:bg>
    <p:spTree>
      <p:nvGrpSpPr>
        <p:cNvPr id="1" name="Shape 254"/>
        <p:cNvGrpSpPr/>
        <p:nvPr/>
      </p:nvGrpSpPr>
      <p:grpSpPr>
        <a:xfrm>
          <a:off x="0" y="0"/>
          <a:ext cx="0" cy="0"/>
          <a:chOff x="0" y="0"/>
          <a:chExt cx="0" cy="0"/>
        </a:xfrm>
      </p:grpSpPr>
      <p:sp>
        <p:nvSpPr>
          <p:cNvPr id="255" name="Google Shape;255;p18"/>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56" name="Google Shape;256;p18"/>
          <p:cNvSpPr>
            <a:spLocks noGrp="1"/>
          </p:cNvSpPr>
          <p:nvPr>
            <p:ph type="title"/>
          </p:nvPr>
        </p:nvSpPr>
        <p:spPr>
          <a:xfrm>
            <a:off x="496800" y="496800"/>
            <a:ext cx="111788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57" name="Google Shape;257;p18"/>
          <p:cNvSpPr>
            <a:spLocks noGrp="1"/>
          </p:cNvSpPr>
          <p:nvPr>
            <p:ph type="body" idx="13"/>
          </p:nvPr>
        </p:nvSpPr>
        <p:spPr>
          <a:xfrm>
            <a:off x="496800" y="2001300"/>
            <a:ext cx="2966000" cy="5124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58" name="Google Shape;258;p18"/>
          <p:cNvSpPr>
            <a:spLocks noGrp="1"/>
          </p:cNvSpPr>
          <p:nvPr>
            <p:ph type="body" idx="15"/>
          </p:nvPr>
        </p:nvSpPr>
        <p:spPr>
          <a:xfrm>
            <a:off x="496800" y="2952967"/>
            <a:ext cx="2966000" cy="615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59" name="Google Shape;259;p18"/>
          <p:cNvSpPr>
            <a:spLocks noGrp="1"/>
          </p:cNvSpPr>
          <p:nvPr>
            <p:ph type="body" idx="16"/>
          </p:nvPr>
        </p:nvSpPr>
        <p:spPr>
          <a:xfrm>
            <a:off x="496800" y="4651133"/>
            <a:ext cx="2966000" cy="5124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60" name="Google Shape;260;p18"/>
          <p:cNvSpPr>
            <a:spLocks noGrp="1"/>
          </p:cNvSpPr>
          <p:nvPr>
            <p:ph type="body" idx="17"/>
          </p:nvPr>
        </p:nvSpPr>
        <p:spPr>
          <a:xfrm>
            <a:off x="496800" y="5602800"/>
            <a:ext cx="2966000" cy="615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61" name="Google Shape;261;p18"/>
          <p:cNvSpPr>
            <a:spLocks noGrp="1"/>
          </p:cNvSpPr>
          <p:nvPr>
            <p:ph type="body" idx="14"/>
          </p:nvPr>
        </p:nvSpPr>
        <p:spPr>
          <a:xfrm>
            <a:off x="6096000" y="2727233"/>
            <a:ext cx="5644000" cy="2533200"/>
          </a:xfrm>
          <a:prstGeom prst="rect">
            <a:avLst/>
          </a:prstGeom>
        </p:spPr>
        <p:txBody>
          <a:bodyPr spcFirstLastPara="1" wrap="square" lIns="0" tIns="0" rIns="0" bIns="0" anchor="b"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62" name="Google Shape;262;p18"/>
          <p:cNvSpPr>
            <a:spLocks noGrp="1"/>
          </p:cNvSpPr>
          <p:nvPr>
            <p:ph type="body" idx="18"/>
          </p:nvPr>
        </p:nvSpPr>
        <p:spPr>
          <a:xfrm>
            <a:off x="6096000" y="5602800"/>
            <a:ext cx="5644000" cy="615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grpSp>
        <p:nvGrpSpPr>
          <p:cNvPr id="263" name="Google Shape;263;p18"/>
          <p:cNvGrpSpPr/>
          <p:nvPr/>
        </p:nvGrpSpPr>
        <p:grpSpPr>
          <a:xfrm>
            <a:off x="9466697" y="426407"/>
            <a:ext cx="2273497" cy="2533151"/>
            <a:chOff x="615840" y="3008640"/>
            <a:chExt cx="1067520" cy="1189440"/>
          </a:xfrm>
        </p:grpSpPr>
        <p:sp>
          <p:nvSpPr>
            <p:cNvPr id="264" name="Google Shape;264;p18"/>
            <p:cNvSpPr/>
            <p:nvPr/>
          </p:nvSpPr>
          <p:spPr>
            <a:xfrm>
              <a:off x="1187520" y="391920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65" name="Google Shape;265;p18"/>
            <p:cNvSpPr/>
            <p:nvPr/>
          </p:nvSpPr>
          <p:spPr>
            <a:xfrm>
              <a:off x="654720" y="391920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66" name="Google Shape;266;p18"/>
            <p:cNvSpPr/>
            <p:nvPr/>
          </p:nvSpPr>
          <p:spPr>
            <a:xfrm>
              <a:off x="1143360" y="3641280"/>
              <a:ext cx="12480" cy="533280"/>
            </a:xfrm>
            <a:custGeom>
              <a:avLst/>
              <a:gdLst/>
              <a:ahLst/>
              <a:cxnLst/>
              <a:rect l="l" t="t" r="r" b="b"/>
              <a:pathLst>
                <a:path w="26" h="1111" extrusionOk="0">
                  <a:moveTo>
                    <a:pt x="26" y="1111"/>
                  </a:moveTo>
                  <a:lnTo>
                    <a:pt x="0" y="1111"/>
                  </a:lnTo>
                  <a:lnTo>
                    <a:pt x="0" y="0"/>
                  </a:lnTo>
                  <a:lnTo>
                    <a:pt x="26" y="0"/>
                  </a:lnTo>
                  <a:lnTo>
                    <a:pt x="26" y="1111"/>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67" name="Google Shape;267;p18"/>
            <p:cNvSpPr/>
            <p:nvPr/>
          </p:nvSpPr>
          <p:spPr>
            <a:xfrm>
              <a:off x="615840" y="3336960"/>
              <a:ext cx="12960" cy="532800"/>
            </a:xfrm>
            <a:custGeom>
              <a:avLst/>
              <a:gdLst/>
              <a:ahLst/>
              <a:cxnLst/>
              <a:rect l="l" t="t" r="r" b="b"/>
              <a:pathLst>
                <a:path w="27" h="1110" extrusionOk="0">
                  <a:moveTo>
                    <a:pt x="27" y="1110"/>
                  </a:moveTo>
                  <a:lnTo>
                    <a:pt x="0" y="1110"/>
                  </a:lnTo>
                  <a:lnTo>
                    <a:pt x="0" y="0"/>
                  </a:lnTo>
                  <a:lnTo>
                    <a:pt x="27" y="0"/>
                  </a:lnTo>
                  <a:lnTo>
                    <a:pt x="27" y="111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68" name="Google Shape;268;p18"/>
            <p:cNvSpPr/>
            <p:nvPr/>
          </p:nvSpPr>
          <p:spPr>
            <a:xfrm>
              <a:off x="1670880" y="3336960"/>
              <a:ext cx="12480" cy="532800"/>
            </a:xfrm>
            <a:custGeom>
              <a:avLst/>
              <a:gdLst/>
              <a:ahLst/>
              <a:cxnLst/>
              <a:rect l="l" t="t" r="r" b="b"/>
              <a:pathLst>
                <a:path w="26" h="1110" extrusionOk="0">
                  <a:moveTo>
                    <a:pt x="26" y="1110"/>
                  </a:moveTo>
                  <a:lnTo>
                    <a:pt x="0" y="1110"/>
                  </a:lnTo>
                  <a:lnTo>
                    <a:pt x="0" y="0"/>
                  </a:lnTo>
                  <a:lnTo>
                    <a:pt x="26" y="0"/>
                  </a:lnTo>
                  <a:lnTo>
                    <a:pt x="26" y="111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69" name="Google Shape;269;p18"/>
            <p:cNvSpPr/>
            <p:nvPr/>
          </p:nvSpPr>
          <p:spPr>
            <a:xfrm>
              <a:off x="654720" y="3312480"/>
              <a:ext cx="456960" cy="278400"/>
            </a:xfrm>
            <a:custGeom>
              <a:avLst/>
              <a:gdLst/>
              <a:ahLst/>
              <a:cxnLst/>
              <a:rect l="l" t="t" r="r" b="b"/>
              <a:pathLst>
                <a:path w="952" h="580" extrusionOk="0">
                  <a:moveTo>
                    <a:pt x="952" y="550"/>
                  </a:moveTo>
                  <a:lnTo>
                    <a:pt x="952" y="580"/>
                  </a:lnTo>
                  <a:lnTo>
                    <a:pt x="0" y="31"/>
                  </a:lnTo>
                  <a:lnTo>
                    <a:pt x="0" y="0"/>
                  </a:lnTo>
                  <a:lnTo>
                    <a:pt x="952" y="55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0" name="Google Shape;270;p18"/>
            <p:cNvSpPr/>
            <p:nvPr/>
          </p:nvSpPr>
          <p:spPr>
            <a:xfrm>
              <a:off x="1187520" y="3312480"/>
              <a:ext cx="456960" cy="276480"/>
            </a:xfrm>
            <a:custGeom>
              <a:avLst/>
              <a:gdLst/>
              <a:ahLst/>
              <a:cxnLst/>
              <a:rect l="l" t="t" r="r" b="b"/>
              <a:pathLst>
                <a:path w="952" h="576" extrusionOk="0">
                  <a:moveTo>
                    <a:pt x="952" y="30"/>
                  </a:moveTo>
                  <a:lnTo>
                    <a:pt x="0" y="576"/>
                  </a:lnTo>
                  <a:lnTo>
                    <a:pt x="0" y="546"/>
                  </a:lnTo>
                  <a:lnTo>
                    <a:pt x="952" y="0"/>
                  </a:lnTo>
                  <a:lnTo>
                    <a:pt x="952" y="3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1" name="Google Shape;271;p18"/>
            <p:cNvSpPr/>
            <p:nvPr/>
          </p:nvSpPr>
          <p:spPr>
            <a:xfrm>
              <a:off x="654720" y="300864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2" name="Google Shape;272;p18"/>
            <p:cNvSpPr/>
            <p:nvPr/>
          </p:nvSpPr>
          <p:spPr>
            <a:xfrm>
              <a:off x="1187520" y="300864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3" name="Google Shape;273;p18"/>
            <p:cNvSpPr/>
            <p:nvPr/>
          </p:nvSpPr>
          <p:spPr>
            <a:xfrm>
              <a:off x="881280" y="327552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4" name="Google Shape;274;p18"/>
            <p:cNvSpPr/>
            <p:nvPr/>
          </p:nvSpPr>
          <p:spPr>
            <a:xfrm>
              <a:off x="1171200" y="3275520"/>
              <a:ext cx="249600" cy="158400"/>
            </a:xfrm>
            <a:custGeom>
              <a:avLst/>
              <a:gdLst/>
              <a:ahLst/>
              <a:cxnLst/>
              <a:rect l="l" t="t" r="r" b="b"/>
              <a:pathLst>
                <a:path w="520" h="330" extrusionOk="0">
                  <a:moveTo>
                    <a:pt x="520" y="300"/>
                  </a:moveTo>
                  <a:lnTo>
                    <a:pt x="0" y="0"/>
                  </a:lnTo>
                  <a:lnTo>
                    <a:pt x="0" y="30"/>
                  </a:lnTo>
                  <a:lnTo>
                    <a:pt x="520" y="330"/>
                  </a:lnTo>
                  <a:lnTo>
                    <a:pt x="520" y="30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5" name="Google Shape;275;p18"/>
            <p:cNvSpPr/>
            <p:nvPr/>
          </p:nvSpPr>
          <p:spPr>
            <a:xfrm>
              <a:off x="857280" y="3457920"/>
              <a:ext cx="12480" cy="289920"/>
            </a:xfrm>
            <a:custGeom>
              <a:avLst/>
              <a:gdLst/>
              <a:ahLst/>
              <a:cxnLst/>
              <a:rect l="l" t="t" r="r" b="b"/>
              <a:pathLst>
                <a:path w="26" h="604" extrusionOk="0">
                  <a:moveTo>
                    <a:pt x="26" y="0"/>
                  </a:moveTo>
                  <a:lnTo>
                    <a:pt x="0" y="0"/>
                  </a:lnTo>
                  <a:lnTo>
                    <a:pt x="0" y="604"/>
                  </a:lnTo>
                  <a:lnTo>
                    <a:pt x="26" y="604"/>
                  </a:lnTo>
                  <a:lnTo>
                    <a:pt x="26" y="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6" name="Google Shape;276;p18"/>
            <p:cNvSpPr/>
            <p:nvPr/>
          </p:nvSpPr>
          <p:spPr>
            <a:xfrm>
              <a:off x="1431840" y="3457920"/>
              <a:ext cx="12960" cy="289920"/>
            </a:xfrm>
            <a:custGeom>
              <a:avLst/>
              <a:gdLst/>
              <a:ahLst/>
              <a:cxnLst/>
              <a:rect l="l" t="t" r="r" b="b"/>
              <a:pathLst>
                <a:path w="27" h="604" extrusionOk="0">
                  <a:moveTo>
                    <a:pt x="27" y="0"/>
                  </a:moveTo>
                  <a:lnTo>
                    <a:pt x="0" y="0"/>
                  </a:lnTo>
                  <a:lnTo>
                    <a:pt x="0" y="604"/>
                  </a:lnTo>
                  <a:lnTo>
                    <a:pt x="27" y="604"/>
                  </a:lnTo>
                  <a:lnTo>
                    <a:pt x="27" y="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7" name="Google Shape;277;p18"/>
            <p:cNvSpPr/>
            <p:nvPr/>
          </p:nvSpPr>
          <p:spPr>
            <a:xfrm>
              <a:off x="881280" y="3771840"/>
              <a:ext cx="249120" cy="158400"/>
            </a:xfrm>
            <a:custGeom>
              <a:avLst/>
              <a:gdLst/>
              <a:ahLst/>
              <a:cxnLst/>
              <a:rect l="l" t="t" r="r" b="b"/>
              <a:pathLst>
                <a:path w="519" h="330" extrusionOk="0">
                  <a:moveTo>
                    <a:pt x="519" y="300"/>
                  </a:moveTo>
                  <a:lnTo>
                    <a:pt x="0" y="0"/>
                  </a:lnTo>
                  <a:lnTo>
                    <a:pt x="0" y="30"/>
                  </a:lnTo>
                  <a:lnTo>
                    <a:pt x="519" y="330"/>
                  </a:lnTo>
                  <a:lnTo>
                    <a:pt x="519" y="30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78" name="Google Shape;278;p18"/>
            <p:cNvSpPr/>
            <p:nvPr/>
          </p:nvSpPr>
          <p:spPr>
            <a:xfrm>
              <a:off x="1171200" y="3771840"/>
              <a:ext cx="249600" cy="158400"/>
            </a:xfrm>
            <a:custGeom>
              <a:avLst/>
              <a:gdLst/>
              <a:ahLst/>
              <a:cxnLst/>
              <a:rect l="l" t="t" r="r" b="b"/>
              <a:pathLst>
                <a:path w="520" h="330" extrusionOk="0">
                  <a:moveTo>
                    <a:pt x="520" y="30"/>
                  </a:moveTo>
                  <a:lnTo>
                    <a:pt x="520" y="0"/>
                  </a:lnTo>
                  <a:lnTo>
                    <a:pt x="0" y="300"/>
                  </a:lnTo>
                  <a:lnTo>
                    <a:pt x="0" y="330"/>
                  </a:lnTo>
                  <a:lnTo>
                    <a:pt x="520" y="30"/>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grpSp>
    </p:spTree>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matchingName="Slide with 2 key metrics">
  <p:cSld name="CUSTOM_19">
    <p:bg>
      <p:bgPr>
        <a:solidFill>
          <a:schemeClr val="lt2"/>
        </a:solidFill>
        <a:effectLst/>
      </p:bgPr>
    </p:bg>
    <p:spTree>
      <p:nvGrpSpPr>
        <p:cNvPr id="1" name="Shape 279"/>
        <p:cNvGrpSpPr/>
        <p:nvPr/>
      </p:nvGrpSpPr>
      <p:grpSpPr>
        <a:xfrm>
          <a:off x="0" y="0"/>
          <a:ext cx="0" cy="0"/>
          <a:chOff x="0" y="0"/>
          <a:chExt cx="0" cy="0"/>
        </a:xfrm>
      </p:grpSpPr>
      <p:sp>
        <p:nvSpPr>
          <p:cNvPr id="280" name="Google Shape;280;p19"/>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81" name="Google Shape;281;p19"/>
          <p:cNvSpPr>
            <a:spLocks noGrp="1"/>
          </p:cNvSpPr>
          <p:nvPr>
            <p:ph type="title"/>
          </p:nvPr>
        </p:nvSpPr>
        <p:spPr>
          <a:xfrm>
            <a:off x="395200" y="395200"/>
            <a:ext cx="9302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282" name="Google Shape;282;p19"/>
          <p:cNvCxnSpPr/>
          <p:nvPr/>
        </p:nvCxnSpPr>
        <p:spPr>
          <a:xfrm>
            <a:off x="10032000" y="192000"/>
            <a:ext cx="0" cy="6464000"/>
          </a:xfrm>
          <a:prstGeom prst="straightConnector1">
            <a:avLst/>
          </a:prstGeom>
          <a:noFill/>
          <a:ln w="9525" cap="flat" cmpd="sng">
            <a:solidFill>
              <a:srgbClr val="222021"/>
            </a:solidFill>
            <a:prstDash val="solid"/>
            <a:round/>
            <a:headEnd type="none" w="med" len="med"/>
            <a:tailEnd type="none" w="med" len="med"/>
          </a:ln>
        </p:spPr>
      </p:cxnSp>
      <p:sp>
        <p:nvSpPr>
          <p:cNvPr id="283" name="Google Shape;283;p19"/>
          <p:cNvSpPr/>
          <p:nvPr/>
        </p:nvSpPr>
        <p:spPr>
          <a:xfrm>
            <a:off x="396000" y="1763967"/>
            <a:ext cx="4483200" cy="4682400"/>
          </a:xfrm>
          <a:prstGeom prst="roundRect">
            <a:avLst>
              <a:gd name="adj" fmla="val 2161"/>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84" name="Google Shape;284;p19"/>
          <p:cNvSpPr>
            <a:spLocks noGrp="1"/>
          </p:cNvSpPr>
          <p:nvPr>
            <p:ph type="body" idx="13"/>
          </p:nvPr>
        </p:nvSpPr>
        <p:spPr>
          <a:xfrm>
            <a:off x="667667" y="2058767"/>
            <a:ext cx="3915200" cy="13228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85" name="Google Shape;285;p19"/>
          <p:cNvSpPr>
            <a:spLocks noGrp="1"/>
          </p:cNvSpPr>
          <p:nvPr>
            <p:ph type="body" idx="15"/>
          </p:nvPr>
        </p:nvSpPr>
        <p:spPr>
          <a:xfrm>
            <a:off x="667792" y="4801967"/>
            <a:ext cx="3915200" cy="1322800"/>
          </a:xfrm>
          <a:prstGeom prst="rect">
            <a:avLst/>
          </a:prstGeom>
        </p:spPr>
        <p:txBody>
          <a:bodyPr spcFirstLastPara="1" wrap="square" lIns="0" tIns="0" rIns="0" bIns="0" anchor="b"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86" name="Google Shape;286;p19"/>
          <p:cNvSpPr/>
          <p:nvPr/>
        </p:nvSpPr>
        <p:spPr>
          <a:xfrm>
            <a:off x="10500201" y="797857"/>
            <a:ext cx="1036395" cy="1433848"/>
          </a:xfrm>
          <a:custGeom>
            <a:avLst/>
            <a:gdLst/>
            <a:ahLst/>
            <a:cxnLst/>
            <a:rect l="l" t="t" r="r" b="b"/>
            <a:pathLst>
              <a:path w="1507" h="2085" extrusionOk="0">
                <a:moveTo>
                  <a:pt x="331" y="2054"/>
                </a:moveTo>
                <a:lnTo>
                  <a:pt x="331" y="2085"/>
                </a:lnTo>
                <a:lnTo>
                  <a:pt x="67" y="1934"/>
                </a:lnTo>
                <a:lnTo>
                  <a:pt x="67" y="1903"/>
                </a:lnTo>
                <a:lnTo>
                  <a:pt x="331" y="2054"/>
                </a:lnTo>
                <a:moveTo>
                  <a:pt x="1440" y="1511"/>
                </a:moveTo>
                <a:lnTo>
                  <a:pt x="437" y="2085"/>
                </a:lnTo>
                <a:lnTo>
                  <a:pt x="437" y="2054"/>
                </a:lnTo>
                <a:lnTo>
                  <a:pt x="1440" y="1480"/>
                </a:lnTo>
                <a:lnTo>
                  <a:pt x="1440" y="1511"/>
                </a:lnTo>
                <a:moveTo>
                  <a:pt x="397" y="2047"/>
                </a:moveTo>
                <a:lnTo>
                  <a:pt x="371" y="2047"/>
                </a:lnTo>
                <a:lnTo>
                  <a:pt x="371" y="1730"/>
                </a:lnTo>
                <a:lnTo>
                  <a:pt x="397" y="1730"/>
                </a:lnTo>
                <a:lnTo>
                  <a:pt x="397" y="2047"/>
                </a:lnTo>
                <a:moveTo>
                  <a:pt x="27" y="1835"/>
                </a:moveTo>
                <a:lnTo>
                  <a:pt x="0" y="1835"/>
                </a:lnTo>
                <a:lnTo>
                  <a:pt x="0" y="1518"/>
                </a:lnTo>
                <a:lnTo>
                  <a:pt x="27" y="1518"/>
                </a:lnTo>
                <a:lnTo>
                  <a:pt x="27" y="1835"/>
                </a:lnTo>
                <a:moveTo>
                  <a:pt x="331" y="1631"/>
                </a:moveTo>
                <a:lnTo>
                  <a:pt x="331" y="1662"/>
                </a:lnTo>
                <a:lnTo>
                  <a:pt x="67" y="1511"/>
                </a:lnTo>
                <a:lnTo>
                  <a:pt x="67" y="1480"/>
                </a:lnTo>
                <a:lnTo>
                  <a:pt x="331" y="1631"/>
                </a:lnTo>
                <a:moveTo>
                  <a:pt x="1070" y="1299"/>
                </a:moveTo>
                <a:lnTo>
                  <a:pt x="437" y="1662"/>
                </a:lnTo>
                <a:lnTo>
                  <a:pt x="437" y="1631"/>
                </a:lnTo>
                <a:lnTo>
                  <a:pt x="1070" y="1269"/>
                </a:lnTo>
                <a:lnTo>
                  <a:pt x="1070" y="1299"/>
                </a:lnTo>
                <a:moveTo>
                  <a:pt x="701" y="1087"/>
                </a:moveTo>
                <a:lnTo>
                  <a:pt x="67" y="1450"/>
                </a:lnTo>
                <a:lnTo>
                  <a:pt x="67" y="1420"/>
                </a:lnTo>
                <a:lnTo>
                  <a:pt x="701" y="1057"/>
                </a:lnTo>
                <a:lnTo>
                  <a:pt x="701" y="1087"/>
                </a:lnTo>
                <a:moveTo>
                  <a:pt x="1507" y="1412"/>
                </a:moveTo>
                <a:lnTo>
                  <a:pt x="1480" y="1412"/>
                </a:lnTo>
                <a:lnTo>
                  <a:pt x="1480" y="250"/>
                </a:lnTo>
                <a:lnTo>
                  <a:pt x="1507" y="250"/>
                </a:lnTo>
                <a:lnTo>
                  <a:pt x="1507" y="1412"/>
                </a:lnTo>
                <a:moveTo>
                  <a:pt x="1070" y="1208"/>
                </a:moveTo>
                <a:lnTo>
                  <a:pt x="1070" y="1239"/>
                </a:lnTo>
                <a:lnTo>
                  <a:pt x="806" y="1087"/>
                </a:lnTo>
                <a:lnTo>
                  <a:pt x="806" y="1057"/>
                </a:lnTo>
                <a:lnTo>
                  <a:pt x="1070" y="1208"/>
                </a:lnTo>
                <a:moveTo>
                  <a:pt x="1136" y="1201"/>
                </a:moveTo>
                <a:lnTo>
                  <a:pt x="1110" y="1201"/>
                </a:lnTo>
                <a:lnTo>
                  <a:pt x="1110" y="461"/>
                </a:lnTo>
                <a:lnTo>
                  <a:pt x="1136" y="461"/>
                </a:lnTo>
                <a:lnTo>
                  <a:pt x="1136" y="1201"/>
                </a:lnTo>
                <a:moveTo>
                  <a:pt x="766" y="990"/>
                </a:moveTo>
                <a:lnTo>
                  <a:pt x="741" y="990"/>
                </a:lnTo>
                <a:lnTo>
                  <a:pt x="741" y="250"/>
                </a:lnTo>
                <a:lnTo>
                  <a:pt x="766" y="250"/>
                </a:lnTo>
                <a:lnTo>
                  <a:pt x="766" y="990"/>
                </a:lnTo>
                <a:moveTo>
                  <a:pt x="1070" y="363"/>
                </a:moveTo>
                <a:lnTo>
                  <a:pt x="1070" y="393"/>
                </a:lnTo>
                <a:lnTo>
                  <a:pt x="806" y="242"/>
                </a:lnTo>
                <a:lnTo>
                  <a:pt x="806" y="212"/>
                </a:lnTo>
                <a:lnTo>
                  <a:pt x="1070" y="363"/>
                </a:lnTo>
                <a:moveTo>
                  <a:pt x="1440" y="242"/>
                </a:moveTo>
                <a:lnTo>
                  <a:pt x="1176" y="393"/>
                </a:lnTo>
                <a:lnTo>
                  <a:pt x="1176" y="363"/>
                </a:lnTo>
                <a:lnTo>
                  <a:pt x="1440" y="212"/>
                </a:lnTo>
                <a:lnTo>
                  <a:pt x="1440" y="242"/>
                </a:lnTo>
                <a:moveTo>
                  <a:pt x="1440" y="151"/>
                </a:moveTo>
                <a:lnTo>
                  <a:pt x="1440" y="182"/>
                </a:lnTo>
                <a:lnTo>
                  <a:pt x="1176" y="31"/>
                </a:lnTo>
                <a:lnTo>
                  <a:pt x="1176" y="0"/>
                </a:lnTo>
                <a:lnTo>
                  <a:pt x="1440" y="151"/>
                </a:lnTo>
                <a:moveTo>
                  <a:pt x="1070" y="31"/>
                </a:moveTo>
                <a:lnTo>
                  <a:pt x="806" y="182"/>
                </a:lnTo>
                <a:lnTo>
                  <a:pt x="806" y="151"/>
                </a:lnTo>
                <a:lnTo>
                  <a:pt x="1070" y="0"/>
                </a:lnTo>
                <a:lnTo>
                  <a:pt x="1070"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287" name="Google Shape;287;p19"/>
          <p:cNvSpPr/>
          <p:nvPr/>
        </p:nvSpPr>
        <p:spPr>
          <a:xfrm>
            <a:off x="5214000" y="1763967"/>
            <a:ext cx="4483200" cy="4682400"/>
          </a:xfrm>
          <a:prstGeom prst="roundRect">
            <a:avLst>
              <a:gd name="adj" fmla="val 2161"/>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88" name="Google Shape;288;p19"/>
          <p:cNvSpPr>
            <a:spLocks noGrp="1"/>
          </p:cNvSpPr>
          <p:nvPr>
            <p:ph type="body" idx="14"/>
          </p:nvPr>
        </p:nvSpPr>
        <p:spPr>
          <a:xfrm>
            <a:off x="5485667" y="2058767"/>
            <a:ext cx="3915200" cy="13228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89" name="Google Shape;289;p19"/>
          <p:cNvSpPr>
            <a:spLocks noGrp="1"/>
          </p:cNvSpPr>
          <p:nvPr>
            <p:ph type="body" idx="16"/>
          </p:nvPr>
        </p:nvSpPr>
        <p:spPr>
          <a:xfrm>
            <a:off x="5485792" y="4801967"/>
            <a:ext cx="3915200" cy="1322800"/>
          </a:xfrm>
          <a:prstGeom prst="rect">
            <a:avLst/>
          </a:prstGeom>
        </p:spPr>
        <p:txBody>
          <a:bodyPr spcFirstLastPara="1" wrap="square" lIns="0" tIns="0" rIns="0" bIns="0" anchor="b"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matchingName="Slide with 3 key metrics v2">
  <p:cSld name="CUSTOM_20">
    <p:bg>
      <p:bgPr>
        <a:solidFill>
          <a:schemeClr val="lt2"/>
        </a:solidFill>
        <a:effectLst/>
      </p:bgPr>
    </p:bg>
    <p:spTree>
      <p:nvGrpSpPr>
        <p:cNvPr id="1" name="Shape 290"/>
        <p:cNvGrpSpPr/>
        <p:nvPr/>
      </p:nvGrpSpPr>
      <p:grpSpPr>
        <a:xfrm>
          <a:off x="0" y="0"/>
          <a:ext cx="0" cy="0"/>
          <a:chOff x="0" y="0"/>
          <a:chExt cx="0" cy="0"/>
        </a:xfrm>
      </p:grpSpPr>
      <p:sp>
        <p:nvSpPr>
          <p:cNvPr id="291" name="Google Shape;291;p20"/>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92" name="Google Shape;292;p20"/>
          <p:cNvSpPr/>
          <p:nvPr/>
        </p:nvSpPr>
        <p:spPr>
          <a:xfrm>
            <a:off x="5386197" y="395200"/>
            <a:ext cx="4425600" cy="167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93" name="Google Shape;293;p20"/>
          <p:cNvSpPr>
            <a:spLocks noGrp="1"/>
          </p:cNvSpPr>
          <p:nvPr>
            <p:ph type="body" idx="14"/>
          </p:nvPr>
        </p:nvSpPr>
        <p:spPr>
          <a:xfrm>
            <a:off x="5548733" y="557933"/>
            <a:ext cx="1433600" cy="1336000"/>
          </a:xfrm>
          <a:prstGeom prst="rect">
            <a:avLst/>
          </a:prstGeom>
        </p:spPr>
        <p:txBody>
          <a:bodyPr spcFirstLastPara="1" wrap="square" lIns="0" tIns="0" rIns="0" bIns="0" anchor="ctr"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294" name="Google Shape;294;p20"/>
          <p:cNvSpPr>
            <a:spLocks noGrp="1"/>
          </p:cNvSpPr>
          <p:nvPr>
            <p:ph type="body" idx="13"/>
          </p:nvPr>
        </p:nvSpPr>
        <p:spPr>
          <a:xfrm>
            <a:off x="7254667" y="557733"/>
            <a:ext cx="2411200" cy="1336000"/>
          </a:xfrm>
          <a:prstGeom prst="rect">
            <a:avLst/>
          </a:prstGeom>
        </p:spPr>
        <p:txBody>
          <a:bodyPr spcFirstLastPara="1" wrap="square" lIns="0" tIns="0" rIns="0" bIns="0" anchor="ctr"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cxnSp>
        <p:nvCxnSpPr>
          <p:cNvPr id="295" name="Google Shape;295;p20"/>
          <p:cNvCxnSpPr/>
          <p:nvPr/>
        </p:nvCxnSpPr>
        <p:spPr>
          <a:xfrm>
            <a:off x="10032000" y="192000"/>
            <a:ext cx="0" cy="6464000"/>
          </a:xfrm>
          <a:prstGeom prst="straightConnector1">
            <a:avLst/>
          </a:prstGeom>
          <a:noFill/>
          <a:ln w="9525" cap="flat" cmpd="sng">
            <a:solidFill>
              <a:schemeClr val="dk2"/>
            </a:solidFill>
            <a:prstDash val="solid"/>
            <a:round/>
            <a:headEnd type="none" w="med" len="med"/>
            <a:tailEnd type="none" w="med" len="med"/>
          </a:ln>
        </p:spPr>
      </p:cxnSp>
      <p:cxnSp>
        <p:nvCxnSpPr>
          <p:cNvPr id="296" name="Google Shape;296;p20"/>
          <p:cNvCxnSpPr/>
          <p:nvPr/>
        </p:nvCxnSpPr>
        <p:spPr>
          <a:xfrm>
            <a:off x="5155200" y="197600"/>
            <a:ext cx="0" cy="6464000"/>
          </a:xfrm>
          <a:prstGeom prst="straightConnector1">
            <a:avLst/>
          </a:prstGeom>
          <a:noFill/>
          <a:ln w="9525" cap="flat" cmpd="sng">
            <a:solidFill>
              <a:schemeClr val="dk2"/>
            </a:solidFill>
            <a:prstDash val="solid"/>
            <a:round/>
            <a:headEnd type="none" w="med" len="med"/>
            <a:tailEnd type="none" w="med" len="med"/>
          </a:ln>
        </p:spPr>
      </p:cxnSp>
      <p:sp>
        <p:nvSpPr>
          <p:cNvPr id="297" name="Google Shape;297;p20"/>
          <p:cNvSpPr>
            <a:spLocks noGrp="1"/>
          </p:cNvSpPr>
          <p:nvPr>
            <p:ph type="title"/>
          </p:nvPr>
        </p:nvSpPr>
        <p:spPr>
          <a:xfrm>
            <a:off x="395200" y="395200"/>
            <a:ext cx="44256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98" name="Google Shape;298;p20"/>
          <p:cNvSpPr/>
          <p:nvPr/>
        </p:nvSpPr>
        <p:spPr>
          <a:xfrm>
            <a:off x="5380797" y="2592600"/>
            <a:ext cx="4425600" cy="167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299" name="Google Shape;299;p20"/>
          <p:cNvSpPr>
            <a:spLocks noGrp="1"/>
          </p:cNvSpPr>
          <p:nvPr>
            <p:ph type="body" idx="16"/>
          </p:nvPr>
        </p:nvSpPr>
        <p:spPr>
          <a:xfrm>
            <a:off x="5543333" y="2755333"/>
            <a:ext cx="1433600" cy="1336000"/>
          </a:xfrm>
          <a:prstGeom prst="rect">
            <a:avLst/>
          </a:prstGeom>
        </p:spPr>
        <p:txBody>
          <a:bodyPr spcFirstLastPara="1" wrap="square" lIns="0" tIns="0" rIns="0" bIns="0" anchor="ctr"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00" name="Google Shape;300;p20"/>
          <p:cNvSpPr>
            <a:spLocks noGrp="1"/>
          </p:cNvSpPr>
          <p:nvPr>
            <p:ph type="body" idx="15"/>
          </p:nvPr>
        </p:nvSpPr>
        <p:spPr>
          <a:xfrm>
            <a:off x="7249267" y="2755133"/>
            <a:ext cx="2411200" cy="1336000"/>
          </a:xfrm>
          <a:prstGeom prst="rect">
            <a:avLst/>
          </a:prstGeom>
        </p:spPr>
        <p:txBody>
          <a:bodyPr spcFirstLastPara="1" wrap="square" lIns="0" tIns="0" rIns="0" bIns="0" anchor="ctr"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01" name="Google Shape;301;p20"/>
          <p:cNvSpPr/>
          <p:nvPr/>
        </p:nvSpPr>
        <p:spPr>
          <a:xfrm>
            <a:off x="5380797" y="4790000"/>
            <a:ext cx="4425600" cy="1674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02" name="Google Shape;302;p20"/>
          <p:cNvSpPr>
            <a:spLocks noGrp="1"/>
          </p:cNvSpPr>
          <p:nvPr>
            <p:ph type="body" idx="18"/>
          </p:nvPr>
        </p:nvSpPr>
        <p:spPr>
          <a:xfrm>
            <a:off x="5543333" y="4952733"/>
            <a:ext cx="1433600" cy="1336000"/>
          </a:xfrm>
          <a:prstGeom prst="rect">
            <a:avLst/>
          </a:prstGeom>
        </p:spPr>
        <p:txBody>
          <a:bodyPr spcFirstLastPara="1" wrap="square" lIns="0" tIns="0" rIns="0" bIns="0" anchor="ctr"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03" name="Google Shape;303;p20"/>
          <p:cNvSpPr>
            <a:spLocks noGrp="1"/>
          </p:cNvSpPr>
          <p:nvPr>
            <p:ph type="body" idx="17"/>
          </p:nvPr>
        </p:nvSpPr>
        <p:spPr>
          <a:xfrm>
            <a:off x="7249267" y="4952533"/>
            <a:ext cx="2411200" cy="1336000"/>
          </a:xfrm>
          <a:prstGeom prst="rect">
            <a:avLst/>
          </a:prstGeom>
        </p:spPr>
        <p:txBody>
          <a:bodyPr spcFirstLastPara="1" wrap="square" lIns="0" tIns="0" rIns="0" bIns="0" anchor="ctr"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04" name="Google Shape;304;p20"/>
          <p:cNvSpPr/>
          <p:nvPr/>
        </p:nvSpPr>
        <p:spPr>
          <a:xfrm>
            <a:off x="403015" y="4790012"/>
            <a:ext cx="1545995" cy="1579639"/>
          </a:xfrm>
          <a:custGeom>
            <a:avLst/>
            <a:gdLst/>
            <a:ahLst/>
            <a:cxnLst/>
            <a:rect l="l" t="t" r="r" b="b"/>
            <a:pathLst>
              <a:path w="2248" h="2297" extrusionOk="0">
                <a:moveTo>
                  <a:pt x="701" y="2266"/>
                </a:moveTo>
                <a:lnTo>
                  <a:pt x="701" y="2297"/>
                </a:lnTo>
                <a:lnTo>
                  <a:pt x="437" y="2146"/>
                </a:lnTo>
                <a:lnTo>
                  <a:pt x="437" y="2115"/>
                </a:lnTo>
                <a:lnTo>
                  <a:pt x="701" y="2266"/>
                </a:lnTo>
                <a:moveTo>
                  <a:pt x="1072" y="2146"/>
                </a:moveTo>
                <a:lnTo>
                  <a:pt x="807" y="2297"/>
                </a:lnTo>
                <a:lnTo>
                  <a:pt x="807" y="2266"/>
                </a:lnTo>
                <a:lnTo>
                  <a:pt x="1072" y="2115"/>
                </a:lnTo>
                <a:lnTo>
                  <a:pt x="1072" y="2146"/>
                </a:lnTo>
                <a:moveTo>
                  <a:pt x="1441" y="2266"/>
                </a:moveTo>
                <a:lnTo>
                  <a:pt x="1441" y="2297"/>
                </a:lnTo>
                <a:lnTo>
                  <a:pt x="1176" y="2146"/>
                </a:lnTo>
                <a:lnTo>
                  <a:pt x="1176" y="2115"/>
                </a:lnTo>
                <a:lnTo>
                  <a:pt x="1441" y="2266"/>
                </a:lnTo>
                <a:moveTo>
                  <a:pt x="1811" y="2146"/>
                </a:moveTo>
                <a:lnTo>
                  <a:pt x="1547" y="2297"/>
                </a:lnTo>
                <a:lnTo>
                  <a:pt x="1547" y="2266"/>
                </a:lnTo>
                <a:lnTo>
                  <a:pt x="1811" y="2115"/>
                </a:lnTo>
                <a:lnTo>
                  <a:pt x="1811" y="2146"/>
                </a:lnTo>
                <a:moveTo>
                  <a:pt x="767" y="2259"/>
                </a:moveTo>
                <a:lnTo>
                  <a:pt x="741" y="2259"/>
                </a:lnTo>
                <a:lnTo>
                  <a:pt x="741" y="1518"/>
                </a:lnTo>
                <a:lnTo>
                  <a:pt x="767" y="1518"/>
                </a:lnTo>
                <a:lnTo>
                  <a:pt x="767" y="2259"/>
                </a:lnTo>
                <a:moveTo>
                  <a:pt x="1507" y="2259"/>
                </a:moveTo>
                <a:lnTo>
                  <a:pt x="1481" y="2259"/>
                </a:lnTo>
                <a:lnTo>
                  <a:pt x="1481" y="1518"/>
                </a:lnTo>
                <a:lnTo>
                  <a:pt x="1507" y="1518"/>
                </a:lnTo>
                <a:lnTo>
                  <a:pt x="1507" y="2259"/>
                </a:lnTo>
                <a:moveTo>
                  <a:pt x="397" y="2047"/>
                </a:moveTo>
                <a:lnTo>
                  <a:pt x="371" y="2047"/>
                </a:lnTo>
                <a:lnTo>
                  <a:pt x="371" y="1307"/>
                </a:lnTo>
                <a:lnTo>
                  <a:pt x="397" y="1307"/>
                </a:lnTo>
                <a:lnTo>
                  <a:pt x="397" y="2047"/>
                </a:lnTo>
                <a:moveTo>
                  <a:pt x="1137" y="2047"/>
                </a:moveTo>
                <a:lnTo>
                  <a:pt x="1111" y="2047"/>
                </a:lnTo>
                <a:lnTo>
                  <a:pt x="1111" y="1307"/>
                </a:lnTo>
                <a:lnTo>
                  <a:pt x="1137" y="1307"/>
                </a:lnTo>
                <a:lnTo>
                  <a:pt x="1137" y="2047"/>
                </a:lnTo>
                <a:moveTo>
                  <a:pt x="1877" y="2047"/>
                </a:moveTo>
                <a:lnTo>
                  <a:pt x="1851" y="2047"/>
                </a:lnTo>
                <a:lnTo>
                  <a:pt x="1851" y="1307"/>
                </a:lnTo>
                <a:lnTo>
                  <a:pt x="1877" y="1307"/>
                </a:lnTo>
                <a:lnTo>
                  <a:pt x="1877" y="2047"/>
                </a:lnTo>
                <a:moveTo>
                  <a:pt x="701" y="1420"/>
                </a:moveTo>
                <a:lnTo>
                  <a:pt x="701" y="1450"/>
                </a:lnTo>
                <a:lnTo>
                  <a:pt x="437" y="1299"/>
                </a:lnTo>
                <a:lnTo>
                  <a:pt x="437" y="1269"/>
                </a:lnTo>
                <a:lnTo>
                  <a:pt x="701" y="1420"/>
                </a:lnTo>
                <a:moveTo>
                  <a:pt x="1072" y="1299"/>
                </a:moveTo>
                <a:lnTo>
                  <a:pt x="807" y="1450"/>
                </a:lnTo>
                <a:lnTo>
                  <a:pt x="807" y="1420"/>
                </a:lnTo>
                <a:lnTo>
                  <a:pt x="1072" y="1269"/>
                </a:lnTo>
                <a:lnTo>
                  <a:pt x="1072" y="1299"/>
                </a:lnTo>
                <a:moveTo>
                  <a:pt x="1441" y="1420"/>
                </a:moveTo>
                <a:lnTo>
                  <a:pt x="1441" y="1450"/>
                </a:lnTo>
                <a:lnTo>
                  <a:pt x="1176" y="1299"/>
                </a:lnTo>
                <a:lnTo>
                  <a:pt x="1176" y="1269"/>
                </a:lnTo>
                <a:lnTo>
                  <a:pt x="1441" y="1420"/>
                </a:lnTo>
                <a:moveTo>
                  <a:pt x="1811" y="1299"/>
                </a:moveTo>
                <a:lnTo>
                  <a:pt x="1547" y="1450"/>
                </a:lnTo>
                <a:lnTo>
                  <a:pt x="1547" y="1420"/>
                </a:lnTo>
                <a:lnTo>
                  <a:pt x="1811" y="1269"/>
                </a:lnTo>
                <a:lnTo>
                  <a:pt x="1811" y="1299"/>
                </a:lnTo>
                <a:moveTo>
                  <a:pt x="331" y="1208"/>
                </a:moveTo>
                <a:lnTo>
                  <a:pt x="331" y="1239"/>
                </a:lnTo>
                <a:lnTo>
                  <a:pt x="33" y="1070"/>
                </a:lnTo>
                <a:lnTo>
                  <a:pt x="67" y="1070"/>
                </a:lnTo>
                <a:lnTo>
                  <a:pt x="67" y="1058"/>
                </a:lnTo>
                <a:lnTo>
                  <a:pt x="331" y="1208"/>
                </a:lnTo>
                <a:moveTo>
                  <a:pt x="701" y="1070"/>
                </a:moveTo>
                <a:lnTo>
                  <a:pt x="735" y="1070"/>
                </a:lnTo>
                <a:lnTo>
                  <a:pt x="437" y="1239"/>
                </a:lnTo>
                <a:lnTo>
                  <a:pt x="437" y="1208"/>
                </a:lnTo>
                <a:lnTo>
                  <a:pt x="701" y="1058"/>
                </a:lnTo>
                <a:lnTo>
                  <a:pt x="701" y="1070"/>
                </a:lnTo>
                <a:moveTo>
                  <a:pt x="1072" y="1208"/>
                </a:moveTo>
                <a:lnTo>
                  <a:pt x="1072" y="1239"/>
                </a:lnTo>
                <a:lnTo>
                  <a:pt x="774" y="1070"/>
                </a:lnTo>
                <a:lnTo>
                  <a:pt x="807" y="1070"/>
                </a:lnTo>
                <a:lnTo>
                  <a:pt x="807" y="1058"/>
                </a:lnTo>
                <a:lnTo>
                  <a:pt x="1072" y="1208"/>
                </a:lnTo>
                <a:moveTo>
                  <a:pt x="1441" y="1070"/>
                </a:moveTo>
                <a:lnTo>
                  <a:pt x="1474" y="1070"/>
                </a:lnTo>
                <a:lnTo>
                  <a:pt x="1176" y="1239"/>
                </a:lnTo>
                <a:lnTo>
                  <a:pt x="1176" y="1208"/>
                </a:lnTo>
                <a:lnTo>
                  <a:pt x="1441" y="1058"/>
                </a:lnTo>
                <a:lnTo>
                  <a:pt x="1441" y="1070"/>
                </a:lnTo>
                <a:moveTo>
                  <a:pt x="1811" y="1208"/>
                </a:moveTo>
                <a:lnTo>
                  <a:pt x="1811" y="1239"/>
                </a:lnTo>
                <a:lnTo>
                  <a:pt x="1513" y="1070"/>
                </a:lnTo>
                <a:lnTo>
                  <a:pt x="1547" y="1070"/>
                </a:lnTo>
                <a:lnTo>
                  <a:pt x="1547" y="1058"/>
                </a:lnTo>
                <a:lnTo>
                  <a:pt x="1811" y="1208"/>
                </a:lnTo>
                <a:moveTo>
                  <a:pt x="2181" y="1070"/>
                </a:moveTo>
                <a:lnTo>
                  <a:pt x="2215" y="1070"/>
                </a:lnTo>
                <a:lnTo>
                  <a:pt x="1917" y="1239"/>
                </a:lnTo>
                <a:lnTo>
                  <a:pt x="1917" y="1208"/>
                </a:lnTo>
                <a:lnTo>
                  <a:pt x="2181" y="1058"/>
                </a:lnTo>
                <a:lnTo>
                  <a:pt x="2181" y="1070"/>
                </a:lnTo>
                <a:moveTo>
                  <a:pt x="397" y="1201"/>
                </a:moveTo>
                <a:lnTo>
                  <a:pt x="371" y="1201"/>
                </a:lnTo>
                <a:lnTo>
                  <a:pt x="371" y="461"/>
                </a:lnTo>
                <a:lnTo>
                  <a:pt x="397" y="461"/>
                </a:lnTo>
                <a:lnTo>
                  <a:pt x="397" y="1201"/>
                </a:lnTo>
                <a:moveTo>
                  <a:pt x="1137" y="1201"/>
                </a:moveTo>
                <a:lnTo>
                  <a:pt x="1111" y="1201"/>
                </a:lnTo>
                <a:lnTo>
                  <a:pt x="1111" y="461"/>
                </a:lnTo>
                <a:lnTo>
                  <a:pt x="1137" y="461"/>
                </a:lnTo>
                <a:lnTo>
                  <a:pt x="1137" y="1201"/>
                </a:lnTo>
                <a:moveTo>
                  <a:pt x="1877" y="1201"/>
                </a:moveTo>
                <a:lnTo>
                  <a:pt x="1851" y="1201"/>
                </a:lnTo>
                <a:lnTo>
                  <a:pt x="1851" y="461"/>
                </a:lnTo>
                <a:lnTo>
                  <a:pt x="1877" y="461"/>
                </a:lnTo>
                <a:lnTo>
                  <a:pt x="1877" y="1201"/>
                </a:lnTo>
                <a:moveTo>
                  <a:pt x="2248" y="964"/>
                </a:moveTo>
                <a:lnTo>
                  <a:pt x="2221" y="964"/>
                </a:lnTo>
                <a:lnTo>
                  <a:pt x="2221" y="250"/>
                </a:lnTo>
                <a:lnTo>
                  <a:pt x="2248" y="250"/>
                </a:lnTo>
                <a:lnTo>
                  <a:pt x="2248" y="964"/>
                </a:lnTo>
                <a:moveTo>
                  <a:pt x="27" y="964"/>
                </a:moveTo>
                <a:lnTo>
                  <a:pt x="0" y="964"/>
                </a:lnTo>
                <a:lnTo>
                  <a:pt x="0" y="250"/>
                </a:lnTo>
                <a:lnTo>
                  <a:pt x="27" y="250"/>
                </a:lnTo>
                <a:lnTo>
                  <a:pt x="27" y="964"/>
                </a:lnTo>
                <a:moveTo>
                  <a:pt x="767" y="964"/>
                </a:moveTo>
                <a:lnTo>
                  <a:pt x="741" y="964"/>
                </a:lnTo>
                <a:lnTo>
                  <a:pt x="741" y="250"/>
                </a:lnTo>
                <a:lnTo>
                  <a:pt x="767" y="250"/>
                </a:lnTo>
                <a:lnTo>
                  <a:pt x="767" y="964"/>
                </a:lnTo>
                <a:moveTo>
                  <a:pt x="1507" y="964"/>
                </a:moveTo>
                <a:lnTo>
                  <a:pt x="1481" y="964"/>
                </a:lnTo>
                <a:lnTo>
                  <a:pt x="1481" y="250"/>
                </a:lnTo>
                <a:lnTo>
                  <a:pt x="1507" y="250"/>
                </a:lnTo>
                <a:lnTo>
                  <a:pt x="1507" y="964"/>
                </a:lnTo>
                <a:moveTo>
                  <a:pt x="331" y="363"/>
                </a:moveTo>
                <a:lnTo>
                  <a:pt x="331" y="393"/>
                </a:lnTo>
                <a:lnTo>
                  <a:pt x="67" y="242"/>
                </a:lnTo>
                <a:lnTo>
                  <a:pt x="67" y="212"/>
                </a:lnTo>
                <a:lnTo>
                  <a:pt x="331" y="363"/>
                </a:lnTo>
                <a:moveTo>
                  <a:pt x="701" y="242"/>
                </a:moveTo>
                <a:lnTo>
                  <a:pt x="437" y="393"/>
                </a:lnTo>
                <a:lnTo>
                  <a:pt x="437" y="363"/>
                </a:lnTo>
                <a:lnTo>
                  <a:pt x="701" y="212"/>
                </a:lnTo>
                <a:lnTo>
                  <a:pt x="701" y="242"/>
                </a:lnTo>
                <a:moveTo>
                  <a:pt x="1072" y="363"/>
                </a:moveTo>
                <a:lnTo>
                  <a:pt x="1072" y="393"/>
                </a:lnTo>
                <a:lnTo>
                  <a:pt x="807" y="242"/>
                </a:lnTo>
                <a:lnTo>
                  <a:pt x="807" y="212"/>
                </a:lnTo>
                <a:lnTo>
                  <a:pt x="1072" y="363"/>
                </a:lnTo>
                <a:moveTo>
                  <a:pt x="1441" y="242"/>
                </a:moveTo>
                <a:lnTo>
                  <a:pt x="1176" y="393"/>
                </a:lnTo>
                <a:lnTo>
                  <a:pt x="1176" y="363"/>
                </a:lnTo>
                <a:lnTo>
                  <a:pt x="1441" y="212"/>
                </a:lnTo>
                <a:lnTo>
                  <a:pt x="1441" y="242"/>
                </a:lnTo>
                <a:moveTo>
                  <a:pt x="1811" y="363"/>
                </a:moveTo>
                <a:lnTo>
                  <a:pt x="1811" y="393"/>
                </a:lnTo>
                <a:lnTo>
                  <a:pt x="1547" y="242"/>
                </a:lnTo>
                <a:lnTo>
                  <a:pt x="1547" y="212"/>
                </a:lnTo>
                <a:lnTo>
                  <a:pt x="1811" y="363"/>
                </a:lnTo>
                <a:moveTo>
                  <a:pt x="2181" y="242"/>
                </a:moveTo>
                <a:lnTo>
                  <a:pt x="1917" y="393"/>
                </a:lnTo>
                <a:lnTo>
                  <a:pt x="1917" y="363"/>
                </a:lnTo>
                <a:lnTo>
                  <a:pt x="2181" y="212"/>
                </a:lnTo>
                <a:lnTo>
                  <a:pt x="2181" y="242"/>
                </a:lnTo>
                <a:moveTo>
                  <a:pt x="331" y="31"/>
                </a:moveTo>
                <a:lnTo>
                  <a:pt x="67" y="182"/>
                </a:lnTo>
                <a:lnTo>
                  <a:pt x="67" y="151"/>
                </a:lnTo>
                <a:lnTo>
                  <a:pt x="331" y="0"/>
                </a:lnTo>
                <a:lnTo>
                  <a:pt x="331" y="31"/>
                </a:lnTo>
                <a:moveTo>
                  <a:pt x="701" y="151"/>
                </a:moveTo>
                <a:lnTo>
                  <a:pt x="701" y="182"/>
                </a:lnTo>
                <a:lnTo>
                  <a:pt x="437" y="31"/>
                </a:lnTo>
                <a:lnTo>
                  <a:pt x="437" y="0"/>
                </a:lnTo>
                <a:lnTo>
                  <a:pt x="701" y="151"/>
                </a:lnTo>
                <a:moveTo>
                  <a:pt x="1072" y="31"/>
                </a:moveTo>
                <a:lnTo>
                  <a:pt x="807" y="182"/>
                </a:lnTo>
                <a:lnTo>
                  <a:pt x="807" y="151"/>
                </a:lnTo>
                <a:lnTo>
                  <a:pt x="1072" y="0"/>
                </a:lnTo>
                <a:lnTo>
                  <a:pt x="1072" y="31"/>
                </a:lnTo>
                <a:moveTo>
                  <a:pt x="1441" y="151"/>
                </a:moveTo>
                <a:lnTo>
                  <a:pt x="1441" y="182"/>
                </a:lnTo>
                <a:lnTo>
                  <a:pt x="1176" y="31"/>
                </a:lnTo>
                <a:lnTo>
                  <a:pt x="1176" y="0"/>
                </a:lnTo>
                <a:lnTo>
                  <a:pt x="1441" y="151"/>
                </a:lnTo>
                <a:moveTo>
                  <a:pt x="1811" y="31"/>
                </a:moveTo>
                <a:lnTo>
                  <a:pt x="1547" y="182"/>
                </a:lnTo>
                <a:lnTo>
                  <a:pt x="1547" y="151"/>
                </a:lnTo>
                <a:lnTo>
                  <a:pt x="1811" y="0"/>
                </a:lnTo>
                <a:lnTo>
                  <a:pt x="1811" y="31"/>
                </a:lnTo>
                <a:moveTo>
                  <a:pt x="2181" y="151"/>
                </a:moveTo>
                <a:lnTo>
                  <a:pt x="2181" y="182"/>
                </a:lnTo>
                <a:lnTo>
                  <a:pt x="1917" y="31"/>
                </a:lnTo>
                <a:lnTo>
                  <a:pt x="1917" y="0"/>
                </a:lnTo>
                <a:lnTo>
                  <a:pt x="2181" y="15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305" name="Google Shape;305;p20"/>
          <p:cNvSpPr/>
          <p:nvPr/>
        </p:nvSpPr>
        <p:spPr>
          <a:xfrm>
            <a:off x="10362531" y="858411"/>
            <a:ext cx="1290851" cy="851368"/>
          </a:xfrm>
          <a:custGeom>
            <a:avLst/>
            <a:gdLst/>
            <a:ahLst/>
            <a:cxnLst/>
            <a:rect l="l" t="t" r="r" b="b"/>
            <a:pathLst>
              <a:path w="1877" h="1238" extrusionOk="0">
                <a:moveTo>
                  <a:pt x="331" y="1207"/>
                </a:moveTo>
                <a:lnTo>
                  <a:pt x="331" y="1238"/>
                </a:lnTo>
                <a:lnTo>
                  <a:pt x="67" y="1087"/>
                </a:lnTo>
                <a:lnTo>
                  <a:pt x="67" y="1056"/>
                </a:lnTo>
                <a:lnTo>
                  <a:pt x="331" y="1207"/>
                </a:lnTo>
                <a:moveTo>
                  <a:pt x="1070" y="875"/>
                </a:moveTo>
                <a:lnTo>
                  <a:pt x="437" y="1238"/>
                </a:lnTo>
                <a:lnTo>
                  <a:pt x="437" y="1207"/>
                </a:lnTo>
                <a:lnTo>
                  <a:pt x="1070" y="845"/>
                </a:lnTo>
                <a:lnTo>
                  <a:pt x="1070" y="875"/>
                </a:lnTo>
                <a:moveTo>
                  <a:pt x="397" y="1200"/>
                </a:moveTo>
                <a:lnTo>
                  <a:pt x="371" y="1200"/>
                </a:lnTo>
                <a:lnTo>
                  <a:pt x="371" y="883"/>
                </a:lnTo>
                <a:lnTo>
                  <a:pt x="397" y="883"/>
                </a:lnTo>
                <a:lnTo>
                  <a:pt x="397" y="1200"/>
                </a:lnTo>
                <a:moveTo>
                  <a:pt x="1440" y="996"/>
                </a:moveTo>
                <a:lnTo>
                  <a:pt x="1440" y="1026"/>
                </a:lnTo>
                <a:lnTo>
                  <a:pt x="1176" y="875"/>
                </a:lnTo>
                <a:lnTo>
                  <a:pt x="1176" y="845"/>
                </a:lnTo>
                <a:lnTo>
                  <a:pt x="1440" y="996"/>
                </a:lnTo>
                <a:moveTo>
                  <a:pt x="1810" y="875"/>
                </a:moveTo>
                <a:lnTo>
                  <a:pt x="1546" y="1026"/>
                </a:lnTo>
                <a:lnTo>
                  <a:pt x="1546" y="996"/>
                </a:lnTo>
                <a:lnTo>
                  <a:pt x="1810" y="845"/>
                </a:lnTo>
                <a:lnTo>
                  <a:pt x="1810" y="875"/>
                </a:lnTo>
                <a:moveTo>
                  <a:pt x="27" y="989"/>
                </a:moveTo>
                <a:lnTo>
                  <a:pt x="0" y="989"/>
                </a:lnTo>
                <a:lnTo>
                  <a:pt x="0" y="671"/>
                </a:lnTo>
                <a:lnTo>
                  <a:pt x="27" y="671"/>
                </a:lnTo>
                <a:lnTo>
                  <a:pt x="27" y="989"/>
                </a:lnTo>
                <a:moveTo>
                  <a:pt x="1506" y="962"/>
                </a:moveTo>
                <a:lnTo>
                  <a:pt x="1480" y="962"/>
                </a:lnTo>
                <a:lnTo>
                  <a:pt x="1480" y="645"/>
                </a:lnTo>
                <a:lnTo>
                  <a:pt x="1506" y="645"/>
                </a:lnTo>
                <a:lnTo>
                  <a:pt x="1506" y="962"/>
                </a:lnTo>
                <a:moveTo>
                  <a:pt x="331" y="784"/>
                </a:moveTo>
                <a:lnTo>
                  <a:pt x="331" y="815"/>
                </a:lnTo>
                <a:lnTo>
                  <a:pt x="67" y="664"/>
                </a:lnTo>
                <a:lnTo>
                  <a:pt x="67" y="633"/>
                </a:lnTo>
                <a:lnTo>
                  <a:pt x="331" y="784"/>
                </a:lnTo>
                <a:moveTo>
                  <a:pt x="1070" y="453"/>
                </a:moveTo>
                <a:lnTo>
                  <a:pt x="437" y="815"/>
                </a:lnTo>
                <a:lnTo>
                  <a:pt x="437" y="784"/>
                </a:lnTo>
                <a:lnTo>
                  <a:pt x="1070" y="423"/>
                </a:lnTo>
                <a:lnTo>
                  <a:pt x="1070" y="453"/>
                </a:lnTo>
                <a:moveTo>
                  <a:pt x="1136" y="777"/>
                </a:moveTo>
                <a:lnTo>
                  <a:pt x="1110" y="777"/>
                </a:lnTo>
                <a:lnTo>
                  <a:pt x="1110" y="461"/>
                </a:lnTo>
                <a:lnTo>
                  <a:pt x="1136" y="461"/>
                </a:lnTo>
                <a:lnTo>
                  <a:pt x="1136" y="777"/>
                </a:lnTo>
                <a:moveTo>
                  <a:pt x="1877" y="777"/>
                </a:moveTo>
                <a:lnTo>
                  <a:pt x="1850" y="777"/>
                </a:lnTo>
                <a:lnTo>
                  <a:pt x="1850" y="461"/>
                </a:lnTo>
                <a:lnTo>
                  <a:pt x="1877" y="461"/>
                </a:lnTo>
                <a:lnTo>
                  <a:pt x="1877" y="777"/>
                </a:lnTo>
                <a:moveTo>
                  <a:pt x="1070" y="31"/>
                </a:moveTo>
                <a:lnTo>
                  <a:pt x="67" y="605"/>
                </a:lnTo>
                <a:lnTo>
                  <a:pt x="67" y="574"/>
                </a:lnTo>
                <a:lnTo>
                  <a:pt x="1070" y="0"/>
                </a:lnTo>
                <a:lnTo>
                  <a:pt x="1070" y="31"/>
                </a:lnTo>
                <a:moveTo>
                  <a:pt x="1440" y="574"/>
                </a:moveTo>
                <a:lnTo>
                  <a:pt x="1440" y="605"/>
                </a:lnTo>
                <a:lnTo>
                  <a:pt x="1176" y="453"/>
                </a:lnTo>
                <a:lnTo>
                  <a:pt x="1176" y="423"/>
                </a:lnTo>
                <a:lnTo>
                  <a:pt x="1440" y="574"/>
                </a:lnTo>
                <a:moveTo>
                  <a:pt x="1810" y="453"/>
                </a:moveTo>
                <a:lnTo>
                  <a:pt x="1546" y="605"/>
                </a:lnTo>
                <a:lnTo>
                  <a:pt x="1546" y="574"/>
                </a:lnTo>
                <a:lnTo>
                  <a:pt x="1810" y="423"/>
                </a:lnTo>
                <a:lnTo>
                  <a:pt x="1810" y="453"/>
                </a:lnTo>
                <a:moveTo>
                  <a:pt x="1810" y="363"/>
                </a:moveTo>
                <a:lnTo>
                  <a:pt x="1810" y="393"/>
                </a:lnTo>
                <a:lnTo>
                  <a:pt x="1176" y="31"/>
                </a:lnTo>
                <a:lnTo>
                  <a:pt x="1176" y="0"/>
                </a:lnTo>
                <a:lnTo>
                  <a:pt x="1810" y="363"/>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matchingName="Slide with 3 key metrics v4">
  <p:cSld name="CUSTOM_21">
    <p:bg>
      <p:bgPr>
        <a:solidFill>
          <a:schemeClr val="dk2"/>
        </a:solidFill>
        <a:effectLst/>
      </p:bgPr>
    </p:bg>
    <p:spTree>
      <p:nvGrpSpPr>
        <p:cNvPr id="1" name="Shape 306"/>
        <p:cNvGrpSpPr/>
        <p:nvPr/>
      </p:nvGrpSpPr>
      <p:grpSpPr>
        <a:xfrm>
          <a:off x="0" y="0"/>
          <a:ext cx="0" cy="0"/>
          <a:chOff x="0" y="0"/>
          <a:chExt cx="0" cy="0"/>
        </a:xfrm>
      </p:grpSpPr>
      <p:sp>
        <p:nvSpPr>
          <p:cNvPr id="307" name="Google Shape;307;p21"/>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08" name="Google Shape;308;p21"/>
          <p:cNvSpPr>
            <a:spLocks noGrp="1"/>
          </p:cNvSpPr>
          <p:nvPr>
            <p:ph type="title"/>
          </p:nvPr>
        </p:nvSpPr>
        <p:spPr>
          <a:xfrm>
            <a:off x="395200" y="395200"/>
            <a:ext cx="11399200" cy="763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309" name="Google Shape;309;p21"/>
          <p:cNvSpPr/>
          <p:nvPr/>
        </p:nvSpPr>
        <p:spPr>
          <a:xfrm>
            <a:off x="396000" y="1763967"/>
            <a:ext cx="3434400" cy="4682400"/>
          </a:xfrm>
          <a:prstGeom prst="roundRect">
            <a:avLst>
              <a:gd name="adj" fmla="val 2161"/>
            </a:avLst>
          </a:prstGeom>
          <a:no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10" name="Google Shape;310;p21"/>
          <p:cNvSpPr>
            <a:spLocks noGrp="1"/>
          </p:cNvSpPr>
          <p:nvPr>
            <p:ph type="body" idx="13"/>
          </p:nvPr>
        </p:nvSpPr>
        <p:spPr>
          <a:xfrm>
            <a:off x="604121" y="2058767"/>
            <a:ext cx="2999200" cy="13228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11" name="Google Shape;311;p21"/>
          <p:cNvSpPr>
            <a:spLocks noGrp="1"/>
          </p:cNvSpPr>
          <p:nvPr>
            <p:ph type="body" idx="16"/>
          </p:nvPr>
        </p:nvSpPr>
        <p:spPr>
          <a:xfrm>
            <a:off x="604217" y="4801967"/>
            <a:ext cx="2999200" cy="13228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12" name="Google Shape;312;p21"/>
          <p:cNvSpPr/>
          <p:nvPr/>
        </p:nvSpPr>
        <p:spPr>
          <a:xfrm>
            <a:off x="4377600" y="1763967"/>
            <a:ext cx="3434400" cy="4682400"/>
          </a:xfrm>
          <a:prstGeom prst="roundRect">
            <a:avLst>
              <a:gd name="adj" fmla="val 2161"/>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13" name="Google Shape;313;p21"/>
          <p:cNvSpPr>
            <a:spLocks noGrp="1"/>
          </p:cNvSpPr>
          <p:nvPr>
            <p:ph type="body" idx="14"/>
          </p:nvPr>
        </p:nvSpPr>
        <p:spPr>
          <a:xfrm>
            <a:off x="4585721" y="2058767"/>
            <a:ext cx="2999200" cy="13228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14" name="Google Shape;314;p21"/>
          <p:cNvSpPr>
            <a:spLocks noGrp="1"/>
          </p:cNvSpPr>
          <p:nvPr>
            <p:ph type="body" idx="17"/>
          </p:nvPr>
        </p:nvSpPr>
        <p:spPr>
          <a:xfrm>
            <a:off x="4585817" y="4801967"/>
            <a:ext cx="2999200" cy="13228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15" name="Google Shape;315;p21"/>
          <p:cNvSpPr/>
          <p:nvPr/>
        </p:nvSpPr>
        <p:spPr>
          <a:xfrm>
            <a:off x="8359200" y="1763967"/>
            <a:ext cx="3434400" cy="4682400"/>
          </a:xfrm>
          <a:prstGeom prst="roundRect">
            <a:avLst>
              <a:gd name="adj" fmla="val 2161"/>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16" name="Google Shape;316;p21"/>
          <p:cNvSpPr>
            <a:spLocks noGrp="1"/>
          </p:cNvSpPr>
          <p:nvPr>
            <p:ph type="body" idx="15"/>
          </p:nvPr>
        </p:nvSpPr>
        <p:spPr>
          <a:xfrm>
            <a:off x="8567321" y="2058767"/>
            <a:ext cx="2999200" cy="13228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17" name="Google Shape;317;p21"/>
          <p:cNvSpPr>
            <a:spLocks noGrp="1"/>
          </p:cNvSpPr>
          <p:nvPr>
            <p:ph type="body" idx="18"/>
          </p:nvPr>
        </p:nvSpPr>
        <p:spPr>
          <a:xfrm>
            <a:off x="8567417" y="4801967"/>
            <a:ext cx="2999200" cy="1322800"/>
          </a:xfrm>
          <a:prstGeom prst="rect">
            <a:avLst/>
          </a:prstGeom>
        </p:spPr>
        <p:txBody>
          <a:bodyPr spcFirstLastPara="1" wrap="square" lIns="0" tIns="0" rIns="0" bIns="0" anchor="b"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Tree>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matchingName="Slide with 4 key metrics v2">
  <p:cSld name="CUSTOM_21_1">
    <p:bg>
      <p:bgPr>
        <a:solidFill>
          <a:schemeClr val="dk2"/>
        </a:solidFill>
        <a:effectLst/>
      </p:bgPr>
    </p:bg>
    <p:spTree>
      <p:nvGrpSpPr>
        <p:cNvPr id="1" name="Shape 318"/>
        <p:cNvGrpSpPr/>
        <p:nvPr/>
      </p:nvGrpSpPr>
      <p:grpSpPr>
        <a:xfrm>
          <a:off x="0" y="0"/>
          <a:ext cx="0" cy="0"/>
          <a:chOff x="0" y="0"/>
          <a:chExt cx="0" cy="0"/>
        </a:xfrm>
      </p:grpSpPr>
      <p:sp>
        <p:nvSpPr>
          <p:cNvPr id="319" name="Google Shape;319;p22"/>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20" name="Google Shape;320;p22"/>
          <p:cNvSpPr>
            <a:spLocks noGrp="1"/>
          </p:cNvSpPr>
          <p:nvPr>
            <p:ph type="title"/>
          </p:nvPr>
        </p:nvSpPr>
        <p:spPr>
          <a:xfrm>
            <a:off x="395200" y="395200"/>
            <a:ext cx="9259200" cy="763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321" name="Google Shape;321;p22"/>
          <p:cNvSpPr/>
          <p:nvPr/>
        </p:nvSpPr>
        <p:spPr>
          <a:xfrm>
            <a:off x="395197" y="2668991"/>
            <a:ext cx="4425600" cy="1674000"/>
          </a:xfrm>
          <a:prstGeom prst="roundRect">
            <a:avLst>
              <a:gd name="adj" fmla="val 3254"/>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22" name="Google Shape;322;p22"/>
          <p:cNvSpPr>
            <a:spLocks noGrp="1"/>
          </p:cNvSpPr>
          <p:nvPr>
            <p:ph type="body" idx="15"/>
          </p:nvPr>
        </p:nvSpPr>
        <p:spPr>
          <a:xfrm>
            <a:off x="557733" y="2831724"/>
            <a:ext cx="1433600" cy="1336000"/>
          </a:xfrm>
          <a:prstGeom prst="rect">
            <a:avLst/>
          </a:prstGeom>
        </p:spPr>
        <p:txBody>
          <a:bodyPr spcFirstLastPara="1" wrap="square" lIns="0" tIns="0" rIns="0" bIns="0" anchor="ctr"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23" name="Google Shape;323;p22"/>
          <p:cNvSpPr>
            <a:spLocks noGrp="1"/>
          </p:cNvSpPr>
          <p:nvPr>
            <p:ph type="body" idx="13"/>
          </p:nvPr>
        </p:nvSpPr>
        <p:spPr>
          <a:xfrm>
            <a:off x="2263667" y="2831524"/>
            <a:ext cx="2411200" cy="1336000"/>
          </a:xfrm>
          <a:prstGeom prst="rect">
            <a:avLst/>
          </a:prstGeom>
        </p:spPr>
        <p:txBody>
          <a:bodyPr spcFirstLastPara="1" wrap="square" lIns="0" tIns="0" rIns="0" bIns="0" anchor="ctr"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24" name="Google Shape;324;p22"/>
          <p:cNvSpPr/>
          <p:nvPr/>
        </p:nvSpPr>
        <p:spPr>
          <a:xfrm>
            <a:off x="5228764" y="2668991"/>
            <a:ext cx="4425600" cy="1674000"/>
          </a:xfrm>
          <a:prstGeom prst="roundRect">
            <a:avLst>
              <a:gd name="adj" fmla="val 3254"/>
            </a:avLst>
          </a:prstGeom>
          <a:no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25" name="Google Shape;325;p22"/>
          <p:cNvSpPr>
            <a:spLocks noGrp="1"/>
          </p:cNvSpPr>
          <p:nvPr>
            <p:ph type="body" idx="16"/>
          </p:nvPr>
        </p:nvSpPr>
        <p:spPr>
          <a:xfrm>
            <a:off x="5391300" y="2831724"/>
            <a:ext cx="1433600" cy="1336000"/>
          </a:xfrm>
          <a:prstGeom prst="rect">
            <a:avLst/>
          </a:prstGeom>
        </p:spPr>
        <p:txBody>
          <a:bodyPr spcFirstLastPara="1" wrap="square" lIns="0" tIns="0" rIns="0" bIns="0" anchor="ctr"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26" name="Google Shape;326;p22"/>
          <p:cNvSpPr>
            <a:spLocks noGrp="1"/>
          </p:cNvSpPr>
          <p:nvPr>
            <p:ph type="body" idx="14"/>
          </p:nvPr>
        </p:nvSpPr>
        <p:spPr>
          <a:xfrm>
            <a:off x="7097233" y="2831524"/>
            <a:ext cx="2411200" cy="1336000"/>
          </a:xfrm>
          <a:prstGeom prst="rect">
            <a:avLst/>
          </a:prstGeom>
        </p:spPr>
        <p:txBody>
          <a:bodyPr spcFirstLastPara="1" wrap="square" lIns="0" tIns="0" rIns="0" bIns="0" anchor="ctr"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27" name="Google Shape;327;p22"/>
          <p:cNvSpPr/>
          <p:nvPr/>
        </p:nvSpPr>
        <p:spPr>
          <a:xfrm>
            <a:off x="395197" y="4735933"/>
            <a:ext cx="4425600" cy="1674000"/>
          </a:xfrm>
          <a:prstGeom prst="roundRect">
            <a:avLst>
              <a:gd name="adj" fmla="val 3254"/>
            </a:avLst>
          </a:prstGeom>
          <a:no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28" name="Google Shape;328;p22"/>
          <p:cNvSpPr>
            <a:spLocks noGrp="1"/>
          </p:cNvSpPr>
          <p:nvPr>
            <p:ph type="body" idx="23"/>
          </p:nvPr>
        </p:nvSpPr>
        <p:spPr>
          <a:xfrm>
            <a:off x="557733" y="4898667"/>
            <a:ext cx="1433600" cy="1336000"/>
          </a:xfrm>
          <a:prstGeom prst="rect">
            <a:avLst/>
          </a:prstGeom>
        </p:spPr>
        <p:txBody>
          <a:bodyPr spcFirstLastPara="1" wrap="square" lIns="0" tIns="0" rIns="0" bIns="0" anchor="ctr"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29" name="Google Shape;329;p22"/>
          <p:cNvSpPr>
            <a:spLocks noGrp="1"/>
          </p:cNvSpPr>
          <p:nvPr>
            <p:ph type="body" idx="17"/>
          </p:nvPr>
        </p:nvSpPr>
        <p:spPr>
          <a:xfrm>
            <a:off x="2263667" y="4898467"/>
            <a:ext cx="2411200" cy="1336000"/>
          </a:xfrm>
          <a:prstGeom prst="rect">
            <a:avLst/>
          </a:prstGeom>
        </p:spPr>
        <p:txBody>
          <a:bodyPr spcFirstLastPara="1" wrap="square" lIns="0" tIns="0" rIns="0" bIns="0" anchor="ctr"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30" name="Google Shape;330;p22"/>
          <p:cNvSpPr/>
          <p:nvPr/>
        </p:nvSpPr>
        <p:spPr>
          <a:xfrm>
            <a:off x="5228764" y="4735933"/>
            <a:ext cx="4425600" cy="1674000"/>
          </a:xfrm>
          <a:prstGeom prst="roundRect">
            <a:avLst>
              <a:gd name="adj" fmla="val 3254"/>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31" name="Google Shape;331;p22"/>
          <p:cNvSpPr>
            <a:spLocks noGrp="1"/>
          </p:cNvSpPr>
          <p:nvPr>
            <p:ph type="body" idx="24"/>
          </p:nvPr>
        </p:nvSpPr>
        <p:spPr>
          <a:xfrm>
            <a:off x="5391300" y="4898667"/>
            <a:ext cx="1433600" cy="1336000"/>
          </a:xfrm>
          <a:prstGeom prst="rect">
            <a:avLst/>
          </a:prstGeom>
        </p:spPr>
        <p:txBody>
          <a:bodyPr spcFirstLastPara="1" wrap="square" lIns="0" tIns="0" rIns="0" bIns="0" anchor="ctr"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332" name="Google Shape;332;p22"/>
          <p:cNvSpPr>
            <a:spLocks noGrp="1"/>
          </p:cNvSpPr>
          <p:nvPr>
            <p:ph type="body" idx="18"/>
          </p:nvPr>
        </p:nvSpPr>
        <p:spPr>
          <a:xfrm>
            <a:off x="7097233" y="4898467"/>
            <a:ext cx="2411200" cy="1336000"/>
          </a:xfrm>
          <a:prstGeom prst="rect">
            <a:avLst/>
          </a:prstGeom>
        </p:spPr>
        <p:txBody>
          <a:bodyPr spcFirstLastPara="1" wrap="square" lIns="0" tIns="0" rIns="0" bIns="0" anchor="ctr"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cxnSp>
        <p:nvCxnSpPr>
          <p:cNvPr id="333" name="Google Shape;333;p22"/>
          <p:cNvCxnSpPr/>
          <p:nvPr/>
        </p:nvCxnSpPr>
        <p:spPr>
          <a:xfrm>
            <a:off x="9949076" y="192000"/>
            <a:ext cx="0" cy="6464000"/>
          </a:xfrm>
          <a:prstGeom prst="straightConnector1">
            <a:avLst/>
          </a:prstGeom>
          <a:noFill/>
          <a:ln w="9525" cap="flat" cmpd="sng">
            <a:solidFill>
              <a:schemeClr val="lt2"/>
            </a:solidFill>
            <a:prstDash val="solid"/>
            <a:round/>
            <a:headEnd type="none" w="med" len="med"/>
            <a:tailEnd type="none" w="med" len="med"/>
          </a:ln>
        </p:spPr>
      </p:cxnSp>
      <p:sp>
        <p:nvSpPr>
          <p:cNvPr id="334" name="Google Shape;334;p22"/>
          <p:cNvSpPr/>
          <p:nvPr/>
        </p:nvSpPr>
        <p:spPr>
          <a:xfrm>
            <a:off x="10389691" y="1407491"/>
            <a:ext cx="1036395" cy="1579639"/>
          </a:xfrm>
          <a:custGeom>
            <a:avLst/>
            <a:gdLst/>
            <a:ahLst/>
            <a:cxnLst/>
            <a:rect l="l" t="t" r="r" b="b"/>
            <a:pathLst>
              <a:path w="1507" h="2297" extrusionOk="0">
                <a:moveTo>
                  <a:pt x="1070" y="2266"/>
                </a:moveTo>
                <a:lnTo>
                  <a:pt x="1070" y="2297"/>
                </a:lnTo>
                <a:lnTo>
                  <a:pt x="806" y="2146"/>
                </a:lnTo>
                <a:lnTo>
                  <a:pt x="806" y="2115"/>
                </a:lnTo>
                <a:lnTo>
                  <a:pt x="1070" y="2266"/>
                </a:lnTo>
                <a:moveTo>
                  <a:pt x="1440" y="2146"/>
                </a:moveTo>
                <a:lnTo>
                  <a:pt x="1176" y="2297"/>
                </a:lnTo>
                <a:lnTo>
                  <a:pt x="1176" y="2266"/>
                </a:lnTo>
                <a:lnTo>
                  <a:pt x="1440" y="2115"/>
                </a:lnTo>
                <a:lnTo>
                  <a:pt x="1440" y="2146"/>
                </a:lnTo>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136" y="2259"/>
                </a:moveTo>
                <a:lnTo>
                  <a:pt x="1110" y="2259"/>
                </a:lnTo>
                <a:lnTo>
                  <a:pt x="1110" y="1518"/>
                </a:lnTo>
                <a:lnTo>
                  <a:pt x="1136" y="1518"/>
                </a:lnTo>
                <a:lnTo>
                  <a:pt x="1136" y="2259"/>
                </a:lnTo>
                <a:moveTo>
                  <a:pt x="397" y="2259"/>
                </a:moveTo>
                <a:lnTo>
                  <a:pt x="371" y="2259"/>
                </a:lnTo>
                <a:lnTo>
                  <a:pt x="371" y="1518"/>
                </a:lnTo>
                <a:lnTo>
                  <a:pt x="397" y="1518"/>
                </a:lnTo>
                <a:lnTo>
                  <a:pt x="397" y="2259"/>
                </a:lnTo>
                <a:moveTo>
                  <a:pt x="27" y="2047"/>
                </a:moveTo>
                <a:lnTo>
                  <a:pt x="0" y="2047"/>
                </a:lnTo>
                <a:lnTo>
                  <a:pt x="0" y="1307"/>
                </a:lnTo>
                <a:lnTo>
                  <a:pt x="27" y="1307"/>
                </a:lnTo>
                <a:lnTo>
                  <a:pt x="27" y="2047"/>
                </a:lnTo>
                <a:moveTo>
                  <a:pt x="766" y="2047"/>
                </a:moveTo>
                <a:lnTo>
                  <a:pt x="741" y="2047"/>
                </a:lnTo>
                <a:lnTo>
                  <a:pt x="741" y="1307"/>
                </a:lnTo>
                <a:lnTo>
                  <a:pt x="766" y="1307"/>
                </a:lnTo>
                <a:lnTo>
                  <a:pt x="766" y="2047"/>
                </a:lnTo>
                <a:moveTo>
                  <a:pt x="1507" y="2047"/>
                </a:moveTo>
                <a:lnTo>
                  <a:pt x="1480" y="2047"/>
                </a:lnTo>
                <a:lnTo>
                  <a:pt x="1480" y="1307"/>
                </a:lnTo>
                <a:lnTo>
                  <a:pt x="1507" y="1307"/>
                </a:lnTo>
                <a:lnTo>
                  <a:pt x="1507"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6" y="1299"/>
                </a:lnTo>
                <a:lnTo>
                  <a:pt x="806"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6" y="1239"/>
                </a:lnTo>
                <a:lnTo>
                  <a:pt x="806" y="1208"/>
                </a:lnTo>
                <a:lnTo>
                  <a:pt x="1070" y="1058"/>
                </a:lnTo>
                <a:lnTo>
                  <a:pt x="1070" y="1089"/>
                </a:lnTo>
                <a:moveTo>
                  <a:pt x="1440" y="1208"/>
                </a:moveTo>
                <a:lnTo>
                  <a:pt x="1440" y="1239"/>
                </a:lnTo>
                <a:lnTo>
                  <a:pt x="1176" y="1089"/>
                </a:lnTo>
                <a:lnTo>
                  <a:pt x="1176" y="1058"/>
                </a:lnTo>
                <a:lnTo>
                  <a:pt x="1440" y="1208"/>
                </a:lnTo>
                <a:moveTo>
                  <a:pt x="766" y="1201"/>
                </a:moveTo>
                <a:lnTo>
                  <a:pt x="741" y="1201"/>
                </a:lnTo>
                <a:lnTo>
                  <a:pt x="741" y="461"/>
                </a:lnTo>
                <a:lnTo>
                  <a:pt x="766" y="461"/>
                </a:lnTo>
                <a:lnTo>
                  <a:pt x="76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701" y="363"/>
                </a:moveTo>
                <a:lnTo>
                  <a:pt x="701" y="393"/>
                </a:lnTo>
                <a:lnTo>
                  <a:pt x="437" y="242"/>
                </a:lnTo>
                <a:lnTo>
                  <a:pt x="437" y="212"/>
                </a:lnTo>
                <a:lnTo>
                  <a:pt x="701" y="363"/>
                </a:lnTo>
                <a:moveTo>
                  <a:pt x="1070" y="242"/>
                </a:moveTo>
                <a:lnTo>
                  <a:pt x="806" y="393"/>
                </a:lnTo>
                <a:lnTo>
                  <a:pt x="806" y="363"/>
                </a:lnTo>
                <a:lnTo>
                  <a:pt x="1070" y="212"/>
                </a:lnTo>
                <a:lnTo>
                  <a:pt x="1070" y="242"/>
                </a:lnTo>
                <a:moveTo>
                  <a:pt x="701" y="31"/>
                </a:moveTo>
                <a:lnTo>
                  <a:pt x="437" y="182"/>
                </a:lnTo>
                <a:lnTo>
                  <a:pt x="437" y="151"/>
                </a:lnTo>
                <a:lnTo>
                  <a:pt x="701" y="0"/>
                </a:lnTo>
                <a:lnTo>
                  <a:pt x="701" y="31"/>
                </a:lnTo>
                <a:moveTo>
                  <a:pt x="1070" y="151"/>
                </a:moveTo>
                <a:lnTo>
                  <a:pt x="1070" y="182"/>
                </a:lnTo>
                <a:lnTo>
                  <a:pt x="806" y="31"/>
                </a:lnTo>
                <a:lnTo>
                  <a:pt x="806" y="0"/>
                </a:lnTo>
                <a:lnTo>
                  <a:pt x="1070" y="151"/>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matchingName="Slide with 4 key metrics v3">
  <p:cSld name="CUSTOM_22">
    <p:bg>
      <p:bgPr>
        <a:solidFill>
          <a:schemeClr val="lt2"/>
        </a:solidFill>
        <a:effectLst/>
      </p:bgPr>
    </p:bg>
    <p:spTree>
      <p:nvGrpSpPr>
        <p:cNvPr id="1" name="Shape 335"/>
        <p:cNvGrpSpPr/>
        <p:nvPr/>
      </p:nvGrpSpPr>
      <p:grpSpPr>
        <a:xfrm>
          <a:off x="0" y="0"/>
          <a:ext cx="0" cy="0"/>
          <a:chOff x="0" y="0"/>
          <a:chExt cx="0" cy="0"/>
        </a:xfrm>
      </p:grpSpPr>
      <p:sp>
        <p:nvSpPr>
          <p:cNvPr id="336" name="Google Shape;336;p23"/>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37" name="Google Shape;337;p23"/>
          <p:cNvSpPr>
            <a:spLocks noGrp="1"/>
          </p:cNvSpPr>
          <p:nvPr>
            <p:ph type="title"/>
          </p:nvPr>
        </p:nvSpPr>
        <p:spPr>
          <a:xfrm>
            <a:off x="395200" y="395200"/>
            <a:ext cx="44924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338" name="Google Shape;338;p23"/>
          <p:cNvCxnSpPr/>
          <p:nvPr/>
        </p:nvCxnSpPr>
        <p:spPr>
          <a:xfrm>
            <a:off x="5110812" y="197600"/>
            <a:ext cx="0" cy="6464000"/>
          </a:xfrm>
          <a:prstGeom prst="straightConnector1">
            <a:avLst/>
          </a:prstGeom>
          <a:noFill/>
          <a:ln w="9525" cap="flat" cmpd="sng">
            <a:solidFill>
              <a:schemeClr val="dk2"/>
            </a:solidFill>
            <a:prstDash val="solid"/>
            <a:round/>
            <a:headEnd type="none" w="med" len="med"/>
            <a:tailEnd type="none" w="med" len="med"/>
          </a:ln>
        </p:spPr>
      </p:cxnSp>
      <p:sp>
        <p:nvSpPr>
          <p:cNvPr id="339" name="Google Shape;339;p23"/>
          <p:cNvSpPr>
            <a:spLocks noGrp="1"/>
          </p:cNvSpPr>
          <p:nvPr>
            <p:ph type="body" idx="17"/>
          </p:nvPr>
        </p:nvSpPr>
        <p:spPr>
          <a:xfrm>
            <a:off x="395200" y="3944200"/>
            <a:ext cx="4492400" cy="13860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40" name="Google Shape;340;p23"/>
          <p:cNvSpPr>
            <a:spLocks noGrp="1"/>
          </p:cNvSpPr>
          <p:nvPr>
            <p:ph type="body" idx="23"/>
          </p:nvPr>
        </p:nvSpPr>
        <p:spPr>
          <a:xfrm>
            <a:off x="395200" y="5726333"/>
            <a:ext cx="4492400" cy="6840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41" name="Google Shape;341;p23"/>
          <p:cNvSpPr>
            <a:spLocks noGrp="1"/>
          </p:cNvSpPr>
          <p:nvPr>
            <p:ph type="body" idx="13"/>
          </p:nvPr>
        </p:nvSpPr>
        <p:spPr>
          <a:xfrm>
            <a:off x="5334000" y="395200"/>
            <a:ext cx="4492400" cy="5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42" name="Google Shape;342;p23"/>
          <p:cNvSpPr>
            <a:spLocks noGrp="1"/>
          </p:cNvSpPr>
          <p:nvPr>
            <p:ph type="body" idx="14"/>
          </p:nvPr>
        </p:nvSpPr>
        <p:spPr>
          <a:xfrm>
            <a:off x="5334133" y="1318533"/>
            <a:ext cx="4492400" cy="6840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43" name="Google Shape;343;p23"/>
          <p:cNvSpPr>
            <a:spLocks noGrp="1"/>
          </p:cNvSpPr>
          <p:nvPr>
            <p:ph type="body" idx="15"/>
          </p:nvPr>
        </p:nvSpPr>
        <p:spPr>
          <a:xfrm>
            <a:off x="5334000" y="2625933"/>
            <a:ext cx="4492400" cy="5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44" name="Google Shape;344;p23"/>
          <p:cNvSpPr>
            <a:spLocks noGrp="1"/>
          </p:cNvSpPr>
          <p:nvPr>
            <p:ph type="body" idx="16"/>
          </p:nvPr>
        </p:nvSpPr>
        <p:spPr>
          <a:xfrm>
            <a:off x="5334133" y="3549267"/>
            <a:ext cx="4492400" cy="6840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45" name="Google Shape;345;p23"/>
          <p:cNvSpPr>
            <a:spLocks noGrp="1"/>
          </p:cNvSpPr>
          <p:nvPr>
            <p:ph type="body" idx="18"/>
          </p:nvPr>
        </p:nvSpPr>
        <p:spPr>
          <a:xfrm>
            <a:off x="5334000" y="4803000"/>
            <a:ext cx="4492400" cy="5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46" name="Google Shape;346;p23"/>
          <p:cNvSpPr>
            <a:spLocks noGrp="1"/>
          </p:cNvSpPr>
          <p:nvPr>
            <p:ph type="body" idx="24"/>
          </p:nvPr>
        </p:nvSpPr>
        <p:spPr>
          <a:xfrm>
            <a:off x="5334133" y="5726333"/>
            <a:ext cx="4492400" cy="6840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cxnSp>
        <p:nvCxnSpPr>
          <p:cNvPr id="347" name="Google Shape;347;p23"/>
          <p:cNvCxnSpPr/>
          <p:nvPr/>
        </p:nvCxnSpPr>
        <p:spPr>
          <a:xfrm>
            <a:off x="10032000" y="192000"/>
            <a:ext cx="0" cy="6464000"/>
          </a:xfrm>
          <a:prstGeom prst="straightConnector1">
            <a:avLst/>
          </a:prstGeom>
          <a:noFill/>
          <a:ln w="9525" cap="flat" cmpd="sng">
            <a:solidFill>
              <a:srgbClr val="222021"/>
            </a:solidFill>
            <a:prstDash val="solid"/>
            <a:round/>
            <a:headEnd type="none" w="med" len="med"/>
            <a:tailEnd type="none" w="med" len="med"/>
          </a:ln>
        </p:spPr>
      </p:cxnSp>
      <p:sp>
        <p:nvSpPr>
          <p:cNvPr id="348" name="Google Shape;348;p23"/>
          <p:cNvSpPr/>
          <p:nvPr/>
        </p:nvSpPr>
        <p:spPr>
          <a:xfrm>
            <a:off x="10497791" y="1158791"/>
            <a:ext cx="1036395" cy="1579639"/>
          </a:xfrm>
          <a:custGeom>
            <a:avLst/>
            <a:gdLst/>
            <a:ahLst/>
            <a:cxnLst/>
            <a:rect l="l" t="t" r="r" b="b"/>
            <a:pathLst>
              <a:path w="1507" h="2297" extrusionOk="0">
                <a:moveTo>
                  <a:pt x="1070" y="2266"/>
                </a:moveTo>
                <a:lnTo>
                  <a:pt x="1070" y="2297"/>
                </a:lnTo>
                <a:lnTo>
                  <a:pt x="806" y="2146"/>
                </a:lnTo>
                <a:lnTo>
                  <a:pt x="806" y="2115"/>
                </a:lnTo>
                <a:lnTo>
                  <a:pt x="1070" y="2266"/>
                </a:lnTo>
                <a:moveTo>
                  <a:pt x="1440" y="2146"/>
                </a:moveTo>
                <a:lnTo>
                  <a:pt x="1176" y="2297"/>
                </a:lnTo>
                <a:lnTo>
                  <a:pt x="1176" y="2266"/>
                </a:lnTo>
                <a:lnTo>
                  <a:pt x="1440" y="2115"/>
                </a:lnTo>
                <a:lnTo>
                  <a:pt x="1440" y="2146"/>
                </a:lnTo>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136" y="2259"/>
                </a:moveTo>
                <a:lnTo>
                  <a:pt x="1110" y="2259"/>
                </a:lnTo>
                <a:lnTo>
                  <a:pt x="1110" y="1518"/>
                </a:lnTo>
                <a:lnTo>
                  <a:pt x="1136" y="1518"/>
                </a:lnTo>
                <a:lnTo>
                  <a:pt x="1136" y="2259"/>
                </a:lnTo>
                <a:moveTo>
                  <a:pt x="397" y="2259"/>
                </a:moveTo>
                <a:lnTo>
                  <a:pt x="371" y="2259"/>
                </a:lnTo>
                <a:lnTo>
                  <a:pt x="371" y="1518"/>
                </a:lnTo>
                <a:lnTo>
                  <a:pt x="397" y="1518"/>
                </a:lnTo>
                <a:lnTo>
                  <a:pt x="397" y="2259"/>
                </a:lnTo>
                <a:moveTo>
                  <a:pt x="27" y="2047"/>
                </a:moveTo>
                <a:lnTo>
                  <a:pt x="0" y="2047"/>
                </a:lnTo>
                <a:lnTo>
                  <a:pt x="0" y="1307"/>
                </a:lnTo>
                <a:lnTo>
                  <a:pt x="27" y="1307"/>
                </a:lnTo>
                <a:lnTo>
                  <a:pt x="27" y="2047"/>
                </a:lnTo>
                <a:moveTo>
                  <a:pt x="766" y="2047"/>
                </a:moveTo>
                <a:lnTo>
                  <a:pt x="741" y="2047"/>
                </a:lnTo>
                <a:lnTo>
                  <a:pt x="741" y="1307"/>
                </a:lnTo>
                <a:lnTo>
                  <a:pt x="766" y="1307"/>
                </a:lnTo>
                <a:lnTo>
                  <a:pt x="766" y="2047"/>
                </a:lnTo>
                <a:moveTo>
                  <a:pt x="1507" y="2047"/>
                </a:moveTo>
                <a:lnTo>
                  <a:pt x="1480" y="2047"/>
                </a:lnTo>
                <a:lnTo>
                  <a:pt x="1480" y="1307"/>
                </a:lnTo>
                <a:lnTo>
                  <a:pt x="1507" y="1307"/>
                </a:lnTo>
                <a:lnTo>
                  <a:pt x="1507"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6" y="1299"/>
                </a:lnTo>
                <a:lnTo>
                  <a:pt x="806"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6" y="1239"/>
                </a:lnTo>
                <a:lnTo>
                  <a:pt x="806" y="1208"/>
                </a:lnTo>
                <a:lnTo>
                  <a:pt x="1070" y="1058"/>
                </a:lnTo>
                <a:lnTo>
                  <a:pt x="1070" y="1089"/>
                </a:lnTo>
                <a:moveTo>
                  <a:pt x="1440" y="1208"/>
                </a:moveTo>
                <a:lnTo>
                  <a:pt x="1440" y="1239"/>
                </a:lnTo>
                <a:lnTo>
                  <a:pt x="1176" y="1089"/>
                </a:lnTo>
                <a:lnTo>
                  <a:pt x="1176" y="1058"/>
                </a:lnTo>
                <a:lnTo>
                  <a:pt x="1440" y="1208"/>
                </a:lnTo>
                <a:moveTo>
                  <a:pt x="766" y="1201"/>
                </a:moveTo>
                <a:lnTo>
                  <a:pt x="741" y="1201"/>
                </a:lnTo>
                <a:lnTo>
                  <a:pt x="741" y="461"/>
                </a:lnTo>
                <a:lnTo>
                  <a:pt x="766" y="461"/>
                </a:lnTo>
                <a:lnTo>
                  <a:pt x="76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701" y="363"/>
                </a:moveTo>
                <a:lnTo>
                  <a:pt x="701" y="393"/>
                </a:lnTo>
                <a:lnTo>
                  <a:pt x="437" y="242"/>
                </a:lnTo>
                <a:lnTo>
                  <a:pt x="437" y="212"/>
                </a:lnTo>
                <a:lnTo>
                  <a:pt x="701" y="363"/>
                </a:lnTo>
                <a:moveTo>
                  <a:pt x="1070" y="242"/>
                </a:moveTo>
                <a:lnTo>
                  <a:pt x="806" y="393"/>
                </a:lnTo>
                <a:lnTo>
                  <a:pt x="806" y="363"/>
                </a:lnTo>
                <a:lnTo>
                  <a:pt x="1070" y="212"/>
                </a:lnTo>
                <a:lnTo>
                  <a:pt x="1070" y="242"/>
                </a:lnTo>
                <a:moveTo>
                  <a:pt x="701" y="31"/>
                </a:moveTo>
                <a:lnTo>
                  <a:pt x="437" y="182"/>
                </a:lnTo>
                <a:lnTo>
                  <a:pt x="437" y="151"/>
                </a:lnTo>
                <a:lnTo>
                  <a:pt x="701" y="0"/>
                </a:lnTo>
                <a:lnTo>
                  <a:pt x="701" y="31"/>
                </a:lnTo>
                <a:moveTo>
                  <a:pt x="1070" y="151"/>
                </a:moveTo>
                <a:lnTo>
                  <a:pt x="1070" y="182"/>
                </a:lnTo>
                <a:lnTo>
                  <a:pt x="806" y="31"/>
                </a:lnTo>
                <a:lnTo>
                  <a:pt x="806" y="0"/>
                </a:lnTo>
                <a:lnTo>
                  <a:pt x="1070" y="15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matchingName="Single user slide - v1">
  <p:cSld name="CUSTOM_5">
    <p:bg>
      <p:bgPr>
        <a:solidFill>
          <a:schemeClr val="dk2"/>
        </a:solidFill>
        <a:effectLst/>
      </p:bgPr>
    </p:bg>
    <p:spTree>
      <p:nvGrpSpPr>
        <p:cNvPr id="1" name="Shape 349"/>
        <p:cNvGrpSpPr/>
        <p:nvPr/>
      </p:nvGrpSpPr>
      <p:grpSpPr>
        <a:xfrm>
          <a:off x="0" y="0"/>
          <a:ext cx="0" cy="0"/>
          <a:chOff x="0" y="0"/>
          <a:chExt cx="0" cy="0"/>
        </a:xfrm>
      </p:grpSpPr>
      <p:sp>
        <p:nvSpPr>
          <p:cNvPr id="350" name="Google Shape;350;p24"/>
          <p:cNvSpPr/>
          <p:nvPr/>
        </p:nvSpPr>
        <p:spPr>
          <a:xfrm>
            <a:off x="10588979" y="432977"/>
            <a:ext cx="1290851" cy="851368"/>
          </a:xfrm>
          <a:custGeom>
            <a:avLst/>
            <a:gdLst/>
            <a:ahLst/>
            <a:cxnLst/>
            <a:rect l="l" t="t" r="r" b="b"/>
            <a:pathLst>
              <a:path w="1877" h="1238" extrusionOk="0">
                <a:moveTo>
                  <a:pt x="331" y="1207"/>
                </a:moveTo>
                <a:lnTo>
                  <a:pt x="331" y="1238"/>
                </a:lnTo>
                <a:lnTo>
                  <a:pt x="67" y="1087"/>
                </a:lnTo>
                <a:lnTo>
                  <a:pt x="67" y="1056"/>
                </a:lnTo>
                <a:lnTo>
                  <a:pt x="331" y="1207"/>
                </a:lnTo>
                <a:moveTo>
                  <a:pt x="1070" y="875"/>
                </a:moveTo>
                <a:lnTo>
                  <a:pt x="437" y="1238"/>
                </a:lnTo>
                <a:lnTo>
                  <a:pt x="437" y="1207"/>
                </a:lnTo>
                <a:lnTo>
                  <a:pt x="1070" y="845"/>
                </a:lnTo>
                <a:lnTo>
                  <a:pt x="1070" y="875"/>
                </a:lnTo>
                <a:moveTo>
                  <a:pt x="397" y="1200"/>
                </a:moveTo>
                <a:lnTo>
                  <a:pt x="371" y="1200"/>
                </a:lnTo>
                <a:lnTo>
                  <a:pt x="371" y="883"/>
                </a:lnTo>
                <a:lnTo>
                  <a:pt x="397" y="883"/>
                </a:lnTo>
                <a:lnTo>
                  <a:pt x="397" y="1200"/>
                </a:lnTo>
                <a:moveTo>
                  <a:pt x="1440" y="996"/>
                </a:moveTo>
                <a:lnTo>
                  <a:pt x="1440" y="1026"/>
                </a:lnTo>
                <a:lnTo>
                  <a:pt x="1176" y="875"/>
                </a:lnTo>
                <a:lnTo>
                  <a:pt x="1176" y="845"/>
                </a:lnTo>
                <a:lnTo>
                  <a:pt x="1440" y="996"/>
                </a:lnTo>
                <a:moveTo>
                  <a:pt x="1810" y="875"/>
                </a:moveTo>
                <a:lnTo>
                  <a:pt x="1546" y="1026"/>
                </a:lnTo>
                <a:lnTo>
                  <a:pt x="1546" y="996"/>
                </a:lnTo>
                <a:lnTo>
                  <a:pt x="1810" y="845"/>
                </a:lnTo>
                <a:lnTo>
                  <a:pt x="1810" y="875"/>
                </a:lnTo>
                <a:moveTo>
                  <a:pt x="27" y="989"/>
                </a:moveTo>
                <a:lnTo>
                  <a:pt x="0" y="989"/>
                </a:lnTo>
                <a:lnTo>
                  <a:pt x="0" y="671"/>
                </a:lnTo>
                <a:lnTo>
                  <a:pt x="27" y="671"/>
                </a:lnTo>
                <a:lnTo>
                  <a:pt x="27" y="989"/>
                </a:lnTo>
                <a:moveTo>
                  <a:pt x="1506" y="962"/>
                </a:moveTo>
                <a:lnTo>
                  <a:pt x="1480" y="962"/>
                </a:lnTo>
                <a:lnTo>
                  <a:pt x="1480" y="645"/>
                </a:lnTo>
                <a:lnTo>
                  <a:pt x="1506" y="645"/>
                </a:lnTo>
                <a:lnTo>
                  <a:pt x="1506" y="962"/>
                </a:lnTo>
                <a:moveTo>
                  <a:pt x="331" y="784"/>
                </a:moveTo>
                <a:lnTo>
                  <a:pt x="331" y="815"/>
                </a:lnTo>
                <a:lnTo>
                  <a:pt x="67" y="664"/>
                </a:lnTo>
                <a:lnTo>
                  <a:pt x="67" y="633"/>
                </a:lnTo>
                <a:lnTo>
                  <a:pt x="331" y="784"/>
                </a:lnTo>
                <a:moveTo>
                  <a:pt x="1070" y="453"/>
                </a:moveTo>
                <a:lnTo>
                  <a:pt x="437" y="815"/>
                </a:lnTo>
                <a:lnTo>
                  <a:pt x="437" y="784"/>
                </a:lnTo>
                <a:lnTo>
                  <a:pt x="1070" y="423"/>
                </a:lnTo>
                <a:lnTo>
                  <a:pt x="1070" y="453"/>
                </a:lnTo>
                <a:moveTo>
                  <a:pt x="1136" y="777"/>
                </a:moveTo>
                <a:lnTo>
                  <a:pt x="1110" y="777"/>
                </a:lnTo>
                <a:lnTo>
                  <a:pt x="1110" y="461"/>
                </a:lnTo>
                <a:lnTo>
                  <a:pt x="1136" y="461"/>
                </a:lnTo>
                <a:lnTo>
                  <a:pt x="1136" y="777"/>
                </a:lnTo>
                <a:moveTo>
                  <a:pt x="1877" y="777"/>
                </a:moveTo>
                <a:lnTo>
                  <a:pt x="1850" y="777"/>
                </a:lnTo>
                <a:lnTo>
                  <a:pt x="1850" y="461"/>
                </a:lnTo>
                <a:lnTo>
                  <a:pt x="1877" y="461"/>
                </a:lnTo>
                <a:lnTo>
                  <a:pt x="1877" y="777"/>
                </a:lnTo>
                <a:moveTo>
                  <a:pt x="1070" y="31"/>
                </a:moveTo>
                <a:lnTo>
                  <a:pt x="67" y="605"/>
                </a:lnTo>
                <a:lnTo>
                  <a:pt x="67" y="574"/>
                </a:lnTo>
                <a:lnTo>
                  <a:pt x="1070" y="0"/>
                </a:lnTo>
                <a:lnTo>
                  <a:pt x="1070" y="31"/>
                </a:lnTo>
                <a:moveTo>
                  <a:pt x="1440" y="574"/>
                </a:moveTo>
                <a:lnTo>
                  <a:pt x="1440" y="605"/>
                </a:lnTo>
                <a:lnTo>
                  <a:pt x="1176" y="453"/>
                </a:lnTo>
                <a:lnTo>
                  <a:pt x="1176" y="423"/>
                </a:lnTo>
                <a:lnTo>
                  <a:pt x="1440" y="574"/>
                </a:lnTo>
                <a:moveTo>
                  <a:pt x="1810" y="453"/>
                </a:moveTo>
                <a:lnTo>
                  <a:pt x="1546" y="605"/>
                </a:lnTo>
                <a:lnTo>
                  <a:pt x="1546" y="574"/>
                </a:lnTo>
                <a:lnTo>
                  <a:pt x="1810" y="423"/>
                </a:lnTo>
                <a:lnTo>
                  <a:pt x="1810" y="453"/>
                </a:lnTo>
                <a:moveTo>
                  <a:pt x="1810" y="363"/>
                </a:moveTo>
                <a:lnTo>
                  <a:pt x="1810" y="393"/>
                </a:lnTo>
                <a:lnTo>
                  <a:pt x="1176" y="31"/>
                </a:lnTo>
                <a:lnTo>
                  <a:pt x="1176" y="0"/>
                </a:lnTo>
                <a:lnTo>
                  <a:pt x="1810" y="363"/>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351" name="Google Shape;351;p24"/>
          <p:cNvSpPr/>
          <p:nvPr/>
        </p:nvSpPr>
        <p:spPr>
          <a:xfrm>
            <a:off x="6288012" y="5488777"/>
            <a:ext cx="1290851" cy="851368"/>
          </a:xfrm>
          <a:custGeom>
            <a:avLst/>
            <a:gdLst/>
            <a:ahLst/>
            <a:cxnLst/>
            <a:rect l="l" t="t" r="r" b="b"/>
            <a:pathLst>
              <a:path w="1877" h="1238" extrusionOk="0">
                <a:moveTo>
                  <a:pt x="331" y="1207"/>
                </a:moveTo>
                <a:lnTo>
                  <a:pt x="331" y="1238"/>
                </a:lnTo>
                <a:lnTo>
                  <a:pt x="67" y="1087"/>
                </a:lnTo>
                <a:lnTo>
                  <a:pt x="67" y="1056"/>
                </a:lnTo>
                <a:lnTo>
                  <a:pt x="331" y="1207"/>
                </a:lnTo>
                <a:moveTo>
                  <a:pt x="1070" y="875"/>
                </a:moveTo>
                <a:lnTo>
                  <a:pt x="437" y="1238"/>
                </a:lnTo>
                <a:lnTo>
                  <a:pt x="437" y="1207"/>
                </a:lnTo>
                <a:lnTo>
                  <a:pt x="1070" y="845"/>
                </a:lnTo>
                <a:lnTo>
                  <a:pt x="1070" y="875"/>
                </a:lnTo>
                <a:moveTo>
                  <a:pt x="397" y="1200"/>
                </a:moveTo>
                <a:lnTo>
                  <a:pt x="371" y="1200"/>
                </a:lnTo>
                <a:lnTo>
                  <a:pt x="371" y="883"/>
                </a:lnTo>
                <a:lnTo>
                  <a:pt x="397" y="883"/>
                </a:lnTo>
                <a:lnTo>
                  <a:pt x="397" y="1200"/>
                </a:lnTo>
                <a:moveTo>
                  <a:pt x="1440" y="996"/>
                </a:moveTo>
                <a:lnTo>
                  <a:pt x="1440" y="1026"/>
                </a:lnTo>
                <a:lnTo>
                  <a:pt x="1176" y="875"/>
                </a:lnTo>
                <a:lnTo>
                  <a:pt x="1176" y="845"/>
                </a:lnTo>
                <a:lnTo>
                  <a:pt x="1440" y="996"/>
                </a:lnTo>
                <a:moveTo>
                  <a:pt x="1810" y="875"/>
                </a:moveTo>
                <a:lnTo>
                  <a:pt x="1546" y="1026"/>
                </a:lnTo>
                <a:lnTo>
                  <a:pt x="1546" y="996"/>
                </a:lnTo>
                <a:lnTo>
                  <a:pt x="1810" y="845"/>
                </a:lnTo>
                <a:lnTo>
                  <a:pt x="1810" y="875"/>
                </a:lnTo>
                <a:moveTo>
                  <a:pt x="27" y="989"/>
                </a:moveTo>
                <a:lnTo>
                  <a:pt x="0" y="989"/>
                </a:lnTo>
                <a:lnTo>
                  <a:pt x="0" y="671"/>
                </a:lnTo>
                <a:lnTo>
                  <a:pt x="27" y="671"/>
                </a:lnTo>
                <a:lnTo>
                  <a:pt x="27" y="989"/>
                </a:lnTo>
                <a:moveTo>
                  <a:pt x="1506" y="962"/>
                </a:moveTo>
                <a:lnTo>
                  <a:pt x="1480" y="962"/>
                </a:lnTo>
                <a:lnTo>
                  <a:pt x="1480" y="645"/>
                </a:lnTo>
                <a:lnTo>
                  <a:pt x="1506" y="645"/>
                </a:lnTo>
                <a:lnTo>
                  <a:pt x="1506" y="962"/>
                </a:lnTo>
                <a:moveTo>
                  <a:pt x="331" y="784"/>
                </a:moveTo>
                <a:lnTo>
                  <a:pt x="331" y="815"/>
                </a:lnTo>
                <a:lnTo>
                  <a:pt x="67" y="664"/>
                </a:lnTo>
                <a:lnTo>
                  <a:pt x="67" y="633"/>
                </a:lnTo>
                <a:lnTo>
                  <a:pt x="331" y="784"/>
                </a:lnTo>
                <a:moveTo>
                  <a:pt x="1070" y="453"/>
                </a:moveTo>
                <a:lnTo>
                  <a:pt x="437" y="815"/>
                </a:lnTo>
                <a:lnTo>
                  <a:pt x="437" y="784"/>
                </a:lnTo>
                <a:lnTo>
                  <a:pt x="1070" y="423"/>
                </a:lnTo>
                <a:lnTo>
                  <a:pt x="1070" y="453"/>
                </a:lnTo>
                <a:moveTo>
                  <a:pt x="1136" y="777"/>
                </a:moveTo>
                <a:lnTo>
                  <a:pt x="1110" y="777"/>
                </a:lnTo>
                <a:lnTo>
                  <a:pt x="1110" y="461"/>
                </a:lnTo>
                <a:lnTo>
                  <a:pt x="1136" y="461"/>
                </a:lnTo>
                <a:lnTo>
                  <a:pt x="1136" y="777"/>
                </a:lnTo>
                <a:moveTo>
                  <a:pt x="1877" y="777"/>
                </a:moveTo>
                <a:lnTo>
                  <a:pt x="1850" y="777"/>
                </a:lnTo>
                <a:lnTo>
                  <a:pt x="1850" y="461"/>
                </a:lnTo>
                <a:lnTo>
                  <a:pt x="1877" y="461"/>
                </a:lnTo>
                <a:lnTo>
                  <a:pt x="1877" y="777"/>
                </a:lnTo>
                <a:moveTo>
                  <a:pt x="1070" y="31"/>
                </a:moveTo>
                <a:lnTo>
                  <a:pt x="67" y="605"/>
                </a:lnTo>
                <a:lnTo>
                  <a:pt x="67" y="574"/>
                </a:lnTo>
                <a:lnTo>
                  <a:pt x="1070" y="0"/>
                </a:lnTo>
                <a:lnTo>
                  <a:pt x="1070" y="31"/>
                </a:lnTo>
                <a:moveTo>
                  <a:pt x="1440" y="574"/>
                </a:moveTo>
                <a:lnTo>
                  <a:pt x="1440" y="605"/>
                </a:lnTo>
                <a:lnTo>
                  <a:pt x="1176" y="453"/>
                </a:lnTo>
                <a:lnTo>
                  <a:pt x="1176" y="423"/>
                </a:lnTo>
                <a:lnTo>
                  <a:pt x="1440" y="574"/>
                </a:lnTo>
                <a:moveTo>
                  <a:pt x="1810" y="453"/>
                </a:moveTo>
                <a:lnTo>
                  <a:pt x="1546" y="605"/>
                </a:lnTo>
                <a:lnTo>
                  <a:pt x="1546" y="574"/>
                </a:lnTo>
                <a:lnTo>
                  <a:pt x="1810" y="423"/>
                </a:lnTo>
                <a:lnTo>
                  <a:pt x="1810" y="453"/>
                </a:lnTo>
                <a:moveTo>
                  <a:pt x="1810" y="363"/>
                </a:moveTo>
                <a:lnTo>
                  <a:pt x="1810" y="393"/>
                </a:lnTo>
                <a:lnTo>
                  <a:pt x="1176" y="31"/>
                </a:lnTo>
                <a:lnTo>
                  <a:pt x="1176" y="0"/>
                </a:lnTo>
                <a:lnTo>
                  <a:pt x="1810" y="363"/>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352" name="Google Shape;352;p24"/>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53" name="Google Shape;353;p24"/>
          <p:cNvSpPr>
            <a:spLocks noGrp="1"/>
          </p:cNvSpPr>
          <p:nvPr>
            <p:ph type="title"/>
          </p:nvPr>
        </p:nvSpPr>
        <p:spPr>
          <a:xfrm>
            <a:off x="496800" y="496800"/>
            <a:ext cx="6217200" cy="763600"/>
          </a:xfrm>
          <a:prstGeom prst="rect">
            <a:avLst/>
          </a:prstGeom>
        </p:spPr>
        <p:txBody>
          <a:bodyPr spcFirstLastPara="1" wrap="square" lIns="0" tIns="0" rIns="0" bIns="0" anchor="t" anchorCtr="0">
            <a:norm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354" name="Google Shape;354;p24"/>
          <p:cNvSpPr>
            <a:spLocks noGrp="1"/>
          </p:cNvSpPr>
          <p:nvPr>
            <p:ph type="pic" idx="12"/>
          </p:nvPr>
        </p:nvSpPr>
        <p:spPr>
          <a:xfrm>
            <a:off x="7080000" y="549433"/>
            <a:ext cx="4546400" cy="4453200"/>
          </a:xfrm>
          <a:prstGeom prst="round2SameRect">
            <a:avLst>
              <a:gd name="adj1" fmla="val 2372"/>
              <a:gd name="adj2" fmla="val 0"/>
            </a:avLst>
          </a:prstGeom>
          <a:noFill/>
          <a:ln>
            <a:noFill/>
          </a:ln>
        </p:spPr>
        <p:txBody>
          <a:bodyPr/>
          <a:lstStyle/>
          <a:p>
            <a:endParaRPr lang="en-US"/>
          </a:p>
        </p:txBody>
      </p:sp>
      <p:sp>
        <p:nvSpPr>
          <p:cNvPr id="355" name="Google Shape;355;p24"/>
          <p:cNvSpPr/>
          <p:nvPr/>
        </p:nvSpPr>
        <p:spPr>
          <a:xfrm rot="10800000">
            <a:off x="7079933" y="4998029"/>
            <a:ext cx="4546400" cy="1316800"/>
          </a:xfrm>
          <a:prstGeom prst="round2SameRect">
            <a:avLst>
              <a:gd name="adj1" fmla="val 5734"/>
              <a:gd name="adj2"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56" name="Google Shape;356;p24"/>
          <p:cNvSpPr>
            <a:spLocks noGrp="1"/>
          </p:cNvSpPr>
          <p:nvPr>
            <p:ph type="body" idx="13"/>
          </p:nvPr>
        </p:nvSpPr>
        <p:spPr>
          <a:xfrm>
            <a:off x="496800" y="1789900"/>
            <a:ext cx="6217200" cy="45248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57" name="Google Shape;357;p24"/>
          <p:cNvSpPr>
            <a:spLocks noGrp="1"/>
          </p:cNvSpPr>
          <p:nvPr>
            <p:ph type="body" idx="14"/>
          </p:nvPr>
        </p:nvSpPr>
        <p:spPr>
          <a:xfrm>
            <a:off x="7347600" y="5290700"/>
            <a:ext cx="4011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58" name="Google Shape;358;p24"/>
          <p:cNvSpPr>
            <a:spLocks noGrp="1"/>
          </p:cNvSpPr>
          <p:nvPr>
            <p:ph type="body" idx="15"/>
          </p:nvPr>
        </p:nvSpPr>
        <p:spPr>
          <a:xfrm>
            <a:off x="7347600" y="5694967"/>
            <a:ext cx="4011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matchingName="Single user layout - v2">
  <p:cSld name="CUSTOM_5_1">
    <p:bg>
      <p:bgPr>
        <a:solidFill>
          <a:schemeClr val="lt2"/>
        </a:solidFill>
        <a:effectLst/>
      </p:bgPr>
    </p:bg>
    <p:spTree>
      <p:nvGrpSpPr>
        <p:cNvPr id="1" name="Shape 359"/>
        <p:cNvGrpSpPr/>
        <p:nvPr/>
      </p:nvGrpSpPr>
      <p:grpSpPr>
        <a:xfrm>
          <a:off x="0" y="0"/>
          <a:ext cx="0" cy="0"/>
          <a:chOff x="0" y="0"/>
          <a:chExt cx="0" cy="0"/>
        </a:xfrm>
      </p:grpSpPr>
      <p:sp>
        <p:nvSpPr>
          <p:cNvPr id="360" name="Google Shape;360;p25"/>
          <p:cNvSpPr/>
          <p:nvPr/>
        </p:nvSpPr>
        <p:spPr>
          <a:xfrm>
            <a:off x="10588979" y="432977"/>
            <a:ext cx="1290851" cy="851368"/>
          </a:xfrm>
          <a:custGeom>
            <a:avLst/>
            <a:gdLst/>
            <a:ahLst/>
            <a:cxnLst/>
            <a:rect l="l" t="t" r="r" b="b"/>
            <a:pathLst>
              <a:path w="1877" h="1238" extrusionOk="0">
                <a:moveTo>
                  <a:pt x="331" y="1207"/>
                </a:moveTo>
                <a:lnTo>
                  <a:pt x="331" y="1238"/>
                </a:lnTo>
                <a:lnTo>
                  <a:pt x="67" y="1087"/>
                </a:lnTo>
                <a:lnTo>
                  <a:pt x="67" y="1056"/>
                </a:lnTo>
                <a:lnTo>
                  <a:pt x="331" y="1207"/>
                </a:lnTo>
                <a:moveTo>
                  <a:pt x="1070" y="875"/>
                </a:moveTo>
                <a:lnTo>
                  <a:pt x="437" y="1238"/>
                </a:lnTo>
                <a:lnTo>
                  <a:pt x="437" y="1207"/>
                </a:lnTo>
                <a:lnTo>
                  <a:pt x="1070" y="845"/>
                </a:lnTo>
                <a:lnTo>
                  <a:pt x="1070" y="875"/>
                </a:lnTo>
                <a:moveTo>
                  <a:pt x="397" y="1200"/>
                </a:moveTo>
                <a:lnTo>
                  <a:pt x="371" y="1200"/>
                </a:lnTo>
                <a:lnTo>
                  <a:pt x="371" y="883"/>
                </a:lnTo>
                <a:lnTo>
                  <a:pt x="397" y="883"/>
                </a:lnTo>
                <a:lnTo>
                  <a:pt x="397" y="1200"/>
                </a:lnTo>
                <a:moveTo>
                  <a:pt x="1440" y="996"/>
                </a:moveTo>
                <a:lnTo>
                  <a:pt x="1440" y="1026"/>
                </a:lnTo>
                <a:lnTo>
                  <a:pt x="1176" y="875"/>
                </a:lnTo>
                <a:lnTo>
                  <a:pt x="1176" y="845"/>
                </a:lnTo>
                <a:lnTo>
                  <a:pt x="1440" y="996"/>
                </a:lnTo>
                <a:moveTo>
                  <a:pt x="1810" y="875"/>
                </a:moveTo>
                <a:lnTo>
                  <a:pt x="1546" y="1026"/>
                </a:lnTo>
                <a:lnTo>
                  <a:pt x="1546" y="996"/>
                </a:lnTo>
                <a:lnTo>
                  <a:pt x="1810" y="845"/>
                </a:lnTo>
                <a:lnTo>
                  <a:pt x="1810" y="875"/>
                </a:lnTo>
                <a:moveTo>
                  <a:pt x="27" y="989"/>
                </a:moveTo>
                <a:lnTo>
                  <a:pt x="0" y="989"/>
                </a:lnTo>
                <a:lnTo>
                  <a:pt x="0" y="671"/>
                </a:lnTo>
                <a:lnTo>
                  <a:pt x="27" y="671"/>
                </a:lnTo>
                <a:lnTo>
                  <a:pt x="27" y="989"/>
                </a:lnTo>
                <a:moveTo>
                  <a:pt x="1506" y="962"/>
                </a:moveTo>
                <a:lnTo>
                  <a:pt x="1480" y="962"/>
                </a:lnTo>
                <a:lnTo>
                  <a:pt x="1480" y="645"/>
                </a:lnTo>
                <a:lnTo>
                  <a:pt x="1506" y="645"/>
                </a:lnTo>
                <a:lnTo>
                  <a:pt x="1506" y="962"/>
                </a:lnTo>
                <a:moveTo>
                  <a:pt x="331" y="784"/>
                </a:moveTo>
                <a:lnTo>
                  <a:pt x="331" y="815"/>
                </a:lnTo>
                <a:lnTo>
                  <a:pt x="67" y="664"/>
                </a:lnTo>
                <a:lnTo>
                  <a:pt x="67" y="633"/>
                </a:lnTo>
                <a:lnTo>
                  <a:pt x="331" y="784"/>
                </a:lnTo>
                <a:moveTo>
                  <a:pt x="1070" y="453"/>
                </a:moveTo>
                <a:lnTo>
                  <a:pt x="437" y="815"/>
                </a:lnTo>
                <a:lnTo>
                  <a:pt x="437" y="784"/>
                </a:lnTo>
                <a:lnTo>
                  <a:pt x="1070" y="423"/>
                </a:lnTo>
                <a:lnTo>
                  <a:pt x="1070" y="453"/>
                </a:lnTo>
                <a:moveTo>
                  <a:pt x="1136" y="777"/>
                </a:moveTo>
                <a:lnTo>
                  <a:pt x="1110" y="777"/>
                </a:lnTo>
                <a:lnTo>
                  <a:pt x="1110" y="461"/>
                </a:lnTo>
                <a:lnTo>
                  <a:pt x="1136" y="461"/>
                </a:lnTo>
                <a:lnTo>
                  <a:pt x="1136" y="777"/>
                </a:lnTo>
                <a:moveTo>
                  <a:pt x="1877" y="777"/>
                </a:moveTo>
                <a:lnTo>
                  <a:pt x="1850" y="777"/>
                </a:lnTo>
                <a:lnTo>
                  <a:pt x="1850" y="461"/>
                </a:lnTo>
                <a:lnTo>
                  <a:pt x="1877" y="461"/>
                </a:lnTo>
                <a:lnTo>
                  <a:pt x="1877" y="777"/>
                </a:lnTo>
                <a:moveTo>
                  <a:pt x="1070" y="31"/>
                </a:moveTo>
                <a:lnTo>
                  <a:pt x="67" y="605"/>
                </a:lnTo>
                <a:lnTo>
                  <a:pt x="67" y="574"/>
                </a:lnTo>
                <a:lnTo>
                  <a:pt x="1070" y="0"/>
                </a:lnTo>
                <a:lnTo>
                  <a:pt x="1070" y="31"/>
                </a:lnTo>
                <a:moveTo>
                  <a:pt x="1440" y="574"/>
                </a:moveTo>
                <a:lnTo>
                  <a:pt x="1440" y="605"/>
                </a:lnTo>
                <a:lnTo>
                  <a:pt x="1176" y="453"/>
                </a:lnTo>
                <a:lnTo>
                  <a:pt x="1176" y="423"/>
                </a:lnTo>
                <a:lnTo>
                  <a:pt x="1440" y="574"/>
                </a:lnTo>
                <a:moveTo>
                  <a:pt x="1810" y="453"/>
                </a:moveTo>
                <a:lnTo>
                  <a:pt x="1546" y="605"/>
                </a:lnTo>
                <a:lnTo>
                  <a:pt x="1546" y="574"/>
                </a:lnTo>
                <a:lnTo>
                  <a:pt x="1810" y="423"/>
                </a:lnTo>
                <a:lnTo>
                  <a:pt x="1810" y="453"/>
                </a:lnTo>
                <a:moveTo>
                  <a:pt x="1810" y="363"/>
                </a:moveTo>
                <a:lnTo>
                  <a:pt x="1810" y="393"/>
                </a:lnTo>
                <a:lnTo>
                  <a:pt x="1176" y="31"/>
                </a:lnTo>
                <a:lnTo>
                  <a:pt x="1176" y="0"/>
                </a:lnTo>
                <a:lnTo>
                  <a:pt x="1810" y="363"/>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361" name="Google Shape;361;p25"/>
          <p:cNvSpPr/>
          <p:nvPr/>
        </p:nvSpPr>
        <p:spPr>
          <a:xfrm>
            <a:off x="6288012" y="5488777"/>
            <a:ext cx="1290851" cy="851368"/>
          </a:xfrm>
          <a:custGeom>
            <a:avLst/>
            <a:gdLst/>
            <a:ahLst/>
            <a:cxnLst/>
            <a:rect l="l" t="t" r="r" b="b"/>
            <a:pathLst>
              <a:path w="1877" h="1238" extrusionOk="0">
                <a:moveTo>
                  <a:pt x="331" y="1207"/>
                </a:moveTo>
                <a:lnTo>
                  <a:pt x="331" y="1238"/>
                </a:lnTo>
                <a:lnTo>
                  <a:pt x="67" y="1087"/>
                </a:lnTo>
                <a:lnTo>
                  <a:pt x="67" y="1056"/>
                </a:lnTo>
                <a:lnTo>
                  <a:pt x="331" y="1207"/>
                </a:lnTo>
                <a:moveTo>
                  <a:pt x="1070" y="875"/>
                </a:moveTo>
                <a:lnTo>
                  <a:pt x="437" y="1238"/>
                </a:lnTo>
                <a:lnTo>
                  <a:pt x="437" y="1207"/>
                </a:lnTo>
                <a:lnTo>
                  <a:pt x="1070" y="845"/>
                </a:lnTo>
                <a:lnTo>
                  <a:pt x="1070" y="875"/>
                </a:lnTo>
                <a:moveTo>
                  <a:pt x="397" y="1200"/>
                </a:moveTo>
                <a:lnTo>
                  <a:pt x="371" y="1200"/>
                </a:lnTo>
                <a:lnTo>
                  <a:pt x="371" y="883"/>
                </a:lnTo>
                <a:lnTo>
                  <a:pt x="397" y="883"/>
                </a:lnTo>
                <a:lnTo>
                  <a:pt x="397" y="1200"/>
                </a:lnTo>
                <a:moveTo>
                  <a:pt x="1440" y="996"/>
                </a:moveTo>
                <a:lnTo>
                  <a:pt x="1440" y="1026"/>
                </a:lnTo>
                <a:lnTo>
                  <a:pt x="1176" y="875"/>
                </a:lnTo>
                <a:lnTo>
                  <a:pt x="1176" y="845"/>
                </a:lnTo>
                <a:lnTo>
                  <a:pt x="1440" y="996"/>
                </a:lnTo>
                <a:moveTo>
                  <a:pt x="1810" y="875"/>
                </a:moveTo>
                <a:lnTo>
                  <a:pt x="1546" y="1026"/>
                </a:lnTo>
                <a:lnTo>
                  <a:pt x="1546" y="996"/>
                </a:lnTo>
                <a:lnTo>
                  <a:pt x="1810" y="845"/>
                </a:lnTo>
                <a:lnTo>
                  <a:pt x="1810" y="875"/>
                </a:lnTo>
                <a:moveTo>
                  <a:pt x="27" y="989"/>
                </a:moveTo>
                <a:lnTo>
                  <a:pt x="0" y="989"/>
                </a:lnTo>
                <a:lnTo>
                  <a:pt x="0" y="671"/>
                </a:lnTo>
                <a:lnTo>
                  <a:pt x="27" y="671"/>
                </a:lnTo>
                <a:lnTo>
                  <a:pt x="27" y="989"/>
                </a:lnTo>
                <a:moveTo>
                  <a:pt x="1506" y="962"/>
                </a:moveTo>
                <a:lnTo>
                  <a:pt x="1480" y="962"/>
                </a:lnTo>
                <a:lnTo>
                  <a:pt x="1480" y="645"/>
                </a:lnTo>
                <a:lnTo>
                  <a:pt x="1506" y="645"/>
                </a:lnTo>
                <a:lnTo>
                  <a:pt x="1506" y="962"/>
                </a:lnTo>
                <a:moveTo>
                  <a:pt x="331" y="784"/>
                </a:moveTo>
                <a:lnTo>
                  <a:pt x="331" y="815"/>
                </a:lnTo>
                <a:lnTo>
                  <a:pt x="67" y="664"/>
                </a:lnTo>
                <a:lnTo>
                  <a:pt x="67" y="633"/>
                </a:lnTo>
                <a:lnTo>
                  <a:pt x="331" y="784"/>
                </a:lnTo>
                <a:moveTo>
                  <a:pt x="1070" y="453"/>
                </a:moveTo>
                <a:lnTo>
                  <a:pt x="437" y="815"/>
                </a:lnTo>
                <a:lnTo>
                  <a:pt x="437" y="784"/>
                </a:lnTo>
                <a:lnTo>
                  <a:pt x="1070" y="423"/>
                </a:lnTo>
                <a:lnTo>
                  <a:pt x="1070" y="453"/>
                </a:lnTo>
                <a:moveTo>
                  <a:pt x="1136" y="777"/>
                </a:moveTo>
                <a:lnTo>
                  <a:pt x="1110" y="777"/>
                </a:lnTo>
                <a:lnTo>
                  <a:pt x="1110" y="461"/>
                </a:lnTo>
                <a:lnTo>
                  <a:pt x="1136" y="461"/>
                </a:lnTo>
                <a:lnTo>
                  <a:pt x="1136" y="777"/>
                </a:lnTo>
                <a:moveTo>
                  <a:pt x="1877" y="777"/>
                </a:moveTo>
                <a:lnTo>
                  <a:pt x="1850" y="777"/>
                </a:lnTo>
                <a:lnTo>
                  <a:pt x="1850" y="461"/>
                </a:lnTo>
                <a:lnTo>
                  <a:pt x="1877" y="461"/>
                </a:lnTo>
                <a:lnTo>
                  <a:pt x="1877" y="777"/>
                </a:lnTo>
                <a:moveTo>
                  <a:pt x="1070" y="31"/>
                </a:moveTo>
                <a:lnTo>
                  <a:pt x="67" y="605"/>
                </a:lnTo>
                <a:lnTo>
                  <a:pt x="67" y="574"/>
                </a:lnTo>
                <a:lnTo>
                  <a:pt x="1070" y="0"/>
                </a:lnTo>
                <a:lnTo>
                  <a:pt x="1070" y="31"/>
                </a:lnTo>
                <a:moveTo>
                  <a:pt x="1440" y="574"/>
                </a:moveTo>
                <a:lnTo>
                  <a:pt x="1440" y="605"/>
                </a:lnTo>
                <a:lnTo>
                  <a:pt x="1176" y="453"/>
                </a:lnTo>
                <a:lnTo>
                  <a:pt x="1176" y="423"/>
                </a:lnTo>
                <a:lnTo>
                  <a:pt x="1440" y="574"/>
                </a:lnTo>
                <a:moveTo>
                  <a:pt x="1810" y="453"/>
                </a:moveTo>
                <a:lnTo>
                  <a:pt x="1546" y="605"/>
                </a:lnTo>
                <a:lnTo>
                  <a:pt x="1546" y="574"/>
                </a:lnTo>
                <a:lnTo>
                  <a:pt x="1810" y="423"/>
                </a:lnTo>
                <a:lnTo>
                  <a:pt x="1810" y="453"/>
                </a:lnTo>
                <a:moveTo>
                  <a:pt x="1810" y="363"/>
                </a:moveTo>
                <a:lnTo>
                  <a:pt x="1810" y="393"/>
                </a:lnTo>
                <a:lnTo>
                  <a:pt x="1176" y="31"/>
                </a:lnTo>
                <a:lnTo>
                  <a:pt x="1176" y="0"/>
                </a:lnTo>
                <a:lnTo>
                  <a:pt x="1810" y="363"/>
                </a:lnTo>
                <a:close/>
              </a:path>
            </a:pathLst>
          </a:custGeom>
          <a:solidFill>
            <a:schemeClr val="accent6"/>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362" name="Google Shape;362;p25"/>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63" name="Google Shape;363;p25"/>
          <p:cNvSpPr>
            <a:spLocks noGrp="1"/>
          </p:cNvSpPr>
          <p:nvPr>
            <p:ph type="title"/>
          </p:nvPr>
        </p:nvSpPr>
        <p:spPr>
          <a:xfrm>
            <a:off x="496800" y="496800"/>
            <a:ext cx="6217200" cy="763600"/>
          </a:xfrm>
          <a:prstGeom prst="rect">
            <a:avLst/>
          </a:prstGeom>
        </p:spPr>
        <p:txBody>
          <a:bodyPr spcFirstLastPara="1" wrap="square" lIns="0" tIns="0" rIns="0" bIns="0" anchor="t" anchorCtr="0">
            <a:normAutofit/>
          </a:bodyPr>
          <a:lstStyle>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364" name="Google Shape;364;p25"/>
          <p:cNvSpPr>
            <a:spLocks noGrp="1"/>
          </p:cNvSpPr>
          <p:nvPr>
            <p:ph type="pic" idx="12"/>
          </p:nvPr>
        </p:nvSpPr>
        <p:spPr>
          <a:xfrm>
            <a:off x="7080000" y="549433"/>
            <a:ext cx="4546400" cy="4453200"/>
          </a:xfrm>
          <a:prstGeom prst="round2SameRect">
            <a:avLst>
              <a:gd name="adj1" fmla="val 2372"/>
              <a:gd name="adj2" fmla="val 0"/>
            </a:avLst>
          </a:prstGeom>
          <a:noFill/>
          <a:ln>
            <a:noFill/>
          </a:ln>
        </p:spPr>
        <p:txBody>
          <a:bodyPr/>
          <a:lstStyle/>
          <a:p>
            <a:endParaRPr lang="en-US"/>
          </a:p>
        </p:txBody>
      </p:sp>
      <p:sp>
        <p:nvSpPr>
          <p:cNvPr id="365" name="Google Shape;365;p25"/>
          <p:cNvSpPr/>
          <p:nvPr/>
        </p:nvSpPr>
        <p:spPr>
          <a:xfrm rot="10800000">
            <a:off x="7079933" y="4998029"/>
            <a:ext cx="4546400" cy="1316800"/>
          </a:xfrm>
          <a:prstGeom prst="round2SameRect">
            <a:avLst>
              <a:gd name="adj1" fmla="val 5734"/>
              <a:gd name="adj2"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66" name="Google Shape;366;p25"/>
          <p:cNvSpPr>
            <a:spLocks noGrp="1"/>
          </p:cNvSpPr>
          <p:nvPr>
            <p:ph type="body" idx="13"/>
          </p:nvPr>
        </p:nvSpPr>
        <p:spPr>
          <a:xfrm>
            <a:off x="496800" y="1789900"/>
            <a:ext cx="6217200" cy="45248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67" name="Google Shape;367;p25"/>
          <p:cNvSpPr>
            <a:spLocks noGrp="1"/>
          </p:cNvSpPr>
          <p:nvPr>
            <p:ph type="body" idx="14"/>
          </p:nvPr>
        </p:nvSpPr>
        <p:spPr>
          <a:xfrm>
            <a:off x="7347600" y="5290700"/>
            <a:ext cx="4011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68" name="Google Shape;368;p25"/>
          <p:cNvSpPr>
            <a:spLocks noGrp="1"/>
          </p:cNvSpPr>
          <p:nvPr>
            <p:ph type="body" idx="15"/>
          </p:nvPr>
        </p:nvSpPr>
        <p:spPr>
          <a:xfrm>
            <a:off x="7347600" y="5694967"/>
            <a:ext cx="4011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matchingName="Single user layout - v3">
  <p:cSld name="CUSTOM_5_1_1">
    <p:bg>
      <p:bgPr>
        <a:solidFill>
          <a:schemeClr val="lt2"/>
        </a:solidFill>
        <a:effectLst/>
      </p:bgPr>
    </p:bg>
    <p:spTree>
      <p:nvGrpSpPr>
        <p:cNvPr id="1" name="Shape 369"/>
        <p:cNvGrpSpPr/>
        <p:nvPr/>
      </p:nvGrpSpPr>
      <p:grpSpPr>
        <a:xfrm>
          <a:off x="0" y="0"/>
          <a:ext cx="0" cy="0"/>
          <a:chOff x="0" y="0"/>
          <a:chExt cx="0" cy="0"/>
        </a:xfrm>
      </p:grpSpPr>
      <p:sp>
        <p:nvSpPr>
          <p:cNvPr id="370" name="Google Shape;370;p26"/>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71" name="Google Shape;371;p26"/>
          <p:cNvSpPr/>
          <p:nvPr/>
        </p:nvSpPr>
        <p:spPr>
          <a:xfrm>
            <a:off x="7080000" y="496800"/>
            <a:ext cx="4610400" cy="5818000"/>
          </a:xfrm>
          <a:prstGeom prst="roundRect">
            <a:avLst>
              <a:gd name="adj" fmla="val 3254"/>
            </a:avLst>
          </a:prstGeom>
          <a:solidFill>
            <a:schemeClr val="accent2"/>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72" name="Google Shape;372;p26"/>
          <p:cNvSpPr>
            <a:spLocks noGrp="1"/>
          </p:cNvSpPr>
          <p:nvPr>
            <p:ph type="title"/>
          </p:nvPr>
        </p:nvSpPr>
        <p:spPr>
          <a:xfrm>
            <a:off x="496800" y="496800"/>
            <a:ext cx="5950000" cy="763600"/>
          </a:xfrm>
          <a:prstGeom prst="rect">
            <a:avLst/>
          </a:prstGeom>
        </p:spPr>
        <p:txBody>
          <a:bodyPr spcFirstLastPara="1" wrap="square" lIns="0" tIns="0" rIns="0" bIns="0" anchor="t" anchorCtr="0">
            <a:normAutofit/>
          </a:bodyPr>
          <a:lstStyle>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373" name="Google Shape;373;p26"/>
          <p:cNvSpPr>
            <a:spLocks noGrp="1"/>
          </p:cNvSpPr>
          <p:nvPr>
            <p:ph type="pic" idx="12"/>
          </p:nvPr>
        </p:nvSpPr>
        <p:spPr>
          <a:xfrm>
            <a:off x="7347600" y="778200"/>
            <a:ext cx="4096400" cy="4224400"/>
          </a:xfrm>
          <a:prstGeom prst="roundRect">
            <a:avLst>
              <a:gd name="adj" fmla="val 2758"/>
            </a:avLst>
          </a:prstGeom>
          <a:noFill/>
          <a:ln>
            <a:noFill/>
          </a:ln>
        </p:spPr>
        <p:txBody>
          <a:bodyPr/>
          <a:lstStyle/>
          <a:p>
            <a:endParaRPr lang="en-US"/>
          </a:p>
        </p:txBody>
      </p:sp>
      <p:sp>
        <p:nvSpPr>
          <p:cNvPr id="374" name="Google Shape;374;p26"/>
          <p:cNvSpPr>
            <a:spLocks noGrp="1"/>
          </p:cNvSpPr>
          <p:nvPr>
            <p:ph type="body" idx="13"/>
          </p:nvPr>
        </p:nvSpPr>
        <p:spPr>
          <a:xfrm>
            <a:off x="496800" y="1815833"/>
            <a:ext cx="5950000" cy="44992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75" name="Google Shape;375;p26"/>
          <p:cNvSpPr>
            <a:spLocks noGrp="1"/>
          </p:cNvSpPr>
          <p:nvPr>
            <p:ph type="body" idx="14"/>
          </p:nvPr>
        </p:nvSpPr>
        <p:spPr>
          <a:xfrm>
            <a:off x="7347600" y="5290700"/>
            <a:ext cx="4011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76" name="Google Shape;376;p26"/>
          <p:cNvSpPr>
            <a:spLocks noGrp="1"/>
          </p:cNvSpPr>
          <p:nvPr>
            <p:ph type="body" idx="15"/>
          </p:nvPr>
        </p:nvSpPr>
        <p:spPr>
          <a:xfrm>
            <a:off x="7347600" y="5694967"/>
            <a:ext cx="4011200" cy="327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cxnSp>
        <p:nvCxnSpPr>
          <p:cNvPr id="377" name="Google Shape;377;p26"/>
          <p:cNvCxnSpPr/>
          <p:nvPr/>
        </p:nvCxnSpPr>
        <p:spPr>
          <a:xfrm>
            <a:off x="6763500" y="192000"/>
            <a:ext cx="0" cy="6464000"/>
          </a:xfrm>
          <a:prstGeom prst="straightConnector1">
            <a:avLst/>
          </a:prstGeom>
          <a:noFill/>
          <a:ln w="9525" cap="flat" cmpd="sng">
            <a:solidFill>
              <a:srgbClr val="222021"/>
            </a:solidFill>
            <a:prstDash val="solid"/>
            <a:round/>
            <a:headEnd type="none" w="med" len="med"/>
            <a:tailEnd type="none" w="med" len="med"/>
          </a:ln>
        </p:spPr>
      </p:cxnSp>
    </p:spTree>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matchingName="Contact us slide - v1">
  <p:cSld name="CUSTOM_6">
    <p:bg>
      <p:bgPr>
        <a:solidFill>
          <a:schemeClr val="lt2"/>
        </a:solidFill>
        <a:effectLst/>
      </p:bgPr>
    </p:bg>
    <p:spTree>
      <p:nvGrpSpPr>
        <p:cNvPr id="1" name="Shape 378"/>
        <p:cNvGrpSpPr/>
        <p:nvPr/>
      </p:nvGrpSpPr>
      <p:grpSpPr>
        <a:xfrm>
          <a:off x="0" y="0"/>
          <a:ext cx="0" cy="0"/>
          <a:chOff x="0" y="0"/>
          <a:chExt cx="0" cy="0"/>
        </a:xfrm>
      </p:grpSpPr>
      <p:sp>
        <p:nvSpPr>
          <p:cNvPr id="379" name="Google Shape;379;p27"/>
          <p:cNvSpPr/>
          <p:nvPr/>
        </p:nvSpPr>
        <p:spPr>
          <a:xfrm>
            <a:off x="192000" y="192000"/>
            <a:ext cx="5904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80" name="Google Shape;380;p27"/>
          <p:cNvSpPr>
            <a:spLocks noGrp="1"/>
          </p:cNvSpPr>
          <p:nvPr>
            <p:ph type="title"/>
          </p:nvPr>
        </p:nvSpPr>
        <p:spPr>
          <a:xfrm>
            <a:off x="395200" y="395200"/>
            <a:ext cx="53624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381" name="Google Shape;381;p27"/>
          <p:cNvSpPr>
            <a:spLocks noGrp="1"/>
          </p:cNvSpPr>
          <p:nvPr>
            <p:ph type="pic" idx="12"/>
          </p:nvPr>
        </p:nvSpPr>
        <p:spPr>
          <a:xfrm>
            <a:off x="6276833" y="184067"/>
            <a:ext cx="5723200" cy="6483200"/>
          </a:xfrm>
          <a:prstGeom prst="roundRect">
            <a:avLst>
              <a:gd name="adj" fmla="val 911"/>
            </a:avLst>
          </a:prstGeom>
          <a:noFill/>
          <a:ln>
            <a:noFill/>
          </a:ln>
        </p:spPr>
        <p:txBody>
          <a:bodyPr/>
          <a:lstStyle/>
          <a:p>
            <a:endParaRPr lang="en-US"/>
          </a:p>
        </p:txBody>
      </p:sp>
      <p:sp>
        <p:nvSpPr>
          <p:cNvPr id="382" name="Google Shape;382;p27"/>
          <p:cNvSpPr txBox="1"/>
          <p:nvPr/>
        </p:nvSpPr>
        <p:spPr>
          <a:xfrm>
            <a:off x="395200" y="2903800"/>
            <a:ext cx="1472000" cy="2776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GB">
                <a:solidFill>
                  <a:schemeClr val="accent6"/>
                </a:solidFill>
                <a:latin typeface="Calibri"/>
                <a:ea typeface="Calibri"/>
                <a:cs typeface="Calibri"/>
                <a:sym typeface="Calibri"/>
              </a:rPr>
              <a:t>NUMBER</a:t>
            </a:r>
            <a:endParaRPr>
              <a:solidFill>
                <a:schemeClr val="accent6"/>
              </a:solidFill>
              <a:latin typeface="Calibri"/>
              <a:ea typeface="Calibri"/>
              <a:cs typeface="Calibri"/>
              <a:sym typeface="Calibri"/>
            </a:endParaRPr>
          </a:p>
        </p:txBody>
      </p:sp>
      <p:sp>
        <p:nvSpPr>
          <p:cNvPr id="383" name="Google Shape;383;p27"/>
          <p:cNvSpPr>
            <a:spLocks noGrp="1"/>
          </p:cNvSpPr>
          <p:nvPr>
            <p:ph type="body" idx="13"/>
          </p:nvPr>
        </p:nvSpPr>
        <p:spPr>
          <a:xfrm>
            <a:off x="2058400" y="2903800"/>
            <a:ext cx="3699200" cy="8704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84" name="Google Shape;384;p27"/>
          <p:cNvSpPr txBox="1"/>
          <p:nvPr/>
        </p:nvSpPr>
        <p:spPr>
          <a:xfrm>
            <a:off x="395200" y="4064367"/>
            <a:ext cx="1472000" cy="2776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GB">
                <a:solidFill>
                  <a:schemeClr val="accent6"/>
                </a:solidFill>
                <a:latin typeface="Calibri"/>
                <a:ea typeface="Calibri"/>
                <a:cs typeface="Calibri"/>
                <a:sym typeface="Calibri"/>
              </a:rPr>
              <a:t>EMAIL</a:t>
            </a:r>
            <a:endParaRPr>
              <a:solidFill>
                <a:schemeClr val="accent6"/>
              </a:solidFill>
              <a:latin typeface="Calibri"/>
              <a:ea typeface="Calibri"/>
              <a:cs typeface="Calibri"/>
              <a:sym typeface="Calibri"/>
            </a:endParaRPr>
          </a:p>
        </p:txBody>
      </p:sp>
      <p:sp>
        <p:nvSpPr>
          <p:cNvPr id="385" name="Google Shape;385;p27"/>
          <p:cNvSpPr>
            <a:spLocks noGrp="1"/>
          </p:cNvSpPr>
          <p:nvPr>
            <p:ph type="body" idx="14"/>
          </p:nvPr>
        </p:nvSpPr>
        <p:spPr>
          <a:xfrm>
            <a:off x="2058400" y="4064367"/>
            <a:ext cx="3699200" cy="8704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86" name="Google Shape;386;p27"/>
          <p:cNvSpPr txBox="1"/>
          <p:nvPr/>
        </p:nvSpPr>
        <p:spPr>
          <a:xfrm>
            <a:off x="395200" y="5224933"/>
            <a:ext cx="1472000" cy="2776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GB">
                <a:solidFill>
                  <a:schemeClr val="accent6"/>
                </a:solidFill>
                <a:latin typeface="Calibri"/>
                <a:ea typeface="Calibri"/>
                <a:cs typeface="Calibri"/>
                <a:sym typeface="Calibri"/>
              </a:rPr>
              <a:t>WEBSITE</a:t>
            </a:r>
            <a:endParaRPr>
              <a:solidFill>
                <a:schemeClr val="accent6"/>
              </a:solidFill>
              <a:latin typeface="Calibri"/>
              <a:ea typeface="Calibri"/>
              <a:cs typeface="Calibri"/>
              <a:sym typeface="Calibri"/>
            </a:endParaRPr>
          </a:p>
        </p:txBody>
      </p:sp>
      <p:sp>
        <p:nvSpPr>
          <p:cNvPr id="387" name="Google Shape;387;p27"/>
          <p:cNvSpPr>
            <a:spLocks noGrp="1"/>
          </p:cNvSpPr>
          <p:nvPr>
            <p:ph type="body" idx="15"/>
          </p:nvPr>
        </p:nvSpPr>
        <p:spPr>
          <a:xfrm>
            <a:off x="2058400" y="5224933"/>
            <a:ext cx="3699200" cy="8704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88" name="Google Shape;388;p27"/>
          <p:cNvSpPr/>
          <p:nvPr/>
        </p:nvSpPr>
        <p:spPr>
          <a:xfrm>
            <a:off x="4380431" y="1394491"/>
            <a:ext cx="1036395" cy="1433848"/>
          </a:xfrm>
          <a:custGeom>
            <a:avLst/>
            <a:gdLst/>
            <a:ahLst/>
            <a:cxnLst/>
            <a:rect l="l" t="t" r="r" b="b"/>
            <a:pathLst>
              <a:path w="1507" h="2085" extrusionOk="0">
                <a:moveTo>
                  <a:pt x="331" y="2054"/>
                </a:moveTo>
                <a:lnTo>
                  <a:pt x="331" y="2085"/>
                </a:lnTo>
                <a:lnTo>
                  <a:pt x="67" y="1934"/>
                </a:lnTo>
                <a:lnTo>
                  <a:pt x="67" y="1903"/>
                </a:lnTo>
                <a:lnTo>
                  <a:pt x="331" y="2054"/>
                </a:lnTo>
                <a:moveTo>
                  <a:pt x="1440" y="1511"/>
                </a:moveTo>
                <a:lnTo>
                  <a:pt x="437" y="2085"/>
                </a:lnTo>
                <a:lnTo>
                  <a:pt x="437" y="2054"/>
                </a:lnTo>
                <a:lnTo>
                  <a:pt x="1440" y="1480"/>
                </a:lnTo>
                <a:lnTo>
                  <a:pt x="1440" y="1511"/>
                </a:lnTo>
                <a:moveTo>
                  <a:pt x="397" y="2047"/>
                </a:moveTo>
                <a:lnTo>
                  <a:pt x="371" y="2047"/>
                </a:lnTo>
                <a:lnTo>
                  <a:pt x="371" y="1730"/>
                </a:lnTo>
                <a:lnTo>
                  <a:pt x="397" y="1730"/>
                </a:lnTo>
                <a:lnTo>
                  <a:pt x="397" y="2047"/>
                </a:lnTo>
                <a:moveTo>
                  <a:pt x="27" y="1835"/>
                </a:moveTo>
                <a:lnTo>
                  <a:pt x="0" y="1835"/>
                </a:lnTo>
                <a:lnTo>
                  <a:pt x="0" y="1518"/>
                </a:lnTo>
                <a:lnTo>
                  <a:pt x="27" y="1518"/>
                </a:lnTo>
                <a:lnTo>
                  <a:pt x="27" y="1835"/>
                </a:lnTo>
                <a:moveTo>
                  <a:pt x="331" y="1631"/>
                </a:moveTo>
                <a:lnTo>
                  <a:pt x="331" y="1662"/>
                </a:lnTo>
                <a:lnTo>
                  <a:pt x="67" y="1511"/>
                </a:lnTo>
                <a:lnTo>
                  <a:pt x="67" y="1480"/>
                </a:lnTo>
                <a:lnTo>
                  <a:pt x="331" y="1631"/>
                </a:lnTo>
                <a:moveTo>
                  <a:pt x="1070" y="1299"/>
                </a:moveTo>
                <a:lnTo>
                  <a:pt x="437" y="1662"/>
                </a:lnTo>
                <a:lnTo>
                  <a:pt x="437" y="1631"/>
                </a:lnTo>
                <a:lnTo>
                  <a:pt x="1070" y="1269"/>
                </a:lnTo>
                <a:lnTo>
                  <a:pt x="1070" y="1299"/>
                </a:lnTo>
                <a:moveTo>
                  <a:pt x="701" y="1087"/>
                </a:moveTo>
                <a:lnTo>
                  <a:pt x="67" y="1450"/>
                </a:lnTo>
                <a:lnTo>
                  <a:pt x="67" y="1420"/>
                </a:lnTo>
                <a:lnTo>
                  <a:pt x="701" y="1057"/>
                </a:lnTo>
                <a:lnTo>
                  <a:pt x="701" y="1087"/>
                </a:lnTo>
                <a:moveTo>
                  <a:pt x="1507" y="1412"/>
                </a:moveTo>
                <a:lnTo>
                  <a:pt x="1480" y="1412"/>
                </a:lnTo>
                <a:lnTo>
                  <a:pt x="1480" y="250"/>
                </a:lnTo>
                <a:lnTo>
                  <a:pt x="1507" y="250"/>
                </a:lnTo>
                <a:lnTo>
                  <a:pt x="1507" y="1412"/>
                </a:lnTo>
                <a:moveTo>
                  <a:pt x="1070" y="1208"/>
                </a:moveTo>
                <a:lnTo>
                  <a:pt x="1070" y="1239"/>
                </a:lnTo>
                <a:lnTo>
                  <a:pt x="806" y="1087"/>
                </a:lnTo>
                <a:lnTo>
                  <a:pt x="806" y="1057"/>
                </a:lnTo>
                <a:lnTo>
                  <a:pt x="1070" y="1208"/>
                </a:lnTo>
                <a:moveTo>
                  <a:pt x="1136" y="1201"/>
                </a:moveTo>
                <a:lnTo>
                  <a:pt x="1110" y="1201"/>
                </a:lnTo>
                <a:lnTo>
                  <a:pt x="1110" y="461"/>
                </a:lnTo>
                <a:lnTo>
                  <a:pt x="1136" y="461"/>
                </a:lnTo>
                <a:lnTo>
                  <a:pt x="1136" y="1201"/>
                </a:lnTo>
                <a:moveTo>
                  <a:pt x="766" y="990"/>
                </a:moveTo>
                <a:lnTo>
                  <a:pt x="741" y="990"/>
                </a:lnTo>
                <a:lnTo>
                  <a:pt x="741" y="250"/>
                </a:lnTo>
                <a:lnTo>
                  <a:pt x="766" y="250"/>
                </a:lnTo>
                <a:lnTo>
                  <a:pt x="766" y="990"/>
                </a:lnTo>
                <a:moveTo>
                  <a:pt x="1070" y="363"/>
                </a:moveTo>
                <a:lnTo>
                  <a:pt x="1070" y="393"/>
                </a:lnTo>
                <a:lnTo>
                  <a:pt x="806" y="242"/>
                </a:lnTo>
                <a:lnTo>
                  <a:pt x="806" y="212"/>
                </a:lnTo>
                <a:lnTo>
                  <a:pt x="1070" y="363"/>
                </a:lnTo>
                <a:moveTo>
                  <a:pt x="1440" y="242"/>
                </a:moveTo>
                <a:lnTo>
                  <a:pt x="1176" y="393"/>
                </a:lnTo>
                <a:lnTo>
                  <a:pt x="1176" y="363"/>
                </a:lnTo>
                <a:lnTo>
                  <a:pt x="1440" y="212"/>
                </a:lnTo>
                <a:lnTo>
                  <a:pt x="1440" y="242"/>
                </a:lnTo>
                <a:moveTo>
                  <a:pt x="1440" y="151"/>
                </a:moveTo>
                <a:lnTo>
                  <a:pt x="1440" y="182"/>
                </a:lnTo>
                <a:lnTo>
                  <a:pt x="1176" y="31"/>
                </a:lnTo>
                <a:lnTo>
                  <a:pt x="1176" y="0"/>
                </a:lnTo>
                <a:lnTo>
                  <a:pt x="1440" y="151"/>
                </a:lnTo>
                <a:moveTo>
                  <a:pt x="1070" y="31"/>
                </a:moveTo>
                <a:lnTo>
                  <a:pt x="806" y="182"/>
                </a:lnTo>
                <a:lnTo>
                  <a:pt x="806" y="151"/>
                </a:lnTo>
                <a:lnTo>
                  <a:pt x="1070" y="0"/>
                </a:lnTo>
                <a:lnTo>
                  <a:pt x="1070" y="31"/>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extLst>
    <p:ext uri="{DCECCB84-F9BA-43D5-87BE-67443E8EF086}">
      <p15:sldGuideLst xmlns:p15="http://schemas.microsoft.com/office/powerpoint/2012/main">
        <p15:guide id="1" orient="horz" pos="1474">
          <p15:clr>
            <a:srgbClr val="E46962"/>
          </p15:clr>
        </p15:guide>
        <p15:guide id="2" pos="187">
          <p15:clr>
            <a:srgbClr val="E46962"/>
          </p15:clr>
        </p15:guide>
      </p15:sldGuideLst>
    </p:ext>
  </p:extLst>
</p:sldLayout>
</file>

<file path=ppt/slideLayouts/slideLayout213.xml><?xml version="1.0" encoding="utf-8"?>
<p:sldLayout xmlns:a="http://schemas.openxmlformats.org/drawingml/2006/main" xmlns:r="http://schemas.openxmlformats.org/officeDocument/2006/relationships" xmlns:p="http://schemas.openxmlformats.org/presentationml/2006/main" matchingName="Contact us slide - v2">
  <p:cSld name="CUSTOM_6_1">
    <p:bg>
      <p:bgPr>
        <a:solidFill>
          <a:schemeClr val="lt2"/>
        </a:solidFill>
        <a:effectLst/>
      </p:bgPr>
    </p:bg>
    <p:spTree>
      <p:nvGrpSpPr>
        <p:cNvPr id="1" name="Shape 389"/>
        <p:cNvGrpSpPr/>
        <p:nvPr/>
      </p:nvGrpSpPr>
      <p:grpSpPr>
        <a:xfrm>
          <a:off x="0" y="0"/>
          <a:ext cx="0" cy="0"/>
          <a:chOff x="0" y="0"/>
          <a:chExt cx="0" cy="0"/>
        </a:xfrm>
      </p:grpSpPr>
      <p:sp>
        <p:nvSpPr>
          <p:cNvPr id="390" name="Google Shape;390;p28"/>
          <p:cNvSpPr/>
          <p:nvPr/>
        </p:nvSpPr>
        <p:spPr>
          <a:xfrm>
            <a:off x="192000" y="192000"/>
            <a:ext cx="5904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391" name="Google Shape;391;p28"/>
          <p:cNvSpPr>
            <a:spLocks noGrp="1"/>
          </p:cNvSpPr>
          <p:nvPr>
            <p:ph type="title"/>
          </p:nvPr>
        </p:nvSpPr>
        <p:spPr>
          <a:xfrm>
            <a:off x="395200" y="395200"/>
            <a:ext cx="53624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392" name="Google Shape;392;p28"/>
          <p:cNvSpPr>
            <a:spLocks noGrp="1"/>
          </p:cNvSpPr>
          <p:nvPr>
            <p:ph type="pic" idx="12"/>
          </p:nvPr>
        </p:nvSpPr>
        <p:spPr>
          <a:xfrm>
            <a:off x="6276833" y="184067"/>
            <a:ext cx="5723200" cy="6483200"/>
          </a:xfrm>
          <a:prstGeom prst="roundRect">
            <a:avLst>
              <a:gd name="adj" fmla="val 911"/>
            </a:avLst>
          </a:prstGeom>
          <a:noFill/>
          <a:ln>
            <a:noFill/>
          </a:ln>
        </p:spPr>
        <p:txBody>
          <a:bodyPr/>
          <a:lstStyle/>
          <a:p>
            <a:endParaRPr lang="en-US"/>
          </a:p>
        </p:txBody>
      </p:sp>
      <p:sp>
        <p:nvSpPr>
          <p:cNvPr id="393" name="Google Shape;393;p28"/>
          <p:cNvSpPr txBox="1"/>
          <p:nvPr/>
        </p:nvSpPr>
        <p:spPr>
          <a:xfrm>
            <a:off x="412200" y="2903800"/>
            <a:ext cx="1472000" cy="2776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GB">
                <a:solidFill>
                  <a:schemeClr val="accent6"/>
                </a:solidFill>
                <a:latin typeface="Calibri"/>
                <a:ea typeface="Calibri"/>
                <a:cs typeface="Calibri"/>
                <a:sym typeface="Calibri"/>
              </a:rPr>
              <a:t>NUMBER</a:t>
            </a:r>
            <a:endParaRPr>
              <a:solidFill>
                <a:schemeClr val="accent6"/>
              </a:solidFill>
              <a:latin typeface="Calibri"/>
              <a:ea typeface="Calibri"/>
              <a:cs typeface="Calibri"/>
              <a:sym typeface="Calibri"/>
            </a:endParaRPr>
          </a:p>
        </p:txBody>
      </p:sp>
      <p:sp>
        <p:nvSpPr>
          <p:cNvPr id="394" name="Google Shape;394;p28"/>
          <p:cNvSpPr>
            <a:spLocks noGrp="1"/>
          </p:cNvSpPr>
          <p:nvPr>
            <p:ph type="body" idx="13"/>
          </p:nvPr>
        </p:nvSpPr>
        <p:spPr>
          <a:xfrm>
            <a:off x="2075400" y="2903800"/>
            <a:ext cx="3699200" cy="525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95" name="Google Shape;395;p28"/>
          <p:cNvSpPr txBox="1"/>
          <p:nvPr/>
        </p:nvSpPr>
        <p:spPr>
          <a:xfrm>
            <a:off x="412200" y="3861167"/>
            <a:ext cx="1472000" cy="2776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GB">
                <a:solidFill>
                  <a:schemeClr val="accent6"/>
                </a:solidFill>
                <a:latin typeface="Calibri"/>
                <a:ea typeface="Calibri"/>
                <a:cs typeface="Calibri"/>
                <a:sym typeface="Calibri"/>
              </a:rPr>
              <a:t>EMAIL</a:t>
            </a:r>
            <a:endParaRPr>
              <a:solidFill>
                <a:schemeClr val="accent6"/>
              </a:solidFill>
              <a:latin typeface="Calibri"/>
              <a:ea typeface="Calibri"/>
              <a:cs typeface="Calibri"/>
              <a:sym typeface="Calibri"/>
            </a:endParaRPr>
          </a:p>
        </p:txBody>
      </p:sp>
      <p:sp>
        <p:nvSpPr>
          <p:cNvPr id="396" name="Google Shape;396;p28"/>
          <p:cNvSpPr>
            <a:spLocks noGrp="1"/>
          </p:cNvSpPr>
          <p:nvPr>
            <p:ph type="body" idx="14"/>
          </p:nvPr>
        </p:nvSpPr>
        <p:spPr>
          <a:xfrm>
            <a:off x="2075400" y="3861167"/>
            <a:ext cx="3699200" cy="565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97" name="Google Shape;397;p28"/>
          <p:cNvSpPr txBox="1"/>
          <p:nvPr/>
        </p:nvSpPr>
        <p:spPr>
          <a:xfrm>
            <a:off x="412200" y="4818533"/>
            <a:ext cx="1472000" cy="2776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GB">
                <a:solidFill>
                  <a:schemeClr val="accent6"/>
                </a:solidFill>
                <a:latin typeface="Calibri"/>
                <a:ea typeface="Calibri"/>
                <a:cs typeface="Calibri"/>
                <a:sym typeface="Calibri"/>
              </a:rPr>
              <a:t>WEBSITE</a:t>
            </a:r>
            <a:endParaRPr>
              <a:solidFill>
                <a:schemeClr val="accent6"/>
              </a:solidFill>
              <a:latin typeface="Calibri"/>
              <a:ea typeface="Calibri"/>
              <a:cs typeface="Calibri"/>
              <a:sym typeface="Calibri"/>
            </a:endParaRPr>
          </a:p>
        </p:txBody>
      </p:sp>
      <p:sp>
        <p:nvSpPr>
          <p:cNvPr id="398" name="Google Shape;398;p28"/>
          <p:cNvSpPr>
            <a:spLocks noGrp="1"/>
          </p:cNvSpPr>
          <p:nvPr>
            <p:ph type="body" idx="15"/>
          </p:nvPr>
        </p:nvSpPr>
        <p:spPr>
          <a:xfrm>
            <a:off x="2075400" y="4818533"/>
            <a:ext cx="3699200" cy="525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399" name="Google Shape;399;p28"/>
          <p:cNvSpPr/>
          <p:nvPr/>
        </p:nvSpPr>
        <p:spPr>
          <a:xfrm>
            <a:off x="4380431" y="1394491"/>
            <a:ext cx="1036395" cy="1433848"/>
          </a:xfrm>
          <a:custGeom>
            <a:avLst/>
            <a:gdLst/>
            <a:ahLst/>
            <a:cxnLst/>
            <a:rect l="l" t="t" r="r" b="b"/>
            <a:pathLst>
              <a:path w="1507" h="2085" extrusionOk="0">
                <a:moveTo>
                  <a:pt x="331" y="2054"/>
                </a:moveTo>
                <a:lnTo>
                  <a:pt x="331" y="2085"/>
                </a:lnTo>
                <a:lnTo>
                  <a:pt x="67" y="1934"/>
                </a:lnTo>
                <a:lnTo>
                  <a:pt x="67" y="1903"/>
                </a:lnTo>
                <a:lnTo>
                  <a:pt x="331" y="2054"/>
                </a:lnTo>
                <a:moveTo>
                  <a:pt x="1440" y="1511"/>
                </a:moveTo>
                <a:lnTo>
                  <a:pt x="437" y="2085"/>
                </a:lnTo>
                <a:lnTo>
                  <a:pt x="437" y="2054"/>
                </a:lnTo>
                <a:lnTo>
                  <a:pt x="1440" y="1480"/>
                </a:lnTo>
                <a:lnTo>
                  <a:pt x="1440" y="1511"/>
                </a:lnTo>
                <a:moveTo>
                  <a:pt x="397" y="2047"/>
                </a:moveTo>
                <a:lnTo>
                  <a:pt x="371" y="2047"/>
                </a:lnTo>
                <a:lnTo>
                  <a:pt x="371" y="1730"/>
                </a:lnTo>
                <a:lnTo>
                  <a:pt x="397" y="1730"/>
                </a:lnTo>
                <a:lnTo>
                  <a:pt x="397" y="2047"/>
                </a:lnTo>
                <a:moveTo>
                  <a:pt x="27" y="1835"/>
                </a:moveTo>
                <a:lnTo>
                  <a:pt x="0" y="1835"/>
                </a:lnTo>
                <a:lnTo>
                  <a:pt x="0" y="1518"/>
                </a:lnTo>
                <a:lnTo>
                  <a:pt x="27" y="1518"/>
                </a:lnTo>
                <a:lnTo>
                  <a:pt x="27" y="1835"/>
                </a:lnTo>
                <a:moveTo>
                  <a:pt x="331" y="1631"/>
                </a:moveTo>
                <a:lnTo>
                  <a:pt x="331" y="1662"/>
                </a:lnTo>
                <a:lnTo>
                  <a:pt x="67" y="1511"/>
                </a:lnTo>
                <a:lnTo>
                  <a:pt x="67" y="1480"/>
                </a:lnTo>
                <a:lnTo>
                  <a:pt x="331" y="1631"/>
                </a:lnTo>
                <a:moveTo>
                  <a:pt x="1070" y="1299"/>
                </a:moveTo>
                <a:lnTo>
                  <a:pt x="437" y="1662"/>
                </a:lnTo>
                <a:lnTo>
                  <a:pt x="437" y="1631"/>
                </a:lnTo>
                <a:lnTo>
                  <a:pt x="1070" y="1269"/>
                </a:lnTo>
                <a:lnTo>
                  <a:pt x="1070" y="1299"/>
                </a:lnTo>
                <a:moveTo>
                  <a:pt x="701" y="1087"/>
                </a:moveTo>
                <a:lnTo>
                  <a:pt x="67" y="1450"/>
                </a:lnTo>
                <a:lnTo>
                  <a:pt x="67" y="1420"/>
                </a:lnTo>
                <a:lnTo>
                  <a:pt x="701" y="1057"/>
                </a:lnTo>
                <a:lnTo>
                  <a:pt x="701" y="1087"/>
                </a:lnTo>
                <a:moveTo>
                  <a:pt x="1507" y="1412"/>
                </a:moveTo>
                <a:lnTo>
                  <a:pt x="1480" y="1412"/>
                </a:lnTo>
                <a:lnTo>
                  <a:pt x="1480" y="250"/>
                </a:lnTo>
                <a:lnTo>
                  <a:pt x="1507" y="250"/>
                </a:lnTo>
                <a:lnTo>
                  <a:pt x="1507" y="1412"/>
                </a:lnTo>
                <a:moveTo>
                  <a:pt x="1070" y="1208"/>
                </a:moveTo>
                <a:lnTo>
                  <a:pt x="1070" y="1239"/>
                </a:lnTo>
                <a:lnTo>
                  <a:pt x="806" y="1087"/>
                </a:lnTo>
                <a:lnTo>
                  <a:pt x="806" y="1057"/>
                </a:lnTo>
                <a:lnTo>
                  <a:pt x="1070" y="1208"/>
                </a:lnTo>
                <a:moveTo>
                  <a:pt x="1136" y="1201"/>
                </a:moveTo>
                <a:lnTo>
                  <a:pt x="1110" y="1201"/>
                </a:lnTo>
                <a:lnTo>
                  <a:pt x="1110" y="461"/>
                </a:lnTo>
                <a:lnTo>
                  <a:pt x="1136" y="461"/>
                </a:lnTo>
                <a:lnTo>
                  <a:pt x="1136" y="1201"/>
                </a:lnTo>
                <a:moveTo>
                  <a:pt x="766" y="990"/>
                </a:moveTo>
                <a:lnTo>
                  <a:pt x="741" y="990"/>
                </a:lnTo>
                <a:lnTo>
                  <a:pt x="741" y="250"/>
                </a:lnTo>
                <a:lnTo>
                  <a:pt x="766" y="250"/>
                </a:lnTo>
                <a:lnTo>
                  <a:pt x="766" y="990"/>
                </a:lnTo>
                <a:moveTo>
                  <a:pt x="1070" y="363"/>
                </a:moveTo>
                <a:lnTo>
                  <a:pt x="1070" y="393"/>
                </a:lnTo>
                <a:lnTo>
                  <a:pt x="806" y="242"/>
                </a:lnTo>
                <a:lnTo>
                  <a:pt x="806" y="212"/>
                </a:lnTo>
                <a:lnTo>
                  <a:pt x="1070" y="363"/>
                </a:lnTo>
                <a:moveTo>
                  <a:pt x="1440" y="242"/>
                </a:moveTo>
                <a:lnTo>
                  <a:pt x="1176" y="393"/>
                </a:lnTo>
                <a:lnTo>
                  <a:pt x="1176" y="363"/>
                </a:lnTo>
                <a:lnTo>
                  <a:pt x="1440" y="212"/>
                </a:lnTo>
                <a:lnTo>
                  <a:pt x="1440" y="242"/>
                </a:lnTo>
                <a:moveTo>
                  <a:pt x="1440" y="151"/>
                </a:moveTo>
                <a:lnTo>
                  <a:pt x="1440" y="182"/>
                </a:lnTo>
                <a:lnTo>
                  <a:pt x="1176" y="31"/>
                </a:lnTo>
                <a:lnTo>
                  <a:pt x="1176" y="0"/>
                </a:lnTo>
                <a:lnTo>
                  <a:pt x="1440" y="151"/>
                </a:lnTo>
                <a:moveTo>
                  <a:pt x="1070" y="31"/>
                </a:moveTo>
                <a:lnTo>
                  <a:pt x="806" y="182"/>
                </a:lnTo>
                <a:lnTo>
                  <a:pt x="806" y="151"/>
                </a:lnTo>
                <a:lnTo>
                  <a:pt x="1070" y="0"/>
                </a:lnTo>
                <a:lnTo>
                  <a:pt x="1070" y="31"/>
                </a:lnTo>
                <a:close/>
              </a:path>
            </a:pathLst>
          </a:custGeom>
          <a:solidFill>
            <a:schemeClr val="accent2"/>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00" name="Google Shape;400;p28"/>
          <p:cNvSpPr txBox="1"/>
          <p:nvPr/>
        </p:nvSpPr>
        <p:spPr>
          <a:xfrm>
            <a:off x="378200" y="5735900"/>
            <a:ext cx="1472000" cy="2776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GB">
                <a:solidFill>
                  <a:schemeClr val="accent6"/>
                </a:solidFill>
                <a:latin typeface="Calibri"/>
                <a:ea typeface="Calibri"/>
                <a:cs typeface="Calibri"/>
                <a:sym typeface="Calibri"/>
              </a:rPr>
              <a:t>ADDRESS</a:t>
            </a:r>
            <a:endParaRPr>
              <a:solidFill>
                <a:schemeClr val="accent6"/>
              </a:solidFill>
              <a:latin typeface="Calibri"/>
              <a:ea typeface="Calibri"/>
              <a:cs typeface="Calibri"/>
              <a:sym typeface="Calibri"/>
            </a:endParaRPr>
          </a:p>
        </p:txBody>
      </p:sp>
      <p:sp>
        <p:nvSpPr>
          <p:cNvPr id="401" name="Google Shape;401;p28"/>
          <p:cNvSpPr>
            <a:spLocks noGrp="1"/>
          </p:cNvSpPr>
          <p:nvPr>
            <p:ph type="body" idx="16"/>
          </p:nvPr>
        </p:nvSpPr>
        <p:spPr>
          <a:xfrm>
            <a:off x="2041400" y="5735900"/>
            <a:ext cx="3699200" cy="5252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extLst>
    <p:ext uri="{DCECCB84-F9BA-43D5-87BE-67443E8EF086}">
      <p15:sldGuideLst xmlns:p15="http://schemas.microsoft.com/office/powerpoint/2012/main">
        <p15:guide id="1" orient="horz" pos="1474">
          <p15:clr>
            <a:srgbClr val="E46962"/>
          </p15:clr>
        </p15:guide>
        <p15:guide id="2" pos="195">
          <p15:clr>
            <a:srgbClr val="E46962"/>
          </p15:clr>
        </p15:guide>
      </p15:sldGuideLst>
    </p:ext>
  </p:extLst>
</p:sldLayout>
</file>

<file path=ppt/slideLayouts/slideLayout214.xml><?xml version="1.0" encoding="utf-8"?>
<p:sldLayout xmlns:a="http://schemas.openxmlformats.org/drawingml/2006/main" xmlns:r="http://schemas.openxmlformats.org/officeDocument/2006/relationships" xmlns:p="http://schemas.openxmlformats.org/presentationml/2006/main" matchingName="Slide With Paragraph v2 - Image">
  <p:cSld name="CUSTOM_13">
    <p:bg>
      <p:bgPr>
        <a:solidFill>
          <a:schemeClr val="lt2"/>
        </a:solidFill>
        <a:effectLst/>
      </p:bgPr>
    </p:bg>
    <p:spTree>
      <p:nvGrpSpPr>
        <p:cNvPr id="1" name="Shape 402"/>
        <p:cNvGrpSpPr/>
        <p:nvPr/>
      </p:nvGrpSpPr>
      <p:grpSpPr>
        <a:xfrm>
          <a:off x="0" y="0"/>
          <a:ext cx="0" cy="0"/>
          <a:chOff x="0" y="0"/>
          <a:chExt cx="0" cy="0"/>
        </a:xfrm>
      </p:grpSpPr>
      <p:sp>
        <p:nvSpPr>
          <p:cNvPr id="403" name="Google Shape;403;p29"/>
          <p:cNvSpPr/>
          <p:nvPr/>
        </p:nvSpPr>
        <p:spPr>
          <a:xfrm>
            <a:off x="192000" y="192000"/>
            <a:ext cx="5904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04" name="Google Shape;404;p29"/>
          <p:cNvSpPr>
            <a:spLocks noGrp="1"/>
          </p:cNvSpPr>
          <p:nvPr>
            <p:ph type="title"/>
          </p:nvPr>
        </p:nvSpPr>
        <p:spPr>
          <a:xfrm>
            <a:off x="395200" y="395200"/>
            <a:ext cx="5497600" cy="763600"/>
          </a:xfrm>
          <a:prstGeom prst="rect">
            <a:avLst/>
          </a:prstGeom>
        </p:spPr>
        <p:txBody>
          <a:bodyPr spcFirstLastPara="1" wrap="square" lIns="0" tIns="0" rIns="0" bIns="0" anchor="t"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05" name="Google Shape;405;p29"/>
          <p:cNvSpPr>
            <a:spLocks noGrp="1"/>
          </p:cNvSpPr>
          <p:nvPr>
            <p:ph type="pic" idx="12"/>
          </p:nvPr>
        </p:nvSpPr>
        <p:spPr>
          <a:xfrm>
            <a:off x="6276833" y="184067"/>
            <a:ext cx="5723200" cy="6483200"/>
          </a:xfrm>
          <a:prstGeom prst="roundRect">
            <a:avLst>
              <a:gd name="adj" fmla="val 911"/>
            </a:avLst>
          </a:prstGeom>
          <a:noFill/>
          <a:ln>
            <a:noFill/>
          </a:ln>
        </p:spPr>
        <p:txBody>
          <a:bodyPr/>
          <a:lstStyle/>
          <a:p>
            <a:endParaRPr lang="en-US"/>
          </a:p>
        </p:txBody>
      </p:sp>
      <p:sp>
        <p:nvSpPr>
          <p:cNvPr id="406" name="Google Shape;406;p29"/>
          <p:cNvSpPr>
            <a:spLocks noGrp="1"/>
          </p:cNvSpPr>
          <p:nvPr>
            <p:ph type="body" idx="13"/>
          </p:nvPr>
        </p:nvSpPr>
        <p:spPr>
          <a:xfrm>
            <a:off x="395200" y="2075233"/>
            <a:ext cx="5497600" cy="44100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matchingName="Slide with 2 columns v1">
  <p:cSld name="CUSTOM_14">
    <p:bg>
      <p:bgPr>
        <a:solidFill>
          <a:schemeClr val="lt2"/>
        </a:solidFill>
        <a:effectLst/>
      </p:bgPr>
    </p:bg>
    <p:spTree>
      <p:nvGrpSpPr>
        <p:cNvPr id="1" name="Shape 407"/>
        <p:cNvGrpSpPr/>
        <p:nvPr/>
      </p:nvGrpSpPr>
      <p:grpSpPr>
        <a:xfrm>
          <a:off x="0" y="0"/>
          <a:ext cx="0" cy="0"/>
          <a:chOff x="0" y="0"/>
          <a:chExt cx="0" cy="0"/>
        </a:xfrm>
      </p:grpSpPr>
      <p:sp>
        <p:nvSpPr>
          <p:cNvPr id="408" name="Google Shape;408;p30"/>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cxnSp>
        <p:nvCxnSpPr>
          <p:cNvPr id="409" name="Google Shape;409;p30"/>
          <p:cNvCxnSpPr/>
          <p:nvPr/>
        </p:nvCxnSpPr>
        <p:spPr>
          <a:xfrm>
            <a:off x="2160000" y="192000"/>
            <a:ext cx="0" cy="6464000"/>
          </a:xfrm>
          <a:prstGeom prst="straightConnector1">
            <a:avLst/>
          </a:prstGeom>
          <a:noFill/>
          <a:ln w="9525" cap="flat" cmpd="sng">
            <a:solidFill>
              <a:srgbClr val="222021"/>
            </a:solidFill>
            <a:prstDash val="solid"/>
            <a:round/>
            <a:headEnd type="none" w="med" len="med"/>
            <a:tailEnd type="none" w="med" len="med"/>
          </a:ln>
        </p:spPr>
      </p:cxnSp>
      <p:sp>
        <p:nvSpPr>
          <p:cNvPr id="410" name="Google Shape;410;p30"/>
          <p:cNvSpPr>
            <a:spLocks noGrp="1"/>
          </p:cNvSpPr>
          <p:nvPr>
            <p:ph type="title"/>
          </p:nvPr>
        </p:nvSpPr>
        <p:spPr>
          <a:xfrm>
            <a:off x="2403800" y="395200"/>
            <a:ext cx="9364800" cy="979600"/>
          </a:xfrm>
          <a:prstGeom prst="rect">
            <a:avLst/>
          </a:prstGeom>
        </p:spPr>
        <p:txBody>
          <a:bodyPr spcFirstLastPara="1" wrap="square" lIns="0" tIns="0" rIns="0" bIns="0" anchor="t"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11" name="Google Shape;411;p30"/>
          <p:cNvSpPr>
            <a:spLocks noGrp="1"/>
          </p:cNvSpPr>
          <p:nvPr>
            <p:ph type="body" idx="13"/>
          </p:nvPr>
        </p:nvSpPr>
        <p:spPr>
          <a:xfrm>
            <a:off x="2403800" y="1739488"/>
            <a:ext cx="43840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12" name="Google Shape;412;p30"/>
          <p:cNvSpPr>
            <a:spLocks noGrp="1"/>
          </p:cNvSpPr>
          <p:nvPr>
            <p:ph type="body" idx="15"/>
          </p:nvPr>
        </p:nvSpPr>
        <p:spPr>
          <a:xfrm>
            <a:off x="2403800" y="2581067"/>
            <a:ext cx="4384000" cy="38264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13" name="Google Shape;413;p30"/>
          <p:cNvSpPr>
            <a:spLocks noGrp="1"/>
          </p:cNvSpPr>
          <p:nvPr>
            <p:ph type="body" idx="14"/>
          </p:nvPr>
        </p:nvSpPr>
        <p:spPr>
          <a:xfrm>
            <a:off x="7384600" y="1739488"/>
            <a:ext cx="43840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14" name="Google Shape;414;p30"/>
          <p:cNvSpPr>
            <a:spLocks noGrp="1"/>
          </p:cNvSpPr>
          <p:nvPr>
            <p:ph type="body" idx="16"/>
          </p:nvPr>
        </p:nvSpPr>
        <p:spPr>
          <a:xfrm>
            <a:off x="7384600" y="2581067"/>
            <a:ext cx="4384000" cy="38264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grpSp>
        <p:nvGrpSpPr>
          <p:cNvPr id="415" name="Google Shape;415;p30"/>
          <p:cNvGrpSpPr/>
          <p:nvPr/>
        </p:nvGrpSpPr>
        <p:grpSpPr>
          <a:xfrm>
            <a:off x="399616" y="2356620"/>
            <a:ext cx="1529543" cy="1704229"/>
            <a:chOff x="615840" y="3008640"/>
            <a:chExt cx="1067520" cy="1189440"/>
          </a:xfrm>
        </p:grpSpPr>
        <p:sp>
          <p:nvSpPr>
            <p:cNvPr id="416" name="Google Shape;416;p30"/>
            <p:cNvSpPr/>
            <p:nvPr/>
          </p:nvSpPr>
          <p:spPr>
            <a:xfrm>
              <a:off x="1187520" y="391920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17" name="Google Shape;417;p30"/>
            <p:cNvSpPr/>
            <p:nvPr/>
          </p:nvSpPr>
          <p:spPr>
            <a:xfrm>
              <a:off x="654720" y="391920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18" name="Google Shape;418;p30"/>
            <p:cNvSpPr/>
            <p:nvPr/>
          </p:nvSpPr>
          <p:spPr>
            <a:xfrm>
              <a:off x="1143360" y="3641280"/>
              <a:ext cx="12480" cy="533280"/>
            </a:xfrm>
            <a:custGeom>
              <a:avLst/>
              <a:gdLst/>
              <a:ahLst/>
              <a:cxnLst/>
              <a:rect l="l" t="t" r="r" b="b"/>
              <a:pathLst>
                <a:path w="26" h="1111" extrusionOk="0">
                  <a:moveTo>
                    <a:pt x="26" y="1111"/>
                  </a:moveTo>
                  <a:lnTo>
                    <a:pt x="0" y="1111"/>
                  </a:lnTo>
                  <a:lnTo>
                    <a:pt x="0" y="0"/>
                  </a:lnTo>
                  <a:lnTo>
                    <a:pt x="26" y="0"/>
                  </a:lnTo>
                  <a:lnTo>
                    <a:pt x="26" y="111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19" name="Google Shape;419;p30"/>
            <p:cNvSpPr/>
            <p:nvPr/>
          </p:nvSpPr>
          <p:spPr>
            <a:xfrm>
              <a:off x="615840" y="3336960"/>
              <a:ext cx="12960" cy="532800"/>
            </a:xfrm>
            <a:custGeom>
              <a:avLst/>
              <a:gdLst/>
              <a:ahLst/>
              <a:cxnLst/>
              <a:rect l="l" t="t" r="r" b="b"/>
              <a:pathLst>
                <a:path w="27" h="1110" extrusionOk="0">
                  <a:moveTo>
                    <a:pt x="27" y="1110"/>
                  </a:moveTo>
                  <a:lnTo>
                    <a:pt x="0" y="1110"/>
                  </a:lnTo>
                  <a:lnTo>
                    <a:pt x="0" y="0"/>
                  </a:lnTo>
                  <a:lnTo>
                    <a:pt x="27" y="0"/>
                  </a:lnTo>
                  <a:lnTo>
                    <a:pt x="27" y="111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0" name="Google Shape;420;p30"/>
            <p:cNvSpPr/>
            <p:nvPr/>
          </p:nvSpPr>
          <p:spPr>
            <a:xfrm>
              <a:off x="1670880" y="3336960"/>
              <a:ext cx="12480" cy="532800"/>
            </a:xfrm>
            <a:custGeom>
              <a:avLst/>
              <a:gdLst/>
              <a:ahLst/>
              <a:cxnLst/>
              <a:rect l="l" t="t" r="r" b="b"/>
              <a:pathLst>
                <a:path w="26" h="1110" extrusionOk="0">
                  <a:moveTo>
                    <a:pt x="26" y="1110"/>
                  </a:moveTo>
                  <a:lnTo>
                    <a:pt x="0" y="1110"/>
                  </a:lnTo>
                  <a:lnTo>
                    <a:pt x="0" y="0"/>
                  </a:lnTo>
                  <a:lnTo>
                    <a:pt x="26" y="0"/>
                  </a:lnTo>
                  <a:lnTo>
                    <a:pt x="26" y="111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1" name="Google Shape;421;p30"/>
            <p:cNvSpPr/>
            <p:nvPr/>
          </p:nvSpPr>
          <p:spPr>
            <a:xfrm>
              <a:off x="654720" y="3312480"/>
              <a:ext cx="456960" cy="278400"/>
            </a:xfrm>
            <a:custGeom>
              <a:avLst/>
              <a:gdLst/>
              <a:ahLst/>
              <a:cxnLst/>
              <a:rect l="l" t="t" r="r" b="b"/>
              <a:pathLst>
                <a:path w="952" h="580" extrusionOk="0">
                  <a:moveTo>
                    <a:pt x="952" y="550"/>
                  </a:moveTo>
                  <a:lnTo>
                    <a:pt x="952" y="580"/>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2" name="Google Shape;422;p30"/>
            <p:cNvSpPr/>
            <p:nvPr/>
          </p:nvSpPr>
          <p:spPr>
            <a:xfrm>
              <a:off x="1187520" y="3312480"/>
              <a:ext cx="456960" cy="276480"/>
            </a:xfrm>
            <a:custGeom>
              <a:avLst/>
              <a:gdLst/>
              <a:ahLst/>
              <a:cxnLst/>
              <a:rect l="l" t="t" r="r" b="b"/>
              <a:pathLst>
                <a:path w="952" h="576" extrusionOk="0">
                  <a:moveTo>
                    <a:pt x="952" y="30"/>
                  </a:moveTo>
                  <a:lnTo>
                    <a:pt x="0" y="576"/>
                  </a:lnTo>
                  <a:lnTo>
                    <a:pt x="0" y="546"/>
                  </a:lnTo>
                  <a:lnTo>
                    <a:pt x="952" y="0"/>
                  </a:lnTo>
                  <a:lnTo>
                    <a:pt x="952"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3" name="Google Shape;423;p30"/>
            <p:cNvSpPr/>
            <p:nvPr/>
          </p:nvSpPr>
          <p:spPr>
            <a:xfrm>
              <a:off x="654720" y="300864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4" name="Google Shape;424;p30"/>
            <p:cNvSpPr/>
            <p:nvPr/>
          </p:nvSpPr>
          <p:spPr>
            <a:xfrm>
              <a:off x="1187520" y="300864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5" name="Google Shape;425;p30"/>
            <p:cNvSpPr/>
            <p:nvPr/>
          </p:nvSpPr>
          <p:spPr>
            <a:xfrm>
              <a:off x="881280" y="327552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6" name="Google Shape;426;p30"/>
            <p:cNvSpPr/>
            <p:nvPr/>
          </p:nvSpPr>
          <p:spPr>
            <a:xfrm>
              <a:off x="1171200" y="3275520"/>
              <a:ext cx="249600" cy="158400"/>
            </a:xfrm>
            <a:custGeom>
              <a:avLst/>
              <a:gdLst/>
              <a:ahLst/>
              <a:cxnLst/>
              <a:rect l="l" t="t" r="r" b="b"/>
              <a:pathLst>
                <a:path w="520" h="330" extrusionOk="0">
                  <a:moveTo>
                    <a:pt x="520" y="300"/>
                  </a:moveTo>
                  <a:lnTo>
                    <a:pt x="0" y="0"/>
                  </a:lnTo>
                  <a:lnTo>
                    <a:pt x="0" y="30"/>
                  </a:lnTo>
                  <a:lnTo>
                    <a:pt x="520" y="330"/>
                  </a:lnTo>
                  <a:lnTo>
                    <a:pt x="520" y="30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7" name="Google Shape;427;p30"/>
            <p:cNvSpPr/>
            <p:nvPr/>
          </p:nvSpPr>
          <p:spPr>
            <a:xfrm>
              <a:off x="857280" y="3457920"/>
              <a:ext cx="12480" cy="289920"/>
            </a:xfrm>
            <a:custGeom>
              <a:avLst/>
              <a:gdLst/>
              <a:ahLst/>
              <a:cxnLst/>
              <a:rect l="l" t="t" r="r" b="b"/>
              <a:pathLst>
                <a:path w="26" h="604" extrusionOk="0">
                  <a:moveTo>
                    <a:pt x="26" y="0"/>
                  </a:moveTo>
                  <a:lnTo>
                    <a:pt x="0" y="0"/>
                  </a:lnTo>
                  <a:lnTo>
                    <a:pt x="0" y="604"/>
                  </a:lnTo>
                  <a:lnTo>
                    <a:pt x="26" y="604"/>
                  </a:lnTo>
                  <a:lnTo>
                    <a:pt x="26" y="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8" name="Google Shape;428;p30"/>
            <p:cNvSpPr/>
            <p:nvPr/>
          </p:nvSpPr>
          <p:spPr>
            <a:xfrm>
              <a:off x="1431840" y="3457920"/>
              <a:ext cx="12960" cy="289920"/>
            </a:xfrm>
            <a:custGeom>
              <a:avLst/>
              <a:gdLst/>
              <a:ahLst/>
              <a:cxnLst/>
              <a:rect l="l" t="t" r="r" b="b"/>
              <a:pathLst>
                <a:path w="27" h="604" extrusionOk="0">
                  <a:moveTo>
                    <a:pt x="27" y="0"/>
                  </a:moveTo>
                  <a:lnTo>
                    <a:pt x="0" y="0"/>
                  </a:lnTo>
                  <a:lnTo>
                    <a:pt x="0" y="604"/>
                  </a:lnTo>
                  <a:lnTo>
                    <a:pt x="27" y="604"/>
                  </a:lnTo>
                  <a:lnTo>
                    <a:pt x="27" y="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29" name="Google Shape;429;p30"/>
            <p:cNvSpPr/>
            <p:nvPr/>
          </p:nvSpPr>
          <p:spPr>
            <a:xfrm>
              <a:off x="881280" y="3771840"/>
              <a:ext cx="249120" cy="158400"/>
            </a:xfrm>
            <a:custGeom>
              <a:avLst/>
              <a:gdLst/>
              <a:ahLst/>
              <a:cxnLst/>
              <a:rect l="l" t="t" r="r" b="b"/>
              <a:pathLst>
                <a:path w="519" h="330" extrusionOk="0">
                  <a:moveTo>
                    <a:pt x="519" y="300"/>
                  </a:moveTo>
                  <a:lnTo>
                    <a:pt x="0" y="0"/>
                  </a:lnTo>
                  <a:lnTo>
                    <a:pt x="0" y="30"/>
                  </a:lnTo>
                  <a:lnTo>
                    <a:pt x="519" y="330"/>
                  </a:lnTo>
                  <a:lnTo>
                    <a:pt x="519" y="30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430" name="Google Shape;430;p30"/>
            <p:cNvSpPr/>
            <p:nvPr/>
          </p:nvSpPr>
          <p:spPr>
            <a:xfrm>
              <a:off x="1171200" y="3771840"/>
              <a:ext cx="249600" cy="158400"/>
            </a:xfrm>
            <a:custGeom>
              <a:avLst/>
              <a:gdLst/>
              <a:ahLst/>
              <a:cxnLst/>
              <a:rect l="l" t="t" r="r" b="b"/>
              <a:pathLst>
                <a:path w="520" h="330" extrusionOk="0">
                  <a:moveTo>
                    <a:pt x="520" y="30"/>
                  </a:moveTo>
                  <a:lnTo>
                    <a:pt x="520" y="0"/>
                  </a:lnTo>
                  <a:lnTo>
                    <a:pt x="0" y="300"/>
                  </a:lnTo>
                  <a:lnTo>
                    <a:pt x="0" y="330"/>
                  </a:lnTo>
                  <a:lnTo>
                    <a:pt x="520" y="30"/>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grpSp>
    </p:spTree>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matchingName="__Discarded Slide with 2 columns v3">
  <p:cSld name="CUSTOM_15">
    <p:bg>
      <p:bgPr>
        <a:solidFill>
          <a:schemeClr val="lt2"/>
        </a:solidFill>
        <a:effectLst/>
      </p:bgPr>
    </p:bg>
    <p:spTree>
      <p:nvGrpSpPr>
        <p:cNvPr id="1" name="Shape 440"/>
        <p:cNvGrpSpPr/>
        <p:nvPr/>
      </p:nvGrpSpPr>
      <p:grpSpPr>
        <a:xfrm>
          <a:off x="0" y="0"/>
          <a:ext cx="0" cy="0"/>
          <a:chOff x="0" y="0"/>
          <a:chExt cx="0" cy="0"/>
        </a:xfrm>
      </p:grpSpPr>
      <p:sp>
        <p:nvSpPr>
          <p:cNvPr id="441" name="Google Shape;441;p32"/>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42" name="Google Shape;442;p32"/>
          <p:cNvSpPr>
            <a:spLocks noGrp="1"/>
          </p:cNvSpPr>
          <p:nvPr>
            <p:ph type="title"/>
          </p:nvPr>
        </p:nvSpPr>
        <p:spPr>
          <a:xfrm>
            <a:off x="395200" y="395200"/>
            <a:ext cx="11373200" cy="763600"/>
          </a:xfrm>
          <a:prstGeom prst="rect">
            <a:avLst/>
          </a:prstGeom>
        </p:spPr>
        <p:txBody>
          <a:bodyPr spcFirstLastPara="1" wrap="square" lIns="0" tIns="0" rIns="0" bIns="0" anchor="t"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43" name="Google Shape;443;p32"/>
          <p:cNvSpPr>
            <a:spLocks noGrp="1"/>
          </p:cNvSpPr>
          <p:nvPr>
            <p:ph type="body" idx="13"/>
          </p:nvPr>
        </p:nvSpPr>
        <p:spPr>
          <a:xfrm>
            <a:off x="395200" y="1966467"/>
            <a:ext cx="35132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44" name="Google Shape;444;p32"/>
          <p:cNvSpPr>
            <a:spLocks noGrp="1"/>
          </p:cNvSpPr>
          <p:nvPr>
            <p:ph type="body" idx="14"/>
          </p:nvPr>
        </p:nvSpPr>
        <p:spPr>
          <a:xfrm>
            <a:off x="4505000" y="1966467"/>
            <a:ext cx="7264000" cy="16284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45" name="Google Shape;445;p32"/>
          <p:cNvSpPr>
            <a:spLocks noGrp="1"/>
          </p:cNvSpPr>
          <p:nvPr>
            <p:ph type="body" idx="15"/>
          </p:nvPr>
        </p:nvSpPr>
        <p:spPr>
          <a:xfrm>
            <a:off x="409400" y="4374600"/>
            <a:ext cx="35132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46" name="Google Shape;446;p32"/>
          <p:cNvSpPr>
            <a:spLocks noGrp="1"/>
          </p:cNvSpPr>
          <p:nvPr>
            <p:ph type="body" idx="16"/>
          </p:nvPr>
        </p:nvSpPr>
        <p:spPr>
          <a:xfrm>
            <a:off x="4518500" y="4374600"/>
            <a:ext cx="7264000" cy="16284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47" name="Google Shape;447;p32"/>
          <p:cNvSpPr/>
          <p:nvPr/>
        </p:nvSpPr>
        <p:spPr>
          <a:xfrm>
            <a:off x="395212" y="5612644"/>
            <a:ext cx="1290851" cy="851368"/>
          </a:xfrm>
          <a:custGeom>
            <a:avLst/>
            <a:gdLst/>
            <a:ahLst/>
            <a:cxnLst/>
            <a:rect l="l" t="t" r="r" b="b"/>
            <a:pathLst>
              <a:path w="1877" h="1238" extrusionOk="0">
                <a:moveTo>
                  <a:pt x="331" y="1207"/>
                </a:moveTo>
                <a:lnTo>
                  <a:pt x="331" y="1238"/>
                </a:lnTo>
                <a:lnTo>
                  <a:pt x="67" y="1087"/>
                </a:lnTo>
                <a:lnTo>
                  <a:pt x="67" y="1056"/>
                </a:lnTo>
                <a:lnTo>
                  <a:pt x="331" y="1207"/>
                </a:lnTo>
                <a:moveTo>
                  <a:pt x="1070" y="875"/>
                </a:moveTo>
                <a:lnTo>
                  <a:pt x="437" y="1238"/>
                </a:lnTo>
                <a:lnTo>
                  <a:pt x="437" y="1207"/>
                </a:lnTo>
                <a:lnTo>
                  <a:pt x="1070" y="845"/>
                </a:lnTo>
                <a:lnTo>
                  <a:pt x="1070" y="875"/>
                </a:lnTo>
                <a:moveTo>
                  <a:pt x="397" y="1200"/>
                </a:moveTo>
                <a:lnTo>
                  <a:pt x="371" y="1200"/>
                </a:lnTo>
                <a:lnTo>
                  <a:pt x="371" y="883"/>
                </a:lnTo>
                <a:lnTo>
                  <a:pt x="397" y="883"/>
                </a:lnTo>
                <a:lnTo>
                  <a:pt x="397" y="1200"/>
                </a:lnTo>
                <a:moveTo>
                  <a:pt x="1440" y="996"/>
                </a:moveTo>
                <a:lnTo>
                  <a:pt x="1440" y="1026"/>
                </a:lnTo>
                <a:lnTo>
                  <a:pt x="1176" y="875"/>
                </a:lnTo>
                <a:lnTo>
                  <a:pt x="1176" y="845"/>
                </a:lnTo>
                <a:lnTo>
                  <a:pt x="1440" y="996"/>
                </a:lnTo>
                <a:moveTo>
                  <a:pt x="1810" y="875"/>
                </a:moveTo>
                <a:lnTo>
                  <a:pt x="1546" y="1026"/>
                </a:lnTo>
                <a:lnTo>
                  <a:pt x="1546" y="996"/>
                </a:lnTo>
                <a:lnTo>
                  <a:pt x="1810" y="845"/>
                </a:lnTo>
                <a:lnTo>
                  <a:pt x="1810" y="875"/>
                </a:lnTo>
                <a:moveTo>
                  <a:pt x="27" y="989"/>
                </a:moveTo>
                <a:lnTo>
                  <a:pt x="0" y="989"/>
                </a:lnTo>
                <a:lnTo>
                  <a:pt x="0" y="671"/>
                </a:lnTo>
                <a:lnTo>
                  <a:pt x="27" y="671"/>
                </a:lnTo>
                <a:lnTo>
                  <a:pt x="27" y="989"/>
                </a:lnTo>
                <a:moveTo>
                  <a:pt x="1506" y="962"/>
                </a:moveTo>
                <a:lnTo>
                  <a:pt x="1480" y="962"/>
                </a:lnTo>
                <a:lnTo>
                  <a:pt x="1480" y="645"/>
                </a:lnTo>
                <a:lnTo>
                  <a:pt x="1506" y="645"/>
                </a:lnTo>
                <a:lnTo>
                  <a:pt x="1506" y="962"/>
                </a:lnTo>
                <a:moveTo>
                  <a:pt x="331" y="784"/>
                </a:moveTo>
                <a:lnTo>
                  <a:pt x="331" y="815"/>
                </a:lnTo>
                <a:lnTo>
                  <a:pt x="67" y="664"/>
                </a:lnTo>
                <a:lnTo>
                  <a:pt x="67" y="633"/>
                </a:lnTo>
                <a:lnTo>
                  <a:pt x="331" y="784"/>
                </a:lnTo>
                <a:moveTo>
                  <a:pt x="1070" y="453"/>
                </a:moveTo>
                <a:lnTo>
                  <a:pt x="437" y="815"/>
                </a:lnTo>
                <a:lnTo>
                  <a:pt x="437" y="784"/>
                </a:lnTo>
                <a:lnTo>
                  <a:pt x="1070" y="423"/>
                </a:lnTo>
                <a:lnTo>
                  <a:pt x="1070" y="453"/>
                </a:lnTo>
                <a:moveTo>
                  <a:pt x="1136" y="777"/>
                </a:moveTo>
                <a:lnTo>
                  <a:pt x="1110" y="777"/>
                </a:lnTo>
                <a:lnTo>
                  <a:pt x="1110" y="461"/>
                </a:lnTo>
                <a:lnTo>
                  <a:pt x="1136" y="461"/>
                </a:lnTo>
                <a:lnTo>
                  <a:pt x="1136" y="777"/>
                </a:lnTo>
                <a:moveTo>
                  <a:pt x="1877" y="777"/>
                </a:moveTo>
                <a:lnTo>
                  <a:pt x="1850" y="777"/>
                </a:lnTo>
                <a:lnTo>
                  <a:pt x="1850" y="461"/>
                </a:lnTo>
                <a:lnTo>
                  <a:pt x="1877" y="461"/>
                </a:lnTo>
                <a:lnTo>
                  <a:pt x="1877" y="777"/>
                </a:lnTo>
                <a:moveTo>
                  <a:pt x="1070" y="31"/>
                </a:moveTo>
                <a:lnTo>
                  <a:pt x="67" y="605"/>
                </a:lnTo>
                <a:lnTo>
                  <a:pt x="67" y="574"/>
                </a:lnTo>
                <a:lnTo>
                  <a:pt x="1070" y="0"/>
                </a:lnTo>
                <a:lnTo>
                  <a:pt x="1070" y="31"/>
                </a:lnTo>
                <a:moveTo>
                  <a:pt x="1440" y="574"/>
                </a:moveTo>
                <a:lnTo>
                  <a:pt x="1440" y="605"/>
                </a:lnTo>
                <a:lnTo>
                  <a:pt x="1176" y="453"/>
                </a:lnTo>
                <a:lnTo>
                  <a:pt x="1176" y="423"/>
                </a:lnTo>
                <a:lnTo>
                  <a:pt x="1440" y="574"/>
                </a:lnTo>
                <a:moveTo>
                  <a:pt x="1810" y="453"/>
                </a:moveTo>
                <a:lnTo>
                  <a:pt x="1546" y="605"/>
                </a:lnTo>
                <a:lnTo>
                  <a:pt x="1546" y="574"/>
                </a:lnTo>
                <a:lnTo>
                  <a:pt x="1810" y="423"/>
                </a:lnTo>
                <a:lnTo>
                  <a:pt x="1810" y="453"/>
                </a:lnTo>
                <a:moveTo>
                  <a:pt x="1810" y="363"/>
                </a:moveTo>
                <a:lnTo>
                  <a:pt x="1810" y="393"/>
                </a:lnTo>
                <a:lnTo>
                  <a:pt x="1176" y="31"/>
                </a:lnTo>
                <a:lnTo>
                  <a:pt x="1176" y="0"/>
                </a:lnTo>
                <a:lnTo>
                  <a:pt x="1810" y="363"/>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matchingName="Slide with 2 columns v3">
  <p:cSld name="CUSTOM_16">
    <p:bg>
      <p:bgPr>
        <a:solidFill>
          <a:schemeClr val="lt2"/>
        </a:solidFill>
        <a:effectLst/>
      </p:bgPr>
    </p:bg>
    <p:spTree>
      <p:nvGrpSpPr>
        <p:cNvPr id="1" name="Shape 448"/>
        <p:cNvGrpSpPr/>
        <p:nvPr/>
      </p:nvGrpSpPr>
      <p:grpSpPr>
        <a:xfrm>
          <a:off x="0" y="0"/>
          <a:ext cx="0" cy="0"/>
          <a:chOff x="0" y="0"/>
          <a:chExt cx="0" cy="0"/>
        </a:xfrm>
      </p:grpSpPr>
      <p:sp>
        <p:nvSpPr>
          <p:cNvPr id="449" name="Google Shape;449;p33"/>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50" name="Google Shape;450;p33"/>
          <p:cNvSpPr/>
          <p:nvPr/>
        </p:nvSpPr>
        <p:spPr>
          <a:xfrm>
            <a:off x="6398633" y="496800"/>
            <a:ext cx="5291600" cy="5818000"/>
          </a:xfrm>
          <a:prstGeom prst="roundRect">
            <a:avLst>
              <a:gd name="adj" fmla="val 3254"/>
            </a:avLst>
          </a:prstGeom>
          <a:solidFill>
            <a:schemeClr val="accent3"/>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51" name="Google Shape;451;p33"/>
          <p:cNvSpPr/>
          <p:nvPr/>
        </p:nvSpPr>
        <p:spPr>
          <a:xfrm>
            <a:off x="6398633" y="496800"/>
            <a:ext cx="5291600" cy="1189200"/>
          </a:xfrm>
          <a:prstGeom prst="round2SameRect">
            <a:avLst>
              <a:gd name="adj1" fmla="val 14419"/>
              <a:gd name="adj2" fmla="val 0"/>
            </a:avLst>
          </a:prstGeom>
          <a:solidFill>
            <a:schemeClr val="accent4"/>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52" name="Google Shape;452;p33"/>
          <p:cNvSpPr>
            <a:spLocks noGrp="1"/>
          </p:cNvSpPr>
          <p:nvPr>
            <p:ph type="title"/>
          </p:nvPr>
        </p:nvSpPr>
        <p:spPr>
          <a:xfrm>
            <a:off x="395200" y="395200"/>
            <a:ext cx="54328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53" name="Google Shape;453;p33"/>
          <p:cNvSpPr>
            <a:spLocks noGrp="1"/>
          </p:cNvSpPr>
          <p:nvPr>
            <p:ph type="body" idx="14"/>
          </p:nvPr>
        </p:nvSpPr>
        <p:spPr>
          <a:xfrm>
            <a:off x="395200" y="1756767"/>
            <a:ext cx="54328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54" name="Google Shape;454;p33"/>
          <p:cNvSpPr>
            <a:spLocks noGrp="1"/>
          </p:cNvSpPr>
          <p:nvPr>
            <p:ph type="body" idx="16"/>
          </p:nvPr>
        </p:nvSpPr>
        <p:spPr>
          <a:xfrm>
            <a:off x="395200" y="2681933"/>
            <a:ext cx="5432800" cy="3803200"/>
          </a:xfrm>
          <a:prstGeom prst="rect">
            <a:avLst/>
          </a:prstGeom>
        </p:spPr>
        <p:txBody>
          <a:bodyPr spcFirstLastPara="1" wrap="square" lIns="0" tIns="0" rIns="0" bIns="0" anchor="t" anchorCtr="0">
            <a:norm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55" name="Google Shape;455;p33"/>
          <p:cNvSpPr>
            <a:spLocks noGrp="1"/>
          </p:cNvSpPr>
          <p:nvPr>
            <p:ph type="body" idx="13"/>
          </p:nvPr>
        </p:nvSpPr>
        <p:spPr>
          <a:xfrm>
            <a:off x="6629533" y="766700"/>
            <a:ext cx="4827600" cy="698800"/>
          </a:xfrm>
          <a:prstGeom prst="rect">
            <a:avLst/>
          </a:prstGeom>
        </p:spPr>
        <p:txBody>
          <a:bodyPr spcFirstLastPara="1" wrap="square" lIns="0" tIns="0" rIns="0" bIns="0" anchor="ctr" anchorCtr="0">
            <a:norm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56" name="Google Shape;456;p33"/>
          <p:cNvSpPr>
            <a:spLocks noGrp="1"/>
          </p:cNvSpPr>
          <p:nvPr>
            <p:ph type="body" idx="15"/>
          </p:nvPr>
        </p:nvSpPr>
        <p:spPr>
          <a:xfrm>
            <a:off x="6629533" y="1906767"/>
            <a:ext cx="4827600" cy="4137600"/>
          </a:xfrm>
          <a:prstGeom prst="rect">
            <a:avLst/>
          </a:prstGeom>
        </p:spPr>
        <p:txBody>
          <a:bodyPr spcFirstLastPara="1" wrap="square" lIns="0" tIns="0" rIns="0" bIns="0" anchor="t" anchorCtr="0">
            <a:norm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cxnSp>
        <p:nvCxnSpPr>
          <p:cNvPr id="457" name="Google Shape;457;p33"/>
          <p:cNvCxnSpPr/>
          <p:nvPr/>
        </p:nvCxnSpPr>
        <p:spPr>
          <a:xfrm>
            <a:off x="6398633" y="1686133"/>
            <a:ext cx="5296000" cy="0"/>
          </a:xfrm>
          <a:prstGeom prst="straightConnector1">
            <a:avLst/>
          </a:prstGeom>
          <a:noFill/>
          <a:ln w="9525" cap="flat" cmpd="sng">
            <a:solidFill>
              <a:schemeClr val="accent6"/>
            </a:solidFill>
            <a:prstDash val="solid"/>
            <a:round/>
            <a:headEnd type="none" w="med" len="med"/>
            <a:tailEnd type="none" w="med" len="med"/>
          </a:ln>
        </p:spPr>
      </p:cxnSp>
    </p:spTree>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matchingName="Slide with 2 columns v1 Image">
  <p:cSld name="CUSTOM_17">
    <p:bg>
      <p:bgPr>
        <a:solidFill>
          <a:schemeClr val="lt2"/>
        </a:solidFill>
        <a:effectLst/>
      </p:bgPr>
    </p:bg>
    <p:spTree>
      <p:nvGrpSpPr>
        <p:cNvPr id="1" name="Shape 458"/>
        <p:cNvGrpSpPr/>
        <p:nvPr/>
      </p:nvGrpSpPr>
      <p:grpSpPr>
        <a:xfrm>
          <a:off x="0" y="0"/>
          <a:ext cx="0" cy="0"/>
          <a:chOff x="0" y="0"/>
          <a:chExt cx="0" cy="0"/>
        </a:xfrm>
      </p:grpSpPr>
      <p:sp>
        <p:nvSpPr>
          <p:cNvPr id="459" name="Google Shape;459;p34"/>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60" name="Google Shape;460;p34"/>
          <p:cNvSpPr>
            <a:spLocks noGrp="1"/>
          </p:cNvSpPr>
          <p:nvPr>
            <p:ph type="title"/>
          </p:nvPr>
        </p:nvSpPr>
        <p:spPr>
          <a:xfrm>
            <a:off x="395200" y="395200"/>
            <a:ext cx="10056400" cy="763600"/>
          </a:xfrm>
          <a:prstGeom prst="rect">
            <a:avLst/>
          </a:prstGeom>
        </p:spPr>
        <p:txBody>
          <a:bodyPr spcFirstLastPara="1" wrap="square" lIns="0" tIns="0" rIns="0" bIns="0" anchor="t"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61" name="Google Shape;461;p34"/>
          <p:cNvSpPr>
            <a:spLocks noGrp="1"/>
          </p:cNvSpPr>
          <p:nvPr>
            <p:ph type="body" idx="13"/>
          </p:nvPr>
        </p:nvSpPr>
        <p:spPr>
          <a:xfrm>
            <a:off x="4401233" y="1419567"/>
            <a:ext cx="60504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62" name="Google Shape;462;p34"/>
          <p:cNvSpPr>
            <a:spLocks noGrp="1"/>
          </p:cNvSpPr>
          <p:nvPr>
            <p:ph type="body" idx="14"/>
          </p:nvPr>
        </p:nvSpPr>
        <p:spPr>
          <a:xfrm>
            <a:off x="4401233" y="2131767"/>
            <a:ext cx="6050400" cy="15780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63" name="Google Shape;463;p34"/>
          <p:cNvSpPr>
            <a:spLocks noGrp="1"/>
          </p:cNvSpPr>
          <p:nvPr>
            <p:ph type="pic" idx="12"/>
          </p:nvPr>
        </p:nvSpPr>
        <p:spPr>
          <a:xfrm>
            <a:off x="395200" y="1419567"/>
            <a:ext cx="3732800" cy="2290000"/>
          </a:xfrm>
          <a:prstGeom prst="roundRect">
            <a:avLst>
              <a:gd name="adj" fmla="val 3740"/>
            </a:avLst>
          </a:prstGeom>
          <a:noFill/>
          <a:ln>
            <a:noFill/>
          </a:ln>
        </p:spPr>
        <p:txBody>
          <a:bodyPr/>
          <a:lstStyle/>
          <a:p>
            <a:endParaRPr lang="en-US"/>
          </a:p>
        </p:txBody>
      </p:sp>
      <p:sp>
        <p:nvSpPr>
          <p:cNvPr id="464" name="Google Shape;464;p34"/>
          <p:cNvSpPr>
            <a:spLocks noGrp="1"/>
          </p:cNvSpPr>
          <p:nvPr>
            <p:ph type="body" idx="15"/>
          </p:nvPr>
        </p:nvSpPr>
        <p:spPr>
          <a:xfrm>
            <a:off x="4401233" y="4094767"/>
            <a:ext cx="60504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65" name="Google Shape;465;p34"/>
          <p:cNvSpPr>
            <a:spLocks noGrp="1"/>
          </p:cNvSpPr>
          <p:nvPr>
            <p:ph type="body" idx="16"/>
          </p:nvPr>
        </p:nvSpPr>
        <p:spPr>
          <a:xfrm>
            <a:off x="4401233" y="4806967"/>
            <a:ext cx="6050400" cy="15780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66" name="Google Shape;466;p34"/>
          <p:cNvSpPr>
            <a:spLocks noGrp="1"/>
          </p:cNvSpPr>
          <p:nvPr>
            <p:ph type="pic" idx="22"/>
          </p:nvPr>
        </p:nvSpPr>
        <p:spPr>
          <a:xfrm>
            <a:off x="395200" y="4094767"/>
            <a:ext cx="3732800" cy="2290000"/>
          </a:xfrm>
          <a:prstGeom prst="roundRect">
            <a:avLst>
              <a:gd name="adj" fmla="val 3740"/>
            </a:avLst>
          </a:prstGeom>
          <a:noFill/>
          <a:ln>
            <a:noFill/>
          </a:ln>
        </p:spPr>
        <p:txBody>
          <a:bodyPr/>
          <a:lstStyle/>
          <a:p>
            <a:endParaRPr lang="en-US"/>
          </a:p>
        </p:txBody>
      </p:sp>
      <p:cxnSp>
        <p:nvCxnSpPr>
          <p:cNvPr id="467" name="Google Shape;467;p34"/>
          <p:cNvCxnSpPr/>
          <p:nvPr/>
        </p:nvCxnSpPr>
        <p:spPr>
          <a:xfrm>
            <a:off x="10730833" y="192000"/>
            <a:ext cx="0" cy="6464000"/>
          </a:xfrm>
          <a:prstGeom prst="straightConnector1">
            <a:avLst/>
          </a:prstGeom>
          <a:noFill/>
          <a:ln w="9525" cap="flat" cmpd="sng">
            <a:solidFill>
              <a:srgbClr val="222021"/>
            </a:solidFill>
            <a:prstDash val="solid"/>
            <a:round/>
            <a:headEnd type="none" w="med" len="med"/>
            <a:tailEnd type="none" w="med" len="med"/>
          </a:ln>
        </p:spPr>
      </p:cxnSp>
      <p:sp>
        <p:nvSpPr>
          <p:cNvPr id="468" name="Google Shape;468;p34"/>
          <p:cNvSpPr/>
          <p:nvPr/>
        </p:nvSpPr>
        <p:spPr>
          <a:xfrm>
            <a:off x="10837417" y="1044291"/>
            <a:ext cx="1036395" cy="1433848"/>
          </a:xfrm>
          <a:custGeom>
            <a:avLst/>
            <a:gdLst/>
            <a:ahLst/>
            <a:cxnLst/>
            <a:rect l="l" t="t" r="r" b="b"/>
            <a:pathLst>
              <a:path w="1507" h="2085" extrusionOk="0">
                <a:moveTo>
                  <a:pt x="331" y="2054"/>
                </a:moveTo>
                <a:lnTo>
                  <a:pt x="331" y="2085"/>
                </a:lnTo>
                <a:lnTo>
                  <a:pt x="67" y="1934"/>
                </a:lnTo>
                <a:lnTo>
                  <a:pt x="67" y="1903"/>
                </a:lnTo>
                <a:lnTo>
                  <a:pt x="331" y="2054"/>
                </a:lnTo>
                <a:moveTo>
                  <a:pt x="1440" y="1511"/>
                </a:moveTo>
                <a:lnTo>
                  <a:pt x="437" y="2085"/>
                </a:lnTo>
                <a:lnTo>
                  <a:pt x="437" y="2054"/>
                </a:lnTo>
                <a:lnTo>
                  <a:pt x="1440" y="1480"/>
                </a:lnTo>
                <a:lnTo>
                  <a:pt x="1440" y="1511"/>
                </a:lnTo>
                <a:moveTo>
                  <a:pt x="397" y="2047"/>
                </a:moveTo>
                <a:lnTo>
                  <a:pt x="371" y="2047"/>
                </a:lnTo>
                <a:lnTo>
                  <a:pt x="371" y="1730"/>
                </a:lnTo>
                <a:lnTo>
                  <a:pt x="397" y="1730"/>
                </a:lnTo>
                <a:lnTo>
                  <a:pt x="397" y="2047"/>
                </a:lnTo>
                <a:moveTo>
                  <a:pt x="27" y="1835"/>
                </a:moveTo>
                <a:lnTo>
                  <a:pt x="0" y="1835"/>
                </a:lnTo>
                <a:lnTo>
                  <a:pt x="0" y="1518"/>
                </a:lnTo>
                <a:lnTo>
                  <a:pt x="27" y="1518"/>
                </a:lnTo>
                <a:lnTo>
                  <a:pt x="27" y="1835"/>
                </a:lnTo>
                <a:moveTo>
                  <a:pt x="331" y="1631"/>
                </a:moveTo>
                <a:lnTo>
                  <a:pt x="331" y="1662"/>
                </a:lnTo>
                <a:lnTo>
                  <a:pt x="67" y="1511"/>
                </a:lnTo>
                <a:lnTo>
                  <a:pt x="67" y="1480"/>
                </a:lnTo>
                <a:lnTo>
                  <a:pt x="331" y="1631"/>
                </a:lnTo>
                <a:moveTo>
                  <a:pt x="1070" y="1299"/>
                </a:moveTo>
                <a:lnTo>
                  <a:pt x="437" y="1662"/>
                </a:lnTo>
                <a:lnTo>
                  <a:pt x="437" y="1631"/>
                </a:lnTo>
                <a:lnTo>
                  <a:pt x="1070" y="1269"/>
                </a:lnTo>
                <a:lnTo>
                  <a:pt x="1070" y="1299"/>
                </a:lnTo>
                <a:moveTo>
                  <a:pt x="701" y="1087"/>
                </a:moveTo>
                <a:lnTo>
                  <a:pt x="67" y="1450"/>
                </a:lnTo>
                <a:lnTo>
                  <a:pt x="67" y="1420"/>
                </a:lnTo>
                <a:lnTo>
                  <a:pt x="701" y="1057"/>
                </a:lnTo>
                <a:lnTo>
                  <a:pt x="701" y="1087"/>
                </a:lnTo>
                <a:moveTo>
                  <a:pt x="1507" y="1412"/>
                </a:moveTo>
                <a:lnTo>
                  <a:pt x="1480" y="1412"/>
                </a:lnTo>
                <a:lnTo>
                  <a:pt x="1480" y="250"/>
                </a:lnTo>
                <a:lnTo>
                  <a:pt x="1507" y="250"/>
                </a:lnTo>
                <a:lnTo>
                  <a:pt x="1507" y="1412"/>
                </a:lnTo>
                <a:moveTo>
                  <a:pt x="1070" y="1208"/>
                </a:moveTo>
                <a:lnTo>
                  <a:pt x="1070" y="1239"/>
                </a:lnTo>
                <a:lnTo>
                  <a:pt x="806" y="1087"/>
                </a:lnTo>
                <a:lnTo>
                  <a:pt x="806" y="1057"/>
                </a:lnTo>
                <a:lnTo>
                  <a:pt x="1070" y="1208"/>
                </a:lnTo>
                <a:moveTo>
                  <a:pt x="1136" y="1201"/>
                </a:moveTo>
                <a:lnTo>
                  <a:pt x="1110" y="1201"/>
                </a:lnTo>
                <a:lnTo>
                  <a:pt x="1110" y="461"/>
                </a:lnTo>
                <a:lnTo>
                  <a:pt x="1136" y="461"/>
                </a:lnTo>
                <a:lnTo>
                  <a:pt x="1136" y="1201"/>
                </a:lnTo>
                <a:moveTo>
                  <a:pt x="766" y="990"/>
                </a:moveTo>
                <a:lnTo>
                  <a:pt x="741" y="990"/>
                </a:lnTo>
                <a:lnTo>
                  <a:pt x="741" y="250"/>
                </a:lnTo>
                <a:lnTo>
                  <a:pt x="766" y="250"/>
                </a:lnTo>
                <a:lnTo>
                  <a:pt x="766" y="990"/>
                </a:lnTo>
                <a:moveTo>
                  <a:pt x="1070" y="363"/>
                </a:moveTo>
                <a:lnTo>
                  <a:pt x="1070" y="393"/>
                </a:lnTo>
                <a:lnTo>
                  <a:pt x="806" y="242"/>
                </a:lnTo>
                <a:lnTo>
                  <a:pt x="806" y="212"/>
                </a:lnTo>
                <a:lnTo>
                  <a:pt x="1070" y="363"/>
                </a:lnTo>
                <a:moveTo>
                  <a:pt x="1440" y="242"/>
                </a:moveTo>
                <a:lnTo>
                  <a:pt x="1176" y="393"/>
                </a:lnTo>
                <a:lnTo>
                  <a:pt x="1176" y="363"/>
                </a:lnTo>
                <a:lnTo>
                  <a:pt x="1440" y="212"/>
                </a:lnTo>
                <a:lnTo>
                  <a:pt x="1440" y="242"/>
                </a:lnTo>
                <a:moveTo>
                  <a:pt x="1440" y="151"/>
                </a:moveTo>
                <a:lnTo>
                  <a:pt x="1440" y="182"/>
                </a:lnTo>
                <a:lnTo>
                  <a:pt x="1176" y="31"/>
                </a:lnTo>
                <a:lnTo>
                  <a:pt x="1176" y="0"/>
                </a:lnTo>
                <a:lnTo>
                  <a:pt x="1440" y="151"/>
                </a:lnTo>
                <a:moveTo>
                  <a:pt x="1070" y="31"/>
                </a:moveTo>
                <a:lnTo>
                  <a:pt x="806" y="182"/>
                </a:lnTo>
                <a:lnTo>
                  <a:pt x="806" y="151"/>
                </a:lnTo>
                <a:lnTo>
                  <a:pt x="1070" y="0"/>
                </a:lnTo>
                <a:lnTo>
                  <a:pt x="1070"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matchingName="Slide with 3 columns-v3">
  <p:cSld name="CUSTOM_18">
    <p:bg>
      <p:bgPr>
        <a:solidFill>
          <a:schemeClr val="lt2"/>
        </a:solidFill>
        <a:effectLst/>
      </p:bgPr>
    </p:bg>
    <p:spTree>
      <p:nvGrpSpPr>
        <p:cNvPr id="1" name="Shape 469"/>
        <p:cNvGrpSpPr/>
        <p:nvPr/>
      </p:nvGrpSpPr>
      <p:grpSpPr>
        <a:xfrm>
          <a:off x="0" y="0"/>
          <a:ext cx="0" cy="0"/>
          <a:chOff x="0" y="0"/>
          <a:chExt cx="0" cy="0"/>
        </a:xfrm>
      </p:grpSpPr>
      <p:sp>
        <p:nvSpPr>
          <p:cNvPr id="470" name="Google Shape;470;p35"/>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71" name="Google Shape;471;p35"/>
          <p:cNvSpPr>
            <a:spLocks noGrp="1"/>
          </p:cNvSpPr>
          <p:nvPr>
            <p:ph type="body" idx="13"/>
          </p:nvPr>
        </p:nvSpPr>
        <p:spPr>
          <a:xfrm>
            <a:off x="395200" y="1700577"/>
            <a:ext cx="34484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72" name="Google Shape;472;p35"/>
          <p:cNvSpPr>
            <a:spLocks noGrp="1"/>
          </p:cNvSpPr>
          <p:nvPr>
            <p:ph type="body" idx="16"/>
          </p:nvPr>
        </p:nvSpPr>
        <p:spPr>
          <a:xfrm>
            <a:off x="395200" y="2525200"/>
            <a:ext cx="3448400" cy="39536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73" name="Google Shape;473;p35"/>
          <p:cNvSpPr>
            <a:spLocks noGrp="1"/>
          </p:cNvSpPr>
          <p:nvPr>
            <p:ph type="title"/>
          </p:nvPr>
        </p:nvSpPr>
        <p:spPr>
          <a:xfrm>
            <a:off x="395200" y="395200"/>
            <a:ext cx="11360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74" name="Google Shape;474;p35"/>
          <p:cNvSpPr>
            <a:spLocks noGrp="1"/>
          </p:cNvSpPr>
          <p:nvPr>
            <p:ph type="body" idx="14"/>
          </p:nvPr>
        </p:nvSpPr>
        <p:spPr>
          <a:xfrm>
            <a:off x="4351000" y="1700577"/>
            <a:ext cx="34484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75" name="Google Shape;475;p35"/>
          <p:cNvSpPr>
            <a:spLocks noGrp="1"/>
          </p:cNvSpPr>
          <p:nvPr>
            <p:ph type="body" idx="17"/>
          </p:nvPr>
        </p:nvSpPr>
        <p:spPr>
          <a:xfrm>
            <a:off x="4351000" y="2525200"/>
            <a:ext cx="3448400" cy="39536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76" name="Google Shape;476;p35"/>
          <p:cNvSpPr>
            <a:spLocks noGrp="1"/>
          </p:cNvSpPr>
          <p:nvPr>
            <p:ph type="body" idx="15"/>
          </p:nvPr>
        </p:nvSpPr>
        <p:spPr>
          <a:xfrm>
            <a:off x="8306800" y="1700577"/>
            <a:ext cx="3448400" cy="327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77" name="Google Shape;477;p35"/>
          <p:cNvSpPr>
            <a:spLocks noGrp="1"/>
          </p:cNvSpPr>
          <p:nvPr>
            <p:ph type="body" idx="18"/>
          </p:nvPr>
        </p:nvSpPr>
        <p:spPr>
          <a:xfrm>
            <a:off x="8306800" y="2525200"/>
            <a:ext cx="3448400" cy="39536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Tree>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matchingName="Slide with 3 columns-v3 1 Image">
  <p:cSld name="CUSTOM_18_1">
    <p:bg>
      <p:bgPr>
        <a:solidFill>
          <a:schemeClr val="dk2"/>
        </a:solidFill>
        <a:effectLst/>
      </p:bgPr>
    </p:bg>
    <p:spTree>
      <p:nvGrpSpPr>
        <p:cNvPr id="1" name="Shape 478"/>
        <p:cNvGrpSpPr/>
        <p:nvPr/>
      </p:nvGrpSpPr>
      <p:grpSpPr>
        <a:xfrm>
          <a:off x="0" y="0"/>
          <a:ext cx="0" cy="0"/>
          <a:chOff x="0" y="0"/>
          <a:chExt cx="0" cy="0"/>
        </a:xfrm>
      </p:grpSpPr>
      <p:sp>
        <p:nvSpPr>
          <p:cNvPr id="479" name="Google Shape;479;p36"/>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80" name="Google Shape;480;p36"/>
          <p:cNvSpPr>
            <a:spLocks noGrp="1"/>
          </p:cNvSpPr>
          <p:nvPr>
            <p:ph type="body" idx="13"/>
          </p:nvPr>
        </p:nvSpPr>
        <p:spPr>
          <a:xfrm>
            <a:off x="395200" y="3896867"/>
            <a:ext cx="3448400" cy="327200"/>
          </a:xfrm>
          <a:prstGeom prst="rect">
            <a:avLst/>
          </a:prstGeom>
        </p:spPr>
        <p:txBody>
          <a:bodyPr spcFirstLastPara="1" wrap="square" lIns="0" tIns="0" rIns="0" bIns="0" anchor="t" anchorCtr="0">
            <a:noAutofit/>
          </a:bodyPr>
          <a:lstStyle>
            <a:lvl1pPr marL="457200" indent="-304800">
              <a:defRPr>
                <a:solidFill>
                  <a:schemeClr val="lt2"/>
                </a:solidFill>
              </a:defRPr>
            </a:lvl1pPr>
            <a:lvl2pPr marL="914400" indent="-304800">
              <a:defRPr>
                <a:solidFill>
                  <a:schemeClr val="lt2"/>
                </a:solidFill>
              </a:defRPr>
            </a:lvl2pPr>
            <a:lvl3pPr marL="1371600" indent="-304800">
              <a:defRPr>
                <a:solidFill>
                  <a:schemeClr val="lt2"/>
                </a:solidFill>
              </a:defRPr>
            </a:lvl3pPr>
            <a:lvl4pPr marL="1828800" indent="-304800">
              <a:defRPr>
                <a:solidFill>
                  <a:schemeClr val="lt2"/>
                </a:solidFill>
              </a:defRPr>
            </a:lvl4pPr>
            <a:lvl5pPr marL="2286000" indent="-304800">
              <a:defRPr>
                <a:solidFill>
                  <a:schemeClr val="lt2"/>
                </a:solidFill>
              </a:defRPr>
            </a:lvl5pPr>
            <a:lvl6pPr marL="2743200" indent="-304800">
              <a:defRPr>
                <a:solidFill>
                  <a:schemeClr val="lt2"/>
                </a:solidFill>
              </a:defRPr>
            </a:lvl6pPr>
            <a:lvl7pPr marL="3200400" indent="-304800">
              <a:defRPr>
                <a:solidFill>
                  <a:schemeClr val="lt2"/>
                </a:solidFill>
              </a:defRPr>
            </a:lvl7pPr>
            <a:lvl8pPr marL="3657600" indent="-304800">
              <a:defRPr>
                <a:solidFill>
                  <a:schemeClr val="lt2"/>
                </a:solidFill>
              </a:defRPr>
            </a:lvl8pPr>
            <a:lvl9pPr marL="4114800" indent="-304800">
              <a:defRPr>
                <a:solidFill>
                  <a:schemeClr val="lt2"/>
                </a:solidFill>
              </a:defRPr>
            </a:lvl9pPr>
          </a:lstStyle>
          <a:p>
            <a:r>
              <a:rPr lang="en-US"/>
              <a:t>Click to edit Master text styles</a:t>
            </a:r>
          </a:p>
        </p:txBody>
      </p:sp>
      <p:sp>
        <p:nvSpPr>
          <p:cNvPr id="481" name="Google Shape;481;p36"/>
          <p:cNvSpPr>
            <a:spLocks noGrp="1"/>
          </p:cNvSpPr>
          <p:nvPr>
            <p:ph type="body" idx="16"/>
          </p:nvPr>
        </p:nvSpPr>
        <p:spPr>
          <a:xfrm>
            <a:off x="395200" y="4760067"/>
            <a:ext cx="3448400" cy="1673200"/>
          </a:xfrm>
          <a:prstGeom prst="rect">
            <a:avLst/>
          </a:prstGeom>
        </p:spPr>
        <p:txBody>
          <a:bodyPr spcFirstLastPara="1" wrap="square" lIns="0" tIns="0" rIns="0" bIns="0" anchor="t" anchorCtr="0">
            <a:noAutofit/>
          </a:bodyPr>
          <a:lstStyle>
            <a:lvl1pPr marL="457200" indent="-304800">
              <a:defRPr>
                <a:solidFill>
                  <a:schemeClr val="lt2"/>
                </a:solidFill>
              </a:defRPr>
            </a:lvl1pPr>
            <a:lvl2pPr marL="914400" indent="-304800">
              <a:defRPr>
                <a:solidFill>
                  <a:schemeClr val="lt2"/>
                </a:solidFill>
              </a:defRPr>
            </a:lvl2pPr>
            <a:lvl3pPr marL="1371600" indent="-304800">
              <a:defRPr>
                <a:solidFill>
                  <a:schemeClr val="lt2"/>
                </a:solidFill>
              </a:defRPr>
            </a:lvl3pPr>
            <a:lvl4pPr marL="1828800" indent="-304800">
              <a:defRPr>
                <a:solidFill>
                  <a:schemeClr val="lt2"/>
                </a:solidFill>
              </a:defRPr>
            </a:lvl4pPr>
            <a:lvl5pPr marL="2286000" indent="-304800">
              <a:defRPr>
                <a:solidFill>
                  <a:schemeClr val="lt2"/>
                </a:solidFill>
              </a:defRPr>
            </a:lvl5pPr>
            <a:lvl6pPr marL="2743200" indent="-304800">
              <a:defRPr>
                <a:solidFill>
                  <a:schemeClr val="lt2"/>
                </a:solidFill>
              </a:defRPr>
            </a:lvl6pPr>
            <a:lvl7pPr marL="3200400" indent="-304800">
              <a:defRPr>
                <a:solidFill>
                  <a:schemeClr val="lt2"/>
                </a:solidFill>
              </a:defRPr>
            </a:lvl7pPr>
            <a:lvl8pPr marL="3657600" indent="-304800">
              <a:defRPr>
                <a:solidFill>
                  <a:schemeClr val="lt2"/>
                </a:solidFill>
              </a:defRPr>
            </a:lvl8pPr>
            <a:lvl9pPr marL="4114800" indent="-304800">
              <a:defRPr>
                <a:solidFill>
                  <a:schemeClr val="lt2"/>
                </a:solidFill>
              </a:defRPr>
            </a:lvl9pPr>
          </a:lstStyle>
          <a:p>
            <a:r>
              <a:rPr lang="en-US"/>
              <a:t>Click to edit Master text styles</a:t>
            </a:r>
          </a:p>
        </p:txBody>
      </p:sp>
      <p:sp>
        <p:nvSpPr>
          <p:cNvPr id="482" name="Google Shape;482;p36"/>
          <p:cNvSpPr>
            <a:spLocks noGrp="1"/>
          </p:cNvSpPr>
          <p:nvPr>
            <p:ph type="title"/>
          </p:nvPr>
        </p:nvSpPr>
        <p:spPr>
          <a:xfrm>
            <a:off x="395200" y="395200"/>
            <a:ext cx="11360000" cy="763600"/>
          </a:xfrm>
          <a:prstGeom prst="rect">
            <a:avLst/>
          </a:prstGeom>
        </p:spPr>
        <p:txBody>
          <a:bodyPr spcFirstLastPara="1" wrap="square" lIns="0" tIns="0" rIns="0" bIns="0" anchor="t" anchorCtr="0">
            <a:normAutofit/>
          </a:bodyPr>
          <a:lstStyle>
            <a:lvl1pPr>
              <a:defRPr>
                <a:solidFill>
                  <a:schemeClr val="lt1"/>
                </a:solidFill>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83" name="Google Shape;483;p36"/>
          <p:cNvSpPr>
            <a:spLocks noGrp="1"/>
          </p:cNvSpPr>
          <p:nvPr>
            <p:ph type="body" idx="14"/>
          </p:nvPr>
        </p:nvSpPr>
        <p:spPr>
          <a:xfrm>
            <a:off x="4351000" y="3896867"/>
            <a:ext cx="3448400" cy="327200"/>
          </a:xfrm>
          <a:prstGeom prst="rect">
            <a:avLst/>
          </a:prstGeom>
        </p:spPr>
        <p:txBody>
          <a:bodyPr spcFirstLastPara="1" wrap="square" lIns="0" tIns="0" rIns="0" bIns="0" anchor="t" anchorCtr="0">
            <a:noAutofit/>
          </a:bodyPr>
          <a:lstStyle>
            <a:lvl1pPr marL="457200" indent="-304800">
              <a:defRPr>
                <a:solidFill>
                  <a:schemeClr val="lt2"/>
                </a:solidFill>
              </a:defRPr>
            </a:lvl1pPr>
            <a:lvl2pPr marL="914400" indent="-304800">
              <a:defRPr>
                <a:solidFill>
                  <a:schemeClr val="lt2"/>
                </a:solidFill>
              </a:defRPr>
            </a:lvl2pPr>
            <a:lvl3pPr marL="1371600" indent="-304800">
              <a:defRPr>
                <a:solidFill>
                  <a:schemeClr val="lt2"/>
                </a:solidFill>
              </a:defRPr>
            </a:lvl3pPr>
            <a:lvl4pPr marL="1828800" indent="-304800">
              <a:defRPr>
                <a:solidFill>
                  <a:schemeClr val="lt2"/>
                </a:solidFill>
              </a:defRPr>
            </a:lvl4pPr>
            <a:lvl5pPr marL="2286000" indent="-304800">
              <a:defRPr>
                <a:solidFill>
                  <a:schemeClr val="lt2"/>
                </a:solidFill>
              </a:defRPr>
            </a:lvl5pPr>
            <a:lvl6pPr marL="2743200" indent="-304800">
              <a:defRPr>
                <a:solidFill>
                  <a:schemeClr val="lt2"/>
                </a:solidFill>
              </a:defRPr>
            </a:lvl6pPr>
            <a:lvl7pPr marL="3200400" indent="-304800">
              <a:defRPr>
                <a:solidFill>
                  <a:schemeClr val="lt2"/>
                </a:solidFill>
              </a:defRPr>
            </a:lvl7pPr>
            <a:lvl8pPr marL="3657600" indent="-304800">
              <a:defRPr>
                <a:solidFill>
                  <a:schemeClr val="lt2"/>
                </a:solidFill>
              </a:defRPr>
            </a:lvl8pPr>
            <a:lvl9pPr marL="4114800" indent="-304800">
              <a:defRPr>
                <a:solidFill>
                  <a:schemeClr val="lt2"/>
                </a:solidFill>
              </a:defRPr>
            </a:lvl9pPr>
          </a:lstStyle>
          <a:p>
            <a:r>
              <a:rPr lang="en-US"/>
              <a:t>Click to edit Master text styles</a:t>
            </a:r>
          </a:p>
        </p:txBody>
      </p:sp>
      <p:sp>
        <p:nvSpPr>
          <p:cNvPr id="484" name="Google Shape;484;p36"/>
          <p:cNvSpPr>
            <a:spLocks noGrp="1"/>
          </p:cNvSpPr>
          <p:nvPr>
            <p:ph type="body" idx="17"/>
          </p:nvPr>
        </p:nvSpPr>
        <p:spPr>
          <a:xfrm>
            <a:off x="4351000" y="4760067"/>
            <a:ext cx="3448400" cy="1673200"/>
          </a:xfrm>
          <a:prstGeom prst="rect">
            <a:avLst/>
          </a:prstGeom>
        </p:spPr>
        <p:txBody>
          <a:bodyPr spcFirstLastPara="1" wrap="square" lIns="0" tIns="0" rIns="0" bIns="0" anchor="t" anchorCtr="0">
            <a:noAutofit/>
          </a:bodyPr>
          <a:lstStyle>
            <a:lvl1pPr marL="457200" indent="-304800">
              <a:defRPr>
                <a:solidFill>
                  <a:schemeClr val="lt2"/>
                </a:solidFill>
              </a:defRPr>
            </a:lvl1pPr>
            <a:lvl2pPr marL="914400" indent="-304800">
              <a:defRPr>
                <a:solidFill>
                  <a:schemeClr val="lt2"/>
                </a:solidFill>
              </a:defRPr>
            </a:lvl2pPr>
            <a:lvl3pPr marL="1371600" indent="-304800">
              <a:defRPr>
                <a:solidFill>
                  <a:schemeClr val="lt2"/>
                </a:solidFill>
              </a:defRPr>
            </a:lvl3pPr>
            <a:lvl4pPr marL="1828800" indent="-304800">
              <a:defRPr>
                <a:solidFill>
                  <a:schemeClr val="lt2"/>
                </a:solidFill>
              </a:defRPr>
            </a:lvl4pPr>
            <a:lvl5pPr marL="2286000" indent="-304800">
              <a:defRPr>
                <a:solidFill>
                  <a:schemeClr val="lt2"/>
                </a:solidFill>
              </a:defRPr>
            </a:lvl5pPr>
            <a:lvl6pPr marL="2743200" indent="-304800">
              <a:defRPr>
                <a:solidFill>
                  <a:schemeClr val="lt2"/>
                </a:solidFill>
              </a:defRPr>
            </a:lvl6pPr>
            <a:lvl7pPr marL="3200400" indent="-304800">
              <a:defRPr>
                <a:solidFill>
                  <a:schemeClr val="lt2"/>
                </a:solidFill>
              </a:defRPr>
            </a:lvl7pPr>
            <a:lvl8pPr marL="3657600" indent="-304800">
              <a:defRPr>
                <a:solidFill>
                  <a:schemeClr val="lt2"/>
                </a:solidFill>
              </a:defRPr>
            </a:lvl8pPr>
            <a:lvl9pPr marL="4114800" indent="-304800">
              <a:defRPr>
                <a:solidFill>
                  <a:schemeClr val="lt2"/>
                </a:solidFill>
              </a:defRPr>
            </a:lvl9pPr>
          </a:lstStyle>
          <a:p>
            <a:r>
              <a:rPr lang="en-US"/>
              <a:t>Click to edit Master text styles</a:t>
            </a:r>
          </a:p>
        </p:txBody>
      </p:sp>
      <p:sp>
        <p:nvSpPr>
          <p:cNvPr id="485" name="Google Shape;485;p36"/>
          <p:cNvSpPr>
            <a:spLocks noGrp="1"/>
          </p:cNvSpPr>
          <p:nvPr>
            <p:ph type="body" idx="15"/>
          </p:nvPr>
        </p:nvSpPr>
        <p:spPr>
          <a:xfrm>
            <a:off x="8306800" y="3896867"/>
            <a:ext cx="3448400" cy="327200"/>
          </a:xfrm>
          <a:prstGeom prst="rect">
            <a:avLst/>
          </a:prstGeom>
        </p:spPr>
        <p:txBody>
          <a:bodyPr spcFirstLastPara="1" wrap="square" lIns="0" tIns="0" rIns="0" bIns="0" anchor="t" anchorCtr="0">
            <a:noAutofit/>
          </a:bodyPr>
          <a:lstStyle>
            <a:lvl1pPr marL="457200" indent="-304800">
              <a:defRPr>
                <a:solidFill>
                  <a:schemeClr val="lt2"/>
                </a:solidFill>
              </a:defRPr>
            </a:lvl1pPr>
            <a:lvl2pPr marL="914400" indent="-304800">
              <a:defRPr>
                <a:solidFill>
                  <a:schemeClr val="lt2"/>
                </a:solidFill>
              </a:defRPr>
            </a:lvl2pPr>
            <a:lvl3pPr marL="1371600" indent="-304800">
              <a:defRPr>
                <a:solidFill>
                  <a:schemeClr val="lt2"/>
                </a:solidFill>
              </a:defRPr>
            </a:lvl3pPr>
            <a:lvl4pPr marL="1828800" indent="-304800">
              <a:defRPr>
                <a:solidFill>
                  <a:schemeClr val="lt2"/>
                </a:solidFill>
              </a:defRPr>
            </a:lvl4pPr>
            <a:lvl5pPr marL="2286000" indent="-304800">
              <a:defRPr>
                <a:solidFill>
                  <a:schemeClr val="lt2"/>
                </a:solidFill>
              </a:defRPr>
            </a:lvl5pPr>
            <a:lvl6pPr marL="2743200" indent="-304800">
              <a:defRPr>
                <a:solidFill>
                  <a:schemeClr val="lt2"/>
                </a:solidFill>
              </a:defRPr>
            </a:lvl6pPr>
            <a:lvl7pPr marL="3200400" indent="-304800">
              <a:defRPr>
                <a:solidFill>
                  <a:schemeClr val="lt2"/>
                </a:solidFill>
              </a:defRPr>
            </a:lvl7pPr>
            <a:lvl8pPr marL="3657600" indent="-304800">
              <a:defRPr>
                <a:solidFill>
                  <a:schemeClr val="lt2"/>
                </a:solidFill>
              </a:defRPr>
            </a:lvl8pPr>
            <a:lvl9pPr marL="4114800" indent="-304800">
              <a:defRPr>
                <a:solidFill>
                  <a:schemeClr val="lt2"/>
                </a:solidFill>
              </a:defRPr>
            </a:lvl9pPr>
          </a:lstStyle>
          <a:p>
            <a:r>
              <a:rPr lang="en-US"/>
              <a:t>Click to edit Master text styles</a:t>
            </a:r>
          </a:p>
        </p:txBody>
      </p:sp>
      <p:sp>
        <p:nvSpPr>
          <p:cNvPr id="486" name="Google Shape;486;p36"/>
          <p:cNvSpPr>
            <a:spLocks noGrp="1"/>
          </p:cNvSpPr>
          <p:nvPr>
            <p:ph type="body" idx="18"/>
          </p:nvPr>
        </p:nvSpPr>
        <p:spPr>
          <a:xfrm>
            <a:off x="8306800" y="4760067"/>
            <a:ext cx="3448400" cy="1673200"/>
          </a:xfrm>
          <a:prstGeom prst="rect">
            <a:avLst/>
          </a:prstGeom>
        </p:spPr>
        <p:txBody>
          <a:bodyPr spcFirstLastPara="1" wrap="square" lIns="0" tIns="0" rIns="0" bIns="0" anchor="t" anchorCtr="0">
            <a:noAutofit/>
          </a:bodyPr>
          <a:lstStyle>
            <a:lvl1pPr marL="457200" indent="-304800">
              <a:defRPr>
                <a:solidFill>
                  <a:schemeClr val="lt2"/>
                </a:solidFill>
              </a:defRPr>
            </a:lvl1pPr>
            <a:lvl2pPr marL="914400" indent="-304800">
              <a:defRPr>
                <a:solidFill>
                  <a:schemeClr val="lt2"/>
                </a:solidFill>
              </a:defRPr>
            </a:lvl2pPr>
            <a:lvl3pPr marL="1371600" indent="-304800">
              <a:defRPr>
                <a:solidFill>
                  <a:schemeClr val="lt2"/>
                </a:solidFill>
              </a:defRPr>
            </a:lvl3pPr>
            <a:lvl4pPr marL="1828800" indent="-304800">
              <a:defRPr>
                <a:solidFill>
                  <a:schemeClr val="lt2"/>
                </a:solidFill>
              </a:defRPr>
            </a:lvl4pPr>
            <a:lvl5pPr marL="2286000" indent="-304800">
              <a:defRPr>
                <a:solidFill>
                  <a:schemeClr val="lt2"/>
                </a:solidFill>
              </a:defRPr>
            </a:lvl5pPr>
            <a:lvl6pPr marL="2743200" indent="-304800">
              <a:defRPr>
                <a:solidFill>
                  <a:schemeClr val="lt2"/>
                </a:solidFill>
              </a:defRPr>
            </a:lvl6pPr>
            <a:lvl7pPr marL="3200400" indent="-304800">
              <a:defRPr>
                <a:solidFill>
                  <a:schemeClr val="lt2"/>
                </a:solidFill>
              </a:defRPr>
            </a:lvl7pPr>
            <a:lvl8pPr marL="3657600" indent="-304800">
              <a:defRPr>
                <a:solidFill>
                  <a:schemeClr val="lt2"/>
                </a:solidFill>
              </a:defRPr>
            </a:lvl8pPr>
            <a:lvl9pPr marL="4114800" indent="-304800">
              <a:defRPr>
                <a:solidFill>
                  <a:schemeClr val="lt2"/>
                </a:solidFill>
              </a:defRPr>
            </a:lvl9pPr>
          </a:lstStyle>
          <a:p>
            <a:r>
              <a:rPr lang="en-US"/>
              <a:t>Click to edit Master text styles</a:t>
            </a:r>
          </a:p>
        </p:txBody>
      </p:sp>
      <p:sp>
        <p:nvSpPr>
          <p:cNvPr id="487" name="Google Shape;487;p36"/>
          <p:cNvSpPr>
            <a:spLocks noGrp="1"/>
          </p:cNvSpPr>
          <p:nvPr>
            <p:ph type="pic" idx="32"/>
          </p:nvPr>
        </p:nvSpPr>
        <p:spPr>
          <a:xfrm>
            <a:off x="395200" y="1419567"/>
            <a:ext cx="3448400" cy="2290000"/>
          </a:xfrm>
          <a:prstGeom prst="roundRect">
            <a:avLst>
              <a:gd name="adj" fmla="val 3740"/>
            </a:avLst>
          </a:prstGeom>
          <a:noFill/>
          <a:ln>
            <a:noFill/>
          </a:ln>
        </p:spPr>
        <p:txBody>
          <a:bodyPr/>
          <a:lstStyle/>
          <a:p>
            <a:endParaRPr lang="en-US"/>
          </a:p>
        </p:txBody>
      </p:sp>
      <p:sp>
        <p:nvSpPr>
          <p:cNvPr id="488" name="Google Shape;488;p36"/>
          <p:cNvSpPr>
            <a:spLocks noGrp="1"/>
          </p:cNvSpPr>
          <p:nvPr>
            <p:ph type="pic" idx="12"/>
          </p:nvPr>
        </p:nvSpPr>
        <p:spPr>
          <a:xfrm>
            <a:off x="4371800" y="1382833"/>
            <a:ext cx="3448400" cy="2290000"/>
          </a:xfrm>
          <a:prstGeom prst="roundRect">
            <a:avLst>
              <a:gd name="adj" fmla="val 3740"/>
            </a:avLst>
          </a:prstGeom>
          <a:noFill/>
          <a:ln>
            <a:noFill/>
          </a:ln>
        </p:spPr>
        <p:txBody>
          <a:bodyPr/>
          <a:lstStyle/>
          <a:p>
            <a:endParaRPr lang="en-US"/>
          </a:p>
        </p:txBody>
      </p:sp>
      <p:sp>
        <p:nvSpPr>
          <p:cNvPr id="489" name="Google Shape;489;p36"/>
          <p:cNvSpPr>
            <a:spLocks noGrp="1"/>
          </p:cNvSpPr>
          <p:nvPr>
            <p:ph type="pic" idx="22"/>
          </p:nvPr>
        </p:nvSpPr>
        <p:spPr>
          <a:xfrm>
            <a:off x="8348400" y="1382833"/>
            <a:ext cx="3448400" cy="2290000"/>
          </a:xfrm>
          <a:prstGeom prst="roundRect">
            <a:avLst>
              <a:gd name="adj" fmla="val 3740"/>
            </a:avLst>
          </a:prstGeom>
          <a:noFill/>
          <a:ln>
            <a:noFill/>
          </a:ln>
        </p:spPr>
        <p:txBody>
          <a:bodyPr/>
          <a:lstStyle/>
          <a:p>
            <a:endParaRPr lang="en-US"/>
          </a:p>
        </p:txBody>
      </p:sp>
    </p:spTree>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matchingName="Slide with 3 paragraphs">
  <p:cSld name="CUSTOM_23">
    <p:bg>
      <p:bgPr>
        <a:solidFill>
          <a:schemeClr val="lt2"/>
        </a:solidFill>
        <a:effectLst/>
      </p:bgPr>
    </p:bg>
    <p:spTree>
      <p:nvGrpSpPr>
        <p:cNvPr id="1" name="Shape 490"/>
        <p:cNvGrpSpPr/>
        <p:nvPr/>
      </p:nvGrpSpPr>
      <p:grpSpPr>
        <a:xfrm>
          <a:off x="0" y="0"/>
          <a:ext cx="0" cy="0"/>
          <a:chOff x="0" y="0"/>
          <a:chExt cx="0" cy="0"/>
        </a:xfrm>
      </p:grpSpPr>
      <p:sp>
        <p:nvSpPr>
          <p:cNvPr id="491" name="Google Shape;491;p37"/>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92" name="Google Shape;492;p37"/>
          <p:cNvSpPr>
            <a:spLocks noGrp="1"/>
          </p:cNvSpPr>
          <p:nvPr>
            <p:ph type="title"/>
          </p:nvPr>
        </p:nvSpPr>
        <p:spPr>
          <a:xfrm>
            <a:off x="395200" y="395200"/>
            <a:ext cx="4448000" cy="1158400"/>
          </a:xfrm>
          <a:prstGeom prst="rect">
            <a:avLst/>
          </a:prstGeom>
        </p:spPr>
        <p:txBody>
          <a:bodyPr spcFirstLastPara="1" wrap="square" lIns="0" tIns="0" rIns="0" bIns="0" anchor="t"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493" name="Google Shape;493;p37"/>
          <p:cNvCxnSpPr/>
          <p:nvPr/>
        </p:nvCxnSpPr>
        <p:spPr>
          <a:xfrm>
            <a:off x="5112000" y="192000"/>
            <a:ext cx="0" cy="6464000"/>
          </a:xfrm>
          <a:prstGeom prst="straightConnector1">
            <a:avLst/>
          </a:prstGeom>
          <a:noFill/>
          <a:ln w="9525" cap="flat" cmpd="sng">
            <a:solidFill>
              <a:srgbClr val="222021"/>
            </a:solidFill>
            <a:prstDash val="solid"/>
            <a:round/>
            <a:headEnd type="none" w="med" len="med"/>
            <a:tailEnd type="none" w="med" len="med"/>
          </a:ln>
        </p:spPr>
      </p:cxnSp>
      <p:sp>
        <p:nvSpPr>
          <p:cNvPr id="494" name="Google Shape;494;p37"/>
          <p:cNvSpPr>
            <a:spLocks noGrp="1"/>
          </p:cNvSpPr>
          <p:nvPr>
            <p:ph type="body" idx="14"/>
          </p:nvPr>
        </p:nvSpPr>
        <p:spPr>
          <a:xfrm>
            <a:off x="395200" y="1849500"/>
            <a:ext cx="4448000" cy="4583600"/>
          </a:xfrm>
          <a:prstGeom prst="rect">
            <a:avLst/>
          </a:prstGeom>
        </p:spPr>
        <p:txBody>
          <a:bodyPr spcFirstLastPara="1" wrap="square" lIns="0" tIns="0" rIns="0" bIns="0" anchor="t" anchorCtr="0">
            <a:norm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95" name="Google Shape;495;p37"/>
          <p:cNvSpPr>
            <a:spLocks noGrp="1"/>
          </p:cNvSpPr>
          <p:nvPr>
            <p:ph type="body" idx="13"/>
          </p:nvPr>
        </p:nvSpPr>
        <p:spPr>
          <a:xfrm>
            <a:off x="5380800" y="395200"/>
            <a:ext cx="6402000" cy="2771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
        <p:nvSpPr>
          <p:cNvPr id="496" name="Google Shape;496;p37"/>
          <p:cNvSpPr>
            <a:spLocks noGrp="1"/>
          </p:cNvSpPr>
          <p:nvPr>
            <p:ph type="body" idx="15"/>
          </p:nvPr>
        </p:nvSpPr>
        <p:spPr>
          <a:xfrm>
            <a:off x="5380800" y="3661900"/>
            <a:ext cx="6402000" cy="2771200"/>
          </a:xfrm>
          <a:prstGeom prst="rect">
            <a:avLst/>
          </a:prstGeom>
        </p:spPr>
        <p:txBody>
          <a:bodyPr spcFirstLastPara="1" wrap="square" lIns="0" tIns="0" rIns="0" bIns="0" anchor="t" anchorCtr="0">
            <a:noAutofit/>
          </a:bodyPr>
          <a:lstStyle>
            <a:lvl1pPr marL="457200" indent="-304800">
              <a:defRPr/>
            </a:lvl1pPr>
            <a:lvl2pPr marL="914400" indent="-304800">
              <a:defRPr/>
            </a:lvl2pPr>
            <a:lvl3pPr marL="1371600" indent="-304800">
              <a:defRPr/>
            </a:lvl3pPr>
            <a:lvl4pPr marL="1828800" indent="-304800">
              <a:defRPr/>
            </a:lvl4pPr>
            <a:lvl5pPr marL="2286000" indent="-304800">
              <a:defRPr/>
            </a:lvl5pPr>
            <a:lvl6pPr marL="2743200" indent="-304800">
              <a:defRPr/>
            </a:lvl6pPr>
            <a:lvl7pPr marL="3200400" indent="-304800">
              <a:defRPr/>
            </a:lvl7pPr>
            <a:lvl8pPr marL="3657600" indent="-304800">
              <a:defRPr/>
            </a:lvl8pPr>
            <a:lvl9pPr marL="4114800" indent="-304800">
              <a:defRPr/>
            </a:lvl9pPr>
          </a:lstStyle>
          <a:p>
            <a:r>
              <a:rPr lang="en-US"/>
              <a:t>Click to edit Master text styles</a:t>
            </a:r>
          </a:p>
        </p:txBody>
      </p:sp>
    </p:spTree>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matchingName="Slide With Bullet Points v1">
  <p:cSld name="CUSTOM_24">
    <p:bg>
      <p:bgPr>
        <a:solidFill>
          <a:schemeClr val="lt2"/>
        </a:solidFill>
        <a:effectLst/>
      </p:bgPr>
    </p:bg>
    <p:spTree>
      <p:nvGrpSpPr>
        <p:cNvPr id="1" name="Shape 497"/>
        <p:cNvGrpSpPr/>
        <p:nvPr/>
      </p:nvGrpSpPr>
      <p:grpSpPr>
        <a:xfrm>
          <a:off x="0" y="0"/>
          <a:ext cx="0" cy="0"/>
          <a:chOff x="0" y="0"/>
          <a:chExt cx="0" cy="0"/>
        </a:xfrm>
      </p:grpSpPr>
      <p:sp>
        <p:nvSpPr>
          <p:cNvPr id="498" name="Google Shape;498;p38"/>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499" name="Google Shape;499;p38"/>
          <p:cNvSpPr>
            <a:spLocks noGrp="1"/>
          </p:cNvSpPr>
          <p:nvPr>
            <p:ph type="title"/>
          </p:nvPr>
        </p:nvSpPr>
        <p:spPr>
          <a:xfrm>
            <a:off x="395200" y="395200"/>
            <a:ext cx="5424800" cy="1158400"/>
          </a:xfrm>
          <a:prstGeom prst="rect">
            <a:avLst/>
          </a:prstGeom>
        </p:spPr>
        <p:txBody>
          <a:bodyPr spcFirstLastPara="1" wrap="square" lIns="0" tIns="0" rIns="0" bIns="0" anchor="t"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500" name="Google Shape;500;p38"/>
          <p:cNvCxnSpPr/>
          <p:nvPr/>
        </p:nvCxnSpPr>
        <p:spPr>
          <a:xfrm>
            <a:off x="6096000" y="192000"/>
            <a:ext cx="0" cy="6464000"/>
          </a:xfrm>
          <a:prstGeom prst="straightConnector1">
            <a:avLst/>
          </a:prstGeom>
          <a:noFill/>
          <a:ln w="9525" cap="flat" cmpd="sng">
            <a:solidFill>
              <a:srgbClr val="222021"/>
            </a:solidFill>
            <a:prstDash val="solid"/>
            <a:round/>
            <a:headEnd type="none" w="med" len="med"/>
            <a:tailEnd type="none" w="med" len="med"/>
          </a:ln>
        </p:spPr>
      </p:cxnSp>
      <p:sp>
        <p:nvSpPr>
          <p:cNvPr id="501" name="Google Shape;501;p38"/>
          <p:cNvSpPr>
            <a:spLocks noGrp="1"/>
          </p:cNvSpPr>
          <p:nvPr>
            <p:ph type="pic" idx="12"/>
          </p:nvPr>
        </p:nvSpPr>
        <p:spPr>
          <a:xfrm>
            <a:off x="6276833" y="395200"/>
            <a:ext cx="5520800" cy="6056000"/>
          </a:xfrm>
          <a:prstGeom prst="roundRect">
            <a:avLst>
              <a:gd name="adj" fmla="val 911"/>
            </a:avLst>
          </a:prstGeom>
          <a:noFill/>
          <a:ln>
            <a:noFill/>
          </a:ln>
        </p:spPr>
        <p:txBody>
          <a:bodyPr/>
          <a:lstStyle/>
          <a:p>
            <a:endParaRPr lang="en-US"/>
          </a:p>
        </p:txBody>
      </p:sp>
      <p:sp>
        <p:nvSpPr>
          <p:cNvPr id="502" name="Google Shape;502;p38"/>
          <p:cNvSpPr>
            <a:spLocks noGrp="1"/>
          </p:cNvSpPr>
          <p:nvPr>
            <p:ph type="body" idx="13"/>
          </p:nvPr>
        </p:nvSpPr>
        <p:spPr>
          <a:xfrm>
            <a:off x="395200" y="1819933"/>
            <a:ext cx="5424800" cy="46312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matchingName="Slide With Bullet Points v2">
  <p:cSld name="CUSTOM_24_1">
    <p:bg>
      <p:bgPr>
        <a:solidFill>
          <a:schemeClr val="dk2"/>
        </a:solidFill>
        <a:effectLst/>
      </p:bgPr>
    </p:bg>
    <p:spTree>
      <p:nvGrpSpPr>
        <p:cNvPr id="1" name="Shape 503"/>
        <p:cNvGrpSpPr/>
        <p:nvPr/>
      </p:nvGrpSpPr>
      <p:grpSpPr>
        <a:xfrm>
          <a:off x="0" y="0"/>
          <a:ext cx="0" cy="0"/>
          <a:chOff x="0" y="0"/>
          <a:chExt cx="0" cy="0"/>
        </a:xfrm>
      </p:grpSpPr>
      <p:sp>
        <p:nvSpPr>
          <p:cNvPr id="504" name="Google Shape;504;p39"/>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505" name="Google Shape;505;p39"/>
          <p:cNvSpPr>
            <a:spLocks noGrp="1"/>
          </p:cNvSpPr>
          <p:nvPr>
            <p:ph type="title"/>
          </p:nvPr>
        </p:nvSpPr>
        <p:spPr>
          <a:xfrm>
            <a:off x="395200" y="395200"/>
            <a:ext cx="5424800" cy="1158400"/>
          </a:xfrm>
          <a:prstGeom prst="rect">
            <a:avLst/>
          </a:prstGeom>
        </p:spPr>
        <p:txBody>
          <a:bodyPr spcFirstLastPara="1" wrap="square" lIns="0" tIns="0" rIns="0" bIns="0" anchor="t" anchorCtr="0">
            <a:normAutofit/>
          </a:bodyPr>
          <a:lstStyle>
            <a:lvl1pPr>
              <a:defRPr>
                <a:solidFill>
                  <a:schemeClr val="lt1"/>
                </a:solidFill>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506" name="Google Shape;506;p39"/>
          <p:cNvCxnSpPr/>
          <p:nvPr/>
        </p:nvCxnSpPr>
        <p:spPr>
          <a:xfrm>
            <a:off x="6096000" y="192000"/>
            <a:ext cx="0" cy="6464000"/>
          </a:xfrm>
          <a:prstGeom prst="straightConnector1">
            <a:avLst/>
          </a:prstGeom>
          <a:noFill/>
          <a:ln w="9525" cap="flat" cmpd="sng">
            <a:solidFill>
              <a:schemeClr val="lt2"/>
            </a:solidFill>
            <a:prstDash val="solid"/>
            <a:round/>
            <a:headEnd type="none" w="med" len="med"/>
            <a:tailEnd type="none" w="med" len="med"/>
          </a:ln>
        </p:spPr>
      </p:cxnSp>
      <p:sp>
        <p:nvSpPr>
          <p:cNvPr id="507" name="Google Shape;507;p39"/>
          <p:cNvSpPr>
            <a:spLocks noGrp="1"/>
          </p:cNvSpPr>
          <p:nvPr>
            <p:ph type="pic" idx="12"/>
          </p:nvPr>
        </p:nvSpPr>
        <p:spPr>
          <a:xfrm>
            <a:off x="6276833" y="395200"/>
            <a:ext cx="5520800" cy="6056000"/>
          </a:xfrm>
          <a:prstGeom prst="roundRect">
            <a:avLst>
              <a:gd name="adj" fmla="val 911"/>
            </a:avLst>
          </a:prstGeom>
          <a:noFill/>
          <a:ln>
            <a:noFill/>
          </a:ln>
        </p:spPr>
        <p:txBody>
          <a:bodyPr/>
          <a:lstStyle/>
          <a:p>
            <a:endParaRPr lang="en-US"/>
          </a:p>
        </p:txBody>
      </p:sp>
      <p:sp>
        <p:nvSpPr>
          <p:cNvPr id="508" name="Google Shape;508;p39"/>
          <p:cNvSpPr>
            <a:spLocks noGrp="1"/>
          </p:cNvSpPr>
          <p:nvPr>
            <p:ph type="body" idx="13"/>
          </p:nvPr>
        </p:nvSpPr>
        <p:spPr>
          <a:xfrm>
            <a:off x="395200" y="1819933"/>
            <a:ext cx="5424800" cy="4631200"/>
          </a:xfrm>
          <a:prstGeom prst="rect">
            <a:avLst/>
          </a:prstGeom>
        </p:spPr>
        <p:txBody>
          <a:bodyPr spcFirstLastPara="1" wrap="square" lIns="0" tIns="0" rIns="0" bIns="0" anchor="t" anchorCtr="0">
            <a:norm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matchingName="Slide With Bullet Points v1 No Image">
  <p:cSld name="CUSTOM_25">
    <p:bg>
      <p:bgPr>
        <a:solidFill>
          <a:schemeClr val="dk2"/>
        </a:solidFill>
        <a:effectLst/>
      </p:bgPr>
    </p:bg>
    <p:spTree>
      <p:nvGrpSpPr>
        <p:cNvPr id="1" name="Shape 509"/>
        <p:cNvGrpSpPr/>
        <p:nvPr/>
      </p:nvGrpSpPr>
      <p:grpSpPr>
        <a:xfrm>
          <a:off x="0" y="0"/>
          <a:ext cx="0" cy="0"/>
          <a:chOff x="0" y="0"/>
          <a:chExt cx="0" cy="0"/>
        </a:xfrm>
      </p:grpSpPr>
      <p:sp>
        <p:nvSpPr>
          <p:cNvPr id="510" name="Google Shape;510;p40"/>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511" name="Google Shape;511;p40"/>
          <p:cNvSpPr>
            <a:spLocks noGrp="1"/>
          </p:cNvSpPr>
          <p:nvPr>
            <p:ph type="title"/>
          </p:nvPr>
        </p:nvSpPr>
        <p:spPr>
          <a:xfrm>
            <a:off x="395200" y="395200"/>
            <a:ext cx="4359200" cy="763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cxnSp>
        <p:nvCxnSpPr>
          <p:cNvPr id="512" name="Google Shape;512;p40"/>
          <p:cNvCxnSpPr/>
          <p:nvPr/>
        </p:nvCxnSpPr>
        <p:spPr>
          <a:xfrm>
            <a:off x="10032000" y="192000"/>
            <a:ext cx="0" cy="6464000"/>
          </a:xfrm>
          <a:prstGeom prst="straightConnector1">
            <a:avLst/>
          </a:prstGeom>
          <a:noFill/>
          <a:ln w="9525" cap="flat" cmpd="sng">
            <a:solidFill>
              <a:schemeClr val="lt2"/>
            </a:solidFill>
            <a:prstDash val="solid"/>
            <a:round/>
            <a:headEnd type="none" w="med" len="med"/>
            <a:tailEnd type="none" w="med" len="med"/>
          </a:ln>
        </p:spPr>
      </p:cxnSp>
      <p:sp>
        <p:nvSpPr>
          <p:cNvPr id="513" name="Google Shape;513;p40"/>
          <p:cNvSpPr>
            <a:spLocks noGrp="1"/>
          </p:cNvSpPr>
          <p:nvPr>
            <p:ph type="body" idx="13"/>
          </p:nvPr>
        </p:nvSpPr>
        <p:spPr>
          <a:xfrm>
            <a:off x="5112000" y="395200"/>
            <a:ext cx="4673200" cy="6056000"/>
          </a:xfrm>
          <a:prstGeom prst="rect">
            <a:avLst/>
          </a:prstGeom>
        </p:spPr>
        <p:txBody>
          <a:bodyPr spcFirstLastPara="1" wrap="square" lIns="0" tIns="0" rIns="0" bIns="0" anchor="t" anchorCtr="0">
            <a:norm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514" name="Google Shape;514;p40"/>
          <p:cNvSpPr/>
          <p:nvPr/>
        </p:nvSpPr>
        <p:spPr>
          <a:xfrm>
            <a:off x="403015" y="4790012"/>
            <a:ext cx="1545995" cy="1579639"/>
          </a:xfrm>
          <a:custGeom>
            <a:avLst/>
            <a:gdLst/>
            <a:ahLst/>
            <a:cxnLst/>
            <a:rect l="l" t="t" r="r" b="b"/>
            <a:pathLst>
              <a:path w="2248" h="2297" extrusionOk="0">
                <a:moveTo>
                  <a:pt x="701" y="2266"/>
                </a:moveTo>
                <a:lnTo>
                  <a:pt x="701" y="2297"/>
                </a:lnTo>
                <a:lnTo>
                  <a:pt x="437" y="2146"/>
                </a:lnTo>
                <a:lnTo>
                  <a:pt x="437" y="2115"/>
                </a:lnTo>
                <a:lnTo>
                  <a:pt x="701" y="2266"/>
                </a:lnTo>
                <a:moveTo>
                  <a:pt x="1072" y="2146"/>
                </a:moveTo>
                <a:lnTo>
                  <a:pt x="807" y="2297"/>
                </a:lnTo>
                <a:lnTo>
                  <a:pt x="807" y="2266"/>
                </a:lnTo>
                <a:lnTo>
                  <a:pt x="1072" y="2115"/>
                </a:lnTo>
                <a:lnTo>
                  <a:pt x="1072" y="2146"/>
                </a:lnTo>
                <a:moveTo>
                  <a:pt x="1441" y="2266"/>
                </a:moveTo>
                <a:lnTo>
                  <a:pt x="1441" y="2297"/>
                </a:lnTo>
                <a:lnTo>
                  <a:pt x="1176" y="2146"/>
                </a:lnTo>
                <a:lnTo>
                  <a:pt x="1176" y="2115"/>
                </a:lnTo>
                <a:lnTo>
                  <a:pt x="1441" y="2266"/>
                </a:lnTo>
                <a:moveTo>
                  <a:pt x="1811" y="2146"/>
                </a:moveTo>
                <a:lnTo>
                  <a:pt x="1547" y="2297"/>
                </a:lnTo>
                <a:lnTo>
                  <a:pt x="1547" y="2266"/>
                </a:lnTo>
                <a:lnTo>
                  <a:pt x="1811" y="2115"/>
                </a:lnTo>
                <a:lnTo>
                  <a:pt x="1811" y="2146"/>
                </a:lnTo>
                <a:moveTo>
                  <a:pt x="767" y="2259"/>
                </a:moveTo>
                <a:lnTo>
                  <a:pt x="741" y="2259"/>
                </a:lnTo>
                <a:lnTo>
                  <a:pt x="741" y="1518"/>
                </a:lnTo>
                <a:lnTo>
                  <a:pt x="767" y="1518"/>
                </a:lnTo>
                <a:lnTo>
                  <a:pt x="767" y="2259"/>
                </a:lnTo>
                <a:moveTo>
                  <a:pt x="1507" y="2259"/>
                </a:moveTo>
                <a:lnTo>
                  <a:pt x="1481" y="2259"/>
                </a:lnTo>
                <a:lnTo>
                  <a:pt x="1481" y="1518"/>
                </a:lnTo>
                <a:lnTo>
                  <a:pt x="1507" y="1518"/>
                </a:lnTo>
                <a:lnTo>
                  <a:pt x="1507" y="2259"/>
                </a:lnTo>
                <a:moveTo>
                  <a:pt x="397" y="2047"/>
                </a:moveTo>
                <a:lnTo>
                  <a:pt x="371" y="2047"/>
                </a:lnTo>
                <a:lnTo>
                  <a:pt x="371" y="1307"/>
                </a:lnTo>
                <a:lnTo>
                  <a:pt x="397" y="1307"/>
                </a:lnTo>
                <a:lnTo>
                  <a:pt x="397" y="2047"/>
                </a:lnTo>
                <a:moveTo>
                  <a:pt x="1137" y="2047"/>
                </a:moveTo>
                <a:lnTo>
                  <a:pt x="1111" y="2047"/>
                </a:lnTo>
                <a:lnTo>
                  <a:pt x="1111" y="1307"/>
                </a:lnTo>
                <a:lnTo>
                  <a:pt x="1137" y="1307"/>
                </a:lnTo>
                <a:lnTo>
                  <a:pt x="1137" y="2047"/>
                </a:lnTo>
                <a:moveTo>
                  <a:pt x="1877" y="2047"/>
                </a:moveTo>
                <a:lnTo>
                  <a:pt x="1851" y="2047"/>
                </a:lnTo>
                <a:lnTo>
                  <a:pt x="1851" y="1307"/>
                </a:lnTo>
                <a:lnTo>
                  <a:pt x="1877" y="1307"/>
                </a:lnTo>
                <a:lnTo>
                  <a:pt x="1877" y="2047"/>
                </a:lnTo>
                <a:moveTo>
                  <a:pt x="701" y="1420"/>
                </a:moveTo>
                <a:lnTo>
                  <a:pt x="701" y="1450"/>
                </a:lnTo>
                <a:lnTo>
                  <a:pt x="437" y="1299"/>
                </a:lnTo>
                <a:lnTo>
                  <a:pt x="437" y="1269"/>
                </a:lnTo>
                <a:lnTo>
                  <a:pt x="701" y="1420"/>
                </a:lnTo>
                <a:moveTo>
                  <a:pt x="1072" y="1299"/>
                </a:moveTo>
                <a:lnTo>
                  <a:pt x="807" y="1450"/>
                </a:lnTo>
                <a:lnTo>
                  <a:pt x="807" y="1420"/>
                </a:lnTo>
                <a:lnTo>
                  <a:pt x="1072" y="1269"/>
                </a:lnTo>
                <a:lnTo>
                  <a:pt x="1072" y="1299"/>
                </a:lnTo>
                <a:moveTo>
                  <a:pt x="1441" y="1420"/>
                </a:moveTo>
                <a:lnTo>
                  <a:pt x="1441" y="1450"/>
                </a:lnTo>
                <a:lnTo>
                  <a:pt x="1176" y="1299"/>
                </a:lnTo>
                <a:lnTo>
                  <a:pt x="1176" y="1269"/>
                </a:lnTo>
                <a:lnTo>
                  <a:pt x="1441" y="1420"/>
                </a:lnTo>
                <a:moveTo>
                  <a:pt x="1811" y="1299"/>
                </a:moveTo>
                <a:lnTo>
                  <a:pt x="1547" y="1450"/>
                </a:lnTo>
                <a:lnTo>
                  <a:pt x="1547" y="1420"/>
                </a:lnTo>
                <a:lnTo>
                  <a:pt x="1811" y="1269"/>
                </a:lnTo>
                <a:lnTo>
                  <a:pt x="1811" y="1299"/>
                </a:lnTo>
                <a:moveTo>
                  <a:pt x="331" y="1208"/>
                </a:moveTo>
                <a:lnTo>
                  <a:pt x="331" y="1239"/>
                </a:lnTo>
                <a:lnTo>
                  <a:pt x="33" y="1070"/>
                </a:lnTo>
                <a:lnTo>
                  <a:pt x="67" y="1070"/>
                </a:lnTo>
                <a:lnTo>
                  <a:pt x="67" y="1058"/>
                </a:lnTo>
                <a:lnTo>
                  <a:pt x="331" y="1208"/>
                </a:lnTo>
                <a:moveTo>
                  <a:pt x="701" y="1070"/>
                </a:moveTo>
                <a:lnTo>
                  <a:pt x="735" y="1070"/>
                </a:lnTo>
                <a:lnTo>
                  <a:pt x="437" y="1239"/>
                </a:lnTo>
                <a:lnTo>
                  <a:pt x="437" y="1208"/>
                </a:lnTo>
                <a:lnTo>
                  <a:pt x="701" y="1058"/>
                </a:lnTo>
                <a:lnTo>
                  <a:pt x="701" y="1070"/>
                </a:lnTo>
                <a:moveTo>
                  <a:pt x="1072" y="1208"/>
                </a:moveTo>
                <a:lnTo>
                  <a:pt x="1072" y="1239"/>
                </a:lnTo>
                <a:lnTo>
                  <a:pt x="774" y="1070"/>
                </a:lnTo>
                <a:lnTo>
                  <a:pt x="807" y="1070"/>
                </a:lnTo>
                <a:lnTo>
                  <a:pt x="807" y="1058"/>
                </a:lnTo>
                <a:lnTo>
                  <a:pt x="1072" y="1208"/>
                </a:lnTo>
                <a:moveTo>
                  <a:pt x="1441" y="1070"/>
                </a:moveTo>
                <a:lnTo>
                  <a:pt x="1474" y="1070"/>
                </a:lnTo>
                <a:lnTo>
                  <a:pt x="1176" y="1239"/>
                </a:lnTo>
                <a:lnTo>
                  <a:pt x="1176" y="1208"/>
                </a:lnTo>
                <a:lnTo>
                  <a:pt x="1441" y="1058"/>
                </a:lnTo>
                <a:lnTo>
                  <a:pt x="1441" y="1070"/>
                </a:lnTo>
                <a:moveTo>
                  <a:pt x="1811" y="1208"/>
                </a:moveTo>
                <a:lnTo>
                  <a:pt x="1811" y="1239"/>
                </a:lnTo>
                <a:lnTo>
                  <a:pt x="1513" y="1070"/>
                </a:lnTo>
                <a:lnTo>
                  <a:pt x="1547" y="1070"/>
                </a:lnTo>
                <a:lnTo>
                  <a:pt x="1547" y="1058"/>
                </a:lnTo>
                <a:lnTo>
                  <a:pt x="1811" y="1208"/>
                </a:lnTo>
                <a:moveTo>
                  <a:pt x="2181" y="1070"/>
                </a:moveTo>
                <a:lnTo>
                  <a:pt x="2215" y="1070"/>
                </a:lnTo>
                <a:lnTo>
                  <a:pt x="1917" y="1239"/>
                </a:lnTo>
                <a:lnTo>
                  <a:pt x="1917" y="1208"/>
                </a:lnTo>
                <a:lnTo>
                  <a:pt x="2181" y="1058"/>
                </a:lnTo>
                <a:lnTo>
                  <a:pt x="2181" y="1070"/>
                </a:lnTo>
                <a:moveTo>
                  <a:pt x="397" y="1201"/>
                </a:moveTo>
                <a:lnTo>
                  <a:pt x="371" y="1201"/>
                </a:lnTo>
                <a:lnTo>
                  <a:pt x="371" y="461"/>
                </a:lnTo>
                <a:lnTo>
                  <a:pt x="397" y="461"/>
                </a:lnTo>
                <a:lnTo>
                  <a:pt x="397" y="1201"/>
                </a:lnTo>
                <a:moveTo>
                  <a:pt x="1137" y="1201"/>
                </a:moveTo>
                <a:lnTo>
                  <a:pt x="1111" y="1201"/>
                </a:lnTo>
                <a:lnTo>
                  <a:pt x="1111" y="461"/>
                </a:lnTo>
                <a:lnTo>
                  <a:pt x="1137" y="461"/>
                </a:lnTo>
                <a:lnTo>
                  <a:pt x="1137" y="1201"/>
                </a:lnTo>
                <a:moveTo>
                  <a:pt x="1877" y="1201"/>
                </a:moveTo>
                <a:lnTo>
                  <a:pt x="1851" y="1201"/>
                </a:lnTo>
                <a:lnTo>
                  <a:pt x="1851" y="461"/>
                </a:lnTo>
                <a:lnTo>
                  <a:pt x="1877" y="461"/>
                </a:lnTo>
                <a:lnTo>
                  <a:pt x="1877" y="1201"/>
                </a:lnTo>
                <a:moveTo>
                  <a:pt x="2248" y="964"/>
                </a:moveTo>
                <a:lnTo>
                  <a:pt x="2221" y="964"/>
                </a:lnTo>
                <a:lnTo>
                  <a:pt x="2221" y="250"/>
                </a:lnTo>
                <a:lnTo>
                  <a:pt x="2248" y="250"/>
                </a:lnTo>
                <a:lnTo>
                  <a:pt x="2248" y="964"/>
                </a:lnTo>
                <a:moveTo>
                  <a:pt x="27" y="964"/>
                </a:moveTo>
                <a:lnTo>
                  <a:pt x="0" y="964"/>
                </a:lnTo>
                <a:lnTo>
                  <a:pt x="0" y="250"/>
                </a:lnTo>
                <a:lnTo>
                  <a:pt x="27" y="250"/>
                </a:lnTo>
                <a:lnTo>
                  <a:pt x="27" y="964"/>
                </a:lnTo>
                <a:moveTo>
                  <a:pt x="767" y="964"/>
                </a:moveTo>
                <a:lnTo>
                  <a:pt x="741" y="964"/>
                </a:lnTo>
                <a:lnTo>
                  <a:pt x="741" y="250"/>
                </a:lnTo>
                <a:lnTo>
                  <a:pt x="767" y="250"/>
                </a:lnTo>
                <a:lnTo>
                  <a:pt x="767" y="964"/>
                </a:lnTo>
                <a:moveTo>
                  <a:pt x="1507" y="964"/>
                </a:moveTo>
                <a:lnTo>
                  <a:pt x="1481" y="964"/>
                </a:lnTo>
                <a:lnTo>
                  <a:pt x="1481" y="250"/>
                </a:lnTo>
                <a:lnTo>
                  <a:pt x="1507" y="250"/>
                </a:lnTo>
                <a:lnTo>
                  <a:pt x="1507" y="964"/>
                </a:lnTo>
                <a:moveTo>
                  <a:pt x="331" y="363"/>
                </a:moveTo>
                <a:lnTo>
                  <a:pt x="331" y="393"/>
                </a:lnTo>
                <a:lnTo>
                  <a:pt x="67" y="242"/>
                </a:lnTo>
                <a:lnTo>
                  <a:pt x="67" y="212"/>
                </a:lnTo>
                <a:lnTo>
                  <a:pt x="331" y="363"/>
                </a:lnTo>
                <a:moveTo>
                  <a:pt x="701" y="242"/>
                </a:moveTo>
                <a:lnTo>
                  <a:pt x="437" y="393"/>
                </a:lnTo>
                <a:lnTo>
                  <a:pt x="437" y="363"/>
                </a:lnTo>
                <a:lnTo>
                  <a:pt x="701" y="212"/>
                </a:lnTo>
                <a:lnTo>
                  <a:pt x="701" y="242"/>
                </a:lnTo>
                <a:moveTo>
                  <a:pt x="1072" y="363"/>
                </a:moveTo>
                <a:lnTo>
                  <a:pt x="1072" y="393"/>
                </a:lnTo>
                <a:lnTo>
                  <a:pt x="807" y="242"/>
                </a:lnTo>
                <a:lnTo>
                  <a:pt x="807" y="212"/>
                </a:lnTo>
                <a:lnTo>
                  <a:pt x="1072" y="363"/>
                </a:lnTo>
                <a:moveTo>
                  <a:pt x="1441" y="242"/>
                </a:moveTo>
                <a:lnTo>
                  <a:pt x="1176" y="393"/>
                </a:lnTo>
                <a:lnTo>
                  <a:pt x="1176" y="363"/>
                </a:lnTo>
                <a:lnTo>
                  <a:pt x="1441" y="212"/>
                </a:lnTo>
                <a:lnTo>
                  <a:pt x="1441" y="242"/>
                </a:lnTo>
                <a:moveTo>
                  <a:pt x="1811" y="363"/>
                </a:moveTo>
                <a:lnTo>
                  <a:pt x="1811" y="393"/>
                </a:lnTo>
                <a:lnTo>
                  <a:pt x="1547" y="242"/>
                </a:lnTo>
                <a:lnTo>
                  <a:pt x="1547" y="212"/>
                </a:lnTo>
                <a:lnTo>
                  <a:pt x="1811" y="363"/>
                </a:lnTo>
                <a:moveTo>
                  <a:pt x="2181" y="242"/>
                </a:moveTo>
                <a:lnTo>
                  <a:pt x="1917" y="393"/>
                </a:lnTo>
                <a:lnTo>
                  <a:pt x="1917" y="363"/>
                </a:lnTo>
                <a:lnTo>
                  <a:pt x="2181" y="212"/>
                </a:lnTo>
                <a:lnTo>
                  <a:pt x="2181" y="242"/>
                </a:lnTo>
                <a:moveTo>
                  <a:pt x="331" y="31"/>
                </a:moveTo>
                <a:lnTo>
                  <a:pt x="67" y="182"/>
                </a:lnTo>
                <a:lnTo>
                  <a:pt x="67" y="151"/>
                </a:lnTo>
                <a:lnTo>
                  <a:pt x="331" y="0"/>
                </a:lnTo>
                <a:lnTo>
                  <a:pt x="331" y="31"/>
                </a:lnTo>
                <a:moveTo>
                  <a:pt x="701" y="151"/>
                </a:moveTo>
                <a:lnTo>
                  <a:pt x="701" y="182"/>
                </a:lnTo>
                <a:lnTo>
                  <a:pt x="437" y="31"/>
                </a:lnTo>
                <a:lnTo>
                  <a:pt x="437" y="0"/>
                </a:lnTo>
                <a:lnTo>
                  <a:pt x="701" y="151"/>
                </a:lnTo>
                <a:moveTo>
                  <a:pt x="1072" y="31"/>
                </a:moveTo>
                <a:lnTo>
                  <a:pt x="807" y="182"/>
                </a:lnTo>
                <a:lnTo>
                  <a:pt x="807" y="151"/>
                </a:lnTo>
                <a:lnTo>
                  <a:pt x="1072" y="0"/>
                </a:lnTo>
                <a:lnTo>
                  <a:pt x="1072" y="31"/>
                </a:lnTo>
                <a:moveTo>
                  <a:pt x="1441" y="151"/>
                </a:moveTo>
                <a:lnTo>
                  <a:pt x="1441" y="182"/>
                </a:lnTo>
                <a:lnTo>
                  <a:pt x="1176" y="31"/>
                </a:lnTo>
                <a:lnTo>
                  <a:pt x="1176" y="0"/>
                </a:lnTo>
                <a:lnTo>
                  <a:pt x="1441" y="151"/>
                </a:lnTo>
                <a:moveTo>
                  <a:pt x="1811" y="31"/>
                </a:moveTo>
                <a:lnTo>
                  <a:pt x="1547" y="182"/>
                </a:lnTo>
                <a:lnTo>
                  <a:pt x="1547" y="151"/>
                </a:lnTo>
                <a:lnTo>
                  <a:pt x="1811" y="0"/>
                </a:lnTo>
                <a:lnTo>
                  <a:pt x="1811" y="31"/>
                </a:lnTo>
                <a:moveTo>
                  <a:pt x="2181" y="151"/>
                </a:moveTo>
                <a:lnTo>
                  <a:pt x="2181" y="182"/>
                </a:lnTo>
                <a:lnTo>
                  <a:pt x="1917" y="31"/>
                </a:lnTo>
                <a:lnTo>
                  <a:pt x="1917" y="0"/>
                </a:lnTo>
                <a:lnTo>
                  <a:pt x="2181" y="151"/>
                </a:lnTo>
                <a:close/>
              </a:path>
            </a:pathLst>
          </a:custGeom>
          <a:solidFill>
            <a:schemeClr val="accent3"/>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515" name="Google Shape;515;p40"/>
          <p:cNvSpPr/>
          <p:nvPr/>
        </p:nvSpPr>
        <p:spPr>
          <a:xfrm>
            <a:off x="10362531" y="858411"/>
            <a:ext cx="1290851" cy="851368"/>
          </a:xfrm>
          <a:custGeom>
            <a:avLst/>
            <a:gdLst/>
            <a:ahLst/>
            <a:cxnLst/>
            <a:rect l="l" t="t" r="r" b="b"/>
            <a:pathLst>
              <a:path w="1877" h="1238" extrusionOk="0">
                <a:moveTo>
                  <a:pt x="331" y="1207"/>
                </a:moveTo>
                <a:lnTo>
                  <a:pt x="331" y="1238"/>
                </a:lnTo>
                <a:lnTo>
                  <a:pt x="67" y="1087"/>
                </a:lnTo>
                <a:lnTo>
                  <a:pt x="67" y="1056"/>
                </a:lnTo>
                <a:lnTo>
                  <a:pt x="331" y="1207"/>
                </a:lnTo>
                <a:moveTo>
                  <a:pt x="1070" y="875"/>
                </a:moveTo>
                <a:lnTo>
                  <a:pt x="437" y="1238"/>
                </a:lnTo>
                <a:lnTo>
                  <a:pt x="437" y="1207"/>
                </a:lnTo>
                <a:lnTo>
                  <a:pt x="1070" y="845"/>
                </a:lnTo>
                <a:lnTo>
                  <a:pt x="1070" y="875"/>
                </a:lnTo>
                <a:moveTo>
                  <a:pt x="397" y="1200"/>
                </a:moveTo>
                <a:lnTo>
                  <a:pt x="371" y="1200"/>
                </a:lnTo>
                <a:lnTo>
                  <a:pt x="371" y="883"/>
                </a:lnTo>
                <a:lnTo>
                  <a:pt x="397" y="883"/>
                </a:lnTo>
                <a:lnTo>
                  <a:pt x="397" y="1200"/>
                </a:lnTo>
                <a:moveTo>
                  <a:pt x="1440" y="996"/>
                </a:moveTo>
                <a:lnTo>
                  <a:pt x="1440" y="1026"/>
                </a:lnTo>
                <a:lnTo>
                  <a:pt x="1176" y="875"/>
                </a:lnTo>
                <a:lnTo>
                  <a:pt x="1176" y="845"/>
                </a:lnTo>
                <a:lnTo>
                  <a:pt x="1440" y="996"/>
                </a:lnTo>
                <a:moveTo>
                  <a:pt x="1810" y="875"/>
                </a:moveTo>
                <a:lnTo>
                  <a:pt x="1546" y="1026"/>
                </a:lnTo>
                <a:lnTo>
                  <a:pt x="1546" y="996"/>
                </a:lnTo>
                <a:lnTo>
                  <a:pt x="1810" y="845"/>
                </a:lnTo>
                <a:lnTo>
                  <a:pt x="1810" y="875"/>
                </a:lnTo>
                <a:moveTo>
                  <a:pt x="27" y="989"/>
                </a:moveTo>
                <a:lnTo>
                  <a:pt x="0" y="989"/>
                </a:lnTo>
                <a:lnTo>
                  <a:pt x="0" y="671"/>
                </a:lnTo>
                <a:lnTo>
                  <a:pt x="27" y="671"/>
                </a:lnTo>
                <a:lnTo>
                  <a:pt x="27" y="989"/>
                </a:lnTo>
                <a:moveTo>
                  <a:pt x="1506" y="962"/>
                </a:moveTo>
                <a:lnTo>
                  <a:pt x="1480" y="962"/>
                </a:lnTo>
                <a:lnTo>
                  <a:pt x="1480" y="645"/>
                </a:lnTo>
                <a:lnTo>
                  <a:pt x="1506" y="645"/>
                </a:lnTo>
                <a:lnTo>
                  <a:pt x="1506" y="962"/>
                </a:lnTo>
                <a:moveTo>
                  <a:pt x="331" y="784"/>
                </a:moveTo>
                <a:lnTo>
                  <a:pt x="331" y="815"/>
                </a:lnTo>
                <a:lnTo>
                  <a:pt x="67" y="664"/>
                </a:lnTo>
                <a:lnTo>
                  <a:pt x="67" y="633"/>
                </a:lnTo>
                <a:lnTo>
                  <a:pt x="331" y="784"/>
                </a:lnTo>
                <a:moveTo>
                  <a:pt x="1070" y="453"/>
                </a:moveTo>
                <a:lnTo>
                  <a:pt x="437" y="815"/>
                </a:lnTo>
                <a:lnTo>
                  <a:pt x="437" y="784"/>
                </a:lnTo>
                <a:lnTo>
                  <a:pt x="1070" y="423"/>
                </a:lnTo>
                <a:lnTo>
                  <a:pt x="1070" y="453"/>
                </a:lnTo>
                <a:moveTo>
                  <a:pt x="1136" y="777"/>
                </a:moveTo>
                <a:lnTo>
                  <a:pt x="1110" y="777"/>
                </a:lnTo>
                <a:lnTo>
                  <a:pt x="1110" y="461"/>
                </a:lnTo>
                <a:lnTo>
                  <a:pt x="1136" y="461"/>
                </a:lnTo>
                <a:lnTo>
                  <a:pt x="1136" y="777"/>
                </a:lnTo>
                <a:moveTo>
                  <a:pt x="1877" y="777"/>
                </a:moveTo>
                <a:lnTo>
                  <a:pt x="1850" y="777"/>
                </a:lnTo>
                <a:lnTo>
                  <a:pt x="1850" y="461"/>
                </a:lnTo>
                <a:lnTo>
                  <a:pt x="1877" y="461"/>
                </a:lnTo>
                <a:lnTo>
                  <a:pt x="1877" y="777"/>
                </a:lnTo>
                <a:moveTo>
                  <a:pt x="1070" y="31"/>
                </a:moveTo>
                <a:lnTo>
                  <a:pt x="67" y="605"/>
                </a:lnTo>
                <a:lnTo>
                  <a:pt x="67" y="574"/>
                </a:lnTo>
                <a:lnTo>
                  <a:pt x="1070" y="0"/>
                </a:lnTo>
                <a:lnTo>
                  <a:pt x="1070" y="31"/>
                </a:lnTo>
                <a:moveTo>
                  <a:pt x="1440" y="574"/>
                </a:moveTo>
                <a:lnTo>
                  <a:pt x="1440" y="605"/>
                </a:lnTo>
                <a:lnTo>
                  <a:pt x="1176" y="453"/>
                </a:lnTo>
                <a:lnTo>
                  <a:pt x="1176" y="423"/>
                </a:lnTo>
                <a:lnTo>
                  <a:pt x="1440" y="574"/>
                </a:lnTo>
                <a:moveTo>
                  <a:pt x="1810" y="453"/>
                </a:moveTo>
                <a:lnTo>
                  <a:pt x="1546" y="605"/>
                </a:lnTo>
                <a:lnTo>
                  <a:pt x="1546" y="574"/>
                </a:lnTo>
                <a:lnTo>
                  <a:pt x="1810" y="423"/>
                </a:lnTo>
                <a:lnTo>
                  <a:pt x="1810" y="453"/>
                </a:lnTo>
                <a:moveTo>
                  <a:pt x="1810" y="363"/>
                </a:moveTo>
                <a:lnTo>
                  <a:pt x="1810" y="393"/>
                </a:lnTo>
                <a:lnTo>
                  <a:pt x="1176" y="31"/>
                </a:lnTo>
                <a:lnTo>
                  <a:pt x="1176" y="0"/>
                </a:lnTo>
                <a:lnTo>
                  <a:pt x="1810" y="363"/>
                </a:lnTo>
                <a:close/>
              </a:path>
            </a:pathLst>
          </a:custGeom>
          <a:solidFill>
            <a:schemeClr val="accent1"/>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matchingName="Quotes slide - v2">
  <p:cSld name="CUSTOM_26">
    <p:bg>
      <p:bgPr>
        <a:solidFill>
          <a:schemeClr val="lt2"/>
        </a:solidFill>
        <a:effectLst/>
      </p:bgPr>
    </p:bg>
    <p:spTree>
      <p:nvGrpSpPr>
        <p:cNvPr id="1" name="Shape 516"/>
        <p:cNvGrpSpPr/>
        <p:nvPr/>
      </p:nvGrpSpPr>
      <p:grpSpPr>
        <a:xfrm>
          <a:off x="0" y="0"/>
          <a:ext cx="0" cy="0"/>
          <a:chOff x="0" y="0"/>
          <a:chExt cx="0" cy="0"/>
        </a:xfrm>
      </p:grpSpPr>
      <p:sp>
        <p:nvSpPr>
          <p:cNvPr id="517" name="Google Shape;517;p41"/>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518" name="Google Shape;518;p41"/>
          <p:cNvSpPr/>
          <p:nvPr/>
        </p:nvSpPr>
        <p:spPr>
          <a:xfrm rot="-5400000" flipH="1">
            <a:off x="10031952" y="4839300"/>
            <a:ext cx="1424631" cy="1743331"/>
          </a:xfrm>
          <a:custGeom>
            <a:avLst/>
            <a:gdLst/>
            <a:ahLst/>
            <a:cxnLst/>
            <a:rect l="l" t="t" r="r" b="b"/>
            <a:pathLst>
              <a:path w="1877" h="2297" extrusionOk="0">
                <a:moveTo>
                  <a:pt x="331" y="2266"/>
                </a:moveTo>
                <a:lnTo>
                  <a:pt x="331" y="2297"/>
                </a:lnTo>
                <a:lnTo>
                  <a:pt x="67" y="2146"/>
                </a:lnTo>
                <a:lnTo>
                  <a:pt x="67" y="2115"/>
                </a:lnTo>
                <a:lnTo>
                  <a:pt x="331" y="2266"/>
                </a:lnTo>
                <a:moveTo>
                  <a:pt x="701" y="2146"/>
                </a:moveTo>
                <a:lnTo>
                  <a:pt x="437" y="2297"/>
                </a:lnTo>
                <a:lnTo>
                  <a:pt x="437" y="2266"/>
                </a:lnTo>
                <a:lnTo>
                  <a:pt x="701" y="2115"/>
                </a:lnTo>
                <a:lnTo>
                  <a:pt x="701" y="2146"/>
                </a:lnTo>
                <a:moveTo>
                  <a:pt x="1070" y="2266"/>
                </a:moveTo>
                <a:lnTo>
                  <a:pt x="1070" y="2297"/>
                </a:lnTo>
                <a:lnTo>
                  <a:pt x="807" y="2146"/>
                </a:lnTo>
                <a:lnTo>
                  <a:pt x="807" y="2115"/>
                </a:lnTo>
                <a:lnTo>
                  <a:pt x="1070" y="2266"/>
                </a:lnTo>
                <a:moveTo>
                  <a:pt x="1440" y="2146"/>
                </a:moveTo>
                <a:lnTo>
                  <a:pt x="1176" y="2297"/>
                </a:lnTo>
                <a:lnTo>
                  <a:pt x="1176" y="2266"/>
                </a:lnTo>
                <a:lnTo>
                  <a:pt x="1440" y="2115"/>
                </a:lnTo>
                <a:lnTo>
                  <a:pt x="1440" y="2146"/>
                </a:lnTo>
                <a:moveTo>
                  <a:pt x="397" y="2259"/>
                </a:moveTo>
                <a:lnTo>
                  <a:pt x="371" y="2259"/>
                </a:lnTo>
                <a:lnTo>
                  <a:pt x="371" y="1518"/>
                </a:lnTo>
                <a:lnTo>
                  <a:pt x="397" y="1518"/>
                </a:lnTo>
                <a:lnTo>
                  <a:pt x="397" y="2259"/>
                </a:lnTo>
                <a:moveTo>
                  <a:pt x="1136" y="2259"/>
                </a:moveTo>
                <a:lnTo>
                  <a:pt x="1110" y="2259"/>
                </a:lnTo>
                <a:lnTo>
                  <a:pt x="1110" y="1518"/>
                </a:lnTo>
                <a:lnTo>
                  <a:pt x="1136" y="1518"/>
                </a:lnTo>
                <a:lnTo>
                  <a:pt x="1136" y="2259"/>
                </a:lnTo>
                <a:moveTo>
                  <a:pt x="27" y="2047"/>
                </a:moveTo>
                <a:lnTo>
                  <a:pt x="0" y="2047"/>
                </a:lnTo>
                <a:lnTo>
                  <a:pt x="0" y="1307"/>
                </a:lnTo>
                <a:lnTo>
                  <a:pt x="27" y="1307"/>
                </a:lnTo>
                <a:lnTo>
                  <a:pt x="27" y="2047"/>
                </a:lnTo>
                <a:moveTo>
                  <a:pt x="767" y="2047"/>
                </a:moveTo>
                <a:lnTo>
                  <a:pt x="741" y="2047"/>
                </a:lnTo>
                <a:lnTo>
                  <a:pt x="741" y="1307"/>
                </a:lnTo>
                <a:lnTo>
                  <a:pt x="767" y="1307"/>
                </a:lnTo>
                <a:lnTo>
                  <a:pt x="767" y="2047"/>
                </a:lnTo>
                <a:moveTo>
                  <a:pt x="1506" y="2047"/>
                </a:moveTo>
                <a:lnTo>
                  <a:pt x="1480" y="2047"/>
                </a:lnTo>
                <a:lnTo>
                  <a:pt x="1480" y="1307"/>
                </a:lnTo>
                <a:lnTo>
                  <a:pt x="1506" y="1307"/>
                </a:lnTo>
                <a:lnTo>
                  <a:pt x="1506" y="2047"/>
                </a:lnTo>
                <a:moveTo>
                  <a:pt x="331" y="1420"/>
                </a:moveTo>
                <a:lnTo>
                  <a:pt x="331" y="1450"/>
                </a:lnTo>
                <a:lnTo>
                  <a:pt x="67" y="1299"/>
                </a:lnTo>
                <a:lnTo>
                  <a:pt x="67" y="1269"/>
                </a:lnTo>
                <a:lnTo>
                  <a:pt x="331" y="1420"/>
                </a:lnTo>
                <a:moveTo>
                  <a:pt x="701" y="1299"/>
                </a:moveTo>
                <a:lnTo>
                  <a:pt x="437" y="1450"/>
                </a:lnTo>
                <a:lnTo>
                  <a:pt x="437" y="1420"/>
                </a:lnTo>
                <a:lnTo>
                  <a:pt x="701" y="1269"/>
                </a:lnTo>
                <a:lnTo>
                  <a:pt x="701" y="1299"/>
                </a:lnTo>
                <a:moveTo>
                  <a:pt x="1070" y="1420"/>
                </a:moveTo>
                <a:lnTo>
                  <a:pt x="1070" y="1450"/>
                </a:lnTo>
                <a:lnTo>
                  <a:pt x="807" y="1299"/>
                </a:lnTo>
                <a:lnTo>
                  <a:pt x="807" y="1269"/>
                </a:lnTo>
                <a:lnTo>
                  <a:pt x="1070" y="1420"/>
                </a:lnTo>
                <a:moveTo>
                  <a:pt x="1440" y="1299"/>
                </a:moveTo>
                <a:lnTo>
                  <a:pt x="1176" y="1450"/>
                </a:lnTo>
                <a:lnTo>
                  <a:pt x="1176" y="1420"/>
                </a:lnTo>
                <a:lnTo>
                  <a:pt x="1440" y="1269"/>
                </a:lnTo>
                <a:lnTo>
                  <a:pt x="1440" y="1299"/>
                </a:lnTo>
                <a:moveTo>
                  <a:pt x="331" y="1089"/>
                </a:moveTo>
                <a:lnTo>
                  <a:pt x="67" y="1239"/>
                </a:lnTo>
                <a:lnTo>
                  <a:pt x="67" y="1208"/>
                </a:lnTo>
                <a:lnTo>
                  <a:pt x="331" y="1058"/>
                </a:lnTo>
                <a:lnTo>
                  <a:pt x="331" y="1089"/>
                </a:lnTo>
                <a:moveTo>
                  <a:pt x="701" y="1208"/>
                </a:moveTo>
                <a:lnTo>
                  <a:pt x="701" y="1239"/>
                </a:lnTo>
                <a:lnTo>
                  <a:pt x="437" y="1089"/>
                </a:lnTo>
                <a:lnTo>
                  <a:pt x="437" y="1058"/>
                </a:lnTo>
                <a:lnTo>
                  <a:pt x="701" y="1208"/>
                </a:lnTo>
                <a:moveTo>
                  <a:pt x="1070" y="1089"/>
                </a:moveTo>
                <a:lnTo>
                  <a:pt x="807" y="1239"/>
                </a:lnTo>
                <a:lnTo>
                  <a:pt x="807" y="1208"/>
                </a:lnTo>
                <a:lnTo>
                  <a:pt x="1070" y="1058"/>
                </a:lnTo>
                <a:lnTo>
                  <a:pt x="1070" y="1089"/>
                </a:lnTo>
                <a:moveTo>
                  <a:pt x="1440" y="1208"/>
                </a:moveTo>
                <a:lnTo>
                  <a:pt x="1440" y="1239"/>
                </a:lnTo>
                <a:lnTo>
                  <a:pt x="1176" y="1089"/>
                </a:lnTo>
                <a:lnTo>
                  <a:pt x="1176" y="1058"/>
                </a:lnTo>
                <a:lnTo>
                  <a:pt x="1440" y="1208"/>
                </a:lnTo>
                <a:moveTo>
                  <a:pt x="1810" y="1089"/>
                </a:moveTo>
                <a:lnTo>
                  <a:pt x="1546" y="1239"/>
                </a:lnTo>
                <a:lnTo>
                  <a:pt x="1546" y="1208"/>
                </a:lnTo>
                <a:lnTo>
                  <a:pt x="1810" y="1058"/>
                </a:lnTo>
                <a:lnTo>
                  <a:pt x="1810" y="1089"/>
                </a:lnTo>
                <a:moveTo>
                  <a:pt x="767" y="1201"/>
                </a:moveTo>
                <a:lnTo>
                  <a:pt x="741" y="1201"/>
                </a:lnTo>
                <a:lnTo>
                  <a:pt x="741" y="461"/>
                </a:lnTo>
                <a:lnTo>
                  <a:pt x="767" y="461"/>
                </a:lnTo>
                <a:lnTo>
                  <a:pt x="767" y="1201"/>
                </a:lnTo>
                <a:moveTo>
                  <a:pt x="1506" y="1201"/>
                </a:moveTo>
                <a:lnTo>
                  <a:pt x="1480" y="1201"/>
                </a:lnTo>
                <a:lnTo>
                  <a:pt x="1480" y="461"/>
                </a:lnTo>
                <a:lnTo>
                  <a:pt x="1506" y="461"/>
                </a:lnTo>
                <a:lnTo>
                  <a:pt x="1506" y="1201"/>
                </a:lnTo>
                <a:moveTo>
                  <a:pt x="397" y="990"/>
                </a:moveTo>
                <a:lnTo>
                  <a:pt x="371" y="990"/>
                </a:lnTo>
                <a:lnTo>
                  <a:pt x="371" y="250"/>
                </a:lnTo>
                <a:lnTo>
                  <a:pt x="397" y="250"/>
                </a:lnTo>
                <a:lnTo>
                  <a:pt x="397" y="990"/>
                </a:lnTo>
                <a:moveTo>
                  <a:pt x="1136" y="990"/>
                </a:moveTo>
                <a:lnTo>
                  <a:pt x="1110" y="990"/>
                </a:lnTo>
                <a:lnTo>
                  <a:pt x="1110" y="250"/>
                </a:lnTo>
                <a:lnTo>
                  <a:pt x="1136" y="250"/>
                </a:lnTo>
                <a:lnTo>
                  <a:pt x="1136" y="990"/>
                </a:lnTo>
                <a:moveTo>
                  <a:pt x="1877" y="990"/>
                </a:moveTo>
                <a:lnTo>
                  <a:pt x="1850" y="990"/>
                </a:lnTo>
                <a:lnTo>
                  <a:pt x="1850" y="250"/>
                </a:lnTo>
                <a:lnTo>
                  <a:pt x="1877" y="250"/>
                </a:lnTo>
                <a:lnTo>
                  <a:pt x="1877" y="990"/>
                </a:lnTo>
                <a:moveTo>
                  <a:pt x="701" y="363"/>
                </a:moveTo>
                <a:lnTo>
                  <a:pt x="701" y="393"/>
                </a:lnTo>
                <a:lnTo>
                  <a:pt x="437" y="242"/>
                </a:lnTo>
                <a:lnTo>
                  <a:pt x="437" y="212"/>
                </a:lnTo>
                <a:lnTo>
                  <a:pt x="701" y="363"/>
                </a:lnTo>
                <a:moveTo>
                  <a:pt x="1070" y="242"/>
                </a:moveTo>
                <a:lnTo>
                  <a:pt x="807" y="393"/>
                </a:lnTo>
                <a:lnTo>
                  <a:pt x="807" y="363"/>
                </a:lnTo>
                <a:lnTo>
                  <a:pt x="1070" y="212"/>
                </a:lnTo>
                <a:lnTo>
                  <a:pt x="1070" y="242"/>
                </a:lnTo>
                <a:moveTo>
                  <a:pt x="1440" y="363"/>
                </a:moveTo>
                <a:lnTo>
                  <a:pt x="1440" y="393"/>
                </a:lnTo>
                <a:lnTo>
                  <a:pt x="1176" y="242"/>
                </a:lnTo>
                <a:lnTo>
                  <a:pt x="1176" y="212"/>
                </a:lnTo>
                <a:lnTo>
                  <a:pt x="1440" y="363"/>
                </a:lnTo>
                <a:moveTo>
                  <a:pt x="1810" y="242"/>
                </a:moveTo>
                <a:lnTo>
                  <a:pt x="1546" y="393"/>
                </a:lnTo>
                <a:lnTo>
                  <a:pt x="1546" y="363"/>
                </a:lnTo>
                <a:lnTo>
                  <a:pt x="1810" y="212"/>
                </a:lnTo>
                <a:lnTo>
                  <a:pt x="1810" y="242"/>
                </a:lnTo>
                <a:moveTo>
                  <a:pt x="1810" y="151"/>
                </a:moveTo>
                <a:lnTo>
                  <a:pt x="1810" y="182"/>
                </a:lnTo>
                <a:lnTo>
                  <a:pt x="1546" y="31"/>
                </a:lnTo>
                <a:lnTo>
                  <a:pt x="1546" y="0"/>
                </a:lnTo>
                <a:lnTo>
                  <a:pt x="1810" y="151"/>
                </a:lnTo>
                <a:moveTo>
                  <a:pt x="701" y="31"/>
                </a:moveTo>
                <a:lnTo>
                  <a:pt x="437" y="182"/>
                </a:lnTo>
                <a:lnTo>
                  <a:pt x="437" y="151"/>
                </a:lnTo>
                <a:lnTo>
                  <a:pt x="701" y="0"/>
                </a:lnTo>
                <a:lnTo>
                  <a:pt x="701" y="31"/>
                </a:lnTo>
                <a:moveTo>
                  <a:pt x="1070" y="151"/>
                </a:moveTo>
                <a:lnTo>
                  <a:pt x="1070" y="182"/>
                </a:lnTo>
                <a:lnTo>
                  <a:pt x="807" y="31"/>
                </a:lnTo>
                <a:lnTo>
                  <a:pt x="807" y="0"/>
                </a:lnTo>
                <a:lnTo>
                  <a:pt x="1070" y="151"/>
                </a:lnTo>
                <a:moveTo>
                  <a:pt x="1440" y="31"/>
                </a:moveTo>
                <a:lnTo>
                  <a:pt x="1176" y="182"/>
                </a:lnTo>
                <a:lnTo>
                  <a:pt x="1176" y="151"/>
                </a:lnTo>
                <a:lnTo>
                  <a:pt x="1440" y="0"/>
                </a:lnTo>
                <a:lnTo>
                  <a:pt x="1440"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519" name="Google Shape;519;p41"/>
          <p:cNvSpPr/>
          <p:nvPr/>
        </p:nvSpPr>
        <p:spPr>
          <a:xfrm>
            <a:off x="717897" y="412991"/>
            <a:ext cx="1036395" cy="1433848"/>
          </a:xfrm>
          <a:custGeom>
            <a:avLst/>
            <a:gdLst/>
            <a:ahLst/>
            <a:cxnLst/>
            <a:rect l="l" t="t" r="r" b="b"/>
            <a:pathLst>
              <a:path w="1507" h="2085" extrusionOk="0">
                <a:moveTo>
                  <a:pt x="331" y="2054"/>
                </a:moveTo>
                <a:lnTo>
                  <a:pt x="331" y="2085"/>
                </a:lnTo>
                <a:lnTo>
                  <a:pt x="67" y="1934"/>
                </a:lnTo>
                <a:lnTo>
                  <a:pt x="67" y="1903"/>
                </a:lnTo>
                <a:lnTo>
                  <a:pt x="331" y="2054"/>
                </a:lnTo>
                <a:moveTo>
                  <a:pt x="1440" y="1511"/>
                </a:moveTo>
                <a:lnTo>
                  <a:pt x="437" y="2085"/>
                </a:lnTo>
                <a:lnTo>
                  <a:pt x="437" y="2054"/>
                </a:lnTo>
                <a:lnTo>
                  <a:pt x="1440" y="1480"/>
                </a:lnTo>
                <a:lnTo>
                  <a:pt x="1440" y="1511"/>
                </a:lnTo>
                <a:moveTo>
                  <a:pt x="397" y="2047"/>
                </a:moveTo>
                <a:lnTo>
                  <a:pt x="371" y="2047"/>
                </a:lnTo>
                <a:lnTo>
                  <a:pt x="371" y="1730"/>
                </a:lnTo>
                <a:lnTo>
                  <a:pt x="397" y="1730"/>
                </a:lnTo>
                <a:lnTo>
                  <a:pt x="397" y="2047"/>
                </a:lnTo>
                <a:moveTo>
                  <a:pt x="27" y="1835"/>
                </a:moveTo>
                <a:lnTo>
                  <a:pt x="0" y="1835"/>
                </a:lnTo>
                <a:lnTo>
                  <a:pt x="0" y="1518"/>
                </a:lnTo>
                <a:lnTo>
                  <a:pt x="27" y="1518"/>
                </a:lnTo>
                <a:lnTo>
                  <a:pt x="27" y="1835"/>
                </a:lnTo>
                <a:moveTo>
                  <a:pt x="331" y="1631"/>
                </a:moveTo>
                <a:lnTo>
                  <a:pt x="331" y="1662"/>
                </a:lnTo>
                <a:lnTo>
                  <a:pt x="67" y="1511"/>
                </a:lnTo>
                <a:lnTo>
                  <a:pt x="67" y="1480"/>
                </a:lnTo>
                <a:lnTo>
                  <a:pt x="331" y="1631"/>
                </a:lnTo>
                <a:moveTo>
                  <a:pt x="1070" y="1299"/>
                </a:moveTo>
                <a:lnTo>
                  <a:pt x="437" y="1662"/>
                </a:lnTo>
                <a:lnTo>
                  <a:pt x="437" y="1631"/>
                </a:lnTo>
                <a:lnTo>
                  <a:pt x="1070" y="1269"/>
                </a:lnTo>
                <a:lnTo>
                  <a:pt x="1070" y="1299"/>
                </a:lnTo>
                <a:moveTo>
                  <a:pt x="701" y="1087"/>
                </a:moveTo>
                <a:lnTo>
                  <a:pt x="67" y="1450"/>
                </a:lnTo>
                <a:lnTo>
                  <a:pt x="67" y="1420"/>
                </a:lnTo>
                <a:lnTo>
                  <a:pt x="701" y="1057"/>
                </a:lnTo>
                <a:lnTo>
                  <a:pt x="701" y="1087"/>
                </a:lnTo>
                <a:moveTo>
                  <a:pt x="1507" y="1412"/>
                </a:moveTo>
                <a:lnTo>
                  <a:pt x="1480" y="1412"/>
                </a:lnTo>
                <a:lnTo>
                  <a:pt x="1480" y="250"/>
                </a:lnTo>
                <a:lnTo>
                  <a:pt x="1507" y="250"/>
                </a:lnTo>
                <a:lnTo>
                  <a:pt x="1507" y="1412"/>
                </a:lnTo>
                <a:moveTo>
                  <a:pt x="1070" y="1208"/>
                </a:moveTo>
                <a:lnTo>
                  <a:pt x="1070" y="1239"/>
                </a:lnTo>
                <a:lnTo>
                  <a:pt x="806" y="1087"/>
                </a:lnTo>
                <a:lnTo>
                  <a:pt x="806" y="1057"/>
                </a:lnTo>
                <a:lnTo>
                  <a:pt x="1070" y="1208"/>
                </a:lnTo>
                <a:moveTo>
                  <a:pt x="1136" y="1201"/>
                </a:moveTo>
                <a:lnTo>
                  <a:pt x="1110" y="1201"/>
                </a:lnTo>
                <a:lnTo>
                  <a:pt x="1110" y="461"/>
                </a:lnTo>
                <a:lnTo>
                  <a:pt x="1136" y="461"/>
                </a:lnTo>
                <a:lnTo>
                  <a:pt x="1136" y="1201"/>
                </a:lnTo>
                <a:moveTo>
                  <a:pt x="766" y="990"/>
                </a:moveTo>
                <a:lnTo>
                  <a:pt x="741" y="990"/>
                </a:lnTo>
                <a:lnTo>
                  <a:pt x="741" y="250"/>
                </a:lnTo>
                <a:lnTo>
                  <a:pt x="766" y="250"/>
                </a:lnTo>
                <a:lnTo>
                  <a:pt x="766" y="990"/>
                </a:lnTo>
                <a:moveTo>
                  <a:pt x="1070" y="363"/>
                </a:moveTo>
                <a:lnTo>
                  <a:pt x="1070" y="393"/>
                </a:lnTo>
                <a:lnTo>
                  <a:pt x="806" y="242"/>
                </a:lnTo>
                <a:lnTo>
                  <a:pt x="806" y="212"/>
                </a:lnTo>
                <a:lnTo>
                  <a:pt x="1070" y="363"/>
                </a:lnTo>
                <a:moveTo>
                  <a:pt x="1440" y="242"/>
                </a:moveTo>
                <a:lnTo>
                  <a:pt x="1176" y="393"/>
                </a:lnTo>
                <a:lnTo>
                  <a:pt x="1176" y="363"/>
                </a:lnTo>
                <a:lnTo>
                  <a:pt x="1440" y="212"/>
                </a:lnTo>
                <a:lnTo>
                  <a:pt x="1440" y="242"/>
                </a:lnTo>
                <a:moveTo>
                  <a:pt x="1440" y="151"/>
                </a:moveTo>
                <a:lnTo>
                  <a:pt x="1440" y="182"/>
                </a:lnTo>
                <a:lnTo>
                  <a:pt x="1176" y="31"/>
                </a:lnTo>
                <a:lnTo>
                  <a:pt x="1176" y="0"/>
                </a:lnTo>
                <a:lnTo>
                  <a:pt x="1440" y="151"/>
                </a:lnTo>
                <a:moveTo>
                  <a:pt x="1070" y="31"/>
                </a:moveTo>
                <a:lnTo>
                  <a:pt x="806" y="182"/>
                </a:lnTo>
                <a:lnTo>
                  <a:pt x="806" y="151"/>
                </a:lnTo>
                <a:lnTo>
                  <a:pt x="1070" y="0"/>
                </a:lnTo>
                <a:lnTo>
                  <a:pt x="1070" y="31"/>
                </a:lnTo>
                <a:close/>
              </a:path>
            </a:pathLst>
          </a:custGeom>
          <a:solidFill>
            <a:schemeClr val="accent5"/>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520" name="Google Shape;520;p41"/>
          <p:cNvSpPr/>
          <p:nvPr/>
        </p:nvSpPr>
        <p:spPr>
          <a:xfrm>
            <a:off x="1176000" y="960200"/>
            <a:ext cx="9828800" cy="4938800"/>
          </a:xfrm>
          <a:prstGeom prst="roundRect">
            <a:avLst>
              <a:gd name="adj" fmla="val 3254"/>
            </a:avLst>
          </a:prstGeom>
          <a:solidFill>
            <a:schemeClr val="accent3"/>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521" name="Google Shape;521;p41"/>
          <p:cNvSpPr/>
          <p:nvPr/>
        </p:nvSpPr>
        <p:spPr>
          <a:xfrm>
            <a:off x="1176000" y="960200"/>
            <a:ext cx="9837200" cy="1124000"/>
          </a:xfrm>
          <a:prstGeom prst="round2SameRect">
            <a:avLst>
              <a:gd name="adj1" fmla="val 14419"/>
              <a:gd name="adj2" fmla="val 0"/>
            </a:avLst>
          </a:prstGeom>
          <a:solidFill>
            <a:schemeClr val="accent4"/>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cxnSp>
        <p:nvCxnSpPr>
          <p:cNvPr id="522" name="Google Shape;522;p41"/>
          <p:cNvCxnSpPr/>
          <p:nvPr/>
        </p:nvCxnSpPr>
        <p:spPr>
          <a:xfrm>
            <a:off x="1176000" y="2084067"/>
            <a:ext cx="9837200" cy="0"/>
          </a:xfrm>
          <a:prstGeom prst="straightConnector1">
            <a:avLst/>
          </a:prstGeom>
          <a:noFill/>
          <a:ln w="9525" cap="flat" cmpd="sng">
            <a:solidFill>
              <a:schemeClr val="accent6"/>
            </a:solidFill>
            <a:prstDash val="solid"/>
            <a:round/>
            <a:headEnd type="none" w="med" len="med"/>
            <a:tailEnd type="none" w="med" len="med"/>
          </a:ln>
        </p:spPr>
      </p:cxnSp>
      <p:sp>
        <p:nvSpPr>
          <p:cNvPr id="523" name="Google Shape;523;p41"/>
          <p:cNvSpPr>
            <a:spLocks noGrp="1"/>
          </p:cNvSpPr>
          <p:nvPr>
            <p:ph type="title"/>
          </p:nvPr>
        </p:nvSpPr>
        <p:spPr>
          <a:xfrm>
            <a:off x="1395767" y="1139300"/>
            <a:ext cx="8636400" cy="769200"/>
          </a:xfrm>
          <a:prstGeom prst="rect">
            <a:avLst/>
          </a:prstGeom>
        </p:spPr>
        <p:txBody>
          <a:bodyPr spcFirstLastPara="1" wrap="square" lIns="0" tIns="0" rIns="0" bIns="0"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24" name="Google Shape;524;p41"/>
          <p:cNvSpPr>
            <a:spLocks noGrp="1"/>
          </p:cNvSpPr>
          <p:nvPr>
            <p:ph type="body" idx="13"/>
          </p:nvPr>
        </p:nvSpPr>
        <p:spPr>
          <a:xfrm>
            <a:off x="1395767" y="2259633"/>
            <a:ext cx="9410400" cy="3466400"/>
          </a:xfrm>
          <a:prstGeom prst="rect">
            <a:avLst/>
          </a:prstGeom>
        </p:spPr>
        <p:txBody>
          <a:bodyPr spcFirstLastPara="1" wrap="square" lIns="0" tIns="0" rIns="0" bIns="0" anchor="t" anchorCtr="0">
            <a:normAutofit/>
          </a:bodyPr>
          <a:lstStyle>
            <a:lvl1pPr marL="457200" indent="-431800">
              <a:defRPr/>
            </a:lvl1pPr>
            <a:lvl2pPr marL="914400" indent="-431800">
              <a:defRPr/>
            </a:lvl2pPr>
            <a:lvl3pPr marL="1371600" indent="-431800">
              <a:defRPr/>
            </a:lvl3pPr>
            <a:lvl4pPr marL="1828800" indent="-431800">
              <a:defRPr/>
            </a:lvl4pPr>
            <a:lvl5pPr marL="2286000" indent="-431800">
              <a:defRPr/>
            </a:lvl5pPr>
            <a:lvl6pPr marL="2743200" indent="-431800">
              <a:defRPr/>
            </a:lvl6pPr>
            <a:lvl7pPr marL="3200400" indent="-431800">
              <a:defRPr/>
            </a:lvl7pPr>
            <a:lvl8pPr marL="3657600" indent="-431800">
              <a:defRPr/>
            </a:lvl8pPr>
            <a:lvl9pPr marL="4114800" indent="-431800">
              <a:defRPr/>
            </a:lvl9pPr>
          </a:lstStyle>
          <a:p>
            <a:r>
              <a:rPr lang="en-US"/>
              <a:t>Click to edit Master text styles</a:t>
            </a:r>
          </a:p>
        </p:txBody>
      </p:sp>
      <p:grpSp>
        <p:nvGrpSpPr>
          <p:cNvPr id="525" name="Google Shape;525;p41"/>
          <p:cNvGrpSpPr/>
          <p:nvPr/>
        </p:nvGrpSpPr>
        <p:grpSpPr>
          <a:xfrm>
            <a:off x="10112872" y="1097845"/>
            <a:ext cx="764771" cy="852115"/>
            <a:chOff x="615840" y="3008640"/>
            <a:chExt cx="1067520" cy="1189440"/>
          </a:xfrm>
        </p:grpSpPr>
        <p:sp>
          <p:nvSpPr>
            <p:cNvPr id="526" name="Google Shape;526;p41"/>
            <p:cNvSpPr/>
            <p:nvPr/>
          </p:nvSpPr>
          <p:spPr>
            <a:xfrm>
              <a:off x="1187520" y="391920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27" name="Google Shape;527;p41"/>
            <p:cNvSpPr/>
            <p:nvPr/>
          </p:nvSpPr>
          <p:spPr>
            <a:xfrm>
              <a:off x="654720" y="391920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28" name="Google Shape;528;p41"/>
            <p:cNvSpPr/>
            <p:nvPr/>
          </p:nvSpPr>
          <p:spPr>
            <a:xfrm>
              <a:off x="1143360" y="3641280"/>
              <a:ext cx="12480" cy="533280"/>
            </a:xfrm>
            <a:custGeom>
              <a:avLst/>
              <a:gdLst/>
              <a:ahLst/>
              <a:cxnLst/>
              <a:rect l="l" t="t" r="r" b="b"/>
              <a:pathLst>
                <a:path w="26" h="1111" extrusionOk="0">
                  <a:moveTo>
                    <a:pt x="26" y="1111"/>
                  </a:moveTo>
                  <a:lnTo>
                    <a:pt x="0" y="1111"/>
                  </a:lnTo>
                  <a:lnTo>
                    <a:pt x="0" y="0"/>
                  </a:lnTo>
                  <a:lnTo>
                    <a:pt x="26" y="0"/>
                  </a:lnTo>
                  <a:lnTo>
                    <a:pt x="26" y="1111"/>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29" name="Google Shape;529;p41"/>
            <p:cNvSpPr/>
            <p:nvPr/>
          </p:nvSpPr>
          <p:spPr>
            <a:xfrm>
              <a:off x="615840" y="3336960"/>
              <a:ext cx="12960" cy="532800"/>
            </a:xfrm>
            <a:custGeom>
              <a:avLst/>
              <a:gdLst/>
              <a:ahLst/>
              <a:cxnLst/>
              <a:rect l="l" t="t" r="r" b="b"/>
              <a:pathLst>
                <a:path w="27" h="1110" extrusionOk="0">
                  <a:moveTo>
                    <a:pt x="27" y="1110"/>
                  </a:moveTo>
                  <a:lnTo>
                    <a:pt x="0" y="1110"/>
                  </a:lnTo>
                  <a:lnTo>
                    <a:pt x="0" y="0"/>
                  </a:lnTo>
                  <a:lnTo>
                    <a:pt x="27" y="0"/>
                  </a:lnTo>
                  <a:lnTo>
                    <a:pt x="27" y="111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0" name="Google Shape;530;p41"/>
            <p:cNvSpPr/>
            <p:nvPr/>
          </p:nvSpPr>
          <p:spPr>
            <a:xfrm>
              <a:off x="1670880" y="3336960"/>
              <a:ext cx="12480" cy="532800"/>
            </a:xfrm>
            <a:custGeom>
              <a:avLst/>
              <a:gdLst/>
              <a:ahLst/>
              <a:cxnLst/>
              <a:rect l="l" t="t" r="r" b="b"/>
              <a:pathLst>
                <a:path w="26" h="1110" extrusionOk="0">
                  <a:moveTo>
                    <a:pt x="26" y="1110"/>
                  </a:moveTo>
                  <a:lnTo>
                    <a:pt x="0" y="1110"/>
                  </a:lnTo>
                  <a:lnTo>
                    <a:pt x="0" y="0"/>
                  </a:lnTo>
                  <a:lnTo>
                    <a:pt x="26" y="0"/>
                  </a:lnTo>
                  <a:lnTo>
                    <a:pt x="26" y="111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1" name="Google Shape;531;p41"/>
            <p:cNvSpPr/>
            <p:nvPr/>
          </p:nvSpPr>
          <p:spPr>
            <a:xfrm>
              <a:off x="654720" y="3312480"/>
              <a:ext cx="456960" cy="278400"/>
            </a:xfrm>
            <a:custGeom>
              <a:avLst/>
              <a:gdLst/>
              <a:ahLst/>
              <a:cxnLst/>
              <a:rect l="l" t="t" r="r" b="b"/>
              <a:pathLst>
                <a:path w="952" h="580" extrusionOk="0">
                  <a:moveTo>
                    <a:pt x="952" y="550"/>
                  </a:moveTo>
                  <a:lnTo>
                    <a:pt x="952" y="580"/>
                  </a:lnTo>
                  <a:lnTo>
                    <a:pt x="0" y="31"/>
                  </a:lnTo>
                  <a:lnTo>
                    <a:pt x="0" y="0"/>
                  </a:lnTo>
                  <a:lnTo>
                    <a:pt x="952" y="55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2" name="Google Shape;532;p41"/>
            <p:cNvSpPr/>
            <p:nvPr/>
          </p:nvSpPr>
          <p:spPr>
            <a:xfrm>
              <a:off x="1187520" y="3312480"/>
              <a:ext cx="456960" cy="276480"/>
            </a:xfrm>
            <a:custGeom>
              <a:avLst/>
              <a:gdLst/>
              <a:ahLst/>
              <a:cxnLst/>
              <a:rect l="l" t="t" r="r" b="b"/>
              <a:pathLst>
                <a:path w="952" h="576" extrusionOk="0">
                  <a:moveTo>
                    <a:pt x="952" y="30"/>
                  </a:moveTo>
                  <a:lnTo>
                    <a:pt x="0" y="576"/>
                  </a:lnTo>
                  <a:lnTo>
                    <a:pt x="0" y="546"/>
                  </a:lnTo>
                  <a:lnTo>
                    <a:pt x="952" y="0"/>
                  </a:lnTo>
                  <a:lnTo>
                    <a:pt x="952" y="3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3" name="Google Shape;533;p41"/>
            <p:cNvSpPr/>
            <p:nvPr/>
          </p:nvSpPr>
          <p:spPr>
            <a:xfrm>
              <a:off x="654720" y="300864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4" name="Google Shape;534;p41"/>
            <p:cNvSpPr/>
            <p:nvPr/>
          </p:nvSpPr>
          <p:spPr>
            <a:xfrm>
              <a:off x="1187520" y="300864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5" name="Google Shape;535;p41"/>
            <p:cNvSpPr/>
            <p:nvPr/>
          </p:nvSpPr>
          <p:spPr>
            <a:xfrm>
              <a:off x="881280" y="327552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6" name="Google Shape;536;p41"/>
            <p:cNvSpPr/>
            <p:nvPr/>
          </p:nvSpPr>
          <p:spPr>
            <a:xfrm>
              <a:off x="1171200" y="3275520"/>
              <a:ext cx="249600" cy="158400"/>
            </a:xfrm>
            <a:custGeom>
              <a:avLst/>
              <a:gdLst/>
              <a:ahLst/>
              <a:cxnLst/>
              <a:rect l="l" t="t" r="r" b="b"/>
              <a:pathLst>
                <a:path w="520" h="330" extrusionOk="0">
                  <a:moveTo>
                    <a:pt x="520" y="300"/>
                  </a:moveTo>
                  <a:lnTo>
                    <a:pt x="0" y="0"/>
                  </a:lnTo>
                  <a:lnTo>
                    <a:pt x="0" y="30"/>
                  </a:lnTo>
                  <a:lnTo>
                    <a:pt x="520" y="330"/>
                  </a:lnTo>
                  <a:lnTo>
                    <a:pt x="520" y="30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7" name="Google Shape;537;p41"/>
            <p:cNvSpPr/>
            <p:nvPr/>
          </p:nvSpPr>
          <p:spPr>
            <a:xfrm>
              <a:off x="857280" y="3457920"/>
              <a:ext cx="12480" cy="289920"/>
            </a:xfrm>
            <a:custGeom>
              <a:avLst/>
              <a:gdLst/>
              <a:ahLst/>
              <a:cxnLst/>
              <a:rect l="l" t="t" r="r" b="b"/>
              <a:pathLst>
                <a:path w="26" h="604" extrusionOk="0">
                  <a:moveTo>
                    <a:pt x="26" y="0"/>
                  </a:moveTo>
                  <a:lnTo>
                    <a:pt x="0" y="0"/>
                  </a:lnTo>
                  <a:lnTo>
                    <a:pt x="0" y="604"/>
                  </a:lnTo>
                  <a:lnTo>
                    <a:pt x="26" y="604"/>
                  </a:lnTo>
                  <a:lnTo>
                    <a:pt x="26" y="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8" name="Google Shape;538;p41"/>
            <p:cNvSpPr/>
            <p:nvPr/>
          </p:nvSpPr>
          <p:spPr>
            <a:xfrm>
              <a:off x="1431840" y="3457920"/>
              <a:ext cx="12960" cy="289920"/>
            </a:xfrm>
            <a:custGeom>
              <a:avLst/>
              <a:gdLst/>
              <a:ahLst/>
              <a:cxnLst/>
              <a:rect l="l" t="t" r="r" b="b"/>
              <a:pathLst>
                <a:path w="27" h="604" extrusionOk="0">
                  <a:moveTo>
                    <a:pt x="27" y="0"/>
                  </a:moveTo>
                  <a:lnTo>
                    <a:pt x="0" y="0"/>
                  </a:lnTo>
                  <a:lnTo>
                    <a:pt x="0" y="604"/>
                  </a:lnTo>
                  <a:lnTo>
                    <a:pt x="27" y="604"/>
                  </a:lnTo>
                  <a:lnTo>
                    <a:pt x="27" y="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39" name="Google Shape;539;p41"/>
            <p:cNvSpPr/>
            <p:nvPr/>
          </p:nvSpPr>
          <p:spPr>
            <a:xfrm>
              <a:off x="881280" y="3771840"/>
              <a:ext cx="249120" cy="158400"/>
            </a:xfrm>
            <a:custGeom>
              <a:avLst/>
              <a:gdLst/>
              <a:ahLst/>
              <a:cxnLst/>
              <a:rect l="l" t="t" r="r" b="b"/>
              <a:pathLst>
                <a:path w="519" h="330" extrusionOk="0">
                  <a:moveTo>
                    <a:pt x="519" y="300"/>
                  </a:moveTo>
                  <a:lnTo>
                    <a:pt x="0" y="0"/>
                  </a:lnTo>
                  <a:lnTo>
                    <a:pt x="0" y="30"/>
                  </a:lnTo>
                  <a:lnTo>
                    <a:pt x="519" y="330"/>
                  </a:lnTo>
                  <a:lnTo>
                    <a:pt x="519" y="30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sp>
          <p:nvSpPr>
            <p:cNvPr id="540" name="Google Shape;540;p41"/>
            <p:cNvSpPr/>
            <p:nvPr/>
          </p:nvSpPr>
          <p:spPr>
            <a:xfrm>
              <a:off x="1171200" y="3771840"/>
              <a:ext cx="249600" cy="158400"/>
            </a:xfrm>
            <a:custGeom>
              <a:avLst/>
              <a:gdLst/>
              <a:ahLst/>
              <a:cxnLst/>
              <a:rect l="l" t="t" r="r" b="b"/>
              <a:pathLst>
                <a:path w="520" h="330" extrusionOk="0">
                  <a:moveTo>
                    <a:pt x="520" y="30"/>
                  </a:moveTo>
                  <a:lnTo>
                    <a:pt x="520" y="0"/>
                  </a:lnTo>
                  <a:lnTo>
                    <a:pt x="0" y="300"/>
                  </a:lnTo>
                  <a:lnTo>
                    <a:pt x="0" y="330"/>
                  </a:lnTo>
                  <a:lnTo>
                    <a:pt x="520" y="30"/>
                  </a:lnTo>
                  <a:close/>
                </a:path>
              </a:pathLst>
            </a:custGeom>
            <a:solidFill>
              <a:schemeClr val="dk2"/>
            </a:solidFill>
            <a:ln>
              <a:noFill/>
            </a:ln>
          </p:spPr>
          <p:txBody>
            <a:bodyPr spcFirstLastPara="1" wrap="square" lIns="40800" tIns="20400" rIns="40800" bIns="20400" anchor="ctr" anchorCtr="1">
              <a:noAutofit/>
            </a:bodyPr>
            <a:lstStyle/>
            <a:p>
              <a:pPr marL="0" marR="0" lvl="0" indent="0" algn="l" rtl="0">
                <a:spcBef>
                  <a:spcPts val="0"/>
                </a:spcBef>
                <a:spcAft>
                  <a:spcPts val="0"/>
                </a:spcAft>
                <a:buNone/>
              </a:pPr>
              <a:endParaRPr sz="799" b="0" strike="noStrike">
                <a:solidFill>
                  <a:srgbClr val="FFFFFF"/>
                </a:solidFill>
                <a:latin typeface="Arial"/>
                <a:ea typeface="Arial"/>
                <a:cs typeface="Arial"/>
                <a:sym typeface="Arial"/>
              </a:endParaRPr>
            </a:p>
          </p:txBody>
        </p:sp>
      </p:grpSp>
    </p:spTree>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matchingName="Quotes slide - v3">
  <p:cSld name="CUSTOM_27">
    <p:bg>
      <p:bgPr>
        <a:solidFill>
          <a:schemeClr val="dk2"/>
        </a:solidFill>
        <a:effectLst/>
      </p:bgPr>
    </p:bg>
    <p:spTree>
      <p:nvGrpSpPr>
        <p:cNvPr id="1" name="Shape 541"/>
        <p:cNvGrpSpPr/>
        <p:nvPr/>
      </p:nvGrpSpPr>
      <p:grpSpPr>
        <a:xfrm>
          <a:off x="0" y="0"/>
          <a:ext cx="0" cy="0"/>
          <a:chOff x="0" y="0"/>
          <a:chExt cx="0" cy="0"/>
        </a:xfrm>
      </p:grpSpPr>
      <p:grpSp>
        <p:nvGrpSpPr>
          <p:cNvPr id="542" name="Google Shape;542;p42"/>
          <p:cNvGrpSpPr/>
          <p:nvPr/>
        </p:nvGrpSpPr>
        <p:grpSpPr>
          <a:xfrm>
            <a:off x="-1664981" y="-456963"/>
            <a:ext cx="6976564" cy="7773109"/>
            <a:chOff x="678240" y="1484640"/>
            <a:chExt cx="1067520" cy="1189440"/>
          </a:xfrm>
        </p:grpSpPr>
        <p:sp>
          <p:nvSpPr>
            <p:cNvPr id="543" name="Google Shape;543;p42"/>
            <p:cNvSpPr/>
            <p:nvPr/>
          </p:nvSpPr>
          <p:spPr>
            <a:xfrm>
              <a:off x="1249920" y="239520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44" name="Google Shape;544;p42"/>
            <p:cNvSpPr/>
            <p:nvPr/>
          </p:nvSpPr>
          <p:spPr>
            <a:xfrm>
              <a:off x="717120" y="239520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45" name="Google Shape;545;p42"/>
            <p:cNvSpPr/>
            <p:nvPr/>
          </p:nvSpPr>
          <p:spPr>
            <a:xfrm>
              <a:off x="1205760" y="2117280"/>
              <a:ext cx="12480" cy="533280"/>
            </a:xfrm>
            <a:custGeom>
              <a:avLst/>
              <a:gdLst/>
              <a:ahLst/>
              <a:cxnLst/>
              <a:rect l="l" t="t" r="r" b="b"/>
              <a:pathLst>
                <a:path w="26" h="1111" extrusionOk="0">
                  <a:moveTo>
                    <a:pt x="26" y="1111"/>
                  </a:moveTo>
                  <a:lnTo>
                    <a:pt x="0" y="1111"/>
                  </a:lnTo>
                  <a:lnTo>
                    <a:pt x="0" y="0"/>
                  </a:lnTo>
                  <a:lnTo>
                    <a:pt x="26" y="0"/>
                  </a:lnTo>
                  <a:lnTo>
                    <a:pt x="26" y="1111"/>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46" name="Google Shape;546;p42"/>
            <p:cNvSpPr/>
            <p:nvPr/>
          </p:nvSpPr>
          <p:spPr>
            <a:xfrm>
              <a:off x="678240" y="1812960"/>
              <a:ext cx="12960" cy="532800"/>
            </a:xfrm>
            <a:custGeom>
              <a:avLst/>
              <a:gdLst/>
              <a:ahLst/>
              <a:cxnLst/>
              <a:rect l="l" t="t" r="r" b="b"/>
              <a:pathLst>
                <a:path w="27" h="1110" extrusionOk="0">
                  <a:moveTo>
                    <a:pt x="27" y="1110"/>
                  </a:moveTo>
                  <a:lnTo>
                    <a:pt x="0" y="1110"/>
                  </a:lnTo>
                  <a:lnTo>
                    <a:pt x="0" y="0"/>
                  </a:lnTo>
                  <a:lnTo>
                    <a:pt x="27" y="0"/>
                  </a:lnTo>
                  <a:lnTo>
                    <a:pt x="27" y="111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47" name="Google Shape;547;p42"/>
            <p:cNvSpPr/>
            <p:nvPr/>
          </p:nvSpPr>
          <p:spPr>
            <a:xfrm>
              <a:off x="1733280" y="1812960"/>
              <a:ext cx="12480" cy="532800"/>
            </a:xfrm>
            <a:custGeom>
              <a:avLst/>
              <a:gdLst/>
              <a:ahLst/>
              <a:cxnLst/>
              <a:rect l="l" t="t" r="r" b="b"/>
              <a:pathLst>
                <a:path w="26" h="1110" extrusionOk="0">
                  <a:moveTo>
                    <a:pt x="26" y="1110"/>
                  </a:moveTo>
                  <a:lnTo>
                    <a:pt x="0" y="1110"/>
                  </a:lnTo>
                  <a:lnTo>
                    <a:pt x="0" y="0"/>
                  </a:lnTo>
                  <a:lnTo>
                    <a:pt x="26" y="0"/>
                  </a:lnTo>
                  <a:lnTo>
                    <a:pt x="26" y="111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48" name="Google Shape;548;p42"/>
            <p:cNvSpPr/>
            <p:nvPr/>
          </p:nvSpPr>
          <p:spPr>
            <a:xfrm>
              <a:off x="717120" y="1788480"/>
              <a:ext cx="456960" cy="278400"/>
            </a:xfrm>
            <a:custGeom>
              <a:avLst/>
              <a:gdLst/>
              <a:ahLst/>
              <a:cxnLst/>
              <a:rect l="l" t="t" r="r" b="b"/>
              <a:pathLst>
                <a:path w="952" h="580" extrusionOk="0">
                  <a:moveTo>
                    <a:pt x="952" y="550"/>
                  </a:moveTo>
                  <a:lnTo>
                    <a:pt x="952" y="580"/>
                  </a:lnTo>
                  <a:lnTo>
                    <a:pt x="0" y="31"/>
                  </a:lnTo>
                  <a:lnTo>
                    <a:pt x="0" y="0"/>
                  </a:lnTo>
                  <a:lnTo>
                    <a:pt x="952" y="55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49" name="Google Shape;549;p42"/>
            <p:cNvSpPr/>
            <p:nvPr/>
          </p:nvSpPr>
          <p:spPr>
            <a:xfrm>
              <a:off x="1249920" y="1788480"/>
              <a:ext cx="456960" cy="276480"/>
            </a:xfrm>
            <a:custGeom>
              <a:avLst/>
              <a:gdLst/>
              <a:ahLst/>
              <a:cxnLst/>
              <a:rect l="l" t="t" r="r" b="b"/>
              <a:pathLst>
                <a:path w="952" h="576" extrusionOk="0">
                  <a:moveTo>
                    <a:pt x="952" y="30"/>
                  </a:moveTo>
                  <a:lnTo>
                    <a:pt x="0" y="576"/>
                  </a:lnTo>
                  <a:lnTo>
                    <a:pt x="0" y="546"/>
                  </a:lnTo>
                  <a:lnTo>
                    <a:pt x="952" y="0"/>
                  </a:lnTo>
                  <a:lnTo>
                    <a:pt x="952" y="3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0" name="Google Shape;550;p42"/>
            <p:cNvSpPr/>
            <p:nvPr/>
          </p:nvSpPr>
          <p:spPr>
            <a:xfrm>
              <a:off x="717120" y="1484640"/>
              <a:ext cx="456960" cy="278880"/>
            </a:xfrm>
            <a:custGeom>
              <a:avLst/>
              <a:gdLst/>
              <a:ahLst/>
              <a:cxnLst/>
              <a:rect l="l" t="t" r="r" b="b"/>
              <a:pathLst>
                <a:path w="952" h="581" extrusionOk="0">
                  <a:moveTo>
                    <a:pt x="952" y="31"/>
                  </a:moveTo>
                  <a:lnTo>
                    <a:pt x="0" y="581"/>
                  </a:lnTo>
                  <a:lnTo>
                    <a:pt x="0" y="550"/>
                  </a:lnTo>
                  <a:lnTo>
                    <a:pt x="952" y="0"/>
                  </a:lnTo>
                  <a:lnTo>
                    <a:pt x="952" y="31"/>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1" name="Google Shape;551;p42"/>
            <p:cNvSpPr/>
            <p:nvPr/>
          </p:nvSpPr>
          <p:spPr>
            <a:xfrm>
              <a:off x="1249920" y="1484640"/>
              <a:ext cx="456960" cy="278880"/>
            </a:xfrm>
            <a:custGeom>
              <a:avLst/>
              <a:gdLst/>
              <a:ahLst/>
              <a:cxnLst/>
              <a:rect l="l" t="t" r="r" b="b"/>
              <a:pathLst>
                <a:path w="952" h="581" extrusionOk="0">
                  <a:moveTo>
                    <a:pt x="952" y="550"/>
                  </a:moveTo>
                  <a:lnTo>
                    <a:pt x="952" y="581"/>
                  </a:lnTo>
                  <a:lnTo>
                    <a:pt x="0" y="31"/>
                  </a:lnTo>
                  <a:lnTo>
                    <a:pt x="0" y="0"/>
                  </a:lnTo>
                  <a:lnTo>
                    <a:pt x="952" y="55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2" name="Google Shape;552;p42"/>
            <p:cNvSpPr/>
            <p:nvPr/>
          </p:nvSpPr>
          <p:spPr>
            <a:xfrm>
              <a:off x="943680" y="175152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3" name="Google Shape;553;p42"/>
            <p:cNvSpPr/>
            <p:nvPr/>
          </p:nvSpPr>
          <p:spPr>
            <a:xfrm>
              <a:off x="1233600" y="1751520"/>
              <a:ext cx="249600" cy="158400"/>
            </a:xfrm>
            <a:custGeom>
              <a:avLst/>
              <a:gdLst/>
              <a:ahLst/>
              <a:cxnLst/>
              <a:rect l="l" t="t" r="r" b="b"/>
              <a:pathLst>
                <a:path w="520" h="330" extrusionOk="0">
                  <a:moveTo>
                    <a:pt x="520" y="300"/>
                  </a:moveTo>
                  <a:lnTo>
                    <a:pt x="0" y="0"/>
                  </a:lnTo>
                  <a:lnTo>
                    <a:pt x="0" y="30"/>
                  </a:lnTo>
                  <a:lnTo>
                    <a:pt x="520" y="330"/>
                  </a:lnTo>
                  <a:lnTo>
                    <a:pt x="520" y="30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4" name="Google Shape;554;p42"/>
            <p:cNvSpPr/>
            <p:nvPr/>
          </p:nvSpPr>
          <p:spPr>
            <a:xfrm>
              <a:off x="1207200" y="1767360"/>
              <a:ext cx="12000" cy="290880"/>
            </a:xfrm>
            <a:custGeom>
              <a:avLst/>
              <a:gdLst/>
              <a:ahLst/>
              <a:cxnLst/>
              <a:rect l="l" t="t" r="r" b="b"/>
              <a:pathLst>
                <a:path w="25" h="606" extrusionOk="0">
                  <a:moveTo>
                    <a:pt x="25" y="0"/>
                  </a:moveTo>
                  <a:lnTo>
                    <a:pt x="0" y="0"/>
                  </a:lnTo>
                  <a:lnTo>
                    <a:pt x="0" y="606"/>
                  </a:lnTo>
                  <a:lnTo>
                    <a:pt x="25" y="606"/>
                  </a:lnTo>
                  <a:lnTo>
                    <a:pt x="25" y="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5" name="Google Shape;555;p42"/>
            <p:cNvSpPr/>
            <p:nvPr/>
          </p:nvSpPr>
          <p:spPr>
            <a:xfrm>
              <a:off x="919680" y="1933920"/>
              <a:ext cx="12480" cy="289920"/>
            </a:xfrm>
            <a:custGeom>
              <a:avLst/>
              <a:gdLst/>
              <a:ahLst/>
              <a:cxnLst/>
              <a:rect l="l" t="t" r="r" b="b"/>
              <a:pathLst>
                <a:path w="26" h="604" extrusionOk="0">
                  <a:moveTo>
                    <a:pt x="26" y="0"/>
                  </a:moveTo>
                  <a:lnTo>
                    <a:pt x="0" y="0"/>
                  </a:lnTo>
                  <a:lnTo>
                    <a:pt x="0" y="604"/>
                  </a:lnTo>
                  <a:lnTo>
                    <a:pt x="26" y="604"/>
                  </a:lnTo>
                  <a:lnTo>
                    <a:pt x="26" y="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6" name="Google Shape;556;p42"/>
            <p:cNvSpPr/>
            <p:nvPr/>
          </p:nvSpPr>
          <p:spPr>
            <a:xfrm>
              <a:off x="1494240" y="1933920"/>
              <a:ext cx="12960" cy="289920"/>
            </a:xfrm>
            <a:custGeom>
              <a:avLst/>
              <a:gdLst/>
              <a:ahLst/>
              <a:cxnLst/>
              <a:rect l="l" t="t" r="r" b="b"/>
              <a:pathLst>
                <a:path w="27" h="604" extrusionOk="0">
                  <a:moveTo>
                    <a:pt x="27" y="0"/>
                  </a:moveTo>
                  <a:lnTo>
                    <a:pt x="0" y="0"/>
                  </a:lnTo>
                  <a:lnTo>
                    <a:pt x="0" y="604"/>
                  </a:lnTo>
                  <a:lnTo>
                    <a:pt x="27" y="604"/>
                  </a:lnTo>
                  <a:lnTo>
                    <a:pt x="27" y="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7" name="Google Shape;557;p42"/>
            <p:cNvSpPr/>
            <p:nvPr/>
          </p:nvSpPr>
          <p:spPr>
            <a:xfrm>
              <a:off x="943680" y="2082240"/>
              <a:ext cx="249120" cy="158400"/>
            </a:xfrm>
            <a:custGeom>
              <a:avLst/>
              <a:gdLst/>
              <a:ahLst/>
              <a:cxnLst/>
              <a:rect l="l" t="t" r="r" b="b"/>
              <a:pathLst>
                <a:path w="519" h="330" extrusionOk="0">
                  <a:moveTo>
                    <a:pt x="519" y="30"/>
                  </a:moveTo>
                  <a:lnTo>
                    <a:pt x="519" y="0"/>
                  </a:lnTo>
                  <a:lnTo>
                    <a:pt x="0" y="300"/>
                  </a:lnTo>
                  <a:lnTo>
                    <a:pt x="0" y="330"/>
                  </a:lnTo>
                  <a:lnTo>
                    <a:pt x="519" y="3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8" name="Google Shape;558;p42"/>
            <p:cNvSpPr/>
            <p:nvPr/>
          </p:nvSpPr>
          <p:spPr>
            <a:xfrm>
              <a:off x="1233600" y="2083200"/>
              <a:ext cx="249600" cy="157440"/>
            </a:xfrm>
            <a:custGeom>
              <a:avLst/>
              <a:gdLst/>
              <a:ahLst/>
              <a:cxnLst/>
              <a:rect l="l" t="t" r="r" b="b"/>
              <a:pathLst>
                <a:path w="520" h="328" extrusionOk="0">
                  <a:moveTo>
                    <a:pt x="520" y="298"/>
                  </a:moveTo>
                  <a:lnTo>
                    <a:pt x="0" y="0"/>
                  </a:lnTo>
                  <a:lnTo>
                    <a:pt x="0" y="31"/>
                  </a:lnTo>
                  <a:lnTo>
                    <a:pt x="520" y="328"/>
                  </a:lnTo>
                  <a:lnTo>
                    <a:pt x="520" y="298"/>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59" name="Google Shape;559;p42"/>
            <p:cNvSpPr/>
            <p:nvPr/>
          </p:nvSpPr>
          <p:spPr>
            <a:xfrm>
              <a:off x="1233600" y="2247840"/>
              <a:ext cx="249600" cy="158400"/>
            </a:xfrm>
            <a:custGeom>
              <a:avLst/>
              <a:gdLst/>
              <a:ahLst/>
              <a:cxnLst/>
              <a:rect l="l" t="t" r="r" b="b"/>
              <a:pathLst>
                <a:path w="520" h="330" extrusionOk="0">
                  <a:moveTo>
                    <a:pt x="520" y="30"/>
                  </a:moveTo>
                  <a:lnTo>
                    <a:pt x="520" y="0"/>
                  </a:lnTo>
                  <a:lnTo>
                    <a:pt x="0" y="300"/>
                  </a:lnTo>
                  <a:lnTo>
                    <a:pt x="0" y="330"/>
                  </a:lnTo>
                  <a:lnTo>
                    <a:pt x="520" y="3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sp>
          <p:nvSpPr>
            <p:cNvPr id="560" name="Google Shape;560;p42"/>
            <p:cNvSpPr/>
            <p:nvPr/>
          </p:nvSpPr>
          <p:spPr>
            <a:xfrm>
              <a:off x="943680" y="2247840"/>
              <a:ext cx="249120" cy="158400"/>
            </a:xfrm>
            <a:custGeom>
              <a:avLst/>
              <a:gdLst/>
              <a:ahLst/>
              <a:cxnLst/>
              <a:rect l="l" t="t" r="r" b="b"/>
              <a:pathLst>
                <a:path w="519" h="330" extrusionOk="0">
                  <a:moveTo>
                    <a:pt x="519" y="300"/>
                  </a:moveTo>
                  <a:lnTo>
                    <a:pt x="0" y="0"/>
                  </a:lnTo>
                  <a:lnTo>
                    <a:pt x="0" y="30"/>
                  </a:lnTo>
                  <a:lnTo>
                    <a:pt x="519" y="330"/>
                  </a:lnTo>
                  <a:lnTo>
                    <a:pt x="519" y="300"/>
                  </a:lnTo>
                  <a:close/>
                </a:path>
              </a:pathLst>
            </a:custGeom>
            <a:solidFill>
              <a:schemeClr val="accent6"/>
            </a:solidFill>
            <a:ln>
              <a:noFill/>
            </a:ln>
          </p:spPr>
          <p:txBody>
            <a:bodyPr spcFirstLastPara="1" wrap="square" lIns="372300" tIns="186225" rIns="372300" bIns="186225" anchor="ctr" anchorCtr="1">
              <a:noAutofit/>
            </a:bodyPr>
            <a:lstStyle/>
            <a:p>
              <a:pPr marL="0" marR="0" lvl="0" indent="0" algn="l" rtl="0">
                <a:spcBef>
                  <a:spcPts val="0"/>
                </a:spcBef>
                <a:spcAft>
                  <a:spcPts val="0"/>
                </a:spcAft>
                <a:buNone/>
              </a:pPr>
              <a:endParaRPr sz="7297" b="0" strike="noStrike">
                <a:solidFill>
                  <a:srgbClr val="000000"/>
                </a:solidFill>
                <a:latin typeface="Arial"/>
                <a:ea typeface="Arial"/>
                <a:cs typeface="Arial"/>
                <a:sym typeface="Arial"/>
              </a:endParaRPr>
            </a:p>
          </p:txBody>
        </p:sp>
      </p:grpSp>
      <p:sp>
        <p:nvSpPr>
          <p:cNvPr id="561" name="Google Shape;561;p42"/>
          <p:cNvSpPr/>
          <p:nvPr/>
        </p:nvSpPr>
        <p:spPr>
          <a:xfrm>
            <a:off x="1177400" y="954600"/>
            <a:ext cx="7864000" cy="4938800"/>
          </a:xfrm>
          <a:prstGeom prst="roundRect">
            <a:avLst>
              <a:gd name="adj" fmla="val 3254"/>
            </a:avLst>
          </a:prstGeom>
          <a:solidFill>
            <a:schemeClr val="dk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562" name="Google Shape;562;p42"/>
          <p:cNvSpPr/>
          <p:nvPr/>
        </p:nvSpPr>
        <p:spPr>
          <a:xfrm>
            <a:off x="1177400" y="954600"/>
            <a:ext cx="7870800" cy="763600"/>
          </a:xfrm>
          <a:prstGeom prst="round2SameRect">
            <a:avLst>
              <a:gd name="adj1" fmla="val 14419"/>
              <a:gd name="adj2" fmla="val 0"/>
            </a:avLst>
          </a:prstGeom>
          <a:solidFill>
            <a:schemeClr val="accent1"/>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563" name="Google Shape;563;p42"/>
          <p:cNvSpPr>
            <a:spLocks noGrp="1"/>
          </p:cNvSpPr>
          <p:nvPr>
            <p:ph type="title"/>
          </p:nvPr>
        </p:nvSpPr>
        <p:spPr>
          <a:xfrm>
            <a:off x="1353233" y="1077400"/>
            <a:ext cx="7529200" cy="518000"/>
          </a:xfrm>
          <a:prstGeom prst="rect">
            <a:avLst/>
          </a:prstGeom>
        </p:spPr>
        <p:txBody>
          <a:bodyPr spcFirstLastPara="1" wrap="square" lIns="0" tIns="0" rIns="0" bIns="0" anchor="ctr" anchorCtr="0">
            <a:normAutofit/>
          </a:bodyPr>
          <a:lstStyle>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564" name="Google Shape;564;p42"/>
          <p:cNvSpPr/>
          <p:nvPr/>
        </p:nvSpPr>
        <p:spPr>
          <a:xfrm>
            <a:off x="10243015" y="2634179"/>
            <a:ext cx="1545995" cy="1579639"/>
          </a:xfrm>
          <a:custGeom>
            <a:avLst/>
            <a:gdLst/>
            <a:ahLst/>
            <a:cxnLst/>
            <a:rect l="l" t="t" r="r" b="b"/>
            <a:pathLst>
              <a:path w="2248" h="2297" extrusionOk="0">
                <a:moveTo>
                  <a:pt x="701" y="2266"/>
                </a:moveTo>
                <a:lnTo>
                  <a:pt x="701" y="2297"/>
                </a:lnTo>
                <a:lnTo>
                  <a:pt x="437" y="2146"/>
                </a:lnTo>
                <a:lnTo>
                  <a:pt x="437" y="2115"/>
                </a:lnTo>
                <a:lnTo>
                  <a:pt x="701" y="2266"/>
                </a:lnTo>
                <a:moveTo>
                  <a:pt x="1072" y="2146"/>
                </a:moveTo>
                <a:lnTo>
                  <a:pt x="807" y="2297"/>
                </a:lnTo>
                <a:lnTo>
                  <a:pt x="807" y="2266"/>
                </a:lnTo>
                <a:lnTo>
                  <a:pt x="1072" y="2115"/>
                </a:lnTo>
                <a:lnTo>
                  <a:pt x="1072" y="2146"/>
                </a:lnTo>
                <a:moveTo>
                  <a:pt x="1441" y="2266"/>
                </a:moveTo>
                <a:lnTo>
                  <a:pt x="1441" y="2297"/>
                </a:lnTo>
                <a:lnTo>
                  <a:pt x="1176" y="2146"/>
                </a:lnTo>
                <a:lnTo>
                  <a:pt x="1176" y="2115"/>
                </a:lnTo>
                <a:lnTo>
                  <a:pt x="1441" y="2266"/>
                </a:lnTo>
                <a:moveTo>
                  <a:pt x="1811" y="2146"/>
                </a:moveTo>
                <a:lnTo>
                  <a:pt x="1547" y="2297"/>
                </a:lnTo>
                <a:lnTo>
                  <a:pt x="1547" y="2266"/>
                </a:lnTo>
                <a:lnTo>
                  <a:pt x="1811" y="2115"/>
                </a:lnTo>
                <a:lnTo>
                  <a:pt x="1811" y="2146"/>
                </a:lnTo>
                <a:moveTo>
                  <a:pt x="767" y="2259"/>
                </a:moveTo>
                <a:lnTo>
                  <a:pt x="741" y="2259"/>
                </a:lnTo>
                <a:lnTo>
                  <a:pt x="741" y="1518"/>
                </a:lnTo>
                <a:lnTo>
                  <a:pt x="767" y="1518"/>
                </a:lnTo>
                <a:lnTo>
                  <a:pt x="767" y="2259"/>
                </a:lnTo>
                <a:moveTo>
                  <a:pt x="1507" y="2259"/>
                </a:moveTo>
                <a:lnTo>
                  <a:pt x="1481" y="2259"/>
                </a:lnTo>
                <a:lnTo>
                  <a:pt x="1481" y="1518"/>
                </a:lnTo>
                <a:lnTo>
                  <a:pt x="1507" y="1518"/>
                </a:lnTo>
                <a:lnTo>
                  <a:pt x="1507" y="2259"/>
                </a:lnTo>
                <a:moveTo>
                  <a:pt x="397" y="2047"/>
                </a:moveTo>
                <a:lnTo>
                  <a:pt x="371" y="2047"/>
                </a:lnTo>
                <a:lnTo>
                  <a:pt x="371" y="1307"/>
                </a:lnTo>
                <a:lnTo>
                  <a:pt x="397" y="1307"/>
                </a:lnTo>
                <a:lnTo>
                  <a:pt x="397" y="2047"/>
                </a:lnTo>
                <a:moveTo>
                  <a:pt x="1137" y="2047"/>
                </a:moveTo>
                <a:lnTo>
                  <a:pt x="1111" y="2047"/>
                </a:lnTo>
                <a:lnTo>
                  <a:pt x="1111" y="1307"/>
                </a:lnTo>
                <a:lnTo>
                  <a:pt x="1137" y="1307"/>
                </a:lnTo>
                <a:lnTo>
                  <a:pt x="1137" y="2047"/>
                </a:lnTo>
                <a:moveTo>
                  <a:pt x="1877" y="2047"/>
                </a:moveTo>
                <a:lnTo>
                  <a:pt x="1851" y="2047"/>
                </a:lnTo>
                <a:lnTo>
                  <a:pt x="1851" y="1307"/>
                </a:lnTo>
                <a:lnTo>
                  <a:pt x="1877" y="1307"/>
                </a:lnTo>
                <a:lnTo>
                  <a:pt x="1877" y="2047"/>
                </a:lnTo>
                <a:moveTo>
                  <a:pt x="701" y="1420"/>
                </a:moveTo>
                <a:lnTo>
                  <a:pt x="701" y="1450"/>
                </a:lnTo>
                <a:lnTo>
                  <a:pt x="437" y="1299"/>
                </a:lnTo>
                <a:lnTo>
                  <a:pt x="437" y="1269"/>
                </a:lnTo>
                <a:lnTo>
                  <a:pt x="701" y="1420"/>
                </a:lnTo>
                <a:moveTo>
                  <a:pt x="1072" y="1299"/>
                </a:moveTo>
                <a:lnTo>
                  <a:pt x="807" y="1450"/>
                </a:lnTo>
                <a:lnTo>
                  <a:pt x="807" y="1420"/>
                </a:lnTo>
                <a:lnTo>
                  <a:pt x="1072" y="1269"/>
                </a:lnTo>
                <a:lnTo>
                  <a:pt x="1072" y="1299"/>
                </a:lnTo>
                <a:moveTo>
                  <a:pt x="1441" y="1420"/>
                </a:moveTo>
                <a:lnTo>
                  <a:pt x="1441" y="1450"/>
                </a:lnTo>
                <a:lnTo>
                  <a:pt x="1176" y="1299"/>
                </a:lnTo>
                <a:lnTo>
                  <a:pt x="1176" y="1269"/>
                </a:lnTo>
                <a:lnTo>
                  <a:pt x="1441" y="1420"/>
                </a:lnTo>
                <a:moveTo>
                  <a:pt x="1811" y="1299"/>
                </a:moveTo>
                <a:lnTo>
                  <a:pt x="1547" y="1450"/>
                </a:lnTo>
                <a:lnTo>
                  <a:pt x="1547" y="1420"/>
                </a:lnTo>
                <a:lnTo>
                  <a:pt x="1811" y="1269"/>
                </a:lnTo>
                <a:lnTo>
                  <a:pt x="1811" y="1299"/>
                </a:lnTo>
                <a:moveTo>
                  <a:pt x="331" y="1208"/>
                </a:moveTo>
                <a:lnTo>
                  <a:pt x="331" y="1239"/>
                </a:lnTo>
                <a:lnTo>
                  <a:pt x="33" y="1070"/>
                </a:lnTo>
                <a:lnTo>
                  <a:pt x="67" y="1070"/>
                </a:lnTo>
                <a:lnTo>
                  <a:pt x="67" y="1058"/>
                </a:lnTo>
                <a:lnTo>
                  <a:pt x="331" y="1208"/>
                </a:lnTo>
                <a:moveTo>
                  <a:pt x="701" y="1070"/>
                </a:moveTo>
                <a:lnTo>
                  <a:pt x="735" y="1070"/>
                </a:lnTo>
                <a:lnTo>
                  <a:pt x="437" y="1239"/>
                </a:lnTo>
                <a:lnTo>
                  <a:pt x="437" y="1208"/>
                </a:lnTo>
                <a:lnTo>
                  <a:pt x="701" y="1058"/>
                </a:lnTo>
                <a:lnTo>
                  <a:pt x="701" y="1070"/>
                </a:lnTo>
                <a:moveTo>
                  <a:pt x="1072" y="1208"/>
                </a:moveTo>
                <a:lnTo>
                  <a:pt x="1072" y="1239"/>
                </a:lnTo>
                <a:lnTo>
                  <a:pt x="774" y="1070"/>
                </a:lnTo>
                <a:lnTo>
                  <a:pt x="807" y="1070"/>
                </a:lnTo>
                <a:lnTo>
                  <a:pt x="807" y="1058"/>
                </a:lnTo>
                <a:lnTo>
                  <a:pt x="1072" y="1208"/>
                </a:lnTo>
                <a:moveTo>
                  <a:pt x="1441" y="1070"/>
                </a:moveTo>
                <a:lnTo>
                  <a:pt x="1474" y="1070"/>
                </a:lnTo>
                <a:lnTo>
                  <a:pt x="1176" y="1239"/>
                </a:lnTo>
                <a:lnTo>
                  <a:pt x="1176" y="1208"/>
                </a:lnTo>
                <a:lnTo>
                  <a:pt x="1441" y="1058"/>
                </a:lnTo>
                <a:lnTo>
                  <a:pt x="1441" y="1070"/>
                </a:lnTo>
                <a:moveTo>
                  <a:pt x="1811" y="1208"/>
                </a:moveTo>
                <a:lnTo>
                  <a:pt x="1811" y="1239"/>
                </a:lnTo>
                <a:lnTo>
                  <a:pt x="1513" y="1070"/>
                </a:lnTo>
                <a:lnTo>
                  <a:pt x="1547" y="1070"/>
                </a:lnTo>
                <a:lnTo>
                  <a:pt x="1547" y="1058"/>
                </a:lnTo>
                <a:lnTo>
                  <a:pt x="1811" y="1208"/>
                </a:lnTo>
                <a:moveTo>
                  <a:pt x="2181" y="1070"/>
                </a:moveTo>
                <a:lnTo>
                  <a:pt x="2215" y="1070"/>
                </a:lnTo>
                <a:lnTo>
                  <a:pt x="1917" y="1239"/>
                </a:lnTo>
                <a:lnTo>
                  <a:pt x="1917" y="1208"/>
                </a:lnTo>
                <a:lnTo>
                  <a:pt x="2181" y="1058"/>
                </a:lnTo>
                <a:lnTo>
                  <a:pt x="2181" y="1070"/>
                </a:lnTo>
                <a:moveTo>
                  <a:pt x="397" y="1201"/>
                </a:moveTo>
                <a:lnTo>
                  <a:pt x="371" y="1201"/>
                </a:lnTo>
                <a:lnTo>
                  <a:pt x="371" y="461"/>
                </a:lnTo>
                <a:lnTo>
                  <a:pt x="397" y="461"/>
                </a:lnTo>
                <a:lnTo>
                  <a:pt x="397" y="1201"/>
                </a:lnTo>
                <a:moveTo>
                  <a:pt x="1137" y="1201"/>
                </a:moveTo>
                <a:lnTo>
                  <a:pt x="1111" y="1201"/>
                </a:lnTo>
                <a:lnTo>
                  <a:pt x="1111" y="461"/>
                </a:lnTo>
                <a:lnTo>
                  <a:pt x="1137" y="461"/>
                </a:lnTo>
                <a:lnTo>
                  <a:pt x="1137" y="1201"/>
                </a:lnTo>
                <a:moveTo>
                  <a:pt x="1877" y="1201"/>
                </a:moveTo>
                <a:lnTo>
                  <a:pt x="1851" y="1201"/>
                </a:lnTo>
                <a:lnTo>
                  <a:pt x="1851" y="461"/>
                </a:lnTo>
                <a:lnTo>
                  <a:pt x="1877" y="461"/>
                </a:lnTo>
                <a:lnTo>
                  <a:pt x="1877" y="1201"/>
                </a:lnTo>
                <a:moveTo>
                  <a:pt x="2248" y="964"/>
                </a:moveTo>
                <a:lnTo>
                  <a:pt x="2221" y="964"/>
                </a:lnTo>
                <a:lnTo>
                  <a:pt x="2221" y="250"/>
                </a:lnTo>
                <a:lnTo>
                  <a:pt x="2248" y="250"/>
                </a:lnTo>
                <a:lnTo>
                  <a:pt x="2248" y="964"/>
                </a:lnTo>
                <a:moveTo>
                  <a:pt x="27" y="964"/>
                </a:moveTo>
                <a:lnTo>
                  <a:pt x="0" y="964"/>
                </a:lnTo>
                <a:lnTo>
                  <a:pt x="0" y="250"/>
                </a:lnTo>
                <a:lnTo>
                  <a:pt x="27" y="250"/>
                </a:lnTo>
                <a:lnTo>
                  <a:pt x="27" y="964"/>
                </a:lnTo>
                <a:moveTo>
                  <a:pt x="767" y="964"/>
                </a:moveTo>
                <a:lnTo>
                  <a:pt x="741" y="964"/>
                </a:lnTo>
                <a:lnTo>
                  <a:pt x="741" y="250"/>
                </a:lnTo>
                <a:lnTo>
                  <a:pt x="767" y="250"/>
                </a:lnTo>
                <a:lnTo>
                  <a:pt x="767" y="964"/>
                </a:lnTo>
                <a:moveTo>
                  <a:pt x="1507" y="964"/>
                </a:moveTo>
                <a:lnTo>
                  <a:pt x="1481" y="964"/>
                </a:lnTo>
                <a:lnTo>
                  <a:pt x="1481" y="250"/>
                </a:lnTo>
                <a:lnTo>
                  <a:pt x="1507" y="250"/>
                </a:lnTo>
                <a:lnTo>
                  <a:pt x="1507" y="964"/>
                </a:lnTo>
                <a:moveTo>
                  <a:pt x="331" y="363"/>
                </a:moveTo>
                <a:lnTo>
                  <a:pt x="331" y="393"/>
                </a:lnTo>
                <a:lnTo>
                  <a:pt x="67" y="242"/>
                </a:lnTo>
                <a:lnTo>
                  <a:pt x="67" y="212"/>
                </a:lnTo>
                <a:lnTo>
                  <a:pt x="331" y="363"/>
                </a:lnTo>
                <a:moveTo>
                  <a:pt x="701" y="242"/>
                </a:moveTo>
                <a:lnTo>
                  <a:pt x="437" y="393"/>
                </a:lnTo>
                <a:lnTo>
                  <a:pt x="437" y="363"/>
                </a:lnTo>
                <a:lnTo>
                  <a:pt x="701" y="212"/>
                </a:lnTo>
                <a:lnTo>
                  <a:pt x="701" y="242"/>
                </a:lnTo>
                <a:moveTo>
                  <a:pt x="1072" y="363"/>
                </a:moveTo>
                <a:lnTo>
                  <a:pt x="1072" y="393"/>
                </a:lnTo>
                <a:lnTo>
                  <a:pt x="807" y="242"/>
                </a:lnTo>
                <a:lnTo>
                  <a:pt x="807" y="212"/>
                </a:lnTo>
                <a:lnTo>
                  <a:pt x="1072" y="363"/>
                </a:lnTo>
                <a:moveTo>
                  <a:pt x="1441" y="242"/>
                </a:moveTo>
                <a:lnTo>
                  <a:pt x="1176" y="393"/>
                </a:lnTo>
                <a:lnTo>
                  <a:pt x="1176" y="363"/>
                </a:lnTo>
                <a:lnTo>
                  <a:pt x="1441" y="212"/>
                </a:lnTo>
                <a:lnTo>
                  <a:pt x="1441" y="242"/>
                </a:lnTo>
                <a:moveTo>
                  <a:pt x="1811" y="363"/>
                </a:moveTo>
                <a:lnTo>
                  <a:pt x="1811" y="393"/>
                </a:lnTo>
                <a:lnTo>
                  <a:pt x="1547" y="242"/>
                </a:lnTo>
                <a:lnTo>
                  <a:pt x="1547" y="212"/>
                </a:lnTo>
                <a:lnTo>
                  <a:pt x="1811" y="363"/>
                </a:lnTo>
                <a:moveTo>
                  <a:pt x="2181" y="242"/>
                </a:moveTo>
                <a:lnTo>
                  <a:pt x="1917" y="393"/>
                </a:lnTo>
                <a:lnTo>
                  <a:pt x="1917" y="363"/>
                </a:lnTo>
                <a:lnTo>
                  <a:pt x="2181" y="212"/>
                </a:lnTo>
                <a:lnTo>
                  <a:pt x="2181" y="242"/>
                </a:lnTo>
                <a:moveTo>
                  <a:pt x="331" y="31"/>
                </a:moveTo>
                <a:lnTo>
                  <a:pt x="67" y="182"/>
                </a:lnTo>
                <a:lnTo>
                  <a:pt x="67" y="151"/>
                </a:lnTo>
                <a:lnTo>
                  <a:pt x="331" y="0"/>
                </a:lnTo>
                <a:lnTo>
                  <a:pt x="331" y="31"/>
                </a:lnTo>
                <a:moveTo>
                  <a:pt x="701" y="151"/>
                </a:moveTo>
                <a:lnTo>
                  <a:pt x="701" y="182"/>
                </a:lnTo>
                <a:lnTo>
                  <a:pt x="437" y="31"/>
                </a:lnTo>
                <a:lnTo>
                  <a:pt x="437" y="0"/>
                </a:lnTo>
                <a:lnTo>
                  <a:pt x="701" y="151"/>
                </a:lnTo>
                <a:moveTo>
                  <a:pt x="1072" y="31"/>
                </a:moveTo>
                <a:lnTo>
                  <a:pt x="807" y="182"/>
                </a:lnTo>
                <a:lnTo>
                  <a:pt x="807" y="151"/>
                </a:lnTo>
                <a:lnTo>
                  <a:pt x="1072" y="0"/>
                </a:lnTo>
                <a:lnTo>
                  <a:pt x="1072" y="31"/>
                </a:lnTo>
                <a:moveTo>
                  <a:pt x="1441" y="151"/>
                </a:moveTo>
                <a:lnTo>
                  <a:pt x="1441" y="182"/>
                </a:lnTo>
                <a:lnTo>
                  <a:pt x="1176" y="31"/>
                </a:lnTo>
                <a:lnTo>
                  <a:pt x="1176" y="0"/>
                </a:lnTo>
                <a:lnTo>
                  <a:pt x="1441" y="151"/>
                </a:lnTo>
                <a:moveTo>
                  <a:pt x="1811" y="31"/>
                </a:moveTo>
                <a:lnTo>
                  <a:pt x="1547" y="182"/>
                </a:lnTo>
                <a:lnTo>
                  <a:pt x="1547" y="151"/>
                </a:lnTo>
                <a:lnTo>
                  <a:pt x="1811" y="0"/>
                </a:lnTo>
                <a:lnTo>
                  <a:pt x="1811" y="31"/>
                </a:lnTo>
                <a:moveTo>
                  <a:pt x="2181" y="151"/>
                </a:moveTo>
                <a:lnTo>
                  <a:pt x="2181" y="182"/>
                </a:lnTo>
                <a:lnTo>
                  <a:pt x="1917" y="31"/>
                </a:lnTo>
                <a:lnTo>
                  <a:pt x="1917" y="0"/>
                </a:lnTo>
                <a:lnTo>
                  <a:pt x="2181" y="151"/>
                </a:lnTo>
                <a:close/>
              </a:path>
            </a:pathLst>
          </a:custGeom>
          <a:solidFill>
            <a:schemeClr val="accent4"/>
          </a:solidFill>
          <a:ln>
            <a:noFill/>
          </a:ln>
        </p:spPr>
        <p:txBody>
          <a:bodyPr spcFirstLastPara="1" wrap="square" lIns="81625" tIns="40825" rIns="81625" bIns="40825" anchor="ctr" anchorCtr="1">
            <a:noAutofit/>
          </a:bodyPr>
          <a:lstStyle/>
          <a:p>
            <a:pPr marL="0" marR="0" lvl="0" indent="0" algn="l" rtl="0">
              <a:spcBef>
                <a:spcPts val="0"/>
              </a:spcBef>
              <a:spcAft>
                <a:spcPts val="0"/>
              </a:spcAft>
              <a:buNone/>
            </a:pPr>
            <a:endParaRPr sz="1600" b="0" strike="noStrike">
              <a:solidFill>
                <a:srgbClr val="FFFFFF"/>
              </a:solidFill>
              <a:latin typeface="Arial"/>
              <a:ea typeface="Arial"/>
              <a:cs typeface="Arial"/>
              <a:sym typeface="Arial"/>
            </a:endParaRPr>
          </a:p>
        </p:txBody>
      </p:sp>
      <p:sp>
        <p:nvSpPr>
          <p:cNvPr id="565" name="Google Shape;565;p42"/>
          <p:cNvSpPr>
            <a:spLocks noGrp="1"/>
          </p:cNvSpPr>
          <p:nvPr>
            <p:ph type="body" idx="13"/>
          </p:nvPr>
        </p:nvSpPr>
        <p:spPr>
          <a:xfrm>
            <a:off x="1353233" y="1923500"/>
            <a:ext cx="7529200" cy="3796800"/>
          </a:xfrm>
          <a:prstGeom prst="rect">
            <a:avLst/>
          </a:prstGeom>
        </p:spPr>
        <p:txBody>
          <a:bodyPr spcFirstLastPara="1" wrap="square" lIns="0" tIns="0" rIns="0" bIns="0" anchor="t" anchorCtr="0">
            <a:normAutofit/>
          </a:bodyPr>
          <a:lstStyle>
            <a:lvl1pPr marL="457200" indent="-381000">
              <a:defRPr>
                <a:solidFill>
                  <a:schemeClr val="lt1"/>
                </a:solidFill>
              </a:defRPr>
            </a:lvl1pPr>
            <a:lvl2pPr marL="914400" indent="-381000">
              <a:defRPr>
                <a:solidFill>
                  <a:schemeClr val="lt1"/>
                </a:solidFill>
              </a:defRPr>
            </a:lvl2pPr>
            <a:lvl3pPr marL="1371600" indent="-381000">
              <a:defRPr>
                <a:solidFill>
                  <a:schemeClr val="lt1"/>
                </a:solidFill>
              </a:defRPr>
            </a:lvl3pPr>
            <a:lvl4pPr marL="1828800" indent="-381000">
              <a:defRPr>
                <a:solidFill>
                  <a:schemeClr val="lt1"/>
                </a:solidFill>
              </a:defRPr>
            </a:lvl4pPr>
            <a:lvl5pPr marL="2286000" indent="-381000">
              <a:defRPr>
                <a:solidFill>
                  <a:schemeClr val="lt1"/>
                </a:solidFill>
              </a:defRPr>
            </a:lvl5pPr>
            <a:lvl6pPr marL="2743200" indent="-381000">
              <a:defRPr>
                <a:solidFill>
                  <a:schemeClr val="lt1"/>
                </a:solidFill>
              </a:defRPr>
            </a:lvl6pPr>
            <a:lvl7pPr marL="3200400" indent="-381000">
              <a:defRPr>
                <a:solidFill>
                  <a:schemeClr val="lt1"/>
                </a:solidFill>
              </a:defRPr>
            </a:lvl7pPr>
            <a:lvl8pPr marL="3657600" indent="-381000">
              <a:defRPr>
                <a:solidFill>
                  <a:schemeClr val="lt1"/>
                </a:solidFill>
              </a:defRPr>
            </a:lvl8pPr>
            <a:lvl9pPr marL="4114800" indent="-381000">
              <a:defRPr>
                <a:solidFill>
                  <a:schemeClr val="lt1"/>
                </a:solidFill>
              </a:defRPr>
            </a:lvl9pPr>
          </a:lstStyle>
          <a:p>
            <a:r>
              <a:rPr lang="en-US"/>
              <a:t>Click to edit Master text styles</a:t>
            </a:r>
          </a:p>
        </p:txBody>
      </p:sp>
    </p:spTree>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matchingName="0_Custom / Chart 01">
  <p:cSld name="CUSTOM_28">
    <p:bg>
      <p:bgPr>
        <a:solidFill>
          <a:schemeClr val="lt2"/>
        </a:solidFill>
        <a:effectLst/>
      </p:bgPr>
    </p:bg>
    <p:spTree>
      <p:nvGrpSpPr>
        <p:cNvPr id="1" name="Shape 566"/>
        <p:cNvGrpSpPr/>
        <p:nvPr/>
      </p:nvGrpSpPr>
      <p:grpSpPr>
        <a:xfrm>
          <a:off x="0" y="0"/>
          <a:ext cx="0" cy="0"/>
          <a:chOff x="0" y="0"/>
          <a:chExt cx="0" cy="0"/>
        </a:xfrm>
      </p:grpSpPr>
      <p:sp>
        <p:nvSpPr>
          <p:cNvPr id="567" name="Google Shape;567;p43"/>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68" name="Google Shape;568;p43"/>
          <p:cNvSpPr>
            <a:spLocks noGrp="1"/>
          </p:cNvSpPr>
          <p:nvPr>
            <p:ph type="body" idx="13"/>
          </p:nvPr>
        </p:nvSpPr>
        <p:spPr>
          <a:xfrm>
            <a:off x="192000" y="1413767"/>
            <a:ext cx="49200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69" name="Google Shape;569;p43"/>
          <p:cNvSpPr>
            <a:spLocks noGrp="1"/>
          </p:cNvSpPr>
          <p:nvPr>
            <p:ph type="body" idx="14"/>
          </p:nvPr>
        </p:nvSpPr>
        <p:spPr>
          <a:xfrm>
            <a:off x="198867" y="2451367"/>
            <a:ext cx="4920000" cy="374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70" name="Google Shape;570;p43"/>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Tree>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matchingName="0_Custom / Table">
  <p:cSld name="CUSTOM_28_2">
    <p:bg>
      <p:bgPr>
        <a:solidFill>
          <a:schemeClr val="lt2"/>
        </a:solidFill>
        <a:effectLst/>
      </p:bgPr>
    </p:bg>
    <p:spTree>
      <p:nvGrpSpPr>
        <p:cNvPr id="1" name="Shape 571"/>
        <p:cNvGrpSpPr/>
        <p:nvPr/>
      </p:nvGrpSpPr>
      <p:grpSpPr>
        <a:xfrm>
          <a:off x="0" y="0"/>
          <a:ext cx="0" cy="0"/>
          <a:chOff x="0" y="0"/>
          <a:chExt cx="0" cy="0"/>
        </a:xfrm>
      </p:grpSpPr>
      <p:sp>
        <p:nvSpPr>
          <p:cNvPr id="572" name="Google Shape;572;p44"/>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73" name="Google Shape;573;p44"/>
          <p:cNvSpPr>
            <a:spLocks noGrp="1"/>
          </p:cNvSpPr>
          <p:nvPr>
            <p:ph type="body" idx="13"/>
          </p:nvPr>
        </p:nvSpPr>
        <p:spPr>
          <a:xfrm>
            <a:off x="192000" y="1413767"/>
            <a:ext cx="49200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74" name="Google Shape;574;p44"/>
          <p:cNvSpPr>
            <a:spLocks noGrp="1"/>
          </p:cNvSpPr>
          <p:nvPr>
            <p:ph type="body" idx="14"/>
          </p:nvPr>
        </p:nvSpPr>
        <p:spPr>
          <a:xfrm>
            <a:off x="198867" y="2451367"/>
            <a:ext cx="4920000" cy="374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75" name="Google Shape;575;p44"/>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matchingName="0_Custom / Table 1">
  <p:cSld name="CUSTOM_28_2_2">
    <p:bg>
      <p:bgPr>
        <a:solidFill>
          <a:schemeClr val="lt2"/>
        </a:solidFill>
        <a:effectLst/>
      </p:bgPr>
    </p:bg>
    <p:spTree>
      <p:nvGrpSpPr>
        <p:cNvPr id="1" name="Shape 576"/>
        <p:cNvGrpSpPr/>
        <p:nvPr/>
      </p:nvGrpSpPr>
      <p:grpSpPr>
        <a:xfrm>
          <a:off x="0" y="0"/>
          <a:ext cx="0" cy="0"/>
          <a:chOff x="0" y="0"/>
          <a:chExt cx="0" cy="0"/>
        </a:xfrm>
      </p:grpSpPr>
      <p:sp>
        <p:nvSpPr>
          <p:cNvPr id="577" name="Google Shape;577;p45"/>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78" name="Google Shape;578;p45"/>
          <p:cNvSpPr>
            <a:spLocks noGrp="1"/>
          </p:cNvSpPr>
          <p:nvPr>
            <p:ph type="body" idx="13"/>
          </p:nvPr>
        </p:nvSpPr>
        <p:spPr>
          <a:xfrm>
            <a:off x="192000" y="1413767"/>
            <a:ext cx="49200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79" name="Google Shape;579;p45"/>
          <p:cNvSpPr>
            <a:spLocks noGrp="1"/>
          </p:cNvSpPr>
          <p:nvPr>
            <p:ph type="body" idx="14"/>
          </p:nvPr>
        </p:nvSpPr>
        <p:spPr>
          <a:xfrm>
            <a:off x="198867" y="2451367"/>
            <a:ext cx="4920000" cy="374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80" name="Google Shape;580;p45"/>
          <p:cNvSpPr>
            <a:spLocks noGrp="1"/>
          </p:cNvSpPr>
          <p:nvPr>
            <p:ph type="pic" idx="12"/>
          </p:nvPr>
        </p:nvSpPr>
        <p:spPr>
          <a:xfrm>
            <a:off x="6705767" y="1891500"/>
            <a:ext cx="3458800" cy="3431600"/>
          </a:xfrm>
          <a:prstGeom prst="roundRect">
            <a:avLst>
              <a:gd name="adj" fmla="val 2362"/>
            </a:avLst>
          </a:prstGeom>
          <a:noFill/>
          <a:ln>
            <a:noFill/>
          </a:ln>
        </p:spPr>
        <p:txBody>
          <a:bodyPr/>
          <a:lstStyle/>
          <a:p>
            <a:endParaRPr lang="en-US"/>
          </a:p>
        </p:txBody>
      </p:sp>
      <p:sp>
        <p:nvSpPr>
          <p:cNvPr id="581" name="Google Shape;581;p45"/>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matchingName="0_Custom / Pricing">
  <p:cSld name="CUSTOM_28_2_1">
    <p:bg>
      <p:bgPr>
        <a:solidFill>
          <a:schemeClr val="lt2"/>
        </a:solidFill>
        <a:effectLst/>
      </p:bgPr>
    </p:bg>
    <p:spTree>
      <p:nvGrpSpPr>
        <p:cNvPr id="1" name="Shape 582"/>
        <p:cNvGrpSpPr/>
        <p:nvPr/>
      </p:nvGrpSpPr>
      <p:grpSpPr>
        <a:xfrm>
          <a:off x="0" y="0"/>
          <a:ext cx="0" cy="0"/>
          <a:chOff x="0" y="0"/>
          <a:chExt cx="0" cy="0"/>
        </a:xfrm>
      </p:grpSpPr>
      <p:sp>
        <p:nvSpPr>
          <p:cNvPr id="583" name="Google Shape;583;p46"/>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84" name="Google Shape;584;p46"/>
          <p:cNvSpPr>
            <a:spLocks noGrp="1"/>
          </p:cNvSpPr>
          <p:nvPr>
            <p:ph type="body" idx="13"/>
          </p:nvPr>
        </p:nvSpPr>
        <p:spPr>
          <a:xfrm>
            <a:off x="192000" y="1413767"/>
            <a:ext cx="49200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85" name="Google Shape;585;p46"/>
          <p:cNvSpPr>
            <a:spLocks noGrp="1"/>
          </p:cNvSpPr>
          <p:nvPr>
            <p:ph type="body" idx="14"/>
          </p:nvPr>
        </p:nvSpPr>
        <p:spPr>
          <a:xfrm>
            <a:off x="198867" y="2451367"/>
            <a:ext cx="4920000" cy="374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matchingName="0_Custom / Icon 01">
  <p:cSld name="CUSTOM_28_2_1_1">
    <p:bg>
      <p:bgPr>
        <a:solidFill>
          <a:schemeClr val="lt2"/>
        </a:solidFill>
        <a:effectLst/>
      </p:bgPr>
    </p:bg>
    <p:spTree>
      <p:nvGrpSpPr>
        <p:cNvPr id="1" name="Shape 586"/>
        <p:cNvGrpSpPr/>
        <p:nvPr/>
      </p:nvGrpSpPr>
      <p:grpSpPr>
        <a:xfrm>
          <a:off x="0" y="0"/>
          <a:ext cx="0" cy="0"/>
          <a:chOff x="0" y="0"/>
          <a:chExt cx="0" cy="0"/>
        </a:xfrm>
      </p:grpSpPr>
      <p:sp>
        <p:nvSpPr>
          <p:cNvPr id="587" name="Google Shape;587;p47"/>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88" name="Google Shape;588;p47"/>
          <p:cNvSpPr>
            <a:spLocks noGrp="1"/>
          </p:cNvSpPr>
          <p:nvPr>
            <p:ph type="body" idx="13"/>
          </p:nvPr>
        </p:nvSpPr>
        <p:spPr>
          <a:xfrm>
            <a:off x="192000" y="1413767"/>
            <a:ext cx="49200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89" name="Google Shape;589;p47"/>
          <p:cNvSpPr>
            <a:spLocks noGrp="1"/>
          </p:cNvSpPr>
          <p:nvPr>
            <p:ph type="body" idx="14"/>
          </p:nvPr>
        </p:nvSpPr>
        <p:spPr>
          <a:xfrm>
            <a:off x="198867" y="2451367"/>
            <a:ext cx="4920000" cy="374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90" name="Google Shape;590;p47"/>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Tree>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matchingName="0_Custom / Icon 02">
  <p:cSld name="CUSTOM_28_2_1_1_1">
    <p:bg>
      <p:bgPr>
        <a:solidFill>
          <a:schemeClr val="lt2"/>
        </a:solidFill>
        <a:effectLst/>
      </p:bgPr>
    </p:bg>
    <p:spTree>
      <p:nvGrpSpPr>
        <p:cNvPr id="1" name="Shape 591"/>
        <p:cNvGrpSpPr/>
        <p:nvPr/>
      </p:nvGrpSpPr>
      <p:grpSpPr>
        <a:xfrm>
          <a:off x="0" y="0"/>
          <a:ext cx="0" cy="0"/>
          <a:chOff x="0" y="0"/>
          <a:chExt cx="0" cy="0"/>
        </a:xfrm>
      </p:grpSpPr>
      <p:sp>
        <p:nvSpPr>
          <p:cNvPr id="592" name="Google Shape;592;p48"/>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93" name="Google Shape;593;p48"/>
          <p:cNvSpPr>
            <a:spLocks noGrp="1"/>
          </p:cNvSpPr>
          <p:nvPr>
            <p:ph type="body" idx="13"/>
          </p:nvPr>
        </p:nvSpPr>
        <p:spPr>
          <a:xfrm>
            <a:off x="192000" y="1413767"/>
            <a:ext cx="49200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94" name="Google Shape;594;p48"/>
          <p:cNvSpPr>
            <a:spLocks noGrp="1"/>
          </p:cNvSpPr>
          <p:nvPr>
            <p:ph type="body" idx="14"/>
          </p:nvPr>
        </p:nvSpPr>
        <p:spPr>
          <a:xfrm>
            <a:off x="198867" y="2451367"/>
            <a:ext cx="4920000" cy="374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595" name="Google Shape;595;p48"/>
          <p:cNvSpPr>
            <a:spLocks noGrp="1"/>
          </p:cNvSpPr>
          <p:nvPr>
            <p:ph type="pic" idx="12"/>
          </p:nvPr>
        </p:nvSpPr>
        <p:spPr>
          <a:xfrm>
            <a:off x="7773467" y="2088200"/>
            <a:ext cx="1790000" cy="1790000"/>
          </a:xfrm>
          <a:prstGeom prst="roundRect">
            <a:avLst>
              <a:gd name="adj" fmla="val 3337"/>
            </a:avLst>
          </a:prstGeom>
          <a:noFill/>
          <a:ln>
            <a:noFill/>
          </a:ln>
        </p:spPr>
        <p:txBody>
          <a:bodyPr/>
          <a:lstStyle/>
          <a:p>
            <a:endParaRPr lang="en-US"/>
          </a:p>
        </p:txBody>
      </p:sp>
      <p:sp>
        <p:nvSpPr>
          <p:cNvPr id="596" name="Google Shape;596;p48"/>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Tree>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matchingName="0_Custom / Contact 01">
  <p:cSld name="CUSTOM_28_1">
    <p:bg>
      <p:bgPr>
        <a:solidFill>
          <a:schemeClr val="lt2"/>
        </a:solidFill>
        <a:effectLst/>
      </p:bgPr>
    </p:bg>
    <p:spTree>
      <p:nvGrpSpPr>
        <p:cNvPr id="1" name="Shape 597"/>
        <p:cNvGrpSpPr/>
        <p:nvPr/>
      </p:nvGrpSpPr>
      <p:grpSpPr>
        <a:xfrm>
          <a:off x="0" y="0"/>
          <a:ext cx="0" cy="0"/>
          <a:chOff x="0" y="0"/>
          <a:chExt cx="0" cy="0"/>
        </a:xfrm>
      </p:grpSpPr>
      <p:sp>
        <p:nvSpPr>
          <p:cNvPr id="598" name="Google Shape;598;p49"/>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99" name="Google Shape;599;p49"/>
          <p:cNvSpPr>
            <a:spLocks noGrp="1"/>
          </p:cNvSpPr>
          <p:nvPr>
            <p:ph type="body" idx="13"/>
          </p:nvPr>
        </p:nvSpPr>
        <p:spPr>
          <a:xfrm>
            <a:off x="192000" y="1413767"/>
            <a:ext cx="49200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600" name="Google Shape;600;p49"/>
          <p:cNvSpPr>
            <a:spLocks noGrp="1"/>
          </p:cNvSpPr>
          <p:nvPr>
            <p:ph type="body" idx="14"/>
          </p:nvPr>
        </p:nvSpPr>
        <p:spPr>
          <a:xfrm>
            <a:off x="198867" y="2451367"/>
            <a:ext cx="4920000" cy="374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matchingName="0_Custom / Testimonials">
  <p:cSld name="CUSTOM_28_1_1">
    <p:bg>
      <p:bgPr>
        <a:solidFill>
          <a:schemeClr val="lt2"/>
        </a:solidFill>
        <a:effectLst/>
      </p:bgPr>
    </p:bg>
    <p:spTree>
      <p:nvGrpSpPr>
        <p:cNvPr id="1" name="Shape 601"/>
        <p:cNvGrpSpPr/>
        <p:nvPr/>
      </p:nvGrpSpPr>
      <p:grpSpPr>
        <a:xfrm>
          <a:off x="0" y="0"/>
          <a:ext cx="0" cy="0"/>
          <a:chOff x="0" y="0"/>
          <a:chExt cx="0" cy="0"/>
        </a:xfrm>
      </p:grpSpPr>
      <p:sp>
        <p:nvSpPr>
          <p:cNvPr id="602" name="Google Shape;602;p50"/>
          <p:cNvSpPr>
            <a:spLocks noGrp="1"/>
          </p:cNvSpPr>
          <p:nvPr>
            <p:ph type="title"/>
          </p:nvPr>
        </p:nvSpPr>
        <p:spPr>
          <a:xfrm>
            <a:off x="192000" y="192000"/>
            <a:ext cx="118080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03" name="Google Shape;603;p50"/>
          <p:cNvSpPr>
            <a:spLocks noGrp="1"/>
          </p:cNvSpPr>
          <p:nvPr>
            <p:ph type="body" idx="13"/>
          </p:nvPr>
        </p:nvSpPr>
        <p:spPr>
          <a:xfrm>
            <a:off x="192000" y="1413767"/>
            <a:ext cx="49200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604" name="Google Shape;604;p50"/>
          <p:cNvSpPr>
            <a:spLocks noGrp="1"/>
          </p:cNvSpPr>
          <p:nvPr>
            <p:ph type="body" idx="14"/>
          </p:nvPr>
        </p:nvSpPr>
        <p:spPr>
          <a:xfrm>
            <a:off x="198867" y="2451367"/>
            <a:ext cx="4920000" cy="3748400"/>
          </a:xfrm>
          <a:prstGeom prst="rect">
            <a:avLst/>
          </a:prstGeom>
        </p:spPr>
        <p:txBody>
          <a:bodyPr spcFirstLastPara="1" wrap="square" lIns="0" tIns="0" rIns="0" bIns="0" anchor="t" anchorCtr="0">
            <a:norm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605" name="Google Shape;605;p50"/>
          <p:cNvSpPr>
            <a:spLocks noGrp="1"/>
          </p:cNvSpPr>
          <p:nvPr>
            <p:ph type="pic" idx="12"/>
          </p:nvPr>
        </p:nvSpPr>
        <p:spPr>
          <a:xfrm>
            <a:off x="8597267" y="2675100"/>
            <a:ext cx="1324000" cy="1324000"/>
          </a:xfrm>
          <a:prstGeom prst="roundRect">
            <a:avLst>
              <a:gd name="adj" fmla="val 4081"/>
            </a:avLst>
          </a:prstGeom>
          <a:noFill/>
          <a:ln>
            <a:noFill/>
          </a:ln>
        </p:spPr>
      </p:sp>
    </p:spTree>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matchingName="0_Custom / Chart 01 Dark">
  <p:cSld name="CUSTOM_28_4">
    <p:bg>
      <p:bgPr>
        <a:solidFill>
          <a:schemeClr val="dk2"/>
        </a:solidFill>
        <a:effectLst/>
      </p:bgPr>
    </p:bg>
    <p:spTree>
      <p:nvGrpSpPr>
        <p:cNvPr id="1" name="Shape 606"/>
        <p:cNvGrpSpPr/>
        <p:nvPr/>
      </p:nvGrpSpPr>
      <p:grpSpPr>
        <a:xfrm>
          <a:off x="0" y="0"/>
          <a:ext cx="0" cy="0"/>
          <a:chOff x="0" y="0"/>
          <a:chExt cx="0" cy="0"/>
        </a:xfrm>
      </p:grpSpPr>
      <p:sp>
        <p:nvSpPr>
          <p:cNvPr id="607" name="Google Shape;607;p51"/>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608" name="Google Shape;608;p51"/>
          <p:cNvSpPr>
            <a:spLocks noGrp="1"/>
          </p:cNvSpPr>
          <p:nvPr>
            <p:ph type="title"/>
          </p:nvPr>
        </p:nvSpPr>
        <p:spPr>
          <a:xfrm>
            <a:off x="395200" y="395200"/>
            <a:ext cx="11808000" cy="763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609" name="Google Shape;609;p51"/>
          <p:cNvSpPr>
            <a:spLocks noGrp="1"/>
          </p:cNvSpPr>
          <p:nvPr>
            <p:ph type="body" idx="13"/>
          </p:nvPr>
        </p:nvSpPr>
        <p:spPr>
          <a:xfrm>
            <a:off x="395200" y="1616967"/>
            <a:ext cx="4920000" cy="763600"/>
          </a:xfrm>
          <a:prstGeom prst="rect">
            <a:avLst/>
          </a:prstGeom>
        </p:spPr>
        <p:txBody>
          <a:bodyPr spcFirstLastPara="1" wrap="square" lIns="0" tIns="0" rIns="0" bIns="0" anchor="t" anchorCtr="0">
            <a:no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
        <p:nvSpPr>
          <p:cNvPr id="610" name="Google Shape;610;p51"/>
          <p:cNvSpPr>
            <a:spLocks noGrp="1"/>
          </p:cNvSpPr>
          <p:nvPr>
            <p:ph type="body" idx="14"/>
          </p:nvPr>
        </p:nvSpPr>
        <p:spPr>
          <a:xfrm>
            <a:off x="402067" y="2654567"/>
            <a:ext cx="4920000" cy="3748400"/>
          </a:xfrm>
          <a:prstGeom prst="rect">
            <a:avLst/>
          </a:prstGeom>
        </p:spPr>
        <p:txBody>
          <a:bodyPr spcFirstLastPara="1" wrap="square" lIns="0" tIns="0" rIns="0" bIns="0" anchor="t" anchorCtr="0">
            <a:norm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Tree>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matchingName="0_Custom / Pricing Light">
  <p:cSld name="CUSTOM_28_2_1_2">
    <p:bg>
      <p:bgPr>
        <a:solidFill>
          <a:schemeClr val="lt2"/>
        </a:solidFill>
        <a:effectLst/>
      </p:bgPr>
    </p:bg>
    <p:spTree>
      <p:nvGrpSpPr>
        <p:cNvPr id="1" name="Shape 611"/>
        <p:cNvGrpSpPr/>
        <p:nvPr/>
      </p:nvGrpSpPr>
      <p:grpSpPr>
        <a:xfrm>
          <a:off x="0" y="0"/>
          <a:ext cx="0" cy="0"/>
          <a:chOff x="0" y="0"/>
          <a:chExt cx="0" cy="0"/>
        </a:xfrm>
      </p:grpSpPr>
      <p:sp>
        <p:nvSpPr>
          <p:cNvPr id="612" name="Google Shape;612;p52"/>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613" name="Google Shape;613;p52"/>
          <p:cNvSpPr>
            <a:spLocks noGrp="1"/>
          </p:cNvSpPr>
          <p:nvPr>
            <p:ph type="title"/>
          </p:nvPr>
        </p:nvSpPr>
        <p:spPr>
          <a:xfrm>
            <a:off x="395200" y="395200"/>
            <a:ext cx="11413200" cy="763600"/>
          </a:xfrm>
          <a:prstGeom prst="rect">
            <a:avLst/>
          </a:prstGeom>
        </p:spPr>
        <p:txBody>
          <a:bodyPr spcFirstLastPara="1" wrap="square" lIns="0" tIns="0" rIns="0" bIns="0" anchor="t" anchorCtr="0">
            <a:noAutofit/>
          </a:bodyPr>
          <a:lstStyle>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614" name="Google Shape;614;p52"/>
          <p:cNvSpPr>
            <a:spLocks noGrp="1"/>
          </p:cNvSpPr>
          <p:nvPr>
            <p:ph type="body" idx="13"/>
          </p:nvPr>
        </p:nvSpPr>
        <p:spPr>
          <a:xfrm>
            <a:off x="395200" y="1616967"/>
            <a:ext cx="4755600" cy="7636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
        <p:nvSpPr>
          <p:cNvPr id="615" name="Google Shape;615;p52"/>
          <p:cNvSpPr>
            <a:spLocks noGrp="1"/>
          </p:cNvSpPr>
          <p:nvPr>
            <p:ph type="body" idx="14"/>
          </p:nvPr>
        </p:nvSpPr>
        <p:spPr>
          <a:xfrm>
            <a:off x="401837" y="2654567"/>
            <a:ext cx="4755600" cy="3748400"/>
          </a:xfrm>
          <a:prstGeom prst="rect">
            <a:avLst/>
          </a:prstGeom>
        </p:spPr>
        <p:txBody>
          <a:bodyPr spcFirstLastPara="1" wrap="square" lIns="0" tIns="0" rIns="0" bIns="0" anchor="t" anchorCtr="0">
            <a:noAutofit/>
          </a:bodyPr>
          <a:lstStyle>
            <a:lvl1pPr marL="457200" indent="-311150">
              <a:defRPr/>
            </a:lvl1pPr>
            <a:lvl2pPr marL="914400" indent="-311150">
              <a:defRPr/>
            </a:lvl2pPr>
            <a:lvl3pPr marL="1371600" indent="-311150">
              <a:defRPr/>
            </a:lvl3pPr>
            <a:lvl4pPr marL="1828800" indent="-311150">
              <a:defRPr/>
            </a:lvl4pPr>
            <a:lvl5pPr marL="2286000" indent="-311150">
              <a:defRPr/>
            </a:lvl5pPr>
            <a:lvl6pPr marL="2743200" indent="-311150">
              <a:defRPr/>
            </a:lvl6pPr>
            <a:lvl7pPr marL="3200400" indent="-311150">
              <a:defRPr/>
            </a:lvl7pPr>
            <a:lvl8pPr marL="3657600" indent="-311150">
              <a:defRPr/>
            </a:lvl8pPr>
            <a:lvl9pPr marL="4114800" indent="-311150">
              <a:defRPr/>
            </a:lvl9pPr>
          </a:lstStyle>
          <a:p>
            <a:r>
              <a:rPr lang="en-US"/>
              <a:t>Click to edit Master text styles</a:t>
            </a:r>
          </a:p>
        </p:txBody>
      </p:sp>
    </p:spTree>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matchingName="0_Cistom / Team Dark">
  <p:cSld name="CUSTOM_29_1">
    <p:bg>
      <p:bgPr>
        <a:solidFill>
          <a:schemeClr val="dk2"/>
        </a:solidFill>
        <a:effectLst/>
      </p:bgPr>
    </p:bg>
    <p:spTree>
      <p:nvGrpSpPr>
        <p:cNvPr id="1" name="Shape 616"/>
        <p:cNvGrpSpPr/>
        <p:nvPr/>
      </p:nvGrpSpPr>
      <p:grpSpPr>
        <a:xfrm>
          <a:off x="0" y="0"/>
          <a:ext cx="0" cy="0"/>
          <a:chOff x="0" y="0"/>
          <a:chExt cx="0" cy="0"/>
        </a:xfrm>
      </p:grpSpPr>
      <p:sp>
        <p:nvSpPr>
          <p:cNvPr id="617" name="Google Shape;617;p53"/>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618" name="Google Shape;618;p53"/>
          <p:cNvSpPr>
            <a:spLocks noGrp="1"/>
          </p:cNvSpPr>
          <p:nvPr>
            <p:ph type="title"/>
          </p:nvPr>
        </p:nvSpPr>
        <p:spPr>
          <a:xfrm>
            <a:off x="395200" y="395200"/>
            <a:ext cx="11383600" cy="763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619" name="Google Shape;619;p53"/>
          <p:cNvSpPr>
            <a:spLocks noGrp="1"/>
          </p:cNvSpPr>
          <p:nvPr>
            <p:ph type="body" idx="14"/>
          </p:nvPr>
        </p:nvSpPr>
        <p:spPr>
          <a:xfrm>
            <a:off x="1166433" y="1972567"/>
            <a:ext cx="4929600" cy="1456400"/>
          </a:xfrm>
          <a:prstGeom prst="rect">
            <a:avLst/>
          </a:prstGeom>
        </p:spPr>
        <p:txBody>
          <a:bodyPr spcFirstLastPara="1" wrap="square" lIns="0" tIns="0" rIns="0" bIns="0" anchor="t" anchorCtr="0">
            <a:noAutofit/>
          </a:bodyPr>
          <a:lstStyle>
            <a:lvl1pPr marL="457200" indent="-292100">
              <a:defRPr>
                <a:solidFill>
                  <a:schemeClr val="lt2"/>
                </a:solidFill>
              </a:defRPr>
            </a:lvl1pPr>
            <a:lvl2pPr marL="914400" indent="-292100">
              <a:defRPr>
                <a:solidFill>
                  <a:schemeClr val="lt2"/>
                </a:solidFill>
              </a:defRPr>
            </a:lvl2pPr>
            <a:lvl3pPr marL="1371600" indent="-292100">
              <a:defRPr>
                <a:solidFill>
                  <a:schemeClr val="lt2"/>
                </a:solidFill>
              </a:defRPr>
            </a:lvl3pPr>
            <a:lvl4pPr marL="1828800" indent="-292100">
              <a:defRPr>
                <a:solidFill>
                  <a:schemeClr val="lt2"/>
                </a:solidFill>
              </a:defRPr>
            </a:lvl4pPr>
            <a:lvl5pPr marL="2286000" indent="-292100">
              <a:defRPr>
                <a:solidFill>
                  <a:schemeClr val="lt2"/>
                </a:solidFill>
              </a:defRPr>
            </a:lvl5pPr>
            <a:lvl6pPr marL="2743200" indent="-292100">
              <a:defRPr>
                <a:solidFill>
                  <a:schemeClr val="lt2"/>
                </a:solidFill>
              </a:defRPr>
            </a:lvl6pPr>
            <a:lvl7pPr marL="3200400" indent="-292100">
              <a:defRPr>
                <a:solidFill>
                  <a:schemeClr val="lt2"/>
                </a:solidFill>
              </a:defRPr>
            </a:lvl7pPr>
            <a:lvl8pPr marL="3657600" indent="-292100">
              <a:defRPr>
                <a:solidFill>
                  <a:schemeClr val="lt2"/>
                </a:solidFill>
              </a:defRPr>
            </a:lvl8pPr>
            <a:lvl9pPr marL="4114800" indent="-292100">
              <a:defRPr>
                <a:solidFill>
                  <a:schemeClr val="lt2"/>
                </a:solidFill>
              </a:defRPr>
            </a:lvl9pPr>
          </a:lstStyle>
          <a:p>
            <a:r>
              <a:rPr lang="en-US"/>
              <a:t>Click to edit Master text styles</a:t>
            </a:r>
          </a:p>
        </p:txBody>
      </p:sp>
      <p:sp>
        <p:nvSpPr>
          <p:cNvPr id="620" name="Google Shape;620;p53"/>
          <p:cNvSpPr>
            <a:spLocks noGrp="1"/>
          </p:cNvSpPr>
          <p:nvPr>
            <p:ph type="body" idx="13"/>
          </p:nvPr>
        </p:nvSpPr>
        <p:spPr>
          <a:xfrm>
            <a:off x="7057067" y="1864467"/>
            <a:ext cx="2675200" cy="1564400"/>
          </a:xfrm>
          <a:prstGeom prst="rect">
            <a:avLst/>
          </a:prstGeom>
        </p:spPr>
        <p:txBody>
          <a:bodyPr spcFirstLastPara="1" wrap="square" lIns="0" tIns="0" rIns="0" bIns="0" anchor="t" anchorCtr="0">
            <a:noAutofit/>
          </a:bodyPr>
          <a:lstStyle>
            <a:lvl1pPr marL="457200" indent="-292100">
              <a:defRPr>
                <a:solidFill>
                  <a:schemeClr val="lt2"/>
                </a:solidFill>
              </a:defRPr>
            </a:lvl1pPr>
            <a:lvl2pPr marL="914400" indent="-292100">
              <a:defRPr>
                <a:solidFill>
                  <a:schemeClr val="lt2"/>
                </a:solidFill>
              </a:defRPr>
            </a:lvl2pPr>
            <a:lvl3pPr marL="1371600" indent="-292100">
              <a:defRPr>
                <a:solidFill>
                  <a:schemeClr val="lt2"/>
                </a:solidFill>
              </a:defRPr>
            </a:lvl3pPr>
            <a:lvl4pPr marL="1828800" indent="-292100">
              <a:defRPr>
                <a:solidFill>
                  <a:schemeClr val="lt2"/>
                </a:solidFill>
              </a:defRPr>
            </a:lvl4pPr>
            <a:lvl5pPr marL="2286000" indent="-292100">
              <a:defRPr>
                <a:solidFill>
                  <a:schemeClr val="lt2"/>
                </a:solidFill>
              </a:defRPr>
            </a:lvl5pPr>
            <a:lvl6pPr marL="2743200" indent="-292100">
              <a:defRPr>
                <a:solidFill>
                  <a:schemeClr val="lt2"/>
                </a:solidFill>
              </a:defRPr>
            </a:lvl6pPr>
            <a:lvl7pPr marL="3200400" indent="-292100">
              <a:defRPr>
                <a:solidFill>
                  <a:schemeClr val="lt2"/>
                </a:solidFill>
              </a:defRPr>
            </a:lvl7pPr>
            <a:lvl8pPr marL="3657600" indent="-292100">
              <a:defRPr>
                <a:solidFill>
                  <a:schemeClr val="lt2"/>
                </a:solidFill>
              </a:defRPr>
            </a:lvl8pPr>
            <a:lvl9pPr marL="4114800" indent="-292100">
              <a:defRPr>
                <a:solidFill>
                  <a:schemeClr val="lt2"/>
                </a:solidFill>
              </a:defRPr>
            </a:lvl9pPr>
          </a:lstStyle>
          <a:p>
            <a:r>
              <a:rPr lang="en-US"/>
              <a:t>Click to edit Master text styles</a:t>
            </a:r>
          </a:p>
        </p:txBody>
      </p:sp>
      <p:sp>
        <p:nvSpPr>
          <p:cNvPr id="621" name="Google Shape;621;p53"/>
          <p:cNvSpPr>
            <a:spLocks noGrp="1"/>
          </p:cNvSpPr>
          <p:nvPr>
            <p:ph type="pic" idx="12"/>
          </p:nvPr>
        </p:nvSpPr>
        <p:spPr>
          <a:xfrm>
            <a:off x="1166433" y="3422700"/>
            <a:ext cx="1456400" cy="1456400"/>
          </a:xfrm>
          <a:prstGeom prst="roundRect">
            <a:avLst>
              <a:gd name="adj" fmla="val 4637"/>
            </a:avLst>
          </a:prstGeom>
          <a:noFill/>
          <a:ln>
            <a:noFill/>
          </a:ln>
        </p:spPr>
        <p:txBody>
          <a:bodyPr/>
          <a:lstStyle/>
          <a:p>
            <a:endParaRPr lang="en-US"/>
          </a:p>
        </p:txBody>
      </p:sp>
    </p:spTree>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matchingName="0_Custom / Contact Dark">
  <p:cSld name="CUSTOM_28_1_2">
    <p:bg>
      <p:bgPr>
        <a:solidFill>
          <a:schemeClr val="dk2"/>
        </a:solidFill>
        <a:effectLst/>
      </p:bgPr>
    </p:bg>
    <p:spTree>
      <p:nvGrpSpPr>
        <p:cNvPr id="1" name="Shape 622"/>
        <p:cNvGrpSpPr/>
        <p:nvPr/>
      </p:nvGrpSpPr>
      <p:grpSpPr>
        <a:xfrm>
          <a:off x="0" y="0"/>
          <a:ext cx="0" cy="0"/>
          <a:chOff x="0" y="0"/>
          <a:chExt cx="0" cy="0"/>
        </a:xfrm>
      </p:grpSpPr>
      <p:sp>
        <p:nvSpPr>
          <p:cNvPr id="623" name="Google Shape;623;p54"/>
          <p:cNvSpPr/>
          <p:nvPr/>
        </p:nvSpPr>
        <p:spPr>
          <a:xfrm>
            <a:off x="192000" y="192000"/>
            <a:ext cx="11808000" cy="6475200"/>
          </a:xfrm>
          <a:prstGeom prst="roundRect">
            <a:avLst>
              <a:gd name="adj" fmla="val 967"/>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624" name="Google Shape;624;p54"/>
          <p:cNvSpPr>
            <a:spLocks noGrp="1"/>
          </p:cNvSpPr>
          <p:nvPr>
            <p:ph type="title"/>
          </p:nvPr>
        </p:nvSpPr>
        <p:spPr>
          <a:xfrm>
            <a:off x="395200" y="395200"/>
            <a:ext cx="11808000" cy="763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625" name="Google Shape;625;p54"/>
          <p:cNvSpPr>
            <a:spLocks noGrp="1"/>
          </p:cNvSpPr>
          <p:nvPr>
            <p:ph type="body" idx="13"/>
          </p:nvPr>
        </p:nvSpPr>
        <p:spPr>
          <a:xfrm>
            <a:off x="402067" y="2654567"/>
            <a:ext cx="4920000" cy="3748400"/>
          </a:xfrm>
          <a:prstGeom prst="rect">
            <a:avLst/>
          </a:prstGeom>
        </p:spPr>
        <p:txBody>
          <a:bodyPr spcFirstLastPara="1" wrap="square" lIns="0" tIns="0" rIns="0" bIns="0" anchor="t" anchorCtr="0">
            <a:normAutofit/>
          </a:bodyPr>
          <a:lstStyle>
            <a:lvl1pPr marL="457200" indent="-311150">
              <a:defRPr>
                <a:solidFill>
                  <a:schemeClr val="lt2"/>
                </a:solidFill>
              </a:defRPr>
            </a:lvl1pPr>
            <a:lvl2pPr marL="914400" indent="-311150">
              <a:defRPr>
                <a:solidFill>
                  <a:schemeClr val="lt2"/>
                </a:solidFill>
              </a:defRPr>
            </a:lvl2pPr>
            <a:lvl3pPr marL="1371600" indent="-311150">
              <a:defRPr>
                <a:solidFill>
                  <a:schemeClr val="lt2"/>
                </a:solidFill>
              </a:defRPr>
            </a:lvl3pPr>
            <a:lvl4pPr marL="1828800" indent="-311150">
              <a:defRPr>
                <a:solidFill>
                  <a:schemeClr val="lt2"/>
                </a:solidFill>
              </a:defRPr>
            </a:lvl4pPr>
            <a:lvl5pPr marL="2286000" indent="-311150">
              <a:defRPr>
                <a:solidFill>
                  <a:schemeClr val="lt2"/>
                </a:solidFill>
              </a:defRPr>
            </a:lvl5pPr>
            <a:lvl6pPr marL="2743200" indent="-311150">
              <a:defRPr>
                <a:solidFill>
                  <a:schemeClr val="lt2"/>
                </a:solidFill>
              </a:defRPr>
            </a:lvl6pPr>
            <a:lvl7pPr marL="3200400" indent="-311150">
              <a:defRPr>
                <a:solidFill>
                  <a:schemeClr val="lt2"/>
                </a:solidFill>
              </a:defRPr>
            </a:lvl7pPr>
            <a:lvl8pPr marL="3657600" indent="-311150">
              <a:defRPr>
                <a:solidFill>
                  <a:schemeClr val="lt2"/>
                </a:solidFill>
              </a:defRPr>
            </a:lvl8pPr>
            <a:lvl9pPr marL="4114800" indent="-311150">
              <a:defRPr>
                <a:solidFill>
                  <a:schemeClr val="lt2"/>
                </a:solidFill>
              </a:defRPr>
            </a:lvl9pPr>
          </a:lstStyle>
          <a:p>
            <a:r>
              <a:rPr lang="en-US"/>
              <a:t>Click to edit Master text styles</a:t>
            </a:r>
          </a:p>
        </p:txBody>
      </p:sp>
    </p:spTree>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matchingName="0. Big Statement 1">
  <p:cSld name="CUSTOM_31">
    <p:bg>
      <p:bgPr>
        <a:solidFill>
          <a:schemeClr val="lt2"/>
        </a:solidFill>
        <a:effectLst/>
      </p:bgPr>
    </p:bg>
    <p:spTree>
      <p:nvGrpSpPr>
        <p:cNvPr id="1" name="Shape 626"/>
        <p:cNvGrpSpPr/>
        <p:nvPr/>
      </p:nvGrpSpPr>
      <p:grpSpPr>
        <a:xfrm>
          <a:off x="0" y="0"/>
          <a:ext cx="0" cy="0"/>
          <a:chOff x="0" y="0"/>
          <a:chExt cx="0" cy="0"/>
        </a:xfrm>
      </p:grpSpPr>
      <p:sp>
        <p:nvSpPr>
          <p:cNvPr id="627" name="Google Shape;627;p55"/>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628" name="Google Shape;628;p55"/>
          <p:cNvSpPr>
            <a:spLocks noGrp="1"/>
          </p:cNvSpPr>
          <p:nvPr>
            <p:ph type="title"/>
          </p:nvPr>
        </p:nvSpPr>
        <p:spPr>
          <a:xfrm>
            <a:off x="416000" y="395200"/>
            <a:ext cx="11360000" cy="508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29" name="Google Shape;629;p55"/>
          <p:cNvSpPr>
            <a:spLocks noGrp="1"/>
          </p:cNvSpPr>
          <p:nvPr>
            <p:ph type="body" idx="13"/>
          </p:nvPr>
        </p:nvSpPr>
        <p:spPr>
          <a:xfrm>
            <a:off x="402067" y="1691000"/>
            <a:ext cx="11360000" cy="3476000"/>
          </a:xfrm>
          <a:prstGeom prst="rect">
            <a:avLst/>
          </a:prstGeom>
        </p:spPr>
        <p:txBody>
          <a:bodyPr spcFirstLastPara="1" wrap="square" lIns="0" tIns="0" rIns="0" bIns="0" anchor="ctr" anchorCtr="0">
            <a:normAutofit/>
          </a:bodyPr>
          <a:lstStyle>
            <a:lvl1pPr marL="457200" indent="-457200" algn="ctr">
              <a:defRPr/>
            </a:lvl1pPr>
            <a:lvl2pPr marL="914400" indent="-457200" algn="ctr">
              <a:defRPr/>
            </a:lvl2pPr>
            <a:lvl3pPr marL="1371600" indent="-457200" algn="ctr">
              <a:defRPr/>
            </a:lvl3pPr>
            <a:lvl4pPr marL="1828800" indent="-457200" algn="ctr">
              <a:defRPr/>
            </a:lvl4pPr>
            <a:lvl5pPr marL="2286000" indent="-457200" algn="ctr">
              <a:defRPr/>
            </a:lvl5pPr>
            <a:lvl6pPr marL="2743200" indent="-457200" algn="ctr">
              <a:defRPr/>
            </a:lvl6pPr>
            <a:lvl7pPr marL="3200400" indent="-457200" algn="ctr">
              <a:defRPr/>
            </a:lvl7pPr>
            <a:lvl8pPr marL="3657600" indent="-457200" algn="ctr">
              <a:defRPr/>
            </a:lvl8pPr>
            <a:lvl9pPr marL="4114800" indent="-457200" algn="ctr">
              <a:defRPr/>
            </a:lvl9pPr>
          </a:lstStyle>
          <a:p>
            <a:r>
              <a:rPr lang="en-US"/>
              <a:t>Click to edit Master text styles</a:t>
            </a:r>
          </a:p>
        </p:txBody>
      </p:sp>
    </p:spTree>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matchingName="0. Big Statement 2">
  <p:cSld name="CUSTOM_31_1">
    <p:bg>
      <p:bgPr>
        <a:solidFill>
          <a:schemeClr val="lt2"/>
        </a:solidFill>
        <a:effectLst/>
      </p:bgPr>
    </p:bg>
    <p:spTree>
      <p:nvGrpSpPr>
        <p:cNvPr id="1" name="Shape 630"/>
        <p:cNvGrpSpPr/>
        <p:nvPr/>
      </p:nvGrpSpPr>
      <p:grpSpPr>
        <a:xfrm>
          <a:off x="0" y="0"/>
          <a:ext cx="0" cy="0"/>
          <a:chOff x="0" y="0"/>
          <a:chExt cx="0" cy="0"/>
        </a:xfrm>
      </p:grpSpPr>
      <p:sp>
        <p:nvSpPr>
          <p:cNvPr id="631" name="Google Shape;631;p56"/>
          <p:cNvSpPr/>
          <p:nvPr/>
        </p:nvSpPr>
        <p:spPr>
          <a:xfrm>
            <a:off x="192000" y="192000"/>
            <a:ext cx="11808000" cy="6475200"/>
          </a:xfrm>
          <a:prstGeom prst="roundRect">
            <a:avLst>
              <a:gd name="adj" fmla="val 967"/>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Mono"/>
              <a:ea typeface="Aptos Mono"/>
              <a:cs typeface="Aptos Mono"/>
              <a:sym typeface="Aptos Mono"/>
            </a:endParaRPr>
          </a:p>
        </p:txBody>
      </p:sp>
      <p:sp>
        <p:nvSpPr>
          <p:cNvPr id="632" name="Google Shape;632;p56"/>
          <p:cNvSpPr>
            <a:spLocks noGrp="1"/>
          </p:cNvSpPr>
          <p:nvPr>
            <p:ph type="title"/>
          </p:nvPr>
        </p:nvSpPr>
        <p:spPr>
          <a:xfrm>
            <a:off x="416000" y="395200"/>
            <a:ext cx="11360000" cy="508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33" name="Google Shape;633;p56"/>
          <p:cNvSpPr>
            <a:spLocks noGrp="1"/>
          </p:cNvSpPr>
          <p:nvPr>
            <p:ph type="body" idx="13"/>
          </p:nvPr>
        </p:nvSpPr>
        <p:spPr>
          <a:xfrm>
            <a:off x="402067" y="1691000"/>
            <a:ext cx="11360000" cy="3476000"/>
          </a:xfrm>
          <a:prstGeom prst="rect">
            <a:avLst/>
          </a:prstGeom>
        </p:spPr>
        <p:txBody>
          <a:bodyPr spcFirstLastPara="1" wrap="square" lIns="0" tIns="0" rIns="0" bIns="0" anchor="ctr" anchorCtr="0">
            <a:normAutofit/>
          </a:bodyPr>
          <a:lstStyle>
            <a:lvl1pPr marL="457200" indent="-311150" algn="ctr">
              <a:defRPr>
                <a:solidFill>
                  <a:schemeClr val="accent6"/>
                </a:solidFill>
              </a:defRPr>
            </a:lvl1pPr>
            <a:lvl2pPr marL="914400" indent="-311150" algn="ctr">
              <a:defRPr>
                <a:solidFill>
                  <a:schemeClr val="accent6"/>
                </a:solidFill>
              </a:defRPr>
            </a:lvl2pPr>
            <a:lvl3pPr marL="1371600" indent="-311150" algn="ctr">
              <a:defRPr>
                <a:solidFill>
                  <a:schemeClr val="accent6"/>
                </a:solidFill>
              </a:defRPr>
            </a:lvl3pPr>
            <a:lvl4pPr marL="1828800" indent="-311150" algn="ctr">
              <a:defRPr>
                <a:solidFill>
                  <a:schemeClr val="accent6"/>
                </a:solidFill>
              </a:defRPr>
            </a:lvl4pPr>
            <a:lvl5pPr marL="2286000" indent="-311150" algn="ctr">
              <a:defRPr>
                <a:solidFill>
                  <a:schemeClr val="accent6"/>
                </a:solidFill>
              </a:defRPr>
            </a:lvl5pPr>
            <a:lvl6pPr marL="2743200" indent="-311150" algn="ctr">
              <a:defRPr>
                <a:solidFill>
                  <a:schemeClr val="accent6"/>
                </a:solidFill>
              </a:defRPr>
            </a:lvl6pPr>
            <a:lvl7pPr marL="3200400" indent="-311150" algn="ctr">
              <a:defRPr>
                <a:solidFill>
                  <a:schemeClr val="accent6"/>
                </a:solidFill>
              </a:defRPr>
            </a:lvl7pPr>
            <a:lvl8pPr marL="3657600" indent="-311150" algn="ctr">
              <a:defRPr>
                <a:solidFill>
                  <a:schemeClr val="accent6"/>
                </a:solidFill>
              </a:defRPr>
            </a:lvl8pPr>
            <a:lvl9pPr marL="4114800" indent="-311150" algn="ctr">
              <a:defRPr>
                <a:solidFill>
                  <a:schemeClr val="accent6"/>
                </a:solidFill>
              </a:defRPr>
            </a:lvl9pPr>
          </a:lstStyle>
          <a:p>
            <a:r>
              <a:rPr lang="en-US"/>
              <a:t>Click to edit Master text styles</a:t>
            </a:r>
          </a:p>
        </p:txBody>
      </p:sp>
      <p:sp>
        <p:nvSpPr>
          <p:cNvPr id="634" name="Google Shape;634;p56"/>
          <p:cNvSpPr>
            <a:spLocks noGrp="1"/>
          </p:cNvSpPr>
          <p:nvPr>
            <p:ph type="body" idx="14"/>
          </p:nvPr>
        </p:nvSpPr>
        <p:spPr>
          <a:xfrm>
            <a:off x="1176000" y="5534700"/>
            <a:ext cx="9840000" cy="846800"/>
          </a:xfrm>
          <a:prstGeom prst="rect">
            <a:avLst/>
          </a:prstGeom>
        </p:spPr>
        <p:txBody>
          <a:bodyPr spcFirstLastPara="1" wrap="square" lIns="0" tIns="0" rIns="0" bIns="0" anchor="ctr" anchorCtr="0">
            <a:normAutofit/>
          </a:bodyPr>
          <a:lstStyle>
            <a:lvl1pPr marL="457200" indent="-311150" algn="ctr">
              <a:defRPr>
                <a:solidFill>
                  <a:schemeClr val="accent6"/>
                </a:solidFill>
              </a:defRPr>
            </a:lvl1pPr>
            <a:lvl2pPr marL="914400" indent="-311150" algn="ctr">
              <a:defRPr>
                <a:solidFill>
                  <a:schemeClr val="accent6"/>
                </a:solidFill>
              </a:defRPr>
            </a:lvl2pPr>
            <a:lvl3pPr marL="1371600" indent="-311150" algn="ctr">
              <a:defRPr>
                <a:solidFill>
                  <a:schemeClr val="accent6"/>
                </a:solidFill>
              </a:defRPr>
            </a:lvl3pPr>
            <a:lvl4pPr marL="1828800" indent="-311150" algn="ctr">
              <a:defRPr>
                <a:solidFill>
                  <a:schemeClr val="accent6"/>
                </a:solidFill>
              </a:defRPr>
            </a:lvl4pPr>
            <a:lvl5pPr marL="2286000" indent="-311150" algn="ctr">
              <a:defRPr>
                <a:solidFill>
                  <a:schemeClr val="accent6"/>
                </a:solidFill>
              </a:defRPr>
            </a:lvl5pPr>
            <a:lvl6pPr marL="2743200" indent="-311150" algn="ctr">
              <a:defRPr>
                <a:solidFill>
                  <a:schemeClr val="accent6"/>
                </a:solidFill>
              </a:defRPr>
            </a:lvl6pPr>
            <a:lvl7pPr marL="3200400" indent="-311150" algn="ctr">
              <a:defRPr>
                <a:solidFill>
                  <a:schemeClr val="accent6"/>
                </a:solidFill>
              </a:defRPr>
            </a:lvl7pPr>
            <a:lvl8pPr marL="3657600" indent="-311150" algn="ctr">
              <a:defRPr>
                <a:solidFill>
                  <a:schemeClr val="accent6"/>
                </a:solidFill>
              </a:defRPr>
            </a:lvl8pPr>
            <a:lvl9pPr marL="4114800" indent="-311150" algn="ctr">
              <a:defRPr>
                <a:solidFill>
                  <a:schemeClr val="accent6"/>
                </a:solidFill>
              </a:defRPr>
            </a:lvl9pPr>
          </a:lstStyle>
          <a:p>
            <a:r>
              <a:rPr lang="en-US"/>
              <a:t>Click to edit Master text styles</a:t>
            </a:r>
          </a:p>
        </p:txBody>
      </p:sp>
    </p:spTree>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matchingName="Slide With Paragraph v1" type="title">
  <p:cSld name="TITLE">
    <p:spTree>
      <p:nvGrpSpPr>
        <p:cNvPr id="1" name="Shape 9"/>
        <p:cNvGrpSpPr/>
        <p:nvPr/>
      </p:nvGrpSpPr>
      <p:grpSpPr>
        <a:xfrm>
          <a:off x="0" y="0"/>
          <a:ext cx="0" cy="0"/>
          <a:chOff x="0" y="0"/>
          <a:chExt cx="0" cy="0"/>
        </a:xfrm>
      </p:grpSpPr>
      <p:sp>
        <p:nvSpPr>
          <p:cNvPr id="10" name="Google Shape;10;p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1" name="Google Shape;11;p2"/>
          <p:cNvSpPr/>
          <p:nvPr/>
        </p:nvSpPr>
        <p:spPr>
          <a:xfrm rot="-963726">
            <a:off x="102997" y="-849731"/>
            <a:ext cx="2169372" cy="1878789"/>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12;p2"/>
          <p:cNvGrpSpPr/>
          <p:nvPr/>
        </p:nvGrpSpPr>
        <p:grpSpPr>
          <a:xfrm>
            <a:off x="10485103" y="4399339"/>
            <a:ext cx="5494787" cy="2954932"/>
            <a:chOff x="317615" y="1251533"/>
            <a:chExt cx="9485219" cy="5100867"/>
          </a:xfrm>
        </p:grpSpPr>
        <p:sp>
          <p:nvSpPr>
            <p:cNvPr id="13" name="Google Shape;13;p2"/>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 name="Google Shape;26;p2"/>
          <p:cNvSpPr>
            <a:spLocks noGrp="1"/>
          </p:cNvSpPr>
          <p:nvPr>
            <p:ph type="title"/>
          </p:nvPr>
        </p:nvSpPr>
        <p:spPr>
          <a:xfrm>
            <a:off x="868800" y="480000"/>
            <a:ext cx="10795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7" name="Google Shape;27;p2"/>
          <p:cNvSpPr>
            <a:spLocks noGrp="1"/>
          </p:cNvSpPr>
          <p:nvPr>
            <p:ph type="body" idx="13"/>
          </p:nvPr>
        </p:nvSpPr>
        <p:spPr>
          <a:xfrm>
            <a:off x="868800" y="1622400"/>
            <a:ext cx="10795200" cy="474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matchingName="Slide With Paragraph v2 - Image" type="secHead">
  <p:cSld name="SECTION_HEADER">
    <p:spTree>
      <p:nvGrpSpPr>
        <p:cNvPr id="1" name="Shape 28"/>
        <p:cNvGrpSpPr/>
        <p:nvPr/>
      </p:nvGrpSpPr>
      <p:grpSpPr>
        <a:xfrm>
          <a:off x="0" y="0"/>
          <a:ext cx="0" cy="0"/>
          <a:chOff x="0" y="0"/>
          <a:chExt cx="0" cy="0"/>
        </a:xfrm>
      </p:grpSpPr>
      <p:sp>
        <p:nvSpPr>
          <p:cNvPr id="29" name="Google Shape;29;p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grpSp>
        <p:nvGrpSpPr>
          <p:cNvPr id="30" name="Google Shape;30;p3"/>
          <p:cNvGrpSpPr/>
          <p:nvPr/>
        </p:nvGrpSpPr>
        <p:grpSpPr>
          <a:xfrm>
            <a:off x="10316407" y="-598675"/>
            <a:ext cx="2281195" cy="1226759"/>
            <a:chOff x="317615" y="1251533"/>
            <a:chExt cx="9485219" cy="5100867"/>
          </a:xfrm>
        </p:grpSpPr>
        <p:sp>
          <p:nvSpPr>
            <p:cNvPr id="31" name="Google Shape;31;p3"/>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 name="Google Shape;43;p3"/>
          <p:cNvSpPr>
            <a:spLocks noGrp="1"/>
          </p:cNvSpPr>
          <p:nvPr>
            <p:ph type="pic" idx="12"/>
          </p:nvPr>
        </p:nvSpPr>
        <p:spPr>
          <a:xfrm>
            <a:off x="859200" y="484800"/>
            <a:ext cx="4387200" cy="5923200"/>
          </a:xfrm>
          <a:prstGeom prst="roundRect">
            <a:avLst>
              <a:gd name="adj" fmla="val 3761"/>
            </a:avLst>
          </a:prstGeom>
          <a:noFill/>
          <a:ln>
            <a:noFill/>
          </a:ln>
        </p:spPr>
        <p:txBody>
          <a:bodyPr/>
          <a:lstStyle/>
          <a:p>
            <a:endParaRPr lang="en-IN"/>
          </a:p>
        </p:txBody>
      </p:sp>
      <p:sp>
        <p:nvSpPr>
          <p:cNvPr id="44" name="Google Shape;44;p3"/>
          <p:cNvSpPr>
            <a:spLocks noGrp="1"/>
          </p:cNvSpPr>
          <p:nvPr>
            <p:ph type="title"/>
          </p:nvPr>
        </p:nvSpPr>
        <p:spPr>
          <a:xfrm>
            <a:off x="5539200" y="523200"/>
            <a:ext cx="6187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5" name="Google Shape;45;p3"/>
          <p:cNvSpPr>
            <a:spLocks noGrp="1"/>
          </p:cNvSpPr>
          <p:nvPr>
            <p:ph type="body" idx="13"/>
          </p:nvPr>
        </p:nvSpPr>
        <p:spPr>
          <a:xfrm>
            <a:off x="5539200" y="1584000"/>
            <a:ext cx="6187200" cy="47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 name="Google Shape;46;p3"/>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matchingName="Slide with 3 paragraphs" type="tx">
  <p:cSld name="TITLE_AND_BODY">
    <p:spTree>
      <p:nvGrpSpPr>
        <p:cNvPr id="1" name="Shape 47"/>
        <p:cNvGrpSpPr/>
        <p:nvPr/>
      </p:nvGrpSpPr>
      <p:grpSpPr>
        <a:xfrm>
          <a:off x="0" y="0"/>
          <a:ext cx="0" cy="0"/>
          <a:chOff x="0" y="0"/>
          <a:chExt cx="0" cy="0"/>
        </a:xfrm>
      </p:grpSpPr>
      <p:sp>
        <p:nvSpPr>
          <p:cNvPr id="48" name="Google Shape;48;p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grpSp>
        <p:nvGrpSpPr>
          <p:cNvPr id="49" name="Google Shape;49;p4"/>
          <p:cNvGrpSpPr/>
          <p:nvPr/>
        </p:nvGrpSpPr>
        <p:grpSpPr>
          <a:xfrm>
            <a:off x="3564303" y="5689172"/>
            <a:ext cx="5494787" cy="2954932"/>
            <a:chOff x="317615" y="1251533"/>
            <a:chExt cx="9485219" cy="5100867"/>
          </a:xfrm>
        </p:grpSpPr>
        <p:sp>
          <p:nvSpPr>
            <p:cNvPr id="50" name="Google Shape;50;p4"/>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4"/>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4"/>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4"/>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 name="Google Shape;62;p4"/>
          <p:cNvSpPr>
            <a:spLocks noGrp="1"/>
          </p:cNvSpPr>
          <p:nvPr>
            <p:ph type="title"/>
          </p:nvPr>
        </p:nvSpPr>
        <p:spPr>
          <a:xfrm>
            <a:off x="888000" y="523200"/>
            <a:ext cx="10833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3" name="Google Shape;63;p4"/>
          <p:cNvSpPr>
            <a:spLocks noGrp="1"/>
          </p:cNvSpPr>
          <p:nvPr>
            <p:ph type="body" idx="13"/>
          </p:nvPr>
        </p:nvSpPr>
        <p:spPr>
          <a:xfrm>
            <a:off x="888000" y="1540800"/>
            <a:ext cx="3451200" cy="484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4" name="Google Shape;64;p4"/>
          <p:cNvSpPr>
            <a:spLocks noGrp="1"/>
          </p:cNvSpPr>
          <p:nvPr>
            <p:ph type="body" idx="14"/>
          </p:nvPr>
        </p:nvSpPr>
        <p:spPr>
          <a:xfrm>
            <a:off x="4584000" y="1540800"/>
            <a:ext cx="3451200" cy="484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5" name="Google Shape;65;p4"/>
          <p:cNvSpPr>
            <a:spLocks noGrp="1"/>
          </p:cNvSpPr>
          <p:nvPr>
            <p:ph type="body" idx="15"/>
          </p:nvPr>
        </p:nvSpPr>
        <p:spPr>
          <a:xfrm>
            <a:off x="8280000" y="1540800"/>
            <a:ext cx="3451200" cy="484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6" name="Google Shape;66;p4"/>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matchingName="Slide with 2 columns v1" type="twoColTx">
  <p:cSld name="TITLE_AND_TWO_COLUMNS">
    <p:spTree>
      <p:nvGrpSpPr>
        <p:cNvPr id="1" name="Shape 67"/>
        <p:cNvGrpSpPr/>
        <p:nvPr/>
      </p:nvGrpSpPr>
      <p:grpSpPr>
        <a:xfrm>
          <a:off x="0" y="0"/>
          <a:ext cx="0" cy="0"/>
          <a:chOff x="0" y="0"/>
          <a:chExt cx="0" cy="0"/>
        </a:xfrm>
      </p:grpSpPr>
      <p:sp>
        <p:nvSpPr>
          <p:cNvPr id="68" name="Google Shape;68;p5"/>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69" name="Google Shape;69;p5"/>
          <p:cNvSpPr/>
          <p:nvPr/>
        </p:nvSpPr>
        <p:spPr>
          <a:xfrm rot="-1716784">
            <a:off x="10603516" y="-1506029"/>
            <a:ext cx="4279275" cy="3706088"/>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5"/>
          <p:cNvSpPr>
            <a:spLocks noGrp="1"/>
          </p:cNvSpPr>
          <p:nvPr>
            <p:ph type="title"/>
          </p:nvPr>
        </p:nvSpPr>
        <p:spPr>
          <a:xfrm>
            <a:off x="888000" y="480000"/>
            <a:ext cx="10171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71" name="Google Shape;71;p5"/>
          <p:cNvSpPr>
            <a:spLocks noGrp="1"/>
          </p:cNvSpPr>
          <p:nvPr>
            <p:ph type="body" idx="13"/>
          </p:nvPr>
        </p:nvSpPr>
        <p:spPr>
          <a:xfrm>
            <a:off x="888000" y="1545600"/>
            <a:ext cx="10171200" cy="5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2" name="Google Shape;72;p5"/>
          <p:cNvSpPr>
            <a:spLocks noGrp="1"/>
          </p:cNvSpPr>
          <p:nvPr>
            <p:ph type="body" idx="14"/>
          </p:nvPr>
        </p:nvSpPr>
        <p:spPr>
          <a:xfrm>
            <a:off x="888000" y="2198400"/>
            <a:ext cx="10171200" cy="150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3" name="Google Shape;73;p5"/>
          <p:cNvSpPr>
            <a:spLocks noGrp="1"/>
          </p:cNvSpPr>
          <p:nvPr>
            <p:ph type="body" idx="15"/>
          </p:nvPr>
        </p:nvSpPr>
        <p:spPr>
          <a:xfrm>
            <a:off x="888000" y="4219200"/>
            <a:ext cx="10171200" cy="5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4" name="Google Shape;74;p5"/>
          <p:cNvSpPr>
            <a:spLocks noGrp="1"/>
          </p:cNvSpPr>
          <p:nvPr>
            <p:ph type="body" idx="16"/>
          </p:nvPr>
        </p:nvSpPr>
        <p:spPr>
          <a:xfrm>
            <a:off x="888000" y="4872000"/>
            <a:ext cx="10171200" cy="150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5" name="Google Shape;75;p5"/>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matchingName="Slide with 2 columns v2" type="titleOnly">
  <p:cSld name="TITLE_ONLY">
    <p:spTree>
      <p:nvGrpSpPr>
        <p:cNvPr id="1" name="Shape 76"/>
        <p:cNvGrpSpPr/>
        <p:nvPr/>
      </p:nvGrpSpPr>
      <p:grpSpPr>
        <a:xfrm>
          <a:off x="0" y="0"/>
          <a:ext cx="0" cy="0"/>
          <a:chOff x="0" y="0"/>
          <a:chExt cx="0" cy="0"/>
        </a:xfrm>
      </p:grpSpPr>
      <p:sp>
        <p:nvSpPr>
          <p:cNvPr id="77" name="Google Shape;77;p6"/>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grpSp>
        <p:nvGrpSpPr>
          <p:cNvPr id="78" name="Google Shape;78;p6"/>
          <p:cNvGrpSpPr/>
          <p:nvPr/>
        </p:nvGrpSpPr>
        <p:grpSpPr>
          <a:xfrm>
            <a:off x="-1803431" y="5689172"/>
            <a:ext cx="5494787" cy="2954932"/>
            <a:chOff x="317615" y="1251533"/>
            <a:chExt cx="9485219" cy="5100867"/>
          </a:xfrm>
        </p:grpSpPr>
        <p:sp>
          <p:nvSpPr>
            <p:cNvPr id="79" name="Google Shape;79;p6"/>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6"/>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6"/>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6"/>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6"/>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6"/>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6"/>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6"/>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6"/>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6"/>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6"/>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6"/>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1" name="Google Shape;91;p6"/>
          <p:cNvSpPr>
            <a:spLocks noGrp="1"/>
          </p:cNvSpPr>
          <p:nvPr>
            <p:ph type="title"/>
          </p:nvPr>
        </p:nvSpPr>
        <p:spPr>
          <a:xfrm>
            <a:off x="1020000" y="446400"/>
            <a:ext cx="10152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92" name="Google Shape;92;p6"/>
          <p:cNvSpPr/>
          <p:nvPr/>
        </p:nvSpPr>
        <p:spPr>
          <a:xfrm>
            <a:off x="1150935" y="1749500"/>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6"/>
          <p:cNvSpPr/>
          <p:nvPr/>
        </p:nvSpPr>
        <p:spPr>
          <a:xfrm>
            <a:off x="6459168" y="1749500"/>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6"/>
          <p:cNvSpPr>
            <a:spLocks noGrp="1"/>
          </p:cNvSpPr>
          <p:nvPr>
            <p:ph type="body" idx="13"/>
          </p:nvPr>
        </p:nvSpPr>
        <p:spPr>
          <a:xfrm>
            <a:off x="1020000" y="22176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5" name="Google Shape;95;p6"/>
          <p:cNvSpPr>
            <a:spLocks noGrp="1"/>
          </p:cNvSpPr>
          <p:nvPr>
            <p:ph type="body" idx="15"/>
          </p:nvPr>
        </p:nvSpPr>
        <p:spPr>
          <a:xfrm>
            <a:off x="1020000" y="3081600"/>
            <a:ext cx="4852800" cy="313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6" name="Google Shape;96;p6"/>
          <p:cNvSpPr>
            <a:spLocks noGrp="1"/>
          </p:cNvSpPr>
          <p:nvPr>
            <p:ph type="body" idx="14"/>
          </p:nvPr>
        </p:nvSpPr>
        <p:spPr>
          <a:xfrm>
            <a:off x="6319200" y="22176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7" name="Google Shape;97;p6"/>
          <p:cNvSpPr>
            <a:spLocks noGrp="1"/>
          </p:cNvSpPr>
          <p:nvPr>
            <p:ph type="body" idx="16"/>
          </p:nvPr>
        </p:nvSpPr>
        <p:spPr>
          <a:xfrm>
            <a:off x="6319200" y="3081600"/>
            <a:ext cx="4852800" cy="313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8" name="Google Shape;98;p6"/>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matchingName="Slide with 2 columns v3">
  <p:cSld name="ONE_COLUMN_TEXT">
    <p:spTree>
      <p:nvGrpSpPr>
        <p:cNvPr id="1" name="Shape 99"/>
        <p:cNvGrpSpPr/>
        <p:nvPr/>
      </p:nvGrpSpPr>
      <p:grpSpPr>
        <a:xfrm>
          <a:off x="0" y="0"/>
          <a:ext cx="0" cy="0"/>
          <a:chOff x="0" y="0"/>
          <a:chExt cx="0" cy="0"/>
        </a:xfrm>
      </p:grpSpPr>
      <p:sp>
        <p:nvSpPr>
          <p:cNvPr id="100" name="Google Shape;100;p7"/>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01" name="Google Shape;101;p7"/>
          <p:cNvSpPr>
            <a:spLocks noGrp="1"/>
          </p:cNvSpPr>
          <p:nvPr>
            <p:ph type="title"/>
          </p:nvPr>
        </p:nvSpPr>
        <p:spPr>
          <a:xfrm>
            <a:off x="888000" y="446400"/>
            <a:ext cx="10152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2" name="Google Shape;102;p7"/>
          <p:cNvSpPr/>
          <p:nvPr/>
        </p:nvSpPr>
        <p:spPr>
          <a:xfrm>
            <a:off x="958700" y="1466133"/>
            <a:ext cx="4999600" cy="4833600"/>
          </a:xfrm>
          <a:prstGeom prst="roundRect">
            <a:avLst>
              <a:gd name="adj" fmla="val 4319"/>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a:off x="6233700" y="1466133"/>
            <a:ext cx="4999600" cy="4833600"/>
          </a:xfrm>
          <a:prstGeom prst="roundRect">
            <a:avLst>
              <a:gd name="adj" fmla="val 4185"/>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7"/>
          <p:cNvSpPr/>
          <p:nvPr/>
        </p:nvSpPr>
        <p:spPr>
          <a:xfrm>
            <a:off x="1451452" y="1869300"/>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7"/>
          <p:cNvSpPr/>
          <p:nvPr/>
        </p:nvSpPr>
        <p:spPr>
          <a:xfrm>
            <a:off x="6726452" y="1869300"/>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7"/>
          <p:cNvSpPr>
            <a:spLocks noGrp="1"/>
          </p:cNvSpPr>
          <p:nvPr>
            <p:ph type="body" idx="13"/>
          </p:nvPr>
        </p:nvSpPr>
        <p:spPr>
          <a:xfrm>
            <a:off x="1377600" y="2332800"/>
            <a:ext cx="4176000" cy="63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7" name="Google Shape;107;p7"/>
          <p:cNvSpPr>
            <a:spLocks noGrp="1"/>
          </p:cNvSpPr>
          <p:nvPr>
            <p:ph type="body" idx="15"/>
          </p:nvPr>
        </p:nvSpPr>
        <p:spPr>
          <a:xfrm>
            <a:off x="1377600" y="3079595"/>
            <a:ext cx="4176000" cy="270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8" name="Google Shape;108;p7"/>
          <p:cNvSpPr>
            <a:spLocks noGrp="1"/>
          </p:cNvSpPr>
          <p:nvPr>
            <p:ph type="body" idx="14"/>
          </p:nvPr>
        </p:nvSpPr>
        <p:spPr>
          <a:xfrm>
            <a:off x="6652800" y="2332800"/>
            <a:ext cx="4176000" cy="63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9" name="Google Shape;109;p7"/>
          <p:cNvSpPr>
            <a:spLocks noGrp="1"/>
          </p:cNvSpPr>
          <p:nvPr>
            <p:ph type="body" idx="16"/>
          </p:nvPr>
        </p:nvSpPr>
        <p:spPr>
          <a:xfrm>
            <a:off x="6652800" y="3079595"/>
            <a:ext cx="4176000" cy="270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0" name="Google Shape;110;p7"/>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matchingName="Slide with 2 columns v1 Image">
  <p:cSld name="MAIN_POINT">
    <p:spTree>
      <p:nvGrpSpPr>
        <p:cNvPr id="1" name="Shape 111"/>
        <p:cNvGrpSpPr/>
        <p:nvPr/>
      </p:nvGrpSpPr>
      <p:grpSpPr>
        <a:xfrm>
          <a:off x="0" y="0"/>
          <a:ext cx="0" cy="0"/>
          <a:chOff x="0" y="0"/>
          <a:chExt cx="0" cy="0"/>
        </a:xfrm>
      </p:grpSpPr>
      <p:sp>
        <p:nvSpPr>
          <p:cNvPr id="112" name="Google Shape;112;p8"/>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13" name="Google Shape;113;p8"/>
          <p:cNvSpPr>
            <a:spLocks noGrp="1"/>
          </p:cNvSpPr>
          <p:nvPr>
            <p:ph type="title"/>
          </p:nvPr>
        </p:nvSpPr>
        <p:spPr>
          <a:xfrm>
            <a:off x="897600" y="427200"/>
            <a:ext cx="10152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14" name="Google Shape;114;p8"/>
          <p:cNvSpPr>
            <a:spLocks noGrp="1"/>
          </p:cNvSpPr>
          <p:nvPr>
            <p:ph type="pic" idx="12"/>
          </p:nvPr>
        </p:nvSpPr>
        <p:spPr>
          <a:xfrm>
            <a:off x="897600" y="1368000"/>
            <a:ext cx="1876800" cy="1876800"/>
          </a:xfrm>
          <a:prstGeom prst="roundRect">
            <a:avLst>
              <a:gd name="adj" fmla="val 12202"/>
            </a:avLst>
          </a:prstGeom>
          <a:noFill/>
          <a:ln w="19050" cap="flat" cmpd="sng">
            <a:solidFill>
              <a:schemeClr val="lt1"/>
            </a:solidFill>
            <a:prstDash val="solid"/>
            <a:round/>
            <a:headEnd type="none" w="sm" len="sm"/>
            <a:tailEnd type="none" w="sm" len="sm"/>
          </a:ln>
        </p:spPr>
        <p:txBody>
          <a:bodyPr/>
          <a:lstStyle/>
          <a:p>
            <a:endParaRPr lang="en-IN"/>
          </a:p>
        </p:txBody>
      </p:sp>
      <p:sp>
        <p:nvSpPr>
          <p:cNvPr id="115" name="Google Shape;115;p8"/>
          <p:cNvSpPr>
            <a:spLocks noGrp="1"/>
          </p:cNvSpPr>
          <p:nvPr>
            <p:ph type="body" idx="13"/>
          </p:nvPr>
        </p:nvSpPr>
        <p:spPr>
          <a:xfrm>
            <a:off x="897600" y="3345600"/>
            <a:ext cx="4910400" cy="48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6" name="Google Shape;116;p8"/>
          <p:cNvSpPr>
            <a:spLocks noGrp="1"/>
          </p:cNvSpPr>
          <p:nvPr>
            <p:ph type="body" idx="15"/>
          </p:nvPr>
        </p:nvSpPr>
        <p:spPr>
          <a:xfrm>
            <a:off x="897600" y="4066733"/>
            <a:ext cx="4910400" cy="2365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7" name="Google Shape;117;p8"/>
          <p:cNvSpPr>
            <a:spLocks noGrp="1"/>
          </p:cNvSpPr>
          <p:nvPr>
            <p:ph type="pic" idx="22"/>
          </p:nvPr>
        </p:nvSpPr>
        <p:spPr>
          <a:xfrm>
            <a:off x="6768000" y="1368000"/>
            <a:ext cx="1876800" cy="1876800"/>
          </a:xfrm>
          <a:prstGeom prst="roundRect">
            <a:avLst>
              <a:gd name="adj" fmla="val 12202"/>
            </a:avLst>
          </a:prstGeom>
          <a:noFill/>
          <a:ln w="19050" cap="flat" cmpd="sng">
            <a:solidFill>
              <a:schemeClr val="lt1"/>
            </a:solidFill>
            <a:prstDash val="solid"/>
            <a:round/>
            <a:headEnd type="none" w="sm" len="sm"/>
            <a:tailEnd type="none" w="sm" len="sm"/>
          </a:ln>
        </p:spPr>
        <p:txBody>
          <a:bodyPr/>
          <a:lstStyle/>
          <a:p>
            <a:endParaRPr lang="en-IN"/>
          </a:p>
        </p:txBody>
      </p:sp>
      <p:sp>
        <p:nvSpPr>
          <p:cNvPr id="118" name="Google Shape;118;p8"/>
          <p:cNvSpPr>
            <a:spLocks noGrp="1"/>
          </p:cNvSpPr>
          <p:nvPr>
            <p:ph type="body" idx="14"/>
          </p:nvPr>
        </p:nvSpPr>
        <p:spPr>
          <a:xfrm>
            <a:off x="6768000" y="3345600"/>
            <a:ext cx="4910400" cy="48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 name="Google Shape;119;p8"/>
          <p:cNvSpPr>
            <a:spLocks noGrp="1"/>
          </p:cNvSpPr>
          <p:nvPr>
            <p:ph type="body" idx="16"/>
          </p:nvPr>
        </p:nvSpPr>
        <p:spPr>
          <a:xfrm>
            <a:off x="6768000" y="4066733"/>
            <a:ext cx="4910400" cy="2365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0" name="Google Shape;120;p8"/>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matchingName="Slide With Bullet Points v1">
  <p:cSld name="CAPTION_ONLY">
    <p:spTree>
      <p:nvGrpSpPr>
        <p:cNvPr id="1" name="Shape 139"/>
        <p:cNvGrpSpPr/>
        <p:nvPr/>
      </p:nvGrpSpPr>
      <p:grpSpPr>
        <a:xfrm>
          <a:off x="0" y="0"/>
          <a:ext cx="0" cy="0"/>
          <a:chOff x="0" y="0"/>
          <a:chExt cx="0" cy="0"/>
        </a:xfrm>
      </p:grpSpPr>
      <p:grpSp>
        <p:nvGrpSpPr>
          <p:cNvPr id="140" name="Google Shape;140;p10"/>
          <p:cNvGrpSpPr/>
          <p:nvPr/>
        </p:nvGrpSpPr>
        <p:grpSpPr>
          <a:xfrm>
            <a:off x="6259469" y="3429005"/>
            <a:ext cx="5494787" cy="2954932"/>
            <a:chOff x="317615" y="1251533"/>
            <a:chExt cx="9485219" cy="5100867"/>
          </a:xfrm>
        </p:grpSpPr>
        <p:sp>
          <p:nvSpPr>
            <p:cNvPr id="141" name="Google Shape;141;p10"/>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0"/>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0"/>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0"/>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0"/>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0"/>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0"/>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0"/>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0"/>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0"/>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0"/>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0"/>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3" name="Google Shape;153;p10"/>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54" name="Google Shape;154;p10"/>
          <p:cNvSpPr>
            <a:spLocks noGrp="1"/>
          </p:cNvSpPr>
          <p:nvPr>
            <p:ph type="pic" idx="12"/>
          </p:nvPr>
        </p:nvSpPr>
        <p:spPr>
          <a:xfrm>
            <a:off x="7368000" y="484800"/>
            <a:ext cx="4387200" cy="5923200"/>
          </a:xfrm>
          <a:prstGeom prst="roundRect">
            <a:avLst>
              <a:gd name="adj" fmla="val 3761"/>
            </a:avLst>
          </a:prstGeom>
          <a:noFill/>
          <a:ln>
            <a:noFill/>
          </a:ln>
        </p:spPr>
        <p:txBody>
          <a:bodyPr/>
          <a:lstStyle/>
          <a:p>
            <a:endParaRPr lang="en-IN"/>
          </a:p>
        </p:txBody>
      </p:sp>
      <p:sp>
        <p:nvSpPr>
          <p:cNvPr id="155" name="Google Shape;155;p10"/>
          <p:cNvSpPr>
            <a:spLocks noGrp="1"/>
          </p:cNvSpPr>
          <p:nvPr>
            <p:ph type="title"/>
          </p:nvPr>
        </p:nvSpPr>
        <p:spPr>
          <a:xfrm>
            <a:off x="854400" y="484800"/>
            <a:ext cx="6216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56" name="Google Shape;156;p10"/>
          <p:cNvSpPr>
            <a:spLocks noGrp="1"/>
          </p:cNvSpPr>
          <p:nvPr>
            <p:ph type="body" idx="13"/>
          </p:nvPr>
        </p:nvSpPr>
        <p:spPr>
          <a:xfrm>
            <a:off x="854400" y="1416000"/>
            <a:ext cx="6216000" cy="496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7" name="Google Shape;157;p10"/>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matchingName="Slide With Bullet Points v2">
  <p:cSld name="BIG_NUMBER">
    <p:spTree>
      <p:nvGrpSpPr>
        <p:cNvPr id="1" name="Shape 158"/>
        <p:cNvGrpSpPr/>
        <p:nvPr/>
      </p:nvGrpSpPr>
      <p:grpSpPr>
        <a:xfrm>
          <a:off x="0" y="0"/>
          <a:ext cx="0" cy="0"/>
          <a:chOff x="0" y="0"/>
          <a:chExt cx="0" cy="0"/>
        </a:xfrm>
      </p:grpSpPr>
      <p:sp>
        <p:nvSpPr>
          <p:cNvPr id="159" name="Google Shape;159;p11"/>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160" name="Google Shape;160;p11"/>
          <p:cNvSpPr/>
          <p:nvPr/>
        </p:nvSpPr>
        <p:spPr>
          <a:xfrm rot="-1791602">
            <a:off x="1519179" y="2158727"/>
            <a:ext cx="4279259" cy="3706069"/>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a:spLocks noGrp="1"/>
          </p:cNvSpPr>
          <p:nvPr>
            <p:ph type="pic" idx="12"/>
          </p:nvPr>
        </p:nvSpPr>
        <p:spPr>
          <a:xfrm>
            <a:off x="859200" y="2851200"/>
            <a:ext cx="4387200" cy="3556800"/>
          </a:xfrm>
          <a:prstGeom prst="roundRect">
            <a:avLst>
              <a:gd name="adj" fmla="val 3761"/>
            </a:avLst>
          </a:prstGeom>
          <a:noFill/>
          <a:ln>
            <a:noFill/>
          </a:ln>
        </p:spPr>
        <p:txBody>
          <a:bodyPr/>
          <a:lstStyle/>
          <a:p>
            <a:endParaRPr lang="en-IN"/>
          </a:p>
        </p:txBody>
      </p:sp>
      <p:sp>
        <p:nvSpPr>
          <p:cNvPr id="162" name="Google Shape;162;p11"/>
          <p:cNvSpPr>
            <a:spLocks noGrp="1"/>
          </p:cNvSpPr>
          <p:nvPr>
            <p:ph type="title"/>
          </p:nvPr>
        </p:nvSpPr>
        <p:spPr>
          <a:xfrm>
            <a:off x="892800" y="470400"/>
            <a:ext cx="435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63" name="Google Shape;163;p11"/>
          <p:cNvSpPr>
            <a:spLocks noGrp="1"/>
          </p:cNvSpPr>
          <p:nvPr>
            <p:ph type="body" idx="13"/>
          </p:nvPr>
        </p:nvSpPr>
        <p:spPr>
          <a:xfrm>
            <a:off x="5500800" y="470400"/>
            <a:ext cx="6216000" cy="593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4" name="Google Shape;164;p11"/>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matchingName="Slide with 3 columns" type="blank">
  <p:cSld name="BLANK">
    <p:spTree>
      <p:nvGrpSpPr>
        <p:cNvPr id="1" name="Shape 165"/>
        <p:cNvGrpSpPr/>
        <p:nvPr/>
      </p:nvGrpSpPr>
      <p:grpSpPr>
        <a:xfrm>
          <a:off x="0" y="0"/>
          <a:ext cx="0" cy="0"/>
          <a:chOff x="0" y="0"/>
          <a:chExt cx="0" cy="0"/>
        </a:xfrm>
      </p:grpSpPr>
      <p:sp>
        <p:nvSpPr>
          <p:cNvPr id="166" name="Google Shape;166;p1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grpSp>
        <p:nvGrpSpPr>
          <p:cNvPr id="167" name="Google Shape;167;p12"/>
          <p:cNvGrpSpPr/>
          <p:nvPr/>
        </p:nvGrpSpPr>
        <p:grpSpPr>
          <a:xfrm>
            <a:off x="6836103" y="-1767095"/>
            <a:ext cx="5494787" cy="2954932"/>
            <a:chOff x="317615" y="1251533"/>
            <a:chExt cx="9485219" cy="5100867"/>
          </a:xfrm>
        </p:grpSpPr>
        <p:sp>
          <p:nvSpPr>
            <p:cNvPr id="168" name="Google Shape;168;p12"/>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2"/>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2"/>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2"/>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2"/>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2"/>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2"/>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2"/>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2"/>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2"/>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2"/>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2"/>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0" name="Google Shape;180;p12"/>
          <p:cNvSpPr>
            <a:spLocks noGrp="1"/>
          </p:cNvSpPr>
          <p:nvPr>
            <p:ph type="title"/>
          </p:nvPr>
        </p:nvSpPr>
        <p:spPr>
          <a:xfrm>
            <a:off x="892800" y="475200"/>
            <a:ext cx="10843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81" name="Google Shape;181;p12"/>
          <p:cNvSpPr>
            <a:spLocks noGrp="1"/>
          </p:cNvSpPr>
          <p:nvPr>
            <p:ph type="body" idx="13"/>
          </p:nvPr>
        </p:nvSpPr>
        <p:spPr>
          <a:xfrm>
            <a:off x="892800" y="2073600"/>
            <a:ext cx="3158400" cy="78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2" name="Google Shape;182;p12"/>
          <p:cNvSpPr>
            <a:spLocks noGrp="1"/>
          </p:cNvSpPr>
          <p:nvPr>
            <p:ph type="body" idx="16"/>
          </p:nvPr>
        </p:nvSpPr>
        <p:spPr>
          <a:xfrm>
            <a:off x="892800" y="3000000"/>
            <a:ext cx="3158400" cy="337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3" name="Google Shape;183;p12"/>
          <p:cNvSpPr>
            <a:spLocks noGrp="1"/>
          </p:cNvSpPr>
          <p:nvPr>
            <p:ph type="body" idx="14"/>
          </p:nvPr>
        </p:nvSpPr>
        <p:spPr>
          <a:xfrm>
            <a:off x="4737600" y="2073600"/>
            <a:ext cx="3158400" cy="78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4" name="Google Shape;184;p12"/>
          <p:cNvSpPr>
            <a:spLocks noGrp="1"/>
          </p:cNvSpPr>
          <p:nvPr>
            <p:ph type="body" idx="17"/>
          </p:nvPr>
        </p:nvSpPr>
        <p:spPr>
          <a:xfrm>
            <a:off x="4737600" y="3000000"/>
            <a:ext cx="3158400" cy="337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5" name="Google Shape;185;p12"/>
          <p:cNvSpPr>
            <a:spLocks noGrp="1"/>
          </p:cNvSpPr>
          <p:nvPr>
            <p:ph type="body" idx="15"/>
          </p:nvPr>
        </p:nvSpPr>
        <p:spPr>
          <a:xfrm>
            <a:off x="8577600" y="2073600"/>
            <a:ext cx="3158400" cy="78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6" name="Google Shape;186;p12"/>
          <p:cNvSpPr>
            <a:spLocks noGrp="1"/>
          </p:cNvSpPr>
          <p:nvPr>
            <p:ph type="body" idx="18"/>
          </p:nvPr>
        </p:nvSpPr>
        <p:spPr>
          <a:xfrm>
            <a:off x="8577600" y="3000000"/>
            <a:ext cx="3158400" cy="337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cxnSp>
        <p:nvCxnSpPr>
          <p:cNvPr id="187" name="Google Shape;187;p12"/>
          <p:cNvCxnSpPr/>
          <p:nvPr/>
        </p:nvCxnSpPr>
        <p:spPr>
          <a:xfrm>
            <a:off x="4360300" y="2024029"/>
            <a:ext cx="0" cy="4358400"/>
          </a:xfrm>
          <a:prstGeom prst="straightConnector1">
            <a:avLst/>
          </a:prstGeom>
          <a:noFill/>
          <a:ln w="9525" cap="flat" cmpd="sng">
            <a:solidFill>
              <a:schemeClr val="accent2"/>
            </a:solidFill>
            <a:prstDash val="solid"/>
            <a:round/>
            <a:headEnd type="none" w="med" len="med"/>
            <a:tailEnd type="none" w="med" len="med"/>
          </a:ln>
        </p:spPr>
      </p:cxnSp>
      <p:cxnSp>
        <p:nvCxnSpPr>
          <p:cNvPr id="188" name="Google Shape;188;p12"/>
          <p:cNvCxnSpPr/>
          <p:nvPr/>
        </p:nvCxnSpPr>
        <p:spPr>
          <a:xfrm>
            <a:off x="8121133" y="2076345"/>
            <a:ext cx="0" cy="4358400"/>
          </a:xfrm>
          <a:prstGeom prst="straightConnector1">
            <a:avLst/>
          </a:prstGeom>
          <a:noFill/>
          <a:ln w="9525" cap="flat" cmpd="sng">
            <a:solidFill>
              <a:schemeClr val="accent2"/>
            </a:solidFill>
            <a:prstDash val="solid"/>
            <a:round/>
            <a:headEnd type="none" w="med" len="med"/>
            <a:tailEnd type="none" w="med" len="med"/>
          </a:ln>
        </p:spPr>
      </p:cxnSp>
      <p:sp>
        <p:nvSpPr>
          <p:cNvPr id="189" name="Google Shape;189;p12"/>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matchingName="Slide with 3 columns-v2">
  <p:cSld name="CUSTOM">
    <p:spTree>
      <p:nvGrpSpPr>
        <p:cNvPr id="1" name="Shape 190"/>
        <p:cNvGrpSpPr/>
        <p:nvPr/>
      </p:nvGrpSpPr>
      <p:grpSpPr>
        <a:xfrm>
          <a:off x="0" y="0"/>
          <a:ext cx="0" cy="0"/>
          <a:chOff x="0" y="0"/>
          <a:chExt cx="0" cy="0"/>
        </a:xfrm>
      </p:grpSpPr>
      <p:sp>
        <p:nvSpPr>
          <p:cNvPr id="191" name="Google Shape;191;p13"/>
          <p:cNvSpPr>
            <a:spLocks noGrp="1"/>
          </p:cNvSpPr>
          <p:nvPr>
            <p:ph type="title"/>
          </p:nvPr>
        </p:nvSpPr>
        <p:spPr>
          <a:xfrm>
            <a:off x="1243200" y="350400"/>
            <a:ext cx="1049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92" name="Google Shape;192;p13"/>
          <p:cNvSpPr>
            <a:spLocks noGrp="1"/>
          </p:cNvSpPr>
          <p:nvPr>
            <p:ph type="body" idx="13"/>
          </p:nvPr>
        </p:nvSpPr>
        <p:spPr>
          <a:xfrm>
            <a:off x="1238400" y="1180800"/>
            <a:ext cx="104928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3" name="Google Shape;193;p13"/>
          <p:cNvSpPr>
            <a:spLocks noGrp="1"/>
          </p:cNvSpPr>
          <p:nvPr>
            <p:ph type="body" idx="14"/>
          </p:nvPr>
        </p:nvSpPr>
        <p:spPr>
          <a:xfrm>
            <a:off x="1238400" y="1848000"/>
            <a:ext cx="10492800" cy="100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4" name="Google Shape;194;p13"/>
          <p:cNvSpPr>
            <a:spLocks noGrp="1"/>
          </p:cNvSpPr>
          <p:nvPr>
            <p:ph type="body" idx="15"/>
          </p:nvPr>
        </p:nvSpPr>
        <p:spPr>
          <a:xfrm>
            <a:off x="1238400" y="2928000"/>
            <a:ext cx="104928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5" name="Google Shape;195;p13"/>
          <p:cNvSpPr>
            <a:spLocks noGrp="1"/>
          </p:cNvSpPr>
          <p:nvPr>
            <p:ph type="body" idx="16"/>
          </p:nvPr>
        </p:nvSpPr>
        <p:spPr>
          <a:xfrm>
            <a:off x="1238400" y="3595200"/>
            <a:ext cx="10492800" cy="100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6" name="Google Shape;196;p13"/>
          <p:cNvSpPr>
            <a:spLocks noGrp="1"/>
          </p:cNvSpPr>
          <p:nvPr>
            <p:ph type="body" idx="17"/>
          </p:nvPr>
        </p:nvSpPr>
        <p:spPr>
          <a:xfrm>
            <a:off x="1238400" y="4675200"/>
            <a:ext cx="104928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7" name="Google Shape;197;p13"/>
          <p:cNvSpPr>
            <a:spLocks noGrp="1"/>
          </p:cNvSpPr>
          <p:nvPr>
            <p:ph type="body" idx="18"/>
          </p:nvPr>
        </p:nvSpPr>
        <p:spPr>
          <a:xfrm>
            <a:off x="1238400" y="5342400"/>
            <a:ext cx="10492800" cy="100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8" name="Google Shape;198;p13"/>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matchingName="Slide with 3 columns-v3">
  <p:cSld name="CUSTOM_1">
    <p:spTree>
      <p:nvGrpSpPr>
        <p:cNvPr id="1" name="Shape 199"/>
        <p:cNvGrpSpPr/>
        <p:nvPr/>
      </p:nvGrpSpPr>
      <p:grpSpPr>
        <a:xfrm>
          <a:off x="0" y="0"/>
          <a:ext cx="0" cy="0"/>
          <a:chOff x="0" y="0"/>
          <a:chExt cx="0" cy="0"/>
        </a:xfrm>
      </p:grpSpPr>
      <p:sp>
        <p:nvSpPr>
          <p:cNvPr id="200" name="Google Shape;200;p14"/>
          <p:cNvSpPr/>
          <p:nvPr/>
        </p:nvSpPr>
        <p:spPr>
          <a:xfrm rot="5400000">
            <a:off x="2455800" y="6967"/>
            <a:ext cx="72400" cy="31220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01" name="Google Shape;201;p14"/>
          <p:cNvSpPr/>
          <p:nvPr/>
        </p:nvSpPr>
        <p:spPr>
          <a:xfrm rot="5400000">
            <a:off x="6274317" y="6967"/>
            <a:ext cx="72400" cy="31220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02" name="Google Shape;202;p14"/>
          <p:cNvSpPr/>
          <p:nvPr/>
        </p:nvSpPr>
        <p:spPr>
          <a:xfrm rot="5400000">
            <a:off x="10179100" y="6967"/>
            <a:ext cx="72400" cy="31220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grpSp>
        <p:nvGrpSpPr>
          <p:cNvPr id="203" name="Google Shape;203;p14"/>
          <p:cNvGrpSpPr/>
          <p:nvPr/>
        </p:nvGrpSpPr>
        <p:grpSpPr>
          <a:xfrm>
            <a:off x="3563103" y="5670639"/>
            <a:ext cx="5494787" cy="2954932"/>
            <a:chOff x="317615" y="1251533"/>
            <a:chExt cx="9485219" cy="5100867"/>
          </a:xfrm>
        </p:grpSpPr>
        <p:sp>
          <p:nvSpPr>
            <p:cNvPr id="204" name="Google Shape;204;p14"/>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4"/>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4"/>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4"/>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14"/>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4"/>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4"/>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4"/>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4"/>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4"/>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4"/>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14"/>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6" name="Google Shape;216;p14"/>
          <p:cNvSpPr>
            <a:spLocks noGrp="1"/>
          </p:cNvSpPr>
          <p:nvPr>
            <p:ph type="title"/>
          </p:nvPr>
        </p:nvSpPr>
        <p:spPr>
          <a:xfrm>
            <a:off x="883200" y="350400"/>
            <a:ext cx="10852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17" name="Google Shape;217;p14"/>
          <p:cNvSpPr>
            <a:spLocks noGrp="1"/>
          </p:cNvSpPr>
          <p:nvPr>
            <p:ph type="body" idx="13"/>
          </p:nvPr>
        </p:nvSpPr>
        <p:spPr>
          <a:xfrm>
            <a:off x="910000" y="1772600"/>
            <a:ext cx="3122000" cy="580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8" name="Google Shape;218;p14"/>
          <p:cNvSpPr>
            <a:spLocks noGrp="1"/>
          </p:cNvSpPr>
          <p:nvPr>
            <p:ph type="body" idx="16"/>
          </p:nvPr>
        </p:nvSpPr>
        <p:spPr>
          <a:xfrm>
            <a:off x="910000" y="2680367"/>
            <a:ext cx="3122000" cy="3713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9" name="Google Shape;219;p14"/>
          <p:cNvSpPr>
            <a:spLocks noGrp="1"/>
          </p:cNvSpPr>
          <p:nvPr>
            <p:ph type="body" idx="14"/>
          </p:nvPr>
        </p:nvSpPr>
        <p:spPr>
          <a:xfrm>
            <a:off x="4783600" y="1772600"/>
            <a:ext cx="3088000" cy="580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0" name="Google Shape;220;p14"/>
          <p:cNvSpPr>
            <a:spLocks noGrp="1"/>
          </p:cNvSpPr>
          <p:nvPr>
            <p:ph type="body" idx="17"/>
          </p:nvPr>
        </p:nvSpPr>
        <p:spPr>
          <a:xfrm>
            <a:off x="4783600" y="2680367"/>
            <a:ext cx="3088000" cy="3713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1" name="Google Shape;221;p14"/>
          <p:cNvSpPr>
            <a:spLocks noGrp="1"/>
          </p:cNvSpPr>
          <p:nvPr>
            <p:ph type="body" idx="15"/>
          </p:nvPr>
        </p:nvSpPr>
        <p:spPr>
          <a:xfrm>
            <a:off x="8657200" y="1772600"/>
            <a:ext cx="3122000" cy="580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2" name="Google Shape;222;p14"/>
          <p:cNvSpPr>
            <a:spLocks noGrp="1"/>
          </p:cNvSpPr>
          <p:nvPr>
            <p:ph type="body" idx="18"/>
          </p:nvPr>
        </p:nvSpPr>
        <p:spPr>
          <a:xfrm>
            <a:off x="8657200" y="2680367"/>
            <a:ext cx="3122000" cy="3713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3" name="Google Shape;223;p14"/>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matchingName="Slide with 3 columns-v3 1 Image">
  <p:cSld name="CUSTOM_2">
    <p:spTree>
      <p:nvGrpSpPr>
        <p:cNvPr id="1" name="Shape 224"/>
        <p:cNvGrpSpPr/>
        <p:nvPr/>
      </p:nvGrpSpPr>
      <p:grpSpPr>
        <a:xfrm>
          <a:off x="0" y="0"/>
          <a:ext cx="0" cy="0"/>
          <a:chOff x="0" y="0"/>
          <a:chExt cx="0" cy="0"/>
        </a:xfrm>
      </p:grpSpPr>
      <p:sp>
        <p:nvSpPr>
          <p:cNvPr id="225" name="Google Shape;225;p15"/>
          <p:cNvSpPr>
            <a:spLocks noGrp="1"/>
          </p:cNvSpPr>
          <p:nvPr>
            <p:ph type="pic" idx="12"/>
          </p:nvPr>
        </p:nvSpPr>
        <p:spPr>
          <a:xfrm>
            <a:off x="782400" y="1569600"/>
            <a:ext cx="3465600" cy="1171200"/>
          </a:xfrm>
          <a:prstGeom prst="roundRect">
            <a:avLst>
              <a:gd name="adj" fmla="val 3761"/>
            </a:avLst>
          </a:prstGeom>
          <a:noFill/>
          <a:ln>
            <a:noFill/>
          </a:ln>
        </p:spPr>
        <p:txBody>
          <a:bodyPr/>
          <a:lstStyle/>
          <a:p>
            <a:endParaRPr lang="en-IN"/>
          </a:p>
        </p:txBody>
      </p:sp>
      <p:sp>
        <p:nvSpPr>
          <p:cNvPr id="226" name="Google Shape;226;p15"/>
          <p:cNvSpPr>
            <a:spLocks noGrp="1"/>
          </p:cNvSpPr>
          <p:nvPr>
            <p:ph type="body" idx="13"/>
          </p:nvPr>
        </p:nvSpPr>
        <p:spPr>
          <a:xfrm>
            <a:off x="782400" y="2932800"/>
            <a:ext cx="3465600" cy="561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7" name="Google Shape;227;p15"/>
          <p:cNvSpPr>
            <a:spLocks noGrp="1"/>
          </p:cNvSpPr>
          <p:nvPr>
            <p:ph type="body" idx="16"/>
          </p:nvPr>
        </p:nvSpPr>
        <p:spPr>
          <a:xfrm>
            <a:off x="782400" y="3724767"/>
            <a:ext cx="3465600" cy="264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8" name="Google Shape;228;p15"/>
          <p:cNvSpPr>
            <a:spLocks noGrp="1"/>
          </p:cNvSpPr>
          <p:nvPr>
            <p:ph type="pic" idx="22"/>
          </p:nvPr>
        </p:nvSpPr>
        <p:spPr>
          <a:xfrm>
            <a:off x="4540800" y="1569600"/>
            <a:ext cx="3465600" cy="1171200"/>
          </a:xfrm>
          <a:prstGeom prst="roundRect">
            <a:avLst>
              <a:gd name="adj" fmla="val 3761"/>
            </a:avLst>
          </a:prstGeom>
          <a:noFill/>
          <a:ln>
            <a:noFill/>
          </a:ln>
        </p:spPr>
        <p:txBody>
          <a:bodyPr/>
          <a:lstStyle/>
          <a:p>
            <a:endParaRPr lang="en-IN"/>
          </a:p>
        </p:txBody>
      </p:sp>
      <p:sp>
        <p:nvSpPr>
          <p:cNvPr id="229" name="Google Shape;229;p15"/>
          <p:cNvSpPr>
            <a:spLocks noGrp="1"/>
          </p:cNvSpPr>
          <p:nvPr>
            <p:ph type="body" idx="14"/>
          </p:nvPr>
        </p:nvSpPr>
        <p:spPr>
          <a:xfrm>
            <a:off x="4540800" y="2932800"/>
            <a:ext cx="3465600" cy="561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0" name="Google Shape;230;p15"/>
          <p:cNvSpPr>
            <a:spLocks noGrp="1"/>
          </p:cNvSpPr>
          <p:nvPr>
            <p:ph type="body" idx="17"/>
          </p:nvPr>
        </p:nvSpPr>
        <p:spPr>
          <a:xfrm>
            <a:off x="4540800" y="3724767"/>
            <a:ext cx="3465600" cy="264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1" name="Google Shape;231;p15"/>
          <p:cNvSpPr>
            <a:spLocks noGrp="1"/>
          </p:cNvSpPr>
          <p:nvPr>
            <p:ph type="pic" idx="32"/>
          </p:nvPr>
        </p:nvSpPr>
        <p:spPr>
          <a:xfrm>
            <a:off x="8294400" y="1569600"/>
            <a:ext cx="3465600" cy="1171200"/>
          </a:xfrm>
          <a:prstGeom prst="roundRect">
            <a:avLst>
              <a:gd name="adj" fmla="val 3761"/>
            </a:avLst>
          </a:prstGeom>
          <a:noFill/>
          <a:ln>
            <a:noFill/>
          </a:ln>
        </p:spPr>
        <p:txBody>
          <a:bodyPr/>
          <a:lstStyle/>
          <a:p>
            <a:endParaRPr lang="en-IN"/>
          </a:p>
        </p:txBody>
      </p:sp>
      <p:sp>
        <p:nvSpPr>
          <p:cNvPr id="232" name="Google Shape;232;p15"/>
          <p:cNvSpPr>
            <a:spLocks noGrp="1"/>
          </p:cNvSpPr>
          <p:nvPr>
            <p:ph type="body" idx="15"/>
          </p:nvPr>
        </p:nvSpPr>
        <p:spPr>
          <a:xfrm>
            <a:off x="8294400" y="2932800"/>
            <a:ext cx="3465600" cy="561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3" name="Google Shape;233;p15"/>
          <p:cNvSpPr>
            <a:spLocks noGrp="1"/>
          </p:cNvSpPr>
          <p:nvPr>
            <p:ph type="body" idx="18"/>
          </p:nvPr>
        </p:nvSpPr>
        <p:spPr>
          <a:xfrm>
            <a:off x="8294400" y="3724767"/>
            <a:ext cx="3465600" cy="264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grpSp>
        <p:nvGrpSpPr>
          <p:cNvPr id="234" name="Google Shape;234;p15"/>
          <p:cNvGrpSpPr/>
          <p:nvPr/>
        </p:nvGrpSpPr>
        <p:grpSpPr>
          <a:xfrm>
            <a:off x="10519363" y="5496895"/>
            <a:ext cx="1484655" cy="1171543"/>
            <a:chOff x="317615" y="2147067"/>
            <a:chExt cx="4047585" cy="3193956"/>
          </a:xfrm>
        </p:grpSpPr>
        <p:sp>
          <p:nvSpPr>
            <p:cNvPr id="235" name="Google Shape;235;p15"/>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5"/>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5"/>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8" name="Google Shape;238;p15"/>
          <p:cNvSpPr>
            <a:spLocks noGrp="1"/>
          </p:cNvSpPr>
          <p:nvPr>
            <p:ph type="title"/>
          </p:nvPr>
        </p:nvSpPr>
        <p:spPr>
          <a:xfrm>
            <a:off x="883200" y="350400"/>
            <a:ext cx="10852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39" name="Google Shape;239;p15"/>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matchingName="Slide with 4 key metrics v2">
  <p:cSld name="CUSTOM_3">
    <p:spTree>
      <p:nvGrpSpPr>
        <p:cNvPr id="1" name="Shape 240"/>
        <p:cNvGrpSpPr/>
        <p:nvPr/>
      </p:nvGrpSpPr>
      <p:grpSpPr>
        <a:xfrm>
          <a:off x="0" y="0"/>
          <a:ext cx="0" cy="0"/>
          <a:chOff x="0" y="0"/>
          <a:chExt cx="0" cy="0"/>
        </a:xfrm>
      </p:grpSpPr>
      <p:sp>
        <p:nvSpPr>
          <p:cNvPr id="241" name="Google Shape;241;p16"/>
          <p:cNvSpPr/>
          <p:nvPr/>
        </p:nvSpPr>
        <p:spPr>
          <a:xfrm rot="-1791602">
            <a:off x="9508279" y="4482193"/>
            <a:ext cx="4279259" cy="3706069"/>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6"/>
          <p:cNvSpPr/>
          <p:nvPr/>
        </p:nvSpPr>
        <p:spPr>
          <a:xfrm rot="-1791859">
            <a:off x="9406857" y="5867089"/>
            <a:ext cx="846577" cy="733179"/>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6"/>
          <p:cNvSpPr/>
          <p:nvPr/>
        </p:nvSpPr>
        <p:spPr>
          <a:xfrm rot="1614765">
            <a:off x="10599879" y="5027507"/>
            <a:ext cx="528953" cy="45818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6"/>
          <p:cNvSpPr/>
          <p:nvPr/>
        </p:nvSpPr>
        <p:spPr>
          <a:xfrm>
            <a:off x="1119968" y="2123400"/>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6"/>
          <p:cNvSpPr/>
          <p:nvPr/>
        </p:nvSpPr>
        <p:spPr>
          <a:xfrm>
            <a:off x="3840168" y="2123400"/>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6"/>
          <p:cNvSpPr/>
          <p:nvPr/>
        </p:nvSpPr>
        <p:spPr>
          <a:xfrm>
            <a:off x="6560368" y="2123400"/>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6"/>
          <p:cNvSpPr/>
          <p:nvPr/>
        </p:nvSpPr>
        <p:spPr>
          <a:xfrm>
            <a:off x="9280568" y="2123400"/>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6"/>
          <p:cNvSpPr>
            <a:spLocks noGrp="1"/>
          </p:cNvSpPr>
          <p:nvPr>
            <p:ph type="body" idx="13"/>
          </p:nvPr>
        </p:nvSpPr>
        <p:spPr>
          <a:xfrm>
            <a:off x="1046400" y="2596800"/>
            <a:ext cx="2409600" cy="80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9" name="Google Shape;249;p16"/>
          <p:cNvSpPr>
            <a:spLocks noGrp="1"/>
          </p:cNvSpPr>
          <p:nvPr>
            <p:ph type="body" idx="17"/>
          </p:nvPr>
        </p:nvSpPr>
        <p:spPr>
          <a:xfrm>
            <a:off x="1046400" y="3558400"/>
            <a:ext cx="2409600" cy="230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0" name="Google Shape;250;p16"/>
          <p:cNvSpPr>
            <a:spLocks noGrp="1"/>
          </p:cNvSpPr>
          <p:nvPr>
            <p:ph type="body" idx="14"/>
          </p:nvPr>
        </p:nvSpPr>
        <p:spPr>
          <a:xfrm>
            <a:off x="3753600" y="2596800"/>
            <a:ext cx="2409600" cy="80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1" name="Google Shape;251;p16"/>
          <p:cNvSpPr>
            <a:spLocks noGrp="1"/>
          </p:cNvSpPr>
          <p:nvPr>
            <p:ph type="body" idx="18"/>
          </p:nvPr>
        </p:nvSpPr>
        <p:spPr>
          <a:xfrm>
            <a:off x="3753600" y="3558400"/>
            <a:ext cx="2409600" cy="230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2" name="Google Shape;252;p16"/>
          <p:cNvSpPr>
            <a:spLocks noGrp="1"/>
          </p:cNvSpPr>
          <p:nvPr>
            <p:ph type="body" idx="15"/>
          </p:nvPr>
        </p:nvSpPr>
        <p:spPr>
          <a:xfrm>
            <a:off x="6460800" y="2596800"/>
            <a:ext cx="2409600" cy="80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3" name="Google Shape;253;p16"/>
          <p:cNvSpPr>
            <a:spLocks noGrp="1"/>
          </p:cNvSpPr>
          <p:nvPr>
            <p:ph type="body" idx="23"/>
          </p:nvPr>
        </p:nvSpPr>
        <p:spPr>
          <a:xfrm>
            <a:off x="6460800" y="3558400"/>
            <a:ext cx="2409600" cy="230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4" name="Google Shape;254;p16"/>
          <p:cNvSpPr>
            <a:spLocks noGrp="1"/>
          </p:cNvSpPr>
          <p:nvPr>
            <p:ph type="body" idx="16"/>
          </p:nvPr>
        </p:nvSpPr>
        <p:spPr>
          <a:xfrm>
            <a:off x="9168000" y="2596800"/>
            <a:ext cx="2409600" cy="80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5" name="Google Shape;255;p16"/>
          <p:cNvSpPr>
            <a:spLocks noGrp="1"/>
          </p:cNvSpPr>
          <p:nvPr>
            <p:ph type="body" idx="24"/>
          </p:nvPr>
        </p:nvSpPr>
        <p:spPr>
          <a:xfrm>
            <a:off x="9168000" y="3558400"/>
            <a:ext cx="2409600" cy="230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6" name="Google Shape;256;p16"/>
          <p:cNvSpPr>
            <a:spLocks noGrp="1"/>
          </p:cNvSpPr>
          <p:nvPr>
            <p:ph type="title"/>
          </p:nvPr>
        </p:nvSpPr>
        <p:spPr>
          <a:xfrm>
            <a:off x="1046400" y="553600"/>
            <a:ext cx="10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57" name="Google Shape;257;p16"/>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matchingName="Slide with 4 key metrics v3">
  <p:cSld name="CUSTOM_4">
    <p:spTree>
      <p:nvGrpSpPr>
        <p:cNvPr id="1" name="Shape 258"/>
        <p:cNvGrpSpPr/>
        <p:nvPr/>
      </p:nvGrpSpPr>
      <p:grpSpPr>
        <a:xfrm>
          <a:off x="0" y="0"/>
          <a:ext cx="0" cy="0"/>
          <a:chOff x="0" y="0"/>
          <a:chExt cx="0" cy="0"/>
        </a:xfrm>
      </p:grpSpPr>
      <p:grpSp>
        <p:nvGrpSpPr>
          <p:cNvPr id="259" name="Google Shape;259;p17"/>
          <p:cNvGrpSpPr/>
          <p:nvPr/>
        </p:nvGrpSpPr>
        <p:grpSpPr>
          <a:xfrm>
            <a:off x="9602236" y="-1732895"/>
            <a:ext cx="5494787" cy="2954932"/>
            <a:chOff x="317615" y="1251533"/>
            <a:chExt cx="9485219" cy="5100867"/>
          </a:xfrm>
        </p:grpSpPr>
        <p:sp>
          <p:nvSpPr>
            <p:cNvPr id="260" name="Google Shape;260;p17"/>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7"/>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7"/>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7"/>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7"/>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7"/>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7"/>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7"/>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7"/>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7"/>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7"/>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7"/>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 name="Google Shape;272;p17"/>
          <p:cNvGrpSpPr/>
          <p:nvPr/>
        </p:nvGrpSpPr>
        <p:grpSpPr>
          <a:xfrm>
            <a:off x="-460545" y="6032517"/>
            <a:ext cx="3559803" cy="1914355"/>
            <a:chOff x="317615" y="1251533"/>
            <a:chExt cx="9485219" cy="5100867"/>
          </a:xfrm>
        </p:grpSpPr>
        <p:sp>
          <p:nvSpPr>
            <p:cNvPr id="273" name="Google Shape;273;p17"/>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7"/>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7"/>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7"/>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7"/>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7"/>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7"/>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7"/>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7"/>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7"/>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7"/>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7"/>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5" name="Google Shape;285;p17"/>
          <p:cNvSpPr/>
          <p:nvPr/>
        </p:nvSpPr>
        <p:spPr>
          <a:xfrm>
            <a:off x="844333" y="2000533"/>
            <a:ext cx="2176800" cy="3436000"/>
          </a:xfrm>
          <a:prstGeom prst="roundRect">
            <a:avLst>
              <a:gd name="adj" fmla="val 884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7"/>
          <p:cNvSpPr/>
          <p:nvPr/>
        </p:nvSpPr>
        <p:spPr>
          <a:xfrm>
            <a:off x="9602233" y="2000533"/>
            <a:ext cx="2176800" cy="3436000"/>
          </a:xfrm>
          <a:prstGeom prst="roundRect">
            <a:avLst>
              <a:gd name="adj" fmla="val 884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7"/>
          <p:cNvSpPr/>
          <p:nvPr/>
        </p:nvSpPr>
        <p:spPr>
          <a:xfrm>
            <a:off x="3697367" y="2000533"/>
            <a:ext cx="2176800" cy="3436000"/>
          </a:xfrm>
          <a:prstGeom prst="roundRect">
            <a:avLst>
              <a:gd name="adj" fmla="val 884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288" name="Google Shape;288;p17"/>
          <p:cNvSpPr/>
          <p:nvPr/>
        </p:nvSpPr>
        <p:spPr>
          <a:xfrm>
            <a:off x="6550400" y="2000533"/>
            <a:ext cx="2176800" cy="3436000"/>
          </a:xfrm>
          <a:prstGeom prst="roundRect">
            <a:avLst>
              <a:gd name="adj" fmla="val 884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7"/>
          <p:cNvSpPr/>
          <p:nvPr/>
        </p:nvSpPr>
        <p:spPr>
          <a:xfrm>
            <a:off x="1595900" y="2180884"/>
            <a:ext cx="673600" cy="6736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0" name="Google Shape;290;p17"/>
          <p:cNvSpPr/>
          <p:nvPr/>
        </p:nvSpPr>
        <p:spPr>
          <a:xfrm>
            <a:off x="10353800" y="2180884"/>
            <a:ext cx="673600" cy="6736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1" name="Google Shape;291;p17"/>
          <p:cNvSpPr/>
          <p:nvPr/>
        </p:nvSpPr>
        <p:spPr>
          <a:xfrm>
            <a:off x="4448933" y="2180884"/>
            <a:ext cx="673600" cy="6736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b="1"/>
          </a:p>
        </p:txBody>
      </p:sp>
      <p:sp>
        <p:nvSpPr>
          <p:cNvPr id="292" name="Google Shape;292;p17"/>
          <p:cNvSpPr/>
          <p:nvPr/>
        </p:nvSpPr>
        <p:spPr>
          <a:xfrm>
            <a:off x="7301967" y="2180884"/>
            <a:ext cx="673600" cy="6736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3" name="Google Shape;293;p17"/>
          <p:cNvSpPr txBox="1"/>
          <p:nvPr/>
        </p:nvSpPr>
        <p:spPr>
          <a:xfrm>
            <a:off x="1595900" y="2180884"/>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800" b="1" dirty="0">
                <a:solidFill>
                  <a:schemeClr val="tx1"/>
                </a:solidFill>
                <a:latin typeface="+mn-lt"/>
                <a:ea typeface="+mn-lt"/>
                <a:cs typeface="+mn-lt"/>
                <a:sym typeface="+mn-lt"/>
              </a:rPr>
              <a:t>01</a:t>
            </a:r>
            <a:endParaRPr sz="1800" b="1" dirty="0">
              <a:solidFill>
                <a:schemeClr val="tx1"/>
              </a:solidFill>
              <a:latin typeface="+mn-lt"/>
              <a:ea typeface="+mn-lt"/>
              <a:cs typeface="+mn-lt"/>
              <a:sym typeface="+mn-lt"/>
            </a:endParaRPr>
          </a:p>
        </p:txBody>
      </p:sp>
      <p:sp>
        <p:nvSpPr>
          <p:cNvPr id="294" name="Google Shape;294;p17"/>
          <p:cNvSpPr txBox="1"/>
          <p:nvPr/>
        </p:nvSpPr>
        <p:spPr>
          <a:xfrm>
            <a:off x="4448933" y="2180884"/>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800" b="1">
                <a:solidFill>
                  <a:schemeClr val="tx1"/>
                </a:solidFill>
                <a:latin typeface="+mn-lt"/>
                <a:ea typeface="+mn-lt"/>
                <a:cs typeface="+mn-lt"/>
                <a:sym typeface="+mn-lt"/>
              </a:rPr>
              <a:t>02</a:t>
            </a:r>
            <a:endParaRPr sz="1800" b="1">
              <a:solidFill>
                <a:schemeClr val="tx1"/>
              </a:solidFill>
              <a:latin typeface="+mn-lt"/>
              <a:ea typeface="+mn-lt"/>
              <a:cs typeface="+mn-lt"/>
              <a:sym typeface="+mn-lt"/>
            </a:endParaRPr>
          </a:p>
        </p:txBody>
      </p:sp>
      <p:sp>
        <p:nvSpPr>
          <p:cNvPr id="295" name="Google Shape;295;p17"/>
          <p:cNvSpPr txBox="1"/>
          <p:nvPr/>
        </p:nvSpPr>
        <p:spPr>
          <a:xfrm>
            <a:off x="7301967" y="2180884"/>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800" b="1">
                <a:solidFill>
                  <a:schemeClr val="tx1"/>
                </a:solidFill>
                <a:latin typeface="+mn-lt"/>
                <a:ea typeface="+mn-lt"/>
                <a:cs typeface="+mn-lt"/>
                <a:sym typeface="+mn-lt"/>
              </a:rPr>
              <a:t>03</a:t>
            </a:r>
            <a:endParaRPr sz="1800" b="1">
              <a:solidFill>
                <a:schemeClr val="tx1"/>
              </a:solidFill>
              <a:latin typeface="+mn-lt"/>
              <a:ea typeface="+mn-lt"/>
              <a:cs typeface="+mn-lt"/>
              <a:sym typeface="+mn-lt"/>
            </a:endParaRPr>
          </a:p>
        </p:txBody>
      </p:sp>
      <p:sp>
        <p:nvSpPr>
          <p:cNvPr id="296" name="Google Shape;296;p17"/>
          <p:cNvSpPr txBox="1"/>
          <p:nvPr/>
        </p:nvSpPr>
        <p:spPr>
          <a:xfrm>
            <a:off x="10353800" y="2180884"/>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800" b="1">
                <a:solidFill>
                  <a:schemeClr val="tx1"/>
                </a:solidFill>
                <a:latin typeface="+mn-lt"/>
                <a:ea typeface="+mn-lt"/>
                <a:cs typeface="+mn-lt"/>
                <a:sym typeface="+mn-lt"/>
              </a:rPr>
              <a:t>04</a:t>
            </a:r>
            <a:endParaRPr sz="1800" b="1">
              <a:solidFill>
                <a:schemeClr val="tx1"/>
              </a:solidFill>
              <a:latin typeface="+mn-lt"/>
              <a:ea typeface="+mn-lt"/>
              <a:cs typeface="+mn-lt"/>
              <a:sym typeface="+mn-lt"/>
            </a:endParaRPr>
          </a:p>
        </p:txBody>
      </p:sp>
      <p:sp>
        <p:nvSpPr>
          <p:cNvPr id="297" name="Google Shape;297;p17"/>
          <p:cNvSpPr>
            <a:spLocks noGrp="1"/>
          </p:cNvSpPr>
          <p:nvPr>
            <p:ph type="body" idx="13"/>
          </p:nvPr>
        </p:nvSpPr>
        <p:spPr>
          <a:xfrm>
            <a:off x="1041600" y="3000000"/>
            <a:ext cx="1780800" cy="772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98" name="Google Shape;298;p17"/>
          <p:cNvSpPr>
            <a:spLocks noGrp="1"/>
          </p:cNvSpPr>
          <p:nvPr>
            <p:ph type="body" idx="17"/>
          </p:nvPr>
        </p:nvSpPr>
        <p:spPr>
          <a:xfrm>
            <a:off x="1041600" y="3891133"/>
            <a:ext cx="1780800" cy="136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99" name="Google Shape;299;p17"/>
          <p:cNvSpPr>
            <a:spLocks noGrp="1"/>
          </p:cNvSpPr>
          <p:nvPr>
            <p:ph type="body" idx="14"/>
          </p:nvPr>
        </p:nvSpPr>
        <p:spPr>
          <a:xfrm>
            <a:off x="3897600" y="3000000"/>
            <a:ext cx="1780800" cy="772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0" name="Google Shape;300;p17"/>
          <p:cNvSpPr>
            <a:spLocks noGrp="1"/>
          </p:cNvSpPr>
          <p:nvPr>
            <p:ph type="body" idx="18"/>
          </p:nvPr>
        </p:nvSpPr>
        <p:spPr>
          <a:xfrm>
            <a:off x="3897600" y="3891133"/>
            <a:ext cx="1780800" cy="136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1" name="Google Shape;301;p17"/>
          <p:cNvSpPr>
            <a:spLocks noGrp="1"/>
          </p:cNvSpPr>
          <p:nvPr>
            <p:ph type="body" idx="15"/>
          </p:nvPr>
        </p:nvSpPr>
        <p:spPr>
          <a:xfrm>
            <a:off x="6748800" y="3000000"/>
            <a:ext cx="1780800" cy="772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2" name="Google Shape;302;p17"/>
          <p:cNvSpPr>
            <a:spLocks noGrp="1"/>
          </p:cNvSpPr>
          <p:nvPr>
            <p:ph type="body" idx="23"/>
          </p:nvPr>
        </p:nvSpPr>
        <p:spPr>
          <a:xfrm>
            <a:off x="6748800" y="3891133"/>
            <a:ext cx="1780800" cy="136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3" name="Google Shape;303;p17"/>
          <p:cNvSpPr>
            <a:spLocks noGrp="1"/>
          </p:cNvSpPr>
          <p:nvPr>
            <p:ph type="body" idx="16"/>
          </p:nvPr>
        </p:nvSpPr>
        <p:spPr>
          <a:xfrm>
            <a:off x="9801600" y="3000000"/>
            <a:ext cx="1780800" cy="772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4" name="Google Shape;304;p17"/>
          <p:cNvSpPr>
            <a:spLocks noGrp="1"/>
          </p:cNvSpPr>
          <p:nvPr>
            <p:ph type="body" idx="24"/>
          </p:nvPr>
        </p:nvSpPr>
        <p:spPr>
          <a:xfrm>
            <a:off x="9801600" y="3891133"/>
            <a:ext cx="1780800" cy="136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5" name="Google Shape;305;p17"/>
          <p:cNvSpPr>
            <a:spLocks noGrp="1"/>
          </p:cNvSpPr>
          <p:nvPr>
            <p:ph type="title"/>
          </p:nvPr>
        </p:nvSpPr>
        <p:spPr>
          <a:xfrm>
            <a:off x="844333" y="553600"/>
            <a:ext cx="10934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06" name="Google Shape;306;p17"/>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matchingName="Slide with 3 key metrics v2">
  <p:cSld name="CUSTOM_6">
    <p:spTree>
      <p:nvGrpSpPr>
        <p:cNvPr id="1" name="Shape 307"/>
        <p:cNvGrpSpPr/>
        <p:nvPr/>
      </p:nvGrpSpPr>
      <p:grpSpPr>
        <a:xfrm>
          <a:off x="0" y="0"/>
          <a:ext cx="0" cy="0"/>
          <a:chOff x="0" y="0"/>
          <a:chExt cx="0" cy="0"/>
        </a:xfrm>
      </p:grpSpPr>
      <p:sp>
        <p:nvSpPr>
          <p:cNvPr id="308" name="Google Shape;308;p18"/>
          <p:cNvSpPr/>
          <p:nvPr/>
        </p:nvSpPr>
        <p:spPr>
          <a:xfrm>
            <a:off x="1194267" y="1694400"/>
            <a:ext cx="72400" cy="13600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09" name="Google Shape;309;p18"/>
          <p:cNvSpPr/>
          <p:nvPr/>
        </p:nvSpPr>
        <p:spPr>
          <a:xfrm>
            <a:off x="1194267" y="3339933"/>
            <a:ext cx="72400" cy="13600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10" name="Google Shape;310;p18"/>
          <p:cNvSpPr/>
          <p:nvPr/>
        </p:nvSpPr>
        <p:spPr>
          <a:xfrm>
            <a:off x="1194267" y="4985467"/>
            <a:ext cx="72400" cy="13600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11" name="Google Shape;311;p18"/>
          <p:cNvSpPr>
            <a:spLocks noGrp="1"/>
          </p:cNvSpPr>
          <p:nvPr>
            <p:ph type="body" idx="13"/>
          </p:nvPr>
        </p:nvSpPr>
        <p:spPr>
          <a:xfrm>
            <a:off x="1603200" y="1694400"/>
            <a:ext cx="9652800" cy="52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2" name="Google Shape;312;p18"/>
          <p:cNvSpPr>
            <a:spLocks noGrp="1"/>
          </p:cNvSpPr>
          <p:nvPr>
            <p:ph type="body" idx="14"/>
          </p:nvPr>
        </p:nvSpPr>
        <p:spPr>
          <a:xfrm>
            <a:off x="1603200" y="2323200"/>
            <a:ext cx="96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3" name="Google Shape;313;p18"/>
          <p:cNvSpPr>
            <a:spLocks noGrp="1"/>
          </p:cNvSpPr>
          <p:nvPr>
            <p:ph type="body" idx="15"/>
          </p:nvPr>
        </p:nvSpPr>
        <p:spPr>
          <a:xfrm>
            <a:off x="1603200" y="3340800"/>
            <a:ext cx="9652800" cy="52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4" name="Google Shape;314;p18"/>
          <p:cNvSpPr>
            <a:spLocks noGrp="1"/>
          </p:cNvSpPr>
          <p:nvPr>
            <p:ph type="body" idx="16"/>
          </p:nvPr>
        </p:nvSpPr>
        <p:spPr>
          <a:xfrm>
            <a:off x="1603200" y="3969600"/>
            <a:ext cx="96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5" name="Google Shape;315;p18"/>
          <p:cNvSpPr>
            <a:spLocks noGrp="1"/>
          </p:cNvSpPr>
          <p:nvPr>
            <p:ph type="body" idx="17"/>
          </p:nvPr>
        </p:nvSpPr>
        <p:spPr>
          <a:xfrm>
            <a:off x="1603200" y="4987200"/>
            <a:ext cx="9652800" cy="52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6" name="Google Shape;316;p18"/>
          <p:cNvSpPr>
            <a:spLocks noGrp="1"/>
          </p:cNvSpPr>
          <p:nvPr>
            <p:ph type="body" idx="18"/>
          </p:nvPr>
        </p:nvSpPr>
        <p:spPr>
          <a:xfrm>
            <a:off x="1603200" y="5616000"/>
            <a:ext cx="96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17" name="Google Shape;317;p18"/>
          <p:cNvSpPr>
            <a:spLocks noGrp="1"/>
          </p:cNvSpPr>
          <p:nvPr>
            <p:ph type="title"/>
          </p:nvPr>
        </p:nvSpPr>
        <p:spPr>
          <a:xfrm>
            <a:off x="1603200" y="646433"/>
            <a:ext cx="96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318" name="Google Shape;318;p18"/>
          <p:cNvSpPr/>
          <p:nvPr/>
        </p:nvSpPr>
        <p:spPr>
          <a:xfrm rot="-1791668">
            <a:off x="10828748" y="5498851"/>
            <a:ext cx="1112575" cy="963563"/>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18"/>
          <p:cNvSpPr/>
          <p:nvPr/>
        </p:nvSpPr>
        <p:spPr>
          <a:xfrm rot="-1791321">
            <a:off x="10710755" y="5707893"/>
            <a:ext cx="321576" cy="278521"/>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18"/>
          <p:cNvSpPr/>
          <p:nvPr/>
        </p:nvSpPr>
        <p:spPr>
          <a:xfrm rot="1615475">
            <a:off x="11284553" y="5760133"/>
            <a:ext cx="200965" cy="17406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18"/>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matchingName="3 Agenda slide - v1">
  <p:cSld name="CUSTOM_7">
    <p:spTree>
      <p:nvGrpSpPr>
        <p:cNvPr id="1" name="Shape 322"/>
        <p:cNvGrpSpPr/>
        <p:nvPr/>
      </p:nvGrpSpPr>
      <p:grpSpPr>
        <a:xfrm>
          <a:off x="0" y="0"/>
          <a:ext cx="0" cy="0"/>
          <a:chOff x="0" y="0"/>
          <a:chExt cx="0" cy="0"/>
        </a:xfrm>
      </p:grpSpPr>
      <p:grpSp>
        <p:nvGrpSpPr>
          <p:cNvPr id="323" name="Google Shape;323;p19"/>
          <p:cNvGrpSpPr/>
          <p:nvPr/>
        </p:nvGrpSpPr>
        <p:grpSpPr>
          <a:xfrm>
            <a:off x="82121" y="-872349"/>
            <a:ext cx="3559803" cy="1914355"/>
            <a:chOff x="317615" y="1251533"/>
            <a:chExt cx="9485219" cy="5100867"/>
          </a:xfrm>
        </p:grpSpPr>
        <p:sp>
          <p:nvSpPr>
            <p:cNvPr id="324" name="Google Shape;324;p19"/>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9"/>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19"/>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19"/>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19"/>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19"/>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19"/>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19"/>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19"/>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19"/>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9"/>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9"/>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6" name="Google Shape;336;p19"/>
          <p:cNvSpPr/>
          <p:nvPr/>
        </p:nvSpPr>
        <p:spPr>
          <a:xfrm>
            <a:off x="1359633" y="2674033"/>
            <a:ext cx="72400" cy="7564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37" name="Google Shape;337;p19"/>
          <p:cNvSpPr txBox="1"/>
          <p:nvPr/>
        </p:nvSpPr>
        <p:spPr>
          <a:xfrm>
            <a:off x="515567" y="2674033"/>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400" b="1" dirty="0">
                <a:solidFill>
                  <a:srgbClr val="64D1B8"/>
                </a:solidFill>
                <a:latin typeface="+mn-lt"/>
                <a:ea typeface="+mn-lt"/>
                <a:cs typeface="+mn-lt"/>
                <a:sym typeface="+mn-lt"/>
              </a:rPr>
              <a:t>01</a:t>
            </a:r>
            <a:endParaRPr sz="2400" b="1" dirty="0">
              <a:solidFill>
                <a:srgbClr val="64D1B8"/>
              </a:solidFill>
              <a:latin typeface="+mn-lt"/>
              <a:ea typeface="+mn-lt"/>
              <a:cs typeface="+mn-lt"/>
              <a:sym typeface="+mn-lt"/>
            </a:endParaRPr>
          </a:p>
        </p:txBody>
      </p:sp>
      <p:sp>
        <p:nvSpPr>
          <p:cNvPr id="338" name="Google Shape;338;p19"/>
          <p:cNvSpPr/>
          <p:nvPr/>
        </p:nvSpPr>
        <p:spPr>
          <a:xfrm>
            <a:off x="5130333" y="2674033"/>
            <a:ext cx="72400" cy="7564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39" name="Google Shape;339;p19"/>
          <p:cNvSpPr txBox="1"/>
          <p:nvPr/>
        </p:nvSpPr>
        <p:spPr>
          <a:xfrm>
            <a:off x="4286267" y="2674033"/>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400" b="1">
                <a:solidFill>
                  <a:srgbClr val="64D1B8"/>
                </a:solidFill>
                <a:latin typeface="+mn-lt"/>
                <a:ea typeface="+mn-lt"/>
                <a:cs typeface="+mn-lt"/>
                <a:sym typeface="+mn-lt"/>
              </a:rPr>
              <a:t>02</a:t>
            </a:r>
            <a:endParaRPr sz="2400" b="1">
              <a:solidFill>
                <a:srgbClr val="64D1B8"/>
              </a:solidFill>
              <a:latin typeface="+mn-lt"/>
              <a:ea typeface="+mn-lt"/>
              <a:cs typeface="+mn-lt"/>
              <a:sym typeface="+mn-lt"/>
            </a:endParaRPr>
          </a:p>
        </p:txBody>
      </p:sp>
      <p:sp>
        <p:nvSpPr>
          <p:cNvPr id="340" name="Google Shape;340;p19"/>
          <p:cNvSpPr/>
          <p:nvPr/>
        </p:nvSpPr>
        <p:spPr>
          <a:xfrm>
            <a:off x="8973567" y="2674033"/>
            <a:ext cx="72400" cy="7564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41" name="Google Shape;341;p19"/>
          <p:cNvSpPr txBox="1"/>
          <p:nvPr/>
        </p:nvSpPr>
        <p:spPr>
          <a:xfrm>
            <a:off x="8129500" y="2674033"/>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GB" sz="2400" b="1">
                <a:solidFill>
                  <a:srgbClr val="64D1B8"/>
                </a:solidFill>
                <a:latin typeface="+mn-lt"/>
                <a:ea typeface="+mn-lt"/>
                <a:cs typeface="+mn-lt"/>
                <a:sym typeface="+mn-lt"/>
              </a:rPr>
              <a:t>03</a:t>
            </a:r>
            <a:endParaRPr sz="2400" b="1">
              <a:solidFill>
                <a:srgbClr val="64D1B8"/>
              </a:solidFill>
              <a:latin typeface="+mn-lt"/>
              <a:ea typeface="+mn-lt"/>
              <a:cs typeface="+mn-lt"/>
              <a:sym typeface="+mn-lt"/>
            </a:endParaRPr>
          </a:p>
        </p:txBody>
      </p:sp>
      <p:sp>
        <p:nvSpPr>
          <p:cNvPr id="342" name="Google Shape;342;p19"/>
          <p:cNvSpPr>
            <a:spLocks noGrp="1"/>
          </p:cNvSpPr>
          <p:nvPr>
            <p:ph type="body" idx="13"/>
          </p:nvPr>
        </p:nvSpPr>
        <p:spPr>
          <a:xfrm>
            <a:off x="1684800" y="2673600"/>
            <a:ext cx="2452800" cy="60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3" name="Google Shape;343;p19"/>
          <p:cNvSpPr>
            <a:spLocks noGrp="1"/>
          </p:cNvSpPr>
          <p:nvPr>
            <p:ph type="body" idx="16"/>
          </p:nvPr>
        </p:nvSpPr>
        <p:spPr>
          <a:xfrm>
            <a:off x="1684800" y="3545567"/>
            <a:ext cx="2452800" cy="144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4" name="Google Shape;344;p19"/>
          <p:cNvSpPr>
            <a:spLocks noGrp="1"/>
          </p:cNvSpPr>
          <p:nvPr>
            <p:ph type="body" idx="14"/>
          </p:nvPr>
        </p:nvSpPr>
        <p:spPr>
          <a:xfrm>
            <a:off x="5457600" y="2673600"/>
            <a:ext cx="2452800" cy="60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5" name="Google Shape;345;p19"/>
          <p:cNvSpPr>
            <a:spLocks noGrp="1"/>
          </p:cNvSpPr>
          <p:nvPr>
            <p:ph type="body" idx="17"/>
          </p:nvPr>
        </p:nvSpPr>
        <p:spPr>
          <a:xfrm>
            <a:off x="5457600" y="3545567"/>
            <a:ext cx="2452800" cy="144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6" name="Google Shape;346;p19"/>
          <p:cNvSpPr>
            <a:spLocks noGrp="1"/>
          </p:cNvSpPr>
          <p:nvPr>
            <p:ph type="body" idx="15"/>
          </p:nvPr>
        </p:nvSpPr>
        <p:spPr>
          <a:xfrm>
            <a:off x="9297600" y="2673600"/>
            <a:ext cx="2452800" cy="60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7" name="Google Shape;347;p19"/>
          <p:cNvSpPr>
            <a:spLocks noGrp="1"/>
          </p:cNvSpPr>
          <p:nvPr>
            <p:ph type="body" idx="18"/>
          </p:nvPr>
        </p:nvSpPr>
        <p:spPr>
          <a:xfrm>
            <a:off x="9297600" y="3545567"/>
            <a:ext cx="2452800" cy="144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8" name="Google Shape;348;p19"/>
          <p:cNvSpPr>
            <a:spLocks noGrp="1"/>
          </p:cNvSpPr>
          <p:nvPr>
            <p:ph type="title"/>
          </p:nvPr>
        </p:nvSpPr>
        <p:spPr>
          <a:xfrm>
            <a:off x="854400" y="912000"/>
            <a:ext cx="10852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49" name="Google Shape;349;p19"/>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matchingName="3 Agenda slide - v2">
  <p:cSld name="CUSTOM_8">
    <p:spTree>
      <p:nvGrpSpPr>
        <p:cNvPr id="1" name="Shape 350"/>
        <p:cNvGrpSpPr/>
        <p:nvPr/>
      </p:nvGrpSpPr>
      <p:grpSpPr>
        <a:xfrm>
          <a:off x="0" y="0"/>
          <a:ext cx="0" cy="0"/>
          <a:chOff x="0" y="0"/>
          <a:chExt cx="0" cy="0"/>
        </a:xfrm>
      </p:grpSpPr>
      <p:sp>
        <p:nvSpPr>
          <p:cNvPr id="351" name="Google Shape;351;p20"/>
          <p:cNvSpPr>
            <a:spLocks noGrp="1"/>
          </p:cNvSpPr>
          <p:nvPr>
            <p:ph type="title"/>
          </p:nvPr>
        </p:nvSpPr>
        <p:spPr>
          <a:xfrm>
            <a:off x="998400" y="593367"/>
            <a:ext cx="10195200" cy="763600"/>
          </a:xfrm>
          <a:prstGeom prst="rect">
            <a:avLst/>
          </a:prstGeom>
        </p:spPr>
        <p:txBody>
          <a:bodyPr spcFirstLastPara="1" wrap="square" lIns="0" tIns="0" rIns="0" bIns="0" anchor="t" anchorCtr="0">
            <a:noAutofit/>
          </a:bodyPr>
          <a:lstStyle>
            <a:lvl1pPr algn="ct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grpSp>
        <p:nvGrpSpPr>
          <p:cNvPr id="352" name="Google Shape;352;p20"/>
          <p:cNvGrpSpPr/>
          <p:nvPr/>
        </p:nvGrpSpPr>
        <p:grpSpPr>
          <a:xfrm>
            <a:off x="6756336" y="5538972"/>
            <a:ext cx="5494787" cy="2954932"/>
            <a:chOff x="317615" y="1251533"/>
            <a:chExt cx="9485219" cy="5100867"/>
          </a:xfrm>
        </p:grpSpPr>
        <p:sp>
          <p:nvSpPr>
            <p:cNvPr id="353" name="Google Shape;353;p20"/>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20"/>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0"/>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20"/>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0"/>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0"/>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0"/>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0"/>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0"/>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0"/>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0"/>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0"/>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5" name="Google Shape;365;p20"/>
          <p:cNvSpPr/>
          <p:nvPr/>
        </p:nvSpPr>
        <p:spPr>
          <a:xfrm rot="-1791668">
            <a:off x="1666948" y="2066484"/>
            <a:ext cx="1112575" cy="963563"/>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0"/>
          <p:cNvSpPr/>
          <p:nvPr/>
        </p:nvSpPr>
        <p:spPr>
          <a:xfrm rot="-1791668">
            <a:off x="5393115" y="2066484"/>
            <a:ext cx="1112575" cy="963563"/>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0"/>
          <p:cNvSpPr/>
          <p:nvPr/>
        </p:nvSpPr>
        <p:spPr>
          <a:xfrm rot="-1791668">
            <a:off x="9412481" y="2066484"/>
            <a:ext cx="1112575" cy="963563"/>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0"/>
          <p:cNvSpPr txBox="1"/>
          <p:nvPr/>
        </p:nvSpPr>
        <p:spPr>
          <a:xfrm>
            <a:off x="1900033" y="2242651"/>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01</a:t>
            </a:r>
            <a:endParaRPr sz="2400" b="1">
              <a:solidFill>
                <a:schemeClr val="lt1"/>
              </a:solidFill>
              <a:latin typeface="+mn-lt"/>
              <a:ea typeface="+mn-lt"/>
              <a:cs typeface="+mn-lt"/>
              <a:sym typeface="+mn-lt"/>
            </a:endParaRPr>
          </a:p>
        </p:txBody>
      </p:sp>
      <p:sp>
        <p:nvSpPr>
          <p:cNvPr id="369" name="Google Shape;369;p20"/>
          <p:cNvSpPr txBox="1"/>
          <p:nvPr/>
        </p:nvSpPr>
        <p:spPr>
          <a:xfrm>
            <a:off x="5626200" y="2242651"/>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02</a:t>
            </a:r>
            <a:endParaRPr sz="2400" b="1">
              <a:solidFill>
                <a:schemeClr val="lt1"/>
              </a:solidFill>
              <a:latin typeface="+mn-lt"/>
              <a:ea typeface="+mn-lt"/>
              <a:cs typeface="+mn-lt"/>
              <a:sym typeface="+mn-lt"/>
            </a:endParaRPr>
          </a:p>
        </p:txBody>
      </p:sp>
      <p:sp>
        <p:nvSpPr>
          <p:cNvPr id="370" name="Google Shape;370;p20"/>
          <p:cNvSpPr txBox="1"/>
          <p:nvPr/>
        </p:nvSpPr>
        <p:spPr>
          <a:xfrm>
            <a:off x="9645567" y="2242651"/>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03</a:t>
            </a:r>
            <a:endParaRPr sz="2400" b="1">
              <a:solidFill>
                <a:schemeClr val="lt1"/>
              </a:solidFill>
              <a:latin typeface="+mn-lt"/>
              <a:ea typeface="+mn-lt"/>
              <a:cs typeface="+mn-lt"/>
              <a:sym typeface="+mn-lt"/>
            </a:endParaRPr>
          </a:p>
        </p:txBody>
      </p:sp>
      <p:sp>
        <p:nvSpPr>
          <p:cNvPr id="371" name="Google Shape;371;p20"/>
          <p:cNvSpPr>
            <a:spLocks noGrp="1"/>
          </p:cNvSpPr>
          <p:nvPr>
            <p:ph type="body" idx="13"/>
          </p:nvPr>
        </p:nvSpPr>
        <p:spPr>
          <a:xfrm>
            <a:off x="998400" y="3345600"/>
            <a:ext cx="2452800" cy="6884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72" name="Google Shape;372;p20"/>
          <p:cNvSpPr>
            <a:spLocks noGrp="1"/>
          </p:cNvSpPr>
          <p:nvPr>
            <p:ph type="body" idx="16"/>
          </p:nvPr>
        </p:nvSpPr>
        <p:spPr>
          <a:xfrm>
            <a:off x="998400" y="4142551"/>
            <a:ext cx="2452800" cy="16320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73" name="Google Shape;373;p20"/>
          <p:cNvSpPr>
            <a:spLocks noGrp="1"/>
          </p:cNvSpPr>
          <p:nvPr>
            <p:ph type="body" idx="14"/>
          </p:nvPr>
        </p:nvSpPr>
        <p:spPr>
          <a:xfrm>
            <a:off x="4723200" y="3345600"/>
            <a:ext cx="2452800" cy="6884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74" name="Google Shape;374;p20"/>
          <p:cNvSpPr>
            <a:spLocks noGrp="1"/>
          </p:cNvSpPr>
          <p:nvPr>
            <p:ph type="body" idx="17"/>
          </p:nvPr>
        </p:nvSpPr>
        <p:spPr>
          <a:xfrm>
            <a:off x="4723200" y="4142551"/>
            <a:ext cx="2452800" cy="16320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75" name="Google Shape;375;p20"/>
          <p:cNvSpPr>
            <a:spLocks noGrp="1"/>
          </p:cNvSpPr>
          <p:nvPr>
            <p:ph type="body" idx="15"/>
          </p:nvPr>
        </p:nvSpPr>
        <p:spPr>
          <a:xfrm>
            <a:off x="8740800" y="3345600"/>
            <a:ext cx="2452800" cy="6884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76" name="Google Shape;376;p20"/>
          <p:cNvSpPr>
            <a:spLocks noGrp="1"/>
          </p:cNvSpPr>
          <p:nvPr>
            <p:ph type="body" idx="18"/>
          </p:nvPr>
        </p:nvSpPr>
        <p:spPr>
          <a:xfrm>
            <a:off x="8740800" y="4142551"/>
            <a:ext cx="2452800" cy="16320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77" name="Google Shape;377;p20"/>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matchingName="3 Agenda slide - v3">
  <p:cSld name="CUSTOM_9">
    <p:spTree>
      <p:nvGrpSpPr>
        <p:cNvPr id="1" name="Shape 378"/>
        <p:cNvGrpSpPr/>
        <p:nvPr/>
      </p:nvGrpSpPr>
      <p:grpSpPr>
        <a:xfrm>
          <a:off x="0" y="0"/>
          <a:ext cx="0" cy="0"/>
          <a:chOff x="0" y="0"/>
          <a:chExt cx="0" cy="0"/>
        </a:xfrm>
      </p:grpSpPr>
      <p:grpSp>
        <p:nvGrpSpPr>
          <p:cNvPr id="379" name="Google Shape;379;p21"/>
          <p:cNvGrpSpPr/>
          <p:nvPr/>
        </p:nvGrpSpPr>
        <p:grpSpPr>
          <a:xfrm>
            <a:off x="1130685" y="5286413"/>
            <a:ext cx="2922396" cy="1571577"/>
            <a:chOff x="317615" y="1251533"/>
            <a:chExt cx="9485219" cy="5100867"/>
          </a:xfrm>
        </p:grpSpPr>
        <p:sp>
          <p:nvSpPr>
            <p:cNvPr id="380" name="Google Shape;380;p21"/>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1"/>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1"/>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1"/>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21"/>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1"/>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1"/>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1"/>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21"/>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21"/>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1"/>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1"/>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2" name="Google Shape;392;p21"/>
          <p:cNvSpPr/>
          <p:nvPr/>
        </p:nvSpPr>
        <p:spPr>
          <a:xfrm rot="-1791829">
            <a:off x="4758487" y="901053"/>
            <a:ext cx="589704" cy="51069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1"/>
          <p:cNvSpPr/>
          <p:nvPr/>
        </p:nvSpPr>
        <p:spPr>
          <a:xfrm rot="-1791829">
            <a:off x="4758487" y="2838520"/>
            <a:ext cx="589704" cy="51069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1"/>
          <p:cNvSpPr/>
          <p:nvPr/>
        </p:nvSpPr>
        <p:spPr>
          <a:xfrm rot="-1791829">
            <a:off x="4758487" y="4775987"/>
            <a:ext cx="589704" cy="51069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1"/>
          <p:cNvSpPr txBox="1"/>
          <p:nvPr/>
        </p:nvSpPr>
        <p:spPr>
          <a:xfrm>
            <a:off x="4730133" y="850784"/>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accent4"/>
                </a:solidFill>
                <a:latin typeface="+mn-lt"/>
                <a:ea typeface="+mn-lt"/>
                <a:cs typeface="+mn-lt"/>
                <a:sym typeface="+mn-lt"/>
              </a:rPr>
              <a:t>01</a:t>
            </a:r>
            <a:endParaRPr b="1">
              <a:solidFill>
                <a:schemeClr val="accent4"/>
              </a:solidFill>
              <a:latin typeface="+mn-lt"/>
              <a:ea typeface="+mn-lt"/>
              <a:cs typeface="+mn-lt"/>
              <a:sym typeface="+mn-lt"/>
            </a:endParaRPr>
          </a:p>
        </p:txBody>
      </p:sp>
      <p:sp>
        <p:nvSpPr>
          <p:cNvPr id="396" name="Google Shape;396;p21"/>
          <p:cNvSpPr txBox="1"/>
          <p:nvPr/>
        </p:nvSpPr>
        <p:spPr>
          <a:xfrm>
            <a:off x="4730133" y="2788251"/>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accent4"/>
                </a:solidFill>
                <a:latin typeface="+mn-lt"/>
                <a:ea typeface="+mn-lt"/>
                <a:cs typeface="+mn-lt"/>
                <a:sym typeface="+mn-lt"/>
              </a:rPr>
              <a:t>02</a:t>
            </a:r>
            <a:endParaRPr b="1">
              <a:solidFill>
                <a:schemeClr val="accent4"/>
              </a:solidFill>
              <a:latin typeface="+mn-lt"/>
              <a:ea typeface="+mn-lt"/>
              <a:cs typeface="+mn-lt"/>
              <a:sym typeface="+mn-lt"/>
            </a:endParaRPr>
          </a:p>
        </p:txBody>
      </p:sp>
      <p:sp>
        <p:nvSpPr>
          <p:cNvPr id="397" name="Google Shape;397;p21"/>
          <p:cNvSpPr txBox="1"/>
          <p:nvPr/>
        </p:nvSpPr>
        <p:spPr>
          <a:xfrm>
            <a:off x="4730133" y="4725717"/>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accent4"/>
                </a:solidFill>
                <a:latin typeface="+mn-lt"/>
                <a:ea typeface="+mn-lt"/>
                <a:cs typeface="+mn-lt"/>
                <a:sym typeface="+mn-lt"/>
              </a:rPr>
              <a:t>03</a:t>
            </a:r>
            <a:endParaRPr b="1">
              <a:solidFill>
                <a:schemeClr val="accent4"/>
              </a:solidFill>
              <a:latin typeface="+mn-lt"/>
              <a:ea typeface="+mn-lt"/>
              <a:cs typeface="+mn-lt"/>
              <a:sym typeface="+mn-lt"/>
            </a:endParaRPr>
          </a:p>
        </p:txBody>
      </p:sp>
      <p:sp>
        <p:nvSpPr>
          <p:cNvPr id="398" name="Google Shape;398;p21"/>
          <p:cNvSpPr>
            <a:spLocks noGrp="1"/>
          </p:cNvSpPr>
          <p:nvPr>
            <p:ph type="body" idx="13"/>
          </p:nvPr>
        </p:nvSpPr>
        <p:spPr>
          <a:xfrm>
            <a:off x="5760000" y="787200"/>
            <a:ext cx="5793600" cy="44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9" name="Google Shape;399;p21"/>
          <p:cNvSpPr>
            <a:spLocks noGrp="1"/>
          </p:cNvSpPr>
          <p:nvPr>
            <p:ph type="body" idx="14"/>
          </p:nvPr>
        </p:nvSpPr>
        <p:spPr>
          <a:xfrm>
            <a:off x="5760000" y="1296000"/>
            <a:ext cx="5793600" cy="89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0" name="Google Shape;400;p21"/>
          <p:cNvSpPr>
            <a:spLocks noGrp="1"/>
          </p:cNvSpPr>
          <p:nvPr>
            <p:ph type="body" idx="15"/>
          </p:nvPr>
        </p:nvSpPr>
        <p:spPr>
          <a:xfrm>
            <a:off x="5760000" y="2726400"/>
            <a:ext cx="5793600" cy="44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1" name="Google Shape;401;p21"/>
          <p:cNvSpPr>
            <a:spLocks noGrp="1"/>
          </p:cNvSpPr>
          <p:nvPr>
            <p:ph type="body" idx="16"/>
          </p:nvPr>
        </p:nvSpPr>
        <p:spPr>
          <a:xfrm>
            <a:off x="5760000" y="3235200"/>
            <a:ext cx="5793600" cy="89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2" name="Google Shape;402;p21"/>
          <p:cNvSpPr>
            <a:spLocks noGrp="1"/>
          </p:cNvSpPr>
          <p:nvPr>
            <p:ph type="body" idx="17"/>
          </p:nvPr>
        </p:nvSpPr>
        <p:spPr>
          <a:xfrm>
            <a:off x="5760000" y="4660800"/>
            <a:ext cx="5793600" cy="44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3" name="Google Shape;403;p21"/>
          <p:cNvSpPr>
            <a:spLocks noGrp="1"/>
          </p:cNvSpPr>
          <p:nvPr>
            <p:ph type="body" idx="18"/>
          </p:nvPr>
        </p:nvSpPr>
        <p:spPr>
          <a:xfrm>
            <a:off x="5760000" y="5169600"/>
            <a:ext cx="5793600" cy="897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4" name="Google Shape;404;p21"/>
          <p:cNvSpPr>
            <a:spLocks noGrp="1"/>
          </p:cNvSpPr>
          <p:nvPr>
            <p:ph type="title"/>
          </p:nvPr>
        </p:nvSpPr>
        <p:spPr>
          <a:xfrm>
            <a:off x="780367" y="787200"/>
            <a:ext cx="3491600" cy="729600"/>
          </a:xfrm>
          <a:prstGeom prst="rect">
            <a:avLst/>
          </a:prstGeom>
        </p:spPr>
        <p:txBody>
          <a:bodyPr spcFirstLastPara="1" wrap="square" lIns="0" tIns="0" rIns="0" bIns="0" anchor="t" anchorCtr="0">
            <a:noAutofit/>
          </a:bodyPr>
          <a:lstStyle>
            <a:lvl1pPr algn="ct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05" name="Google Shape;405;p21"/>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matchingName="4 Agenda slide - v2">
  <p:cSld name="CUSTOM_11">
    <p:spTree>
      <p:nvGrpSpPr>
        <p:cNvPr id="1" name="Shape 406"/>
        <p:cNvGrpSpPr/>
        <p:nvPr/>
      </p:nvGrpSpPr>
      <p:grpSpPr>
        <a:xfrm>
          <a:off x="0" y="0"/>
          <a:ext cx="0" cy="0"/>
          <a:chOff x="0" y="0"/>
          <a:chExt cx="0" cy="0"/>
        </a:xfrm>
      </p:grpSpPr>
      <p:grpSp>
        <p:nvGrpSpPr>
          <p:cNvPr id="407" name="Google Shape;407;p22"/>
          <p:cNvGrpSpPr/>
          <p:nvPr/>
        </p:nvGrpSpPr>
        <p:grpSpPr>
          <a:xfrm>
            <a:off x="6930269" y="-1472761"/>
            <a:ext cx="5494787" cy="2954932"/>
            <a:chOff x="317615" y="1251533"/>
            <a:chExt cx="9485219" cy="5100867"/>
          </a:xfrm>
        </p:grpSpPr>
        <p:sp>
          <p:nvSpPr>
            <p:cNvPr id="408" name="Google Shape;408;p22"/>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2"/>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2"/>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2"/>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22"/>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2"/>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2"/>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2"/>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2"/>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2"/>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2"/>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2"/>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0" name="Google Shape;420;p22"/>
          <p:cNvGrpSpPr/>
          <p:nvPr/>
        </p:nvGrpSpPr>
        <p:grpSpPr>
          <a:xfrm>
            <a:off x="6930269" y="5432172"/>
            <a:ext cx="5494787" cy="2954932"/>
            <a:chOff x="317615" y="1251533"/>
            <a:chExt cx="9485219" cy="5100867"/>
          </a:xfrm>
        </p:grpSpPr>
        <p:sp>
          <p:nvSpPr>
            <p:cNvPr id="421" name="Google Shape;421;p22"/>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2"/>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2"/>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22"/>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2"/>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2"/>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22"/>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2"/>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2"/>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2"/>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2"/>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2"/>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3" name="Google Shape;433;p22"/>
          <p:cNvSpPr/>
          <p:nvPr/>
        </p:nvSpPr>
        <p:spPr>
          <a:xfrm>
            <a:off x="1413497" y="702768"/>
            <a:ext cx="300175" cy="25998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2"/>
          <p:cNvSpPr/>
          <p:nvPr/>
        </p:nvSpPr>
        <p:spPr>
          <a:xfrm>
            <a:off x="1413497" y="2185501"/>
            <a:ext cx="300175" cy="25998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2"/>
          <p:cNvSpPr/>
          <p:nvPr/>
        </p:nvSpPr>
        <p:spPr>
          <a:xfrm>
            <a:off x="1413497" y="3768835"/>
            <a:ext cx="300175" cy="25998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2"/>
          <p:cNvSpPr/>
          <p:nvPr/>
        </p:nvSpPr>
        <p:spPr>
          <a:xfrm>
            <a:off x="1413497" y="5352168"/>
            <a:ext cx="300175" cy="25998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2"/>
          <p:cNvSpPr>
            <a:spLocks noGrp="1"/>
          </p:cNvSpPr>
          <p:nvPr>
            <p:ph type="body" idx="13"/>
          </p:nvPr>
        </p:nvSpPr>
        <p:spPr>
          <a:xfrm>
            <a:off x="1891200" y="534200"/>
            <a:ext cx="4435200" cy="494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8" name="Google Shape;438;p22"/>
          <p:cNvSpPr>
            <a:spLocks noGrp="1"/>
          </p:cNvSpPr>
          <p:nvPr>
            <p:ph type="body" idx="14"/>
          </p:nvPr>
        </p:nvSpPr>
        <p:spPr>
          <a:xfrm>
            <a:off x="1891200" y="1122400"/>
            <a:ext cx="44352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9" name="Google Shape;439;p22"/>
          <p:cNvSpPr>
            <a:spLocks noGrp="1"/>
          </p:cNvSpPr>
          <p:nvPr>
            <p:ph type="body" idx="15"/>
          </p:nvPr>
        </p:nvSpPr>
        <p:spPr>
          <a:xfrm>
            <a:off x="1891200" y="2031867"/>
            <a:ext cx="4435200" cy="494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0" name="Google Shape;440;p22"/>
          <p:cNvSpPr>
            <a:spLocks noGrp="1"/>
          </p:cNvSpPr>
          <p:nvPr>
            <p:ph type="body" idx="16"/>
          </p:nvPr>
        </p:nvSpPr>
        <p:spPr>
          <a:xfrm>
            <a:off x="1891200" y="2620067"/>
            <a:ext cx="44352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1" name="Google Shape;441;p22"/>
          <p:cNvSpPr>
            <a:spLocks noGrp="1"/>
          </p:cNvSpPr>
          <p:nvPr>
            <p:ph type="body" idx="17"/>
          </p:nvPr>
        </p:nvSpPr>
        <p:spPr>
          <a:xfrm>
            <a:off x="1891200" y="3635933"/>
            <a:ext cx="4435200" cy="494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2" name="Google Shape;442;p22"/>
          <p:cNvSpPr>
            <a:spLocks noGrp="1"/>
          </p:cNvSpPr>
          <p:nvPr>
            <p:ph type="body" idx="18"/>
          </p:nvPr>
        </p:nvSpPr>
        <p:spPr>
          <a:xfrm>
            <a:off x="1891200" y="4224133"/>
            <a:ext cx="44352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3" name="Google Shape;443;p22"/>
          <p:cNvSpPr>
            <a:spLocks noGrp="1"/>
          </p:cNvSpPr>
          <p:nvPr>
            <p:ph type="body" idx="23"/>
          </p:nvPr>
        </p:nvSpPr>
        <p:spPr>
          <a:xfrm>
            <a:off x="1891200" y="5240000"/>
            <a:ext cx="4435200" cy="494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4" name="Google Shape;444;p22"/>
          <p:cNvSpPr>
            <a:spLocks noGrp="1"/>
          </p:cNvSpPr>
          <p:nvPr>
            <p:ph type="body" idx="24"/>
          </p:nvPr>
        </p:nvSpPr>
        <p:spPr>
          <a:xfrm>
            <a:off x="1891200" y="5828200"/>
            <a:ext cx="44352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5" name="Google Shape;445;p22"/>
          <p:cNvSpPr>
            <a:spLocks noGrp="1"/>
          </p:cNvSpPr>
          <p:nvPr>
            <p:ph type="title"/>
          </p:nvPr>
        </p:nvSpPr>
        <p:spPr>
          <a:xfrm>
            <a:off x="7761600" y="3062400"/>
            <a:ext cx="3590400" cy="763600"/>
          </a:xfrm>
          <a:prstGeom prst="rect">
            <a:avLst/>
          </a:prstGeom>
        </p:spPr>
        <p:txBody>
          <a:bodyPr spcFirstLastPara="1" wrap="square" lIns="0" tIns="0" rIns="0" bIns="0" anchor="t" anchorCtr="0">
            <a:noAutofit/>
          </a:bodyPr>
          <a:lstStyle>
            <a:lvl1pPr algn="ct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46" name="Google Shape;446;p22"/>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matchingName="4 Agenda slide - v3">
  <p:cSld name="CUSTOM_12">
    <p:spTree>
      <p:nvGrpSpPr>
        <p:cNvPr id="1" name="Shape 447"/>
        <p:cNvGrpSpPr/>
        <p:nvPr/>
      </p:nvGrpSpPr>
      <p:grpSpPr>
        <a:xfrm>
          <a:off x="0" y="0"/>
          <a:ext cx="0" cy="0"/>
          <a:chOff x="0" y="0"/>
          <a:chExt cx="0" cy="0"/>
        </a:xfrm>
      </p:grpSpPr>
      <p:cxnSp>
        <p:nvCxnSpPr>
          <p:cNvPr id="448" name="Google Shape;448;p23"/>
          <p:cNvCxnSpPr/>
          <p:nvPr/>
        </p:nvCxnSpPr>
        <p:spPr>
          <a:xfrm>
            <a:off x="481967" y="2285667"/>
            <a:ext cx="12411200" cy="0"/>
          </a:xfrm>
          <a:prstGeom prst="straightConnector1">
            <a:avLst/>
          </a:prstGeom>
          <a:noFill/>
          <a:ln w="19050" cap="flat" cmpd="sng">
            <a:solidFill>
              <a:schemeClr val="lt1"/>
            </a:solidFill>
            <a:prstDash val="solid"/>
            <a:round/>
            <a:headEnd type="none" w="med" len="med"/>
            <a:tailEnd type="none" w="med" len="med"/>
          </a:ln>
        </p:spPr>
      </p:cxnSp>
      <p:sp>
        <p:nvSpPr>
          <p:cNvPr id="449" name="Google Shape;449;p23"/>
          <p:cNvSpPr/>
          <p:nvPr/>
        </p:nvSpPr>
        <p:spPr>
          <a:xfrm>
            <a:off x="877652" y="1818432"/>
            <a:ext cx="949600" cy="949600"/>
          </a:xfrm>
          <a:prstGeom prst="roundRect">
            <a:avLst>
              <a:gd name="adj" fmla="val 0"/>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23"/>
          <p:cNvSpPr/>
          <p:nvPr/>
        </p:nvSpPr>
        <p:spPr>
          <a:xfrm>
            <a:off x="3994040" y="2444017"/>
            <a:ext cx="324000" cy="324000"/>
          </a:xfrm>
          <a:prstGeom prst="roundRect">
            <a:avLst>
              <a:gd name="adj" fmla="val 30676"/>
            </a:avLst>
          </a:prstGeom>
          <a:solidFill>
            <a:srgbClr val="1EDFCB"/>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3"/>
          <p:cNvSpPr/>
          <p:nvPr/>
        </p:nvSpPr>
        <p:spPr>
          <a:xfrm>
            <a:off x="7031607" y="2444017"/>
            <a:ext cx="324000" cy="324000"/>
          </a:xfrm>
          <a:prstGeom prst="roundRect">
            <a:avLst>
              <a:gd name="adj" fmla="val 30676"/>
            </a:avLst>
          </a:prstGeom>
          <a:solidFill>
            <a:srgbClr val="117DFF"/>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3"/>
          <p:cNvSpPr/>
          <p:nvPr/>
        </p:nvSpPr>
        <p:spPr>
          <a:xfrm>
            <a:off x="10069173" y="2444017"/>
            <a:ext cx="324000" cy="324000"/>
          </a:xfrm>
          <a:prstGeom prst="roundRect">
            <a:avLst>
              <a:gd name="adj" fmla="val 30676"/>
            </a:avLst>
          </a:prstGeom>
          <a:solidFill>
            <a:srgbClr val="F7627B"/>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3"/>
          <p:cNvSpPr/>
          <p:nvPr/>
        </p:nvSpPr>
        <p:spPr>
          <a:xfrm>
            <a:off x="3733385" y="1818432"/>
            <a:ext cx="949600" cy="949600"/>
          </a:xfrm>
          <a:prstGeom prst="roundRect">
            <a:avLst>
              <a:gd name="adj" fmla="val 0"/>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3"/>
          <p:cNvSpPr/>
          <p:nvPr/>
        </p:nvSpPr>
        <p:spPr>
          <a:xfrm>
            <a:off x="6589119" y="1818432"/>
            <a:ext cx="949600" cy="949600"/>
          </a:xfrm>
          <a:prstGeom prst="roundRect">
            <a:avLst>
              <a:gd name="adj" fmla="val 0"/>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3"/>
          <p:cNvSpPr/>
          <p:nvPr/>
        </p:nvSpPr>
        <p:spPr>
          <a:xfrm>
            <a:off x="9444852" y="1818432"/>
            <a:ext cx="949600" cy="949600"/>
          </a:xfrm>
          <a:prstGeom prst="roundRect">
            <a:avLst>
              <a:gd name="adj" fmla="val 0"/>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3"/>
          <p:cNvSpPr txBox="1"/>
          <p:nvPr/>
        </p:nvSpPr>
        <p:spPr>
          <a:xfrm>
            <a:off x="1080563"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dirty="0">
                <a:solidFill>
                  <a:schemeClr val="lt1"/>
                </a:solidFill>
                <a:latin typeface="+mn-lt"/>
                <a:ea typeface="+mn-lt"/>
                <a:cs typeface="+mn-lt"/>
                <a:sym typeface="+mn-lt"/>
              </a:rPr>
              <a:t>01</a:t>
            </a:r>
            <a:endParaRPr sz="2400" b="1" dirty="0">
              <a:solidFill>
                <a:schemeClr val="lt1"/>
              </a:solidFill>
              <a:latin typeface="+mn-lt"/>
              <a:ea typeface="+mn-lt"/>
              <a:cs typeface="+mn-lt"/>
              <a:sym typeface="+mn-lt"/>
            </a:endParaRPr>
          </a:p>
        </p:txBody>
      </p:sp>
      <p:sp>
        <p:nvSpPr>
          <p:cNvPr id="457" name="Google Shape;457;p23"/>
          <p:cNvSpPr txBox="1"/>
          <p:nvPr/>
        </p:nvSpPr>
        <p:spPr>
          <a:xfrm>
            <a:off x="6772329"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03</a:t>
            </a:r>
            <a:endParaRPr sz="2400" b="1">
              <a:solidFill>
                <a:schemeClr val="lt1"/>
              </a:solidFill>
              <a:latin typeface="+mn-lt"/>
              <a:ea typeface="+mn-lt"/>
              <a:cs typeface="+mn-lt"/>
              <a:sym typeface="+mn-lt"/>
            </a:endParaRPr>
          </a:p>
        </p:txBody>
      </p:sp>
      <p:sp>
        <p:nvSpPr>
          <p:cNvPr id="458" name="Google Shape;458;p23"/>
          <p:cNvSpPr txBox="1"/>
          <p:nvPr/>
        </p:nvSpPr>
        <p:spPr>
          <a:xfrm>
            <a:off x="9628063"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04</a:t>
            </a:r>
            <a:endParaRPr sz="2400" b="1">
              <a:solidFill>
                <a:schemeClr val="lt1"/>
              </a:solidFill>
              <a:latin typeface="+mn-lt"/>
              <a:ea typeface="+mn-lt"/>
              <a:cs typeface="+mn-lt"/>
              <a:sym typeface="+mn-lt"/>
            </a:endParaRPr>
          </a:p>
        </p:txBody>
      </p:sp>
      <p:sp>
        <p:nvSpPr>
          <p:cNvPr id="459" name="Google Shape;459;p23"/>
          <p:cNvSpPr txBox="1"/>
          <p:nvPr/>
        </p:nvSpPr>
        <p:spPr>
          <a:xfrm>
            <a:off x="3916596"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02</a:t>
            </a:r>
            <a:endParaRPr sz="2400" b="1">
              <a:solidFill>
                <a:schemeClr val="lt1"/>
              </a:solidFill>
              <a:latin typeface="+mn-lt"/>
              <a:ea typeface="+mn-lt"/>
              <a:cs typeface="+mn-lt"/>
              <a:sym typeface="+mn-lt"/>
            </a:endParaRPr>
          </a:p>
        </p:txBody>
      </p:sp>
      <p:sp>
        <p:nvSpPr>
          <p:cNvPr id="460" name="Google Shape;460;p23"/>
          <p:cNvSpPr>
            <a:spLocks noGrp="1"/>
          </p:cNvSpPr>
          <p:nvPr>
            <p:ph type="body" idx="13"/>
          </p:nvPr>
        </p:nvSpPr>
        <p:spPr>
          <a:xfrm>
            <a:off x="877667" y="2922567"/>
            <a:ext cx="2299200" cy="7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1" name="Google Shape;461;p23"/>
          <p:cNvSpPr>
            <a:spLocks noGrp="1"/>
          </p:cNvSpPr>
          <p:nvPr>
            <p:ph type="body" idx="17"/>
          </p:nvPr>
        </p:nvSpPr>
        <p:spPr>
          <a:xfrm>
            <a:off x="877667" y="3778367"/>
            <a:ext cx="2299200" cy="195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2" name="Google Shape;462;p23"/>
          <p:cNvSpPr>
            <a:spLocks noGrp="1"/>
          </p:cNvSpPr>
          <p:nvPr>
            <p:ph type="body" idx="14"/>
          </p:nvPr>
        </p:nvSpPr>
        <p:spPr>
          <a:xfrm>
            <a:off x="3733400" y="2928180"/>
            <a:ext cx="2299200" cy="7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3" name="Google Shape;463;p23"/>
          <p:cNvSpPr>
            <a:spLocks noGrp="1"/>
          </p:cNvSpPr>
          <p:nvPr>
            <p:ph type="body" idx="18"/>
          </p:nvPr>
        </p:nvSpPr>
        <p:spPr>
          <a:xfrm>
            <a:off x="3733400" y="3781684"/>
            <a:ext cx="2299200" cy="195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4" name="Google Shape;464;p23"/>
          <p:cNvSpPr>
            <a:spLocks noGrp="1"/>
          </p:cNvSpPr>
          <p:nvPr>
            <p:ph type="body" idx="15"/>
          </p:nvPr>
        </p:nvSpPr>
        <p:spPr>
          <a:xfrm>
            <a:off x="6589133" y="2928180"/>
            <a:ext cx="2299200" cy="7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5" name="Google Shape;465;p23"/>
          <p:cNvSpPr>
            <a:spLocks noGrp="1"/>
          </p:cNvSpPr>
          <p:nvPr>
            <p:ph type="body" idx="23"/>
          </p:nvPr>
        </p:nvSpPr>
        <p:spPr>
          <a:xfrm>
            <a:off x="6589133" y="3781684"/>
            <a:ext cx="2299200" cy="195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6" name="Google Shape;466;p23"/>
          <p:cNvSpPr>
            <a:spLocks noGrp="1"/>
          </p:cNvSpPr>
          <p:nvPr>
            <p:ph type="body" idx="16"/>
          </p:nvPr>
        </p:nvSpPr>
        <p:spPr>
          <a:xfrm>
            <a:off x="9444867" y="2928180"/>
            <a:ext cx="2299200" cy="7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7" name="Google Shape;467;p23"/>
          <p:cNvSpPr>
            <a:spLocks noGrp="1"/>
          </p:cNvSpPr>
          <p:nvPr>
            <p:ph type="body" idx="24"/>
          </p:nvPr>
        </p:nvSpPr>
        <p:spPr>
          <a:xfrm>
            <a:off x="9444867" y="3781684"/>
            <a:ext cx="2299200" cy="195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8" name="Google Shape;468;p23"/>
          <p:cNvSpPr>
            <a:spLocks noGrp="1"/>
          </p:cNvSpPr>
          <p:nvPr>
            <p:ph type="title"/>
          </p:nvPr>
        </p:nvSpPr>
        <p:spPr>
          <a:xfrm>
            <a:off x="854400" y="512567"/>
            <a:ext cx="10852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69" name="Google Shape;469;p23"/>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matchingName="5 Agenda slide - v1">
  <p:cSld name="CUSTOM_13">
    <p:spTree>
      <p:nvGrpSpPr>
        <p:cNvPr id="1" name="Shape 470"/>
        <p:cNvGrpSpPr/>
        <p:nvPr/>
      </p:nvGrpSpPr>
      <p:grpSpPr>
        <a:xfrm>
          <a:off x="0" y="0"/>
          <a:ext cx="0" cy="0"/>
          <a:chOff x="0" y="0"/>
          <a:chExt cx="0" cy="0"/>
        </a:xfrm>
      </p:grpSpPr>
      <p:sp>
        <p:nvSpPr>
          <p:cNvPr id="471" name="Google Shape;471;p24"/>
          <p:cNvSpPr txBox="1"/>
          <p:nvPr/>
        </p:nvSpPr>
        <p:spPr>
          <a:xfrm>
            <a:off x="893100" y="2185500"/>
            <a:ext cx="602000" cy="569200"/>
          </a:xfrm>
          <a:prstGeom prst="rect">
            <a:avLst/>
          </a:prstGeom>
          <a:noFill/>
          <a:ln>
            <a:noFill/>
          </a:ln>
        </p:spPr>
        <p:txBody>
          <a:bodyPr spcFirstLastPara="1" wrap="square" lIns="0" tIns="91425" rIns="0" bIns="91425" anchor="ctr" anchorCtr="0">
            <a:noAutofit/>
          </a:bodyPr>
          <a:lstStyle/>
          <a:p>
            <a:pPr marL="0" lvl="0" indent="0" algn="l" rtl="0">
              <a:lnSpc>
                <a:spcPct val="115000"/>
              </a:lnSpc>
              <a:spcBef>
                <a:spcPts val="0"/>
              </a:spcBef>
              <a:spcAft>
                <a:spcPts val="0"/>
              </a:spcAft>
              <a:buNone/>
            </a:pPr>
            <a:r>
              <a:rPr lang="en-GB" b="1">
                <a:solidFill>
                  <a:schemeClr val="accent4"/>
                </a:solidFill>
                <a:latin typeface="+mn-lt"/>
                <a:ea typeface="+mn-lt"/>
                <a:cs typeface="+mn-lt"/>
                <a:sym typeface="+mn-lt"/>
              </a:rPr>
              <a:t>01</a:t>
            </a:r>
            <a:endParaRPr b="1">
              <a:solidFill>
                <a:schemeClr val="accent4"/>
              </a:solidFill>
              <a:latin typeface="+mn-lt"/>
              <a:ea typeface="+mn-lt"/>
              <a:cs typeface="+mn-lt"/>
              <a:sym typeface="+mn-lt"/>
            </a:endParaRPr>
          </a:p>
        </p:txBody>
      </p:sp>
      <p:cxnSp>
        <p:nvCxnSpPr>
          <p:cNvPr id="472" name="Google Shape;472;p24"/>
          <p:cNvCxnSpPr/>
          <p:nvPr/>
        </p:nvCxnSpPr>
        <p:spPr>
          <a:xfrm>
            <a:off x="1598355" y="2470077"/>
            <a:ext cx="983600" cy="0"/>
          </a:xfrm>
          <a:prstGeom prst="straightConnector1">
            <a:avLst/>
          </a:prstGeom>
          <a:noFill/>
          <a:ln w="9525" cap="flat" cmpd="sng">
            <a:solidFill>
              <a:schemeClr val="accent4"/>
            </a:solidFill>
            <a:prstDash val="solid"/>
            <a:round/>
            <a:headEnd type="none" w="med" len="med"/>
            <a:tailEnd type="oval" w="med" len="med"/>
          </a:ln>
        </p:spPr>
      </p:cxnSp>
      <p:sp>
        <p:nvSpPr>
          <p:cNvPr id="473" name="Google Shape;473;p24"/>
          <p:cNvSpPr txBox="1"/>
          <p:nvPr/>
        </p:nvSpPr>
        <p:spPr>
          <a:xfrm>
            <a:off x="3141629" y="2185500"/>
            <a:ext cx="602000" cy="569200"/>
          </a:xfrm>
          <a:prstGeom prst="rect">
            <a:avLst/>
          </a:prstGeom>
          <a:noFill/>
          <a:ln>
            <a:noFill/>
          </a:ln>
        </p:spPr>
        <p:txBody>
          <a:bodyPr spcFirstLastPara="1" wrap="square" lIns="0" tIns="91425" rIns="0" bIns="91425" anchor="ctr" anchorCtr="0">
            <a:noAutofit/>
          </a:bodyPr>
          <a:lstStyle/>
          <a:p>
            <a:pPr marL="0" lvl="0" indent="0" algn="l" rtl="0">
              <a:lnSpc>
                <a:spcPct val="115000"/>
              </a:lnSpc>
              <a:spcBef>
                <a:spcPts val="0"/>
              </a:spcBef>
              <a:spcAft>
                <a:spcPts val="0"/>
              </a:spcAft>
              <a:buNone/>
            </a:pPr>
            <a:r>
              <a:rPr lang="en-GB" b="1">
                <a:solidFill>
                  <a:schemeClr val="accent4"/>
                </a:solidFill>
                <a:latin typeface="+mn-lt"/>
                <a:ea typeface="+mn-lt"/>
                <a:cs typeface="+mn-lt"/>
                <a:sym typeface="+mn-lt"/>
              </a:rPr>
              <a:t>02</a:t>
            </a:r>
            <a:endParaRPr b="1">
              <a:solidFill>
                <a:schemeClr val="accent4"/>
              </a:solidFill>
              <a:latin typeface="+mn-lt"/>
              <a:ea typeface="+mn-lt"/>
              <a:cs typeface="+mn-lt"/>
              <a:sym typeface="+mn-lt"/>
            </a:endParaRPr>
          </a:p>
        </p:txBody>
      </p:sp>
      <p:cxnSp>
        <p:nvCxnSpPr>
          <p:cNvPr id="474" name="Google Shape;474;p24"/>
          <p:cNvCxnSpPr/>
          <p:nvPr/>
        </p:nvCxnSpPr>
        <p:spPr>
          <a:xfrm>
            <a:off x="3846937" y="2470077"/>
            <a:ext cx="983600" cy="0"/>
          </a:xfrm>
          <a:prstGeom prst="straightConnector1">
            <a:avLst/>
          </a:prstGeom>
          <a:noFill/>
          <a:ln w="9525" cap="flat" cmpd="sng">
            <a:solidFill>
              <a:schemeClr val="accent4"/>
            </a:solidFill>
            <a:prstDash val="solid"/>
            <a:round/>
            <a:headEnd type="none" w="med" len="med"/>
            <a:tailEnd type="oval" w="med" len="med"/>
          </a:ln>
        </p:spPr>
      </p:cxnSp>
      <p:sp>
        <p:nvSpPr>
          <p:cNvPr id="475" name="Google Shape;475;p24"/>
          <p:cNvSpPr txBox="1"/>
          <p:nvPr/>
        </p:nvSpPr>
        <p:spPr>
          <a:xfrm>
            <a:off x="5446716" y="2185500"/>
            <a:ext cx="602000" cy="569200"/>
          </a:xfrm>
          <a:prstGeom prst="rect">
            <a:avLst/>
          </a:prstGeom>
          <a:noFill/>
          <a:ln>
            <a:noFill/>
          </a:ln>
        </p:spPr>
        <p:txBody>
          <a:bodyPr spcFirstLastPara="1" wrap="square" lIns="0" tIns="91425" rIns="0" bIns="91425" anchor="ctr" anchorCtr="0">
            <a:noAutofit/>
          </a:bodyPr>
          <a:lstStyle/>
          <a:p>
            <a:pPr marL="0" lvl="0" indent="0" algn="l" rtl="0">
              <a:lnSpc>
                <a:spcPct val="115000"/>
              </a:lnSpc>
              <a:spcBef>
                <a:spcPts val="0"/>
              </a:spcBef>
              <a:spcAft>
                <a:spcPts val="0"/>
              </a:spcAft>
              <a:buNone/>
            </a:pPr>
            <a:r>
              <a:rPr lang="en-GB" b="1">
                <a:solidFill>
                  <a:schemeClr val="accent4"/>
                </a:solidFill>
                <a:latin typeface="+mn-lt"/>
                <a:ea typeface="+mn-lt"/>
                <a:cs typeface="+mn-lt"/>
                <a:sym typeface="+mn-lt"/>
              </a:rPr>
              <a:t>03</a:t>
            </a:r>
            <a:endParaRPr b="1">
              <a:solidFill>
                <a:schemeClr val="accent4"/>
              </a:solidFill>
              <a:latin typeface="+mn-lt"/>
              <a:ea typeface="+mn-lt"/>
              <a:cs typeface="+mn-lt"/>
              <a:sym typeface="+mn-lt"/>
            </a:endParaRPr>
          </a:p>
        </p:txBody>
      </p:sp>
      <p:cxnSp>
        <p:nvCxnSpPr>
          <p:cNvPr id="476" name="Google Shape;476;p24"/>
          <p:cNvCxnSpPr/>
          <p:nvPr/>
        </p:nvCxnSpPr>
        <p:spPr>
          <a:xfrm>
            <a:off x="6152036" y="2470077"/>
            <a:ext cx="983600" cy="0"/>
          </a:xfrm>
          <a:prstGeom prst="straightConnector1">
            <a:avLst/>
          </a:prstGeom>
          <a:noFill/>
          <a:ln w="9525" cap="flat" cmpd="sng">
            <a:solidFill>
              <a:schemeClr val="accent4"/>
            </a:solidFill>
            <a:prstDash val="solid"/>
            <a:round/>
            <a:headEnd type="none" w="med" len="med"/>
            <a:tailEnd type="oval" w="med" len="med"/>
          </a:ln>
        </p:spPr>
      </p:cxnSp>
      <p:sp>
        <p:nvSpPr>
          <p:cNvPr id="477" name="Google Shape;477;p24"/>
          <p:cNvSpPr txBox="1"/>
          <p:nvPr/>
        </p:nvSpPr>
        <p:spPr>
          <a:xfrm>
            <a:off x="7751767" y="2185500"/>
            <a:ext cx="602000" cy="569200"/>
          </a:xfrm>
          <a:prstGeom prst="rect">
            <a:avLst/>
          </a:prstGeom>
          <a:noFill/>
          <a:ln>
            <a:noFill/>
          </a:ln>
        </p:spPr>
        <p:txBody>
          <a:bodyPr spcFirstLastPara="1" wrap="square" lIns="0" tIns="91425" rIns="0" bIns="91425" anchor="ctr" anchorCtr="0">
            <a:noAutofit/>
          </a:bodyPr>
          <a:lstStyle/>
          <a:p>
            <a:pPr marL="0" lvl="0" indent="0" algn="l" rtl="0">
              <a:lnSpc>
                <a:spcPct val="115000"/>
              </a:lnSpc>
              <a:spcBef>
                <a:spcPts val="0"/>
              </a:spcBef>
              <a:spcAft>
                <a:spcPts val="0"/>
              </a:spcAft>
              <a:buNone/>
            </a:pPr>
            <a:r>
              <a:rPr lang="en-GB" b="1">
                <a:solidFill>
                  <a:schemeClr val="accent4"/>
                </a:solidFill>
                <a:latin typeface="+mn-lt"/>
                <a:ea typeface="+mn-lt"/>
                <a:cs typeface="+mn-lt"/>
                <a:sym typeface="+mn-lt"/>
              </a:rPr>
              <a:t>04</a:t>
            </a:r>
            <a:endParaRPr b="1">
              <a:solidFill>
                <a:schemeClr val="accent4"/>
              </a:solidFill>
              <a:latin typeface="+mn-lt"/>
              <a:ea typeface="+mn-lt"/>
              <a:cs typeface="+mn-lt"/>
              <a:sym typeface="+mn-lt"/>
            </a:endParaRPr>
          </a:p>
        </p:txBody>
      </p:sp>
      <p:cxnSp>
        <p:nvCxnSpPr>
          <p:cNvPr id="478" name="Google Shape;478;p24"/>
          <p:cNvCxnSpPr/>
          <p:nvPr/>
        </p:nvCxnSpPr>
        <p:spPr>
          <a:xfrm>
            <a:off x="8457136" y="2470077"/>
            <a:ext cx="983600" cy="0"/>
          </a:xfrm>
          <a:prstGeom prst="straightConnector1">
            <a:avLst/>
          </a:prstGeom>
          <a:noFill/>
          <a:ln w="9525" cap="flat" cmpd="sng">
            <a:solidFill>
              <a:schemeClr val="accent4"/>
            </a:solidFill>
            <a:prstDash val="solid"/>
            <a:round/>
            <a:headEnd type="none" w="med" len="med"/>
            <a:tailEnd type="oval" w="med" len="med"/>
          </a:ln>
        </p:spPr>
      </p:cxnSp>
      <p:sp>
        <p:nvSpPr>
          <p:cNvPr id="479" name="Google Shape;479;p24"/>
          <p:cNvSpPr txBox="1"/>
          <p:nvPr/>
        </p:nvSpPr>
        <p:spPr>
          <a:xfrm>
            <a:off x="10000284" y="2185500"/>
            <a:ext cx="602000" cy="569200"/>
          </a:xfrm>
          <a:prstGeom prst="rect">
            <a:avLst/>
          </a:prstGeom>
          <a:noFill/>
          <a:ln>
            <a:noFill/>
          </a:ln>
        </p:spPr>
        <p:txBody>
          <a:bodyPr spcFirstLastPara="1" wrap="square" lIns="0" tIns="91425" rIns="0" bIns="91425" anchor="ctr" anchorCtr="0">
            <a:noAutofit/>
          </a:bodyPr>
          <a:lstStyle/>
          <a:p>
            <a:pPr marL="0" lvl="0" indent="0" algn="l" rtl="0">
              <a:lnSpc>
                <a:spcPct val="115000"/>
              </a:lnSpc>
              <a:spcBef>
                <a:spcPts val="0"/>
              </a:spcBef>
              <a:spcAft>
                <a:spcPts val="0"/>
              </a:spcAft>
              <a:buNone/>
            </a:pPr>
            <a:r>
              <a:rPr lang="en-GB" b="1">
                <a:solidFill>
                  <a:schemeClr val="accent4"/>
                </a:solidFill>
                <a:latin typeface="+mn-lt"/>
                <a:ea typeface="+mn-lt"/>
                <a:cs typeface="+mn-lt"/>
                <a:sym typeface="+mn-lt"/>
              </a:rPr>
              <a:t>05</a:t>
            </a:r>
            <a:endParaRPr b="1">
              <a:solidFill>
                <a:schemeClr val="accent4"/>
              </a:solidFill>
              <a:latin typeface="+mn-lt"/>
              <a:ea typeface="+mn-lt"/>
              <a:cs typeface="+mn-lt"/>
              <a:sym typeface="+mn-lt"/>
            </a:endParaRPr>
          </a:p>
        </p:txBody>
      </p:sp>
      <p:sp>
        <p:nvSpPr>
          <p:cNvPr id="480" name="Google Shape;480;p24"/>
          <p:cNvSpPr>
            <a:spLocks noGrp="1"/>
          </p:cNvSpPr>
          <p:nvPr>
            <p:ph type="body" idx="13"/>
          </p:nvPr>
        </p:nvSpPr>
        <p:spPr>
          <a:xfrm>
            <a:off x="892800" y="2755200"/>
            <a:ext cx="168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1" name="Google Shape;481;p24"/>
          <p:cNvSpPr>
            <a:spLocks noGrp="1"/>
          </p:cNvSpPr>
          <p:nvPr>
            <p:ph type="body" idx="18"/>
          </p:nvPr>
        </p:nvSpPr>
        <p:spPr>
          <a:xfrm>
            <a:off x="892800" y="3780233"/>
            <a:ext cx="1689600" cy="202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2" name="Google Shape;482;p24"/>
          <p:cNvSpPr>
            <a:spLocks noGrp="1"/>
          </p:cNvSpPr>
          <p:nvPr>
            <p:ph type="body" idx="14"/>
          </p:nvPr>
        </p:nvSpPr>
        <p:spPr>
          <a:xfrm>
            <a:off x="3144000" y="2755200"/>
            <a:ext cx="168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3" name="Google Shape;483;p24"/>
          <p:cNvSpPr>
            <a:spLocks noGrp="1"/>
          </p:cNvSpPr>
          <p:nvPr>
            <p:ph type="body" idx="23"/>
          </p:nvPr>
        </p:nvSpPr>
        <p:spPr>
          <a:xfrm>
            <a:off x="3144000" y="3780233"/>
            <a:ext cx="1689600" cy="202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4" name="Google Shape;484;p24"/>
          <p:cNvSpPr>
            <a:spLocks noGrp="1"/>
          </p:cNvSpPr>
          <p:nvPr>
            <p:ph type="body" idx="15"/>
          </p:nvPr>
        </p:nvSpPr>
        <p:spPr>
          <a:xfrm>
            <a:off x="5448000" y="2755200"/>
            <a:ext cx="168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5" name="Google Shape;485;p24"/>
          <p:cNvSpPr>
            <a:spLocks noGrp="1"/>
          </p:cNvSpPr>
          <p:nvPr>
            <p:ph type="body" idx="24"/>
          </p:nvPr>
        </p:nvSpPr>
        <p:spPr>
          <a:xfrm>
            <a:off x="5448000" y="3780233"/>
            <a:ext cx="1689600" cy="202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6" name="Google Shape;486;p24"/>
          <p:cNvSpPr>
            <a:spLocks noGrp="1"/>
          </p:cNvSpPr>
          <p:nvPr>
            <p:ph type="body" idx="16"/>
          </p:nvPr>
        </p:nvSpPr>
        <p:spPr>
          <a:xfrm>
            <a:off x="7752000" y="2755200"/>
            <a:ext cx="168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7" name="Google Shape;487;p24"/>
          <p:cNvSpPr>
            <a:spLocks noGrp="1"/>
          </p:cNvSpPr>
          <p:nvPr>
            <p:ph type="body" idx="25"/>
          </p:nvPr>
        </p:nvSpPr>
        <p:spPr>
          <a:xfrm>
            <a:off x="7752000" y="3780233"/>
            <a:ext cx="1689600" cy="202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8" name="Google Shape;488;p24"/>
          <p:cNvSpPr>
            <a:spLocks noGrp="1"/>
          </p:cNvSpPr>
          <p:nvPr>
            <p:ph type="body" idx="17"/>
          </p:nvPr>
        </p:nvSpPr>
        <p:spPr>
          <a:xfrm>
            <a:off x="9998400" y="2755200"/>
            <a:ext cx="168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9" name="Google Shape;489;p24"/>
          <p:cNvSpPr>
            <a:spLocks noGrp="1"/>
          </p:cNvSpPr>
          <p:nvPr>
            <p:ph type="body" idx="26"/>
          </p:nvPr>
        </p:nvSpPr>
        <p:spPr>
          <a:xfrm>
            <a:off x="9998400" y="3780233"/>
            <a:ext cx="1689600" cy="202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90" name="Google Shape;490;p24"/>
          <p:cNvSpPr>
            <a:spLocks noGrp="1"/>
          </p:cNvSpPr>
          <p:nvPr>
            <p:ph type="title"/>
          </p:nvPr>
        </p:nvSpPr>
        <p:spPr>
          <a:xfrm>
            <a:off x="854400" y="512567"/>
            <a:ext cx="10852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91" name="Google Shape;491;p24"/>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matchingName="5 Agenda slide - v2">
  <p:cSld name="CUSTOM_14">
    <p:spTree>
      <p:nvGrpSpPr>
        <p:cNvPr id="1" name="Shape 492"/>
        <p:cNvGrpSpPr/>
        <p:nvPr/>
      </p:nvGrpSpPr>
      <p:grpSpPr>
        <a:xfrm>
          <a:off x="0" y="0"/>
          <a:ext cx="0" cy="0"/>
          <a:chOff x="0" y="0"/>
          <a:chExt cx="0" cy="0"/>
        </a:xfrm>
      </p:grpSpPr>
      <p:sp>
        <p:nvSpPr>
          <p:cNvPr id="493" name="Google Shape;493;p25"/>
          <p:cNvSpPr/>
          <p:nvPr/>
        </p:nvSpPr>
        <p:spPr>
          <a:xfrm rot="-1791689">
            <a:off x="1310137" y="1624459"/>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5"/>
          <p:cNvSpPr/>
          <p:nvPr/>
        </p:nvSpPr>
        <p:spPr>
          <a:xfrm rot="-1791689">
            <a:off x="3482437" y="2761725"/>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5"/>
          <p:cNvSpPr/>
          <p:nvPr/>
        </p:nvSpPr>
        <p:spPr>
          <a:xfrm rot="-1791689">
            <a:off x="5650804" y="1625225"/>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5"/>
          <p:cNvSpPr/>
          <p:nvPr/>
        </p:nvSpPr>
        <p:spPr>
          <a:xfrm rot="-1791689">
            <a:off x="10019871" y="1624459"/>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5"/>
          <p:cNvSpPr/>
          <p:nvPr/>
        </p:nvSpPr>
        <p:spPr>
          <a:xfrm rot="-1791689">
            <a:off x="7837304" y="2761725"/>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5"/>
          <p:cNvSpPr txBox="1"/>
          <p:nvPr/>
        </p:nvSpPr>
        <p:spPr>
          <a:xfrm>
            <a:off x="1499995" y="1767925"/>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1600" b="1">
                <a:solidFill>
                  <a:srgbClr val="FFFFFF"/>
                </a:solidFill>
                <a:latin typeface="+mn-lt"/>
                <a:ea typeface="+mn-lt"/>
                <a:cs typeface="+mn-lt"/>
                <a:sym typeface="+mn-lt"/>
              </a:rPr>
              <a:t>01</a:t>
            </a:r>
            <a:endParaRPr sz="1600" b="1">
              <a:solidFill>
                <a:srgbClr val="FFFFFF"/>
              </a:solidFill>
              <a:latin typeface="+mn-lt"/>
              <a:ea typeface="+mn-lt"/>
              <a:cs typeface="+mn-lt"/>
              <a:sym typeface="+mn-lt"/>
            </a:endParaRPr>
          </a:p>
        </p:txBody>
      </p:sp>
      <p:sp>
        <p:nvSpPr>
          <p:cNvPr id="499" name="Google Shape;499;p25"/>
          <p:cNvSpPr txBox="1"/>
          <p:nvPr/>
        </p:nvSpPr>
        <p:spPr>
          <a:xfrm>
            <a:off x="3672295" y="2905192"/>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1600" b="1">
                <a:solidFill>
                  <a:srgbClr val="FFFFFF"/>
                </a:solidFill>
                <a:latin typeface="+mn-lt"/>
                <a:ea typeface="+mn-lt"/>
                <a:cs typeface="+mn-lt"/>
                <a:sym typeface="+mn-lt"/>
              </a:rPr>
              <a:t>02</a:t>
            </a:r>
            <a:endParaRPr sz="1600" b="1">
              <a:solidFill>
                <a:srgbClr val="FFFFFF"/>
              </a:solidFill>
              <a:latin typeface="+mn-lt"/>
              <a:ea typeface="+mn-lt"/>
              <a:cs typeface="+mn-lt"/>
              <a:sym typeface="+mn-lt"/>
            </a:endParaRPr>
          </a:p>
        </p:txBody>
      </p:sp>
      <p:sp>
        <p:nvSpPr>
          <p:cNvPr id="500" name="Google Shape;500;p25"/>
          <p:cNvSpPr txBox="1"/>
          <p:nvPr/>
        </p:nvSpPr>
        <p:spPr>
          <a:xfrm>
            <a:off x="5840661" y="1768692"/>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1600" b="1">
                <a:solidFill>
                  <a:srgbClr val="FFFFFF"/>
                </a:solidFill>
                <a:latin typeface="+mn-lt"/>
                <a:ea typeface="+mn-lt"/>
                <a:cs typeface="+mn-lt"/>
                <a:sym typeface="+mn-lt"/>
              </a:rPr>
              <a:t>03</a:t>
            </a:r>
            <a:endParaRPr sz="1600" b="1">
              <a:solidFill>
                <a:srgbClr val="FFFFFF"/>
              </a:solidFill>
              <a:latin typeface="+mn-lt"/>
              <a:ea typeface="+mn-lt"/>
              <a:cs typeface="+mn-lt"/>
              <a:sym typeface="+mn-lt"/>
            </a:endParaRPr>
          </a:p>
        </p:txBody>
      </p:sp>
      <p:sp>
        <p:nvSpPr>
          <p:cNvPr id="501" name="Google Shape;501;p25"/>
          <p:cNvSpPr txBox="1"/>
          <p:nvPr/>
        </p:nvSpPr>
        <p:spPr>
          <a:xfrm>
            <a:off x="10209728" y="1767925"/>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1600" b="1">
                <a:solidFill>
                  <a:srgbClr val="FFFFFF"/>
                </a:solidFill>
                <a:latin typeface="+mn-lt"/>
                <a:ea typeface="+mn-lt"/>
                <a:cs typeface="+mn-lt"/>
                <a:sym typeface="+mn-lt"/>
              </a:rPr>
              <a:t>05</a:t>
            </a:r>
            <a:endParaRPr sz="1600" b="1">
              <a:solidFill>
                <a:srgbClr val="FFFFFF"/>
              </a:solidFill>
              <a:latin typeface="+mn-lt"/>
              <a:ea typeface="+mn-lt"/>
              <a:cs typeface="+mn-lt"/>
              <a:sym typeface="+mn-lt"/>
            </a:endParaRPr>
          </a:p>
        </p:txBody>
      </p:sp>
      <p:sp>
        <p:nvSpPr>
          <p:cNvPr id="502" name="Google Shape;502;p25"/>
          <p:cNvSpPr txBox="1"/>
          <p:nvPr/>
        </p:nvSpPr>
        <p:spPr>
          <a:xfrm>
            <a:off x="8027161" y="2905192"/>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1600" b="1">
                <a:solidFill>
                  <a:srgbClr val="FFFFFF"/>
                </a:solidFill>
                <a:latin typeface="+mn-lt"/>
                <a:ea typeface="+mn-lt"/>
                <a:cs typeface="+mn-lt"/>
                <a:sym typeface="+mn-lt"/>
              </a:rPr>
              <a:t>04</a:t>
            </a:r>
            <a:endParaRPr sz="1600" b="1">
              <a:solidFill>
                <a:srgbClr val="FFFFFF"/>
              </a:solidFill>
              <a:latin typeface="+mn-lt"/>
              <a:ea typeface="+mn-lt"/>
              <a:cs typeface="+mn-lt"/>
              <a:sym typeface="+mn-lt"/>
            </a:endParaRPr>
          </a:p>
        </p:txBody>
      </p:sp>
      <p:sp>
        <p:nvSpPr>
          <p:cNvPr id="503" name="Google Shape;503;p25"/>
          <p:cNvSpPr>
            <a:spLocks noGrp="1"/>
          </p:cNvSpPr>
          <p:nvPr>
            <p:ph type="body" idx="13"/>
          </p:nvPr>
        </p:nvSpPr>
        <p:spPr>
          <a:xfrm>
            <a:off x="796800" y="2678400"/>
            <a:ext cx="1929600" cy="7152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04" name="Google Shape;504;p25"/>
          <p:cNvSpPr>
            <a:spLocks noGrp="1"/>
          </p:cNvSpPr>
          <p:nvPr>
            <p:ph type="body" idx="16"/>
          </p:nvPr>
        </p:nvSpPr>
        <p:spPr>
          <a:xfrm>
            <a:off x="796800" y="3393600"/>
            <a:ext cx="1929600" cy="18288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05" name="Google Shape;505;p25"/>
          <p:cNvSpPr>
            <a:spLocks noGrp="1"/>
          </p:cNvSpPr>
          <p:nvPr>
            <p:ph type="body" idx="23"/>
          </p:nvPr>
        </p:nvSpPr>
        <p:spPr>
          <a:xfrm>
            <a:off x="2980800" y="3816000"/>
            <a:ext cx="1929600" cy="7152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06" name="Google Shape;506;p25"/>
          <p:cNvSpPr>
            <a:spLocks noGrp="1"/>
          </p:cNvSpPr>
          <p:nvPr>
            <p:ph type="body" idx="25"/>
          </p:nvPr>
        </p:nvSpPr>
        <p:spPr>
          <a:xfrm>
            <a:off x="2980800" y="4531200"/>
            <a:ext cx="1929600" cy="18288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07" name="Google Shape;507;p25"/>
          <p:cNvSpPr>
            <a:spLocks noGrp="1"/>
          </p:cNvSpPr>
          <p:nvPr>
            <p:ph type="body" idx="14"/>
          </p:nvPr>
        </p:nvSpPr>
        <p:spPr>
          <a:xfrm>
            <a:off x="5140800" y="2678400"/>
            <a:ext cx="1929600" cy="7152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08" name="Google Shape;508;p25"/>
          <p:cNvSpPr>
            <a:spLocks noGrp="1"/>
          </p:cNvSpPr>
          <p:nvPr>
            <p:ph type="body" idx="17"/>
          </p:nvPr>
        </p:nvSpPr>
        <p:spPr>
          <a:xfrm>
            <a:off x="5140800" y="3393600"/>
            <a:ext cx="1929600" cy="18288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09" name="Google Shape;509;p25"/>
          <p:cNvSpPr>
            <a:spLocks noGrp="1"/>
          </p:cNvSpPr>
          <p:nvPr>
            <p:ph type="body" idx="24"/>
          </p:nvPr>
        </p:nvSpPr>
        <p:spPr>
          <a:xfrm>
            <a:off x="7324800" y="3816000"/>
            <a:ext cx="1929600" cy="7152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10" name="Google Shape;510;p25"/>
          <p:cNvSpPr>
            <a:spLocks noGrp="1"/>
          </p:cNvSpPr>
          <p:nvPr>
            <p:ph type="body" idx="26"/>
          </p:nvPr>
        </p:nvSpPr>
        <p:spPr>
          <a:xfrm>
            <a:off x="7324800" y="4531200"/>
            <a:ext cx="1929600" cy="18288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11" name="Google Shape;511;p25"/>
          <p:cNvSpPr>
            <a:spLocks noGrp="1"/>
          </p:cNvSpPr>
          <p:nvPr>
            <p:ph type="body" idx="15"/>
          </p:nvPr>
        </p:nvSpPr>
        <p:spPr>
          <a:xfrm>
            <a:off x="9508800" y="2678400"/>
            <a:ext cx="1929600" cy="7152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12" name="Google Shape;512;p25"/>
          <p:cNvSpPr>
            <a:spLocks noGrp="1"/>
          </p:cNvSpPr>
          <p:nvPr>
            <p:ph type="body" idx="18"/>
          </p:nvPr>
        </p:nvSpPr>
        <p:spPr>
          <a:xfrm>
            <a:off x="9508800" y="3393600"/>
            <a:ext cx="1929600" cy="1828800"/>
          </a:xfrm>
          <a:prstGeom prst="rect">
            <a:avLst/>
          </a:prstGeom>
        </p:spPr>
        <p:txBody>
          <a:bodyPr spcFirstLastPara="1" wrap="square" lIns="0" tIns="91425" rIns="0" bIns="91425"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513" name="Google Shape;513;p25"/>
          <p:cNvSpPr>
            <a:spLocks noGrp="1"/>
          </p:cNvSpPr>
          <p:nvPr>
            <p:ph type="title"/>
          </p:nvPr>
        </p:nvSpPr>
        <p:spPr>
          <a:xfrm>
            <a:off x="796800" y="481833"/>
            <a:ext cx="10852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14" name="Google Shape;514;p25"/>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matchingName="5 Agenda slide - v3">
  <p:cSld name="CUSTOM_15">
    <p:spTree>
      <p:nvGrpSpPr>
        <p:cNvPr id="1" name="Shape 515"/>
        <p:cNvGrpSpPr/>
        <p:nvPr/>
      </p:nvGrpSpPr>
      <p:grpSpPr>
        <a:xfrm>
          <a:off x="0" y="0"/>
          <a:ext cx="0" cy="0"/>
          <a:chOff x="0" y="0"/>
          <a:chExt cx="0" cy="0"/>
        </a:xfrm>
      </p:grpSpPr>
      <p:sp>
        <p:nvSpPr>
          <p:cNvPr id="516" name="Google Shape;516;p26"/>
          <p:cNvSpPr/>
          <p:nvPr/>
        </p:nvSpPr>
        <p:spPr>
          <a:xfrm>
            <a:off x="902027" y="1044151"/>
            <a:ext cx="3172000" cy="2164000"/>
          </a:xfrm>
          <a:prstGeom prst="roundRect">
            <a:avLst>
              <a:gd name="adj" fmla="val 7477"/>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26"/>
          <p:cNvSpPr/>
          <p:nvPr/>
        </p:nvSpPr>
        <p:spPr>
          <a:xfrm>
            <a:off x="4510007" y="1044151"/>
            <a:ext cx="3172000" cy="2164000"/>
          </a:xfrm>
          <a:prstGeom prst="roundRect">
            <a:avLst>
              <a:gd name="adj" fmla="val 7462"/>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6"/>
          <p:cNvSpPr/>
          <p:nvPr/>
        </p:nvSpPr>
        <p:spPr>
          <a:xfrm>
            <a:off x="8117987" y="1044151"/>
            <a:ext cx="3172000" cy="2164000"/>
          </a:xfrm>
          <a:prstGeom prst="roundRect">
            <a:avLst>
              <a:gd name="adj" fmla="val 6951"/>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6"/>
          <p:cNvSpPr/>
          <p:nvPr/>
        </p:nvSpPr>
        <p:spPr>
          <a:xfrm>
            <a:off x="4807384" y="4059015"/>
            <a:ext cx="3172000" cy="2164000"/>
          </a:xfrm>
          <a:prstGeom prst="roundRect">
            <a:avLst>
              <a:gd name="adj" fmla="val 6898"/>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6"/>
          <p:cNvSpPr/>
          <p:nvPr/>
        </p:nvSpPr>
        <p:spPr>
          <a:xfrm>
            <a:off x="8552884" y="4059015"/>
            <a:ext cx="3172000" cy="2164000"/>
          </a:xfrm>
          <a:prstGeom prst="roundRect">
            <a:avLst>
              <a:gd name="adj" fmla="val 7925"/>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26"/>
          <p:cNvSpPr/>
          <p:nvPr/>
        </p:nvSpPr>
        <p:spPr>
          <a:xfrm rot="-1791689">
            <a:off x="2991387" y="611825"/>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6"/>
          <p:cNvSpPr/>
          <p:nvPr/>
        </p:nvSpPr>
        <p:spPr>
          <a:xfrm rot="-1791689">
            <a:off x="6571553" y="611825"/>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6"/>
          <p:cNvSpPr/>
          <p:nvPr/>
        </p:nvSpPr>
        <p:spPr>
          <a:xfrm rot="-1791689">
            <a:off x="10207320" y="611925"/>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26"/>
          <p:cNvSpPr/>
          <p:nvPr/>
        </p:nvSpPr>
        <p:spPr>
          <a:xfrm rot="-1791689">
            <a:off x="6896737" y="3626659"/>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26"/>
          <p:cNvSpPr/>
          <p:nvPr/>
        </p:nvSpPr>
        <p:spPr>
          <a:xfrm rot="-1791689">
            <a:off x="10642237" y="3626759"/>
            <a:ext cx="906113" cy="78474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26"/>
          <p:cNvSpPr txBox="1"/>
          <p:nvPr/>
        </p:nvSpPr>
        <p:spPr>
          <a:xfrm>
            <a:off x="3181244" y="755292"/>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01</a:t>
            </a:r>
            <a:endParaRPr sz="2400" b="1">
              <a:solidFill>
                <a:schemeClr val="lt1"/>
              </a:solidFill>
              <a:latin typeface="+mn-lt"/>
              <a:ea typeface="+mn-lt"/>
              <a:cs typeface="+mn-lt"/>
              <a:sym typeface="+mn-lt"/>
            </a:endParaRPr>
          </a:p>
        </p:txBody>
      </p:sp>
      <p:sp>
        <p:nvSpPr>
          <p:cNvPr id="527" name="Google Shape;527;p26"/>
          <p:cNvSpPr txBox="1"/>
          <p:nvPr/>
        </p:nvSpPr>
        <p:spPr>
          <a:xfrm>
            <a:off x="6761411" y="755292"/>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02</a:t>
            </a:r>
            <a:endParaRPr sz="2400" b="1">
              <a:solidFill>
                <a:schemeClr val="lt1"/>
              </a:solidFill>
              <a:latin typeface="+mn-lt"/>
              <a:ea typeface="+mn-lt"/>
              <a:cs typeface="+mn-lt"/>
              <a:sym typeface="+mn-lt"/>
            </a:endParaRPr>
          </a:p>
        </p:txBody>
      </p:sp>
      <p:sp>
        <p:nvSpPr>
          <p:cNvPr id="528" name="Google Shape;528;p26"/>
          <p:cNvSpPr txBox="1"/>
          <p:nvPr/>
        </p:nvSpPr>
        <p:spPr>
          <a:xfrm>
            <a:off x="10397177" y="755392"/>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03</a:t>
            </a:r>
            <a:endParaRPr sz="2400" b="1">
              <a:solidFill>
                <a:schemeClr val="lt1"/>
              </a:solidFill>
              <a:latin typeface="+mn-lt"/>
              <a:ea typeface="+mn-lt"/>
              <a:cs typeface="+mn-lt"/>
              <a:sym typeface="+mn-lt"/>
            </a:endParaRPr>
          </a:p>
        </p:txBody>
      </p:sp>
      <p:sp>
        <p:nvSpPr>
          <p:cNvPr id="529" name="Google Shape;529;p26"/>
          <p:cNvSpPr txBox="1"/>
          <p:nvPr/>
        </p:nvSpPr>
        <p:spPr>
          <a:xfrm>
            <a:off x="7086595" y="3770125"/>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04</a:t>
            </a:r>
            <a:endParaRPr sz="2400" b="1">
              <a:solidFill>
                <a:schemeClr val="lt1"/>
              </a:solidFill>
              <a:latin typeface="+mn-lt"/>
              <a:ea typeface="+mn-lt"/>
              <a:cs typeface="+mn-lt"/>
              <a:sym typeface="+mn-lt"/>
            </a:endParaRPr>
          </a:p>
        </p:txBody>
      </p:sp>
      <p:sp>
        <p:nvSpPr>
          <p:cNvPr id="530" name="Google Shape;530;p26"/>
          <p:cNvSpPr txBox="1"/>
          <p:nvPr/>
        </p:nvSpPr>
        <p:spPr>
          <a:xfrm>
            <a:off x="10832095" y="3770225"/>
            <a:ext cx="526400" cy="4980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a:solidFill>
                  <a:schemeClr val="lt1"/>
                </a:solidFill>
                <a:latin typeface="+mn-lt"/>
                <a:ea typeface="+mn-lt"/>
                <a:cs typeface="+mn-lt"/>
                <a:sym typeface="+mn-lt"/>
              </a:rPr>
              <a:t>05</a:t>
            </a:r>
            <a:endParaRPr sz="2400" b="1">
              <a:solidFill>
                <a:schemeClr val="lt1"/>
              </a:solidFill>
              <a:latin typeface="+mn-lt"/>
              <a:ea typeface="+mn-lt"/>
              <a:cs typeface="+mn-lt"/>
              <a:sym typeface="+mn-lt"/>
            </a:endParaRPr>
          </a:p>
        </p:txBody>
      </p:sp>
      <p:sp>
        <p:nvSpPr>
          <p:cNvPr id="531" name="Google Shape;531;p26"/>
          <p:cNvSpPr>
            <a:spLocks noGrp="1"/>
          </p:cNvSpPr>
          <p:nvPr>
            <p:ph type="body" idx="13"/>
          </p:nvPr>
        </p:nvSpPr>
        <p:spPr>
          <a:xfrm>
            <a:off x="1027200" y="1464000"/>
            <a:ext cx="27696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2" name="Google Shape;532;p26"/>
          <p:cNvSpPr>
            <a:spLocks noGrp="1"/>
          </p:cNvSpPr>
          <p:nvPr>
            <p:ph type="body" idx="16"/>
          </p:nvPr>
        </p:nvSpPr>
        <p:spPr>
          <a:xfrm>
            <a:off x="1027200" y="2203200"/>
            <a:ext cx="276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3" name="Google Shape;533;p26"/>
          <p:cNvSpPr>
            <a:spLocks noGrp="1"/>
          </p:cNvSpPr>
          <p:nvPr>
            <p:ph type="body" idx="14"/>
          </p:nvPr>
        </p:nvSpPr>
        <p:spPr>
          <a:xfrm>
            <a:off x="4632000" y="1464000"/>
            <a:ext cx="27696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4" name="Google Shape;534;p26"/>
          <p:cNvSpPr>
            <a:spLocks noGrp="1"/>
          </p:cNvSpPr>
          <p:nvPr>
            <p:ph type="body" idx="15"/>
          </p:nvPr>
        </p:nvSpPr>
        <p:spPr>
          <a:xfrm>
            <a:off x="8241600" y="1464000"/>
            <a:ext cx="27696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5" name="Google Shape;535;p26"/>
          <p:cNvSpPr>
            <a:spLocks noGrp="1"/>
          </p:cNvSpPr>
          <p:nvPr>
            <p:ph type="body" idx="23"/>
          </p:nvPr>
        </p:nvSpPr>
        <p:spPr>
          <a:xfrm>
            <a:off x="4929600" y="4478400"/>
            <a:ext cx="27696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6" name="Google Shape;536;p26"/>
          <p:cNvSpPr>
            <a:spLocks noGrp="1"/>
          </p:cNvSpPr>
          <p:nvPr>
            <p:ph type="body" idx="25"/>
          </p:nvPr>
        </p:nvSpPr>
        <p:spPr>
          <a:xfrm>
            <a:off x="4929600" y="5217600"/>
            <a:ext cx="276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7" name="Google Shape;537;p26"/>
          <p:cNvSpPr>
            <a:spLocks noGrp="1"/>
          </p:cNvSpPr>
          <p:nvPr>
            <p:ph type="body" idx="24"/>
          </p:nvPr>
        </p:nvSpPr>
        <p:spPr>
          <a:xfrm>
            <a:off x="8678400" y="4478400"/>
            <a:ext cx="2769600" cy="68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8" name="Google Shape;538;p26"/>
          <p:cNvSpPr>
            <a:spLocks noGrp="1"/>
          </p:cNvSpPr>
          <p:nvPr>
            <p:ph type="body" idx="26"/>
          </p:nvPr>
        </p:nvSpPr>
        <p:spPr>
          <a:xfrm>
            <a:off x="8678400" y="5217600"/>
            <a:ext cx="276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9" name="Google Shape;539;p26"/>
          <p:cNvSpPr>
            <a:spLocks noGrp="1"/>
          </p:cNvSpPr>
          <p:nvPr>
            <p:ph type="title"/>
          </p:nvPr>
        </p:nvSpPr>
        <p:spPr>
          <a:xfrm>
            <a:off x="638400" y="4060800"/>
            <a:ext cx="387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40" name="Google Shape;540;p26"/>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41" name="Google Shape;541;p26"/>
          <p:cNvSpPr>
            <a:spLocks noGrp="1"/>
          </p:cNvSpPr>
          <p:nvPr>
            <p:ph type="body" idx="17"/>
          </p:nvPr>
        </p:nvSpPr>
        <p:spPr>
          <a:xfrm>
            <a:off x="4632000" y="2203200"/>
            <a:ext cx="276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42" name="Google Shape;542;p26"/>
          <p:cNvSpPr>
            <a:spLocks noGrp="1"/>
          </p:cNvSpPr>
          <p:nvPr>
            <p:ph type="body" idx="18"/>
          </p:nvPr>
        </p:nvSpPr>
        <p:spPr>
          <a:xfrm>
            <a:off x="8241600" y="2203200"/>
            <a:ext cx="2769600" cy="81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matchingName="Slide with 3 items on timeline">
  <p:cSld name="CUSTOM_16">
    <p:spTree>
      <p:nvGrpSpPr>
        <p:cNvPr id="1" name="Shape 543"/>
        <p:cNvGrpSpPr/>
        <p:nvPr/>
      </p:nvGrpSpPr>
      <p:grpSpPr>
        <a:xfrm>
          <a:off x="0" y="0"/>
          <a:ext cx="0" cy="0"/>
          <a:chOff x="0" y="0"/>
          <a:chExt cx="0" cy="0"/>
        </a:xfrm>
      </p:grpSpPr>
      <p:sp>
        <p:nvSpPr>
          <p:cNvPr id="544" name="Google Shape;544;p27"/>
          <p:cNvSpPr/>
          <p:nvPr/>
        </p:nvSpPr>
        <p:spPr>
          <a:xfrm rot="-1791600">
            <a:off x="978151" y="5112973"/>
            <a:ext cx="2286753" cy="1980481"/>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27"/>
          <p:cNvSpPr/>
          <p:nvPr/>
        </p:nvSpPr>
        <p:spPr>
          <a:xfrm rot="-1791969">
            <a:off x="735648" y="5542525"/>
            <a:ext cx="660957" cy="57246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27"/>
          <p:cNvSpPr/>
          <p:nvPr/>
        </p:nvSpPr>
        <p:spPr>
          <a:xfrm rot="1614891">
            <a:off x="1915004" y="5649973"/>
            <a:ext cx="413108" cy="3578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47" name="Google Shape;547;p27"/>
          <p:cNvCxnSpPr/>
          <p:nvPr/>
        </p:nvCxnSpPr>
        <p:spPr>
          <a:xfrm>
            <a:off x="4647233" y="7400"/>
            <a:ext cx="0" cy="6843200"/>
          </a:xfrm>
          <a:prstGeom prst="straightConnector1">
            <a:avLst/>
          </a:prstGeom>
          <a:noFill/>
          <a:ln w="19050" cap="flat" cmpd="sng">
            <a:solidFill>
              <a:schemeClr val="lt1"/>
            </a:solidFill>
            <a:prstDash val="solid"/>
            <a:round/>
            <a:headEnd type="none" w="med" len="med"/>
            <a:tailEnd type="none" w="med" len="med"/>
          </a:ln>
        </p:spPr>
      </p:cxnSp>
      <p:sp>
        <p:nvSpPr>
          <p:cNvPr id="548" name="Google Shape;548;p27"/>
          <p:cNvSpPr/>
          <p:nvPr/>
        </p:nvSpPr>
        <p:spPr>
          <a:xfrm rot="-1791770">
            <a:off x="4461312" y="608472"/>
            <a:ext cx="432445" cy="374396"/>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27"/>
          <p:cNvSpPr/>
          <p:nvPr/>
        </p:nvSpPr>
        <p:spPr>
          <a:xfrm rot="-1791770">
            <a:off x="4431012" y="2663856"/>
            <a:ext cx="432445" cy="374396"/>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550" name="Google Shape;550;p27"/>
          <p:cNvSpPr/>
          <p:nvPr/>
        </p:nvSpPr>
        <p:spPr>
          <a:xfrm rot="-1791770">
            <a:off x="4431012" y="4556539"/>
            <a:ext cx="432445" cy="374396"/>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551" name="Google Shape;551;p27"/>
          <p:cNvSpPr>
            <a:spLocks noGrp="1"/>
          </p:cNvSpPr>
          <p:nvPr>
            <p:ph type="body" idx="13"/>
          </p:nvPr>
        </p:nvSpPr>
        <p:spPr>
          <a:xfrm>
            <a:off x="5097600" y="499200"/>
            <a:ext cx="6628800" cy="494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2" name="Google Shape;552;p27"/>
          <p:cNvSpPr>
            <a:spLocks noGrp="1"/>
          </p:cNvSpPr>
          <p:nvPr>
            <p:ph type="body" idx="14"/>
          </p:nvPr>
        </p:nvSpPr>
        <p:spPr>
          <a:xfrm>
            <a:off x="5097600" y="988800"/>
            <a:ext cx="6628800" cy="137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3" name="Google Shape;553;p27"/>
          <p:cNvSpPr>
            <a:spLocks noGrp="1"/>
          </p:cNvSpPr>
          <p:nvPr>
            <p:ph type="body" idx="15"/>
          </p:nvPr>
        </p:nvSpPr>
        <p:spPr>
          <a:xfrm>
            <a:off x="5097600" y="2500800"/>
            <a:ext cx="6628800" cy="494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4" name="Google Shape;554;p27"/>
          <p:cNvSpPr>
            <a:spLocks noGrp="1"/>
          </p:cNvSpPr>
          <p:nvPr>
            <p:ph type="body" idx="16"/>
          </p:nvPr>
        </p:nvSpPr>
        <p:spPr>
          <a:xfrm>
            <a:off x="5097600" y="2990400"/>
            <a:ext cx="6628800" cy="137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5" name="Google Shape;555;p27"/>
          <p:cNvSpPr>
            <a:spLocks noGrp="1"/>
          </p:cNvSpPr>
          <p:nvPr>
            <p:ph type="body" idx="17"/>
          </p:nvPr>
        </p:nvSpPr>
        <p:spPr>
          <a:xfrm>
            <a:off x="5097600" y="4497600"/>
            <a:ext cx="6628800" cy="494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6" name="Google Shape;556;p27"/>
          <p:cNvSpPr>
            <a:spLocks noGrp="1"/>
          </p:cNvSpPr>
          <p:nvPr>
            <p:ph type="body" idx="18"/>
          </p:nvPr>
        </p:nvSpPr>
        <p:spPr>
          <a:xfrm>
            <a:off x="5097600" y="4987200"/>
            <a:ext cx="6628800" cy="1372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7" name="Google Shape;557;p27"/>
          <p:cNvSpPr>
            <a:spLocks noGrp="1"/>
          </p:cNvSpPr>
          <p:nvPr>
            <p:ph type="title"/>
          </p:nvPr>
        </p:nvSpPr>
        <p:spPr>
          <a:xfrm>
            <a:off x="638400" y="417600"/>
            <a:ext cx="3542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58" name="Google Shape;558;p27"/>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matchingName="Slide with 3 items on timeline v2">
  <p:cSld name="CUSTOM_17">
    <p:spTree>
      <p:nvGrpSpPr>
        <p:cNvPr id="1" name="Shape 559"/>
        <p:cNvGrpSpPr/>
        <p:nvPr/>
      </p:nvGrpSpPr>
      <p:grpSpPr>
        <a:xfrm>
          <a:off x="0" y="0"/>
          <a:ext cx="0" cy="0"/>
          <a:chOff x="0" y="0"/>
          <a:chExt cx="0" cy="0"/>
        </a:xfrm>
      </p:grpSpPr>
      <p:sp>
        <p:nvSpPr>
          <p:cNvPr id="560" name="Google Shape;560;p28"/>
          <p:cNvSpPr>
            <a:spLocks noGrp="1"/>
          </p:cNvSpPr>
          <p:nvPr>
            <p:ph type="title"/>
          </p:nvPr>
        </p:nvSpPr>
        <p:spPr>
          <a:xfrm>
            <a:off x="1281600" y="593367"/>
            <a:ext cx="10404400" cy="763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561" name="Google Shape;561;p28"/>
          <p:cNvCxnSpPr/>
          <p:nvPr/>
        </p:nvCxnSpPr>
        <p:spPr>
          <a:xfrm>
            <a:off x="1438833" y="2302033"/>
            <a:ext cx="9454000" cy="0"/>
          </a:xfrm>
          <a:prstGeom prst="straightConnector1">
            <a:avLst/>
          </a:prstGeom>
          <a:noFill/>
          <a:ln w="19050" cap="flat" cmpd="sng">
            <a:solidFill>
              <a:schemeClr val="lt1"/>
            </a:solidFill>
            <a:prstDash val="dash"/>
            <a:round/>
            <a:headEnd type="none" w="med" len="med"/>
            <a:tailEnd type="none" w="med" len="med"/>
          </a:ln>
        </p:spPr>
      </p:cxnSp>
      <p:sp>
        <p:nvSpPr>
          <p:cNvPr id="562" name="Google Shape;562;p28"/>
          <p:cNvSpPr/>
          <p:nvPr/>
        </p:nvSpPr>
        <p:spPr>
          <a:xfrm rot="-1791770">
            <a:off x="1275645" y="2114823"/>
            <a:ext cx="432445" cy="374396"/>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28"/>
          <p:cNvSpPr/>
          <p:nvPr/>
        </p:nvSpPr>
        <p:spPr>
          <a:xfrm rot="-1791770">
            <a:off x="4626345" y="2114823"/>
            <a:ext cx="432445" cy="374396"/>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28"/>
          <p:cNvSpPr/>
          <p:nvPr/>
        </p:nvSpPr>
        <p:spPr>
          <a:xfrm rot="-1791770">
            <a:off x="8023779" y="2114823"/>
            <a:ext cx="432445" cy="374396"/>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28"/>
          <p:cNvSpPr>
            <a:spLocks noGrp="1"/>
          </p:cNvSpPr>
          <p:nvPr>
            <p:ph type="body" idx="13"/>
          </p:nvPr>
        </p:nvSpPr>
        <p:spPr>
          <a:xfrm>
            <a:off x="1281600" y="2635200"/>
            <a:ext cx="2880000" cy="82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66" name="Google Shape;566;p28"/>
          <p:cNvSpPr>
            <a:spLocks noGrp="1"/>
          </p:cNvSpPr>
          <p:nvPr>
            <p:ph type="body" idx="16"/>
          </p:nvPr>
        </p:nvSpPr>
        <p:spPr>
          <a:xfrm>
            <a:off x="1281600" y="3460800"/>
            <a:ext cx="2880000" cy="278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67" name="Google Shape;567;p28"/>
          <p:cNvSpPr>
            <a:spLocks noGrp="1"/>
          </p:cNvSpPr>
          <p:nvPr>
            <p:ph type="body" idx="14"/>
          </p:nvPr>
        </p:nvSpPr>
        <p:spPr>
          <a:xfrm>
            <a:off x="4632000" y="2635200"/>
            <a:ext cx="2880000" cy="82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68" name="Google Shape;568;p28"/>
          <p:cNvSpPr>
            <a:spLocks noGrp="1"/>
          </p:cNvSpPr>
          <p:nvPr>
            <p:ph type="body" idx="17"/>
          </p:nvPr>
        </p:nvSpPr>
        <p:spPr>
          <a:xfrm>
            <a:off x="4632000" y="3460800"/>
            <a:ext cx="2880000" cy="278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69" name="Google Shape;569;p28"/>
          <p:cNvSpPr>
            <a:spLocks noGrp="1"/>
          </p:cNvSpPr>
          <p:nvPr>
            <p:ph type="body" idx="15"/>
          </p:nvPr>
        </p:nvSpPr>
        <p:spPr>
          <a:xfrm>
            <a:off x="8030400" y="2635200"/>
            <a:ext cx="2880000" cy="82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70" name="Google Shape;570;p28"/>
          <p:cNvSpPr>
            <a:spLocks noGrp="1"/>
          </p:cNvSpPr>
          <p:nvPr>
            <p:ph type="body" idx="18"/>
          </p:nvPr>
        </p:nvSpPr>
        <p:spPr>
          <a:xfrm>
            <a:off x="8030400" y="3460800"/>
            <a:ext cx="2880000" cy="278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71" name="Google Shape;571;p28"/>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matchingName="Single user slide - v1">
  <p:cSld name="CUSTOM_19">
    <p:spTree>
      <p:nvGrpSpPr>
        <p:cNvPr id="1" name="Shape 572"/>
        <p:cNvGrpSpPr/>
        <p:nvPr/>
      </p:nvGrpSpPr>
      <p:grpSpPr>
        <a:xfrm>
          <a:off x="0" y="0"/>
          <a:ext cx="0" cy="0"/>
          <a:chOff x="0" y="0"/>
          <a:chExt cx="0" cy="0"/>
        </a:xfrm>
      </p:grpSpPr>
      <p:grpSp>
        <p:nvGrpSpPr>
          <p:cNvPr id="573" name="Google Shape;573;p29"/>
          <p:cNvGrpSpPr/>
          <p:nvPr/>
        </p:nvGrpSpPr>
        <p:grpSpPr>
          <a:xfrm>
            <a:off x="9287769" y="4242139"/>
            <a:ext cx="5494787" cy="2954932"/>
            <a:chOff x="317615" y="1251533"/>
            <a:chExt cx="9485219" cy="5100867"/>
          </a:xfrm>
        </p:grpSpPr>
        <p:sp>
          <p:nvSpPr>
            <p:cNvPr id="574" name="Google Shape;574;p29"/>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29"/>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9"/>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29"/>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29"/>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9"/>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29"/>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29"/>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29"/>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9"/>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29"/>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29"/>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6" name="Google Shape;586;p29"/>
          <p:cNvSpPr/>
          <p:nvPr/>
        </p:nvSpPr>
        <p:spPr>
          <a:xfrm>
            <a:off x="795700" y="4703767"/>
            <a:ext cx="4574400" cy="1690400"/>
          </a:xfrm>
          <a:prstGeom prst="roundRect">
            <a:avLst>
              <a:gd name="adj" fmla="val 13148"/>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7" name="Google Shape;587;p29"/>
          <p:cNvSpPr>
            <a:spLocks noGrp="1"/>
          </p:cNvSpPr>
          <p:nvPr>
            <p:ph type="pic" idx="12"/>
          </p:nvPr>
        </p:nvSpPr>
        <p:spPr>
          <a:xfrm>
            <a:off x="796800" y="484800"/>
            <a:ext cx="4574400" cy="4219200"/>
          </a:xfrm>
          <a:prstGeom prst="roundRect">
            <a:avLst>
              <a:gd name="adj" fmla="val 3761"/>
            </a:avLst>
          </a:prstGeom>
          <a:noFill/>
          <a:ln>
            <a:noFill/>
          </a:ln>
        </p:spPr>
        <p:txBody>
          <a:bodyPr/>
          <a:lstStyle/>
          <a:p>
            <a:endParaRPr lang="en-IN"/>
          </a:p>
        </p:txBody>
      </p:sp>
      <p:sp>
        <p:nvSpPr>
          <p:cNvPr id="588" name="Google Shape;588;p29"/>
          <p:cNvSpPr/>
          <p:nvPr/>
        </p:nvSpPr>
        <p:spPr>
          <a:xfrm>
            <a:off x="4184067" y="5121052"/>
            <a:ext cx="988375" cy="855833"/>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29"/>
          <p:cNvSpPr>
            <a:spLocks noGrp="1"/>
          </p:cNvSpPr>
          <p:nvPr>
            <p:ph type="body" idx="14"/>
          </p:nvPr>
        </p:nvSpPr>
        <p:spPr>
          <a:xfrm>
            <a:off x="1195200" y="4987200"/>
            <a:ext cx="3772800" cy="542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90" name="Google Shape;590;p29"/>
          <p:cNvSpPr>
            <a:spLocks noGrp="1"/>
          </p:cNvSpPr>
          <p:nvPr>
            <p:ph type="body" idx="15"/>
          </p:nvPr>
        </p:nvSpPr>
        <p:spPr>
          <a:xfrm>
            <a:off x="1195200" y="5568000"/>
            <a:ext cx="3772800" cy="542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91" name="Google Shape;591;p29"/>
          <p:cNvSpPr>
            <a:spLocks noGrp="1"/>
          </p:cNvSpPr>
          <p:nvPr>
            <p:ph type="title"/>
          </p:nvPr>
        </p:nvSpPr>
        <p:spPr>
          <a:xfrm>
            <a:off x="5601600" y="475200"/>
            <a:ext cx="6163200" cy="720000"/>
          </a:xfrm>
          <a:prstGeom prst="rect">
            <a:avLst/>
          </a:prstGeom>
        </p:spPr>
        <p:txBody>
          <a:bodyPr spcFirstLastPara="1" wrap="square" lIns="0" tIns="91425" rIns="0" bIns="91425"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92" name="Google Shape;592;p29"/>
          <p:cNvSpPr>
            <a:spLocks noGrp="1"/>
          </p:cNvSpPr>
          <p:nvPr>
            <p:ph type="body" idx="13"/>
          </p:nvPr>
        </p:nvSpPr>
        <p:spPr>
          <a:xfrm>
            <a:off x="5601600" y="1702633"/>
            <a:ext cx="6163200" cy="4700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93" name="Google Shape;593;p29"/>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matchingName="Single user layout - v2">
  <p:cSld name="CUSTOM_20">
    <p:spTree>
      <p:nvGrpSpPr>
        <p:cNvPr id="1" name="Shape 594"/>
        <p:cNvGrpSpPr/>
        <p:nvPr/>
      </p:nvGrpSpPr>
      <p:grpSpPr>
        <a:xfrm>
          <a:off x="0" y="0"/>
          <a:ext cx="0" cy="0"/>
          <a:chOff x="0" y="0"/>
          <a:chExt cx="0" cy="0"/>
        </a:xfrm>
      </p:grpSpPr>
      <p:sp>
        <p:nvSpPr>
          <p:cNvPr id="595" name="Google Shape;595;p30"/>
          <p:cNvSpPr/>
          <p:nvPr/>
        </p:nvSpPr>
        <p:spPr>
          <a:xfrm>
            <a:off x="596767" y="-800"/>
            <a:ext cx="3991600" cy="6859600"/>
          </a:xfrm>
          <a:prstGeom prst="roundRect">
            <a:avLst>
              <a:gd name="adj" fmla="val 480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596" name="Google Shape;596;p30"/>
          <p:cNvGrpSpPr/>
          <p:nvPr/>
        </p:nvGrpSpPr>
        <p:grpSpPr>
          <a:xfrm>
            <a:off x="7935269" y="-2156328"/>
            <a:ext cx="5494787" cy="2954932"/>
            <a:chOff x="317615" y="1251533"/>
            <a:chExt cx="9485219" cy="5100867"/>
          </a:xfrm>
        </p:grpSpPr>
        <p:sp>
          <p:nvSpPr>
            <p:cNvPr id="597" name="Google Shape;597;p30"/>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0"/>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0"/>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0"/>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0"/>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0"/>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30"/>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0"/>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0"/>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0"/>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0"/>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0"/>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9" name="Google Shape;609;p30"/>
          <p:cNvSpPr>
            <a:spLocks noGrp="1"/>
          </p:cNvSpPr>
          <p:nvPr>
            <p:ph type="pic" idx="12"/>
          </p:nvPr>
        </p:nvSpPr>
        <p:spPr>
          <a:xfrm>
            <a:off x="830400" y="484800"/>
            <a:ext cx="3523200" cy="5889600"/>
          </a:xfrm>
          <a:prstGeom prst="roundRect">
            <a:avLst>
              <a:gd name="adj" fmla="val 3761"/>
            </a:avLst>
          </a:prstGeom>
          <a:noFill/>
          <a:ln>
            <a:noFill/>
          </a:ln>
        </p:spPr>
        <p:txBody>
          <a:bodyPr/>
          <a:lstStyle/>
          <a:p>
            <a:endParaRPr lang="en-IN"/>
          </a:p>
        </p:txBody>
      </p:sp>
      <p:sp>
        <p:nvSpPr>
          <p:cNvPr id="610" name="Google Shape;610;p30"/>
          <p:cNvSpPr>
            <a:spLocks noGrp="1"/>
          </p:cNvSpPr>
          <p:nvPr>
            <p:ph type="title"/>
          </p:nvPr>
        </p:nvSpPr>
        <p:spPr>
          <a:xfrm>
            <a:off x="4675267" y="540767"/>
            <a:ext cx="67488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11" name="Google Shape;611;p30"/>
          <p:cNvSpPr>
            <a:spLocks noGrp="1"/>
          </p:cNvSpPr>
          <p:nvPr>
            <p:ph type="body" idx="13"/>
          </p:nvPr>
        </p:nvSpPr>
        <p:spPr>
          <a:xfrm>
            <a:off x="4852800" y="1855967"/>
            <a:ext cx="6590400" cy="54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12" name="Google Shape;612;p30"/>
          <p:cNvSpPr>
            <a:spLocks noGrp="1"/>
          </p:cNvSpPr>
          <p:nvPr>
            <p:ph type="body" idx="14"/>
          </p:nvPr>
        </p:nvSpPr>
        <p:spPr>
          <a:xfrm>
            <a:off x="4852800" y="2434284"/>
            <a:ext cx="6590400" cy="54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13" name="Google Shape;613;p30"/>
          <p:cNvSpPr>
            <a:spLocks noGrp="1"/>
          </p:cNvSpPr>
          <p:nvPr>
            <p:ph type="body" idx="15"/>
          </p:nvPr>
        </p:nvSpPr>
        <p:spPr>
          <a:xfrm>
            <a:off x="4833600" y="3453333"/>
            <a:ext cx="6590400" cy="292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14" name="Google Shape;614;p30"/>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matchingName="Single user layout - v3">
  <p:cSld name="CUSTOM_21">
    <p:spTree>
      <p:nvGrpSpPr>
        <p:cNvPr id="1" name="Shape 615"/>
        <p:cNvGrpSpPr/>
        <p:nvPr/>
      </p:nvGrpSpPr>
      <p:grpSpPr>
        <a:xfrm>
          <a:off x="0" y="0"/>
          <a:ext cx="0" cy="0"/>
          <a:chOff x="0" y="0"/>
          <a:chExt cx="0" cy="0"/>
        </a:xfrm>
      </p:grpSpPr>
      <p:sp>
        <p:nvSpPr>
          <p:cNvPr id="616" name="Google Shape;616;p31"/>
          <p:cNvSpPr/>
          <p:nvPr/>
        </p:nvSpPr>
        <p:spPr>
          <a:xfrm>
            <a:off x="892800" y="2024081"/>
            <a:ext cx="3773600" cy="3630400"/>
          </a:xfrm>
          <a:prstGeom prst="roundRect">
            <a:avLst>
              <a:gd name="adj" fmla="val 4956"/>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17" name="Google Shape;617;p31"/>
          <p:cNvSpPr>
            <a:spLocks noGrp="1"/>
          </p:cNvSpPr>
          <p:nvPr>
            <p:ph type="pic" idx="12"/>
          </p:nvPr>
        </p:nvSpPr>
        <p:spPr>
          <a:xfrm>
            <a:off x="1468800" y="1406400"/>
            <a:ext cx="2611200" cy="2611200"/>
          </a:xfrm>
          <a:prstGeom prst="ellipse">
            <a:avLst/>
          </a:prstGeom>
          <a:noFill/>
          <a:ln>
            <a:noFill/>
          </a:ln>
        </p:spPr>
        <p:txBody>
          <a:bodyPr/>
          <a:lstStyle/>
          <a:p>
            <a:endParaRPr lang="en-IN"/>
          </a:p>
        </p:txBody>
      </p:sp>
      <p:sp>
        <p:nvSpPr>
          <p:cNvPr id="618" name="Google Shape;618;p31"/>
          <p:cNvSpPr>
            <a:spLocks noGrp="1"/>
          </p:cNvSpPr>
          <p:nvPr>
            <p:ph type="body" idx="14"/>
          </p:nvPr>
        </p:nvSpPr>
        <p:spPr>
          <a:xfrm>
            <a:off x="1161600" y="4166400"/>
            <a:ext cx="3230400" cy="542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19" name="Google Shape;619;p31"/>
          <p:cNvSpPr>
            <a:spLocks noGrp="1"/>
          </p:cNvSpPr>
          <p:nvPr>
            <p:ph type="body" idx="15"/>
          </p:nvPr>
        </p:nvSpPr>
        <p:spPr>
          <a:xfrm>
            <a:off x="1161600" y="4747200"/>
            <a:ext cx="3230400" cy="542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20" name="Google Shape;620;p31"/>
          <p:cNvSpPr/>
          <p:nvPr/>
        </p:nvSpPr>
        <p:spPr>
          <a:xfrm rot="-1791600">
            <a:off x="9564084" y="4871073"/>
            <a:ext cx="2286753" cy="1980481"/>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31"/>
          <p:cNvSpPr/>
          <p:nvPr/>
        </p:nvSpPr>
        <p:spPr>
          <a:xfrm rot="-1791969">
            <a:off x="9321581" y="5300625"/>
            <a:ext cx="660957" cy="57246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31"/>
          <p:cNvSpPr/>
          <p:nvPr/>
        </p:nvSpPr>
        <p:spPr>
          <a:xfrm rot="1614891">
            <a:off x="10500937" y="5408073"/>
            <a:ext cx="413108" cy="3578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31"/>
          <p:cNvSpPr>
            <a:spLocks noGrp="1"/>
          </p:cNvSpPr>
          <p:nvPr>
            <p:ph type="title"/>
          </p:nvPr>
        </p:nvSpPr>
        <p:spPr>
          <a:xfrm>
            <a:off x="4910400" y="801600"/>
            <a:ext cx="6854400" cy="720000"/>
          </a:xfrm>
          <a:prstGeom prst="rect">
            <a:avLst/>
          </a:prstGeom>
        </p:spPr>
        <p:txBody>
          <a:bodyPr spcFirstLastPara="1" wrap="square" lIns="0" tIns="91425" rIns="0" bIns="91425"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24" name="Google Shape;624;p31"/>
          <p:cNvSpPr>
            <a:spLocks noGrp="1"/>
          </p:cNvSpPr>
          <p:nvPr>
            <p:ph type="body" idx="13"/>
          </p:nvPr>
        </p:nvSpPr>
        <p:spPr>
          <a:xfrm>
            <a:off x="4910400" y="2068800"/>
            <a:ext cx="6854400" cy="358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25" name="Google Shape;625;p31"/>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matchingName="Contact us slide - v1">
  <p:cSld name="CUSTOM_22">
    <p:spTree>
      <p:nvGrpSpPr>
        <p:cNvPr id="1" name="Shape 626"/>
        <p:cNvGrpSpPr/>
        <p:nvPr/>
      </p:nvGrpSpPr>
      <p:grpSpPr>
        <a:xfrm>
          <a:off x="0" y="0"/>
          <a:ext cx="0" cy="0"/>
          <a:chOff x="0" y="0"/>
          <a:chExt cx="0" cy="0"/>
        </a:xfrm>
      </p:grpSpPr>
      <p:grpSp>
        <p:nvGrpSpPr>
          <p:cNvPr id="627" name="Google Shape;627;p32"/>
          <p:cNvGrpSpPr/>
          <p:nvPr/>
        </p:nvGrpSpPr>
        <p:grpSpPr>
          <a:xfrm flipH="1">
            <a:off x="4873036" y="-53228"/>
            <a:ext cx="5494787" cy="2954932"/>
            <a:chOff x="317615" y="1251533"/>
            <a:chExt cx="9485219" cy="5100867"/>
          </a:xfrm>
        </p:grpSpPr>
        <p:sp>
          <p:nvSpPr>
            <p:cNvPr id="628" name="Google Shape;628;p32"/>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32"/>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32"/>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32"/>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2"/>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32"/>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32"/>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32"/>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32"/>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32"/>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32"/>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32"/>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0" name="Google Shape;640;p32"/>
          <p:cNvSpPr>
            <a:spLocks noGrp="1"/>
          </p:cNvSpPr>
          <p:nvPr>
            <p:ph type="pic" idx="12"/>
          </p:nvPr>
        </p:nvSpPr>
        <p:spPr>
          <a:xfrm>
            <a:off x="6456000" y="484800"/>
            <a:ext cx="5299200" cy="5923200"/>
          </a:xfrm>
          <a:prstGeom prst="roundRect">
            <a:avLst>
              <a:gd name="adj" fmla="val 3761"/>
            </a:avLst>
          </a:prstGeom>
          <a:noFill/>
          <a:ln>
            <a:noFill/>
          </a:ln>
        </p:spPr>
        <p:txBody>
          <a:bodyPr/>
          <a:lstStyle/>
          <a:p>
            <a:endParaRPr lang="en-IN"/>
          </a:p>
        </p:txBody>
      </p:sp>
      <p:sp>
        <p:nvSpPr>
          <p:cNvPr id="641" name="Google Shape;641;p32"/>
          <p:cNvSpPr>
            <a:spLocks noGrp="1"/>
          </p:cNvSpPr>
          <p:nvPr>
            <p:ph type="body" idx="13"/>
          </p:nvPr>
        </p:nvSpPr>
        <p:spPr>
          <a:xfrm>
            <a:off x="2280000" y="2092800"/>
            <a:ext cx="3883200" cy="662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42" name="Google Shape;642;p32"/>
          <p:cNvSpPr>
            <a:spLocks noGrp="1"/>
          </p:cNvSpPr>
          <p:nvPr>
            <p:ph type="body" idx="14"/>
          </p:nvPr>
        </p:nvSpPr>
        <p:spPr>
          <a:xfrm>
            <a:off x="2280000" y="3499200"/>
            <a:ext cx="3883200" cy="662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43" name="Google Shape;643;p32"/>
          <p:cNvSpPr>
            <a:spLocks noGrp="1"/>
          </p:cNvSpPr>
          <p:nvPr>
            <p:ph type="body" idx="15"/>
          </p:nvPr>
        </p:nvSpPr>
        <p:spPr>
          <a:xfrm>
            <a:off x="2280000" y="4926967"/>
            <a:ext cx="3883200" cy="662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44" name="Google Shape;644;p32"/>
          <p:cNvSpPr>
            <a:spLocks noGrp="1"/>
          </p:cNvSpPr>
          <p:nvPr>
            <p:ph type="title"/>
          </p:nvPr>
        </p:nvSpPr>
        <p:spPr>
          <a:xfrm>
            <a:off x="748800" y="523200"/>
            <a:ext cx="5414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45" name="Google Shape;645;p32"/>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matchingName="Contact us slide - v2">
  <p:cSld name="CUSTOM_23">
    <p:spTree>
      <p:nvGrpSpPr>
        <p:cNvPr id="1" name="Shape 646"/>
        <p:cNvGrpSpPr/>
        <p:nvPr/>
      </p:nvGrpSpPr>
      <p:grpSpPr>
        <a:xfrm>
          <a:off x="0" y="0"/>
          <a:ext cx="0" cy="0"/>
          <a:chOff x="0" y="0"/>
          <a:chExt cx="0" cy="0"/>
        </a:xfrm>
      </p:grpSpPr>
      <p:grpSp>
        <p:nvGrpSpPr>
          <p:cNvPr id="647" name="Google Shape;647;p33"/>
          <p:cNvGrpSpPr/>
          <p:nvPr/>
        </p:nvGrpSpPr>
        <p:grpSpPr>
          <a:xfrm>
            <a:off x="9287769" y="4242139"/>
            <a:ext cx="5494787" cy="2954932"/>
            <a:chOff x="317615" y="1251533"/>
            <a:chExt cx="9485219" cy="5100867"/>
          </a:xfrm>
        </p:grpSpPr>
        <p:sp>
          <p:nvSpPr>
            <p:cNvPr id="648" name="Google Shape;648;p33"/>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33"/>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33"/>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3"/>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33"/>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33"/>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3"/>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3"/>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33"/>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33"/>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33"/>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3"/>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0" name="Google Shape;660;p33"/>
          <p:cNvSpPr/>
          <p:nvPr/>
        </p:nvSpPr>
        <p:spPr>
          <a:xfrm rot="-1791710">
            <a:off x="4141123" y="2136588"/>
            <a:ext cx="880105" cy="76221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33"/>
          <p:cNvSpPr/>
          <p:nvPr/>
        </p:nvSpPr>
        <p:spPr>
          <a:xfrm rot="-1793071">
            <a:off x="4047815" y="2301861"/>
            <a:ext cx="254409" cy="220348"/>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33"/>
          <p:cNvSpPr/>
          <p:nvPr/>
        </p:nvSpPr>
        <p:spPr>
          <a:xfrm rot="1613738">
            <a:off x="4501741" y="2343256"/>
            <a:ext cx="158949" cy="137668"/>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33"/>
          <p:cNvSpPr>
            <a:spLocks noGrp="1"/>
          </p:cNvSpPr>
          <p:nvPr>
            <p:ph type="pic" idx="12"/>
          </p:nvPr>
        </p:nvSpPr>
        <p:spPr>
          <a:xfrm>
            <a:off x="844800" y="3244800"/>
            <a:ext cx="4401600" cy="3163200"/>
          </a:xfrm>
          <a:prstGeom prst="roundRect">
            <a:avLst>
              <a:gd name="adj" fmla="val 3761"/>
            </a:avLst>
          </a:prstGeom>
          <a:noFill/>
          <a:ln>
            <a:noFill/>
          </a:ln>
        </p:spPr>
        <p:txBody>
          <a:bodyPr/>
          <a:lstStyle/>
          <a:p>
            <a:endParaRPr lang="en-IN"/>
          </a:p>
        </p:txBody>
      </p:sp>
      <p:sp>
        <p:nvSpPr>
          <p:cNvPr id="664" name="Google Shape;664;p33"/>
          <p:cNvSpPr>
            <a:spLocks noGrp="1"/>
          </p:cNvSpPr>
          <p:nvPr>
            <p:ph type="title"/>
          </p:nvPr>
        </p:nvSpPr>
        <p:spPr>
          <a:xfrm>
            <a:off x="844800" y="594867"/>
            <a:ext cx="4401600" cy="729600"/>
          </a:xfrm>
          <a:prstGeom prst="rect">
            <a:avLst/>
          </a:prstGeom>
        </p:spPr>
        <p:txBody>
          <a:bodyPr spcFirstLastPara="1" wrap="square" lIns="0" tIns="0" rIns="0" bIns="0" anchor="t" anchorCtr="0">
            <a:noAutofit/>
          </a:bodyPr>
          <a:lstStyle>
            <a:lvl1pPr algn="ct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65" name="Google Shape;665;p33"/>
          <p:cNvSpPr>
            <a:spLocks noGrp="1"/>
          </p:cNvSpPr>
          <p:nvPr>
            <p:ph type="body" idx="13"/>
          </p:nvPr>
        </p:nvSpPr>
        <p:spPr>
          <a:xfrm>
            <a:off x="5745600" y="1358400"/>
            <a:ext cx="52656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66" name="Google Shape;666;p33"/>
          <p:cNvSpPr>
            <a:spLocks noGrp="1"/>
          </p:cNvSpPr>
          <p:nvPr>
            <p:ph type="body" idx="14"/>
          </p:nvPr>
        </p:nvSpPr>
        <p:spPr>
          <a:xfrm>
            <a:off x="5745600" y="2515200"/>
            <a:ext cx="52656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67" name="Google Shape;667;p33"/>
          <p:cNvSpPr>
            <a:spLocks noGrp="1"/>
          </p:cNvSpPr>
          <p:nvPr>
            <p:ph type="body" idx="15"/>
          </p:nvPr>
        </p:nvSpPr>
        <p:spPr>
          <a:xfrm>
            <a:off x="5745600" y="3672000"/>
            <a:ext cx="52656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68" name="Google Shape;668;p33"/>
          <p:cNvSpPr>
            <a:spLocks noGrp="1"/>
          </p:cNvSpPr>
          <p:nvPr>
            <p:ph type="body" idx="16"/>
          </p:nvPr>
        </p:nvSpPr>
        <p:spPr>
          <a:xfrm>
            <a:off x="5745600" y="4824000"/>
            <a:ext cx="5265600" cy="1099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69" name="Google Shape;669;p33"/>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matchingName="Title Slide">
  <p:cSld name="TITLE_1">
    <p:bg>
      <p:bgPr>
        <a:solidFill>
          <a:srgbClr val="F1FBF9"/>
        </a:solidFill>
        <a:effectLst/>
      </p:bgPr>
    </p:bg>
    <p:spTree>
      <p:nvGrpSpPr>
        <p:cNvPr id="1" name="Shape 670"/>
        <p:cNvGrpSpPr/>
        <p:nvPr/>
      </p:nvGrpSpPr>
      <p:grpSpPr>
        <a:xfrm>
          <a:off x="0" y="0"/>
          <a:ext cx="0" cy="0"/>
          <a:chOff x="0" y="0"/>
          <a:chExt cx="0" cy="0"/>
        </a:xfrm>
      </p:grpSpPr>
      <p:sp>
        <p:nvSpPr>
          <p:cNvPr id="671" name="Google Shape;671;p34"/>
          <p:cNvSpPr>
            <a:spLocks noGrp="1"/>
          </p:cNvSpPr>
          <p:nvPr>
            <p:ph type="ctrTitle"/>
          </p:nvPr>
        </p:nvSpPr>
        <p:spPr>
          <a:xfrm>
            <a:off x="947017" y="2061600"/>
            <a:ext cx="7368000" cy="2736000"/>
          </a:xfrm>
          <a:prstGeom prst="rect">
            <a:avLst/>
          </a:prstGeom>
        </p:spPr>
        <p:txBody>
          <a:bodyPr spcFirstLastPara="1" wrap="square" lIns="0" tIns="0" rIns="0" bIns="0" anchor="ctr"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72" name="Google Shape;672;p3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GB"/>
              <a:t>‹#›</a:t>
            </a:fld>
            <a:endParaRPr/>
          </a:p>
        </p:txBody>
      </p:sp>
      <p:sp>
        <p:nvSpPr>
          <p:cNvPr id="673" name="Google Shape;673;p34"/>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674" name="Google Shape;674;p34"/>
          <p:cNvGrpSpPr/>
          <p:nvPr/>
        </p:nvGrpSpPr>
        <p:grpSpPr>
          <a:xfrm>
            <a:off x="6198803" y="4399339"/>
            <a:ext cx="5494853" cy="2954932"/>
            <a:chOff x="317500" y="1251533"/>
            <a:chExt cx="9485333" cy="5100867"/>
          </a:xfrm>
        </p:grpSpPr>
        <p:sp>
          <p:nvSpPr>
            <p:cNvPr id="675" name="Google Shape;675;p34"/>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rgbClr val="9FE4D4">
                <a:alpha val="2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34"/>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rgbClr val="9FE4D4">
                <a:alpha val="2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34"/>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rgbClr val="9FE4D4">
                <a:alpha val="2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34"/>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rgbClr val="9FE4D4">
                <a:alpha val="2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34"/>
            <p:cNvSpPr/>
            <p:nvPr/>
          </p:nvSpPr>
          <p:spPr>
            <a:xfrm>
              <a:off x="317500" y="3385800"/>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rgbClr val="9FE4D4">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34"/>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rgbClr val="9FE4D4">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4"/>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rgbClr val="9FE4D4">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4"/>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rgbClr val="9FE4D4">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34"/>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rgbClr val="9FE4D4">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34"/>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rgbClr val="9FE4D4">
                <a:alpha val="2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4"/>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rgbClr val="9FE4D4">
                <a:alpha val="2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34"/>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rgbClr val="9FE4D4">
                <a:alpha val="2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7" name="Google Shape;687;p34"/>
          <p:cNvSpPr>
            <a:spLocks noGrp="1"/>
          </p:cNvSpPr>
          <p:nvPr>
            <p:ph type="pic" idx="12"/>
          </p:nvPr>
        </p:nvSpPr>
        <p:spPr>
          <a:xfrm>
            <a:off x="8812800" y="0"/>
            <a:ext cx="3978000" cy="6859200"/>
          </a:xfrm>
          <a:prstGeom prst="roundRect">
            <a:avLst>
              <a:gd name="adj" fmla="val 7138"/>
            </a:avLst>
          </a:prstGeom>
          <a:noFill/>
          <a:ln>
            <a:noFill/>
          </a:ln>
        </p:spPr>
        <p:txBody>
          <a:bodyPr/>
          <a:lstStyle/>
          <a:p>
            <a:endParaRPr lang="en-IN"/>
          </a:p>
        </p:txBody>
      </p:sp>
      <p:cxnSp>
        <p:nvCxnSpPr>
          <p:cNvPr id="688" name="Google Shape;688;p34"/>
          <p:cNvCxnSpPr/>
          <p:nvPr/>
        </p:nvCxnSpPr>
        <p:spPr>
          <a:xfrm>
            <a:off x="1016000" y="4826000"/>
            <a:ext cx="4943200" cy="0"/>
          </a:xfrm>
          <a:prstGeom prst="straightConnector1">
            <a:avLst/>
          </a:prstGeom>
          <a:noFill/>
          <a:ln w="19050" cap="flat" cmpd="sng">
            <a:solidFill>
              <a:srgbClr val="000000"/>
            </a:solidFill>
            <a:prstDash val="solid"/>
            <a:round/>
            <a:headEnd type="none" w="med" len="med"/>
            <a:tailEnd type="none" w="med" len="med"/>
          </a:ln>
        </p:spPr>
      </p:cxnSp>
    </p:spTree>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matchingName="Slide Multiple Quiz Options 4 v1" userDrawn="1">
  <p:cSld name="CUSTOM_26">
    <p:spTree>
      <p:nvGrpSpPr>
        <p:cNvPr id="1" name="Shape 689"/>
        <p:cNvGrpSpPr/>
        <p:nvPr/>
      </p:nvGrpSpPr>
      <p:grpSpPr>
        <a:xfrm>
          <a:off x="0" y="0"/>
          <a:ext cx="0" cy="0"/>
          <a:chOff x="0" y="0"/>
          <a:chExt cx="0" cy="0"/>
        </a:xfrm>
      </p:grpSpPr>
      <p:sp>
        <p:nvSpPr>
          <p:cNvPr id="690" name="Google Shape;690;p35"/>
          <p:cNvSpPr>
            <a:spLocks noGrp="1"/>
          </p:cNvSpPr>
          <p:nvPr>
            <p:ph type="title"/>
          </p:nvPr>
        </p:nvSpPr>
        <p:spPr>
          <a:xfrm>
            <a:off x="865267" y="852200"/>
            <a:ext cx="5634000" cy="7296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691" name="Google Shape;691;p35"/>
          <p:cNvSpPr/>
          <p:nvPr/>
        </p:nvSpPr>
        <p:spPr>
          <a:xfrm>
            <a:off x="7145100" y="914600"/>
            <a:ext cx="604800" cy="604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92" name="Google Shape;692;p35"/>
          <p:cNvSpPr/>
          <p:nvPr/>
        </p:nvSpPr>
        <p:spPr>
          <a:xfrm>
            <a:off x="7145167" y="2393567"/>
            <a:ext cx="604800" cy="604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93" name="Google Shape;693;p35"/>
          <p:cNvSpPr/>
          <p:nvPr/>
        </p:nvSpPr>
        <p:spPr>
          <a:xfrm>
            <a:off x="7145233" y="3872517"/>
            <a:ext cx="604800" cy="604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94" name="Google Shape;694;p35"/>
          <p:cNvSpPr/>
          <p:nvPr/>
        </p:nvSpPr>
        <p:spPr>
          <a:xfrm>
            <a:off x="7145100" y="5351484"/>
            <a:ext cx="604800" cy="6048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99" name="Google Shape;699;p35"/>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00" name="Google Shape;700;p35"/>
          <p:cNvSpPr>
            <a:spLocks noGrp="1"/>
          </p:cNvSpPr>
          <p:nvPr>
            <p:ph type="body" idx="13"/>
          </p:nvPr>
        </p:nvSpPr>
        <p:spPr>
          <a:xfrm>
            <a:off x="8038767" y="756400"/>
            <a:ext cx="36312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01" name="Google Shape;701;p35"/>
          <p:cNvSpPr>
            <a:spLocks noGrp="1"/>
          </p:cNvSpPr>
          <p:nvPr>
            <p:ph type="body" idx="15"/>
          </p:nvPr>
        </p:nvSpPr>
        <p:spPr>
          <a:xfrm>
            <a:off x="8038811" y="2235372"/>
            <a:ext cx="36312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02" name="Google Shape;702;p35"/>
          <p:cNvSpPr>
            <a:spLocks noGrp="1"/>
          </p:cNvSpPr>
          <p:nvPr>
            <p:ph type="body" idx="17"/>
          </p:nvPr>
        </p:nvSpPr>
        <p:spPr>
          <a:xfrm>
            <a:off x="8038856" y="3714328"/>
            <a:ext cx="36312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03" name="Google Shape;703;p35"/>
          <p:cNvSpPr>
            <a:spLocks noGrp="1"/>
          </p:cNvSpPr>
          <p:nvPr>
            <p:ph type="body" idx="23"/>
          </p:nvPr>
        </p:nvSpPr>
        <p:spPr>
          <a:xfrm>
            <a:off x="8038767" y="5193300"/>
            <a:ext cx="36312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04" name="Google Shape;704;p35"/>
          <p:cNvSpPr/>
          <p:nvPr/>
        </p:nvSpPr>
        <p:spPr>
          <a:xfrm rot="-1791629">
            <a:off x="1158327" y="3711759"/>
            <a:ext cx="2899652" cy="2511323"/>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115925" tIns="115925" rIns="115925" bIns="115925" anchor="ctr" anchorCtr="0">
            <a:noAutofit/>
          </a:bodyPr>
          <a:lstStyle/>
          <a:p>
            <a:pPr marL="0" lvl="0" indent="0" algn="l" rtl="0">
              <a:spcBef>
                <a:spcPts val="0"/>
              </a:spcBef>
              <a:spcAft>
                <a:spcPts val="0"/>
              </a:spcAft>
              <a:buNone/>
            </a:pPr>
            <a:endParaRPr/>
          </a:p>
        </p:txBody>
      </p:sp>
      <p:sp>
        <p:nvSpPr>
          <p:cNvPr id="705" name="Google Shape;705;p35"/>
          <p:cNvSpPr/>
          <p:nvPr/>
        </p:nvSpPr>
        <p:spPr>
          <a:xfrm rot="-1791735">
            <a:off x="850792" y="4256499"/>
            <a:ext cx="838136" cy="725923"/>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115925" tIns="115925" rIns="115925" bIns="115925" anchor="ctr" anchorCtr="0">
            <a:noAutofit/>
          </a:bodyPr>
          <a:lstStyle/>
          <a:p>
            <a:pPr marL="0" lvl="0" indent="0" algn="l" rtl="0">
              <a:spcBef>
                <a:spcPts val="0"/>
              </a:spcBef>
              <a:spcAft>
                <a:spcPts val="0"/>
              </a:spcAft>
              <a:buNone/>
            </a:pPr>
            <a:endParaRPr/>
          </a:p>
        </p:txBody>
      </p:sp>
      <p:sp>
        <p:nvSpPr>
          <p:cNvPr id="706" name="Google Shape;706;p35"/>
          <p:cNvSpPr/>
          <p:nvPr/>
        </p:nvSpPr>
        <p:spPr>
          <a:xfrm rot="1614970">
            <a:off x="2346279" y="4392712"/>
            <a:ext cx="523795" cy="45366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1"/>
          </a:solidFill>
          <a:ln>
            <a:noFill/>
          </a:ln>
        </p:spPr>
        <p:txBody>
          <a:bodyPr spcFirstLastPara="1" wrap="square" lIns="115925" tIns="115925" rIns="115925" bIns="115925" anchor="ctr" anchorCtr="0">
            <a:noAutofit/>
          </a:bodyPr>
          <a:lstStyle/>
          <a:p>
            <a:pPr marL="0" lvl="0" indent="0" algn="l" rtl="0">
              <a:spcBef>
                <a:spcPts val="0"/>
              </a:spcBef>
              <a:spcAft>
                <a:spcPts val="0"/>
              </a:spcAft>
              <a:buNone/>
            </a:pPr>
            <a:endParaRPr/>
          </a:p>
        </p:txBody>
      </p:sp>
      <p:sp>
        <p:nvSpPr>
          <p:cNvPr id="2" name="Google Shape;456;p23">
            <a:extLst>
              <a:ext uri="{FF2B5EF4-FFF2-40B4-BE49-F238E27FC236}">
                <a16:creationId xmlns:a16="http://schemas.microsoft.com/office/drawing/2014/main" id="{C691CFCE-431A-BF15-67B0-1911D3A2D976}"/>
              </a:ext>
            </a:extLst>
          </p:cNvPr>
          <p:cNvSpPr txBox="1"/>
          <p:nvPr userDrawn="1"/>
        </p:nvSpPr>
        <p:spPr>
          <a:xfrm>
            <a:off x="7166700" y="943676"/>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dirty="0">
                <a:solidFill>
                  <a:schemeClr val="lt1"/>
                </a:solidFill>
                <a:latin typeface="+mn-lt"/>
                <a:ea typeface="+mn-lt"/>
                <a:cs typeface="+mn-lt"/>
                <a:sym typeface="+mn-lt"/>
              </a:rPr>
              <a:t>A</a:t>
            </a:r>
            <a:endParaRPr sz="2400" b="1" dirty="0">
              <a:solidFill>
                <a:schemeClr val="lt1"/>
              </a:solidFill>
              <a:latin typeface="+mn-lt"/>
              <a:ea typeface="+mn-lt"/>
              <a:cs typeface="+mn-lt"/>
              <a:sym typeface="+mn-lt"/>
            </a:endParaRPr>
          </a:p>
        </p:txBody>
      </p:sp>
      <p:sp>
        <p:nvSpPr>
          <p:cNvPr id="3" name="Google Shape;456;p23">
            <a:extLst>
              <a:ext uri="{FF2B5EF4-FFF2-40B4-BE49-F238E27FC236}">
                <a16:creationId xmlns:a16="http://schemas.microsoft.com/office/drawing/2014/main" id="{44146DA5-664A-B82F-2159-7BEB76F7BA2B}"/>
              </a:ext>
            </a:extLst>
          </p:cNvPr>
          <p:cNvSpPr txBox="1"/>
          <p:nvPr userDrawn="1"/>
        </p:nvSpPr>
        <p:spPr>
          <a:xfrm>
            <a:off x="7166700" y="2414599"/>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dirty="0">
                <a:solidFill>
                  <a:schemeClr val="lt1"/>
                </a:solidFill>
                <a:latin typeface="+mn-lt"/>
                <a:ea typeface="+mn-lt"/>
                <a:cs typeface="+mn-lt"/>
                <a:sym typeface="+mn-lt"/>
              </a:rPr>
              <a:t>B</a:t>
            </a:r>
            <a:endParaRPr sz="2400" b="1" dirty="0">
              <a:solidFill>
                <a:schemeClr val="lt1"/>
              </a:solidFill>
              <a:latin typeface="+mn-lt"/>
              <a:ea typeface="+mn-lt"/>
              <a:cs typeface="+mn-lt"/>
              <a:sym typeface="+mn-lt"/>
            </a:endParaRPr>
          </a:p>
        </p:txBody>
      </p:sp>
      <p:sp>
        <p:nvSpPr>
          <p:cNvPr id="4" name="Google Shape;456;p23">
            <a:extLst>
              <a:ext uri="{FF2B5EF4-FFF2-40B4-BE49-F238E27FC236}">
                <a16:creationId xmlns:a16="http://schemas.microsoft.com/office/drawing/2014/main" id="{2076E8E5-8F2A-80CD-31FD-9D96B461DEAA}"/>
              </a:ext>
            </a:extLst>
          </p:cNvPr>
          <p:cNvSpPr txBox="1"/>
          <p:nvPr userDrawn="1"/>
        </p:nvSpPr>
        <p:spPr>
          <a:xfrm>
            <a:off x="7145100" y="3897041"/>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dirty="0">
                <a:solidFill>
                  <a:schemeClr val="lt1"/>
                </a:solidFill>
                <a:latin typeface="+mn-lt"/>
                <a:ea typeface="+mn-lt"/>
                <a:cs typeface="+mn-lt"/>
                <a:sym typeface="+mn-lt"/>
              </a:rPr>
              <a:t>C</a:t>
            </a:r>
            <a:endParaRPr sz="2400" b="1" dirty="0">
              <a:solidFill>
                <a:schemeClr val="lt1"/>
              </a:solidFill>
              <a:latin typeface="+mn-lt"/>
              <a:ea typeface="+mn-lt"/>
              <a:cs typeface="+mn-lt"/>
              <a:sym typeface="+mn-lt"/>
            </a:endParaRPr>
          </a:p>
        </p:txBody>
      </p:sp>
      <p:sp>
        <p:nvSpPr>
          <p:cNvPr id="5" name="Google Shape;456;p23">
            <a:extLst>
              <a:ext uri="{FF2B5EF4-FFF2-40B4-BE49-F238E27FC236}">
                <a16:creationId xmlns:a16="http://schemas.microsoft.com/office/drawing/2014/main" id="{475C4749-39D3-4A23-3A58-3892305FC266}"/>
              </a:ext>
            </a:extLst>
          </p:cNvPr>
          <p:cNvSpPr txBox="1"/>
          <p:nvPr userDrawn="1"/>
        </p:nvSpPr>
        <p:spPr>
          <a:xfrm>
            <a:off x="7155900" y="5378284"/>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sz="2400" b="1" dirty="0">
                <a:solidFill>
                  <a:schemeClr val="lt1"/>
                </a:solidFill>
                <a:latin typeface="+mn-lt"/>
                <a:ea typeface="+mn-lt"/>
                <a:cs typeface="+mn-lt"/>
                <a:sym typeface="+mn-lt"/>
              </a:rPr>
              <a:t>D</a:t>
            </a:r>
            <a:endParaRPr sz="2400" b="1" dirty="0">
              <a:solidFill>
                <a:schemeClr val="lt1"/>
              </a:solidFill>
              <a:latin typeface="+mn-lt"/>
              <a:ea typeface="+mn-lt"/>
              <a:cs typeface="+mn-lt"/>
              <a:sym typeface="+mn-lt"/>
            </a:endParaRPr>
          </a:p>
        </p:txBody>
      </p:sp>
    </p:spTree>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matchingName="Slide Multiple Quiz Options 4 v2" userDrawn="1">
  <p:cSld name="CUSTOM_27">
    <p:spTree>
      <p:nvGrpSpPr>
        <p:cNvPr id="1" name="Shape 707"/>
        <p:cNvGrpSpPr/>
        <p:nvPr/>
      </p:nvGrpSpPr>
      <p:grpSpPr>
        <a:xfrm>
          <a:off x="0" y="0"/>
          <a:ext cx="0" cy="0"/>
          <a:chOff x="0" y="0"/>
          <a:chExt cx="0" cy="0"/>
        </a:xfrm>
      </p:grpSpPr>
      <p:sp>
        <p:nvSpPr>
          <p:cNvPr id="708" name="Google Shape;708;p36"/>
          <p:cNvSpPr/>
          <p:nvPr/>
        </p:nvSpPr>
        <p:spPr>
          <a:xfrm>
            <a:off x="7200567" y="462533"/>
            <a:ext cx="4478400" cy="1296400"/>
          </a:xfrm>
          <a:prstGeom prst="roundRect">
            <a:avLst>
              <a:gd name="adj" fmla="val 14284"/>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09" name="Google Shape;709;p36"/>
          <p:cNvSpPr/>
          <p:nvPr/>
        </p:nvSpPr>
        <p:spPr>
          <a:xfrm>
            <a:off x="7402517" y="727933"/>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10" name="Google Shape;710;p36"/>
          <p:cNvSpPr/>
          <p:nvPr/>
        </p:nvSpPr>
        <p:spPr>
          <a:xfrm>
            <a:off x="7200567" y="1934567"/>
            <a:ext cx="4478400" cy="1296400"/>
          </a:xfrm>
          <a:prstGeom prst="roundRect">
            <a:avLst>
              <a:gd name="adj" fmla="val 14284"/>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11" name="Google Shape;711;p36"/>
          <p:cNvSpPr/>
          <p:nvPr/>
        </p:nvSpPr>
        <p:spPr>
          <a:xfrm>
            <a:off x="7402517" y="2199967"/>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12" name="Google Shape;712;p36"/>
          <p:cNvSpPr/>
          <p:nvPr/>
        </p:nvSpPr>
        <p:spPr>
          <a:xfrm>
            <a:off x="7200567" y="3516800"/>
            <a:ext cx="4478400" cy="1296400"/>
          </a:xfrm>
          <a:prstGeom prst="roundRect">
            <a:avLst>
              <a:gd name="adj" fmla="val 14284"/>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13" name="Google Shape;713;p36"/>
          <p:cNvSpPr/>
          <p:nvPr/>
        </p:nvSpPr>
        <p:spPr>
          <a:xfrm>
            <a:off x="7402517" y="3782200"/>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14" name="Google Shape;714;p36"/>
          <p:cNvSpPr/>
          <p:nvPr/>
        </p:nvSpPr>
        <p:spPr>
          <a:xfrm>
            <a:off x="7200567" y="5099033"/>
            <a:ext cx="4478400" cy="1296400"/>
          </a:xfrm>
          <a:prstGeom prst="roundRect">
            <a:avLst>
              <a:gd name="adj" fmla="val 14284"/>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15" name="Google Shape;715;p36"/>
          <p:cNvSpPr/>
          <p:nvPr/>
        </p:nvSpPr>
        <p:spPr>
          <a:xfrm>
            <a:off x="7402517" y="5364433"/>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16" name="Google Shape;716;p36"/>
          <p:cNvSpPr>
            <a:spLocks noGrp="1"/>
          </p:cNvSpPr>
          <p:nvPr>
            <p:ph type="title"/>
          </p:nvPr>
        </p:nvSpPr>
        <p:spPr>
          <a:xfrm>
            <a:off x="1264467" y="745767"/>
            <a:ext cx="5009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721" name="Google Shape;721;p36"/>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22" name="Google Shape;722;p36"/>
          <p:cNvSpPr>
            <a:spLocks noGrp="1"/>
          </p:cNvSpPr>
          <p:nvPr>
            <p:ph type="body" idx="13"/>
          </p:nvPr>
        </p:nvSpPr>
        <p:spPr>
          <a:xfrm>
            <a:off x="8424217" y="616751"/>
            <a:ext cx="3052800" cy="987600"/>
          </a:xfrm>
          <a:prstGeom prst="rect">
            <a:avLst/>
          </a:prstGeom>
        </p:spPr>
        <p:txBody>
          <a:bodyPr spcFirstLastPara="1" wrap="square" lIns="0" tIns="0" rIns="0" bIns="0" anchor="ctr" anchorCtr="0">
            <a:noAutofit/>
          </a:bodyPr>
          <a:lstStyle>
            <a:lvl1pPr marL="457200" indent="-317500">
              <a:defRPr>
                <a:solidFill>
                  <a:schemeClr val="dk1"/>
                </a:solidFill>
              </a:defRPr>
            </a:lvl1pPr>
            <a:lvl2pPr marL="914400" indent="-317500">
              <a:defRPr>
                <a:solidFill>
                  <a:schemeClr val="dk1"/>
                </a:solidFill>
              </a:defRPr>
            </a:lvl2pPr>
            <a:lvl3pPr marL="1371600" indent="-317500">
              <a:defRPr>
                <a:solidFill>
                  <a:schemeClr val="dk1"/>
                </a:solidFill>
              </a:defRPr>
            </a:lvl3pPr>
            <a:lvl4pPr marL="1828800" indent="-317500">
              <a:defRPr>
                <a:solidFill>
                  <a:schemeClr val="dk1"/>
                </a:solidFill>
              </a:defRPr>
            </a:lvl4pPr>
            <a:lvl5pPr marL="2286000" indent="-317500">
              <a:defRPr>
                <a:solidFill>
                  <a:schemeClr val="dk1"/>
                </a:solidFill>
              </a:defRPr>
            </a:lvl5pPr>
            <a:lvl6pPr marL="2743200" indent="-317500">
              <a:defRPr>
                <a:solidFill>
                  <a:schemeClr val="dk1"/>
                </a:solidFill>
              </a:defRPr>
            </a:lvl6pPr>
            <a:lvl7pPr marL="3200400" indent="-317500">
              <a:defRPr>
                <a:solidFill>
                  <a:schemeClr val="dk1"/>
                </a:solidFill>
              </a:defRPr>
            </a:lvl7pPr>
            <a:lvl8pPr marL="3657600" indent="-317500">
              <a:defRPr>
                <a:solidFill>
                  <a:schemeClr val="dk1"/>
                </a:solidFill>
              </a:defRPr>
            </a:lvl8pPr>
            <a:lvl9pPr marL="4114800" indent="-317500">
              <a:defRPr>
                <a:solidFill>
                  <a:schemeClr val="dk1"/>
                </a:solidFill>
              </a:defRPr>
            </a:lvl9pPr>
          </a:lstStyle>
          <a:p>
            <a:r>
              <a:rPr lang="en-US"/>
              <a:t>Click to edit Master text styles</a:t>
            </a:r>
          </a:p>
        </p:txBody>
      </p:sp>
      <p:sp>
        <p:nvSpPr>
          <p:cNvPr id="723" name="Google Shape;723;p36"/>
          <p:cNvSpPr>
            <a:spLocks noGrp="1"/>
          </p:cNvSpPr>
          <p:nvPr>
            <p:ph type="body" idx="15"/>
          </p:nvPr>
        </p:nvSpPr>
        <p:spPr>
          <a:xfrm>
            <a:off x="8424217" y="2066784"/>
            <a:ext cx="3052800" cy="987600"/>
          </a:xfrm>
          <a:prstGeom prst="rect">
            <a:avLst/>
          </a:prstGeom>
        </p:spPr>
        <p:txBody>
          <a:bodyPr spcFirstLastPara="1" wrap="square" lIns="0" tIns="0" rIns="0" bIns="0" anchor="ctr" anchorCtr="0">
            <a:noAutofit/>
          </a:bodyPr>
          <a:lstStyle>
            <a:lvl1pPr marL="457200" indent="-317500">
              <a:defRPr>
                <a:solidFill>
                  <a:schemeClr val="dk1"/>
                </a:solidFill>
              </a:defRPr>
            </a:lvl1pPr>
            <a:lvl2pPr marL="914400" indent="-317500">
              <a:defRPr>
                <a:solidFill>
                  <a:schemeClr val="dk1"/>
                </a:solidFill>
              </a:defRPr>
            </a:lvl2pPr>
            <a:lvl3pPr marL="1371600" indent="-317500">
              <a:defRPr>
                <a:solidFill>
                  <a:schemeClr val="dk1"/>
                </a:solidFill>
              </a:defRPr>
            </a:lvl3pPr>
            <a:lvl4pPr marL="1828800" indent="-317500">
              <a:defRPr>
                <a:solidFill>
                  <a:schemeClr val="dk1"/>
                </a:solidFill>
              </a:defRPr>
            </a:lvl4pPr>
            <a:lvl5pPr marL="2286000" indent="-317500">
              <a:defRPr>
                <a:solidFill>
                  <a:schemeClr val="dk1"/>
                </a:solidFill>
              </a:defRPr>
            </a:lvl5pPr>
            <a:lvl6pPr marL="2743200" indent="-317500">
              <a:defRPr>
                <a:solidFill>
                  <a:schemeClr val="dk1"/>
                </a:solidFill>
              </a:defRPr>
            </a:lvl6pPr>
            <a:lvl7pPr marL="3200400" indent="-317500">
              <a:defRPr>
                <a:solidFill>
                  <a:schemeClr val="dk1"/>
                </a:solidFill>
              </a:defRPr>
            </a:lvl7pPr>
            <a:lvl8pPr marL="3657600" indent="-317500">
              <a:defRPr>
                <a:solidFill>
                  <a:schemeClr val="dk1"/>
                </a:solidFill>
              </a:defRPr>
            </a:lvl8pPr>
            <a:lvl9pPr marL="4114800" indent="-317500">
              <a:defRPr>
                <a:solidFill>
                  <a:schemeClr val="dk1"/>
                </a:solidFill>
              </a:defRPr>
            </a:lvl9pPr>
          </a:lstStyle>
          <a:p>
            <a:r>
              <a:rPr lang="en-US"/>
              <a:t>Click to edit Master text styles</a:t>
            </a:r>
          </a:p>
        </p:txBody>
      </p:sp>
      <p:sp>
        <p:nvSpPr>
          <p:cNvPr id="724" name="Google Shape;724;p36"/>
          <p:cNvSpPr>
            <a:spLocks noGrp="1"/>
          </p:cNvSpPr>
          <p:nvPr>
            <p:ph type="body" idx="17"/>
          </p:nvPr>
        </p:nvSpPr>
        <p:spPr>
          <a:xfrm>
            <a:off x="8424217" y="3671217"/>
            <a:ext cx="3052800" cy="987600"/>
          </a:xfrm>
          <a:prstGeom prst="rect">
            <a:avLst/>
          </a:prstGeom>
        </p:spPr>
        <p:txBody>
          <a:bodyPr spcFirstLastPara="1" wrap="square" lIns="0" tIns="0" rIns="0" bIns="0" anchor="ctr" anchorCtr="0">
            <a:noAutofit/>
          </a:bodyPr>
          <a:lstStyle>
            <a:lvl1pPr marL="457200" indent="-317500">
              <a:defRPr>
                <a:solidFill>
                  <a:schemeClr val="dk1"/>
                </a:solidFill>
              </a:defRPr>
            </a:lvl1pPr>
            <a:lvl2pPr marL="914400" indent="-317500">
              <a:defRPr>
                <a:solidFill>
                  <a:schemeClr val="dk1"/>
                </a:solidFill>
              </a:defRPr>
            </a:lvl2pPr>
            <a:lvl3pPr marL="1371600" indent="-317500">
              <a:defRPr>
                <a:solidFill>
                  <a:schemeClr val="dk1"/>
                </a:solidFill>
              </a:defRPr>
            </a:lvl3pPr>
            <a:lvl4pPr marL="1828800" indent="-317500">
              <a:defRPr>
                <a:solidFill>
                  <a:schemeClr val="dk1"/>
                </a:solidFill>
              </a:defRPr>
            </a:lvl4pPr>
            <a:lvl5pPr marL="2286000" indent="-317500">
              <a:defRPr>
                <a:solidFill>
                  <a:schemeClr val="dk1"/>
                </a:solidFill>
              </a:defRPr>
            </a:lvl5pPr>
            <a:lvl6pPr marL="2743200" indent="-317500">
              <a:defRPr>
                <a:solidFill>
                  <a:schemeClr val="dk1"/>
                </a:solidFill>
              </a:defRPr>
            </a:lvl6pPr>
            <a:lvl7pPr marL="3200400" indent="-317500">
              <a:defRPr>
                <a:solidFill>
                  <a:schemeClr val="dk1"/>
                </a:solidFill>
              </a:defRPr>
            </a:lvl7pPr>
            <a:lvl8pPr marL="3657600" indent="-317500">
              <a:defRPr>
                <a:solidFill>
                  <a:schemeClr val="dk1"/>
                </a:solidFill>
              </a:defRPr>
            </a:lvl8pPr>
            <a:lvl9pPr marL="4114800" indent="-317500">
              <a:defRPr>
                <a:solidFill>
                  <a:schemeClr val="dk1"/>
                </a:solidFill>
              </a:defRPr>
            </a:lvl9pPr>
          </a:lstStyle>
          <a:p>
            <a:r>
              <a:rPr lang="en-US"/>
              <a:t>Click to edit Master text styles</a:t>
            </a:r>
          </a:p>
        </p:txBody>
      </p:sp>
      <p:sp>
        <p:nvSpPr>
          <p:cNvPr id="725" name="Google Shape;725;p36"/>
          <p:cNvSpPr>
            <a:spLocks noGrp="1"/>
          </p:cNvSpPr>
          <p:nvPr>
            <p:ph type="body" idx="23"/>
          </p:nvPr>
        </p:nvSpPr>
        <p:spPr>
          <a:xfrm>
            <a:off x="8424217" y="5253251"/>
            <a:ext cx="3052800" cy="987600"/>
          </a:xfrm>
          <a:prstGeom prst="rect">
            <a:avLst/>
          </a:prstGeom>
        </p:spPr>
        <p:txBody>
          <a:bodyPr spcFirstLastPara="1" wrap="square" lIns="0" tIns="0" rIns="0" bIns="0" anchor="ctr" anchorCtr="0">
            <a:noAutofit/>
          </a:bodyPr>
          <a:lstStyle>
            <a:lvl1pPr marL="457200" indent="-317500">
              <a:defRPr>
                <a:solidFill>
                  <a:schemeClr val="dk1"/>
                </a:solidFill>
              </a:defRPr>
            </a:lvl1pPr>
            <a:lvl2pPr marL="914400" indent="-317500">
              <a:defRPr>
                <a:solidFill>
                  <a:schemeClr val="dk1"/>
                </a:solidFill>
              </a:defRPr>
            </a:lvl2pPr>
            <a:lvl3pPr marL="1371600" indent="-317500">
              <a:defRPr>
                <a:solidFill>
                  <a:schemeClr val="dk1"/>
                </a:solidFill>
              </a:defRPr>
            </a:lvl3pPr>
            <a:lvl4pPr marL="1828800" indent="-317500">
              <a:defRPr>
                <a:solidFill>
                  <a:schemeClr val="dk1"/>
                </a:solidFill>
              </a:defRPr>
            </a:lvl4pPr>
            <a:lvl5pPr marL="2286000" indent="-317500">
              <a:defRPr>
                <a:solidFill>
                  <a:schemeClr val="dk1"/>
                </a:solidFill>
              </a:defRPr>
            </a:lvl5pPr>
            <a:lvl6pPr marL="2743200" indent="-317500">
              <a:defRPr>
                <a:solidFill>
                  <a:schemeClr val="dk1"/>
                </a:solidFill>
              </a:defRPr>
            </a:lvl6pPr>
            <a:lvl7pPr marL="3200400" indent="-317500">
              <a:defRPr>
                <a:solidFill>
                  <a:schemeClr val="dk1"/>
                </a:solidFill>
              </a:defRPr>
            </a:lvl7pPr>
            <a:lvl8pPr marL="3657600" indent="-317500">
              <a:defRPr>
                <a:solidFill>
                  <a:schemeClr val="dk1"/>
                </a:solidFill>
              </a:defRPr>
            </a:lvl8pPr>
            <a:lvl9pPr marL="4114800" indent="-317500">
              <a:defRPr>
                <a:solidFill>
                  <a:schemeClr val="dk1"/>
                </a:solidFill>
              </a:defRPr>
            </a:lvl9pPr>
          </a:lstStyle>
          <a:p>
            <a:r>
              <a:rPr lang="en-US"/>
              <a:t>Click to edit Master text styles</a:t>
            </a:r>
          </a:p>
        </p:txBody>
      </p:sp>
      <p:grpSp>
        <p:nvGrpSpPr>
          <p:cNvPr id="726" name="Google Shape;726;p36"/>
          <p:cNvGrpSpPr/>
          <p:nvPr/>
        </p:nvGrpSpPr>
        <p:grpSpPr>
          <a:xfrm>
            <a:off x="1077503" y="5647839"/>
            <a:ext cx="5494787" cy="2954932"/>
            <a:chOff x="317615" y="1251533"/>
            <a:chExt cx="9485219" cy="5100867"/>
          </a:xfrm>
        </p:grpSpPr>
        <p:sp>
          <p:nvSpPr>
            <p:cNvPr id="727" name="Google Shape;727;p36"/>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6"/>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36"/>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6"/>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36"/>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36"/>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6"/>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36"/>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36"/>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36"/>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36"/>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6"/>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995EC1B6-3D11-D930-6558-2FB21FED6CD9}"/>
              </a:ext>
            </a:extLst>
          </p:cNvPr>
          <p:cNvSpPr txBox="1"/>
          <p:nvPr userDrawn="1"/>
        </p:nvSpPr>
        <p:spPr>
          <a:xfrm>
            <a:off x="7466250" y="851620"/>
            <a:ext cx="638134" cy="523220"/>
          </a:xfrm>
          <a:prstGeom prst="rect">
            <a:avLst/>
          </a:prstGeom>
          <a:noFill/>
        </p:spPr>
        <p:txBody>
          <a:bodyPr wrap="square" rtlCol="0">
            <a:spAutoFit/>
          </a:bodyPr>
          <a:lstStyle/>
          <a:p>
            <a:pPr algn="ctr"/>
            <a:r>
              <a:rPr lang="en-US" sz="2800" b="1" dirty="0">
                <a:latin typeface="+mn-lt"/>
              </a:rPr>
              <a:t>A</a:t>
            </a:r>
            <a:endParaRPr lang="en-IN" sz="2800" b="1" dirty="0">
              <a:latin typeface="+mn-lt"/>
            </a:endParaRPr>
          </a:p>
        </p:txBody>
      </p:sp>
      <p:sp>
        <p:nvSpPr>
          <p:cNvPr id="3" name="TextBox 2">
            <a:extLst>
              <a:ext uri="{FF2B5EF4-FFF2-40B4-BE49-F238E27FC236}">
                <a16:creationId xmlns:a16="http://schemas.microsoft.com/office/drawing/2014/main" id="{81313962-773E-FEFC-3535-7F543F2AA83E}"/>
              </a:ext>
            </a:extLst>
          </p:cNvPr>
          <p:cNvSpPr txBox="1"/>
          <p:nvPr userDrawn="1"/>
        </p:nvSpPr>
        <p:spPr>
          <a:xfrm>
            <a:off x="7466250" y="2321157"/>
            <a:ext cx="638134" cy="523220"/>
          </a:xfrm>
          <a:prstGeom prst="rect">
            <a:avLst/>
          </a:prstGeom>
          <a:noFill/>
        </p:spPr>
        <p:txBody>
          <a:bodyPr wrap="square" rtlCol="0">
            <a:spAutoFit/>
          </a:bodyPr>
          <a:lstStyle/>
          <a:p>
            <a:pPr algn="ctr"/>
            <a:r>
              <a:rPr lang="en-US" sz="2800" b="1" dirty="0">
                <a:latin typeface="+mn-lt"/>
              </a:rPr>
              <a:t>B</a:t>
            </a:r>
            <a:endParaRPr lang="en-IN" sz="2800" b="1" dirty="0">
              <a:latin typeface="+mn-lt"/>
            </a:endParaRPr>
          </a:p>
        </p:txBody>
      </p:sp>
      <p:sp>
        <p:nvSpPr>
          <p:cNvPr id="4" name="TextBox 3">
            <a:extLst>
              <a:ext uri="{FF2B5EF4-FFF2-40B4-BE49-F238E27FC236}">
                <a16:creationId xmlns:a16="http://schemas.microsoft.com/office/drawing/2014/main" id="{9006FAEE-C74F-C1EA-FD80-BD525E3290F5}"/>
              </a:ext>
            </a:extLst>
          </p:cNvPr>
          <p:cNvSpPr txBox="1"/>
          <p:nvPr userDrawn="1"/>
        </p:nvSpPr>
        <p:spPr>
          <a:xfrm>
            <a:off x="7466250" y="3905887"/>
            <a:ext cx="638134" cy="523220"/>
          </a:xfrm>
          <a:prstGeom prst="rect">
            <a:avLst/>
          </a:prstGeom>
          <a:noFill/>
        </p:spPr>
        <p:txBody>
          <a:bodyPr wrap="square" rtlCol="0">
            <a:spAutoFit/>
          </a:bodyPr>
          <a:lstStyle/>
          <a:p>
            <a:pPr algn="ctr"/>
            <a:r>
              <a:rPr lang="en-US" sz="2800" b="1" dirty="0">
                <a:latin typeface="+mn-lt"/>
              </a:rPr>
              <a:t>C</a:t>
            </a:r>
            <a:endParaRPr lang="en-IN" sz="2800" b="1" dirty="0">
              <a:latin typeface="+mn-lt"/>
            </a:endParaRPr>
          </a:p>
        </p:txBody>
      </p:sp>
      <p:sp>
        <p:nvSpPr>
          <p:cNvPr id="5" name="TextBox 4">
            <a:extLst>
              <a:ext uri="{FF2B5EF4-FFF2-40B4-BE49-F238E27FC236}">
                <a16:creationId xmlns:a16="http://schemas.microsoft.com/office/drawing/2014/main" id="{D5ED8923-7941-FE25-5343-8C956FFBD1F1}"/>
              </a:ext>
            </a:extLst>
          </p:cNvPr>
          <p:cNvSpPr txBox="1"/>
          <p:nvPr userDrawn="1"/>
        </p:nvSpPr>
        <p:spPr>
          <a:xfrm>
            <a:off x="7464415" y="5485441"/>
            <a:ext cx="638134" cy="523220"/>
          </a:xfrm>
          <a:prstGeom prst="rect">
            <a:avLst/>
          </a:prstGeom>
          <a:noFill/>
        </p:spPr>
        <p:txBody>
          <a:bodyPr wrap="square" rtlCol="0">
            <a:spAutoFit/>
          </a:bodyPr>
          <a:lstStyle/>
          <a:p>
            <a:pPr algn="ctr"/>
            <a:r>
              <a:rPr lang="en-US" sz="2800" b="1" dirty="0">
                <a:latin typeface="+mn-lt"/>
              </a:rPr>
              <a:t>D</a:t>
            </a:r>
            <a:endParaRPr lang="en-IN" sz="2800" b="1" dirty="0">
              <a:latin typeface="+mn-lt"/>
            </a:endParaRPr>
          </a:p>
        </p:txBody>
      </p:sp>
    </p:spTree>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matchingName="Slide Multiple Quiz Options 3 v1" userDrawn="1">
  <p:cSld name="CUSTOM_28">
    <p:spTree>
      <p:nvGrpSpPr>
        <p:cNvPr id="1" name="Shape 739"/>
        <p:cNvGrpSpPr/>
        <p:nvPr/>
      </p:nvGrpSpPr>
      <p:grpSpPr>
        <a:xfrm>
          <a:off x="0" y="0"/>
          <a:ext cx="0" cy="0"/>
          <a:chOff x="0" y="0"/>
          <a:chExt cx="0" cy="0"/>
        </a:xfrm>
      </p:grpSpPr>
      <p:sp>
        <p:nvSpPr>
          <p:cNvPr id="740" name="Google Shape;740;p37"/>
          <p:cNvSpPr>
            <a:spLocks noGrp="1"/>
          </p:cNvSpPr>
          <p:nvPr>
            <p:ph type="title"/>
          </p:nvPr>
        </p:nvSpPr>
        <p:spPr>
          <a:xfrm>
            <a:off x="2522633" y="664333"/>
            <a:ext cx="7146800" cy="1168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741" name="Google Shape;741;p37"/>
          <p:cNvSpPr>
            <a:spLocks noGrp="1"/>
          </p:cNvSpPr>
          <p:nvPr>
            <p:ph type="body" idx="13"/>
          </p:nvPr>
        </p:nvSpPr>
        <p:spPr>
          <a:xfrm>
            <a:off x="5057389" y="2495167"/>
            <a:ext cx="30436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42" name="Google Shape;742;p37"/>
          <p:cNvSpPr/>
          <p:nvPr/>
        </p:nvSpPr>
        <p:spPr>
          <a:xfrm>
            <a:off x="4149067" y="2653351"/>
            <a:ext cx="604800" cy="604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43" name="Google Shape;743;p37"/>
          <p:cNvSpPr>
            <a:spLocks noGrp="1"/>
          </p:cNvSpPr>
          <p:nvPr>
            <p:ph type="body" idx="15"/>
          </p:nvPr>
        </p:nvSpPr>
        <p:spPr>
          <a:xfrm>
            <a:off x="5052481" y="3868056"/>
            <a:ext cx="30436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44" name="Google Shape;744;p37"/>
          <p:cNvSpPr/>
          <p:nvPr/>
        </p:nvSpPr>
        <p:spPr>
          <a:xfrm>
            <a:off x="4139867" y="4026233"/>
            <a:ext cx="604800" cy="604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45" name="Google Shape;745;p37"/>
          <p:cNvSpPr>
            <a:spLocks noGrp="1"/>
          </p:cNvSpPr>
          <p:nvPr>
            <p:ph type="body" idx="17"/>
          </p:nvPr>
        </p:nvSpPr>
        <p:spPr>
          <a:xfrm>
            <a:off x="5048000" y="5240963"/>
            <a:ext cx="30436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46" name="Google Shape;746;p37"/>
          <p:cNvSpPr/>
          <p:nvPr/>
        </p:nvSpPr>
        <p:spPr>
          <a:xfrm>
            <a:off x="4131467" y="5399133"/>
            <a:ext cx="604800" cy="604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grpSp>
        <p:nvGrpSpPr>
          <p:cNvPr id="750" name="Google Shape;750;p37"/>
          <p:cNvGrpSpPr/>
          <p:nvPr/>
        </p:nvGrpSpPr>
        <p:grpSpPr>
          <a:xfrm>
            <a:off x="10195023" y="5240907"/>
            <a:ext cx="1808865" cy="1427379"/>
            <a:chOff x="317615" y="2147067"/>
            <a:chExt cx="4047585" cy="3193956"/>
          </a:xfrm>
        </p:grpSpPr>
        <p:sp>
          <p:nvSpPr>
            <p:cNvPr id="751" name="Google Shape;751;p37"/>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111400" tIns="111400" rIns="111400" bIns="111400" anchor="ctr" anchorCtr="0">
              <a:noAutofit/>
            </a:bodyPr>
            <a:lstStyle/>
            <a:p>
              <a:pPr marL="0" lvl="0" indent="0" algn="l" rtl="0">
                <a:spcBef>
                  <a:spcPts val="0"/>
                </a:spcBef>
                <a:spcAft>
                  <a:spcPts val="0"/>
                </a:spcAft>
                <a:buNone/>
              </a:pPr>
              <a:endParaRPr/>
            </a:p>
          </p:txBody>
        </p:sp>
        <p:sp>
          <p:nvSpPr>
            <p:cNvPr id="752" name="Google Shape;752;p37"/>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111400" tIns="111400" rIns="111400" bIns="111400" anchor="ctr" anchorCtr="0">
              <a:noAutofit/>
            </a:bodyPr>
            <a:lstStyle/>
            <a:p>
              <a:pPr marL="0" lvl="0" indent="0" algn="l" rtl="0">
                <a:spcBef>
                  <a:spcPts val="0"/>
                </a:spcBef>
                <a:spcAft>
                  <a:spcPts val="0"/>
                </a:spcAft>
                <a:buNone/>
              </a:pPr>
              <a:endParaRPr/>
            </a:p>
          </p:txBody>
        </p:sp>
        <p:sp>
          <p:nvSpPr>
            <p:cNvPr id="753" name="Google Shape;753;p37"/>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111400" tIns="111400" rIns="111400" bIns="111400" anchor="ctr" anchorCtr="0">
              <a:noAutofit/>
            </a:bodyPr>
            <a:lstStyle/>
            <a:p>
              <a:pPr marL="0" lvl="0" indent="0" algn="l" rtl="0">
                <a:spcBef>
                  <a:spcPts val="0"/>
                </a:spcBef>
                <a:spcAft>
                  <a:spcPts val="0"/>
                </a:spcAft>
                <a:buNone/>
              </a:pPr>
              <a:endParaRPr/>
            </a:p>
          </p:txBody>
        </p:sp>
      </p:grpSp>
      <p:sp>
        <p:nvSpPr>
          <p:cNvPr id="754" name="Google Shape;754;p37"/>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TextBox 1">
            <a:extLst>
              <a:ext uri="{FF2B5EF4-FFF2-40B4-BE49-F238E27FC236}">
                <a16:creationId xmlns:a16="http://schemas.microsoft.com/office/drawing/2014/main" id="{71DF1A3C-0014-F7D8-E5D2-7F9EDB2CFD9E}"/>
              </a:ext>
            </a:extLst>
          </p:cNvPr>
          <p:cNvSpPr txBox="1"/>
          <p:nvPr userDrawn="1"/>
        </p:nvSpPr>
        <p:spPr>
          <a:xfrm>
            <a:off x="4106533" y="5470700"/>
            <a:ext cx="638134" cy="461665"/>
          </a:xfrm>
          <a:prstGeom prst="rect">
            <a:avLst/>
          </a:prstGeom>
          <a:noFill/>
        </p:spPr>
        <p:txBody>
          <a:bodyPr wrap="square" rtlCol="0">
            <a:spAutoFit/>
          </a:bodyPr>
          <a:lstStyle/>
          <a:p>
            <a:pPr algn="ctr"/>
            <a:r>
              <a:rPr lang="en-US" sz="2400" b="1" dirty="0">
                <a:latin typeface="+mn-lt"/>
              </a:rPr>
              <a:t>C</a:t>
            </a:r>
            <a:endParaRPr lang="en-IN" sz="2400" b="1" dirty="0">
              <a:latin typeface="+mn-lt"/>
            </a:endParaRPr>
          </a:p>
        </p:txBody>
      </p:sp>
      <p:sp>
        <p:nvSpPr>
          <p:cNvPr id="5" name="TextBox 4">
            <a:extLst>
              <a:ext uri="{FF2B5EF4-FFF2-40B4-BE49-F238E27FC236}">
                <a16:creationId xmlns:a16="http://schemas.microsoft.com/office/drawing/2014/main" id="{1576AC9E-194C-43D3-D6F9-64802032F95A}"/>
              </a:ext>
            </a:extLst>
          </p:cNvPr>
          <p:cNvSpPr txBox="1"/>
          <p:nvPr userDrawn="1"/>
        </p:nvSpPr>
        <p:spPr>
          <a:xfrm>
            <a:off x="4123200" y="4114166"/>
            <a:ext cx="638134" cy="461665"/>
          </a:xfrm>
          <a:prstGeom prst="rect">
            <a:avLst/>
          </a:prstGeom>
          <a:noFill/>
        </p:spPr>
        <p:txBody>
          <a:bodyPr wrap="square" rtlCol="0">
            <a:spAutoFit/>
          </a:bodyPr>
          <a:lstStyle/>
          <a:p>
            <a:pPr algn="ctr"/>
            <a:r>
              <a:rPr lang="en-US" sz="2400" b="1" dirty="0">
                <a:latin typeface="+mn-lt"/>
              </a:rPr>
              <a:t>B</a:t>
            </a:r>
            <a:endParaRPr lang="en-IN" sz="2400" b="1" dirty="0">
              <a:latin typeface="+mn-lt"/>
            </a:endParaRPr>
          </a:p>
        </p:txBody>
      </p:sp>
      <p:sp>
        <p:nvSpPr>
          <p:cNvPr id="6" name="TextBox 5">
            <a:extLst>
              <a:ext uri="{FF2B5EF4-FFF2-40B4-BE49-F238E27FC236}">
                <a16:creationId xmlns:a16="http://schemas.microsoft.com/office/drawing/2014/main" id="{0888B843-A6CA-6966-ECD0-BB3C8D8D9494}"/>
              </a:ext>
            </a:extLst>
          </p:cNvPr>
          <p:cNvSpPr txBox="1"/>
          <p:nvPr userDrawn="1"/>
        </p:nvSpPr>
        <p:spPr>
          <a:xfrm>
            <a:off x="4126127" y="2724145"/>
            <a:ext cx="638134" cy="461665"/>
          </a:xfrm>
          <a:prstGeom prst="rect">
            <a:avLst/>
          </a:prstGeom>
          <a:noFill/>
        </p:spPr>
        <p:txBody>
          <a:bodyPr wrap="square" rtlCol="0">
            <a:spAutoFit/>
          </a:bodyPr>
          <a:lstStyle/>
          <a:p>
            <a:pPr algn="ctr"/>
            <a:r>
              <a:rPr lang="en-US" sz="2400" b="1" dirty="0">
                <a:latin typeface="+mn-lt"/>
              </a:rPr>
              <a:t>A</a:t>
            </a:r>
            <a:endParaRPr lang="en-IN" sz="2400" b="1" dirty="0">
              <a:latin typeface="+mn-lt"/>
            </a:endParaRPr>
          </a:p>
        </p:txBody>
      </p:sp>
    </p:spTree>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matchingName="Slide Multiple Quiz Options 3 v2" userDrawn="1">
  <p:cSld name="CUSTOM_29">
    <p:spTree>
      <p:nvGrpSpPr>
        <p:cNvPr id="1" name="Shape 755"/>
        <p:cNvGrpSpPr/>
        <p:nvPr/>
      </p:nvGrpSpPr>
      <p:grpSpPr>
        <a:xfrm>
          <a:off x="0" y="0"/>
          <a:ext cx="0" cy="0"/>
          <a:chOff x="0" y="0"/>
          <a:chExt cx="0" cy="0"/>
        </a:xfrm>
      </p:grpSpPr>
      <p:sp>
        <p:nvSpPr>
          <p:cNvPr id="756" name="Google Shape;756;p38"/>
          <p:cNvSpPr/>
          <p:nvPr/>
        </p:nvSpPr>
        <p:spPr>
          <a:xfrm rot="-3228740">
            <a:off x="4587343" y="2762615"/>
            <a:ext cx="3829915" cy="3316879"/>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115925" tIns="115925" rIns="115925" bIns="115925" anchor="ctr" anchorCtr="0">
            <a:noAutofit/>
          </a:bodyPr>
          <a:lstStyle/>
          <a:p>
            <a:pPr marL="0" lvl="0" indent="0" algn="l" rtl="0">
              <a:spcBef>
                <a:spcPts val="0"/>
              </a:spcBef>
              <a:spcAft>
                <a:spcPts val="0"/>
              </a:spcAft>
              <a:buNone/>
            </a:pPr>
            <a:endParaRPr/>
          </a:p>
        </p:txBody>
      </p:sp>
      <p:sp>
        <p:nvSpPr>
          <p:cNvPr id="757" name="Google Shape;757;p38"/>
          <p:cNvSpPr>
            <a:spLocks noGrp="1"/>
          </p:cNvSpPr>
          <p:nvPr>
            <p:ph type="title"/>
          </p:nvPr>
        </p:nvSpPr>
        <p:spPr>
          <a:xfrm>
            <a:off x="943267" y="1082167"/>
            <a:ext cx="521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758" name="Google Shape;758;p38"/>
          <p:cNvSpPr/>
          <p:nvPr/>
        </p:nvSpPr>
        <p:spPr>
          <a:xfrm>
            <a:off x="6600233" y="628567"/>
            <a:ext cx="4414000" cy="1661600"/>
          </a:xfrm>
          <a:prstGeom prst="roundRect">
            <a:avLst>
              <a:gd name="adj" fmla="val 12094"/>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59" name="Google Shape;759;p38"/>
          <p:cNvSpPr/>
          <p:nvPr/>
        </p:nvSpPr>
        <p:spPr>
          <a:xfrm>
            <a:off x="6855649" y="10821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60" name="Google Shape;760;p38"/>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61" name="Google Shape;761;p38"/>
          <p:cNvSpPr/>
          <p:nvPr/>
        </p:nvSpPr>
        <p:spPr>
          <a:xfrm>
            <a:off x="6600233" y="2603867"/>
            <a:ext cx="4414000" cy="1661600"/>
          </a:xfrm>
          <a:prstGeom prst="roundRect">
            <a:avLst>
              <a:gd name="adj" fmla="val 12094"/>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62" name="Google Shape;762;p38"/>
          <p:cNvSpPr/>
          <p:nvPr/>
        </p:nvSpPr>
        <p:spPr>
          <a:xfrm>
            <a:off x="6855649" y="30574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63" name="Google Shape;763;p38"/>
          <p:cNvSpPr>
            <a:spLocks noGrp="1"/>
          </p:cNvSpPr>
          <p:nvPr>
            <p:ph type="body" idx="15"/>
          </p:nvPr>
        </p:nvSpPr>
        <p:spPr>
          <a:xfrm>
            <a:off x="7910367" y="28292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64" name="Google Shape;764;p38"/>
          <p:cNvSpPr/>
          <p:nvPr/>
        </p:nvSpPr>
        <p:spPr>
          <a:xfrm>
            <a:off x="6600233" y="4579167"/>
            <a:ext cx="4414000" cy="1661600"/>
          </a:xfrm>
          <a:prstGeom prst="roundRect">
            <a:avLst>
              <a:gd name="adj" fmla="val 12094"/>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65" name="Google Shape;765;p38"/>
          <p:cNvSpPr/>
          <p:nvPr/>
        </p:nvSpPr>
        <p:spPr>
          <a:xfrm>
            <a:off x="6855649" y="50327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66" name="Google Shape;766;p38"/>
          <p:cNvSpPr>
            <a:spLocks noGrp="1"/>
          </p:cNvSpPr>
          <p:nvPr>
            <p:ph type="body" idx="17"/>
          </p:nvPr>
        </p:nvSpPr>
        <p:spPr>
          <a:xfrm>
            <a:off x="7910367" y="48045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767" name="Google Shape;767;p38"/>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71" name="Google Shape;771;p38"/>
          <p:cNvSpPr/>
          <p:nvPr/>
        </p:nvSpPr>
        <p:spPr>
          <a:xfrm rot="-1791735">
            <a:off x="4381659" y="3379332"/>
            <a:ext cx="838136" cy="725923"/>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115925" tIns="115925" rIns="115925" bIns="115925" anchor="ctr" anchorCtr="0">
            <a:noAutofit/>
          </a:bodyPr>
          <a:lstStyle/>
          <a:p>
            <a:pPr marL="0" lvl="0" indent="0" algn="l" rtl="0">
              <a:spcBef>
                <a:spcPts val="0"/>
              </a:spcBef>
              <a:spcAft>
                <a:spcPts val="0"/>
              </a:spcAft>
              <a:buNone/>
            </a:pPr>
            <a:endParaRPr/>
          </a:p>
        </p:txBody>
      </p:sp>
      <p:sp>
        <p:nvSpPr>
          <p:cNvPr id="772" name="Google Shape;772;p38"/>
          <p:cNvSpPr/>
          <p:nvPr/>
        </p:nvSpPr>
        <p:spPr>
          <a:xfrm rot="1614970">
            <a:off x="5235212" y="4194212"/>
            <a:ext cx="523795" cy="45366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1"/>
          </a:solidFill>
          <a:ln>
            <a:noFill/>
          </a:ln>
        </p:spPr>
        <p:txBody>
          <a:bodyPr spcFirstLastPara="1" wrap="square" lIns="115925" tIns="115925" rIns="115925" bIns="1159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94A436A8-B618-4236-9817-B82A43826862}"/>
              </a:ext>
            </a:extLst>
          </p:cNvPr>
          <p:cNvSpPr txBox="1"/>
          <p:nvPr userDrawn="1"/>
        </p:nvSpPr>
        <p:spPr>
          <a:xfrm>
            <a:off x="6913782" y="3160263"/>
            <a:ext cx="638134" cy="523220"/>
          </a:xfrm>
          <a:prstGeom prst="rect">
            <a:avLst/>
          </a:prstGeom>
          <a:noFill/>
        </p:spPr>
        <p:txBody>
          <a:bodyPr wrap="square" rtlCol="0">
            <a:spAutoFit/>
          </a:bodyPr>
          <a:lstStyle/>
          <a:p>
            <a:pPr algn="ctr"/>
            <a:r>
              <a:rPr lang="en-US" sz="2800" b="1" dirty="0">
                <a:latin typeface="+mn-lt"/>
              </a:rPr>
              <a:t>B</a:t>
            </a:r>
            <a:endParaRPr lang="en-IN" sz="2800" b="1" dirty="0">
              <a:latin typeface="+mn-lt"/>
            </a:endParaRPr>
          </a:p>
        </p:txBody>
      </p:sp>
      <p:sp>
        <p:nvSpPr>
          <p:cNvPr id="3" name="TextBox 2">
            <a:extLst>
              <a:ext uri="{FF2B5EF4-FFF2-40B4-BE49-F238E27FC236}">
                <a16:creationId xmlns:a16="http://schemas.microsoft.com/office/drawing/2014/main" id="{1227EC72-14E2-4645-46F3-5BA9456490D4}"/>
              </a:ext>
            </a:extLst>
          </p:cNvPr>
          <p:cNvSpPr txBox="1"/>
          <p:nvPr userDrawn="1"/>
        </p:nvSpPr>
        <p:spPr>
          <a:xfrm>
            <a:off x="6913782" y="1197757"/>
            <a:ext cx="638134" cy="523220"/>
          </a:xfrm>
          <a:prstGeom prst="rect">
            <a:avLst/>
          </a:prstGeom>
          <a:noFill/>
        </p:spPr>
        <p:txBody>
          <a:bodyPr wrap="square" rtlCol="0">
            <a:spAutoFit/>
          </a:bodyPr>
          <a:lstStyle/>
          <a:p>
            <a:pPr algn="ctr"/>
            <a:r>
              <a:rPr lang="en-US" sz="2800" b="1" dirty="0">
                <a:latin typeface="+mn-lt"/>
              </a:rPr>
              <a:t>A</a:t>
            </a:r>
            <a:endParaRPr lang="en-IN" sz="2800" b="1" dirty="0">
              <a:latin typeface="+mn-lt"/>
            </a:endParaRPr>
          </a:p>
        </p:txBody>
      </p:sp>
      <p:sp>
        <p:nvSpPr>
          <p:cNvPr id="4" name="TextBox 3">
            <a:extLst>
              <a:ext uri="{FF2B5EF4-FFF2-40B4-BE49-F238E27FC236}">
                <a16:creationId xmlns:a16="http://schemas.microsoft.com/office/drawing/2014/main" id="{9923160A-27FD-39FB-D562-3264ECDB3039}"/>
              </a:ext>
            </a:extLst>
          </p:cNvPr>
          <p:cNvSpPr txBox="1"/>
          <p:nvPr userDrawn="1"/>
        </p:nvSpPr>
        <p:spPr>
          <a:xfrm>
            <a:off x="6913782" y="5131484"/>
            <a:ext cx="638134" cy="523220"/>
          </a:xfrm>
          <a:prstGeom prst="rect">
            <a:avLst/>
          </a:prstGeom>
          <a:noFill/>
        </p:spPr>
        <p:txBody>
          <a:bodyPr wrap="square" rtlCol="0">
            <a:spAutoFit/>
          </a:bodyPr>
          <a:lstStyle/>
          <a:p>
            <a:pPr algn="ctr"/>
            <a:r>
              <a:rPr lang="en-US" sz="2800" b="1" dirty="0">
                <a:latin typeface="+mn-lt"/>
              </a:rPr>
              <a:t>C</a:t>
            </a:r>
            <a:endParaRPr lang="en-IN" sz="2800" b="1" dirty="0">
              <a:latin typeface="+mn-lt"/>
            </a:endParaRPr>
          </a:p>
        </p:txBody>
      </p:sp>
    </p:spTree>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matchingName="Slide Multiple Quiz Options 2 v1" userDrawn="1">
  <p:cSld name="CUSTOM_30">
    <p:spTree>
      <p:nvGrpSpPr>
        <p:cNvPr id="1" name="Shape 773"/>
        <p:cNvGrpSpPr/>
        <p:nvPr/>
      </p:nvGrpSpPr>
      <p:grpSpPr>
        <a:xfrm>
          <a:off x="0" y="0"/>
          <a:ext cx="0" cy="0"/>
          <a:chOff x="0" y="0"/>
          <a:chExt cx="0" cy="0"/>
        </a:xfrm>
      </p:grpSpPr>
      <p:grpSp>
        <p:nvGrpSpPr>
          <p:cNvPr id="774" name="Google Shape;774;p39"/>
          <p:cNvGrpSpPr/>
          <p:nvPr/>
        </p:nvGrpSpPr>
        <p:grpSpPr>
          <a:xfrm>
            <a:off x="4405740" y="3006592"/>
            <a:ext cx="3380532" cy="1817949"/>
            <a:chOff x="317615" y="1251533"/>
            <a:chExt cx="9485219" cy="5100867"/>
          </a:xfrm>
        </p:grpSpPr>
        <p:sp>
          <p:nvSpPr>
            <p:cNvPr id="775" name="Google Shape;775;p39"/>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76" name="Google Shape;776;p39"/>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77" name="Google Shape;777;p39"/>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78" name="Google Shape;778;p39"/>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79" name="Google Shape;779;p39"/>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80" name="Google Shape;780;p39"/>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81" name="Google Shape;781;p39"/>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82" name="Google Shape;782;p39"/>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83" name="Google Shape;783;p39"/>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84" name="Google Shape;784;p39"/>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85" name="Google Shape;785;p39"/>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sp>
          <p:nvSpPr>
            <p:cNvPr id="786" name="Google Shape;786;p39"/>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56250" tIns="56250" rIns="56250" bIns="56250" anchor="ctr" anchorCtr="0">
              <a:noAutofit/>
            </a:bodyPr>
            <a:lstStyle/>
            <a:p>
              <a:pPr marL="0" lvl="0" indent="0" algn="l" rtl="0">
                <a:spcBef>
                  <a:spcPts val="0"/>
                </a:spcBef>
                <a:spcAft>
                  <a:spcPts val="0"/>
                </a:spcAft>
                <a:buNone/>
              </a:pPr>
              <a:endParaRPr/>
            </a:p>
          </p:txBody>
        </p:sp>
      </p:grpSp>
      <p:sp>
        <p:nvSpPr>
          <p:cNvPr id="787" name="Google Shape;787;p39"/>
          <p:cNvSpPr>
            <a:spLocks noGrp="1"/>
          </p:cNvSpPr>
          <p:nvPr>
            <p:ph type="title"/>
          </p:nvPr>
        </p:nvSpPr>
        <p:spPr>
          <a:xfrm>
            <a:off x="1326600" y="1408835"/>
            <a:ext cx="9538800" cy="1061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788" name="Google Shape;788;p39"/>
          <p:cNvSpPr/>
          <p:nvPr/>
        </p:nvSpPr>
        <p:spPr>
          <a:xfrm>
            <a:off x="1850617" y="3722317"/>
            <a:ext cx="3810000" cy="1320800"/>
          </a:xfrm>
          <a:prstGeom prst="roundRect">
            <a:avLst>
              <a:gd name="adj" fmla="val 734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89" name="Google Shape;789;p39"/>
          <p:cNvSpPr/>
          <p:nvPr/>
        </p:nvSpPr>
        <p:spPr>
          <a:xfrm>
            <a:off x="3378433" y="3107351"/>
            <a:ext cx="754400" cy="754400"/>
          </a:xfrm>
          <a:prstGeom prst="roundRect">
            <a:avLst>
              <a:gd name="adj" fmla="val 16667"/>
            </a:avLst>
          </a:prstGeom>
          <a:solidFill>
            <a:schemeClr val="accent3"/>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91" name="Google Shape;791;p39"/>
          <p:cNvSpPr/>
          <p:nvPr/>
        </p:nvSpPr>
        <p:spPr>
          <a:xfrm>
            <a:off x="6531384" y="3722317"/>
            <a:ext cx="3810000" cy="13208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92" name="Google Shape;792;p39"/>
          <p:cNvSpPr/>
          <p:nvPr/>
        </p:nvSpPr>
        <p:spPr>
          <a:xfrm>
            <a:off x="8059200" y="3107351"/>
            <a:ext cx="754400" cy="754400"/>
          </a:xfrm>
          <a:prstGeom prst="roundRect">
            <a:avLst>
              <a:gd name="adj" fmla="val 16667"/>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94" name="Google Shape;794;p39"/>
          <p:cNvSpPr>
            <a:spLocks noGrp="1"/>
          </p:cNvSpPr>
          <p:nvPr>
            <p:ph type="body" idx="15"/>
          </p:nvPr>
        </p:nvSpPr>
        <p:spPr>
          <a:xfrm>
            <a:off x="2048684" y="3940933"/>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795" name="Google Shape;795;p39"/>
          <p:cNvSpPr>
            <a:spLocks noGrp="1"/>
          </p:cNvSpPr>
          <p:nvPr>
            <p:ph type="body" idx="16"/>
          </p:nvPr>
        </p:nvSpPr>
        <p:spPr>
          <a:xfrm>
            <a:off x="6729451" y="3940933"/>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796" name="Google Shape;796;p39"/>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TextBox 1">
            <a:extLst>
              <a:ext uri="{FF2B5EF4-FFF2-40B4-BE49-F238E27FC236}">
                <a16:creationId xmlns:a16="http://schemas.microsoft.com/office/drawing/2014/main" id="{1A6962ED-7344-F06C-DDE3-E2559D2B5613}"/>
              </a:ext>
            </a:extLst>
          </p:cNvPr>
          <p:cNvSpPr txBox="1"/>
          <p:nvPr userDrawn="1"/>
        </p:nvSpPr>
        <p:spPr>
          <a:xfrm>
            <a:off x="3429817" y="3234412"/>
            <a:ext cx="638134" cy="523220"/>
          </a:xfrm>
          <a:prstGeom prst="rect">
            <a:avLst/>
          </a:prstGeom>
          <a:noFill/>
        </p:spPr>
        <p:txBody>
          <a:bodyPr wrap="square" rtlCol="0">
            <a:spAutoFit/>
          </a:bodyPr>
          <a:lstStyle/>
          <a:p>
            <a:pPr algn="ctr"/>
            <a:r>
              <a:rPr lang="en-US" sz="2800" b="1" dirty="0">
                <a:latin typeface="+mn-lt"/>
              </a:rPr>
              <a:t>A</a:t>
            </a:r>
            <a:endParaRPr lang="en-IN" sz="2800" b="1" dirty="0">
              <a:latin typeface="+mn-lt"/>
            </a:endParaRPr>
          </a:p>
        </p:txBody>
      </p:sp>
      <p:sp>
        <p:nvSpPr>
          <p:cNvPr id="3" name="TextBox 2">
            <a:extLst>
              <a:ext uri="{FF2B5EF4-FFF2-40B4-BE49-F238E27FC236}">
                <a16:creationId xmlns:a16="http://schemas.microsoft.com/office/drawing/2014/main" id="{76341D10-5093-C364-6E75-321285F95FEE}"/>
              </a:ext>
            </a:extLst>
          </p:cNvPr>
          <p:cNvSpPr txBox="1"/>
          <p:nvPr userDrawn="1"/>
        </p:nvSpPr>
        <p:spPr>
          <a:xfrm>
            <a:off x="8117317" y="3219155"/>
            <a:ext cx="638134" cy="523220"/>
          </a:xfrm>
          <a:prstGeom prst="rect">
            <a:avLst/>
          </a:prstGeom>
          <a:noFill/>
        </p:spPr>
        <p:txBody>
          <a:bodyPr wrap="square" rtlCol="0">
            <a:spAutoFit/>
          </a:bodyPr>
          <a:lstStyle/>
          <a:p>
            <a:pPr algn="ctr"/>
            <a:r>
              <a:rPr lang="en-US" sz="2800" b="1" dirty="0">
                <a:latin typeface="+mn-lt"/>
              </a:rPr>
              <a:t>B</a:t>
            </a:r>
            <a:endParaRPr lang="en-IN" sz="2800" b="1" dirty="0">
              <a:latin typeface="+mn-lt"/>
            </a:endParaRPr>
          </a:p>
        </p:txBody>
      </p:sp>
    </p:spTree>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matchingName="Slide Multiple Quiz Options 2 v2" userDrawn="1">
  <p:cSld name="CUSTOM_31">
    <p:spTree>
      <p:nvGrpSpPr>
        <p:cNvPr id="1" name="Shape 797"/>
        <p:cNvGrpSpPr/>
        <p:nvPr/>
      </p:nvGrpSpPr>
      <p:grpSpPr>
        <a:xfrm>
          <a:off x="0" y="0"/>
          <a:ext cx="0" cy="0"/>
          <a:chOff x="0" y="0"/>
          <a:chExt cx="0" cy="0"/>
        </a:xfrm>
      </p:grpSpPr>
      <p:sp>
        <p:nvSpPr>
          <p:cNvPr id="798" name="Google Shape;798;p40"/>
          <p:cNvSpPr/>
          <p:nvPr/>
        </p:nvSpPr>
        <p:spPr>
          <a:xfrm>
            <a:off x="1850617" y="3722317"/>
            <a:ext cx="3810000" cy="1320800"/>
          </a:xfrm>
          <a:prstGeom prst="roundRect">
            <a:avLst>
              <a:gd name="adj" fmla="val 7340"/>
            </a:avLst>
          </a:prstGeom>
          <a:solidFill>
            <a:schemeClr val="accent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99" name="Google Shape;799;p40"/>
          <p:cNvSpPr/>
          <p:nvPr/>
        </p:nvSpPr>
        <p:spPr>
          <a:xfrm>
            <a:off x="3378433" y="3107351"/>
            <a:ext cx="754400" cy="754400"/>
          </a:xfrm>
          <a:prstGeom prst="roundRect">
            <a:avLst>
              <a:gd name="adj" fmla="val 16667"/>
            </a:avLst>
          </a:prstGeom>
          <a:solidFill>
            <a:schemeClr val="accent1"/>
          </a:solidFill>
          <a:ln w="1905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00" name="Google Shape;800;p40"/>
          <p:cNvSpPr>
            <a:spLocks noGrp="1"/>
          </p:cNvSpPr>
          <p:nvPr>
            <p:ph type="body" idx="15"/>
          </p:nvPr>
        </p:nvSpPr>
        <p:spPr>
          <a:xfrm>
            <a:off x="2055401" y="3940933"/>
            <a:ext cx="3400400" cy="883600"/>
          </a:xfrm>
          <a:prstGeom prst="rect">
            <a:avLst/>
          </a:prstGeom>
        </p:spPr>
        <p:txBody>
          <a:bodyPr spcFirstLastPara="1" wrap="square" lIns="0" tIns="0" rIns="0" bIns="0" anchor="ctr" anchorCtr="0">
            <a:noAutofit/>
          </a:bodyPr>
          <a:lstStyle>
            <a:lvl1pPr marL="457200" indent="-317500" algn="ctr">
              <a:defRPr>
                <a:solidFill>
                  <a:schemeClr val="dk1"/>
                </a:solidFill>
              </a:defRPr>
            </a:lvl1pPr>
            <a:lvl2pPr marL="914400" indent="-317500" algn="ctr">
              <a:defRPr>
                <a:solidFill>
                  <a:schemeClr val="dk1"/>
                </a:solidFill>
              </a:defRPr>
            </a:lvl2pPr>
            <a:lvl3pPr marL="1371600" indent="-317500" algn="ctr">
              <a:defRPr>
                <a:solidFill>
                  <a:schemeClr val="dk1"/>
                </a:solidFill>
              </a:defRPr>
            </a:lvl3pPr>
            <a:lvl4pPr marL="1828800" indent="-317500" algn="ctr">
              <a:defRPr>
                <a:solidFill>
                  <a:schemeClr val="dk1"/>
                </a:solidFill>
              </a:defRPr>
            </a:lvl4pPr>
            <a:lvl5pPr marL="2286000" indent="-317500" algn="ctr">
              <a:defRPr>
                <a:solidFill>
                  <a:schemeClr val="dk1"/>
                </a:solidFill>
              </a:defRPr>
            </a:lvl5pPr>
            <a:lvl6pPr marL="2743200" indent="-317500" algn="ctr">
              <a:defRPr>
                <a:solidFill>
                  <a:schemeClr val="dk1"/>
                </a:solidFill>
              </a:defRPr>
            </a:lvl6pPr>
            <a:lvl7pPr marL="3200400" indent="-317500" algn="ctr">
              <a:defRPr>
                <a:solidFill>
                  <a:schemeClr val="dk1"/>
                </a:solidFill>
              </a:defRPr>
            </a:lvl7pPr>
            <a:lvl8pPr marL="3657600" indent="-317500" algn="ctr">
              <a:defRPr>
                <a:solidFill>
                  <a:schemeClr val="dk1"/>
                </a:solidFill>
              </a:defRPr>
            </a:lvl8pPr>
            <a:lvl9pPr marL="4114800" indent="-317500" algn="ctr">
              <a:defRPr>
                <a:solidFill>
                  <a:schemeClr val="dk1"/>
                </a:solidFill>
              </a:defRPr>
            </a:lvl9pPr>
          </a:lstStyle>
          <a:p>
            <a:r>
              <a:rPr lang="en-US"/>
              <a:t>Click to edit Master text styles</a:t>
            </a:r>
          </a:p>
        </p:txBody>
      </p:sp>
      <p:sp>
        <p:nvSpPr>
          <p:cNvPr id="801" name="Google Shape;801;p40"/>
          <p:cNvSpPr/>
          <p:nvPr/>
        </p:nvSpPr>
        <p:spPr>
          <a:xfrm>
            <a:off x="6531384" y="3722317"/>
            <a:ext cx="3810000" cy="1320800"/>
          </a:xfrm>
          <a:prstGeom prst="roundRect">
            <a:avLst>
              <a:gd name="adj" fmla="val 7340"/>
            </a:avLst>
          </a:prstGeom>
          <a:solidFill>
            <a:schemeClr val="accent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02" name="Google Shape;802;p40"/>
          <p:cNvSpPr/>
          <p:nvPr/>
        </p:nvSpPr>
        <p:spPr>
          <a:xfrm>
            <a:off x="8059200" y="3107351"/>
            <a:ext cx="754400" cy="754400"/>
          </a:xfrm>
          <a:prstGeom prst="roundRect">
            <a:avLst>
              <a:gd name="adj" fmla="val 16667"/>
            </a:avLst>
          </a:prstGeom>
          <a:solidFill>
            <a:schemeClr val="accent1"/>
          </a:solidFill>
          <a:ln w="1905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03" name="Google Shape;803;p40"/>
          <p:cNvSpPr>
            <a:spLocks noGrp="1"/>
          </p:cNvSpPr>
          <p:nvPr>
            <p:ph type="body" idx="16"/>
          </p:nvPr>
        </p:nvSpPr>
        <p:spPr>
          <a:xfrm>
            <a:off x="6736168" y="3940933"/>
            <a:ext cx="3400400" cy="883600"/>
          </a:xfrm>
          <a:prstGeom prst="rect">
            <a:avLst/>
          </a:prstGeom>
        </p:spPr>
        <p:txBody>
          <a:bodyPr spcFirstLastPara="1" wrap="square" lIns="0" tIns="0" rIns="0" bIns="0" anchor="ctr" anchorCtr="0">
            <a:noAutofit/>
          </a:bodyPr>
          <a:lstStyle>
            <a:lvl1pPr marL="457200" indent="-317500" algn="ctr">
              <a:defRPr>
                <a:solidFill>
                  <a:schemeClr val="dk1"/>
                </a:solidFill>
              </a:defRPr>
            </a:lvl1pPr>
            <a:lvl2pPr marL="914400" indent="-317500" algn="ctr">
              <a:defRPr>
                <a:solidFill>
                  <a:schemeClr val="dk1"/>
                </a:solidFill>
              </a:defRPr>
            </a:lvl2pPr>
            <a:lvl3pPr marL="1371600" indent="-317500" algn="ctr">
              <a:defRPr>
                <a:solidFill>
                  <a:schemeClr val="dk1"/>
                </a:solidFill>
              </a:defRPr>
            </a:lvl3pPr>
            <a:lvl4pPr marL="1828800" indent="-317500" algn="ctr">
              <a:defRPr>
                <a:solidFill>
                  <a:schemeClr val="dk1"/>
                </a:solidFill>
              </a:defRPr>
            </a:lvl4pPr>
            <a:lvl5pPr marL="2286000" indent="-317500" algn="ctr">
              <a:defRPr>
                <a:solidFill>
                  <a:schemeClr val="dk1"/>
                </a:solidFill>
              </a:defRPr>
            </a:lvl5pPr>
            <a:lvl6pPr marL="2743200" indent="-317500" algn="ctr">
              <a:defRPr>
                <a:solidFill>
                  <a:schemeClr val="dk1"/>
                </a:solidFill>
              </a:defRPr>
            </a:lvl6pPr>
            <a:lvl7pPr marL="3200400" indent="-317500" algn="ctr">
              <a:defRPr>
                <a:solidFill>
                  <a:schemeClr val="dk1"/>
                </a:solidFill>
              </a:defRPr>
            </a:lvl7pPr>
            <a:lvl8pPr marL="3657600" indent="-317500" algn="ctr">
              <a:defRPr>
                <a:solidFill>
                  <a:schemeClr val="dk1"/>
                </a:solidFill>
              </a:defRPr>
            </a:lvl8pPr>
            <a:lvl9pPr marL="4114800" indent="-317500" algn="ctr">
              <a:defRPr>
                <a:solidFill>
                  <a:schemeClr val="dk1"/>
                </a:solidFill>
              </a:defRPr>
            </a:lvl9pPr>
          </a:lstStyle>
          <a:p>
            <a:r>
              <a:rPr lang="en-US"/>
              <a:t>Click to edit Master text styles</a:t>
            </a:r>
          </a:p>
        </p:txBody>
      </p:sp>
      <p:sp>
        <p:nvSpPr>
          <p:cNvPr id="804" name="Google Shape;804;p40"/>
          <p:cNvSpPr>
            <a:spLocks noGrp="1"/>
          </p:cNvSpPr>
          <p:nvPr>
            <p:ph type="title"/>
          </p:nvPr>
        </p:nvSpPr>
        <p:spPr>
          <a:xfrm>
            <a:off x="1326600" y="1115768"/>
            <a:ext cx="9538800" cy="963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805" name="Google Shape;805;p40"/>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08" name="Google Shape;808;p40"/>
          <p:cNvSpPr/>
          <p:nvPr/>
        </p:nvSpPr>
        <p:spPr>
          <a:xfrm rot="-627195">
            <a:off x="1006305" y="1881281"/>
            <a:ext cx="1133116" cy="98128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lt1"/>
          </a:solidFill>
          <a:ln>
            <a:noFill/>
          </a:ln>
        </p:spPr>
        <p:txBody>
          <a:bodyPr spcFirstLastPara="1" wrap="square" lIns="45300" tIns="45300" rIns="45300" bIns="45300" anchor="ctr" anchorCtr="0">
            <a:noAutofit/>
          </a:bodyPr>
          <a:lstStyle/>
          <a:p>
            <a:pPr marL="0" lvl="0" indent="0" algn="l" rtl="0">
              <a:spcBef>
                <a:spcPts val="0"/>
              </a:spcBef>
              <a:spcAft>
                <a:spcPts val="0"/>
              </a:spcAft>
              <a:buNone/>
            </a:pPr>
            <a:endParaRPr/>
          </a:p>
        </p:txBody>
      </p:sp>
      <p:sp>
        <p:nvSpPr>
          <p:cNvPr id="809" name="Google Shape;809;p40"/>
          <p:cNvSpPr/>
          <p:nvPr/>
        </p:nvSpPr>
        <p:spPr>
          <a:xfrm rot="-627676">
            <a:off x="961052" y="1928084"/>
            <a:ext cx="327536" cy="283684"/>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45300" tIns="45300" rIns="45300" bIns="45300" anchor="ctr" anchorCtr="0">
            <a:noAutofit/>
          </a:bodyPr>
          <a:lstStyle/>
          <a:p>
            <a:pPr marL="0" lvl="0" indent="0" algn="l" rtl="0">
              <a:spcBef>
                <a:spcPts val="0"/>
              </a:spcBef>
              <a:spcAft>
                <a:spcPts val="0"/>
              </a:spcAft>
              <a:buNone/>
            </a:pPr>
            <a:endParaRPr/>
          </a:p>
        </p:txBody>
      </p:sp>
      <p:sp>
        <p:nvSpPr>
          <p:cNvPr id="810" name="Google Shape;810;p40"/>
          <p:cNvSpPr/>
          <p:nvPr/>
        </p:nvSpPr>
        <p:spPr>
          <a:xfrm rot="2779155">
            <a:off x="1515685" y="2155107"/>
            <a:ext cx="204696" cy="177291"/>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1"/>
          </a:solidFill>
          <a:ln>
            <a:noFill/>
          </a:ln>
        </p:spPr>
        <p:txBody>
          <a:bodyPr spcFirstLastPara="1" wrap="square" lIns="45300" tIns="45300" rIns="45300" bIns="45300"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E0BB2062-A51B-8755-206E-932A2471CBB0}"/>
              </a:ext>
            </a:extLst>
          </p:cNvPr>
          <p:cNvSpPr txBox="1"/>
          <p:nvPr userDrawn="1"/>
        </p:nvSpPr>
        <p:spPr>
          <a:xfrm>
            <a:off x="3431728" y="3222941"/>
            <a:ext cx="638134" cy="523220"/>
          </a:xfrm>
          <a:prstGeom prst="rect">
            <a:avLst/>
          </a:prstGeom>
          <a:noFill/>
        </p:spPr>
        <p:txBody>
          <a:bodyPr wrap="square" rtlCol="0">
            <a:spAutoFit/>
          </a:bodyPr>
          <a:lstStyle/>
          <a:p>
            <a:pPr algn="ctr"/>
            <a:r>
              <a:rPr lang="en-US" sz="2800" b="1" dirty="0">
                <a:latin typeface="+mn-lt"/>
              </a:rPr>
              <a:t>A</a:t>
            </a:r>
            <a:endParaRPr lang="en-IN" sz="2800" b="1" dirty="0">
              <a:latin typeface="+mn-lt"/>
            </a:endParaRPr>
          </a:p>
        </p:txBody>
      </p:sp>
      <p:sp>
        <p:nvSpPr>
          <p:cNvPr id="3" name="TextBox 2">
            <a:extLst>
              <a:ext uri="{FF2B5EF4-FFF2-40B4-BE49-F238E27FC236}">
                <a16:creationId xmlns:a16="http://schemas.microsoft.com/office/drawing/2014/main" id="{29C3F4A2-DFC7-A66F-A4D8-0B3A202C1276}"/>
              </a:ext>
            </a:extLst>
          </p:cNvPr>
          <p:cNvSpPr txBox="1"/>
          <p:nvPr userDrawn="1"/>
        </p:nvSpPr>
        <p:spPr>
          <a:xfrm>
            <a:off x="8117301" y="3222941"/>
            <a:ext cx="638134" cy="523220"/>
          </a:xfrm>
          <a:prstGeom prst="rect">
            <a:avLst/>
          </a:prstGeom>
          <a:noFill/>
        </p:spPr>
        <p:txBody>
          <a:bodyPr wrap="square" rtlCol="0">
            <a:spAutoFit/>
          </a:bodyPr>
          <a:lstStyle/>
          <a:p>
            <a:pPr algn="ctr"/>
            <a:r>
              <a:rPr lang="en-US" sz="2800" b="1" dirty="0">
                <a:latin typeface="+mn-lt"/>
              </a:rPr>
              <a:t>B</a:t>
            </a:r>
            <a:endParaRPr lang="en-IN" sz="2800" b="1" dirty="0">
              <a:latin typeface="+mn-lt"/>
            </a:endParaRPr>
          </a:p>
        </p:txBody>
      </p:sp>
    </p:spTree>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matchingName="Slide Single Quiz Options 4 v1" userDrawn="1">
  <p:cSld name="CUSTOM_32">
    <p:spTree>
      <p:nvGrpSpPr>
        <p:cNvPr id="1" name="Shape 811"/>
        <p:cNvGrpSpPr/>
        <p:nvPr/>
      </p:nvGrpSpPr>
      <p:grpSpPr>
        <a:xfrm>
          <a:off x="0" y="0"/>
          <a:ext cx="0" cy="0"/>
          <a:chOff x="0" y="0"/>
          <a:chExt cx="0" cy="0"/>
        </a:xfrm>
      </p:grpSpPr>
      <p:sp>
        <p:nvSpPr>
          <p:cNvPr id="812" name="Google Shape;812;p41"/>
          <p:cNvSpPr/>
          <p:nvPr/>
        </p:nvSpPr>
        <p:spPr>
          <a:xfrm>
            <a:off x="6536800" y="3505100"/>
            <a:ext cx="4478400" cy="13268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13" name="Google Shape;813;p41"/>
          <p:cNvSpPr>
            <a:spLocks noGrp="1"/>
          </p:cNvSpPr>
          <p:nvPr>
            <p:ph type="title"/>
          </p:nvPr>
        </p:nvSpPr>
        <p:spPr>
          <a:xfrm>
            <a:off x="1472364" y="833367"/>
            <a:ext cx="42492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dirty="0"/>
              <a:t>Click to edit Master title style</a:t>
            </a:r>
          </a:p>
        </p:txBody>
      </p:sp>
      <p:sp>
        <p:nvSpPr>
          <p:cNvPr id="814" name="Google Shape;814;p41"/>
          <p:cNvSpPr/>
          <p:nvPr/>
        </p:nvSpPr>
        <p:spPr>
          <a:xfrm>
            <a:off x="6536800" y="547167"/>
            <a:ext cx="4478400" cy="13268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15" name="Google Shape;815;p41"/>
          <p:cNvSpPr/>
          <p:nvPr/>
        </p:nvSpPr>
        <p:spPr>
          <a:xfrm>
            <a:off x="6536800" y="2026117"/>
            <a:ext cx="4478400" cy="13268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16" name="Google Shape;816;p41"/>
          <p:cNvSpPr/>
          <p:nvPr/>
        </p:nvSpPr>
        <p:spPr>
          <a:xfrm>
            <a:off x="6536800" y="4984067"/>
            <a:ext cx="4478400" cy="1326800"/>
          </a:xfrm>
          <a:prstGeom prst="roundRect">
            <a:avLst>
              <a:gd name="adj" fmla="val 12094"/>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17" name="Google Shape;817;p41"/>
          <p:cNvSpPr/>
          <p:nvPr/>
        </p:nvSpPr>
        <p:spPr>
          <a:xfrm>
            <a:off x="6744700" y="908167"/>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18" name="Google Shape;818;p41"/>
          <p:cNvSpPr>
            <a:spLocks noGrp="1"/>
          </p:cNvSpPr>
          <p:nvPr>
            <p:ph type="body" idx="13"/>
          </p:nvPr>
        </p:nvSpPr>
        <p:spPr>
          <a:xfrm>
            <a:off x="7596133" y="752400"/>
            <a:ext cx="31724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819" name="Google Shape;819;p41"/>
          <p:cNvSpPr/>
          <p:nvPr/>
        </p:nvSpPr>
        <p:spPr>
          <a:xfrm>
            <a:off x="6727500" y="2380700"/>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20" name="Google Shape;820;p41"/>
          <p:cNvSpPr>
            <a:spLocks noGrp="1"/>
          </p:cNvSpPr>
          <p:nvPr>
            <p:ph type="body" idx="15"/>
          </p:nvPr>
        </p:nvSpPr>
        <p:spPr>
          <a:xfrm>
            <a:off x="7596133" y="2224937"/>
            <a:ext cx="31724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821" name="Google Shape;821;p41"/>
          <p:cNvSpPr/>
          <p:nvPr/>
        </p:nvSpPr>
        <p:spPr>
          <a:xfrm>
            <a:off x="6727500" y="3858867"/>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22" name="Google Shape;822;p41"/>
          <p:cNvSpPr>
            <a:spLocks noGrp="1"/>
          </p:cNvSpPr>
          <p:nvPr>
            <p:ph type="body" idx="17"/>
          </p:nvPr>
        </p:nvSpPr>
        <p:spPr>
          <a:xfrm>
            <a:off x="7596133" y="3703109"/>
            <a:ext cx="31724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823" name="Google Shape;823;p41"/>
          <p:cNvSpPr/>
          <p:nvPr/>
        </p:nvSpPr>
        <p:spPr>
          <a:xfrm>
            <a:off x="6727500" y="5338617"/>
            <a:ext cx="604800" cy="6048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24" name="Google Shape;824;p41"/>
          <p:cNvSpPr>
            <a:spLocks noGrp="1"/>
          </p:cNvSpPr>
          <p:nvPr>
            <p:ph type="body" idx="23"/>
          </p:nvPr>
        </p:nvSpPr>
        <p:spPr>
          <a:xfrm>
            <a:off x="7596133" y="5182864"/>
            <a:ext cx="3172400" cy="9212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829" name="Google Shape;829;p41"/>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830" name="Google Shape;830;p41"/>
          <p:cNvGrpSpPr/>
          <p:nvPr/>
        </p:nvGrpSpPr>
        <p:grpSpPr>
          <a:xfrm rot="5400000">
            <a:off x="360151" y="3839621"/>
            <a:ext cx="3172497" cy="2503423"/>
            <a:chOff x="317615" y="2147067"/>
            <a:chExt cx="4047585" cy="3193956"/>
          </a:xfrm>
        </p:grpSpPr>
        <p:sp>
          <p:nvSpPr>
            <p:cNvPr id="831" name="Google Shape;831;p41"/>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3"/>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832" name="Google Shape;832;p41"/>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833" name="Google Shape;833;p41"/>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7830A480-4FDA-DB60-E75A-32348E281988}"/>
              </a:ext>
            </a:extLst>
          </p:cNvPr>
          <p:cNvSpPr txBox="1"/>
          <p:nvPr userDrawn="1"/>
        </p:nvSpPr>
        <p:spPr>
          <a:xfrm>
            <a:off x="6711332" y="979734"/>
            <a:ext cx="638134" cy="461665"/>
          </a:xfrm>
          <a:prstGeom prst="rect">
            <a:avLst/>
          </a:prstGeom>
          <a:noFill/>
        </p:spPr>
        <p:txBody>
          <a:bodyPr wrap="square" rtlCol="0">
            <a:spAutoFit/>
          </a:bodyPr>
          <a:lstStyle/>
          <a:p>
            <a:pPr algn="ctr"/>
            <a:r>
              <a:rPr lang="en-US" sz="2400" b="1" dirty="0">
                <a:latin typeface="+mn-lt"/>
              </a:rPr>
              <a:t>A</a:t>
            </a:r>
            <a:endParaRPr lang="en-IN" sz="2400" b="1" dirty="0">
              <a:latin typeface="+mn-lt"/>
            </a:endParaRPr>
          </a:p>
        </p:txBody>
      </p:sp>
      <p:sp>
        <p:nvSpPr>
          <p:cNvPr id="3" name="TextBox 2">
            <a:extLst>
              <a:ext uri="{FF2B5EF4-FFF2-40B4-BE49-F238E27FC236}">
                <a16:creationId xmlns:a16="http://schemas.microsoft.com/office/drawing/2014/main" id="{6D8E619F-DD90-3C6E-15C7-B18A253B3923}"/>
              </a:ext>
            </a:extLst>
          </p:cNvPr>
          <p:cNvSpPr txBox="1"/>
          <p:nvPr userDrawn="1"/>
        </p:nvSpPr>
        <p:spPr>
          <a:xfrm>
            <a:off x="6711332" y="2458684"/>
            <a:ext cx="638134" cy="461665"/>
          </a:xfrm>
          <a:prstGeom prst="rect">
            <a:avLst/>
          </a:prstGeom>
          <a:noFill/>
        </p:spPr>
        <p:txBody>
          <a:bodyPr wrap="square" rtlCol="0">
            <a:spAutoFit/>
          </a:bodyPr>
          <a:lstStyle/>
          <a:p>
            <a:pPr algn="ctr"/>
            <a:r>
              <a:rPr lang="en-US" sz="2400" b="1" dirty="0">
                <a:latin typeface="+mn-lt"/>
              </a:rPr>
              <a:t>B</a:t>
            </a:r>
            <a:endParaRPr lang="en-IN" sz="2400" b="1" dirty="0">
              <a:latin typeface="+mn-lt"/>
            </a:endParaRPr>
          </a:p>
        </p:txBody>
      </p:sp>
      <p:sp>
        <p:nvSpPr>
          <p:cNvPr id="4" name="TextBox 3">
            <a:extLst>
              <a:ext uri="{FF2B5EF4-FFF2-40B4-BE49-F238E27FC236}">
                <a16:creationId xmlns:a16="http://schemas.microsoft.com/office/drawing/2014/main" id="{1D66F7BA-C2BC-2466-26D9-CC31CE38140E}"/>
              </a:ext>
            </a:extLst>
          </p:cNvPr>
          <p:cNvSpPr txBox="1"/>
          <p:nvPr userDrawn="1"/>
        </p:nvSpPr>
        <p:spPr>
          <a:xfrm>
            <a:off x="6694166" y="3937667"/>
            <a:ext cx="638134" cy="461665"/>
          </a:xfrm>
          <a:prstGeom prst="rect">
            <a:avLst/>
          </a:prstGeom>
          <a:noFill/>
        </p:spPr>
        <p:txBody>
          <a:bodyPr wrap="square" rtlCol="0">
            <a:spAutoFit/>
          </a:bodyPr>
          <a:lstStyle/>
          <a:p>
            <a:pPr algn="ctr"/>
            <a:r>
              <a:rPr lang="en-US" sz="2400" b="1" dirty="0">
                <a:latin typeface="+mn-lt"/>
              </a:rPr>
              <a:t>C</a:t>
            </a:r>
            <a:endParaRPr lang="en-IN" sz="2400" b="1" dirty="0">
              <a:latin typeface="+mn-lt"/>
            </a:endParaRPr>
          </a:p>
        </p:txBody>
      </p:sp>
      <p:sp>
        <p:nvSpPr>
          <p:cNvPr id="5" name="TextBox 4">
            <a:extLst>
              <a:ext uri="{FF2B5EF4-FFF2-40B4-BE49-F238E27FC236}">
                <a16:creationId xmlns:a16="http://schemas.microsoft.com/office/drawing/2014/main" id="{595C7509-776A-A135-7930-073A65576C6B}"/>
              </a:ext>
            </a:extLst>
          </p:cNvPr>
          <p:cNvSpPr txBox="1"/>
          <p:nvPr userDrawn="1"/>
        </p:nvSpPr>
        <p:spPr>
          <a:xfrm>
            <a:off x="6694166" y="5410184"/>
            <a:ext cx="638134" cy="461665"/>
          </a:xfrm>
          <a:prstGeom prst="rect">
            <a:avLst/>
          </a:prstGeom>
          <a:noFill/>
        </p:spPr>
        <p:txBody>
          <a:bodyPr wrap="square" rtlCol="0">
            <a:spAutoFit/>
          </a:bodyPr>
          <a:lstStyle/>
          <a:p>
            <a:pPr algn="ctr"/>
            <a:r>
              <a:rPr lang="en-US" sz="2400" b="1" dirty="0">
                <a:latin typeface="+mn-lt"/>
              </a:rPr>
              <a:t>D</a:t>
            </a:r>
            <a:endParaRPr lang="en-IN" sz="2400" b="1" dirty="0">
              <a:latin typeface="+mn-lt"/>
            </a:endParaRPr>
          </a:p>
        </p:txBody>
      </p:sp>
    </p:spTree>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matchingName="Slide Single Quiz Options 4 v2" userDrawn="1">
  <p:cSld name="CUSTOM_33">
    <p:spTree>
      <p:nvGrpSpPr>
        <p:cNvPr id="1" name="Shape 834"/>
        <p:cNvGrpSpPr/>
        <p:nvPr/>
      </p:nvGrpSpPr>
      <p:grpSpPr>
        <a:xfrm>
          <a:off x="0" y="0"/>
          <a:ext cx="0" cy="0"/>
          <a:chOff x="0" y="0"/>
          <a:chExt cx="0" cy="0"/>
        </a:xfrm>
      </p:grpSpPr>
      <p:sp>
        <p:nvSpPr>
          <p:cNvPr id="835" name="Google Shape;835;p42"/>
          <p:cNvSpPr/>
          <p:nvPr/>
        </p:nvSpPr>
        <p:spPr>
          <a:xfrm rot="5400000">
            <a:off x="4026269" y="2673420"/>
            <a:ext cx="3955921" cy="3423613"/>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836" name="Google Shape;836;p42"/>
          <p:cNvSpPr>
            <a:spLocks noGrp="1"/>
          </p:cNvSpPr>
          <p:nvPr>
            <p:ph type="title"/>
          </p:nvPr>
        </p:nvSpPr>
        <p:spPr>
          <a:xfrm>
            <a:off x="1203000" y="511033"/>
            <a:ext cx="9538800" cy="107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837" name="Google Shape;837;p42"/>
          <p:cNvSpPr/>
          <p:nvPr/>
        </p:nvSpPr>
        <p:spPr>
          <a:xfrm>
            <a:off x="1865567" y="2897167"/>
            <a:ext cx="3835200" cy="1252000"/>
          </a:xfrm>
          <a:prstGeom prst="roundRect">
            <a:avLst>
              <a:gd name="adj" fmla="val 734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38" name="Google Shape;838;p42"/>
          <p:cNvSpPr/>
          <p:nvPr/>
        </p:nvSpPr>
        <p:spPr>
          <a:xfrm>
            <a:off x="2105949" y="31459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39" name="Google Shape;839;p42"/>
          <p:cNvSpPr/>
          <p:nvPr/>
        </p:nvSpPr>
        <p:spPr>
          <a:xfrm>
            <a:off x="6244033" y="2897167"/>
            <a:ext cx="3835200" cy="1252000"/>
          </a:xfrm>
          <a:prstGeom prst="roundRect">
            <a:avLst>
              <a:gd name="adj" fmla="val 734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40" name="Google Shape;840;p42"/>
          <p:cNvSpPr/>
          <p:nvPr/>
        </p:nvSpPr>
        <p:spPr>
          <a:xfrm>
            <a:off x="6484416" y="31459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42" name="Google Shape;842;p42"/>
          <p:cNvSpPr/>
          <p:nvPr/>
        </p:nvSpPr>
        <p:spPr>
          <a:xfrm>
            <a:off x="1865567" y="4630633"/>
            <a:ext cx="3835200" cy="1252000"/>
          </a:xfrm>
          <a:prstGeom prst="roundRect">
            <a:avLst>
              <a:gd name="adj" fmla="val 734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43" name="Google Shape;843;p42"/>
          <p:cNvSpPr/>
          <p:nvPr/>
        </p:nvSpPr>
        <p:spPr>
          <a:xfrm>
            <a:off x="2105949" y="4879433"/>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44" name="Google Shape;844;p42"/>
          <p:cNvSpPr/>
          <p:nvPr/>
        </p:nvSpPr>
        <p:spPr>
          <a:xfrm>
            <a:off x="6244033" y="4630633"/>
            <a:ext cx="3835200" cy="1252000"/>
          </a:xfrm>
          <a:prstGeom prst="roundRect">
            <a:avLst>
              <a:gd name="adj" fmla="val 734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45" name="Google Shape;845;p42"/>
          <p:cNvSpPr/>
          <p:nvPr/>
        </p:nvSpPr>
        <p:spPr>
          <a:xfrm>
            <a:off x="6484416" y="4879433"/>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47" name="Google Shape;847;p42"/>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48" name="Google Shape;848;p42"/>
          <p:cNvSpPr>
            <a:spLocks noGrp="1"/>
          </p:cNvSpPr>
          <p:nvPr>
            <p:ph type="body" idx="14"/>
          </p:nvPr>
        </p:nvSpPr>
        <p:spPr>
          <a:xfrm>
            <a:off x="7412667" y="3093367"/>
            <a:ext cx="2374000" cy="806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849" name="Google Shape;849;p42"/>
          <p:cNvSpPr>
            <a:spLocks noGrp="1"/>
          </p:cNvSpPr>
          <p:nvPr>
            <p:ph type="body" idx="18"/>
          </p:nvPr>
        </p:nvSpPr>
        <p:spPr>
          <a:xfrm>
            <a:off x="7412667" y="4826833"/>
            <a:ext cx="2374000" cy="806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852" name="Google Shape;852;p42"/>
          <p:cNvSpPr>
            <a:spLocks noGrp="1"/>
          </p:cNvSpPr>
          <p:nvPr>
            <p:ph type="body" idx="13"/>
          </p:nvPr>
        </p:nvSpPr>
        <p:spPr>
          <a:xfrm>
            <a:off x="3034200" y="3093367"/>
            <a:ext cx="2374000" cy="806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853" name="Google Shape;853;p42"/>
          <p:cNvSpPr>
            <a:spLocks noGrp="1"/>
          </p:cNvSpPr>
          <p:nvPr>
            <p:ph type="body" idx="17"/>
          </p:nvPr>
        </p:nvSpPr>
        <p:spPr>
          <a:xfrm>
            <a:off x="3034200" y="4826833"/>
            <a:ext cx="2374000" cy="806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2" name="TextBox 1">
            <a:extLst>
              <a:ext uri="{FF2B5EF4-FFF2-40B4-BE49-F238E27FC236}">
                <a16:creationId xmlns:a16="http://schemas.microsoft.com/office/drawing/2014/main" id="{9200E365-2E58-2781-C801-2E60A078EE1B}"/>
              </a:ext>
            </a:extLst>
          </p:cNvPr>
          <p:cNvSpPr txBox="1"/>
          <p:nvPr userDrawn="1"/>
        </p:nvSpPr>
        <p:spPr>
          <a:xfrm>
            <a:off x="2164082" y="3261557"/>
            <a:ext cx="638134" cy="523220"/>
          </a:xfrm>
          <a:prstGeom prst="rect">
            <a:avLst/>
          </a:prstGeom>
          <a:noFill/>
        </p:spPr>
        <p:txBody>
          <a:bodyPr wrap="square" rtlCol="0">
            <a:spAutoFit/>
          </a:bodyPr>
          <a:lstStyle/>
          <a:p>
            <a:pPr algn="ctr"/>
            <a:r>
              <a:rPr lang="en-US" sz="2800" b="1" dirty="0">
                <a:latin typeface="+mn-lt"/>
              </a:rPr>
              <a:t>A</a:t>
            </a:r>
            <a:endParaRPr lang="en-IN" sz="2800" b="1" dirty="0">
              <a:latin typeface="+mn-lt"/>
            </a:endParaRPr>
          </a:p>
        </p:txBody>
      </p:sp>
      <p:sp>
        <p:nvSpPr>
          <p:cNvPr id="3" name="TextBox 2">
            <a:extLst>
              <a:ext uri="{FF2B5EF4-FFF2-40B4-BE49-F238E27FC236}">
                <a16:creationId xmlns:a16="http://schemas.microsoft.com/office/drawing/2014/main" id="{BF029600-2C2C-DD74-8BC2-BEE5F5C269B2}"/>
              </a:ext>
            </a:extLst>
          </p:cNvPr>
          <p:cNvSpPr txBox="1"/>
          <p:nvPr userDrawn="1"/>
        </p:nvSpPr>
        <p:spPr>
          <a:xfrm>
            <a:off x="6542549" y="3245110"/>
            <a:ext cx="638134" cy="523220"/>
          </a:xfrm>
          <a:prstGeom prst="rect">
            <a:avLst/>
          </a:prstGeom>
          <a:noFill/>
        </p:spPr>
        <p:txBody>
          <a:bodyPr wrap="square" rtlCol="0">
            <a:spAutoFit/>
          </a:bodyPr>
          <a:lstStyle/>
          <a:p>
            <a:pPr algn="ctr"/>
            <a:r>
              <a:rPr lang="en-US" sz="2800" b="1" dirty="0">
                <a:latin typeface="+mn-lt"/>
              </a:rPr>
              <a:t>B</a:t>
            </a:r>
            <a:endParaRPr lang="en-IN" sz="2800" b="1" dirty="0">
              <a:latin typeface="+mn-lt"/>
            </a:endParaRPr>
          </a:p>
        </p:txBody>
      </p:sp>
      <p:sp>
        <p:nvSpPr>
          <p:cNvPr id="4" name="TextBox 3">
            <a:extLst>
              <a:ext uri="{FF2B5EF4-FFF2-40B4-BE49-F238E27FC236}">
                <a16:creationId xmlns:a16="http://schemas.microsoft.com/office/drawing/2014/main" id="{A393B28B-9B3B-C712-23DB-B8D54B332ACF}"/>
              </a:ext>
            </a:extLst>
          </p:cNvPr>
          <p:cNvSpPr txBox="1"/>
          <p:nvPr userDrawn="1"/>
        </p:nvSpPr>
        <p:spPr>
          <a:xfrm>
            <a:off x="2164082" y="4995023"/>
            <a:ext cx="638134" cy="523220"/>
          </a:xfrm>
          <a:prstGeom prst="rect">
            <a:avLst/>
          </a:prstGeom>
          <a:noFill/>
        </p:spPr>
        <p:txBody>
          <a:bodyPr wrap="square" rtlCol="0">
            <a:spAutoFit/>
          </a:bodyPr>
          <a:lstStyle/>
          <a:p>
            <a:pPr algn="ctr"/>
            <a:r>
              <a:rPr lang="en-US" sz="2800" b="1" dirty="0">
                <a:latin typeface="+mn-lt"/>
              </a:rPr>
              <a:t>C</a:t>
            </a:r>
            <a:endParaRPr lang="en-IN" sz="2800" b="1" dirty="0">
              <a:latin typeface="+mn-lt"/>
            </a:endParaRPr>
          </a:p>
        </p:txBody>
      </p:sp>
      <p:sp>
        <p:nvSpPr>
          <p:cNvPr id="5" name="TextBox 4">
            <a:extLst>
              <a:ext uri="{FF2B5EF4-FFF2-40B4-BE49-F238E27FC236}">
                <a16:creationId xmlns:a16="http://schemas.microsoft.com/office/drawing/2014/main" id="{2660D0AB-61A1-7D7D-9C49-7D0BA5CEF67E}"/>
              </a:ext>
            </a:extLst>
          </p:cNvPr>
          <p:cNvSpPr txBox="1"/>
          <p:nvPr userDrawn="1"/>
        </p:nvSpPr>
        <p:spPr>
          <a:xfrm>
            <a:off x="6542549" y="4995023"/>
            <a:ext cx="638134" cy="523220"/>
          </a:xfrm>
          <a:prstGeom prst="rect">
            <a:avLst/>
          </a:prstGeom>
          <a:noFill/>
        </p:spPr>
        <p:txBody>
          <a:bodyPr wrap="square" rtlCol="0">
            <a:spAutoFit/>
          </a:bodyPr>
          <a:lstStyle/>
          <a:p>
            <a:pPr algn="ctr"/>
            <a:r>
              <a:rPr lang="en-US" sz="2800" b="1" dirty="0">
                <a:latin typeface="+mn-lt"/>
              </a:rPr>
              <a:t>D</a:t>
            </a:r>
            <a:endParaRPr lang="en-IN" sz="2800" b="1" dirty="0">
              <a:latin typeface="+mn-lt"/>
            </a:endParaRPr>
          </a:p>
        </p:txBody>
      </p:sp>
    </p:spTree>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matchingName="Slide Single Quiz Options 3 v1" userDrawn="1">
  <p:cSld name="CUSTOM_34">
    <p:spTree>
      <p:nvGrpSpPr>
        <p:cNvPr id="1" name="Shape 854"/>
        <p:cNvGrpSpPr/>
        <p:nvPr/>
      </p:nvGrpSpPr>
      <p:grpSpPr>
        <a:xfrm>
          <a:off x="0" y="0"/>
          <a:ext cx="0" cy="0"/>
          <a:chOff x="0" y="0"/>
          <a:chExt cx="0" cy="0"/>
        </a:xfrm>
      </p:grpSpPr>
      <p:sp>
        <p:nvSpPr>
          <p:cNvPr id="855" name="Google Shape;855;p43"/>
          <p:cNvSpPr/>
          <p:nvPr/>
        </p:nvSpPr>
        <p:spPr>
          <a:xfrm rot="5400000">
            <a:off x="2457800" y="2599500"/>
            <a:ext cx="72400" cy="1232800"/>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56" name="Google Shape;856;p43"/>
          <p:cNvSpPr/>
          <p:nvPr/>
        </p:nvSpPr>
        <p:spPr>
          <a:xfrm rot="5400000">
            <a:off x="6324667" y="2599500"/>
            <a:ext cx="72400" cy="1232800"/>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57" name="Google Shape;857;p43"/>
          <p:cNvSpPr/>
          <p:nvPr/>
        </p:nvSpPr>
        <p:spPr>
          <a:xfrm rot="5400000">
            <a:off x="10203333" y="2599500"/>
            <a:ext cx="72400" cy="1232800"/>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58" name="Google Shape;858;p43"/>
          <p:cNvSpPr>
            <a:spLocks noGrp="1"/>
          </p:cNvSpPr>
          <p:nvPr>
            <p:ph type="title"/>
          </p:nvPr>
        </p:nvSpPr>
        <p:spPr>
          <a:xfrm>
            <a:off x="1004867" y="900433"/>
            <a:ext cx="10735600" cy="1166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862" name="Google Shape;862;p43"/>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63" name="Google Shape;863;p43"/>
          <p:cNvSpPr>
            <a:spLocks noGrp="1"/>
          </p:cNvSpPr>
          <p:nvPr>
            <p:ph type="body" idx="16"/>
          </p:nvPr>
        </p:nvSpPr>
        <p:spPr>
          <a:xfrm>
            <a:off x="1267600" y="3567633"/>
            <a:ext cx="2452800" cy="9308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864" name="Google Shape;864;p43"/>
          <p:cNvSpPr>
            <a:spLocks noGrp="1"/>
          </p:cNvSpPr>
          <p:nvPr>
            <p:ph type="body" idx="17"/>
          </p:nvPr>
        </p:nvSpPr>
        <p:spPr>
          <a:xfrm>
            <a:off x="5146267" y="3567633"/>
            <a:ext cx="2452800" cy="9308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865" name="Google Shape;865;p43"/>
          <p:cNvSpPr>
            <a:spLocks noGrp="1"/>
          </p:cNvSpPr>
          <p:nvPr>
            <p:ph type="body" idx="18"/>
          </p:nvPr>
        </p:nvSpPr>
        <p:spPr>
          <a:xfrm>
            <a:off x="9024933" y="3567633"/>
            <a:ext cx="2452800" cy="9308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grpSp>
        <p:nvGrpSpPr>
          <p:cNvPr id="866" name="Google Shape;866;p43"/>
          <p:cNvGrpSpPr/>
          <p:nvPr/>
        </p:nvGrpSpPr>
        <p:grpSpPr>
          <a:xfrm>
            <a:off x="3613469" y="5089572"/>
            <a:ext cx="5494787" cy="2954932"/>
            <a:chOff x="317615" y="1251533"/>
            <a:chExt cx="9485219" cy="5100867"/>
          </a:xfrm>
        </p:grpSpPr>
        <p:sp>
          <p:nvSpPr>
            <p:cNvPr id="867" name="Google Shape;867;p43"/>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3"/>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43"/>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3"/>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3"/>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3"/>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3"/>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3"/>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43"/>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43"/>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3"/>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3"/>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9F3DA506-57D7-FB1F-8248-46E1F7563B9F}"/>
              </a:ext>
            </a:extLst>
          </p:cNvPr>
          <p:cNvSpPr txBox="1"/>
          <p:nvPr userDrawn="1"/>
        </p:nvSpPr>
        <p:spPr>
          <a:xfrm>
            <a:off x="2174933" y="2498714"/>
            <a:ext cx="638134" cy="523220"/>
          </a:xfrm>
          <a:prstGeom prst="rect">
            <a:avLst/>
          </a:prstGeom>
          <a:noFill/>
        </p:spPr>
        <p:txBody>
          <a:bodyPr wrap="square" rtlCol="0">
            <a:spAutoFit/>
          </a:bodyPr>
          <a:lstStyle/>
          <a:p>
            <a:pPr algn="ctr"/>
            <a:r>
              <a:rPr lang="en-US" sz="2800" b="1" dirty="0">
                <a:latin typeface="+mn-lt"/>
              </a:rPr>
              <a:t>A</a:t>
            </a:r>
            <a:endParaRPr lang="en-IN" sz="2800" b="1" dirty="0">
              <a:latin typeface="+mn-lt"/>
            </a:endParaRPr>
          </a:p>
        </p:txBody>
      </p:sp>
      <p:sp>
        <p:nvSpPr>
          <p:cNvPr id="3" name="TextBox 2">
            <a:extLst>
              <a:ext uri="{FF2B5EF4-FFF2-40B4-BE49-F238E27FC236}">
                <a16:creationId xmlns:a16="http://schemas.microsoft.com/office/drawing/2014/main" id="{9B9E3DEC-DE58-4C27-DF86-68CE7E794908}"/>
              </a:ext>
            </a:extLst>
          </p:cNvPr>
          <p:cNvSpPr txBox="1"/>
          <p:nvPr userDrawn="1"/>
        </p:nvSpPr>
        <p:spPr>
          <a:xfrm>
            <a:off x="6024054" y="2498714"/>
            <a:ext cx="638134" cy="523220"/>
          </a:xfrm>
          <a:prstGeom prst="rect">
            <a:avLst/>
          </a:prstGeom>
          <a:noFill/>
        </p:spPr>
        <p:txBody>
          <a:bodyPr wrap="square" rtlCol="0">
            <a:spAutoFit/>
          </a:bodyPr>
          <a:lstStyle/>
          <a:p>
            <a:pPr algn="ctr"/>
            <a:r>
              <a:rPr lang="en-US" sz="2800" b="1" dirty="0">
                <a:latin typeface="+mn-lt"/>
              </a:rPr>
              <a:t>B</a:t>
            </a:r>
            <a:endParaRPr lang="en-IN" sz="2800" b="1" dirty="0">
              <a:latin typeface="+mn-lt"/>
            </a:endParaRPr>
          </a:p>
        </p:txBody>
      </p:sp>
      <p:sp>
        <p:nvSpPr>
          <p:cNvPr id="5" name="TextBox 4">
            <a:extLst>
              <a:ext uri="{FF2B5EF4-FFF2-40B4-BE49-F238E27FC236}">
                <a16:creationId xmlns:a16="http://schemas.microsoft.com/office/drawing/2014/main" id="{6E90F35E-AA99-F050-0009-FD9ECDD20C25}"/>
              </a:ext>
            </a:extLst>
          </p:cNvPr>
          <p:cNvSpPr txBox="1"/>
          <p:nvPr userDrawn="1"/>
        </p:nvSpPr>
        <p:spPr>
          <a:xfrm>
            <a:off x="9932266" y="2498714"/>
            <a:ext cx="638134" cy="523220"/>
          </a:xfrm>
          <a:prstGeom prst="rect">
            <a:avLst/>
          </a:prstGeom>
          <a:noFill/>
        </p:spPr>
        <p:txBody>
          <a:bodyPr wrap="square" rtlCol="0">
            <a:spAutoFit/>
          </a:bodyPr>
          <a:lstStyle/>
          <a:p>
            <a:pPr algn="ctr"/>
            <a:r>
              <a:rPr lang="en-US" sz="2800" b="1" dirty="0">
                <a:latin typeface="+mn-lt"/>
              </a:rPr>
              <a:t>C</a:t>
            </a:r>
            <a:endParaRPr lang="en-IN" sz="2800" b="1" dirty="0">
              <a:latin typeface="+mn-lt"/>
            </a:endParaRPr>
          </a:p>
        </p:txBody>
      </p:sp>
    </p:spTree>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matchingName="Slide Single Quiz Options 3 v2" userDrawn="1">
  <p:cSld name="CUSTOM_35">
    <p:spTree>
      <p:nvGrpSpPr>
        <p:cNvPr id="1" name="Shape 879"/>
        <p:cNvGrpSpPr/>
        <p:nvPr/>
      </p:nvGrpSpPr>
      <p:grpSpPr>
        <a:xfrm>
          <a:off x="0" y="0"/>
          <a:ext cx="0" cy="0"/>
          <a:chOff x="0" y="0"/>
          <a:chExt cx="0" cy="0"/>
        </a:xfrm>
      </p:grpSpPr>
      <p:grpSp>
        <p:nvGrpSpPr>
          <p:cNvPr id="880" name="Google Shape;880;p44"/>
          <p:cNvGrpSpPr/>
          <p:nvPr/>
        </p:nvGrpSpPr>
        <p:grpSpPr>
          <a:xfrm>
            <a:off x="-1388597" y="4495439"/>
            <a:ext cx="5494787" cy="2954932"/>
            <a:chOff x="317615" y="1251533"/>
            <a:chExt cx="9485219" cy="5100867"/>
          </a:xfrm>
        </p:grpSpPr>
        <p:sp>
          <p:nvSpPr>
            <p:cNvPr id="881" name="Google Shape;881;p44"/>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44"/>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44"/>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44"/>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44"/>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44"/>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44"/>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44"/>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44"/>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44"/>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44"/>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44"/>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3" name="Google Shape;893;p44"/>
          <p:cNvSpPr/>
          <p:nvPr/>
        </p:nvSpPr>
        <p:spPr>
          <a:xfrm>
            <a:off x="9952400" y="-24433"/>
            <a:ext cx="2239600" cy="6882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94" name="Google Shape;894;p44"/>
          <p:cNvSpPr/>
          <p:nvPr/>
        </p:nvSpPr>
        <p:spPr>
          <a:xfrm>
            <a:off x="6600233" y="628567"/>
            <a:ext cx="4414000" cy="1661600"/>
          </a:xfrm>
          <a:prstGeom prst="roundRect">
            <a:avLst>
              <a:gd name="adj" fmla="val 12094"/>
            </a:avLst>
          </a:prstGeom>
          <a:solidFill>
            <a:schemeClr val="accent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95" name="Google Shape;895;p44"/>
          <p:cNvSpPr/>
          <p:nvPr/>
        </p:nvSpPr>
        <p:spPr>
          <a:xfrm>
            <a:off x="6855649" y="10821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96" name="Google Shape;896;p44"/>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897" name="Google Shape;897;p44"/>
          <p:cNvSpPr/>
          <p:nvPr/>
        </p:nvSpPr>
        <p:spPr>
          <a:xfrm>
            <a:off x="6600233" y="2603867"/>
            <a:ext cx="4414000" cy="1661600"/>
          </a:xfrm>
          <a:prstGeom prst="roundRect">
            <a:avLst>
              <a:gd name="adj" fmla="val 12094"/>
            </a:avLst>
          </a:prstGeom>
          <a:solidFill>
            <a:schemeClr val="accent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98" name="Google Shape;898;p44"/>
          <p:cNvSpPr/>
          <p:nvPr/>
        </p:nvSpPr>
        <p:spPr>
          <a:xfrm>
            <a:off x="6855649" y="30574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99" name="Google Shape;899;p44"/>
          <p:cNvSpPr>
            <a:spLocks noGrp="1"/>
          </p:cNvSpPr>
          <p:nvPr>
            <p:ph type="body" idx="15"/>
          </p:nvPr>
        </p:nvSpPr>
        <p:spPr>
          <a:xfrm>
            <a:off x="7910367" y="28292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900" name="Google Shape;900;p44"/>
          <p:cNvSpPr/>
          <p:nvPr/>
        </p:nvSpPr>
        <p:spPr>
          <a:xfrm>
            <a:off x="6600233" y="4579167"/>
            <a:ext cx="4414000" cy="1661600"/>
          </a:xfrm>
          <a:prstGeom prst="roundRect">
            <a:avLst>
              <a:gd name="adj" fmla="val 12094"/>
            </a:avLst>
          </a:prstGeom>
          <a:solidFill>
            <a:schemeClr val="accent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01" name="Google Shape;901;p44"/>
          <p:cNvSpPr/>
          <p:nvPr/>
        </p:nvSpPr>
        <p:spPr>
          <a:xfrm>
            <a:off x="6855649" y="5032767"/>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02" name="Google Shape;902;p44"/>
          <p:cNvSpPr>
            <a:spLocks noGrp="1"/>
          </p:cNvSpPr>
          <p:nvPr>
            <p:ph type="body" idx="17"/>
          </p:nvPr>
        </p:nvSpPr>
        <p:spPr>
          <a:xfrm>
            <a:off x="7910367" y="4804567"/>
            <a:ext cx="2801600" cy="12108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906" name="Google Shape;906;p44"/>
          <p:cNvSpPr>
            <a:spLocks noGrp="1"/>
          </p:cNvSpPr>
          <p:nvPr>
            <p:ph type="title"/>
          </p:nvPr>
        </p:nvSpPr>
        <p:spPr>
          <a:xfrm>
            <a:off x="919733" y="1014200"/>
            <a:ext cx="521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07" name="Google Shape;907;p44"/>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TextBox 2">
            <a:extLst>
              <a:ext uri="{FF2B5EF4-FFF2-40B4-BE49-F238E27FC236}">
                <a16:creationId xmlns:a16="http://schemas.microsoft.com/office/drawing/2014/main" id="{860CD36F-1FD2-CD36-5167-18061435A7E1}"/>
              </a:ext>
            </a:extLst>
          </p:cNvPr>
          <p:cNvSpPr txBox="1"/>
          <p:nvPr userDrawn="1"/>
        </p:nvSpPr>
        <p:spPr>
          <a:xfrm>
            <a:off x="6913782" y="1197757"/>
            <a:ext cx="638134" cy="523220"/>
          </a:xfrm>
          <a:prstGeom prst="rect">
            <a:avLst/>
          </a:prstGeom>
          <a:noFill/>
        </p:spPr>
        <p:txBody>
          <a:bodyPr wrap="square" rtlCol="0">
            <a:spAutoFit/>
          </a:bodyPr>
          <a:lstStyle/>
          <a:p>
            <a:pPr algn="ctr"/>
            <a:r>
              <a:rPr lang="en-US" sz="2800" b="1" dirty="0">
                <a:latin typeface="+mn-lt"/>
              </a:rPr>
              <a:t>A</a:t>
            </a:r>
            <a:endParaRPr lang="en-IN" sz="2800" b="1" dirty="0">
              <a:latin typeface="+mn-lt"/>
            </a:endParaRPr>
          </a:p>
        </p:txBody>
      </p:sp>
      <p:sp>
        <p:nvSpPr>
          <p:cNvPr id="4" name="TextBox 3">
            <a:extLst>
              <a:ext uri="{FF2B5EF4-FFF2-40B4-BE49-F238E27FC236}">
                <a16:creationId xmlns:a16="http://schemas.microsoft.com/office/drawing/2014/main" id="{D10B63A9-42EE-C2A7-EA74-54A527FD9A89}"/>
              </a:ext>
            </a:extLst>
          </p:cNvPr>
          <p:cNvSpPr txBox="1"/>
          <p:nvPr userDrawn="1"/>
        </p:nvSpPr>
        <p:spPr>
          <a:xfrm>
            <a:off x="6913782" y="3155157"/>
            <a:ext cx="638134" cy="523220"/>
          </a:xfrm>
          <a:prstGeom prst="rect">
            <a:avLst/>
          </a:prstGeom>
          <a:noFill/>
        </p:spPr>
        <p:txBody>
          <a:bodyPr wrap="square" rtlCol="0">
            <a:spAutoFit/>
          </a:bodyPr>
          <a:lstStyle/>
          <a:p>
            <a:pPr algn="ctr"/>
            <a:r>
              <a:rPr lang="en-US" sz="2800" b="1" dirty="0">
                <a:latin typeface="+mn-lt"/>
              </a:rPr>
              <a:t>B</a:t>
            </a:r>
            <a:endParaRPr lang="en-IN" sz="2800" b="1" dirty="0">
              <a:latin typeface="+mn-lt"/>
            </a:endParaRPr>
          </a:p>
        </p:txBody>
      </p:sp>
      <p:sp>
        <p:nvSpPr>
          <p:cNvPr id="5" name="TextBox 4">
            <a:extLst>
              <a:ext uri="{FF2B5EF4-FFF2-40B4-BE49-F238E27FC236}">
                <a16:creationId xmlns:a16="http://schemas.microsoft.com/office/drawing/2014/main" id="{55BAD249-B7AF-EB89-F878-044A37D367E4}"/>
              </a:ext>
            </a:extLst>
          </p:cNvPr>
          <p:cNvSpPr txBox="1"/>
          <p:nvPr userDrawn="1"/>
        </p:nvSpPr>
        <p:spPr>
          <a:xfrm>
            <a:off x="6913782" y="5162586"/>
            <a:ext cx="638134" cy="523220"/>
          </a:xfrm>
          <a:prstGeom prst="rect">
            <a:avLst/>
          </a:prstGeom>
          <a:noFill/>
        </p:spPr>
        <p:txBody>
          <a:bodyPr wrap="square" rtlCol="0">
            <a:spAutoFit/>
          </a:bodyPr>
          <a:lstStyle/>
          <a:p>
            <a:pPr algn="ctr"/>
            <a:r>
              <a:rPr lang="en-US" sz="2800" b="1" dirty="0">
                <a:latin typeface="+mn-lt"/>
              </a:rPr>
              <a:t>C</a:t>
            </a:r>
            <a:endParaRPr lang="en-IN" sz="2800" b="1" dirty="0">
              <a:latin typeface="+mn-lt"/>
            </a:endParaRPr>
          </a:p>
        </p:txBody>
      </p:sp>
    </p:spTree>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matchingName="Slide Single Quiz Options 2 v1" userDrawn="1">
  <p:cSld name="CUSTOM_36">
    <p:spTree>
      <p:nvGrpSpPr>
        <p:cNvPr id="1" name="Shape 908"/>
        <p:cNvGrpSpPr/>
        <p:nvPr/>
      </p:nvGrpSpPr>
      <p:grpSpPr>
        <a:xfrm>
          <a:off x="0" y="0"/>
          <a:ext cx="0" cy="0"/>
          <a:chOff x="0" y="0"/>
          <a:chExt cx="0" cy="0"/>
        </a:xfrm>
      </p:grpSpPr>
      <p:sp>
        <p:nvSpPr>
          <p:cNvPr id="909" name="Google Shape;909;p45"/>
          <p:cNvSpPr/>
          <p:nvPr/>
        </p:nvSpPr>
        <p:spPr>
          <a:xfrm>
            <a:off x="1850617" y="3722317"/>
            <a:ext cx="3810000" cy="1320800"/>
          </a:xfrm>
          <a:prstGeom prst="roundRect">
            <a:avLst>
              <a:gd name="adj" fmla="val 7340"/>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10" name="Google Shape;910;p45"/>
          <p:cNvSpPr/>
          <p:nvPr/>
        </p:nvSpPr>
        <p:spPr>
          <a:xfrm>
            <a:off x="3378433" y="3107351"/>
            <a:ext cx="754400" cy="754400"/>
          </a:xfrm>
          <a:prstGeom prst="roundRect">
            <a:avLst>
              <a:gd name="adj" fmla="val 16667"/>
            </a:avLst>
          </a:pr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11" name="Google Shape;911;p45"/>
          <p:cNvSpPr/>
          <p:nvPr/>
        </p:nvSpPr>
        <p:spPr>
          <a:xfrm>
            <a:off x="6531384" y="3722317"/>
            <a:ext cx="3810000" cy="1320800"/>
          </a:xfrm>
          <a:prstGeom prst="roundRect">
            <a:avLst>
              <a:gd name="adj" fmla="val 7340"/>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12" name="Google Shape;912;p45"/>
          <p:cNvSpPr/>
          <p:nvPr/>
        </p:nvSpPr>
        <p:spPr>
          <a:xfrm>
            <a:off x="8059200" y="3107351"/>
            <a:ext cx="754400" cy="754400"/>
          </a:xfrm>
          <a:prstGeom prst="roundRect">
            <a:avLst>
              <a:gd name="adj" fmla="val 16667"/>
            </a:avLst>
          </a:pr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13" name="Google Shape;913;p45"/>
          <p:cNvSpPr>
            <a:spLocks noGrp="1"/>
          </p:cNvSpPr>
          <p:nvPr>
            <p:ph type="title"/>
          </p:nvPr>
        </p:nvSpPr>
        <p:spPr>
          <a:xfrm>
            <a:off x="1326600" y="1408837"/>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16" name="Google Shape;916;p45"/>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17" name="Google Shape;917;p45"/>
          <p:cNvSpPr>
            <a:spLocks noGrp="1"/>
          </p:cNvSpPr>
          <p:nvPr>
            <p:ph type="body" idx="15"/>
          </p:nvPr>
        </p:nvSpPr>
        <p:spPr>
          <a:xfrm>
            <a:off x="2055401" y="3940933"/>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918" name="Google Shape;918;p45"/>
          <p:cNvSpPr>
            <a:spLocks noGrp="1"/>
          </p:cNvSpPr>
          <p:nvPr>
            <p:ph type="body" idx="16"/>
          </p:nvPr>
        </p:nvSpPr>
        <p:spPr>
          <a:xfrm>
            <a:off x="6736168" y="3940933"/>
            <a:ext cx="3400400" cy="8836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grpSp>
        <p:nvGrpSpPr>
          <p:cNvPr id="919" name="Google Shape;919;p45"/>
          <p:cNvGrpSpPr/>
          <p:nvPr/>
        </p:nvGrpSpPr>
        <p:grpSpPr>
          <a:xfrm rot="-5936163">
            <a:off x="10207205" y="317748"/>
            <a:ext cx="1977775" cy="1560665"/>
            <a:chOff x="317615" y="2147067"/>
            <a:chExt cx="4047585" cy="3193956"/>
          </a:xfrm>
        </p:grpSpPr>
        <p:sp>
          <p:nvSpPr>
            <p:cNvPr id="920" name="Google Shape;920;p45"/>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3"/>
            </a:solidFill>
            <a:ln>
              <a:noFill/>
            </a:ln>
          </p:spPr>
          <p:txBody>
            <a:bodyPr spcFirstLastPara="1" wrap="square" lIns="121775" tIns="121775" rIns="121775" bIns="121775" anchor="ctr" anchorCtr="0">
              <a:noAutofit/>
            </a:bodyPr>
            <a:lstStyle/>
            <a:p>
              <a:pPr marL="0" lvl="0" indent="0" algn="l" rtl="0">
                <a:spcBef>
                  <a:spcPts val="0"/>
                </a:spcBef>
                <a:spcAft>
                  <a:spcPts val="0"/>
                </a:spcAft>
                <a:buNone/>
              </a:pPr>
              <a:endParaRPr/>
            </a:p>
          </p:txBody>
        </p:sp>
        <p:sp>
          <p:nvSpPr>
            <p:cNvPr id="921" name="Google Shape;921;p45"/>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21775" tIns="121775" rIns="121775" bIns="121775" anchor="ctr" anchorCtr="0">
              <a:noAutofit/>
            </a:bodyPr>
            <a:lstStyle/>
            <a:p>
              <a:pPr marL="0" lvl="0" indent="0" algn="l" rtl="0">
                <a:spcBef>
                  <a:spcPts val="0"/>
                </a:spcBef>
                <a:spcAft>
                  <a:spcPts val="0"/>
                </a:spcAft>
                <a:buNone/>
              </a:pPr>
              <a:endParaRPr/>
            </a:p>
          </p:txBody>
        </p:sp>
        <p:sp>
          <p:nvSpPr>
            <p:cNvPr id="922" name="Google Shape;922;p45"/>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2"/>
            </a:solidFill>
            <a:ln>
              <a:noFill/>
            </a:ln>
          </p:spPr>
          <p:txBody>
            <a:bodyPr spcFirstLastPara="1" wrap="square" lIns="121775" tIns="121775" rIns="121775" bIns="121775" anchor="ctr" anchorCtr="0">
              <a:noAutofit/>
            </a:bodyPr>
            <a:lstStyle/>
            <a:p>
              <a:pPr marL="0" lvl="0" indent="0" algn="l" rtl="0">
                <a:spcBef>
                  <a:spcPts val="0"/>
                </a:spcBef>
                <a:spcAft>
                  <a:spcPts val="0"/>
                </a:spcAft>
                <a:buNone/>
              </a:pPr>
              <a:endParaRPr/>
            </a:p>
          </p:txBody>
        </p:sp>
      </p:grpSp>
      <p:sp>
        <p:nvSpPr>
          <p:cNvPr id="923" name="Google Shape;923;p45"/>
          <p:cNvSpPr/>
          <p:nvPr/>
        </p:nvSpPr>
        <p:spPr>
          <a:xfrm rot="-5936163">
            <a:off x="11416775" y="393605"/>
            <a:ext cx="625740" cy="541892"/>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3"/>
          </a:solidFill>
          <a:ln>
            <a:noFill/>
          </a:ln>
        </p:spPr>
        <p:txBody>
          <a:bodyPr spcFirstLastPara="1" wrap="square" lIns="121775" tIns="121775" rIns="121775" bIns="12177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a16="http://schemas.microsoft.com/office/drawing/2014/main" id="{ABE451E1-4103-2419-0AC4-339016B2C767}"/>
              </a:ext>
            </a:extLst>
          </p:cNvPr>
          <p:cNvSpPr txBox="1"/>
          <p:nvPr userDrawn="1"/>
        </p:nvSpPr>
        <p:spPr>
          <a:xfrm>
            <a:off x="3436534" y="3222941"/>
            <a:ext cx="638134" cy="523220"/>
          </a:xfrm>
          <a:prstGeom prst="rect">
            <a:avLst/>
          </a:prstGeom>
          <a:noFill/>
        </p:spPr>
        <p:txBody>
          <a:bodyPr wrap="square" rtlCol="0">
            <a:spAutoFit/>
          </a:bodyPr>
          <a:lstStyle/>
          <a:p>
            <a:pPr algn="ctr"/>
            <a:r>
              <a:rPr lang="en-US" sz="2800" b="1" dirty="0">
                <a:solidFill>
                  <a:schemeClr val="bg1"/>
                </a:solidFill>
                <a:latin typeface="+mn-lt"/>
              </a:rPr>
              <a:t>A</a:t>
            </a:r>
            <a:endParaRPr lang="en-IN" sz="2800" b="1" dirty="0">
              <a:solidFill>
                <a:schemeClr val="bg1"/>
              </a:solidFill>
              <a:latin typeface="+mn-lt"/>
            </a:endParaRPr>
          </a:p>
        </p:txBody>
      </p:sp>
      <p:sp>
        <p:nvSpPr>
          <p:cNvPr id="5" name="TextBox 4">
            <a:extLst>
              <a:ext uri="{FF2B5EF4-FFF2-40B4-BE49-F238E27FC236}">
                <a16:creationId xmlns:a16="http://schemas.microsoft.com/office/drawing/2014/main" id="{934D722D-9E68-6A2C-AF95-6991262D6504}"/>
              </a:ext>
            </a:extLst>
          </p:cNvPr>
          <p:cNvSpPr txBox="1"/>
          <p:nvPr userDrawn="1"/>
        </p:nvSpPr>
        <p:spPr>
          <a:xfrm>
            <a:off x="8117301" y="3222941"/>
            <a:ext cx="638134" cy="523220"/>
          </a:xfrm>
          <a:prstGeom prst="rect">
            <a:avLst/>
          </a:prstGeom>
          <a:noFill/>
        </p:spPr>
        <p:txBody>
          <a:bodyPr wrap="square" rtlCol="0">
            <a:spAutoFit/>
          </a:bodyPr>
          <a:lstStyle/>
          <a:p>
            <a:pPr algn="ctr"/>
            <a:r>
              <a:rPr lang="en-US" sz="2800" b="1" dirty="0">
                <a:solidFill>
                  <a:schemeClr val="bg1"/>
                </a:solidFill>
                <a:latin typeface="+mn-lt"/>
              </a:rPr>
              <a:t>B</a:t>
            </a:r>
            <a:endParaRPr lang="en-IN" sz="2800" b="1" dirty="0">
              <a:solidFill>
                <a:schemeClr val="bg1"/>
              </a:solidFill>
              <a:latin typeface="+mn-lt"/>
            </a:endParaRPr>
          </a:p>
        </p:txBody>
      </p:sp>
    </p:spTree>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matchingName="Slide Single Quiz Options 2 v2" userDrawn="1">
  <p:cSld name="CUSTOM_37">
    <p:spTree>
      <p:nvGrpSpPr>
        <p:cNvPr id="1" name="Shape 924"/>
        <p:cNvGrpSpPr/>
        <p:nvPr/>
      </p:nvGrpSpPr>
      <p:grpSpPr>
        <a:xfrm>
          <a:off x="0" y="0"/>
          <a:ext cx="0" cy="0"/>
          <a:chOff x="0" y="0"/>
          <a:chExt cx="0" cy="0"/>
        </a:xfrm>
      </p:grpSpPr>
      <p:sp>
        <p:nvSpPr>
          <p:cNvPr id="925" name="Google Shape;925;p46"/>
          <p:cNvSpPr>
            <a:spLocks noGrp="1"/>
          </p:cNvSpPr>
          <p:nvPr>
            <p:ph type="title"/>
          </p:nvPr>
        </p:nvSpPr>
        <p:spPr>
          <a:xfrm>
            <a:off x="1258500" y="697267"/>
            <a:ext cx="6437200" cy="1281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26" name="Google Shape;926;p46"/>
          <p:cNvSpPr/>
          <p:nvPr/>
        </p:nvSpPr>
        <p:spPr>
          <a:xfrm>
            <a:off x="1663100" y="2902417"/>
            <a:ext cx="5628000" cy="1234000"/>
          </a:xfrm>
          <a:prstGeom prst="roundRect">
            <a:avLst>
              <a:gd name="adj" fmla="val 734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27" name="Google Shape;927;p46"/>
          <p:cNvSpPr/>
          <p:nvPr/>
        </p:nvSpPr>
        <p:spPr>
          <a:xfrm>
            <a:off x="2596700" y="2902417"/>
            <a:ext cx="4694400" cy="12340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28" name="Google Shape;928;p46"/>
          <p:cNvSpPr/>
          <p:nvPr/>
        </p:nvSpPr>
        <p:spPr>
          <a:xfrm>
            <a:off x="2798444" y="3204011"/>
            <a:ext cx="663600" cy="663600"/>
          </a:xfrm>
          <a:prstGeom prst="roundRect">
            <a:avLst>
              <a:gd name="adj" fmla="val 16667"/>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29" name="Google Shape;929;p46"/>
          <p:cNvSpPr/>
          <p:nvPr/>
        </p:nvSpPr>
        <p:spPr>
          <a:xfrm>
            <a:off x="1663100" y="4823851"/>
            <a:ext cx="5628000" cy="1234000"/>
          </a:xfrm>
          <a:prstGeom prst="roundRect">
            <a:avLst>
              <a:gd name="adj" fmla="val 734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30" name="Google Shape;930;p46"/>
          <p:cNvSpPr/>
          <p:nvPr/>
        </p:nvSpPr>
        <p:spPr>
          <a:xfrm>
            <a:off x="1663100" y="4823851"/>
            <a:ext cx="4694400" cy="12340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31" name="Google Shape;931;p46"/>
          <p:cNvSpPr/>
          <p:nvPr/>
        </p:nvSpPr>
        <p:spPr>
          <a:xfrm>
            <a:off x="1894777" y="5125444"/>
            <a:ext cx="663600" cy="663600"/>
          </a:xfrm>
          <a:prstGeom prst="roundRect">
            <a:avLst>
              <a:gd name="adj" fmla="val 16667"/>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32" name="Google Shape;932;p46"/>
          <p:cNvSpPr>
            <a:spLocks noGrp="1"/>
          </p:cNvSpPr>
          <p:nvPr>
            <p:ph type="body" idx="13"/>
          </p:nvPr>
        </p:nvSpPr>
        <p:spPr>
          <a:xfrm>
            <a:off x="3737100" y="3171217"/>
            <a:ext cx="3292400" cy="663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933" name="Google Shape;933;p46"/>
          <p:cNvSpPr>
            <a:spLocks noGrp="1"/>
          </p:cNvSpPr>
          <p:nvPr>
            <p:ph type="body" idx="15"/>
          </p:nvPr>
        </p:nvSpPr>
        <p:spPr>
          <a:xfrm>
            <a:off x="2833433" y="5092651"/>
            <a:ext cx="3292400" cy="663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934" name="Google Shape;934;p46"/>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937" name="Google Shape;937;p46"/>
          <p:cNvGrpSpPr/>
          <p:nvPr/>
        </p:nvGrpSpPr>
        <p:grpSpPr>
          <a:xfrm rot="-5400000">
            <a:off x="7235036" y="1951539"/>
            <a:ext cx="5494787" cy="2954932"/>
            <a:chOff x="317615" y="1251533"/>
            <a:chExt cx="9485219" cy="5100867"/>
          </a:xfrm>
        </p:grpSpPr>
        <p:sp>
          <p:nvSpPr>
            <p:cNvPr id="938" name="Google Shape;938;p46"/>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46"/>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46"/>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46"/>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46"/>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46"/>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46"/>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46"/>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46"/>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46"/>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46"/>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46"/>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D7C81437-90A5-A850-9FB6-2CAECBE2876E}"/>
              </a:ext>
            </a:extLst>
          </p:cNvPr>
          <p:cNvSpPr txBox="1"/>
          <p:nvPr userDrawn="1"/>
        </p:nvSpPr>
        <p:spPr>
          <a:xfrm>
            <a:off x="2823910" y="3257807"/>
            <a:ext cx="638134" cy="523220"/>
          </a:xfrm>
          <a:prstGeom prst="rect">
            <a:avLst/>
          </a:prstGeom>
          <a:noFill/>
        </p:spPr>
        <p:txBody>
          <a:bodyPr wrap="square" rtlCol="0">
            <a:spAutoFit/>
          </a:bodyPr>
          <a:lstStyle/>
          <a:p>
            <a:pPr algn="ctr"/>
            <a:r>
              <a:rPr lang="en-US" sz="2800" b="1" dirty="0">
                <a:solidFill>
                  <a:schemeClr val="tx1"/>
                </a:solidFill>
                <a:latin typeface="+mn-lt"/>
              </a:rPr>
              <a:t>A</a:t>
            </a:r>
            <a:endParaRPr lang="en-IN" sz="2800" b="1" dirty="0">
              <a:solidFill>
                <a:schemeClr val="tx1"/>
              </a:solidFill>
              <a:latin typeface="+mn-lt"/>
            </a:endParaRPr>
          </a:p>
        </p:txBody>
      </p:sp>
      <p:sp>
        <p:nvSpPr>
          <p:cNvPr id="3" name="TextBox 2">
            <a:extLst>
              <a:ext uri="{FF2B5EF4-FFF2-40B4-BE49-F238E27FC236}">
                <a16:creationId xmlns:a16="http://schemas.microsoft.com/office/drawing/2014/main" id="{C78A921A-CB07-6B4A-3443-DE0E6327FA70}"/>
              </a:ext>
            </a:extLst>
          </p:cNvPr>
          <p:cNvSpPr txBox="1"/>
          <p:nvPr userDrawn="1"/>
        </p:nvSpPr>
        <p:spPr>
          <a:xfrm>
            <a:off x="1894121" y="5162841"/>
            <a:ext cx="638134" cy="523220"/>
          </a:xfrm>
          <a:prstGeom prst="rect">
            <a:avLst/>
          </a:prstGeom>
          <a:noFill/>
        </p:spPr>
        <p:txBody>
          <a:bodyPr wrap="square" rtlCol="0">
            <a:spAutoFit/>
          </a:bodyPr>
          <a:lstStyle/>
          <a:p>
            <a:pPr algn="ctr"/>
            <a:r>
              <a:rPr lang="en-US" sz="2800" b="1" dirty="0">
                <a:solidFill>
                  <a:schemeClr val="tx1"/>
                </a:solidFill>
                <a:latin typeface="+mn-lt"/>
              </a:rPr>
              <a:t>B</a:t>
            </a:r>
            <a:endParaRPr lang="en-IN" sz="2800" b="1" dirty="0">
              <a:solidFill>
                <a:schemeClr val="tx1"/>
              </a:solidFill>
              <a:latin typeface="+mn-lt"/>
            </a:endParaRPr>
          </a:p>
        </p:txBody>
      </p:sp>
    </p:spTree>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matchingName="Slide True False v1" userDrawn="1">
  <p:cSld name="CUSTOM_38">
    <p:spTree>
      <p:nvGrpSpPr>
        <p:cNvPr id="1" name="Shape 950"/>
        <p:cNvGrpSpPr/>
        <p:nvPr/>
      </p:nvGrpSpPr>
      <p:grpSpPr>
        <a:xfrm>
          <a:off x="0" y="0"/>
          <a:ext cx="0" cy="0"/>
          <a:chOff x="0" y="0"/>
          <a:chExt cx="0" cy="0"/>
        </a:xfrm>
      </p:grpSpPr>
      <p:sp>
        <p:nvSpPr>
          <p:cNvPr id="951" name="Google Shape;951;p47"/>
          <p:cNvSpPr/>
          <p:nvPr/>
        </p:nvSpPr>
        <p:spPr>
          <a:xfrm rot="5400000">
            <a:off x="1350779" y="2924443"/>
            <a:ext cx="1767861" cy="1529977"/>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lt1"/>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952" name="Google Shape;952;p47"/>
          <p:cNvSpPr>
            <a:spLocks noGrp="1"/>
          </p:cNvSpPr>
          <p:nvPr>
            <p:ph type="title"/>
          </p:nvPr>
        </p:nvSpPr>
        <p:spPr>
          <a:xfrm>
            <a:off x="2198800" y="876517"/>
            <a:ext cx="7794400" cy="1680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53" name="Google Shape;953;p47"/>
          <p:cNvSpPr/>
          <p:nvPr/>
        </p:nvSpPr>
        <p:spPr>
          <a:xfrm>
            <a:off x="2198800" y="3065817"/>
            <a:ext cx="7794400" cy="1247200"/>
          </a:xfrm>
          <a:prstGeom prst="roundRect">
            <a:avLst>
              <a:gd name="adj" fmla="val 11978"/>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54" name="Google Shape;954;p47"/>
          <p:cNvSpPr/>
          <p:nvPr/>
        </p:nvSpPr>
        <p:spPr>
          <a:xfrm>
            <a:off x="2198939" y="3065817"/>
            <a:ext cx="3897200" cy="1247200"/>
          </a:xfrm>
          <a:prstGeom prst="roundRect">
            <a:avLst>
              <a:gd name="adj" fmla="val 11978"/>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55" name="Google Shape;955;p47"/>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58" name="Google Shape;958;p47"/>
          <p:cNvSpPr/>
          <p:nvPr/>
        </p:nvSpPr>
        <p:spPr>
          <a:xfrm rot="5400000">
            <a:off x="1435868" y="2839377"/>
            <a:ext cx="502075" cy="43432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959" name="Google Shape;959;p47"/>
          <p:cNvSpPr/>
          <p:nvPr/>
        </p:nvSpPr>
        <p:spPr>
          <a:xfrm rot="6202733">
            <a:off x="10007631" y="2254188"/>
            <a:ext cx="395755" cy="342312"/>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lt1"/>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3F0875E9-40F1-0872-85CC-D7667DE9B7AF}"/>
              </a:ext>
            </a:extLst>
          </p:cNvPr>
          <p:cNvSpPr txBox="1"/>
          <p:nvPr userDrawn="1"/>
        </p:nvSpPr>
        <p:spPr>
          <a:xfrm>
            <a:off x="3282824" y="3415004"/>
            <a:ext cx="1729429" cy="523220"/>
          </a:xfrm>
          <a:prstGeom prst="rect">
            <a:avLst/>
          </a:prstGeom>
          <a:noFill/>
        </p:spPr>
        <p:txBody>
          <a:bodyPr wrap="square" rtlCol="0">
            <a:spAutoFit/>
          </a:bodyPr>
          <a:lstStyle/>
          <a:p>
            <a:pPr algn="ctr"/>
            <a:r>
              <a:rPr lang="en-US" sz="2800" b="0" dirty="0">
                <a:solidFill>
                  <a:schemeClr val="tx1"/>
                </a:solidFill>
                <a:latin typeface="+mn-lt"/>
              </a:rPr>
              <a:t>TRUE</a:t>
            </a:r>
            <a:endParaRPr lang="en-IN" sz="2800" b="0" dirty="0">
              <a:solidFill>
                <a:schemeClr val="tx1"/>
              </a:solidFill>
              <a:latin typeface="+mn-lt"/>
            </a:endParaRPr>
          </a:p>
        </p:txBody>
      </p:sp>
      <p:sp>
        <p:nvSpPr>
          <p:cNvPr id="3" name="TextBox 2">
            <a:extLst>
              <a:ext uri="{FF2B5EF4-FFF2-40B4-BE49-F238E27FC236}">
                <a16:creationId xmlns:a16="http://schemas.microsoft.com/office/drawing/2014/main" id="{9E164965-71E5-E496-CCE9-D551E93C6037}"/>
              </a:ext>
            </a:extLst>
          </p:cNvPr>
          <p:cNvSpPr txBox="1"/>
          <p:nvPr userDrawn="1"/>
        </p:nvSpPr>
        <p:spPr>
          <a:xfrm>
            <a:off x="7179955" y="3415004"/>
            <a:ext cx="1729429" cy="523220"/>
          </a:xfrm>
          <a:prstGeom prst="rect">
            <a:avLst/>
          </a:prstGeom>
          <a:noFill/>
        </p:spPr>
        <p:txBody>
          <a:bodyPr wrap="square" rtlCol="0">
            <a:spAutoFit/>
          </a:bodyPr>
          <a:lstStyle/>
          <a:p>
            <a:pPr algn="ctr"/>
            <a:r>
              <a:rPr lang="en-US" sz="2800" b="0" dirty="0">
                <a:solidFill>
                  <a:schemeClr val="tx1"/>
                </a:solidFill>
                <a:latin typeface="+mn-lt"/>
              </a:rPr>
              <a:t>FALSE</a:t>
            </a:r>
            <a:endParaRPr lang="en-IN" sz="2800" b="0" dirty="0">
              <a:solidFill>
                <a:schemeClr val="tx1"/>
              </a:solidFill>
              <a:latin typeface="+mn-lt"/>
            </a:endParaRPr>
          </a:p>
        </p:txBody>
      </p:sp>
    </p:spTree>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matchingName="Slide True False v2" userDrawn="1">
  <p:cSld name="CUSTOM_39">
    <p:spTree>
      <p:nvGrpSpPr>
        <p:cNvPr id="1" name="Shape 960"/>
        <p:cNvGrpSpPr/>
        <p:nvPr/>
      </p:nvGrpSpPr>
      <p:grpSpPr>
        <a:xfrm>
          <a:off x="0" y="0"/>
          <a:ext cx="0" cy="0"/>
          <a:chOff x="0" y="0"/>
          <a:chExt cx="0" cy="0"/>
        </a:xfrm>
      </p:grpSpPr>
      <p:sp>
        <p:nvSpPr>
          <p:cNvPr id="961" name="Google Shape;961;p48"/>
          <p:cNvSpPr/>
          <p:nvPr/>
        </p:nvSpPr>
        <p:spPr>
          <a:xfrm>
            <a:off x="1734500" y="3590400"/>
            <a:ext cx="4420000" cy="12232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63" name="Google Shape;963;p48"/>
          <p:cNvSpPr>
            <a:spLocks noGrp="1"/>
          </p:cNvSpPr>
          <p:nvPr>
            <p:ph type="title"/>
          </p:nvPr>
        </p:nvSpPr>
        <p:spPr>
          <a:xfrm>
            <a:off x="1734500" y="1320500"/>
            <a:ext cx="9276800" cy="1223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64" name="Google Shape;964;p48"/>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65" name="Google Shape;965;p48"/>
          <p:cNvSpPr/>
          <p:nvPr/>
        </p:nvSpPr>
        <p:spPr>
          <a:xfrm rot="5400000">
            <a:off x="1971908" y="3873085"/>
            <a:ext cx="760329" cy="657824"/>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966" name="Google Shape;966;p48"/>
          <p:cNvSpPr/>
          <p:nvPr/>
        </p:nvSpPr>
        <p:spPr>
          <a:xfrm>
            <a:off x="6591200" y="3590400"/>
            <a:ext cx="4420000" cy="1223200"/>
          </a:xfrm>
          <a:prstGeom prst="roundRect">
            <a:avLst>
              <a:gd name="adj" fmla="val 734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68" name="Google Shape;968;p48"/>
          <p:cNvSpPr/>
          <p:nvPr/>
        </p:nvSpPr>
        <p:spPr>
          <a:xfrm rot="5400000">
            <a:off x="6828608" y="3873085"/>
            <a:ext cx="760329" cy="657824"/>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grpSp>
        <p:nvGrpSpPr>
          <p:cNvPr id="969" name="Google Shape;969;p48"/>
          <p:cNvGrpSpPr/>
          <p:nvPr/>
        </p:nvGrpSpPr>
        <p:grpSpPr>
          <a:xfrm rot="-5935865">
            <a:off x="9721031" y="-1232457"/>
            <a:ext cx="3975983" cy="3137453"/>
            <a:chOff x="317615" y="2147067"/>
            <a:chExt cx="4047585" cy="3193956"/>
          </a:xfrm>
        </p:grpSpPr>
        <p:sp>
          <p:nvSpPr>
            <p:cNvPr id="970" name="Google Shape;970;p48"/>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3"/>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sp>
          <p:nvSpPr>
            <p:cNvPr id="971" name="Google Shape;971;p48"/>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sp>
          <p:nvSpPr>
            <p:cNvPr id="972" name="Google Shape;972;p48"/>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2"/>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CA795435-5354-EA35-E058-ABA5F0FB0DAA}"/>
              </a:ext>
            </a:extLst>
          </p:cNvPr>
          <p:cNvSpPr txBox="1"/>
          <p:nvPr userDrawn="1"/>
        </p:nvSpPr>
        <p:spPr>
          <a:xfrm>
            <a:off x="2969645" y="3940387"/>
            <a:ext cx="1729429" cy="523220"/>
          </a:xfrm>
          <a:prstGeom prst="rect">
            <a:avLst/>
          </a:prstGeom>
          <a:noFill/>
        </p:spPr>
        <p:txBody>
          <a:bodyPr wrap="square" rtlCol="0">
            <a:spAutoFit/>
          </a:bodyPr>
          <a:lstStyle/>
          <a:p>
            <a:pPr algn="ctr"/>
            <a:r>
              <a:rPr lang="en-US" sz="2800" b="0" dirty="0">
                <a:solidFill>
                  <a:schemeClr val="tx1"/>
                </a:solidFill>
                <a:latin typeface="+mn-lt"/>
              </a:rPr>
              <a:t>TRUE</a:t>
            </a:r>
            <a:endParaRPr lang="en-IN" sz="2800" b="0" dirty="0">
              <a:solidFill>
                <a:schemeClr val="tx1"/>
              </a:solidFill>
              <a:latin typeface="+mn-lt"/>
            </a:endParaRPr>
          </a:p>
        </p:txBody>
      </p:sp>
      <p:sp>
        <p:nvSpPr>
          <p:cNvPr id="3" name="TextBox 2">
            <a:extLst>
              <a:ext uri="{FF2B5EF4-FFF2-40B4-BE49-F238E27FC236}">
                <a16:creationId xmlns:a16="http://schemas.microsoft.com/office/drawing/2014/main" id="{1F27C027-5B83-08AD-E7EF-9C4E5AB88775}"/>
              </a:ext>
            </a:extLst>
          </p:cNvPr>
          <p:cNvSpPr txBox="1"/>
          <p:nvPr userDrawn="1"/>
        </p:nvSpPr>
        <p:spPr>
          <a:xfrm>
            <a:off x="7826345" y="3940387"/>
            <a:ext cx="1729429" cy="523220"/>
          </a:xfrm>
          <a:prstGeom prst="rect">
            <a:avLst/>
          </a:prstGeom>
          <a:noFill/>
        </p:spPr>
        <p:txBody>
          <a:bodyPr wrap="square" rtlCol="0">
            <a:spAutoFit/>
          </a:bodyPr>
          <a:lstStyle/>
          <a:p>
            <a:pPr algn="ctr"/>
            <a:r>
              <a:rPr lang="en-US" sz="2800" b="0" dirty="0">
                <a:solidFill>
                  <a:schemeClr val="tx1"/>
                </a:solidFill>
                <a:latin typeface="+mn-lt"/>
              </a:rPr>
              <a:t>FALSE</a:t>
            </a:r>
            <a:endParaRPr lang="en-IN" sz="2800" b="0" dirty="0">
              <a:solidFill>
                <a:schemeClr val="tx1"/>
              </a:solidFill>
              <a:latin typeface="+mn-lt"/>
            </a:endParaRPr>
          </a:p>
        </p:txBody>
      </p:sp>
    </p:spTree>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matchingName="Slide True False v3" userDrawn="1">
  <p:cSld name="CUSTOM_40">
    <p:bg>
      <p:bgPr>
        <a:solidFill>
          <a:schemeClr val="accent1"/>
        </a:solidFill>
        <a:effectLst/>
      </p:bgPr>
    </p:bg>
    <p:spTree>
      <p:nvGrpSpPr>
        <p:cNvPr id="1" name="Shape 973"/>
        <p:cNvGrpSpPr/>
        <p:nvPr/>
      </p:nvGrpSpPr>
      <p:grpSpPr>
        <a:xfrm>
          <a:off x="0" y="0"/>
          <a:ext cx="0" cy="0"/>
          <a:chOff x="0" y="0"/>
          <a:chExt cx="0" cy="0"/>
        </a:xfrm>
      </p:grpSpPr>
      <p:sp>
        <p:nvSpPr>
          <p:cNvPr id="974" name="Google Shape;974;p49"/>
          <p:cNvSpPr/>
          <p:nvPr/>
        </p:nvSpPr>
        <p:spPr>
          <a:xfrm rot="-5400000">
            <a:off x="6430793" y="3653203"/>
            <a:ext cx="1435872" cy="1243323"/>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9"/>
          <p:cNvSpPr/>
          <p:nvPr/>
        </p:nvSpPr>
        <p:spPr>
          <a:xfrm rot="-5400000">
            <a:off x="1359893" y="3653203"/>
            <a:ext cx="1435872" cy="1243323"/>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9"/>
          <p:cNvSpPr/>
          <p:nvPr/>
        </p:nvSpPr>
        <p:spPr>
          <a:xfrm>
            <a:off x="2699484" y="3611467"/>
            <a:ext cx="3256800" cy="1326800"/>
          </a:xfrm>
          <a:prstGeom prst="roundRect">
            <a:avLst>
              <a:gd name="adj" fmla="val 11978"/>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78" name="Google Shape;978;p49"/>
          <p:cNvSpPr/>
          <p:nvPr/>
        </p:nvSpPr>
        <p:spPr>
          <a:xfrm>
            <a:off x="1685617" y="3962100"/>
            <a:ext cx="784432" cy="625544"/>
          </a:xfrm>
          <a:custGeom>
            <a:avLst/>
            <a:gdLst/>
            <a:ahLst/>
            <a:cxnLst/>
            <a:rect l="l" t="t" r="r" b="b"/>
            <a:pathLst>
              <a:path w="36440" h="29059" extrusionOk="0">
                <a:moveTo>
                  <a:pt x="30766" y="0"/>
                </a:moveTo>
                <a:lnTo>
                  <a:pt x="13056" y="17710"/>
                </a:lnTo>
                <a:lnTo>
                  <a:pt x="5675" y="10328"/>
                </a:lnTo>
                <a:lnTo>
                  <a:pt x="0" y="16002"/>
                </a:lnTo>
                <a:lnTo>
                  <a:pt x="13056" y="29058"/>
                </a:lnTo>
                <a:lnTo>
                  <a:pt x="36440" y="5675"/>
                </a:lnTo>
                <a:lnTo>
                  <a:pt x="307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9"/>
          <p:cNvSpPr/>
          <p:nvPr/>
        </p:nvSpPr>
        <p:spPr>
          <a:xfrm>
            <a:off x="6836052" y="3962113"/>
            <a:ext cx="625375" cy="625488"/>
          </a:xfrm>
          <a:custGeom>
            <a:avLst/>
            <a:gdLst/>
            <a:ahLst/>
            <a:cxnLst/>
            <a:rect l="l" t="t" r="r" b="b"/>
            <a:pathLst>
              <a:path w="40425" h="40441" extrusionOk="0">
                <a:moveTo>
                  <a:pt x="8705" y="0"/>
                </a:moveTo>
                <a:lnTo>
                  <a:pt x="1" y="8705"/>
                </a:lnTo>
                <a:lnTo>
                  <a:pt x="11517" y="20221"/>
                </a:lnTo>
                <a:lnTo>
                  <a:pt x="1" y="31720"/>
                </a:lnTo>
                <a:lnTo>
                  <a:pt x="8705" y="40441"/>
                </a:lnTo>
                <a:lnTo>
                  <a:pt x="20221" y="28925"/>
                </a:lnTo>
                <a:lnTo>
                  <a:pt x="31720" y="40441"/>
                </a:lnTo>
                <a:lnTo>
                  <a:pt x="40424" y="31720"/>
                </a:lnTo>
                <a:lnTo>
                  <a:pt x="28925" y="20221"/>
                </a:lnTo>
                <a:lnTo>
                  <a:pt x="40424" y="8705"/>
                </a:lnTo>
                <a:lnTo>
                  <a:pt x="31720" y="0"/>
                </a:lnTo>
                <a:lnTo>
                  <a:pt x="20221" y="11517"/>
                </a:lnTo>
                <a:lnTo>
                  <a:pt x="870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49"/>
          <p:cNvSpPr/>
          <p:nvPr/>
        </p:nvSpPr>
        <p:spPr>
          <a:xfrm>
            <a:off x="7770384" y="3611467"/>
            <a:ext cx="3256800" cy="1326800"/>
          </a:xfrm>
          <a:prstGeom prst="roundRect">
            <a:avLst>
              <a:gd name="adj" fmla="val 11978"/>
            </a:avLst>
          </a:prstGeom>
          <a:solidFill>
            <a:schemeClr val="lt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82" name="Google Shape;982;p49"/>
          <p:cNvSpPr>
            <a:spLocks noGrp="1"/>
          </p:cNvSpPr>
          <p:nvPr>
            <p:ph type="title"/>
          </p:nvPr>
        </p:nvSpPr>
        <p:spPr>
          <a:xfrm>
            <a:off x="1456167" y="1250333"/>
            <a:ext cx="9571200" cy="1038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83" name="Google Shape;983;p49"/>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TextBox 1">
            <a:extLst>
              <a:ext uri="{FF2B5EF4-FFF2-40B4-BE49-F238E27FC236}">
                <a16:creationId xmlns:a16="http://schemas.microsoft.com/office/drawing/2014/main" id="{1DC2DCE5-AA20-9CB6-7595-5BC44FD91E8C}"/>
              </a:ext>
            </a:extLst>
          </p:cNvPr>
          <p:cNvSpPr txBox="1"/>
          <p:nvPr userDrawn="1"/>
        </p:nvSpPr>
        <p:spPr>
          <a:xfrm>
            <a:off x="8534069" y="4013247"/>
            <a:ext cx="1729429" cy="523220"/>
          </a:xfrm>
          <a:prstGeom prst="rect">
            <a:avLst/>
          </a:prstGeom>
          <a:noFill/>
        </p:spPr>
        <p:txBody>
          <a:bodyPr wrap="square" rtlCol="0">
            <a:spAutoFit/>
          </a:bodyPr>
          <a:lstStyle/>
          <a:p>
            <a:pPr algn="ctr"/>
            <a:r>
              <a:rPr lang="en-US" sz="2800" b="0" dirty="0">
                <a:solidFill>
                  <a:schemeClr val="tx1"/>
                </a:solidFill>
                <a:latin typeface="+mn-lt"/>
              </a:rPr>
              <a:t>FALSE</a:t>
            </a:r>
            <a:endParaRPr lang="en-IN" sz="2800" b="0" dirty="0">
              <a:solidFill>
                <a:schemeClr val="tx1"/>
              </a:solidFill>
              <a:latin typeface="+mn-lt"/>
            </a:endParaRPr>
          </a:p>
        </p:txBody>
      </p:sp>
      <p:sp>
        <p:nvSpPr>
          <p:cNvPr id="3" name="TextBox 2">
            <a:extLst>
              <a:ext uri="{FF2B5EF4-FFF2-40B4-BE49-F238E27FC236}">
                <a16:creationId xmlns:a16="http://schemas.microsoft.com/office/drawing/2014/main" id="{33941A7D-FF6F-153B-7725-D5700A781D54}"/>
              </a:ext>
            </a:extLst>
          </p:cNvPr>
          <p:cNvSpPr txBox="1"/>
          <p:nvPr userDrawn="1"/>
        </p:nvSpPr>
        <p:spPr>
          <a:xfrm>
            <a:off x="3463169" y="4013247"/>
            <a:ext cx="1729429" cy="523220"/>
          </a:xfrm>
          <a:prstGeom prst="rect">
            <a:avLst/>
          </a:prstGeom>
          <a:noFill/>
        </p:spPr>
        <p:txBody>
          <a:bodyPr wrap="square" rtlCol="0">
            <a:spAutoFit/>
          </a:bodyPr>
          <a:lstStyle/>
          <a:p>
            <a:pPr algn="ctr"/>
            <a:r>
              <a:rPr lang="en-US" sz="2800" b="0" dirty="0">
                <a:solidFill>
                  <a:schemeClr val="tx1"/>
                </a:solidFill>
                <a:latin typeface="+mn-lt"/>
              </a:rPr>
              <a:t>TRUE</a:t>
            </a:r>
            <a:endParaRPr lang="en-IN" sz="2800" b="0" dirty="0">
              <a:solidFill>
                <a:schemeClr val="tx1"/>
              </a:solidFill>
              <a:latin typeface="+mn-lt"/>
            </a:endParaRPr>
          </a:p>
        </p:txBody>
      </p:sp>
    </p:spTree>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matchingName="Section Divider v1">
  <p:cSld name="CUSTOM_43">
    <p:spTree>
      <p:nvGrpSpPr>
        <p:cNvPr id="1" name="Shape 984"/>
        <p:cNvGrpSpPr/>
        <p:nvPr/>
      </p:nvGrpSpPr>
      <p:grpSpPr>
        <a:xfrm>
          <a:off x="0" y="0"/>
          <a:ext cx="0" cy="0"/>
          <a:chOff x="0" y="0"/>
          <a:chExt cx="0" cy="0"/>
        </a:xfrm>
      </p:grpSpPr>
      <p:sp>
        <p:nvSpPr>
          <p:cNvPr id="985" name="Google Shape;985;p50"/>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986" name="Google Shape;986;p50"/>
          <p:cNvGrpSpPr/>
          <p:nvPr/>
        </p:nvGrpSpPr>
        <p:grpSpPr>
          <a:xfrm>
            <a:off x="3564303" y="5689172"/>
            <a:ext cx="5494787" cy="2954932"/>
            <a:chOff x="317615" y="1251533"/>
            <a:chExt cx="9485219" cy="5100867"/>
          </a:xfrm>
        </p:grpSpPr>
        <p:sp>
          <p:nvSpPr>
            <p:cNvPr id="987" name="Google Shape;987;p50"/>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50"/>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50"/>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50"/>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50"/>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50"/>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50"/>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50"/>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50"/>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50"/>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50"/>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50"/>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9" name="Google Shape;999;p50"/>
          <p:cNvGrpSpPr/>
          <p:nvPr/>
        </p:nvGrpSpPr>
        <p:grpSpPr>
          <a:xfrm>
            <a:off x="3564303" y="-1829861"/>
            <a:ext cx="5494787" cy="2954932"/>
            <a:chOff x="317615" y="1251533"/>
            <a:chExt cx="9485219" cy="5100867"/>
          </a:xfrm>
        </p:grpSpPr>
        <p:sp>
          <p:nvSpPr>
            <p:cNvPr id="1000" name="Google Shape;1000;p50"/>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50"/>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50"/>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50"/>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50"/>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50"/>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50"/>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50"/>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50"/>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50"/>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50"/>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50"/>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2" name="Google Shape;1012;p50"/>
          <p:cNvSpPr>
            <a:spLocks noGrp="1"/>
          </p:cNvSpPr>
          <p:nvPr>
            <p:ph type="title"/>
          </p:nvPr>
        </p:nvSpPr>
        <p:spPr>
          <a:xfrm>
            <a:off x="914100" y="1815367"/>
            <a:ext cx="10795200" cy="25632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matchingName="Section Divider v2">
  <p:cSld name="CUSTOM_44">
    <p:spTree>
      <p:nvGrpSpPr>
        <p:cNvPr id="1" name="Shape 1013"/>
        <p:cNvGrpSpPr/>
        <p:nvPr/>
      </p:nvGrpSpPr>
      <p:grpSpPr>
        <a:xfrm>
          <a:off x="0" y="0"/>
          <a:ext cx="0" cy="0"/>
          <a:chOff x="0" y="0"/>
          <a:chExt cx="0" cy="0"/>
        </a:xfrm>
      </p:grpSpPr>
      <p:sp>
        <p:nvSpPr>
          <p:cNvPr id="1014" name="Google Shape;1014;p51"/>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015" name="Google Shape;1015;p51"/>
          <p:cNvGrpSpPr/>
          <p:nvPr/>
        </p:nvGrpSpPr>
        <p:grpSpPr>
          <a:xfrm rot="-5400000">
            <a:off x="7203248" y="1842027"/>
            <a:ext cx="5895063" cy="3170188"/>
            <a:chOff x="317615" y="1251533"/>
            <a:chExt cx="9485219" cy="5100867"/>
          </a:xfrm>
        </p:grpSpPr>
        <p:sp>
          <p:nvSpPr>
            <p:cNvPr id="1016" name="Google Shape;1016;p51"/>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17" name="Google Shape;1017;p51"/>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18" name="Google Shape;1018;p51"/>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19" name="Google Shape;1019;p51"/>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20" name="Google Shape;1020;p51"/>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21" name="Google Shape;1021;p51"/>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22" name="Google Shape;1022;p51"/>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23" name="Google Shape;1023;p51"/>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24" name="Google Shape;1024;p51"/>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25" name="Google Shape;1025;p51"/>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26" name="Google Shape;1026;p51"/>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sp>
          <p:nvSpPr>
            <p:cNvPr id="1027" name="Google Shape;1027;p51"/>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8075" tIns="98075" rIns="98075" bIns="98075" anchor="ctr" anchorCtr="0">
              <a:noAutofit/>
            </a:bodyPr>
            <a:lstStyle/>
            <a:p>
              <a:pPr marL="0" lvl="0" indent="0" algn="l" rtl="0">
                <a:spcBef>
                  <a:spcPts val="0"/>
                </a:spcBef>
                <a:spcAft>
                  <a:spcPts val="0"/>
                </a:spcAft>
                <a:buNone/>
              </a:pPr>
              <a:endParaRPr/>
            </a:p>
          </p:txBody>
        </p:sp>
      </p:grpSp>
      <p:sp>
        <p:nvSpPr>
          <p:cNvPr id="1028" name="Google Shape;1028;p51"/>
          <p:cNvSpPr>
            <a:spLocks noGrp="1"/>
          </p:cNvSpPr>
          <p:nvPr>
            <p:ph type="title"/>
          </p:nvPr>
        </p:nvSpPr>
        <p:spPr>
          <a:xfrm>
            <a:off x="914100" y="1879400"/>
            <a:ext cx="7444800" cy="2563200"/>
          </a:xfrm>
          <a:prstGeom prst="rect">
            <a:avLst/>
          </a:prstGeom>
        </p:spPr>
        <p:txBody>
          <a:bodyPr spcFirstLastPara="1" wrap="square" lIns="0" tIns="0" rIns="0" bIns="0" anchor="ctr"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matchingName="Slide with 2 Columns and Icons v1">
  <p:cSld name="CUSTOM_45">
    <p:spTree>
      <p:nvGrpSpPr>
        <p:cNvPr id="1" name="Shape 1029"/>
        <p:cNvGrpSpPr/>
        <p:nvPr/>
      </p:nvGrpSpPr>
      <p:grpSpPr>
        <a:xfrm>
          <a:off x="0" y="0"/>
          <a:ext cx="0" cy="0"/>
          <a:chOff x="0" y="0"/>
          <a:chExt cx="0" cy="0"/>
        </a:xfrm>
      </p:grpSpPr>
      <p:sp>
        <p:nvSpPr>
          <p:cNvPr id="1030" name="Google Shape;1030;p52"/>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31" name="Google Shape;1031;p52"/>
          <p:cNvSpPr>
            <a:spLocks noGrp="1"/>
          </p:cNvSpPr>
          <p:nvPr>
            <p:ph type="pic" idx="12"/>
          </p:nvPr>
        </p:nvSpPr>
        <p:spPr>
          <a:xfrm>
            <a:off x="1158300" y="1477767"/>
            <a:ext cx="558800" cy="558800"/>
          </a:xfrm>
          <a:prstGeom prst="rect">
            <a:avLst/>
          </a:prstGeom>
          <a:noFill/>
          <a:ln>
            <a:noFill/>
          </a:ln>
        </p:spPr>
      </p:sp>
      <p:sp>
        <p:nvSpPr>
          <p:cNvPr id="1032" name="Google Shape;1032;p52"/>
          <p:cNvSpPr>
            <a:spLocks noGrp="1"/>
          </p:cNvSpPr>
          <p:nvPr>
            <p:ph type="pic" idx="22"/>
          </p:nvPr>
        </p:nvSpPr>
        <p:spPr>
          <a:xfrm>
            <a:off x="6446967" y="1477767"/>
            <a:ext cx="558800" cy="558800"/>
          </a:xfrm>
          <a:prstGeom prst="rect">
            <a:avLst/>
          </a:prstGeom>
          <a:noFill/>
          <a:ln>
            <a:noFill/>
          </a:ln>
        </p:spPr>
      </p:sp>
      <p:grpSp>
        <p:nvGrpSpPr>
          <p:cNvPr id="1033" name="Google Shape;1033;p52"/>
          <p:cNvGrpSpPr/>
          <p:nvPr/>
        </p:nvGrpSpPr>
        <p:grpSpPr>
          <a:xfrm rot="-5935865">
            <a:off x="9721031" y="-1232457"/>
            <a:ext cx="3975983" cy="3137453"/>
            <a:chOff x="317615" y="2147067"/>
            <a:chExt cx="4047585" cy="3193956"/>
          </a:xfrm>
        </p:grpSpPr>
        <p:sp>
          <p:nvSpPr>
            <p:cNvPr id="1034" name="Google Shape;1034;p52"/>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3"/>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sp>
          <p:nvSpPr>
            <p:cNvPr id="1035" name="Google Shape;1035;p52"/>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sp>
          <p:nvSpPr>
            <p:cNvPr id="1036" name="Google Shape;1036;p52"/>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2"/>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grpSp>
      <p:sp>
        <p:nvSpPr>
          <p:cNvPr id="1037" name="Google Shape;1037;p52"/>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38" name="Google Shape;1038;p52"/>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39" name="Google Shape;1039;p52"/>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matchingName="Slide with 2 Columns and Icons v2">
  <p:cSld name="CUSTOM_46">
    <p:spTree>
      <p:nvGrpSpPr>
        <p:cNvPr id="1" name="Shape 1040"/>
        <p:cNvGrpSpPr/>
        <p:nvPr/>
      </p:nvGrpSpPr>
      <p:grpSpPr>
        <a:xfrm>
          <a:off x="0" y="0"/>
          <a:ext cx="0" cy="0"/>
          <a:chOff x="0" y="0"/>
          <a:chExt cx="0" cy="0"/>
        </a:xfrm>
      </p:grpSpPr>
      <p:sp>
        <p:nvSpPr>
          <p:cNvPr id="1041" name="Google Shape;1041;p53"/>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042" name="Google Shape;1042;p53"/>
          <p:cNvGrpSpPr/>
          <p:nvPr/>
        </p:nvGrpSpPr>
        <p:grpSpPr>
          <a:xfrm>
            <a:off x="10706304" y="5642341"/>
            <a:ext cx="1401679" cy="1106067"/>
            <a:chOff x="317615" y="2147067"/>
            <a:chExt cx="4047585" cy="3193956"/>
          </a:xfrm>
        </p:grpSpPr>
        <p:sp>
          <p:nvSpPr>
            <p:cNvPr id="1043" name="Google Shape;1043;p53"/>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86325" tIns="86325" rIns="86325" bIns="86325" anchor="ctr" anchorCtr="0">
              <a:noAutofit/>
            </a:bodyPr>
            <a:lstStyle/>
            <a:p>
              <a:pPr marL="0" lvl="0" indent="0" algn="l" rtl="0">
                <a:spcBef>
                  <a:spcPts val="0"/>
                </a:spcBef>
                <a:spcAft>
                  <a:spcPts val="0"/>
                </a:spcAft>
                <a:buNone/>
              </a:pPr>
              <a:endParaRPr/>
            </a:p>
          </p:txBody>
        </p:sp>
        <p:sp>
          <p:nvSpPr>
            <p:cNvPr id="1044" name="Google Shape;1044;p53"/>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86325" tIns="86325" rIns="86325" bIns="86325" anchor="ctr" anchorCtr="0">
              <a:noAutofit/>
            </a:bodyPr>
            <a:lstStyle/>
            <a:p>
              <a:pPr marL="0" lvl="0" indent="0" algn="l" rtl="0">
                <a:spcBef>
                  <a:spcPts val="0"/>
                </a:spcBef>
                <a:spcAft>
                  <a:spcPts val="0"/>
                </a:spcAft>
                <a:buNone/>
              </a:pPr>
              <a:endParaRPr/>
            </a:p>
          </p:txBody>
        </p:sp>
        <p:sp>
          <p:nvSpPr>
            <p:cNvPr id="1045" name="Google Shape;1045;p53"/>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86325" tIns="86325" rIns="86325" bIns="86325" anchor="ctr" anchorCtr="0">
              <a:noAutofit/>
            </a:bodyPr>
            <a:lstStyle/>
            <a:p>
              <a:pPr marL="0" lvl="0" indent="0" algn="l" rtl="0">
                <a:spcBef>
                  <a:spcPts val="0"/>
                </a:spcBef>
                <a:spcAft>
                  <a:spcPts val="0"/>
                </a:spcAft>
                <a:buNone/>
              </a:pPr>
              <a:endParaRPr/>
            </a:p>
          </p:txBody>
        </p:sp>
      </p:grpSp>
      <p:sp>
        <p:nvSpPr>
          <p:cNvPr id="1046" name="Google Shape;1046;p53"/>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47" name="Google Shape;1047;p53"/>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48" name="Google Shape;1048;p53"/>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matchingName="Slide with 2 Columns and Icons v3">
  <p:cSld name="CUSTOM_47">
    <p:spTree>
      <p:nvGrpSpPr>
        <p:cNvPr id="1" name="Shape 1049"/>
        <p:cNvGrpSpPr/>
        <p:nvPr/>
      </p:nvGrpSpPr>
      <p:grpSpPr>
        <a:xfrm>
          <a:off x="0" y="0"/>
          <a:ext cx="0" cy="0"/>
          <a:chOff x="0" y="0"/>
          <a:chExt cx="0" cy="0"/>
        </a:xfrm>
      </p:grpSpPr>
      <p:sp>
        <p:nvSpPr>
          <p:cNvPr id="1050" name="Google Shape;1050;p54"/>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51" name="Google Shape;1051;p54"/>
          <p:cNvSpPr/>
          <p:nvPr/>
        </p:nvSpPr>
        <p:spPr>
          <a:xfrm>
            <a:off x="911467" y="1677300"/>
            <a:ext cx="5316000" cy="4700800"/>
          </a:xfrm>
          <a:prstGeom prst="roundRect">
            <a:avLst>
              <a:gd name="adj" fmla="val 4767"/>
            </a:avLst>
          </a:prstGeom>
          <a:solidFill>
            <a:srgbClr val="9FE4D4">
              <a:alpha val="24050"/>
            </a:srgbClr>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052" name="Google Shape;1052;p54"/>
          <p:cNvSpPr/>
          <p:nvPr/>
        </p:nvSpPr>
        <p:spPr>
          <a:xfrm>
            <a:off x="1085983" y="1802400"/>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053" name="Google Shape;1053;p54"/>
          <p:cNvSpPr/>
          <p:nvPr/>
        </p:nvSpPr>
        <p:spPr>
          <a:xfrm>
            <a:off x="6419767" y="1677300"/>
            <a:ext cx="5316000" cy="4700800"/>
          </a:xfrm>
          <a:prstGeom prst="roundRect">
            <a:avLst>
              <a:gd name="adj" fmla="val 4767"/>
            </a:avLst>
          </a:prstGeom>
          <a:solidFill>
            <a:srgbClr val="9FE4D4">
              <a:alpha val="24050"/>
            </a:srgbClr>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054" name="Google Shape;1054;p54"/>
          <p:cNvSpPr/>
          <p:nvPr/>
        </p:nvSpPr>
        <p:spPr>
          <a:xfrm>
            <a:off x="6594283" y="1802400"/>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grpSp>
        <p:nvGrpSpPr>
          <p:cNvPr id="1055" name="Google Shape;1055;p54"/>
          <p:cNvGrpSpPr/>
          <p:nvPr/>
        </p:nvGrpSpPr>
        <p:grpSpPr>
          <a:xfrm>
            <a:off x="10316407" y="-598675"/>
            <a:ext cx="2281195" cy="1226759"/>
            <a:chOff x="317615" y="1251533"/>
            <a:chExt cx="9485219" cy="5100867"/>
          </a:xfrm>
        </p:grpSpPr>
        <p:sp>
          <p:nvSpPr>
            <p:cNvPr id="1056" name="Google Shape;1056;p54"/>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54"/>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54"/>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54"/>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54"/>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54"/>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54"/>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54"/>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54"/>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54"/>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54"/>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54"/>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68" name="Google Shape;1068;p54"/>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69" name="Google Shape;1069;p54"/>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70" name="Google Shape;1070;p54"/>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matchingName="Slide with 2 Columns and Icons v4">
  <p:cSld name="CUSTOM_48">
    <p:spTree>
      <p:nvGrpSpPr>
        <p:cNvPr id="1" name="Shape 1071"/>
        <p:cNvGrpSpPr/>
        <p:nvPr/>
      </p:nvGrpSpPr>
      <p:grpSpPr>
        <a:xfrm>
          <a:off x="0" y="0"/>
          <a:ext cx="0" cy="0"/>
          <a:chOff x="0" y="0"/>
          <a:chExt cx="0" cy="0"/>
        </a:xfrm>
      </p:grpSpPr>
      <p:grpSp>
        <p:nvGrpSpPr>
          <p:cNvPr id="1072" name="Google Shape;1072;p55"/>
          <p:cNvGrpSpPr/>
          <p:nvPr/>
        </p:nvGrpSpPr>
        <p:grpSpPr>
          <a:xfrm>
            <a:off x="-1388597" y="4567439"/>
            <a:ext cx="5494787" cy="2954932"/>
            <a:chOff x="317615" y="1251533"/>
            <a:chExt cx="9485219" cy="5100867"/>
          </a:xfrm>
        </p:grpSpPr>
        <p:sp>
          <p:nvSpPr>
            <p:cNvPr id="1073" name="Google Shape;1073;p55"/>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55"/>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55"/>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55"/>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55"/>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55"/>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55"/>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55"/>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55"/>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55"/>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55"/>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55"/>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5" name="Google Shape;1085;p55"/>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cxnSp>
        <p:nvCxnSpPr>
          <p:cNvPr id="1086" name="Google Shape;1086;p55"/>
          <p:cNvCxnSpPr/>
          <p:nvPr/>
        </p:nvCxnSpPr>
        <p:spPr>
          <a:xfrm>
            <a:off x="5677300" y="3445800"/>
            <a:ext cx="6073600" cy="0"/>
          </a:xfrm>
          <a:prstGeom prst="straightConnector1">
            <a:avLst/>
          </a:prstGeom>
          <a:noFill/>
          <a:ln w="9525" cap="flat" cmpd="sng">
            <a:solidFill>
              <a:schemeClr val="accent3"/>
            </a:solidFill>
            <a:prstDash val="solid"/>
            <a:round/>
            <a:headEnd type="none" w="med" len="med"/>
            <a:tailEnd type="none" w="med" len="med"/>
          </a:ln>
        </p:spPr>
      </p:cxnSp>
      <p:sp>
        <p:nvSpPr>
          <p:cNvPr id="1087" name="Google Shape;1087;p55"/>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88" name="Google Shape;1088;p55"/>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89" name="Google Shape;1089;p55"/>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matchingName="Slide with 3 Columns and Icons v1">
  <p:cSld name="CUSTOM_49">
    <p:spTree>
      <p:nvGrpSpPr>
        <p:cNvPr id="1" name="Shape 1090"/>
        <p:cNvGrpSpPr/>
        <p:nvPr/>
      </p:nvGrpSpPr>
      <p:grpSpPr>
        <a:xfrm>
          <a:off x="0" y="0"/>
          <a:ext cx="0" cy="0"/>
          <a:chOff x="0" y="0"/>
          <a:chExt cx="0" cy="0"/>
        </a:xfrm>
      </p:grpSpPr>
      <p:sp>
        <p:nvSpPr>
          <p:cNvPr id="1091" name="Google Shape;1091;p56"/>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092" name="Google Shape;1092;p56"/>
          <p:cNvGrpSpPr/>
          <p:nvPr/>
        </p:nvGrpSpPr>
        <p:grpSpPr>
          <a:xfrm>
            <a:off x="7935269" y="-2156328"/>
            <a:ext cx="5494787" cy="2954932"/>
            <a:chOff x="317615" y="1251533"/>
            <a:chExt cx="9485219" cy="5100867"/>
          </a:xfrm>
        </p:grpSpPr>
        <p:sp>
          <p:nvSpPr>
            <p:cNvPr id="1093" name="Google Shape;1093;p56"/>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56"/>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56"/>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56"/>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56"/>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56"/>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56"/>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56"/>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56"/>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56"/>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56"/>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56"/>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5" name="Google Shape;1105;p56"/>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106" name="Google Shape;1106;p56"/>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07" name="Google Shape;1107;p56"/>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matchingName="Slide with 4 Columns and Icons v1">
  <p:cSld name="CUSTOM_50">
    <p:spTree>
      <p:nvGrpSpPr>
        <p:cNvPr id="1" name="Shape 1108"/>
        <p:cNvGrpSpPr/>
        <p:nvPr/>
      </p:nvGrpSpPr>
      <p:grpSpPr>
        <a:xfrm>
          <a:off x="0" y="0"/>
          <a:ext cx="0" cy="0"/>
          <a:chOff x="0" y="0"/>
          <a:chExt cx="0" cy="0"/>
        </a:xfrm>
      </p:grpSpPr>
      <p:sp>
        <p:nvSpPr>
          <p:cNvPr id="1109" name="Google Shape;1109;p57"/>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10" name="Google Shape;1110;p57"/>
          <p:cNvSpPr/>
          <p:nvPr/>
        </p:nvSpPr>
        <p:spPr>
          <a:xfrm>
            <a:off x="895600" y="1557397"/>
            <a:ext cx="5362800" cy="2352000"/>
          </a:xfrm>
          <a:prstGeom prst="roundRect">
            <a:avLst>
              <a:gd name="adj" fmla="val 3234"/>
            </a:avLst>
          </a:prstGeom>
          <a:solidFill>
            <a:schemeClr val="lt1"/>
          </a:solidFill>
          <a:ln>
            <a:noFill/>
          </a:ln>
        </p:spPr>
        <p:txBody>
          <a:bodyPr spcFirstLastPara="1" wrap="square" lIns="92350" tIns="92350" rIns="92350" bIns="92350" anchor="ctr" anchorCtr="0">
            <a:noAutofit/>
          </a:bodyPr>
          <a:lstStyle/>
          <a:p>
            <a:pPr marL="0" lvl="0" indent="0" algn="ctr" rtl="0">
              <a:spcBef>
                <a:spcPts val="0"/>
              </a:spcBef>
              <a:spcAft>
                <a:spcPts val="0"/>
              </a:spcAft>
              <a:buNone/>
            </a:pPr>
            <a:endParaRPr sz="1413">
              <a:latin typeface="+mn-lt"/>
              <a:ea typeface="+mn-lt"/>
              <a:cs typeface="+mn-lt"/>
              <a:sym typeface="+mn-lt"/>
            </a:endParaRPr>
          </a:p>
        </p:txBody>
      </p:sp>
      <p:sp>
        <p:nvSpPr>
          <p:cNvPr id="1111" name="Google Shape;1111;p57"/>
          <p:cNvSpPr/>
          <p:nvPr/>
        </p:nvSpPr>
        <p:spPr>
          <a:xfrm>
            <a:off x="6372967" y="1557397"/>
            <a:ext cx="5362800" cy="2352000"/>
          </a:xfrm>
          <a:prstGeom prst="roundRect">
            <a:avLst>
              <a:gd name="adj" fmla="val 3234"/>
            </a:avLst>
          </a:prstGeom>
          <a:solidFill>
            <a:schemeClr val="lt1"/>
          </a:solidFill>
          <a:ln>
            <a:noFill/>
          </a:ln>
        </p:spPr>
        <p:txBody>
          <a:bodyPr spcFirstLastPara="1" wrap="square" lIns="92350" tIns="92350" rIns="92350" bIns="92350" anchor="ctr" anchorCtr="0">
            <a:noAutofit/>
          </a:bodyPr>
          <a:lstStyle/>
          <a:p>
            <a:pPr marL="0" lvl="0" indent="0" algn="ctr" rtl="0">
              <a:spcBef>
                <a:spcPts val="0"/>
              </a:spcBef>
              <a:spcAft>
                <a:spcPts val="0"/>
              </a:spcAft>
              <a:buNone/>
            </a:pPr>
            <a:endParaRPr sz="1413">
              <a:latin typeface="+mn-lt"/>
              <a:ea typeface="+mn-lt"/>
              <a:cs typeface="+mn-lt"/>
              <a:sym typeface="+mn-lt"/>
            </a:endParaRPr>
          </a:p>
        </p:txBody>
      </p:sp>
      <p:sp>
        <p:nvSpPr>
          <p:cNvPr id="1112" name="Google Shape;1112;p57"/>
          <p:cNvSpPr/>
          <p:nvPr/>
        </p:nvSpPr>
        <p:spPr>
          <a:xfrm>
            <a:off x="895600" y="4049197"/>
            <a:ext cx="5362800" cy="2352000"/>
          </a:xfrm>
          <a:prstGeom prst="roundRect">
            <a:avLst>
              <a:gd name="adj" fmla="val 3234"/>
            </a:avLst>
          </a:prstGeom>
          <a:solidFill>
            <a:schemeClr val="lt1"/>
          </a:solidFill>
          <a:ln>
            <a:noFill/>
          </a:ln>
        </p:spPr>
        <p:txBody>
          <a:bodyPr spcFirstLastPara="1" wrap="square" lIns="92350" tIns="92350" rIns="92350" bIns="92350" anchor="ctr" anchorCtr="0">
            <a:noAutofit/>
          </a:bodyPr>
          <a:lstStyle/>
          <a:p>
            <a:pPr marL="0" lvl="0" indent="0" algn="ctr" rtl="0">
              <a:spcBef>
                <a:spcPts val="0"/>
              </a:spcBef>
              <a:spcAft>
                <a:spcPts val="0"/>
              </a:spcAft>
              <a:buNone/>
            </a:pPr>
            <a:endParaRPr sz="1413">
              <a:latin typeface="+mn-lt"/>
              <a:ea typeface="+mn-lt"/>
              <a:cs typeface="+mn-lt"/>
              <a:sym typeface="+mn-lt"/>
            </a:endParaRPr>
          </a:p>
        </p:txBody>
      </p:sp>
      <p:sp>
        <p:nvSpPr>
          <p:cNvPr id="1113" name="Google Shape;1113;p57"/>
          <p:cNvSpPr/>
          <p:nvPr/>
        </p:nvSpPr>
        <p:spPr>
          <a:xfrm>
            <a:off x="6372967" y="4049197"/>
            <a:ext cx="5362800" cy="2352000"/>
          </a:xfrm>
          <a:prstGeom prst="roundRect">
            <a:avLst>
              <a:gd name="adj" fmla="val 3234"/>
            </a:avLst>
          </a:prstGeom>
          <a:solidFill>
            <a:schemeClr val="lt1"/>
          </a:solidFill>
          <a:ln>
            <a:noFill/>
          </a:ln>
        </p:spPr>
        <p:txBody>
          <a:bodyPr spcFirstLastPara="1" wrap="square" lIns="92350" tIns="92350" rIns="92350" bIns="92350" anchor="ctr" anchorCtr="0">
            <a:noAutofit/>
          </a:bodyPr>
          <a:lstStyle/>
          <a:p>
            <a:pPr marL="0" lvl="0" indent="0" algn="ctr" rtl="0">
              <a:spcBef>
                <a:spcPts val="0"/>
              </a:spcBef>
              <a:spcAft>
                <a:spcPts val="0"/>
              </a:spcAft>
              <a:buNone/>
            </a:pPr>
            <a:endParaRPr sz="1413">
              <a:latin typeface="+mn-lt"/>
              <a:ea typeface="+mn-lt"/>
              <a:cs typeface="+mn-lt"/>
              <a:sym typeface="+mn-lt"/>
            </a:endParaRPr>
          </a:p>
        </p:txBody>
      </p:sp>
      <p:grpSp>
        <p:nvGrpSpPr>
          <p:cNvPr id="1114" name="Google Shape;1114;p57"/>
          <p:cNvGrpSpPr/>
          <p:nvPr/>
        </p:nvGrpSpPr>
        <p:grpSpPr>
          <a:xfrm>
            <a:off x="10316407" y="-598675"/>
            <a:ext cx="2281195" cy="1226759"/>
            <a:chOff x="317615" y="1251533"/>
            <a:chExt cx="9485219" cy="5100867"/>
          </a:xfrm>
        </p:grpSpPr>
        <p:sp>
          <p:nvSpPr>
            <p:cNvPr id="1115" name="Google Shape;1115;p57"/>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57"/>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57"/>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57"/>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57"/>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57"/>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57"/>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57"/>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57"/>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57"/>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57"/>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57"/>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7" name="Google Shape;1127;p57"/>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128" name="Google Shape;1128;p57"/>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29" name="Google Shape;1129;p57"/>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matchingName="Slide with 3 Columns and Icons and Image">
  <p:cSld name="CUSTOM_51">
    <p:spTree>
      <p:nvGrpSpPr>
        <p:cNvPr id="1" name="Shape 1130"/>
        <p:cNvGrpSpPr/>
        <p:nvPr/>
      </p:nvGrpSpPr>
      <p:grpSpPr>
        <a:xfrm>
          <a:off x="0" y="0"/>
          <a:ext cx="0" cy="0"/>
          <a:chOff x="0" y="0"/>
          <a:chExt cx="0" cy="0"/>
        </a:xfrm>
      </p:grpSpPr>
      <p:sp>
        <p:nvSpPr>
          <p:cNvPr id="1131" name="Google Shape;1131;p58"/>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32" name="Google Shape;1132;p58"/>
          <p:cNvSpPr/>
          <p:nvPr/>
        </p:nvSpPr>
        <p:spPr>
          <a:xfrm>
            <a:off x="895600" y="1557397"/>
            <a:ext cx="5362800" cy="2352000"/>
          </a:xfrm>
          <a:prstGeom prst="roundRect">
            <a:avLst>
              <a:gd name="adj" fmla="val 3234"/>
            </a:avLst>
          </a:prstGeom>
          <a:solidFill>
            <a:srgbClr val="9FE4D4">
              <a:alpha val="24050"/>
            </a:srgbClr>
          </a:solidFill>
          <a:ln>
            <a:noFill/>
          </a:ln>
        </p:spPr>
        <p:txBody>
          <a:bodyPr spcFirstLastPara="1" wrap="square" lIns="92350" tIns="92350" rIns="92350" bIns="92350" anchor="ctr" anchorCtr="0">
            <a:noAutofit/>
          </a:bodyPr>
          <a:lstStyle/>
          <a:p>
            <a:pPr marL="0" lvl="0" indent="0" algn="ctr" rtl="0">
              <a:spcBef>
                <a:spcPts val="0"/>
              </a:spcBef>
              <a:spcAft>
                <a:spcPts val="0"/>
              </a:spcAft>
              <a:buNone/>
            </a:pPr>
            <a:endParaRPr sz="1413">
              <a:latin typeface="+mn-lt"/>
              <a:ea typeface="+mn-lt"/>
              <a:cs typeface="+mn-lt"/>
              <a:sym typeface="+mn-lt"/>
            </a:endParaRPr>
          </a:p>
        </p:txBody>
      </p:sp>
      <p:sp>
        <p:nvSpPr>
          <p:cNvPr id="1133" name="Google Shape;1133;p58"/>
          <p:cNvSpPr/>
          <p:nvPr/>
        </p:nvSpPr>
        <p:spPr>
          <a:xfrm>
            <a:off x="6372967" y="1557397"/>
            <a:ext cx="5362800" cy="2352000"/>
          </a:xfrm>
          <a:prstGeom prst="roundRect">
            <a:avLst>
              <a:gd name="adj" fmla="val 3234"/>
            </a:avLst>
          </a:prstGeom>
          <a:solidFill>
            <a:srgbClr val="9FE4D4">
              <a:alpha val="24050"/>
            </a:srgbClr>
          </a:solidFill>
          <a:ln>
            <a:noFill/>
          </a:ln>
        </p:spPr>
        <p:txBody>
          <a:bodyPr spcFirstLastPara="1" wrap="square" lIns="92350" tIns="92350" rIns="92350" bIns="92350" anchor="ctr" anchorCtr="0">
            <a:noAutofit/>
          </a:bodyPr>
          <a:lstStyle/>
          <a:p>
            <a:pPr marL="0" lvl="0" indent="0" algn="ctr" rtl="0">
              <a:spcBef>
                <a:spcPts val="0"/>
              </a:spcBef>
              <a:spcAft>
                <a:spcPts val="0"/>
              </a:spcAft>
              <a:buNone/>
            </a:pPr>
            <a:endParaRPr sz="1413">
              <a:latin typeface="+mn-lt"/>
              <a:ea typeface="+mn-lt"/>
              <a:cs typeface="+mn-lt"/>
              <a:sym typeface="+mn-lt"/>
            </a:endParaRPr>
          </a:p>
        </p:txBody>
      </p:sp>
      <p:sp>
        <p:nvSpPr>
          <p:cNvPr id="1134" name="Google Shape;1134;p58"/>
          <p:cNvSpPr/>
          <p:nvPr/>
        </p:nvSpPr>
        <p:spPr>
          <a:xfrm>
            <a:off x="895600" y="4049197"/>
            <a:ext cx="5362800" cy="2352000"/>
          </a:xfrm>
          <a:prstGeom prst="roundRect">
            <a:avLst>
              <a:gd name="adj" fmla="val 3234"/>
            </a:avLst>
          </a:prstGeom>
          <a:solidFill>
            <a:srgbClr val="9FE4D4">
              <a:alpha val="24050"/>
            </a:srgbClr>
          </a:solidFill>
          <a:ln>
            <a:noFill/>
          </a:ln>
        </p:spPr>
        <p:txBody>
          <a:bodyPr spcFirstLastPara="1" wrap="square" lIns="92350" tIns="92350" rIns="92350" bIns="92350" anchor="ctr" anchorCtr="0">
            <a:noAutofit/>
          </a:bodyPr>
          <a:lstStyle/>
          <a:p>
            <a:pPr marL="0" lvl="0" indent="0" algn="ctr" rtl="0">
              <a:spcBef>
                <a:spcPts val="0"/>
              </a:spcBef>
              <a:spcAft>
                <a:spcPts val="0"/>
              </a:spcAft>
              <a:buNone/>
            </a:pPr>
            <a:endParaRPr sz="1413">
              <a:latin typeface="+mn-lt"/>
              <a:ea typeface="+mn-lt"/>
              <a:cs typeface="+mn-lt"/>
              <a:sym typeface="+mn-lt"/>
            </a:endParaRPr>
          </a:p>
        </p:txBody>
      </p:sp>
      <p:grpSp>
        <p:nvGrpSpPr>
          <p:cNvPr id="1135" name="Google Shape;1135;p58"/>
          <p:cNvGrpSpPr/>
          <p:nvPr/>
        </p:nvGrpSpPr>
        <p:grpSpPr>
          <a:xfrm>
            <a:off x="10316407" y="-598675"/>
            <a:ext cx="2281195" cy="1226759"/>
            <a:chOff x="317615" y="1251533"/>
            <a:chExt cx="9485219" cy="5100867"/>
          </a:xfrm>
        </p:grpSpPr>
        <p:sp>
          <p:nvSpPr>
            <p:cNvPr id="1136" name="Google Shape;1136;p58"/>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58"/>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58"/>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58"/>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58"/>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58"/>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58"/>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58"/>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58"/>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58"/>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58"/>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58"/>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8" name="Google Shape;1148;p58"/>
          <p:cNvSpPr>
            <a:spLocks noGrp="1"/>
          </p:cNvSpPr>
          <p:nvPr>
            <p:ph type="pic" idx="12"/>
          </p:nvPr>
        </p:nvSpPr>
        <p:spPr>
          <a:xfrm>
            <a:off x="6361933" y="4056267"/>
            <a:ext cx="5362800" cy="2321600"/>
          </a:xfrm>
          <a:prstGeom prst="roundRect">
            <a:avLst>
              <a:gd name="adj" fmla="val 6303"/>
            </a:avLst>
          </a:prstGeom>
          <a:noFill/>
          <a:ln>
            <a:noFill/>
          </a:ln>
        </p:spPr>
      </p:sp>
      <p:sp>
        <p:nvSpPr>
          <p:cNvPr id="1149" name="Google Shape;1149;p58"/>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150" name="Google Shape;1150;p58"/>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51" name="Google Shape;1151;p58"/>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matchingName="Slide with 4 Columns and Icons v2">
  <p:cSld name="CUSTOM_52">
    <p:spTree>
      <p:nvGrpSpPr>
        <p:cNvPr id="1" name="Shape 1152"/>
        <p:cNvGrpSpPr/>
        <p:nvPr/>
      </p:nvGrpSpPr>
      <p:grpSpPr>
        <a:xfrm>
          <a:off x="0" y="0"/>
          <a:ext cx="0" cy="0"/>
          <a:chOff x="0" y="0"/>
          <a:chExt cx="0" cy="0"/>
        </a:xfrm>
      </p:grpSpPr>
      <p:sp>
        <p:nvSpPr>
          <p:cNvPr id="1153" name="Google Shape;1153;p59"/>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54" name="Google Shape;1154;p59"/>
          <p:cNvSpPr/>
          <p:nvPr/>
        </p:nvSpPr>
        <p:spPr>
          <a:xfrm>
            <a:off x="895600" y="1557403"/>
            <a:ext cx="10840000" cy="4843600"/>
          </a:xfrm>
          <a:prstGeom prst="roundRect">
            <a:avLst>
              <a:gd name="adj" fmla="val 3234"/>
            </a:avLst>
          </a:prstGeom>
          <a:solidFill>
            <a:srgbClr val="9FE4D4">
              <a:alpha val="24050"/>
            </a:srgbClr>
          </a:solidFill>
          <a:ln>
            <a:noFill/>
          </a:ln>
        </p:spPr>
        <p:txBody>
          <a:bodyPr spcFirstLastPara="1" wrap="square" lIns="92350" tIns="92350" rIns="92350" bIns="92350" anchor="ctr" anchorCtr="0">
            <a:noAutofit/>
          </a:bodyPr>
          <a:lstStyle/>
          <a:p>
            <a:pPr marL="0" lvl="0" indent="0" algn="ctr" rtl="0">
              <a:spcBef>
                <a:spcPts val="0"/>
              </a:spcBef>
              <a:spcAft>
                <a:spcPts val="0"/>
              </a:spcAft>
              <a:buNone/>
            </a:pPr>
            <a:endParaRPr sz="1413">
              <a:latin typeface="+mn-lt"/>
              <a:ea typeface="+mn-lt"/>
              <a:cs typeface="+mn-lt"/>
              <a:sym typeface="+mn-lt"/>
            </a:endParaRPr>
          </a:p>
        </p:txBody>
      </p:sp>
      <p:cxnSp>
        <p:nvCxnSpPr>
          <p:cNvPr id="1155" name="Google Shape;1155;p59"/>
          <p:cNvCxnSpPr>
            <a:stCxn id="1154" idx="1"/>
            <a:endCxn id="1154" idx="3"/>
          </p:cNvCxnSpPr>
          <p:nvPr/>
        </p:nvCxnSpPr>
        <p:spPr>
          <a:xfrm>
            <a:off x="895600" y="3979203"/>
            <a:ext cx="10840000" cy="0"/>
          </a:xfrm>
          <a:prstGeom prst="straightConnector1">
            <a:avLst/>
          </a:prstGeom>
          <a:noFill/>
          <a:ln w="9525" cap="flat" cmpd="sng">
            <a:solidFill>
              <a:schemeClr val="accent1"/>
            </a:solidFill>
            <a:prstDash val="solid"/>
            <a:round/>
            <a:headEnd type="none" w="med" len="med"/>
            <a:tailEnd type="none" w="med" len="med"/>
          </a:ln>
        </p:spPr>
      </p:cxnSp>
      <p:cxnSp>
        <p:nvCxnSpPr>
          <p:cNvPr id="1156" name="Google Shape;1156;p59"/>
          <p:cNvCxnSpPr>
            <a:stCxn id="1154" idx="2"/>
          </p:cNvCxnSpPr>
          <p:nvPr/>
        </p:nvCxnSpPr>
        <p:spPr>
          <a:xfrm rot="10800000" flipH="1">
            <a:off x="6315600" y="1557403"/>
            <a:ext cx="8800" cy="4843600"/>
          </a:xfrm>
          <a:prstGeom prst="straightConnector1">
            <a:avLst/>
          </a:prstGeom>
          <a:noFill/>
          <a:ln w="9525" cap="flat" cmpd="sng">
            <a:solidFill>
              <a:schemeClr val="accent1"/>
            </a:solidFill>
            <a:prstDash val="solid"/>
            <a:round/>
            <a:headEnd type="none" w="med" len="med"/>
            <a:tailEnd type="none" w="med" len="med"/>
          </a:ln>
        </p:spPr>
      </p:cxnSp>
      <p:grpSp>
        <p:nvGrpSpPr>
          <p:cNvPr id="1157" name="Google Shape;1157;p59"/>
          <p:cNvGrpSpPr/>
          <p:nvPr/>
        </p:nvGrpSpPr>
        <p:grpSpPr>
          <a:xfrm rot="-5976944">
            <a:off x="9747411" y="-1512023"/>
            <a:ext cx="3976357" cy="3137751"/>
            <a:chOff x="317615" y="2147067"/>
            <a:chExt cx="4047585" cy="3193956"/>
          </a:xfrm>
        </p:grpSpPr>
        <p:sp>
          <p:nvSpPr>
            <p:cNvPr id="1158" name="Google Shape;1158;p59"/>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3"/>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sp>
          <p:nvSpPr>
            <p:cNvPr id="1159" name="Google Shape;1159;p59"/>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sp>
          <p:nvSpPr>
            <p:cNvPr id="1160" name="Google Shape;1160;p59"/>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2"/>
            </a:solidFill>
            <a:ln>
              <a:noFill/>
            </a:ln>
          </p:spPr>
          <p:txBody>
            <a:bodyPr spcFirstLastPara="1" wrap="square" lIns="244800" tIns="244800" rIns="244800" bIns="244800" anchor="ctr" anchorCtr="0">
              <a:noAutofit/>
            </a:bodyPr>
            <a:lstStyle/>
            <a:p>
              <a:pPr marL="0" lvl="0" indent="0" algn="l" rtl="0">
                <a:spcBef>
                  <a:spcPts val="0"/>
                </a:spcBef>
                <a:spcAft>
                  <a:spcPts val="0"/>
                </a:spcAft>
                <a:buNone/>
              </a:pPr>
              <a:endParaRPr/>
            </a:p>
          </p:txBody>
        </p:sp>
      </p:grpSp>
      <p:sp>
        <p:nvSpPr>
          <p:cNvPr id="1161" name="Google Shape;1161;p59"/>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162" name="Google Shape;1162;p59"/>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63" name="Google Shape;1163;p59"/>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matchingName="Slide with 4 Columns and Icons v3">
  <p:cSld name="CUSTOM_53">
    <p:spTree>
      <p:nvGrpSpPr>
        <p:cNvPr id="1" name="Shape 1164"/>
        <p:cNvGrpSpPr/>
        <p:nvPr/>
      </p:nvGrpSpPr>
      <p:grpSpPr>
        <a:xfrm>
          <a:off x="0" y="0"/>
          <a:ext cx="0" cy="0"/>
          <a:chOff x="0" y="0"/>
          <a:chExt cx="0" cy="0"/>
        </a:xfrm>
      </p:grpSpPr>
      <p:sp>
        <p:nvSpPr>
          <p:cNvPr id="1165" name="Google Shape;1165;p60"/>
          <p:cNvSpPr/>
          <p:nvPr/>
        </p:nvSpPr>
        <p:spPr>
          <a:xfrm>
            <a:off x="-273567" y="0"/>
            <a:ext cx="722800" cy="6858000"/>
          </a:xfrm>
          <a:prstGeom prst="roundRect">
            <a:avLst>
              <a:gd name="adj" fmla="val 16667"/>
            </a:avLst>
          </a:prstGeom>
          <a:solidFill>
            <a:srgbClr val="0A010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66" name="Google Shape;1166;p60"/>
          <p:cNvSpPr/>
          <p:nvPr/>
        </p:nvSpPr>
        <p:spPr>
          <a:xfrm rot="5400000">
            <a:off x="1071696" y="1751613"/>
            <a:ext cx="464181" cy="401721"/>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1167" name="Google Shape;1167;p60"/>
          <p:cNvSpPr/>
          <p:nvPr/>
        </p:nvSpPr>
        <p:spPr>
          <a:xfrm rot="5400000">
            <a:off x="6533796" y="1751613"/>
            <a:ext cx="464181" cy="401721"/>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1168" name="Google Shape;1168;p60"/>
          <p:cNvSpPr/>
          <p:nvPr/>
        </p:nvSpPr>
        <p:spPr>
          <a:xfrm rot="5400000">
            <a:off x="1075829" y="4243413"/>
            <a:ext cx="464181" cy="401721"/>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1169" name="Google Shape;1169;p60"/>
          <p:cNvSpPr/>
          <p:nvPr/>
        </p:nvSpPr>
        <p:spPr>
          <a:xfrm rot="5400000">
            <a:off x="6533796" y="4243413"/>
            <a:ext cx="464181" cy="401721"/>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2"/>
          </a:solidFill>
          <a:ln>
            <a:noFill/>
          </a:ln>
        </p:spPr>
        <p:txBody>
          <a:bodyPr spcFirstLastPara="1" wrap="square" lIns="195375" tIns="195375" rIns="195375" bIns="195375" anchor="ctr" anchorCtr="0">
            <a:noAutofit/>
          </a:bodyPr>
          <a:lstStyle/>
          <a:p>
            <a:pPr marL="0" lvl="0" indent="0" algn="l" rtl="0">
              <a:spcBef>
                <a:spcPts val="0"/>
              </a:spcBef>
              <a:spcAft>
                <a:spcPts val="0"/>
              </a:spcAft>
              <a:buNone/>
            </a:pPr>
            <a:endParaRPr/>
          </a:p>
        </p:txBody>
      </p:sp>
      <p:sp>
        <p:nvSpPr>
          <p:cNvPr id="1170" name="Google Shape;1170;p60"/>
          <p:cNvSpPr>
            <a:spLocks noGrp="1"/>
          </p:cNvSpPr>
          <p:nvPr>
            <p:ph type="title"/>
          </p:nvPr>
        </p:nvSpPr>
        <p:spPr>
          <a:xfrm>
            <a:off x="1898033" y="495933"/>
            <a:ext cx="485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171" name="Google Shape;1171;p60"/>
          <p:cNvSpPr>
            <a:spLocks noGrp="1"/>
          </p:cNvSpPr>
          <p:nvPr>
            <p:ph type="body" idx="13"/>
          </p:nvPr>
        </p:nvSpPr>
        <p:spPr>
          <a:xfrm>
            <a:off x="1898033" y="1317000"/>
            <a:ext cx="48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72" name="Google Shape;1172;p60"/>
          <p:cNvSpPr>
            <a:spLocks noGrp="1"/>
          </p:cNvSpPr>
          <p:nvPr>
            <p:ph type="body" idx="14"/>
          </p:nvPr>
        </p:nvSpPr>
        <p:spPr>
          <a:xfrm>
            <a:off x="1898033" y="2138067"/>
            <a:ext cx="4852800" cy="422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matchingName="Slide with 4 items on timeline 1">
  <p:cSld name="CUSTOM_18">
    <p:spTree>
      <p:nvGrpSpPr>
        <p:cNvPr id="1" name="Shape 1173"/>
        <p:cNvGrpSpPr/>
        <p:nvPr/>
      </p:nvGrpSpPr>
      <p:grpSpPr>
        <a:xfrm>
          <a:off x="0" y="0"/>
          <a:ext cx="0" cy="0"/>
          <a:chOff x="0" y="0"/>
          <a:chExt cx="0" cy="0"/>
        </a:xfrm>
      </p:grpSpPr>
      <p:sp>
        <p:nvSpPr>
          <p:cNvPr id="1174" name="Google Shape;1174;p61"/>
          <p:cNvSpPr>
            <a:spLocks noGrp="1"/>
          </p:cNvSpPr>
          <p:nvPr>
            <p:ph type="title"/>
          </p:nvPr>
        </p:nvSpPr>
        <p:spPr>
          <a:xfrm>
            <a:off x="415600" y="449967"/>
            <a:ext cx="11360800" cy="763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grpSp>
        <p:nvGrpSpPr>
          <p:cNvPr id="1175" name="Google Shape;1175;p61"/>
          <p:cNvGrpSpPr/>
          <p:nvPr/>
        </p:nvGrpSpPr>
        <p:grpSpPr>
          <a:xfrm>
            <a:off x="3348603" y="5033039"/>
            <a:ext cx="5494787" cy="2954932"/>
            <a:chOff x="317615" y="1251533"/>
            <a:chExt cx="9485219" cy="5100867"/>
          </a:xfrm>
        </p:grpSpPr>
        <p:sp>
          <p:nvSpPr>
            <p:cNvPr id="1176" name="Google Shape;1176;p61"/>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61"/>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61"/>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61"/>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61"/>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61"/>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61"/>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61"/>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61"/>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61"/>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61"/>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61"/>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8" name="Google Shape;1188;p61"/>
          <p:cNvSpPr>
            <a:spLocks noGrp="1"/>
          </p:cNvSpPr>
          <p:nvPr>
            <p:ph type="body" idx="13"/>
          </p:nvPr>
        </p:nvSpPr>
        <p:spPr>
          <a:xfrm>
            <a:off x="470400" y="2169600"/>
            <a:ext cx="2452800" cy="67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89" name="Google Shape;1189;p61"/>
          <p:cNvSpPr>
            <a:spLocks noGrp="1"/>
          </p:cNvSpPr>
          <p:nvPr>
            <p:ph type="body" idx="17"/>
          </p:nvPr>
        </p:nvSpPr>
        <p:spPr>
          <a:xfrm>
            <a:off x="470400" y="2991633"/>
            <a:ext cx="2452800" cy="300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0" name="Google Shape;1190;p61"/>
          <p:cNvSpPr>
            <a:spLocks noGrp="1"/>
          </p:cNvSpPr>
          <p:nvPr>
            <p:ph type="body" idx="14"/>
          </p:nvPr>
        </p:nvSpPr>
        <p:spPr>
          <a:xfrm>
            <a:off x="3513600" y="2169600"/>
            <a:ext cx="2452800" cy="67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1" name="Google Shape;1191;p61"/>
          <p:cNvSpPr>
            <a:spLocks noGrp="1"/>
          </p:cNvSpPr>
          <p:nvPr>
            <p:ph type="body" idx="18"/>
          </p:nvPr>
        </p:nvSpPr>
        <p:spPr>
          <a:xfrm>
            <a:off x="3513600" y="2991633"/>
            <a:ext cx="2452800" cy="300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2" name="Google Shape;1192;p61"/>
          <p:cNvSpPr>
            <a:spLocks noGrp="1"/>
          </p:cNvSpPr>
          <p:nvPr>
            <p:ph type="body" idx="15"/>
          </p:nvPr>
        </p:nvSpPr>
        <p:spPr>
          <a:xfrm>
            <a:off x="6556800" y="2169600"/>
            <a:ext cx="2452800" cy="67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3" name="Google Shape;1193;p61"/>
          <p:cNvSpPr>
            <a:spLocks noGrp="1"/>
          </p:cNvSpPr>
          <p:nvPr>
            <p:ph type="body" idx="23"/>
          </p:nvPr>
        </p:nvSpPr>
        <p:spPr>
          <a:xfrm>
            <a:off x="6556800" y="2991633"/>
            <a:ext cx="2452800" cy="300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4" name="Google Shape;1194;p61"/>
          <p:cNvSpPr>
            <a:spLocks noGrp="1"/>
          </p:cNvSpPr>
          <p:nvPr>
            <p:ph type="body" idx="16"/>
          </p:nvPr>
        </p:nvSpPr>
        <p:spPr>
          <a:xfrm>
            <a:off x="9600000" y="2169600"/>
            <a:ext cx="2452800" cy="676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5" name="Google Shape;1195;p61"/>
          <p:cNvSpPr>
            <a:spLocks noGrp="1"/>
          </p:cNvSpPr>
          <p:nvPr>
            <p:ph type="body" idx="24"/>
          </p:nvPr>
        </p:nvSpPr>
        <p:spPr>
          <a:xfrm>
            <a:off x="9600000" y="2991633"/>
            <a:ext cx="2452800" cy="300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6" name="Google Shape;1196;p61"/>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cxnSp>
        <p:nvCxnSpPr>
          <p:cNvPr id="1197" name="Google Shape;1197;p61"/>
          <p:cNvCxnSpPr/>
          <p:nvPr/>
        </p:nvCxnSpPr>
        <p:spPr>
          <a:xfrm>
            <a:off x="895600" y="1841967"/>
            <a:ext cx="11283200" cy="0"/>
          </a:xfrm>
          <a:prstGeom prst="straightConnector1">
            <a:avLst/>
          </a:prstGeom>
          <a:noFill/>
          <a:ln w="9525" cap="flat" cmpd="sng">
            <a:solidFill>
              <a:schemeClr val="lt1"/>
            </a:solidFill>
            <a:prstDash val="solid"/>
            <a:round/>
            <a:headEnd type="none" w="med" len="med"/>
            <a:tailEnd type="none" w="med" len="med"/>
          </a:ln>
        </p:spPr>
      </p:cxnSp>
      <p:sp>
        <p:nvSpPr>
          <p:cNvPr id="1198" name="Google Shape;1198;p61"/>
          <p:cNvSpPr/>
          <p:nvPr/>
        </p:nvSpPr>
        <p:spPr>
          <a:xfrm>
            <a:off x="835640" y="1679951"/>
            <a:ext cx="324000" cy="324000"/>
          </a:xfrm>
          <a:prstGeom prst="roundRect">
            <a:avLst>
              <a:gd name="adj" fmla="val 30676"/>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61"/>
          <p:cNvSpPr/>
          <p:nvPr/>
        </p:nvSpPr>
        <p:spPr>
          <a:xfrm>
            <a:off x="3660691" y="1679951"/>
            <a:ext cx="324000" cy="324000"/>
          </a:xfrm>
          <a:prstGeom prst="roundRect">
            <a:avLst>
              <a:gd name="adj" fmla="val 30676"/>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61"/>
          <p:cNvSpPr/>
          <p:nvPr/>
        </p:nvSpPr>
        <p:spPr>
          <a:xfrm>
            <a:off x="6500907" y="1679951"/>
            <a:ext cx="324000" cy="324000"/>
          </a:xfrm>
          <a:prstGeom prst="roundRect">
            <a:avLst>
              <a:gd name="adj" fmla="val 30676"/>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61"/>
          <p:cNvSpPr/>
          <p:nvPr/>
        </p:nvSpPr>
        <p:spPr>
          <a:xfrm>
            <a:off x="9341107" y="1679951"/>
            <a:ext cx="324000" cy="324000"/>
          </a:xfrm>
          <a:prstGeom prst="roundRect">
            <a:avLst>
              <a:gd name="adj" fmla="val 30676"/>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matchingName="4 Agenda slide - v1 ">
  <p:cSld name="CUSTOM_10">
    <p:spTree>
      <p:nvGrpSpPr>
        <p:cNvPr id="1" name="Shape 1202"/>
        <p:cNvGrpSpPr/>
        <p:nvPr/>
      </p:nvGrpSpPr>
      <p:grpSpPr>
        <a:xfrm>
          <a:off x="0" y="0"/>
          <a:ext cx="0" cy="0"/>
          <a:chOff x="0" y="0"/>
          <a:chExt cx="0" cy="0"/>
        </a:xfrm>
      </p:grpSpPr>
      <p:grpSp>
        <p:nvGrpSpPr>
          <p:cNvPr id="1203" name="Google Shape;1203;p62"/>
          <p:cNvGrpSpPr/>
          <p:nvPr/>
        </p:nvGrpSpPr>
        <p:grpSpPr>
          <a:xfrm>
            <a:off x="9602236" y="-1732895"/>
            <a:ext cx="5494787" cy="2954932"/>
            <a:chOff x="317615" y="1251533"/>
            <a:chExt cx="9485219" cy="5100867"/>
          </a:xfrm>
        </p:grpSpPr>
        <p:sp>
          <p:nvSpPr>
            <p:cNvPr id="1204" name="Google Shape;1204;p62"/>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62"/>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62"/>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62"/>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62"/>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62"/>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62"/>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62"/>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62"/>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62"/>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62"/>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62"/>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6" name="Google Shape;1216;p62"/>
          <p:cNvSpPr>
            <a:spLocks noGrp="1"/>
          </p:cNvSpPr>
          <p:nvPr>
            <p:ph type="body" idx="13"/>
          </p:nvPr>
        </p:nvSpPr>
        <p:spPr>
          <a:xfrm>
            <a:off x="470400" y="2932800"/>
            <a:ext cx="2452800" cy="68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17" name="Google Shape;1217;p62"/>
          <p:cNvSpPr>
            <a:spLocks noGrp="1"/>
          </p:cNvSpPr>
          <p:nvPr>
            <p:ph type="body" idx="17"/>
          </p:nvPr>
        </p:nvSpPr>
        <p:spPr>
          <a:xfrm>
            <a:off x="470400" y="3697033"/>
            <a:ext cx="2452800" cy="204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18" name="Google Shape;1218;p62"/>
          <p:cNvSpPr>
            <a:spLocks noGrp="1"/>
          </p:cNvSpPr>
          <p:nvPr>
            <p:ph type="body" idx="14"/>
          </p:nvPr>
        </p:nvSpPr>
        <p:spPr>
          <a:xfrm>
            <a:off x="3513600" y="2932800"/>
            <a:ext cx="2452800" cy="68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19" name="Google Shape;1219;p62"/>
          <p:cNvSpPr>
            <a:spLocks noGrp="1"/>
          </p:cNvSpPr>
          <p:nvPr>
            <p:ph type="body" idx="18"/>
          </p:nvPr>
        </p:nvSpPr>
        <p:spPr>
          <a:xfrm>
            <a:off x="3513600" y="3697033"/>
            <a:ext cx="2452800" cy="204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20" name="Google Shape;1220;p62"/>
          <p:cNvSpPr>
            <a:spLocks noGrp="1"/>
          </p:cNvSpPr>
          <p:nvPr>
            <p:ph type="body" idx="15"/>
          </p:nvPr>
        </p:nvSpPr>
        <p:spPr>
          <a:xfrm>
            <a:off x="6556800" y="2932800"/>
            <a:ext cx="2452800" cy="68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21" name="Google Shape;1221;p62"/>
          <p:cNvSpPr>
            <a:spLocks noGrp="1"/>
          </p:cNvSpPr>
          <p:nvPr>
            <p:ph type="body" idx="23"/>
          </p:nvPr>
        </p:nvSpPr>
        <p:spPr>
          <a:xfrm>
            <a:off x="6556800" y="3697033"/>
            <a:ext cx="2452800" cy="204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22" name="Google Shape;1222;p62"/>
          <p:cNvSpPr>
            <a:spLocks noGrp="1"/>
          </p:cNvSpPr>
          <p:nvPr>
            <p:ph type="body" idx="16"/>
          </p:nvPr>
        </p:nvSpPr>
        <p:spPr>
          <a:xfrm>
            <a:off x="9600000" y="2932800"/>
            <a:ext cx="2452800" cy="68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23" name="Google Shape;1223;p62"/>
          <p:cNvSpPr>
            <a:spLocks noGrp="1"/>
          </p:cNvSpPr>
          <p:nvPr>
            <p:ph type="body" idx="24"/>
          </p:nvPr>
        </p:nvSpPr>
        <p:spPr>
          <a:xfrm>
            <a:off x="9600000" y="3697033"/>
            <a:ext cx="2452800" cy="2043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24" name="Google Shape;1224;p62"/>
          <p:cNvSpPr>
            <a:spLocks noGrp="1"/>
          </p:cNvSpPr>
          <p:nvPr>
            <p:ph type="title"/>
          </p:nvPr>
        </p:nvSpPr>
        <p:spPr>
          <a:xfrm>
            <a:off x="998400" y="747067"/>
            <a:ext cx="10195200" cy="763600"/>
          </a:xfrm>
          <a:prstGeom prst="rect">
            <a:avLst/>
          </a:prstGeom>
        </p:spPr>
        <p:txBody>
          <a:bodyPr spcFirstLastPara="1" wrap="square" lIns="0" tIns="0" rIns="0" bIns="0" anchor="t" anchorCtr="0">
            <a:noAutofit/>
          </a:bodyPr>
          <a:lstStyle>
            <a:lvl1pPr algn="ct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225" name="Google Shape;1225;p62"/>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cxnSp>
        <p:nvCxnSpPr>
          <p:cNvPr id="1226" name="Google Shape;1226;p62"/>
          <p:cNvCxnSpPr/>
          <p:nvPr/>
        </p:nvCxnSpPr>
        <p:spPr>
          <a:xfrm>
            <a:off x="9859467" y="2497700"/>
            <a:ext cx="2971600" cy="0"/>
          </a:xfrm>
          <a:prstGeom prst="straightConnector1">
            <a:avLst/>
          </a:prstGeom>
          <a:noFill/>
          <a:ln w="9525" cap="flat" cmpd="sng">
            <a:solidFill>
              <a:schemeClr val="accent4"/>
            </a:solidFill>
            <a:prstDash val="dash"/>
            <a:round/>
            <a:headEnd type="none" w="med" len="med"/>
            <a:tailEnd type="none" w="med" len="med"/>
          </a:ln>
        </p:spPr>
      </p:cxnSp>
      <p:sp>
        <p:nvSpPr>
          <p:cNvPr id="1227" name="Google Shape;1227;p62"/>
          <p:cNvSpPr/>
          <p:nvPr/>
        </p:nvSpPr>
        <p:spPr>
          <a:xfrm rot="-1791829">
            <a:off x="799220" y="2251553"/>
            <a:ext cx="589704" cy="51069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62"/>
          <p:cNvSpPr/>
          <p:nvPr/>
        </p:nvSpPr>
        <p:spPr>
          <a:xfrm rot="-1791829">
            <a:off x="3629271" y="2251553"/>
            <a:ext cx="589704" cy="51069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62"/>
          <p:cNvSpPr/>
          <p:nvPr/>
        </p:nvSpPr>
        <p:spPr>
          <a:xfrm rot="-1791829">
            <a:off x="6470804" y="2251553"/>
            <a:ext cx="589704" cy="51069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62"/>
          <p:cNvSpPr/>
          <p:nvPr/>
        </p:nvSpPr>
        <p:spPr>
          <a:xfrm rot="-1791829">
            <a:off x="9312320" y="2251553"/>
            <a:ext cx="589704" cy="51069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31" name="Google Shape;1231;p62"/>
          <p:cNvCxnSpPr/>
          <p:nvPr/>
        </p:nvCxnSpPr>
        <p:spPr>
          <a:xfrm>
            <a:off x="1285317" y="2506884"/>
            <a:ext cx="2568400" cy="0"/>
          </a:xfrm>
          <a:prstGeom prst="straightConnector1">
            <a:avLst/>
          </a:prstGeom>
          <a:noFill/>
          <a:ln w="9525" cap="flat" cmpd="sng">
            <a:solidFill>
              <a:schemeClr val="accent4"/>
            </a:solidFill>
            <a:prstDash val="dash"/>
            <a:round/>
            <a:headEnd type="none" w="med" len="med"/>
            <a:tailEnd type="none" w="med" len="med"/>
          </a:ln>
        </p:spPr>
      </p:cxnSp>
      <p:cxnSp>
        <p:nvCxnSpPr>
          <p:cNvPr id="1232" name="Google Shape;1232;p62"/>
          <p:cNvCxnSpPr/>
          <p:nvPr/>
        </p:nvCxnSpPr>
        <p:spPr>
          <a:xfrm>
            <a:off x="3934467" y="2497733"/>
            <a:ext cx="2902800" cy="0"/>
          </a:xfrm>
          <a:prstGeom prst="straightConnector1">
            <a:avLst/>
          </a:prstGeom>
          <a:noFill/>
          <a:ln w="9525" cap="flat" cmpd="sng">
            <a:solidFill>
              <a:schemeClr val="accent4"/>
            </a:solidFill>
            <a:prstDash val="dash"/>
            <a:round/>
            <a:headEnd type="none" w="med" len="med"/>
            <a:tailEnd type="none" w="med" len="med"/>
          </a:ln>
        </p:spPr>
      </p:cxnSp>
      <p:cxnSp>
        <p:nvCxnSpPr>
          <p:cNvPr id="1233" name="Google Shape;1233;p62"/>
          <p:cNvCxnSpPr/>
          <p:nvPr/>
        </p:nvCxnSpPr>
        <p:spPr>
          <a:xfrm>
            <a:off x="6867533" y="2497700"/>
            <a:ext cx="2971600" cy="0"/>
          </a:xfrm>
          <a:prstGeom prst="straightConnector1">
            <a:avLst/>
          </a:prstGeom>
          <a:noFill/>
          <a:ln w="9525" cap="flat" cmpd="sng">
            <a:solidFill>
              <a:schemeClr val="accent4"/>
            </a:solidFill>
            <a:prstDash val="dash"/>
            <a:round/>
            <a:headEnd type="none" w="med" len="med"/>
            <a:tailEnd type="none" w="med" len="med"/>
          </a:ln>
        </p:spPr>
      </p:cxnSp>
      <p:sp>
        <p:nvSpPr>
          <p:cNvPr id="1234" name="Google Shape;1234;p62"/>
          <p:cNvSpPr txBox="1"/>
          <p:nvPr/>
        </p:nvSpPr>
        <p:spPr>
          <a:xfrm>
            <a:off x="770867" y="2201284"/>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lt1"/>
                </a:solidFill>
                <a:latin typeface="+mn-lt"/>
                <a:ea typeface="+mn-lt"/>
                <a:cs typeface="+mn-lt"/>
                <a:sym typeface="+mn-lt"/>
              </a:rPr>
              <a:t>01</a:t>
            </a:r>
            <a:endParaRPr b="1">
              <a:solidFill>
                <a:schemeClr val="lt1"/>
              </a:solidFill>
              <a:latin typeface="+mn-lt"/>
              <a:ea typeface="+mn-lt"/>
              <a:cs typeface="+mn-lt"/>
              <a:sym typeface="+mn-lt"/>
            </a:endParaRPr>
          </a:p>
        </p:txBody>
      </p:sp>
      <p:sp>
        <p:nvSpPr>
          <p:cNvPr id="1235" name="Google Shape;1235;p62"/>
          <p:cNvSpPr txBox="1"/>
          <p:nvPr/>
        </p:nvSpPr>
        <p:spPr>
          <a:xfrm>
            <a:off x="3600917" y="2201284"/>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lt1"/>
                </a:solidFill>
                <a:latin typeface="+mn-lt"/>
                <a:ea typeface="+mn-lt"/>
                <a:cs typeface="+mn-lt"/>
                <a:sym typeface="+mn-lt"/>
              </a:rPr>
              <a:t>02</a:t>
            </a:r>
            <a:endParaRPr b="1">
              <a:solidFill>
                <a:schemeClr val="lt1"/>
              </a:solidFill>
              <a:latin typeface="+mn-lt"/>
              <a:ea typeface="+mn-lt"/>
              <a:cs typeface="+mn-lt"/>
              <a:sym typeface="+mn-lt"/>
            </a:endParaRPr>
          </a:p>
        </p:txBody>
      </p:sp>
      <p:sp>
        <p:nvSpPr>
          <p:cNvPr id="1236" name="Google Shape;1236;p62"/>
          <p:cNvSpPr txBox="1"/>
          <p:nvPr/>
        </p:nvSpPr>
        <p:spPr>
          <a:xfrm>
            <a:off x="6442451" y="2201284"/>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lt1"/>
                </a:solidFill>
                <a:latin typeface="+mn-lt"/>
                <a:ea typeface="+mn-lt"/>
                <a:cs typeface="+mn-lt"/>
                <a:sym typeface="+mn-lt"/>
              </a:rPr>
              <a:t>03</a:t>
            </a:r>
            <a:endParaRPr b="1">
              <a:solidFill>
                <a:schemeClr val="lt1"/>
              </a:solidFill>
              <a:latin typeface="+mn-lt"/>
              <a:ea typeface="+mn-lt"/>
              <a:cs typeface="+mn-lt"/>
              <a:sym typeface="+mn-lt"/>
            </a:endParaRPr>
          </a:p>
        </p:txBody>
      </p:sp>
      <p:sp>
        <p:nvSpPr>
          <p:cNvPr id="1237" name="Google Shape;1237;p62"/>
          <p:cNvSpPr txBox="1"/>
          <p:nvPr/>
        </p:nvSpPr>
        <p:spPr>
          <a:xfrm>
            <a:off x="9283967" y="2201284"/>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GB" b="1">
                <a:solidFill>
                  <a:schemeClr val="lt1"/>
                </a:solidFill>
                <a:latin typeface="+mn-lt"/>
                <a:ea typeface="+mn-lt"/>
                <a:cs typeface="+mn-lt"/>
                <a:sym typeface="+mn-lt"/>
              </a:rPr>
              <a:t>04</a:t>
            </a:r>
            <a:endParaRPr b="1">
              <a:solidFill>
                <a:schemeClr val="lt1"/>
              </a:solidFill>
              <a:latin typeface="+mn-lt"/>
              <a:ea typeface="+mn-lt"/>
              <a:cs typeface="+mn-lt"/>
              <a:sym typeface="+mn-lt"/>
            </a:endParaRPr>
          </a:p>
        </p:txBody>
      </p:sp>
    </p:spTree>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matchingName="Slide with 3 key metrics">
  <p:cSld name="CUSTOM_5">
    <p:spTree>
      <p:nvGrpSpPr>
        <p:cNvPr id="1" name="Shape 1238"/>
        <p:cNvGrpSpPr/>
        <p:nvPr/>
      </p:nvGrpSpPr>
      <p:grpSpPr>
        <a:xfrm>
          <a:off x="0" y="0"/>
          <a:ext cx="0" cy="0"/>
          <a:chOff x="0" y="0"/>
          <a:chExt cx="0" cy="0"/>
        </a:xfrm>
      </p:grpSpPr>
      <p:sp>
        <p:nvSpPr>
          <p:cNvPr id="1239" name="Google Shape;1239;p63"/>
          <p:cNvSpPr/>
          <p:nvPr/>
        </p:nvSpPr>
        <p:spPr>
          <a:xfrm rot="-1777899">
            <a:off x="8208020" y="1315631"/>
            <a:ext cx="4279401" cy="3705947"/>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63"/>
          <p:cNvSpPr/>
          <p:nvPr/>
        </p:nvSpPr>
        <p:spPr>
          <a:xfrm>
            <a:off x="856300" y="1886151"/>
            <a:ext cx="10939200" cy="4311200"/>
          </a:xfrm>
          <a:prstGeom prst="roundRect">
            <a:avLst>
              <a:gd name="adj" fmla="val 5082"/>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63"/>
          <p:cNvSpPr/>
          <p:nvPr/>
        </p:nvSpPr>
        <p:spPr>
          <a:xfrm>
            <a:off x="1168768" y="2264749"/>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63"/>
          <p:cNvSpPr/>
          <p:nvPr/>
        </p:nvSpPr>
        <p:spPr>
          <a:xfrm>
            <a:off x="4814801" y="2264749"/>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63"/>
          <p:cNvSpPr/>
          <p:nvPr/>
        </p:nvSpPr>
        <p:spPr>
          <a:xfrm>
            <a:off x="8475801" y="2208116"/>
            <a:ext cx="385023" cy="333475"/>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63"/>
          <p:cNvSpPr>
            <a:spLocks noGrp="1"/>
          </p:cNvSpPr>
          <p:nvPr>
            <p:ph type="body" idx="13"/>
          </p:nvPr>
        </p:nvSpPr>
        <p:spPr>
          <a:xfrm>
            <a:off x="1199133" y="2798300"/>
            <a:ext cx="3003200" cy="7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45" name="Google Shape;1245;p63"/>
          <p:cNvSpPr>
            <a:spLocks noGrp="1"/>
          </p:cNvSpPr>
          <p:nvPr>
            <p:ph type="body" idx="17"/>
          </p:nvPr>
        </p:nvSpPr>
        <p:spPr>
          <a:xfrm>
            <a:off x="1199133" y="3727929"/>
            <a:ext cx="3003200" cy="2109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46" name="Google Shape;1246;p63"/>
          <p:cNvSpPr>
            <a:spLocks noGrp="1"/>
          </p:cNvSpPr>
          <p:nvPr>
            <p:ph type="body" idx="14"/>
          </p:nvPr>
        </p:nvSpPr>
        <p:spPr>
          <a:xfrm>
            <a:off x="4838273" y="2798300"/>
            <a:ext cx="3003200" cy="7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47" name="Google Shape;1247;p63"/>
          <p:cNvSpPr>
            <a:spLocks noGrp="1"/>
          </p:cNvSpPr>
          <p:nvPr>
            <p:ph type="body" idx="16"/>
          </p:nvPr>
        </p:nvSpPr>
        <p:spPr>
          <a:xfrm>
            <a:off x="4838267" y="3727927"/>
            <a:ext cx="3003200" cy="2109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48" name="Google Shape;1248;p63"/>
          <p:cNvSpPr>
            <a:spLocks noGrp="1"/>
          </p:cNvSpPr>
          <p:nvPr>
            <p:ph type="body" idx="15"/>
          </p:nvPr>
        </p:nvSpPr>
        <p:spPr>
          <a:xfrm>
            <a:off x="8475800" y="2830733"/>
            <a:ext cx="3003200" cy="7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49" name="Google Shape;1249;p63"/>
          <p:cNvSpPr>
            <a:spLocks noGrp="1"/>
          </p:cNvSpPr>
          <p:nvPr>
            <p:ph type="body" idx="18"/>
          </p:nvPr>
        </p:nvSpPr>
        <p:spPr>
          <a:xfrm>
            <a:off x="8475800" y="3760360"/>
            <a:ext cx="3003200" cy="2109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50" name="Google Shape;1250;p63"/>
          <p:cNvSpPr>
            <a:spLocks noGrp="1"/>
          </p:cNvSpPr>
          <p:nvPr>
            <p:ph type="title"/>
          </p:nvPr>
        </p:nvSpPr>
        <p:spPr>
          <a:xfrm>
            <a:off x="1168767" y="646433"/>
            <a:ext cx="10583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251" name="Google Shape;1251;p63"/>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matchingName="Thankyou Slide">
  <p:cSld name="CUSTOM_5_1">
    <p:spTree>
      <p:nvGrpSpPr>
        <p:cNvPr id="1" name="Shape 1252"/>
        <p:cNvGrpSpPr/>
        <p:nvPr/>
      </p:nvGrpSpPr>
      <p:grpSpPr>
        <a:xfrm>
          <a:off x="0" y="0"/>
          <a:ext cx="0" cy="0"/>
          <a:chOff x="0" y="0"/>
          <a:chExt cx="0" cy="0"/>
        </a:xfrm>
      </p:grpSpPr>
      <p:sp>
        <p:nvSpPr>
          <p:cNvPr id="1253" name="Google Shape;1253;p64"/>
          <p:cNvSpPr/>
          <p:nvPr/>
        </p:nvSpPr>
        <p:spPr>
          <a:xfrm>
            <a:off x="-273567" y="0"/>
            <a:ext cx="689200" cy="6858000"/>
          </a:xfrm>
          <a:prstGeom prst="roundRect">
            <a:avLst>
              <a:gd name="adj" fmla="val 16667"/>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254" name="Google Shape;1254;p64"/>
          <p:cNvGrpSpPr/>
          <p:nvPr/>
        </p:nvGrpSpPr>
        <p:grpSpPr>
          <a:xfrm>
            <a:off x="3348603" y="5033039"/>
            <a:ext cx="5494787" cy="2954932"/>
            <a:chOff x="317615" y="1251533"/>
            <a:chExt cx="9485219" cy="5100867"/>
          </a:xfrm>
        </p:grpSpPr>
        <p:sp>
          <p:nvSpPr>
            <p:cNvPr id="1255" name="Google Shape;1255;p64"/>
            <p:cNvSpPr/>
            <p:nvPr/>
          </p:nvSpPr>
          <p:spPr>
            <a:xfrm>
              <a:off x="1015700" y="2147067"/>
              <a:ext cx="1280600" cy="1109000"/>
            </a:xfrm>
            <a:custGeom>
              <a:avLst/>
              <a:gdLst/>
              <a:ahLst/>
              <a:cxnLst/>
              <a:rect l="l" t="t" r="r" b="b"/>
              <a:pathLst>
                <a:path w="38418" h="33270" extrusionOk="0">
                  <a:moveTo>
                    <a:pt x="9588" y="0"/>
                  </a:moveTo>
                  <a:lnTo>
                    <a:pt x="0" y="16635"/>
                  </a:lnTo>
                  <a:lnTo>
                    <a:pt x="9588" y="33270"/>
                  </a:lnTo>
                  <a:lnTo>
                    <a:pt x="28829" y="33270"/>
                  </a:lnTo>
                  <a:lnTo>
                    <a:pt x="38418" y="16635"/>
                  </a:lnTo>
                  <a:lnTo>
                    <a:pt x="288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64"/>
            <p:cNvSpPr/>
            <p:nvPr/>
          </p:nvSpPr>
          <p:spPr>
            <a:xfrm>
              <a:off x="7760733" y="2026933"/>
              <a:ext cx="1281700" cy="1110100"/>
            </a:xfrm>
            <a:custGeom>
              <a:avLst/>
              <a:gdLst/>
              <a:ahLst/>
              <a:cxnLst/>
              <a:rect l="l" t="t" r="r" b="b"/>
              <a:pathLst>
                <a:path w="38451" h="33303" extrusionOk="0">
                  <a:moveTo>
                    <a:pt x="9621" y="1"/>
                  </a:moveTo>
                  <a:lnTo>
                    <a:pt x="0" y="16635"/>
                  </a:lnTo>
                  <a:lnTo>
                    <a:pt x="9621" y="33302"/>
                  </a:lnTo>
                  <a:lnTo>
                    <a:pt x="28830" y="33302"/>
                  </a:lnTo>
                  <a:lnTo>
                    <a:pt x="38450" y="16635"/>
                  </a:lnTo>
                  <a:lnTo>
                    <a:pt x="288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64"/>
            <p:cNvSpPr/>
            <p:nvPr/>
          </p:nvSpPr>
          <p:spPr>
            <a:xfrm>
              <a:off x="8931933" y="1794200"/>
              <a:ext cx="737900" cy="639267"/>
            </a:xfrm>
            <a:custGeom>
              <a:avLst/>
              <a:gdLst/>
              <a:ahLst/>
              <a:cxnLst/>
              <a:rect l="l" t="t" r="r" b="b"/>
              <a:pathLst>
                <a:path w="22137" h="19178" extrusionOk="0">
                  <a:moveTo>
                    <a:pt x="5534" y="1"/>
                  </a:moveTo>
                  <a:lnTo>
                    <a:pt x="0" y="9589"/>
                  </a:lnTo>
                  <a:lnTo>
                    <a:pt x="5534"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64"/>
            <p:cNvSpPr/>
            <p:nvPr/>
          </p:nvSpPr>
          <p:spPr>
            <a:xfrm>
              <a:off x="1471500" y="5473967"/>
              <a:ext cx="737933" cy="639267"/>
            </a:xfrm>
            <a:custGeom>
              <a:avLst/>
              <a:gdLst/>
              <a:ahLst/>
              <a:cxnLst/>
              <a:rect l="l" t="t" r="r" b="b"/>
              <a:pathLst>
                <a:path w="22138" h="19178" extrusionOk="0">
                  <a:moveTo>
                    <a:pt x="5535" y="1"/>
                  </a:moveTo>
                  <a:lnTo>
                    <a:pt x="1" y="9589"/>
                  </a:lnTo>
                  <a:lnTo>
                    <a:pt x="5535" y="19177"/>
                  </a:lnTo>
                  <a:lnTo>
                    <a:pt x="16603" y="19177"/>
                  </a:lnTo>
                  <a:lnTo>
                    <a:pt x="22137" y="9589"/>
                  </a:lnTo>
                  <a:lnTo>
                    <a:pt x="1660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64"/>
            <p:cNvSpPr/>
            <p:nvPr/>
          </p:nvSpPr>
          <p:spPr>
            <a:xfrm>
              <a:off x="317615" y="3389023"/>
              <a:ext cx="2255500" cy="1952000"/>
            </a:xfrm>
            <a:custGeom>
              <a:avLst/>
              <a:gdLst/>
              <a:ahLst/>
              <a:cxnLst/>
              <a:rect l="l" t="t" r="r" b="b"/>
              <a:pathLst>
                <a:path w="67665" h="58560" extrusionOk="0">
                  <a:moveTo>
                    <a:pt x="16924" y="1"/>
                  </a:moveTo>
                  <a:lnTo>
                    <a:pt x="0" y="29280"/>
                  </a:lnTo>
                  <a:lnTo>
                    <a:pt x="16924"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64"/>
            <p:cNvSpPr/>
            <p:nvPr/>
          </p:nvSpPr>
          <p:spPr>
            <a:xfrm>
              <a:off x="2109667" y="2311167"/>
              <a:ext cx="2255533" cy="1953067"/>
            </a:xfrm>
            <a:custGeom>
              <a:avLst/>
              <a:gdLst/>
              <a:ahLst/>
              <a:cxnLst/>
              <a:rect l="l" t="t" r="r" b="b"/>
              <a:pathLst>
                <a:path w="67666" h="58592" extrusionOk="0">
                  <a:moveTo>
                    <a:pt x="16924" y="0"/>
                  </a:moveTo>
                  <a:lnTo>
                    <a:pt x="0" y="29312"/>
                  </a:lnTo>
                  <a:lnTo>
                    <a:pt x="16924" y="58591"/>
                  </a:lnTo>
                  <a:lnTo>
                    <a:pt x="50741" y="58591"/>
                  </a:lnTo>
                  <a:lnTo>
                    <a:pt x="67665" y="29312"/>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64"/>
            <p:cNvSpPr/>
            <p:nvPr/>
          </p:nvSpPr>
          <p:spPr>
            <a:xfrm>
              <a:off x="3932933" y="3343967"/>
              <a:ext cx="2255533" cy="1952000"/>
            </a:xfrm>
            <a:custGeom>
              <a:avLst/>
              <a:gdLst/>
              <a:ahLst/>
              <a:cxnLst/>
              <a:rect l="l" t="t" r="r" b="b"/>
              <a:pathLst>
                <a:path w="67666" h="58560" extrusionOk="0">
                  <a:moveTo>
                    <a:pt x="16925" y="1"/>
                  </a:moveTo>
                  <a:lnTo>
                    <a:pt x="0" y="29280"/>
                  </a:lnTo>
                  <a:lnTo>
                    <a:pt x="16925" y="58560"/>
                  </a:lnTo>
                  <a:lnTo>
                    <a:pt x="50741" y="58560"/>
                  </a:lnTo>
                  <a:lnTo>
                    <a:pt x="67665" y="29280"/>
                  </a:lnTo>
                  <a:lnTo>
                    <a:pt x="507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64"/>
            <p:cNvSpPr/>
            <p:nvPr/>
          </p:nvSpPr>
          <p:spPr>
            <a:xfrm>
              <a:off x="5727233" y="2262900"/>
              <a:ext cx="2254467" cy="1952000"/>
            </a:xfrm>
            <a:custGeom>
              <a:avLst/>
              <a:gdLst/>
              <a:ahLst/>
              <a:cxnLst/>
              <a:rect l="l" t="t" r="r" b="b"/>
              <a:pathLst>
                <a:path w="67634" h="58560" extrusionOk="0">
                  <a:moveTo>
                    <a:pt x="16893" y="0"/>
                  </a:moveTo>
                  <a:lnTo>
                    <a:pt x="1" y="29280"/>
                  </a:lnTo>
                  <a:lnTo>
                    <a:pt x="16893" y="58559"/>
                  </a:lnTo>
                  <a:lnTo>
                    <a:pt x="50742" y="58559"/>
                  </a:lnTo>
                  <a:lnTo>
                    <a:pt x="67634" y="29280"/>
                  </a:lnTo>
                  <a:lnTo>
                    <a:pt x="50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64"/>
            <p:cNvSpPr/>
            <p:nvPr/>
          </p:nvSpPr>
          <p:spPr>
            <a:xfrm>
              <a:off x="7548367" y="3272133"/>
              <a:ext cx="2254467" cy="1953067"/>
            </a:xfrm>
            <a:custGeom>
              <a:avLst/>
              <a:gdLst/>
              <a:ahLst/>
              <a:cxnLst/>
              <a:rect l="l" t="t" r="r" b="b"/>
              <a:pathLst>
                <a:path w="67634" h="58592" extrusionOk="0">
                  <a:moveTo>
                    <a:pt x="16925" y="0"/>
                  </a:moveTo>
                  <a:lnTo>
                    <a:pt x="1" y="29280"/>
                  </a:lnTo>
                  <a:lnTo>
                    <a:pt x="16925" y="58591"/>
                  </a:lnTo>
                  <a:lnTo>
                    <a:pt x="50741" y="58591"/>
                  </a:lnTo>
                  <a:lnTo>
                    <a:pt x="67634"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64"/>
            <p:cNvSpPr/>
            <p:nvPr/>
          </p:nvSpPr>
          <p:spPr>
            <a:xfrm>
              <a:off x="3901833" y="1251533"/>
              <a:ext cx="2255533" cy="1953067"/>
            </a:xfrm>
            <a:custGeom>
              <a:avLst/>
              <a:gdLst/>
              <a:ahLst/>
              <a:cxnLst/>
              <a:rect l="l" t="t" r="r" b="b"/>
              <a:pathLst>
                <a:path w="67666" h="58592" extrusionOk="0">
                  <a:moveTo>
                    <a:pt x="16925" y="0"/>
                  </a:moveTo>
                  <a:lnTo>
                    <a:pt x="0" y="29279"/>
                  </a:lnTo>
                  <a:lnTo>
                    <a:pt x="16925" y="58591"/>
                  </a:lnTo>
                  <a:lnTo>
                    <a:pt x="50741" y="58591"/>
                  </a:lnTo>
                  <a:lnTo>
                    <a:pt x="67665" y="29279"/>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64"/>
            <p:cNvSpPr/>
            <p:nvPr/>
          </p:nvSpPr>
          <p:spPr>
            <a:xfrm>
              <a:off x="5761567" y="4355367"/>
              <a:ext cx="2255533" cy="1953067"/>
            </a:xfrm>
            <a:custGeom>
              <a:avLst/>
              <a:gdLst/>
              <a:ahLst/>
              <a:cxnLst/>
              <a:rect l="l" t="t" r="r" b="b"/>
              <a:pathLst>
                <a:path w="67666" h="58592" extrusionOk="0">
                  <a:moveTo>
                    <a:pt x="16925" y="0"/>
                  </a:moveTo>
                  <a:lnTo>
                    <a:pt x="0" y="29280"/>
                  </a:lnTo>
                  <a:lnTo>
                    <a:pt x="16925" y="58591"/>
                  </a:lnTo>
                  <a:lnTo>
                    <a:pt x="50741" y="58591"/>
                  </a:lnTo>
                  <a:lnTo>
                    <a:pt x="67665" y="29280"/>
                  </a:lnTo>
                  <a:lnTo>
                    <a:pt x="507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64"/>
            <p:cNvSpPr/>
            <p:nvPr/>
          </p:nvSpPr>
          <p:spPr>
            <a:xfrm>
              <a:off x="2124667" y="4399333"/>
              <a:ext cx="2255533" cy="1953067"/>
            </a:xfrm>
            <a:custGeom>
              <a:avLst/>
              <a:gdLst/>
              <a:ahLst/>
              <a:cxnLst/>
              <a:rect l="l" t="t" r="r" b="b"/>
              <a:pathLst>
                <a:path w="67666" h="58592" extrusionOk="0">
                  <a:moveTo>
                    <a:pt x="16925" y="0"/>
                  </a:moveTo>
                  <a:lnTo>
                    <a:pt x="1" y="29280"/>
                  </a:lnTo>
                  <a:lnTo>
                    <a:pt x="16925" y="58591"/>
                  </a:lnTo>
                  <a:lnTo>
                    <a:pt x="50741" y="58591"/>
                  </a:lnTo>
                  <a:lnTo>
                    <a:pt x="67666" y="29280"/>
                  </a:lnTo>
                  <a:lnTo>
                    <a:pt x="507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7" name="Google Shape;1267;p64"/>
          <p:cNvSpPr>
            <a:spLocks noGrp="1"/>
          </p:cNvSpPr>
          <p:nvPr>
            <p:ph type="title"/>
          </p:nvPr>
        </p:nvSpPr>
        <p:spPr>
          <a:xfrm>
            <a:off x="982200" y="1793367"/>
            <a:ext cx="10596400" cy="2438000"/>
          </a:xfrm>
          <a:prstGeom prst="rect">
            <a:avLst/>
          </a:prstGeom>
        </p:spPr>
        <p:txBody>
          <a:bodyPr spcFirstLastPara="1" wrap="square" lIns="0" tIns="0" rIns="0" bIns="0" anchor="ctr" anchorCtr="0">
            <a:normAutofit/>
          </a:bodyPr>
          <a:lstStyle>
            <a:lvl1pPr algn="ct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pic>
        <p:nvPicPr>
          <p:cNvPr id="11" name="Google Shape;11;p2"/>
          <p:cNvPicPr preferRelativeResize="0"/>
          <p:nvPr/>
        </p:nvPicPr>
        <p:blipFill>
          <a:blip r:embed="rId2">
            <a:alphaModFix/>
          </a:blip>
          <a:stretch>
            <a:fillRect/>
          </a:stretch>
        </p:blipFill>
        <p:spPr>
          <a:xfrm>
            <a:off x="-74516" y="-41917"/>
            <a:ext cx="12341036" cy="6941833"/>
          </a:xfrm>
          <a:prstGeom prst="rect">
            <a:avLst/>
          </a:prstGeom>
          <a:noFill/>
          <a:ln>
            <a:noFill/>
          </a:ln>
        </p:spPr>
      </p:pic>
      <p:sp>
        <p:nvSpPr>
          <p:cNvPr id="12" name="Google Shape;12;p2"/>
          <p:cNvSpPr>
            <a:spLocks noGrp="1"/>
          </p:cNvSpPr>
          <p:nvPr>
            <p:ph type="pic" idx="12"/>
          </p:nvPr>
        </p:nvSpPr>
        <p:spPr>
          <a:xfrm>
            <a:off x="7701267" y="1752600"/>
            <a:ext cx="3352800" cy="3352800"/>
          </a:xfrm>
          <a:prstGeom prst="ellipse">
            <a:avLst/>
          </a:prstGeom>
          <a:noFill/>
          <a:ln>
            <a:noFill/>
          </a:ln>
        </p:spPr>
        <p:txBody>
          <a:bodyPr/>
          <a:lstStyle/>
          <a:p>
            <a:endParaRPr lang="en-IN"/>
          </a:p>
        </p:txBody>
      </p:sp>
      <p:sp>
        <p:nvSpPr>
          <p:cNvPr id="13" name="Google Shape;13;p2"/>
          <p:cNvSpPr>
            <a:spLocks noGrp="1"/>
          </p:cNvSpPr>
          <p:nvPr>
            <p:ph type="title"/>
          </p:nvPr>
        </p:nvSpPr>
        <p:spPr>
          <a:xfrm>
            <a:off x="519800" y="2092800"/>
            <a:ext cx="6064000" cy="2672400"/>
          </a:xfrm>
          <a:prstGeom prst="rect">
            <a:avLst/>
          </a:prstGeom>
        </p:spPr>
        <p:txBody>
          <a:bodyPr spcFirstLastPara="1" wrap="square" lIns="0" tIns="0" rIns="0" bIns="0" anchor="ctr"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matchingName="Title Slide v2">
  <p:cSld name="TITLE_1">
    <p:bg>
      <p:bgPr>
        <a:solidFill>
          <a:schemeClr val="accent6"/>
        </a:solidFill>
        <a:effectLst/>
      </p:bgPr>
    </p:bg>
    <p:spTree>
      <p:nvGrpSpPr>
        <p:cNvPr id="1" name="Shape 14"/>
        <p:cNvGrpSpPr/>
        <p:nvPr/>
      </p:nvGrpSpPr>
      <p:grpSpPr>
        <a:xfrm>
          <a:off x="0" y="0"/>
          <a:ext cx="0" cy="0"/>
          <a:chOff x="0" y="0"/>
          <a:chExt cx="0" cy="0"/>
        </a:xfrm>
      </p:grpSpPr>
      <p:sp>
        <p:nvSpPr>
          <p:cNvPr id="15" name="Google Shape;15;p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pic>
        <p:nvPicPr>
          <p:cNvPr id="16" name="Google Shape;16;p3"/>
          <p:cNvPicPr preferRelativeResize="0"/>
          <p:nvPr/>
        </p:nvPicPr>
        <p:blipFill>
          <a:blip r:embed="rId2">
            <a:alphaModFix/>
          </a:blip>
          <a:stretch>
            <a:fillRect/>
          </a:stretch>
        </p:blipFill>
        <p:spPr>
          <a:xfrm>
            <a:off x="-74516" y="-41917"/>
            <a:ext cx="12341036" cy="6941833"/>
          </a:xfrm>
          <a:prstGeom prst="rect">
            <a:avLst/>
          </a:prstGeom>
          <a:noFill/>
          <a:ln>
            <a:noFill/>
          </a:ln>
        </p:spPr>
      </p:pic>
      <p:sp>
        <p:nvSpPr>
          <p:cNvPr id="17" name="Google Shape;17;p3"/>
          <p:cNvSpPr>
            <a:spLocks noGrp="1"/>
          </p:cNvSpPr>
          <p:nvPr>
            <p:ph type="pic" idx="12"/>
          </p:nvPr>
        </p:nvSpPr>
        <p:spPr>
          <a:xfrm>
            <a:off x="7701267" y="1752600"/>
            <a:ext cx="3352800" cy="3352800"/>
          </a:xfrm>
          <a:prstGeom prst="ellipse">
            <a:avLst/>
          </a:prstGeom>
          <a:noFill/>
          <a:ln>
            <a:noFill/>
          </a:ln>
        </p:spPr>
      </p:sp>
      <p:sp>
        <p:nvSpPr>
          <p:cNvPr id="18" name="Google Shape;18;p3"/>
          <p:cNvSpPr>
            <a:spLocks noGrp="1"/>
          </p:cNvSpPr>
          <p:nvPr>
            <p:ph type="title"/>
          </p:nvPr>
        </p:nvSpPr>
        <p:spPr>
          <a:xfrm>
            <a:off x="519800" y="2092800"/>
            <a:ext cx="6064000" cy="2672400"/>
          </a:xfrm>
          <a:prstGeom prst="rect">
            <a:avLst/>
          </a:prstGeom>
        </p:spPr>
        <p:txBody>
          <a:bodyPr spcFirstLastPara="1" wrap="square" lIns="0" tIns="0" rIns="0" bIns="0" anchor="ctr"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9" name="Google Shape;19;p3"/>
          <p:cNvSpPr>
            <a:spLocks noGrp="1"/>
          </p:cNvSpPr>
          <p:nvPr>
            <p:ph type="body" idx="13"/>
          </p:nvPr>
        </p:nvSpPr>
        <p:spPr>
          <a:xfrm>
            <a:off x="519813" y="240967"/>
            <a:ext cx="6064000" cy="705600"/>
          </a:xfrm>
          <a:prstGeom prst="rect">
            <a:avLst/>
          </a:prstGeom>
          <a:ln>
            <a:noFill/>
          </a:ln>
        </p:spPr>
        <p:txBody>
          <a:bodyPr spcFirstLastPara="1" wrap="square" lIns="0" tIns="0" rIns="0" bIns="0" anchor="ctr"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Tree>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matchingName="Slide With Paragraph v1" type="secHead">
  <p:cSld name="SECTION_HEADER">
    <p:bg>
      <p:bgPr>
        <a:solidFill>
          <a:schemeClr val="accent1"/>
        </a:solidFill>
        <a:effectLst/>
      </p:bgPr>
    </p:bg>
    <p:spTree>
      <p:nvGrpSpPr>
        <p:cNvPr id="1" name="Shape 20"/>
        <p:cNvGrpSpPr/>
        <p:nvPr/>
      </p:nvGrpSpPr>
      <p:grpSpPr>
        <a:xfrm>
          <a:off x="0" y="0"/>
          <a:ext cx="0" cy="0"/>
          <a:chOff x="0" y="0"/>
          <a:chExt cx="0" cy="0"/>
        </a:xfrm>
      </p:grpSpPr>
      <p:pic>
        <p:nvPicPr>
          <p:cNvPr id="21" name="Google Shape;21;p4"/>
          <p:cNvPicPr preferRelativeResize="0"/>
          <p:nvPr/>
        </p:nvPicPr>
        <p:blipFill>
          <a:blip r:embed="rId2">
            <a:alphaModFix/>
          </a:blip>
          <a:stretch>
            <a:fillRect/>
          </a:stretch>
        </p:blipFill>
        <p:spPr>
          <a:xfrm>
            <a:off x="0" y="-224100"/>
            <a:ext cx="16665497" cy="9374335"/>
          </a:xfrm>
          <a:prstGeom prst="rect">
            <a:avLst/>
          </a:prstGeom>
          <a:noFill/>
          <a:ln>
            <a:noFill/>
          </a:ln>
        </p:spPr>
      </p:pic>
      <p:sp>
        <p:nvSpPr>
          <p:cNvPr id="22" name="Google Shape;22;p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23" name="Google Shape;23;p4"/>
          <p:cNvSpPr>
            <a:spLocks noGrp="1"/>
          </p:cNvSpPr>
          <p:nvPr>
            <p:ph type="title"/>
          </p:nvPr>
        </p:nvSpPr>
        <p:spPr>
          <a:xfrm>
            <a:off x="521561" y="466900"/>
            <a:ext cx="8693200" cy="863600"/>
          </a:xfrm>
          <a:prstGeom prst="rect">
            <a:avLst/>
          </a:prstGeom>
        </p:spPr>
        <p:txBody>
          <a:bodyPr spcFirstLastPara="1" wrap="square" lIns="0" tIns="0" rIns="0" bIns="0" anchor="ctr"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4" name="Google Shape;24;p4"/>
          <p:cNvSpPr>
            <a:spLocks noGrp="1"/>
          </p:cNvSpPr>
          <p:nvPr>
            <p:ph type="body" idx="13"/>
          </p:nvPr>
        </p:nvSpPr>
        <p:spPr>
          <a:xfrm>
            <a:off x="508000" y="1536633"/>
            <a:ext cx="8693200" cy="455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matchingName="Slide With Paragraph v2 - Image" type="tx">
  <p:cSld name="TITLE_AND_BODY">
    <p:bg>
      <p:bgPr>
        <a:solidFill>
          <a:srgbClr val="E1E2DA"/>
        </a:solidFill>
        <a:effectLst/>
      </p:bgPr>
    </p:bg>
    <p:spTree>
      <p:nvGrpSpPr>
        <p:cNvPr id="1" name="Shape 25"/>
        <p:cNvGrpSpPr/>
        <p:nvPr/>
      </p:nvGrpSpPr>
      <p:grpSpPr>
        <a:xfrm>
          <a:off x="0" y="0"/>
          <a:ext cx="0" cy="0"/>
          <a:chOff x="0" y="0"/>
          <a:chExt cx="0" cy="0"/>
        </a:xfrm>
      </p:grpSpPr>
      <p:sp>
        <p:nvSpPr>
          <p:cNvPr id="26" name="Google Shape;26;p5"/>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pic>
        <p:nvPicPr>
          <p:cNvPr id="27" name="Google Shape;27;p5"/>
          <p:cNvPicPr preferRelativeResize="0"/>
          <p:nvPr/>
        </p:nvPicPr>
        <p:blipFill>
          <a:blip r:embed="rId2">
            <a:alphaModFix/>
          </a:blip>
          <a:stretch>
            <a:fillRect/>
          </a:stretch>
        </p:blipFill>
        <p:spPr>
          <a:xfrm rot="-10799998">
            <a:off x="-7" y="-39307"/>
            <a:ext cx="12192011" cy="6857991"/>
          </a:xfrm>
          <a:prstGeom prst="rect">
            <a:avLst/>
          </a:prstGeom>
          <a:noFill/>
          <a:ln>
            <a:noFill/>
          </a:ln>
        </p:spPr>
      </p:pic>
      <p:sp>
        <p:nvSpPr>
          <p:cNvPr id="28" name="Google Shape;28;p5"/>
          <p:cNvSpPr>
            <a:spLocks noGrp="1"/>
          </p:cNvSpPr>
          <p:nvPr>
            <p:ph type="title"/>
          </p:nvPr>
        </p:nvSpPr>
        <p:spPr>
          <a:xfrm>
            <a:off x="517804" y="466900"/>
            <a:ext cx="6284800" cy="863600"/>
          </a:xfrm>
          <a:prstGeom prst="rect">
            <a:avLst/>
          </a:prstGeom>
        </p:spPr>
        <p:txBody>
          <a:bodyPr spcFirstLastPara="1" wrap="square" lIns="0" tIns="0" rIns="0" bIns="0" anchor="ctr"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9" name="Google Shape;29;p5"/>
          <p:cNvSpPr>
            <a:spLocks noGrp="1"/>
          </p:cNvSpPr>
          <p:nvPr>
            <p:ph type="body" idx="13"/>
          </p:nvPr>
        </p:nvSpPr>
        <p:spPr>
          <a:xfrm>
            <a:off x="508000" y="1536633"/>
            <a:ext cx="6284800" cy="481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0" name="Google Shape;30;p5"/>
          <p:cNvSpPr>
            <a:spLocks noGrp="1"/>
          </p:cNvSpPr>
          <p:nvPr>
            <p:ph type="pic" idx="12"/>
          </p:nvPr>
        </p:nvSpPr>
        <p:spPr>
          <a:xfrm>
            <a:off x="7338600" y="506200"/>
            <a:ext cx="4300800" cy="5845600"/>
          </a:xfrm>
          <a:prstGeom prst="roundRect">
            <a:avLst>
              <a:gd name="adj" fmla="val 4513"/>
            </a:avLst>
          </a:prstGeom>
          <a:noFill/>
          <a:ln>
            <a:noFill/>
          </a:ln>
        </p:spPr>
      </p:sp>
    </p:spTree>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matchingName="Slide with 3 paragraphs">
  <p:cSld name="TITLE_AND_BODY_1">
    <p:bg>
      <p:bgPr>
        <a:solidFill>
          <a:schemeClr val="accent5"/>
        </a:solidFill>
        <a:effectLst/>
      </p:bgPr>
    </p:bg>
    <p:spTree>
      <p:nvGrpSpPr>
        <p:cNvPr id="1" name="Shape 31"/>
        <p:cNvGrpSpPr/>
        <p:nvPr/>
      </p:nvGrpSpPr>
      <p:grpSpPr>
        <a:xfrm>
          <a:off x="0" y="0"/>
          <a:ext cx="0" cy="0"/>
          <a:chOff x="0" y="0"/>
          <a:chExt cx="0" cy="0"/>
        </a:xfrm>
      </p:grpSpPr>
      <p:pic>
        <p:nvPicPr>
          <p:cNvPr id="32" name="Google Shape;32;p6"/>
          <p:cNvPicPr preferRelativeResize="0"/>
          <p:nvPr/>
        </p:nvPicPr>
        <p:blipFill>
          <a:blip r:embed="rId2">
            <a:alphaModFix/>
          </a:blip>
          <a:stretch>
            <a:fillRect/>
          </a:stretch>
        </p:blipFill>
        <p:spPr>
          <a:xfrm>
            <a:off x="-1359633" y="-1497933"/>
            <a:ext cx="14854997" cy="8355932"/>
          </a:xfrm>
          <a:prstGeom prst="rect">
            <a:avLst/>
          </a:prstGeom>
          <a:noFill/>
          <a:ln>
            <a:noFill/>
          </a:ln>
        </p:spPr>
      </p:pic>
      <p:sp>
        <p:nvSpPr>
          <p:cNvPr id="33" name="Google Shape;33;p6"/>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34" name="Google Shape;34;p6"/>
          <p:cNvSpPr>
            <a:spLocks noGrp="1"/>
          </p:cNvSpPr>
          <p:nvPr>
            <p:ph type="title"/>
          </p:nvPr>
        </p:nvSpPr>
        <p:spPr>
          <a:xfrm>
            <a:off x="782651" y="320800"/>
            <a:ext cx="10611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35" name="Google Shape;35;p6"/>
          <p:cNvSpPr>
            <a:spLocks noGrp="1"/>
          </p:cNvSpPr>
          <p:nvPr>
            <p:ph type="body" idx="13"/>
          </p:nvPr>
        </p:nvSpPr>
        <p:spPr>
          <a:xfrm>
            <a:off x="798271" y="2372833"/>
            <a:ext cx="2920800" cy="384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 name="Google Shape;36;p6"/>
          <p:cNvSpPr>
            <a:spLocks noGrp="1"/>
          </p:cNvSpPr>
          <p:nvPr>
            <p:ph type="body" idx="14"/>
          </p:nvPr>
        </p:nvSpPr>
        <p:spPr>
          <a:xfrm>
            <a:off x="4646007" y="2372833"/>
            <a:ext cx="2920800" cy="384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 name="Google Shape;37;p6"/>
          <p:cNvSpPr>
            <a:spLocks noGrp="1"/>
          </p:cNvSpPr>
          <p:nvPr>
            <p:ph type="body" idx="15"/>
          </p:nvPr>
        </p:nvSpPr>
        <p:spPr>
          <a:xfrm>
            <a:off x="8488536" y="2372833"/>
            <a:ext cx="2920800" cy="384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matchingName="Slide with 2 columns v1" type="twoColTx">
  <p:cSld name="TITLE_AND_TWO_COLUMNS">
    <p:bg>
      <p:bgPr>
        <a:solidFill>
          <a:schemeClr val="accent3"/>
        </a:solidFill>
        <a:effectLst/>
      </p:bgPr>
    </p:bg>
    <p:spTree>
      <p:nvGrpSpPr>
        <p:cNvPr id="1" name="Shape 38"/>
        <p:cNvGrpSpPr/>
        <p:nvPr/>
      </p:nvGrpSpPr>
      <p:grpSpPr>
        <a:xfrm>
          <a:off x="0" y="0"/>
          <a:ext cx="0" cy="0"/>
          <a:chOff x="0" y="0"/>
          <a:chExt cx="0" cy="0"/>
        </a:xfrm>
      </p:grpSpPr>
      <p:sp>
        <p:nvSpPr>
          <p:cNvPr id="39" name="Google Shape;39;p7"/>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40" name="Google Shape;40;p7"/>
          <p:cNvSpPr>
            <a:spLocks noGrp="1"/>
          </p:cNvSpPr>
          <p:nvPr>
            <p:ph type="title"/>
          </p:nvPr>
        </p:nvSpPr>
        <p:spPr>
          <a:xfrm>
            <a:off x="397800" y="358900"/>
            <a:ext cx="11270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pic>
        <p:nvPicPr>
          <p:cNvPr id="41" name="Google Shape;41;p7"/>
          <p:cNvPicPr preferRelativeResize="0"/>
          <p:nvPr/>
        </p:nvPicPr>
        <p:blipFill>
          <a:blip r:embed="rId2">
            <a:alphaModFix/>
          </a:blip>
          <a:stretch>
            <a:fillRect/>
          </a:stretch>
        </p:blipFill>
        <p:spPr>
          <a:xfrm flipH="1">
            <a:off x="4716773" y="0"/>
            <a:ext cx="7475227" cy="4204800"/>
          </a:xfrm>
          <a:prstGeom prst="rect">
            <a:avLst/>
          </a:prstGeom>
          <a:noFill/>
          <a:ln>
            <a:noFill/>
          </a:ln>
        </p:spPr>
      </p:pic>
      <p:sp>
        <p:nvSpPr>
          <p:cNvPr id="42" name="Google Shape;42;p7"/>
          <p:cNvSpPr/>
          <p:nvPr/>
        </p:nvSpPr>
        <p:spPr>
          <a:xfrm>
            <a:off x="0" y="1568667"/>
            <a:ext cx="127200" cy="2184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3" name="Google Shape;43;p7"/>
          <p:cNvSpPr>
            <a:spLocks noGrp="1"/>
          </p:cNvSpPr>
          <p:nvPr>
            <p:ph type="body" idx="13"/>
          </p:nvPr>
        </p:nvSpPr>
        <p:spPr>
          <a:xfrm>
            <a:off x="397800" y="1568667"/>
            <a:ext cx="11396400" cy="57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 name="Google Shape;44;p7"/>
          <p:cNvSpPr>
            <a:spLocks noGrp="1"/>
          </p:cNvSpPr>
          <p:nvPr>
            <p:ph type="body" idx="14"/>
          </p:nvPr>
        </p:nvSpPr>
        <p:spPr>
          <a:xfrm>
            <a:off x="397800" y="2313067"/>
            <a:ext cx="11396400" cy="1440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 name="Google Shape;45;p7"/>
          <p:cNvSpPr/>
          <p:nvPr/>
        </p:nvSpPr>
        <p:spPr>
          <a:xfrm>
            <a:off x="0" y="4144333"/>
            <a:ext cx="127200" cy="2184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6" name="Google Shape;46;p7"/>
          <p:cNvSpPr>
            <a:spLocks noGrp="1"/>
          </p:cNvSpPr>
          <p:nvPr>
            <p:ph type="body" idx="15"/>
          </p:nvPr>
        </p:nvSpPr>
        <p:spPr>
          <a:xfrm>
            <a:off x="397800" y="4144333"/>
            <a:ext cx="11396400" cy="57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7" name="Google Shape;47;p7"/>
          <p:cNvSpPr>
            <a:spLocks noGrp="1"/>
          </p:cNvSpPr>
          <p:nvPr>
            <p:ph type="body" idx="16"/>
          </p:nvPr>
        </p:nvSpPr>
        <p:spPr>
          <a:xfrm>
            <a:off x="397800" y="4888733"/>
            <a:ext cx="11396400" cy="1440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matchingName="Slide with 2 columns v2" type="titleOnly">
  <p:cSld name="TITLE_ONLY">
    <p:bg>
      <p:bgPr>
        <a:solidFill>
          <a:schemeClr val="accent5"/>
        </a:solidFill>
        <a:effectLst/>
      </p:bgPr>
    </p:bg>
    <p:spTree>
      <p:nvGrpSpPr>
        <p:cNvPr id="1" name="Shape 48"/>
        <p:cNvGrpSpPr/>
        <p:nvPr/>
      </p:nvGrpSpPr>
      <p:grpSpPr>
        <a:xfrm>
          <a:off x="0" y="0"/>
          <a:ext cx="0" cy="0"/>
          <a:chOff x="0" y="0"/>
          <a:chExt cx="0" cy="0"/>
        </a:xfrm>
      </p:grpSpPr>
      <p:pic>
        <p:nvPicPr>
          <p:cNvPr id="49" name="Google Shape;49;p8"/>
          <p:cNvPicPr preferRelativeResize="0"/>
          <p:nvPr/>
        </p:nvPicPr>
        <p:blipFill>
          <a:blip r:embed="rId2">
            <a:alphaModFix/>
          </a:blip>
          <a:stretch>
            <a:fillRect/>
          </a:stretch>
        </p:blipFill>
        <p:spPr>
          <a:xfrm>
            <a:off x="0" y="3028600"/>
            <a:ext cx="12191996" cy="6857987"/>
          </a:xfrm>
          <a:prstGeom prst="rect">
            <a:avLst/>
          </a:prstGeom>
          <a:noFill/>
          <a:ln>
            <a:noFill/>
          </a:ln>
        </p:spPr>
      </p:pic>
      <p:sp>
        <p:nvSpPr>
          <p:cNvPr id="50" name="Google Shape;50;p8"/>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51" name="Google Shape;51;p8"/>
          <p:cNvSpPr>
            <a:spLocks noGrp="1"/>
          </p:cNvSpPr>
          <p:nvPr>
            <p:ph type="title"/>
          </p:nvPr>
        </p:nvSpPr>
        <p:spPr>
          <a:xfrm>
            <a:off x="482417" y="1710700"/>
            <a:ext cx="3081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52" name="Google Shape;52;p8"/>
          <p:cNvCxnSpPr/>
          <p:nvPr/>
        </p:nvCxnSpPr>
        <p:spPr>
          <a:xfrm>
            <a:off x="8159867" y="1722700"/>
            <a:ext cx="0" cy="3817200"/>
          </a:xfrm>
          <a:prstGeom prst="straightConnector1">
            <a:avLst/>
          </a:prstGeom>
          <a:noFill/>
          <a:ln w="9525" cap="flat" cmpd="sng">
            <a:solidFill>
              <a:schemeClr val="accent6"/>
            </a:solidFill>
            <a:prstDash val="solid"/>
            <a:round/>
            <a:headEnd type="none" w="med" len="med"/>
            <a:tailEnd type="none" w="med" len="med"/>
          </a:ln>
        </p:spPr>
      </p:cxnSp>
      <p:sp>
        <p:nvSpPr>
          <p:cNvPr id="53" name="Google Shape;53;p8"/>
          <p:cNvSpPr/>
          <p:nvPr/>
        </p:nvSpPr>
        <p:spPr>
          <a:xfrm>
            <a:off x="4713651" y="1286503"/>
            <a:ext cx="250400" cy="249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a:spLocks noGrp="1"/>
          </p:cNvSpPr>
          <p:nvPr>
            <p:ph type="body" idx="13"/>
          </p:nvPr>
        </p:nvSpPr>
        <p:spPr>
          <a:xfrm>
            <a:off x="4600817" y="1722700"/>
            <a:ext cx="3319600" cy="705600"/>
          </a:xfrm>
          <a:prstGeom prst="rect">
            <a:avLst/>
          </a:prstGeom>
          <a:ln>
            <a:noFill/>
          </a:ln>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 name="Google Shape;55;p8"/>
          <p:cNvSpPr>
            <a:spLocks noGrp="1"/>
          </p:cNvSpPr>
          <p:nvPr>
            <p:ph type="body" idx="15"/>
          </p:nvPr>
        </p:nvSpPr>
        <p:spPr>
          <a:xfrm>
            <a:off x="4600817" y="2615500"/>
            <a:ext cx="3319600" cy="2956000"/>
          </a:xfrm>
          <a:prstGeom prst="rect">
            <a:avLst/>
          </a:prstGeom>
          <a:ln>
            <a:noFill/>
          </a:ln>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pic>
        <p:nvPicPr>
          <p:cNvPr id="56" name="Google Shape;56;p8"/>
          <p:cNvPicPr preferRelativeResize="0"/>
          <p:nvPr/>
        </p:nvPicPr>
        <p:blipFill>
          <a:blip r:embed="rId2">
            <a:alphaModFix/>
          </a:blip>
          <a:stretch>
            <a:fillRect/>
          </a:stretch>
        </p:blipFill>
        <p:spPr>
          <a:xfrm>
            <a:off x="0" y="-5045133"/>
            <a:ext cx="12191996" cy="6857987"/>
          </a:xfrm>
          <a:prstGeom prst="rect">
            <a:avLst/>
          </a:prstGeom>
          <a:noFill/>
          <a:ln>
            <a:noFill/>
          </a:ln>
        </p:spPr>
      </p:pic>
      <p:sp>
        <p:nvSpPr>
          <p:cNvPr id="57" name="Google Shape;57;p8"/>
          <p:cNvSpPr/>
          <p:nvPr/>
        </p:nvSpPr>
        <p:spPr>
          <a:xfrm>
            <a:off x="8502817" y="1286503"/>
            <a:ext cx="250400" cy="249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a:spLocks noGrp="1"/>
          </p:cNvSpPr>
          <p:nvPr>
            <p:ph type="body" idx="14"/>
          </p:nvPr>
        </p:nvSpPr>
        <p:spPr>
          <a:xfrm>
            <a:off x="8389984" y="1722700"/>
            <a:ext cx="3319600" cy="70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9" name="Google Shape;59;p8"/>
          <p:cNvSpPr>
            <a:spLocks noGrp="1"/>
          </p:cNvSpPr>
          <p:nvPr>
            <p:ph type="body" idx="16"/>
          </p:nvPr>
        </p:nvSpPr>
        <p:spPr>
          <a:xfrm>
            <a:off x="8389984" y="2615500"/>
            <a:ext cx="3319600" cy="295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matchingName="Slide with 2 columns v3">
  <p:cSld name="ONE_COLUMN_TEXT">
    <p:bg>
      <p:bgPr>
        <a:solidFill>
          <a:schemeClr val="accent1"/>
        </a:solidFill>
        <a:effectLst/>
      </p:bgPr>
    </p:bg>
    <p:spTree>
      <p:nvGrpSpPr>
        <p:cNvPr id="1" name="Shape 60"/>
        <p:cNvGrpSpPr/>
        <p:nvPr/>
      </p:nvGrpSpPr>
      <p:grpSpPr>
        <a:xfrm>
          <a:off x="0" y="0"/>
          <a:ext cx="0" cy="0"/>
          <a:chOff x="0" y="0"/>
          <a:chExt cx="0" cy="0"/>
        </a:xfrm>
      </p:grpSpPr>
      <p:pic>
        <p:nvPicPr>
          <p:cNvPr id="61" name="Google Shape;61;p9"/>
          <p:cNvPicPr preferRelativeResize="0"/>
          <p:nvPr/>
        </p:nvPicPr>
        <p:blipFill rotWithShape="1">
          <a:blip r:embed="rId2">
            <a:alphaModFix/>
          </a:blip>
          <a:srcRect t="1010" b="-1010"/>
          <a:stretch/>
        </p:blipFill>
        <p:spPr>
          <a:xfrm flipH="1">
            <a:off x="-4503799" y="0"/>
            <a:ext cx="16863532" cy="9485733"/>
          </a:xfrm>
          <a:prstGeom prst="rect">
            <a:avLst/>
          </a:prstGeom>
          <a:noFill/>
          <a:ln>
            <a:noFill/>
          </a:ln>
        </p:spPr>
      </p:pic>
      <p:sp>
        <p:nvSpPr>
          <p:cNvPr id="62" name="Google Shape;62;p9"/>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63" name="Google Shape;63;p9"/>
          <p:cNvSpPr/>
          <p:nvPr/>
        </p:nvSpPr>
        <p:spPr>
          <a:xfrm>
            <a:off x="5265733" y="459800"/>
            <a:ext cx="3130400" cy="5938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4" name="Google Shape;64;p9"/>
          <p:cNvSpPr/>
          <p:nvPr/>
        </p:nvSpPr>
        <p:spPr>
          <a:xfrm>
            <a:off x="8590267" y="459800"/>
            <a:ext cx="3130400" cy="5938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5" name="Google Shape;65;p9"/>
          <p:cNvSpPr>
            <a:spLocks noGrp="1"/>
          </p:cNvSpPr>
          <p:nvPr>
            <p:ph type="title"/>
          </p:nvPr>
        </p:nvSpPr>
        <p:spPr>
          <a:xfrm>
            <a:off x="580800" y="862200"/>
            <a:ext cx="4334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6" name="Google Shape;66;p9"/>
          <p:cNvSpPr>
            <a:spLocks noGrp="1"/>
          </p:cNvSpPr>
          <p:nvPr>
            <p:ph type="body" idx="13"/>
          </p:nvPr>
        </p:nvSpPr>
        <p:spPr>
          <a:xfrm>
            <a:off x="5592000" y="810200"/>
            <a:ext cx="2476800" cy="83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7" name="Google Shape;67;p9"/>
          <p:cNvSpPr>
            <a:spLocks noGrp="1"/>
          </p:cNvSpPr>
          <p:nvPr>
            <p:ph type="body" idx="15"/>
          </p:nvPr>
        </p:nvSpPr>
        <p:spPr>
          <a:xfrm>
            <a:off x="5592000" y="1841501"/>
            <a:ext cx="2476800" cy="385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8" name="Google Shape;68;p9"/>
          <p:cNvSpPr>
            <a:spLocks noGrp="1"/>
          </p:cNvSpPr>
          <p:nvPr>
            <p:ph type="body" idx="14"/>
          </p:nvPr>
        </p:nvSpPr>
        <p:spPr>
          <a:xfrm>
            <a:off x="8918400" y="810200"/>
            <a:ext cx="2476800" cy="83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9" name="Google Shape;69;p9"/>
          <p:cNvSpPr>
            <a:spLocks noGrp="1"/>
          </p:cNvSpPr>
          <p:nvPr>
            <p:ph type="body" idx="16"/>
          </p:nvPr>
        </p:nvSpPr>
        <p:spPr>
          <a:xfrm>
            <a:off x="8918400" y="1841501"/>
            <a:ext cx="2476800" cy="385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matchingName="Slide with 2 columns v1 Image">
  <p:cSld name="MAIN_POINT">
    <p:bg>
      <p:bgPr>
        <a:solidFill>
          <a:schemeClr val="accent5"/>
        </a:solidFill>
        <a:effectLst/>
      </p:bgPr>
    </p:bg>
    <p:spTree>
      <p:nvGrpSpPr>
        <p:cNvPr id="1" name="Shape 70"/>
        <p:cNvGrpSpPr/>
        <p:nvPr/>
      </p:nvGrpSpPr>
      <p:grpSpPr>
        <a:xfrm>
          <a:off x="0" y="0"/>
          <a:ext cx="0" cy="0"/>
          <a:chOff x="0" y="0"/>
          <a:chExt cx="0" cy="0"/>
        </a:xfrm>
      </p:grpSpPr>
      <p:pic>
        <p:nvPicPr>
          <p:cNvPr id="71" name="Google Shape;71;p10"/>
          <p:cNvPicPr preferRelativeResize="0"/>
          <p:nvPr/>
        </p:nvPicPr>
        <p:blipFill>
          <a:blip r:embed="rId2">
            <a:alphaModFix/>
          </a:blip>
          <a:stretch>
            <a:fillRect/>
          </a:stretch>
        </p:blipFill>
        <p:spPr>
          <a:xfrm>
            <a:off x="0" y="306733"/>
            <a:ext cx="12192004" cy="6857987"/>
          </a:xfrm>
          <a:prstGeom prst="rect">
            <a:avLst/>
          </a:prstGeom>
          <a:noFill/>
          <a:ln>
            <a:noFill/>
          </a:ln>
        </p:spPr>
      </p:pic>
      <p:sp>
        <p:nvSpPr>
          <p:cNvPr id="72" name="Google Shape;72;p10"/>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73" name="Google Shape;73;p10"/>
          <p:cNvSpPr>
            <a:spLocks noGrp="1"/>
          </p:cNvSpPr>
          <p:nvPr>
            <p:ph type="pic" idx="12"/>
          </p:nvPr>
        </p:nvSpPr>
        <p:spPr>
          <a:xfrm>
            <a:off x="598100" y="2023217"/>
            <a:ext cx="2436000" cy="1484000"/>
          </a:xfrm>
          <a:prstGeom prst="rect">
            <a:avLst/>
          </a:prstGeom>
          <a:noFill/>
          <a:ln>
            <a:noFill/>
          </a:ln>
        </p:spPr>
      </p:sp>
      <p:cxnSp>
        <p:nvCxnSpPr>
          <p:cNvPr id="74" name="Google Shape;74;p10"/>
          <p:cNvCxnSpPr/>
          <p:nvPr/>
        </p:nvCxnSpPr>
        <p:spPr>
          <a:xfrm>
            <a:off x="3722843" y="3735724"/>
            <a:ext cx="7954800" cy="0"/>
          </a:xfrm>
          <a:prstGeom prst="straightConnector1">
            <a:avLst/>
          </a:prstGeom>
          <a:noFill/>
          <a:ln w="9525" cap="flat" cmpd="sng">
            <a:solidFill>
              <a:schemeClr val="accent4"/>
            </a:solidFill>
            <a:prstDash val="solid"/>
            <a:round/>
            <a:headEnd type="none" w="med" len="med"/>
            <a:tailEnd type="none" w="med" len="med"/>
          </a:ln>
        </p:spPr>
      </p:cxnSp>
      <p:sp>
        <p:nvSpPr>
          <p:cNvPr id="75" name="Google Shape;75;p10"/>
          <p:cNvSpPr>
            <a:spLocks noGrp="1"/>
          </p:cNvSpPr>
          <p:nvPr>
            <p:ph type="title"/>
          </p:nvPr>
        </p:nvSpPr>
        <p:spPr>
          <a:xfrm>
            <a:off x="3724800" y="408200"/>
            <a:ext cx="7953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76" name="Google Shape;76;p10"/>
          <p:cNvSpPr>
            <a:spLocks noGrp="1"/>
          </p:cNvSpPr>
          <p:nvPr>
            <p:ph type="body" idx="13"/>
          </p:nvPr>
        </p:nvSpPr>
        <p:spPr>
          <a:xfrm>
            <a:off x="3643200" y="1990417"/>
            <a:ext cx="7977600" cy="5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7" name="Google Shape;77;p10"/>
          <p:cNvSpPr>
            <a:spLocks noGrp="1"/>
          </p:cNvSpPr>
          <p:nvPr>
            <p:ph type="body" idx="14"/>
          </p:nvPr>
        </p:nvSpPr>
        <p:spPr>
          <a:xfrm>
            <a:off x="3643200" y="2523217"/>
            <a:ext cx="7977600" cy="98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8" name="Google Shape;78;p10"/>
          <p:cNvSpPr>
            <a:spLocks noGrp="1"/>
          </p:cNvSpPr>
          <p:nvPr>
            <p:ph type="body" idx="15"/>
          </p:nvPr>
        </p:nvSpPr>
        <p:spPr>
          <a:xfrm>
            <a:off x="3643200" y="3992017"/>
            <a:ext cx="7977600" cy="5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9" name="Google Shape;79;p10"/>
          <p:cNvSpPr>
            <a:spLocks noGrp="1"/>
          </p:cNvSpPr>
          <p:nvPr>
            <p:ph type="body" idx="16"/>
          </p:nvPr>
        </p:nvSpPr>
        <p:spPr>
          <a:xfrm>
            <a:off x="3643200" y="4524817"/>
            <a:ext cx="7977600" cy="98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0" name="Google Shape;80;p10"/>
          <p:cNvSpPr>
            <a:spLocks noGrp="1"/>
          </p:cNvSpPr>
          <p:nvPr>
            <p:ph type="pic" idx="22"/>
          </p:nvPr>
        </p:nvSpPr>
        <p:spPr>
          <a:xfrm>
            <a:off x="598100" y="3992017"/>
            <a:ext cx="2436000" cy="1484000"/>
          </a:xfrm>
          <a:prstGeom prst="rect">
            <a:avLst/>
          </a:prstGeom>
          <a:noFill/>
          <a:ln>
            <a:noFill/>
          </a:ln>
        </p:spPr>
      </p:sp>
    </p:spTree>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matchingName="Slide With Bullet Points v1 No Image">
  <p:cSld name="SECTION_TITLE_AND_DESCRIPTION">
    <p:bg>
      <p:bgPr>
        <a:solidFill>
          <a:srgbClr val="E8D7E9"/>
        </a:solidFill>
        <a:effectLst/>
      </p:bgPr>
    </p:bg>
    <p:spTree>
      <p:nvGrpSpPr>
        <p:cNvPr id="1" name="Shape 81"/>
        <p:cNvGrpSpPr/>
        <p:nvPr/>
      </p:nvGrpSpPr>
      <p:grpSpPr>
        <a:xfrm>
          <a:off x="0" y="0"/>
          <a:ext cx="0" cy="0"/>
          <a:chOff x="0" y="0"/>
          <a:chExt cx="0" cy="0"/>
        </a:xfrm>
      </p:grpSpPr>
      <p:pic>
        <p:nvPicPr>
          <p:cNvPr id="82" name="Google Shape;82;p11"/>
          <p:cNvPicPr preferRelativeResize="0"/>
          <p:nvPr/>
        </p:nvPicPr>
        <p:blipFill>
          <a:blip r:embed="rId2">
            <a:alphaModFix/>
          </a:blip>
          <a:stretch>
            <a:fillRect/>
          </a:stretch>
        </p:blipFill>
        <p:spPr>
          <a:xfrm>
            <a:off x="-5667967" y="-1670733"/>
            <a:ext cx="17480499" cy="9832761"/>
          </a:xfrm>
          <a:prstGeom prst="rect">
            <a:avLst/>
          </a:prstGeom>
          <a:noFill/>
          <a:ln>
            <a:noFill/>
          </a:ln>
        </p:spPr>
      </p:pic>
      <p:sp>
        <p:nvSpPr>
          <p:cNvPr id="83" name="Google Shape;83;p11"/>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84" name="Google Shape;84;p11"/>
          <p:cNvSpPr>
            <a:spLocks noGrp="1"/>
          </p:cNvSpPr>
          <p:nvPr>
            <p:ph type="title"/>
          </p:nvPr>
        </p:nvSpPr>
        <p:spPr>
          <a:xfrm>
            <a:off x="973700" y="696600"/>
            <a:ext cx="9009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5" name="Google Shape;85;p11"/>
          <p:cNvSpPr>
            <a:spLocks noGrp="1"/>
          </p:cNvSpPr>
          <p:nvPr>
            <p:ph type="body" idx="13"/>
          </p:nvPr>
        </p:nvSpPr>
        <p:spPr>
          <a:xfrm>
            <a:off x="973700" y="1426200"/>
            <a:ext cx="9009600" cy="396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matchingName="Slide With Bullet Points v1">
  <p:cSld name="CAPTION_ONLY">
    <p:bg>
      <p:bgPr>
        <a:solidFill>
          <a:schemeClr val="accent4"/>
        </a:solidFill>
        <a:effectLst/>
      </p:bgPr>
    </p:bg>
    <p:spTree>
      <p:nvGrpSpPr>
        <p:cNvPr id="1" name="Shape 86"/>
        <p:cNvGrpSpPr/>
        <p:nvPr/>
      </p:nvGrpSpPr>
      <p:grpSpPr>
        <a:xfrm>
          <a:off x="0" y="0"/>
          <a:ext cx="0" cy="0"/>
          <a:chOff x="0" y="0"/>
          <a:chExt cx="0" cy="0"/>
        </a:xfrm>
      </p:grpSpPr>
      <p:pic>
        <p:nvPicPr>
          <p:cNvPr id="87" name="Google Shape;87;p12"/>
          <p:cNvPicPr preferRelativeResize="0"/>
          <p:nvPr/>
        </p:nvPicPr>
        <p:blipFill>
          <a:blip r:embed="rId2">
            <a:alphaModFix/>
          </a:blip>
          <a:stretch>
            <a:fillRect/>
          </a:stretch>
        </p:blipFill>
        <p:spPr>
          <a:xfrm flipH="1">
            <a:off x="-1" y="2934207"/>
            <a:ext cx="6977803" cy="3924999"/>
          </a:xfrm>
          <a:prstGeom prst="rect">
            <a:avLst/>
          </a:prstGeom>
          <a:noFill/>
          <a:ln>
            <a:noFill/>
          </a:ln>
        </p:spPr>
      </p:pic>
      <p:sp>
        <p:nvSpPr>
          <p:cNvPr id="88" name="Google Shape;88;p1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89" name="Google Shape;89;p12"/>
          <p:cNvSpPr>
            <a:spLocks noGrp="1"/>
          </p:cNvSpPr>
          <p:nvPr>
            <p:ph type="pic" idx="12"/>
          </p:nvPr>
        </p:nvSpPr>
        <p:spPr>
          <a:xfrm>
            <a:off x="6979200" y="0"/>
            <a:ext cx="5212800" cy="6859200"/>
          </a:xfrm>
          <a:prstGeom prst="rect">
            <a:avLst/>
          </a:prstGeom>
          <a:noFill/>
          <a:ln>
            <a:noFill/>
          </a:ln>
        </p:spPr>
      </p:sp>
      <p:sp>
        <p:nvSpPr>
          <p:cNvPr id="90" name="Google Shape;90;p12"/>
          <p:cNvSpPr>
            <a:spLocks noGrp="1"/>
          </p:cNvSpPr>
          <p:nvPr>
            <p:ph type="title"/>
          </p:nvPr>
        </p:nvSpPr>
        <p:spPr>
          <a:xfrm>
            <a:off x="450467" y="652867"/>
            <a:ext cx="6225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91" name="Google Shape;91;p12"/>
          <p:cNvSpPr>
            <a:spLocks noGrp="1"/>
          </p:cNvSpPr>
          <p:nvPr>
            <p:ph type="body" idx="13"/>
          </p:nvPr>
        </p:nvSpPr>
        <p:spPr>
          <a:xfrm>
            <a:off x="450467" y="1515121"/>
            <a:ext cx="6225600" cy="469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matchingName="Slide With Bullet Points v2">
  <p:cSld name="BIG_NUMBER">
    <p:bg>
      <p:bgPr>
        <a:solidFill>
          <a:schemeClr val="accent2"/>
        </a:solidFill>
        <a:effectLst/>
      </p:bgPr>
    </p:bg>
    <p:spTree>
      <p:nvGrpSpPr>
        <p:cNvPr id="1" name="Shape 92"/>
        <p:cNvGrpSpPr/>
        <p:nvPr/>
      </p:nvGrpSpPr>
      <p:grpSpPr>
        <a:xfrm>
          <a:off x="0" y="0"/>
          <a:ext cx="0" cy="0"/>
          <a:chOff x="0" y="0"/>
          <a:chExt cx="0" cy="0"/>
        </a:xfrm>
      </p:grpSpPr>
      <p:pic>
        <p:nvPicPr>
          <p:cNvPr id="93" name="Google Shape;93;p13"/>
          <p:cNvPicPr preferRelativeResize="0"/>
          <p:nvPr/>
        </p:nvPicPr>
        <p:blipFill>
          <a:blip r:embed="rId2">
            <a:alphaModFix/>
          </a:blip>
          <a:stretch>
            <a:fillRect/>
          </a:stretch>
        </p:blipFill>
        <p:spPr>
          <a:xfrm>
            <a:off x="-427367" y="-559267"/>
            <a:ext cx="14180536" cy="7976532"/>
          </a:xfrm>
          <a:prstGeom prst="rect">
            <a:avLst/>
          </a:prstGeom>
          <a:noFill/>
          <a:ln>
            <a:noFill/>
          </a:ln>
        </p:spPr>
      </p:pic>
      <p:sp>
        <p:nvSpPr>
          <p:cNvPr id="94" name="Google Shape;94;p1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95" name="Google Shape;95;p13"/>
          <p:cNvSpPr>
            <a:spLocks noGrp="1"/>
          </p:cNvSpPr>
          <p:nvPr>
            <p:ph type="pic" idx="12"/>
          </p:nvPr>
        </p:nvSpPr>
        <p:spPr>
          <a:xfrm>
            <a:off x="772333" y="1018800"/>
            <a:ext cx="3499200" cy="4820400"/>
          </a:xfrm>
          <a:prstGeom prst="rect">
            <a:avLst/>
          </a:prstGeom>
          <a:noFill/>
          <a:ln>
            <a:noFill/>
          </a:ln>
        </p:spPr>
      </p:sp>
      <p:sp>
        <p:nvSpPr>
          <p:cNvPr id="96" name="Google Shape;96;p13"/>
          <p:cNvSpPr>
            <a:spLocks noGrp="1"/>
          </p:cNvSpPr>
          <p:nvPr>
            <p:ph type="title"/>
          </p:nvPr>
        </p:nvSpPr>
        <p:spPr>
          <a:xfrm>
            <a:off x="5217600" y="652800"/>
            <a:ext cx="6225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97" name="Google Shape;97;p13"/>
          <p:cNvSpPr>
            <a:spLocks noGrp="1"/>
          </p:cNvSpPr>
          <p:nvPr>
            <p:ph type="body" idx="13"/>
          </p:nvPr>
        </p:nvSpPr>
        <p:spPr>
          <a:xfrm>
            <a:off x="5217600" y="1515055"/>
            <a:ext cx="6225600" cy="469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matchingName="Slide with 3 columns">
  <p:cSld name="BLANK_1">
    <p:bg>
      <p:bgPr>
        <a:solidFill>
          <a:srgbClr val="E8D7E9"/>
        </a:solidFill>
        <a:effectLst/>
      </p:bgPr>
    </p:bg>
    <p:spTree>
      <p:nvGrpSpPr>
        <p:cNvPr id="1" name="Shape 98"/>
        <p:cNvGrpSpPr/>
        <p:nvPr/>
      </p:nvGrpSpPr>
      <p:grpSpPr>
        <a:xfrm>
          <a:off x="0" y="0"/>
          <a:ext cx="0" cy="0"/>
          <a:chOff x="0" y="0"/>
          <a:chExt cx="0" cy="0"/>
        </a:xfrm>
      </p:grpSpPr>
      <p:pic>
        <p:nvPicPr>
          <p:cNvPr id="99" name="Google Shape;99;p14"/>
          <p:cNvPicPr preferRelativeResize="0"/>
          <p:nvPr/>
        </p:nvPicPr>
        <p:blipFill>
          <a:blip r:embed="rId2">
            <a:alphaModFix/>
          </a:blip>
          <a:stretch>
            <a:fillRect/>
          </a:stretch>
        </p:blipFill>
        <p:spPr>
          <a:xfrm>
            <a:off x="-2289917" y="-6383"/>
            <a:ext cx="16771836" cy="9434165"/>
          </a:xfrm>
          <a:prstGeom prst="rect">
            <a:avLst/>
          </a:prstGeom>
          <a:noFill/>
          <a:ln>
            <a:noFill/>
          </a:ln>
        </p:spPr>
      </p:pic>
      <p:sp>
        <p:nvSpPr>
          <p:cNvPr id="100" name="Google Shape;100;p1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101" name="Google Shape;101;p14"/>
          <p:cNvSpPr>
            <a:spLocks noGrp="1"/>
          </p:cNvSpPr>
          <p:nvPr>
            <p:ph type="title"/>
          </p:nvPr>
        </p:nvSpPr>
        <p:spPr>
          <a:xfrm>
            <a:off x="513600" y="470500"/>
            <a:ext cx="10684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2" name="Google Shape;102;p14"/>
          <p:cNvSpPr>
            <a:spLocks noGrp="1"/>
          </p:cNvSpPr>
          <p:nvPr>
            <p:ph type="body" idx="13"/>
          </p:nvPr>
        </p:nvSpPr>
        <p:spPr>
          <a:xfrm>
            <a:off x="508800" y="2184000"/>
            <a:ext cx="3110400" cy="83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3" name="Google Shape;103;p14"/>
          <p:cNvSpPr>
            <a:spLocks noGrp="1"/>
          </p:cNvSpPr>
          <p:nvPr>
            <p:ph type="body" idx="16"/>
          </p:nvPr>
        </p:nvSpPr>
        <p:spPr>
          <a:xfrm>
            <a:off x="508800" y="3238900"/>
            <a:ext cx="3110400" cy="315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4" name="Google Shape;104;p14"/>
          <p:cNvSpPr>
            <a:spLocks noGrp="1"/>
          </p:cNvSpPr>
          <p:nvPr>
            <p:ph type="body" idx="14"/>
          </p:nvPr>
        </p:nvSpPr>
        <p:spPr>
          <a:xfrm>
            <a:off x="4300800" y="2184000"/>
            <a:ext cx="3110400" cy="83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5" name="Google Shape;105;p14"/>
          <p:cNvSpPr>
            <a:spLocks noGrp="1"/>
          </p:cNvSpPr>
          <p:nvPr>
            <p:ph type="body" idx="17"/>
          </p:nvPr>
        </p:nvSpPr>
        <p:spPr>
          <a:xfrm>
            <a:off x="4300800" y="3238900"/>
            <a:ext cx="3110400" cy="315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6" name="Google Shape;106;p14"/>
          <p:cNvSpPr>
            <a:spLocks noGrp="1"/>
          </p:cNvSpPr>
          <p:nvPr>
            <p:ph type="body" idx="15"/>
          </p:nvPr>
        </p:nvSpPr>
        <p:spPr>
          <a:xfrm>
            <a:off x="8083200" y="2184000"/>
            <a:ext cx="3110400" cy="83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7" name="Google Shape;107;p14"/>
          <p:cNvSpPr>
            <a:spLocks noGrp="1"/>
          </p:cNvSpPr>
          <p:nvPr>
            <p:ph type="body" idx="18"/>
          </p:nvPr>
        </p:nvSpPr>
        <p:spPr>
          <a:xfrm>
            <a:off x="8083200" y="3238900"/>
            <a:ext cx="3110400" cy="315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matchingName="Slide with 3 columns-v2">
  <p:cSld name="CUSTOM">
    <p:bg>
      <p:bgPr>
        <a:solidFill>
          <a:schemeClr val="accent1"/>
        </a:solidFill>
        <a:effectLst/>
      </p:bgPr>
    </p:bg>
    <p:spTree>
      <p:nvGrpSpPr>
        <p:cNvPr id="1" name="Shape 108"/>
        <p:cNvGrpSpPr/>
        <p:nvPr/>
      </p:nvGrpSpPr>
      <p:grpSpPr>
        <a:xfrm>
          <a:off x="0" y="0"/>
          <a:ext cx="0" cy="0"/>
          <a:chOff x="0" y="0"/>
          <a:chExt cx="0" cy="0"/>
        </a:xfrm>
      </p:grpSpPr>
      <p:pic>
        <p:nvPicPr>
          <p:cNvPr id="109" name="Google Shape;109;p15"/>
          <p:cNvPicPr preferRelativeResize="0"/>
          <p:nvPr/>
        </p:nvPicPr>
        <p:blipFill>
          <a:blip r:embed="rId2">
            <a:alphaModFix/>
          </a:blip>
          <a:stretch>
            <a:fillRect/>
          </a:stretch>
        </p:blipFill>
        <p:spPr>
          <a:xfrm flipH="1">
            <a:off x="-5098467" y="-211667"/>
            <a:ext cx="18169733" cy="10220467"/>
          </a:xfrm>
          <a:prstGeom prst="rect">
            <a:avLst/>
          </a:prstGeom>
          <a:noFill/>
          <a:ln>
            <a:noFill/>
          </a:ln>
        </p:spPr>
      </p:pic>
      <p:cxnSp>
        <p:nvCxnSpPr>
          <p:cNvPr id="110" name="Google Shape;110;p15"/>
          <p:cNvCxnSpPr/>
          <p:nvPr/>
        </p:nvCxnSpPr>
        <p:spPr>
          <a:xfrm>
            <a:off x="5529517" y="1938500"/>
            <a:ext cx="0" cy="4132800"/>
          </a:xfrm>
          <a:prstGeom prst="straightConnector1">
            <a:avLst/>
          </a:prstGeom>
          <a:noFill/>
          <a:ln w="9525" cap="flat" cmpd="sng">
            <a:solidFill>
              <a:schemeClr val="accent4"/>
            </a:solidFill>
            <a:prstDash val="solid"/>
            <a:round/>
            <a:headEnd type="none" w="med" len="med"/>
            <a:tailEnd type="none" w="med" len="med"/>
          </a:ln>
        </p:spPr>
      </p:cxnSp>
      <p:sp>
        <p:nvSpPr>
          <p:cNvPr id="111" name="Google Shape;111;p15"/>
          <p:cNvSpPr/>
          <p:nvPr/>
        </p:nvSpPr>
        <p:spPr>
          <a:xfrm>
            <a:off x="2640000" y="2095303"/>
            <a:ext cx="250400" cy="249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5"/>
          <p:cNvSpPr/>
          <p:nvPr/>
        </p:nvSpPr>
        <p:spPr>
          <a:xfrm>
            <a:off x="5721600" y="2095303"/>
            <a:ext cx="250400" cy="249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5"/>
          <p:cNvSpPr/>
          <p:nvPr/>
        </p:nvSpPr>
        <p:spPr>
          <a:xfrm>
            <a:off x="8803200" y="2095303"/>
            <a:ext cx="250400" cy="249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4" name="Google Shape;114;p15"/>
          <p:cNvCxnSpPr/>
          <p:nvPr/>
        </p:nvCxnSpPr>
        <p:spPr>
          <a:xfrm>
            <a:off x="8611051" y="1938500"/>
            <a:ext cx="0" cy="4132800"/>
          </a:xfrm>
          <a:prstGeom prst="straightConnector1">
            <a:avLst/>
          </a:prstGeom>
          <a:noFill/>
          <a:ln w="9525" cap="flat" cmpd="sng">
            <a:solidFill>
              <a:schemeClr val="accent4"/>
            </a:solidFill>
            <a:prstDash val="solid"/>
            <a:round/>
            <a:headEnd type="none" w="med" len="med"/>
            <a:tailEnd type="none" w="med" len="med"/>
          </a:ln>
        </p:spPr>
      </p:cxnSp>
      <p:sp>
        <p:nvSpPr>
          <p:cNvPr id="115" name="Google Shape;115;p15"/>
          <p:cNvSpPr>
            <a:spLocks noGrp="1"/>
          </p:cNvSpPr>
          <p:nvPr>
            <p:ph type="body" idx="13"/>
          </p:nvPr>
        </p:nvSpPr>
        <p:spPr>
          <a:xfrm>
            <a:off x="2640000" y="2529600"/>
            <a:ext cx="2692800" cy="70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6" name="Google Shape;116;p15"/>
          <p:cNvSpPr>
            <a:spLocks noGrp="1"/>
          </p:cNvSpPr>
          <p:nvPr>
            <p:ph type="body" idx="16"/>
          </p:nvPr>
        </p:nvSpPr>
        <p:spPr>
          <a:xfrm>
            <a:off x="2640000" y="3422379"/>
            <a:ext cx="2692800" cy="2491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7" name="Google Shape;117;p15"/>
          <p:cNvSpPr>
            <a:spLocks noGrp="1"/>
          </p:cNvSpPr>
          <p:nvPr>
            <p:ph type="body" idx="14"/>
          </p:nvPr>
        </p:nvSpPr>
        <p:spPr>
          <a:xfrm>
            <a:off x="5721600" y="2529600"/>
            <a:ext cx="2692800" cy="70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8" name="Google Shape;118;p15"/>
          <p:cNvSpPr>
            <a:spLocks noGrp="1"/>
          </p:cNvSpPr>
          <p:nvPr>
            <p:ph type="body" idx="17"/>
          </p:nvPr>
        </p:nvSpPr>
        <p:spPr>
          <a:xfrm>
            <a:off x="5721600" y="3422379"/>
            <a:ext cx="2692800" cy="2491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 name="Google Shape;119;p15"/>
          <p:cNvSpPr>
            <a:spLocks noGrp="1"/>
          </p:cNvSpPr>
          <p:nvPr>
            <p:ph type="body" idx="15"/>
          </p:nvPr>
        </p:nvSpPr>
        <p:spPr>
          <a:xfrm>
            <a:off x="8803200" y="2529600"/>
            <a:ext cx="2692800" cy="70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0" name="Google Shape;120;p15"/>
          <p:cNvSpPr>
            <a:spLocks noGrp="1"/>
          </p:cNvSpPr>
          <p:nvPr>
            <p:ph type="body" idx="18"/>
          </p:nvPr>
        </p:nvSpPr>
        <p:spPr>
          <a:xfrm>
            <a:off x="8803200" y="3422379"/>
            <a:ext cx="2692800" cy="2491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1" name="Google Shape;121;p15"/>
          <p:cNvSpPr>
            <a:spLocks noGrp="1"/>
          </p:cNvSpPr>
          <p:nvPr>
            <p:ph type="title"/>
          </p:nvPr>
        </p:nvSpPr>
        <p:spPr>
          <a:xfrm>
            <a:off x="2640000" y="690100"/>
            <a:ext cx="8856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matchingName="Slide with 3 columns-v3">
  <p:cSld name="CUSTOM_1">
    <p:bg>
      <p:bgPr>
        <a:solidFill>
          <a:schemeClr val="accent6"/>
        </a:solidFill>
        <a:effectLst/>
      </p:bgPr>
    </p:bg>
    <p:spTree>
      <p:nvGrpSpPr>
        <p:cNvPr id="1" name="Shape 122"/>
        <p:cNvGrpSpPr/>
        <p:nvPr/>
      </p:nvGrpSpPr>
      <p:grpSpPr>
        <a:xfrm>
          <a:off x="0" y="0"/>
          <a:ext cx="0" cy="0"/>
          <a:chOff x="0" y="0"/>
          <a:chExt cx="0" cy="0"/>
        </a:xfrm>
      </p:grpSpPr>
      <p:pic>
        <p:nvPicPr>
          <p:cNvPr id="123" name="Google Shape;123;p16"/>
          <p:cNvPicPr preferRelativeResize="0"/>
          <p:nvPr/>
        </p:nvPicPr>
        <p:blipFill>
          <a:blip r:embed="rId2">
            <a:alphaModFix/>
          </a:blip>
          <a:stretch>
            <a:fillRect/>
          </a:stretch>
        </p:blipFill>
        <p:spPr>
          <a:xfrm rot="-5400000">
            <a:off x="2667000" y="1784067"/>
            <a:ext cx="12192004" cy="6857987"/>
          </a:xfrm>
          <a:prstGeom prst="rect">
            <a:avLst/>
          </a:prstGeom>
          <a:noFill/>
          <a:ln>
            <a:noFill/>
          </a:ln>
        </p:spPr>
      </p:pic>
      <p:sp>
        <p:nvSpPr>
          <p:cNvPr id="124" name="Google Shape;124;p16"/>
          <p:cNvSpPr/>
          <p:nvPr/>
        </p:nvSpPr>
        <p:spPr>
          <a:xfrm>
            <a:off x="0" y="0"/>
            <a:ext cx="10599600" cy="6858000"/>
          </a:xfrm>
          <a:prstGeom prst="rect">
            <a:avLst/>
          </a:prstGeom>
          <a:solidFill>
            <a:srgbClr val="BBC7DD"/>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5" name="Google Shape;125;p16"/>
          <p:cNvSpPr>
            <a:spLocks noGrp="1"/>
          </p:cNvSpPr>
          <p:nvPr>
            <p:ph type="title"/>
          </p:nvPr>
        </p:nvSpPr>
        <p:spPr>
          <a:xfrm rot="5400000">
            <a:off x="8416000" y="2998400"/>
            <a:ext cx="6072000" cy="862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26" name="Google Shape;126;p16"/>
          <p:cNvSpPr/>
          <p:nvPr/>
        </p:nvSpPr>
        <p:spPr>
          <a:xfrm>
            <a:off x="679917" y="501436"/>
            <a:ext cx="250400" cy="249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6"/>
          <p:cNvSpPr>
            <a:spLocks noGrp="1"/>
          </p:cNvSpPr>
          <p:nvPr>
            <p:ph type="body" idx="13"/>
          </p:nvPr>
        </p:nvSpPr>
        <p:spPr>
          <a:xfrm>
            <a:off x="1063633" y="364933"/>
            <a:ext cx="9144000" cy="62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8" name="Google Shape;128;p16"/>
          <p:cNvSpPr>
            <a:spLocks noGrp="1"/>
          </p:cNvSpPr>
          <p:nvPr>
            <p:ph type="body" idx="14"/>
          </p:nvPr>
        </p:nvSpPr>
        <p:spPr>
          <a:xfrm>
            <a:off x="1063633" y="1056133"/>
            <a:ext cx="9144000" cy="76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9" name="Google Shape;129;p16"/>
          <p:cNvSpPr/>
          <p:nvPr/>
        </p:nvSpPr>
        <p:spPr>
          <a:xfrm>
            <a:off x="679917" y="2822536"/>
            <a:ext cx="250400" cy="249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6"/>
          <p:cNvSpPr>
            <a:spLocks noGrp="1"/>
          </p:cNvSpPr>
          <p:nvPr>
            <p:ph type="body" idx="15"/>
          </p:nvPr>
        </p:nvSpPr>
        <p:spPr>
          <a:xfrm>
            <a:off x="1063633" y="2686033"/>
            <a:ext cx="9144000" cy="62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1" name="Google Shape;131;p16"/>
          <p:cNvSpPr>
            <a:spLocks noGrp="1"/>
          </p:cNvSpPr>
          <p:nvPr>
            <p:ph type="body" idx="16"/>
          </p:nvPr>
        </p:nvSpPr>
        <p:spPr>
          <a:xfrm>
            <a:off x="1063633" y="3377233"/>
            <a:ext cx="9144000" cy="76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2" name="Google Shape;132;p16"/>
          <p:cNvSpPr/>
          <p:nvPr/>
        </p:nvSpPr>
        <p:spPr>
          <a:xfrm>
            <a:off x="679917" y="5116703"/>
            <a:ext cx="250400" cy="249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6"/>
          <p:cNvSpPr>
            <a:spLocks noGrp="1"/>
          </p:cNvSpPr>
          <p:nvPr>
            <p:ph type="body" idx="17"/>
          </p:nvPr>
        </p:nvSpPr>
        <p:spPr>
          <a:xfrm>
            <a:off x="1063633" y="4980200"/>
            <a:ext cx="9144000" cy="62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4" name="Google Shape;134;p16"/>
          <p:cNvSpPr>
            <a:spLocks noGrp="1"/>
          </p:cNvSpPr>
          <p:nvPr>
            <p:ph type="body" idx="18"/>
          </p:nvPr>
        </p:nvSpPr>
        <p:spPr>
          <a:xfrm>
            <a:off x="1063633" y="5671400"/>
            <a:ext cx="9144000" cy="76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matchingName="Slide with 3 columns-v3 1 Image">
  <p:cSld name="CUSTOM_2">
    <p:bg>
      <p:bgPr>
        <a:solidFill>
          <a:schemeClr val="accent2"/>
        </a:solidFill>
        <a:effectLst/>
      </p:bgPr>
    </p:bg>
    <p:spTree>
      <p:nvGrpSpPr>
        <p:cNvPr id="1" name="Shape 135"/>
        <p:cNvGrpSpPr/>
        <p:nvPr/>
      </p:nvGrpSpPr>
      <p:grpSpPr>
        <a:xfrm>
          <a:off x="0" y="0"/>
          <a:ext cx="0" cy="0"/>
          <a:chOff x="0" y="0"/>
          <a:chExt cx="0" cy="0"/>
        </a:xfrm>
      </p:grpSpPr>
      <p:sp>
        <p:nvSpPr>
          <p:cNvPr id="136" name="Google Shape;136;p17"/>
          <p:cNvSpPr>
            <a:spLocks noGrp="1"/>
          </p:cNvSpPr>
          <p:nvPr>
            <p:ph type="title"/>
          </p:nvPr>
        </p:nvSpPr>
        <p:spPr>
          <a:xfrm>
            <a:off x="1802400" y="319417"/>
            <a:ext cx="8587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37" name="Google Shape;137;p17"/>
          <p:cNvSpPr>
            <a:spLocks noGrp="1"/>
          </p:cNvSpPr>
          <p:nvPr>
            <p:ph type="pic" idx="12"/>
          </p:nvPr>
        </p:nvSpPr>
        <p:spPr>
          <a:xfrm>
            <a:off x="809300" y="1305067"/>
            <a:ext cx="3067600" cy="1448400"/>
          </a:xfrm>
          <a:prstGeom prst="rect">
            <a:avLst/>
          </a:prstGeom>
          <a:noFill/>
          <a:ln>
            <a:noFill/>
          </a:ln>
        </p:spPr>
      </p:sp>
      <p:pic>
        <p:nvPicPr>
          <p:cNvPr id="138" name="Google Shape;138;p17"/>
          <p:cNvPicPr preferRelativeResize="0"/>
          <p:nvPr/>
        </p:nvPicPr>
        <p:blipFill>
          <a:blip r:embed="rId2">
            <a:alphaModFix/>
          </a:blip>
          <a:stretch>
            <a:fillRect/>
          </a:stretch>
        </p:blipFill>
        <p:spPr>
          <a:xfrm rot="1300795" flipH="1">
            <a:off x="-1688105" y="4507535"/>
            <a:ext cx="5632380" cy="3168200"/>
          </a:xfrm>
          <a:prstGeom prst="rect">
            <a:avLst/>
          </a:prstGeom>
          <a:noFill/>
          <a:ln>
            <a:noFill/>
          </a:ln>
        </p:spPr>
      </p:pic>
      <p:pic>
        <p:nvPicPr>
          <p:cNvPr id="139" name="Google Shape;139;p17"/>
          <p:cNvPicPr preferRelativeResize="0"/>
          <p:nvPr/>
        </p:nvPicPr>
        <p:blipFill>
          <a:blip r:embed="rId2">
            <a:alphaModFix/>
          </a:blip>
          <a:stretch>
            <a:fillRect/>
          </a:stretch>
        </p:blipFill>
        <p:spPr>
          <a:xfrm rot="-8669109" flipH="1">
            <a:off x="8711229" y="-684665"/>
            <a:ext cx="5632376" cy="3168201"/>
          </a:xfrm>
          <a:prstGeom prst="rect">
            <a:avLst/>
          </a:prstGeom>
          <a:noFill/>
          <a:ln>
            <a:noFill/>
          </a:ln>
        </p:spPr>
      </p:pic>
      <p:sp>
        <p:nvSpPr>
          <p:cNvPr id="140" name="Google Shape;140;p17"/>
          <p:cNvSpPr>
            <a:spLocks noGrp="1"/>
          </p:cNvSpPr>
          <p:nvPr>
            <p:ph type="body" idx="13"/>
          </p:nvPr>
        </p:nvSpPr>
        <p:spPr>
          <a:xfrm>
            <a:off x="809300" y="2944100"/>
            <a:ext cx="3067600" cy="8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1" name="Google Shape;141;p17"/>
          <p:cNvSpPr>
            <a:spLocks noGrp="1"/>
          </p:cNvSpPr>
          <p:nvPr>
            <p:ph type="body" idx="16"/>
          </p:nvPr>
        </p:nvSpPr>
        <p:spPr>
          <a:xfrm>
            <a:off x="809300" y="3824801"/>
            <a:ext cx="3067600" cy="246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2" name="Google Shape;142;p17"/>
          <p:cNvSpPr>
            <a:spLocks noGrp="1"/>
          </p:cNvSpPr>
          <p:nvPr>
            <p:ph type="pic" idx="22"/>
          </p:nvPr>
        </p:nvSpPr>
        <p:spPr>
          <a:xfrm>
            <a:off x="4562217" y="1305067"/>
            <a:ext cx="3067600" cy="1448400"/>
          </a:xfrm>
          <a:prstGeom prst="rect">
            <a:avLst/>
          </a:prstGeom>
          <a:noFill/>
          <a:ln>
            <a:noFill/>
          </a:ln>
        </p:spPr>
      </p:sp>
      <p:sp>
        <p:nvSpPr>
          <p:cNvPr id="143" name="Google Shape;143;p17"/>
          <p:cNvSpPr>
            <a:spLocks noGrp="1"/>
          </p:cNvSpPr>
          <p:nvPr>
            <p:ph type="body" idx="14"/>
          </p:nvPr>
        </p:nvSpPr>
        <p:spPr>
          <a:xfrm>
            <a:off x="4562217" y="2944100"/>
            <a:ext cx="3067600" cy="8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4" name="Google Shape;144;p17"/>
          <p:cNvSpPr>
            <a:spLocks noGrp="1"/>
          </p:cNvSpPr>
          <p:nvPr>
            <p:ph type="body" idx="17"/>
          </p:nvPr>
        </p:nvSpPr>
        <p:spPr>
          <a:xfrm>
            <a:off x="4562217" y="3824801"/>
            <a:ext cx="3067600" cy="246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5" name="Google Shape;145;p17"/>
          <p:cNvSpPr>
            <a:spLocks noGrp="1"/>
          </p:cNvSpPr>
          <p:nvPr>
            <p:ph type="pic" idx="32"/>
          </p:nvPr>
        </p:nvSpPr>
        <p:spPr>
          <a:xfrm>
            <a:off x="8315100" y="1305067"/>
            <a:ext cx="3067600" cy="1448400"/>
          </a:xfrm>
          <a:prstGeom prst="rect">
            <a:avLst/>
          </a:prstGeom>
          <a:noFill/>
          <a:ln>
            <a:noFill/>
          </a:ln>
        </p:spPr>
      </p:sp>
      <p:sp>
        <p:nvSpPr>
          <p:cNvPr id="146" name="Google Shape;146;p17"/>
          <p:cNvSpPr>
            <a:spLocks noGrp="1"/>
          </p:cNvSpPr>
          <p:nvPr>
            <p:ph type="body" idx="15"/>
          </p:nvPr>
        </p:nvSpPr>
        <p:spPr>
          <a:xfrm>
            <a:off x="8315100" y="2944100"/>
            <a:ext cx="3067600" cy="88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7" name="Google Shape;147;p17"/>
          <p:cNvSpPr>
            <a:spLocks noGrp="1"/>
          </p:cNvSpPr>
          <p:nvPr>
            <p:ph type="body" idx="18"/>
          </p:nvPr>
        </p:nvSpPr>
        <p:spPr>
          <a:xfrm>
            <a:off x="8315100" y="3824801"/>
            <a:ext cx="3067600" cy="2468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matchingName="Slide with 4 key metrics v2">
  <p:cSld name="CUSTOM_3">
    <p:bg>
      <p:bgPr>
        <a:solidFill>
          <a:schemeClr val="accent5"/>
        </a:solidFill>
        <a:effectLst/>
      </p:bgPr>
    </p:bg>
    <p:spTree>
      <p:nvGrpSpPr>
        <p:cNvPr id="1" name="Shape 148"/>
        <p:cNvGrpSpPr/>
        <p:nvPr/>
      </p:nvGrpSpPr>
      <p:grpSpPr>
        <a:xfrm>
          <a:off x="0" y="0"/>
          <a:ext cx="0" cy="0"/>
          <a:chOff x="0" y="0"/>
          <a:chExt cx="0" cy="0"/>
        </a:xfrm>
      </p:grpSpPr>
      <p:pic>
        <p:nvPicPr>
          <p:cNvPr id="149" name="Google Shape;149;p18"/>
          <p:cNvPicPr preferRelativeResize="0"/>
          <p:nvPr/>
        </p:nvPicPr>
        <p:blipFill>
          <a:blip r:embed="rId2">
            <a:alphaModFix/>
          </a:blip>
          <a:stretch>
            <a:fillRect/>
          </a:stretch>
        </p:blipFill>
        <p:spPr>
          <a:xfrm>
            <a:off x="-1239800" y="385600"/>
            <a:ext cx="16171765" cy="9096599"/>
          </a:xfrm>
          <a:prstGeom prst="rect">
            <a:avLst/>
          </a:prstGeom>
          <a:noFill/>
          <a:ln>
            <a:noFill/>
          </a:ln>
        </p:spPr>
      </p:pic>
      <p:sp>
        <p:nvSpPr>
          <p:cNvPr id="150" name="Google Shape;150;p18"/>
          <p:cNvSpPr>
            <a:spLocks noGrp="1"/>
          </p:cNvSpPr>
          <p:nvPr>
            <p:ph type="body" idx="13"/>
          </p:nvPr>
        </p:nvSpPr>
        <p:spPr>
          <a:xfrm>
            <a:off x="470400" y="3793967"/>
            <a:ext cx="2409600" cy="959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1" name="Google Shape;151;p18"/>
          <p:cNvSpPr>
            <a:spLocks noGrp="1"/>
          </p:cNvSpPr>
          <p:nvPr>
            <p:ph type="body" idx="17"/>
          </p:nvPr>
        </p:nvSpPr>
        <p:spPr>
          <a:xfrm>
            <a:off x="470400" y="4915200"/>
            <a:ext cx="2409600" cy="1116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2" name="Google Shape;152;p18"/>
          <p:cNvSpPr/>
          <p:nvPr/>
        </p:nvSpPr>
        <p:spPr>
          <a:xfrm rot="10800000">
            <a:off x="628400" y="3254399"/>
            <a:ext cx="323200" cy="3224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8"/>
          <p:cNvSpPr>
            <a:spLocks noGrp="1"/>
          </p:cNvSpPr>
          <p:nvPr>
            <p:ph type="body" idx="14"/>
          </p:nvPr>
        </p:nvSpPr>
        <p:spPr>
          <a:xfrm>
            <a:off x="3432000" y="3795233"/>
            <a:ext cx="2409600" cy="959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4" name="Google Shape;154;p18"/>
          <p:cNvSpPr>
            <a:spLocks noGrp="1"/>
          </p:cNvSpPr>
          <p:nvPr>
            <p:ph type="body" idx="18"/>
          </p:nvPr>
        </p:nvSpPr>
        <p:spPr>
          <a:xfrm>
            <a:off x="3432000" y="4915765"/>
            <a:ext cx="2409600" cy="1116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5" name="Google Shape;155;p18"/>
          <p:cNvSpPr/>
          <p:nvPr/>
        </p:nvSpPr>
        <p:spPr>
          <a:xfrm rot="10800000">
            <a:off x="3567467" y="3254400"/>
            <a:ext cx="323200" cy="3224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8"/>
          <p:cNvSpPr>
            <a:spLocks noGrp="1"/>
          </p:cNvSpPr>
          <p:nvPr>
            <p:ph type="body" idx="15"/>
          </p:nvPr>
        </p:nvSpPr>
        <p:spPr>
          <a:xfrm>
            <a:off x="6384000" y="3795233"/>
            <a:ext cx="2409600" cy="959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7" name="Google Shape;157;p18"/>
          <p:cNvSpPr>
            <a:spLocks noGrp="1"/>
          </p:cNvSpPr>
          <p:nvPr>
            <p:ph type="body" idx="23"/>
          </p:nvPr>
        </p:nvSpPr>
        <p:spPr>
          <a:xfrm>
            <a:off x="6384000" y="4915765"/>
            <a:ext cx="2409600" cy="1116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58" name="Google Shape;158;p18"/>
          <p:cNvSpPr/>
          <p:nvPr/>
        </p:nvSpPr>
        <p:spPr>
          <a:xfrm rot="10800000">
            <a:off x="6506533" y="3254400"/>
            <a:ext cx="323200" cy="3224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8"/>
          <p:cNvSpPr>
            <a:spLocks noGrp="1"/>
          </p:cNvSpPr>
          <p:nvPr>
            <p:ph type="body" idx="16"/>
          </p:nvPr>
        </p:nvSpPr>
        <p:spPr>
          <a:xfrm>
            <a:off x="9336000" y="3795233"/>
            <a:ext cx="2409600" cy="959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0" name="Google Shape;160;p18"/>
          <p:cNvSpPr>
            <a:spLocks noGrp="1"/>
          </p:cNvSpPr>
          <p:nvPr>
            <p:ph type="body" idx="24"/>
          </p:nvPr>
        </p:nvSpPr>
        <p:spPr>
          <a:xfrm>
            <a:off x="9336000" y="4915765"/>
            <a:ext cx="2409600" cy="11168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161" name="Google Shape;161;p18"/>
          <p:cNvSpPr/>
          <p:nvPr/>
        </p:nvSpPr>
        <p:spPr>
          <a:xfrm rot="10800000">
            <a:off x="9445600" y="3254400"/>
            <a:ext cx="323200" cy="3224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8"/>
          <p:cNvSpPr>
            <a:spLocks noGrp="1"/>
          </p:cNvSpPr>
          <p:nvPr>
            <p:ph type="title"/>
          </p:nvPr>
        </p:nvSpPr>
        <p:spPr>
          <a:xfrm>
            <a:off x="470400" y="638900"/>
            <a:ext cx="11232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matchingName="Slide with 4 key metrics v3">
  <p:cSld name="CUSTOM_4">
    <p:bg>
      <p:bgPr>
        <a:solidFill>
          <a:schemeClr val="accent3"/>
        </a:solidFill>
        <a:effectLst/>
      </p:bgPr>
    </p:bg>
    <p:spTree>
      <p:nvGrpSpPr>
        <p:cNvPr id="1" name="Shape 163"/>
        <p:cNvGrpSpPr/>
        <p:nvPr/>
      </p:nvGrpSpPr>
      <p:grpSpPr>
        <a:xfrm>
          <a:off x="0" y="0"/>
          <a:ext cx="0" cy="0"/>
          <a:chOff x="0" y="0"/>
          <a:chExt cx="0" cy="0"/>
        </a:xfrm>
      </p:grpSpPr>
      <p:pic>
        <p:nvPicPr>
          <p:cNvPr id="164" name="Google Shape;164;p19"/>
          <p:cNvPicPr preferRelativeResize="0"/>
          <p:nvPr/>
        </p:nvPicPr>
        <p:blipFill>
          <a:blip r:embed="rId2">
            <a:alphaModFix/>
          </a:blip>
          <a:stretch>
            <a:fillRect/>
          </a:stretch>
        </p:blipFill>
        <p:spPr>
          <a:xfrm>
            <a:off x="1" y="13"/>
            <a:ext cx="12192004" cy="6857987"/>
          </a:xfrm>
          <a:prstGeom prst="rect">
            <a:avLst/>
          </a:prstGeom>
          <a:noFill/>
          <a:ln>
            <a:noFill/>
          </a:ln>
        </p:spPr>
      </p:pic>
      <p:sp>
        <p:nvSpPr>
          <p:cNvPr id="165" name="Google Shape;165;p19"/>
          <p:cNvSpPr/>
          <p:nvPr/>
        </p:nvSpPr>
        <p:spPr>
          <a:xfrm>
            <a:off x="446451" y="2835617"/>
            <a:ext cx="2621200" cy="3250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6" name="Google Shape;166;p19"/>
          <p:cNvSpPr/>
          <p:nvPr/>
        </p:nvSpPr>
        <p:spPr>
          <a:xfrm rot="10800000">
            <a:off x="2555757" y="2932725"/>
            <a:ext cx="413600" cy="41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9"/>
          <p:cNvSpPr/>
          <p:nvPr/>
        </p:nvSpPr>
        <p:spPr>
          <a:xfrm>
            <a:off x="3339084" y="2835617"/>
            <a:ext cx="2621200" cy="3250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8" name="Google Shape;168;p19"/>
          <p:cNvSpPr/>
          <p:nvPr/>
        </p:nvSpPr>
        <p:spPr>
          <a:xfrm rot="10800000">
            <a:off x="5492700" y="2932759"/>
            <a:ext cx="418400" cy="417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9"/>
          <p:cNvSpPr/>
          <p:nvPr/>
        </p:nvSpPr>
        <p:spPr>
          <a:xfrm>
            <a:off x="6231717" y="2835617"/>
            <a:ext cx="2621200" cy="3250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0" name="Google Shape;170;p19"/>
          <p:cNvSpPr/>
          <p:nvPr/>
        </p:nvSpPr>
        <p:spPr>
          <a:xfrm rot="10800000">
            <a:off x="8334525" y="2932959"/>
            <a:ext cx="420000" cy="418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9"/>
          <p:cNvSpPr/>
          <p:nvPr/>
        </p:nvSpPr>
        <p:spPr>
          <a:xfrm>
            <a:off x="9124367" y="2835633"/>
            <a:ext cx="2548800" cy="3250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2" name="Google Shape;172;p19"/>
          <p:cNvSpPr/>
          <p:nvPr/>
        </p:nvSpPr>
        <p:spPr>
          <a:xfrm rot="10800000">
            <a:off x="11128359" y="2932792"/>
            <a:ext cx="420400" cy="419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9"/>
          <p:cNvSpPr>
            <a:spLocks noGrp="1"/>
          </p:cNvSpPr>
          <p:nvPr>
            <p:ph type="body" idx="13"/>
          </p:nvPr>
        </p:nvSpPr>
        <p:spPr>
          <a:xfrm>
            <a:off x="624000" y="3927884"/>
            <a:ext cx="2270400" cy="72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4" name="Google Shape;174;p19"/>
          <p:cNvSpPr>
            <a:spLocks noGrp="1"/>
          </p:cNvSpPr>
          <p:nvPr>
            <p:ph type="body" idx="17"/>
          </p:nvPr>
        </p:nvSpPr>
        <p:spPr>
          <a:xfrm>
            <a:off x="624000" y="4819833"/>
            <a:ext cx="2270400" cy="94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5" name="Google Shape;175;p19"/>
          <p:cNvSpPr>
            <a:spLocks noGrp="1"/>
          </p:cNvSpPr>
          <p:nvPr>
            <p:ph type="body" idx="14"/>
          </p:nvPr>
        </p:nvSpPr>
        <p:spPr>
          <a:xfrm>
            <a:off x="3513600" y="3927884"/>
            <a:ext cx="2270400" cy="72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6" name="Google Shape;176;p19"/>
          <p:cNvSpPr>
            <a:spLocks noGrp="1"/>
          </p:cNvSpPr>
          <p:nvPr>
            <p:ph type="body" idx="18"/>
          </p:nvPr>
        </p:nvSpPr>
        <p:spPr>
          <a:xfrm>
            <a:off x="3513600" y="4819833"/>
            <a:ext cx="2270400" cy="94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7" name="Google Shape;177;p19"/>
          <p:cNvSpPr>
            <a:spLocks noGrp="1"/>
          </p:cNvSpPr>
          <p:nvPr>
            <p:ph type="body" idx="15"/>
          </p:nvPr>
        </p:nvSpPr>
        <p:spPr>
          <a:xfrm>
            <a:off x="6408000" y="3927884"/>
            <a:ext cx="2270400" cy="72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8" name="Google Shape;178;p19"/>
          <p:cNvSpPr>
            <a:spLocks noGrp="1"/>
          </p:cNvSpPr>
          <p:nvPr>
            <p:ph type="body" idx="23"/>
          </p:nvPr>
        </p:nvSpPr>
        <p:spPr>
          <a:xfrm>
            <a:off x="6408000" y="4819833"/>
            <a:ext cx="2270400" cy="94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79" name="Google Shape;179;p19"/>
          <p:cNvSpPr>
            <a:spLocks noGrp="1"/>
          </p:cNvSpPr>
          <p:nvPr>
            <p:ph type="body" idx="16"/>
          </p:nvPr>
        </p:nvSpPr>
        <p:spPr>
          <a:xfrm>
            <a:off x="9302400" y="3927884"/>
            <a:ext cx="2270400" cy="72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0" name="Google Shape;180;p19"/>
          <p:cNvSpPr>
            <a:spLocks noGrp="1"/>
          </p:cNvSpPr>
          <p:nvPr>
            <p:ph type="body" idx="24"/>
          </p:nvPr>
        </p:nvSpPr>
        <p:spPr>
          <a:xfrm>
            <a:off x="9302400" y="4819833"/>
            <a:ext cx="2270400" cy="945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1" name="Google Shape;181;p19"/>
          <p:cNvSpPr>
            <a:spLocks noGrp="1"/>
          </p:cNvSpPr>
          <p:nvPr>
            <p:ph type="title"/>
          </p:nvPr>
        </p:nvSpPr>
        <p:spPr>
          <a:xfrm>
            <a:off x="494400" y="969600"/>
            <a:ext cx="11178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matchingName="Slide with 3 key metrics v2">
  <p:cSld name="CUSTOM_6">
    <p:bg>
      <p:bgPr>
        <a:solidFill>
          <a:schemeClr val="accent2"/>
        </a:solidFill>
        <a:effectLst/>
      </p:bgPr>
    </p:bg>
    <p:spTree>
      <p:nvGrpSpPr>
        <p:cNvPr id="1" name="Shape 182"/>
        <p:cNvGrpSpPr/>
        <p:nvPr/>
      </p:nvGrpSpPr>
      <p:grpSpPr>
        <a:xfrm>
          <a:off x="0" y="0"/>
          <a:ext cx="0" cy="0"/>
          <a:chOff x="0" y="0"/>
          <a:chExt cx="0" cy="0"/>
        </a:xfrm>
      </p:grpSpPr>
      <p:pic>
        <p:nvPicPr>
          <p:cNvPr id="183" name="Google Shape;183;p20"/>
          <p:cNvPicPr preferRelativeResize="0"/>
          <p:nvPr/>
        </p:nvPicPr>
        <p:blipFill>
          <a:blip r:embed="rId2">
            <a:alphaModFix/>
          </a:blip>
          <a:stretch>
            <a:fillRect/>
          </a:stretch>
        </p:blipFill>
        <p:spPr>
          <a:xfrm>
            <a:off x="-1518829" y="-871867"/>
            <a:ext cx="14998733" cy="8436799"/>
          </a:xfrm>
          <a:prstGeom prst="rect">
            <a:avLst/>
          </a:prstGeom>
          <a:noFill/>
          <a:ln>
            <a:noFill/>
          </a:ln>
        </p:spPr>
      </p:pic>
      <p:sp>
        <p:nvSpPr>
          <p:cNvPr id="184" name="Google Shape;184;p20"/>
          <p:cNvSpPr/>
          <p:nvPr/>
        </p:nvSpPr>
        <p:spPr>
          <a:xfrm>
            <a:off x="3260500" y="1490936"/>
            <a:ext cx="2621200" cy="3846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5" name="Google Shape;185;p20"/>
          <p:cNvSpPr/>
          <p:nvPr/>
        </p:nvSpPr>
        <p:spPr>
          <a:xfrm rot="10800000">
            <a:off x="3260592" y="1491059"/>
            <a:ext cx="422400" cy="421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0"/>
          <p:cNvSpPr/>
          <p:nvPr/>
        </p:nvSpPr>
        <p:spPr>
          <a:xfrm>
            <a:off x="6153133" y="1490936"/>
            <a:ext cx="2621200" cy="3846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7" name="Google Shape;187;p20"/>
          <p:cNvSpPr/>
          <p:nvPr/>
        </p:nvSpPr>
        <p:spPr>
          <a:xfrm rot="10800000">
            <a:off x="6153067" y="1490933"/>
            <a:ext cx="419200" cy="418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0"/>
          <p:cNvSpPr/>
          <p:nvPr/>
        </p:nvSpPr>
        <p:spPr>
          <a:xfrm>
            <a:off x="9045767" y="1490936"/>
            <a:ext cx="2621200" cy="38464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9" name="Google Shape;189;p20"/>
          <p:cNvSpPr/>
          <p:nvPr/>
        </p:nvSpPr>
        <p:spPr>
          <a:xfrm rot="10800000">
            <a:off x="9045891" y="1491125"/>
            <a:ext cx="415600" cy="414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0"/>
          <p:cNvSpPr>
            <a:spLocks noGrp="1"/>
          </p:cNvSpPr>
          <p:nvPr>
            <p:ph type="body" idx="13"/>
          </p:nvPr>
        </p:nvSpPr>
        <p:spPr>
          <a:xfrm>
            <a:off x="3437400" y="2756233"/>
            <a:ext cx="2270400" cy="70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1" name="Google Shape;191;p20"/>
          <p:cNvSpPr>
            <a:spLocks noGrp="1"/>
          </p:cNvSpPr>
          <p:nvPr>
            <p:ph type="body" idx="16"/>
          </p:nvPr>
        </p:nvSpPr>
        <p:spPr>
          <a:xfrm>
            <a:off x="3437400" y="3755919"/>
            <a:ext cx="2270400" cy="91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2" name="Google Shape;192;p20"/>
          <p:cNvSpPr>
            <a:spLocks noGrp="1"/>
          </p:cNvSpPr>
          <p:nvPr>
            <p:ph type="body" idx="14"/>
          </p:nvPr>
        </p:nvSpPr>
        <p:spPr>
          <a:xfrm>
            <a:off x="6327000" y="2756233"/>
            <a:ext cx="2270400" cy="70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3" name="Google Shape;193;p20"/>
          <p:cNvSpPr>
            <a:spLocks noGrp="1"/>
          </p:cNvSpPr>
          <p:nvPr>
            <p:ph type="body" idx="17"/>
          </p:nvPr>
        </p:nvSpPr>
        <p:spPr>
          <a:xfrm>
            <a:off x="6327000" y="3755919"/>
            <a:ext cx="2270400" cy="91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4" name="Google Shape;194;p20"/>
          <p:cNvSpPr>
            <a:spLocks noGrp="1"/>
          </p:cNvSpPr>
          <p:nvPr>
            <p:ph type="body" idx="15"/>
          </p:nvPr>
        </p:nvSpPr>
        <p:spPr>
          <a:xfrm>
            <a:off x="9221400" y="2756233"/>
            <a:ext cx="2270400" cy="70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5" name="Google Shape;195;p20"/>
          <p:cNvSpPr>
            <a:spLocks noGrp="1"/>
          </p:cNvSpPr>
          <p:nvPr>
            <p:ph type="body" idx="18"/>
          </p:nvPr>
        </p:nvSpPr>
        <p:spPr>
          <a:xfrm>
            <a:off x="9221400" y="3755919"/>
            <a:ext cx="2270400" cy="91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6" name="Google Shape;196;p20"/>
          <p:cNvSpPr>
            <a:spLocks noGrp="1"/>
          </p:cNvSpPr>
          <p:nvPr>
            <p:ph type="title"/>
          </p:nvPr>
        </p:nvSpPr>
        <p:spPr>
          <a:xfrm>
            <a:off x="373433" y="1490933"/>
            <a:ext cx="24008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matchingName="Slide with 3 items on timeline">
  <p:cSld name="CUSTOM_7">
    <p:bg>
      <p:bgPr>
        <a:solidFill>
          <a:schemeClr val="accent6"/>
        </a:solidFill>
        <a:effectLst/>
      </p:bgPr>
    </p:bg>
    <p:spTree>
      <p:nvGrpSpPr>
        <p:cNvPr id="1" name="Shape 197"/>
        <p:cNvGrpSpPr/>
        <p:nvPr/>
      </p:nvGrpSpPr>
      <p:grpSpPr>
        <a:xfrm>
          <a:off x="0" y="0"/>
          <a:ext cx="0" cy="0"/>
          <a:chOff x="0" y="0"/>
          <a:chExt cx="0" cy="0"/>
        </a:xfrm>
      </p:grpSpPr>
      <p:pic>
        <p:nvPicPr>
          <p:cNvPr id="198" name="Google Shape;198;p21"/>
          <p:cNvPicPr preferRelativeResize="0"/>
          <p:nvPr/>
        </p:nvPicPr>
        <p:blipFill>
          <a:blip r:embed="rId2">
            <a:alphaModFix/>
          </a:blip>
          <a:stretch>
            <a:fillRect/>
          </a:stretch>
        </p:blipFill>
        <p:spPr>
          <a:xfrm>
            <a:off x="-7242100" y="-2983133"/>
            <a:ext cx="20785165" cy="11691667"/>
          </a:xfrm>
          <a:prstGeom prst="rect">
            <a:avLst/>
          </a:prstGeom>
          <a:noFill/>
          <a:ln>
            <a:noFill/>
          </a:ln>
        </p:spPr>
      </p:pic>
      <p:cxnSp>
        <p:nvCxnSpPr>
          <p:cNvPr id="199" name="Google Shape;199;p21"/>
          <p:cNvCxnSpPr/>
          <p:nvPr/>
        </p:nvCxnSpPr>
        <p:spPr>
          <a:xfrm>
            <a:off x="1438833" y="2420733"/>
            <a:ext cx="9454000" cy="0"/>
          </a:xfrm>
          <a:prstGeom prst="straightConnector1">
            <a:avLst/>
          </a:prstGeom>
          <a:noFill/>
          <a:ln w="9525" cap="flat" cmpd="sng">
            <a:solidFill>
              <a:schemeClr val="lt1"/>
            </a:solidFill>
            <a:prstDash val="solid"/>
            <a:round/>
            <a:headEnd type="none" w="med" len="med"/>
            <a:tailEnd type="none" w="med" len="med"/>
          </a:ln>
        </p:spPr>
      </p:cxnSp>
      <p:sp>
        <p:nvSpPr>
          <p:cNvPr id="200" name="Google Shape;200;p21"/>
          <p:cNvSpPr/>
          <p:nvPr/>
        </p:nvSpPr>
        <p:spPr>
          <a:xfrm>
            <a:off x="1329873" y="2258717"/>
            <a:ext cx="324000" cy="324000"/>
          </a:xfrm>
          <a:prstGeom prst="roundRect">
            <a:avLst>
              <a:gd name="adj" fmla="val 0"/>
            </a:avLst>
          </a:prstGeom>
          <a:solidFill>
            <a:schemeClr val="l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1"/>
          <p:cNvSpPr/>
          <p:nvPr/>
        </p:nvSpPr>
        <p:spPr>
          <a:xfrm>
            <a:off x="4680573" y="2258717"/>
            <a:ext cx="324000" cy="324000"/>
          </a:xfrm>
          <a:prstGeom prst="roundRect">
            <a:avLst>
              <a:gd name="adj" fmla="val 0"/>
            </a:avLst>
          </a:prstGeom>
          <a:solidFill>
            <a:schemeClr val="l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1"/>
          <p:cNvSpPr/>
          <p:nvPr/>
        </p:nvSpPr>
        <p:spPr>
          <a:xfrm>
            <a:off x="8078007" y="2258717"/>
            <a:ext cx="324000" cy="324000"/>
          </a:xfrm>
          <a:prstGeom prst="roundRect">
            <a:avLst>
              <a:gd name="adj" fmla="val 0"/>
            </a:avLst>
          </a:prstGeom>
          <a:solidFill>
            <a:schemeClr val="l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1"/>
          <p:cNvSpPr>
            <a:spLocks noGrp="1"/>
          </p:cNvSpPr>
          <p:nvPr>
            <p:ph type="title"/>
          </p:nvPr>
        </p:nvSpPr>
        <p:spPr>
          <a:xfrm>
            <a:off x="1281600" y="929233"/>
            <a:ext cx="9609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04" name="Google Shape;204;p21"/>
          <p:cNvSpPr>
            <a:spLocks noGrp="1"/>
          </p:cNvSpPr>
          <p:nvPr>
            <p:ph type="body" idx="13"/>
          </p:nvPr>
        </p:nvSpPr>
        <p:spPr>
          <a:xfrm>
            <a:off x="1281600" y="2754167"/>
            <a:ext cx="2880000" cy="84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5" name="Google Shape;205;p21"/>
          <p:cNvSpPr>
            <a:spLocks noGrp="1"/>
          </p:cNvSpPr>
          <p:nvPr>
            <p:ph type="body" idx="16"/>
          </p:nvPr>
        </p:nvSpPr>
        <p:spPr>
          <a:xfrm>
            <a:off x="1281600" y="3668455"/>
            <a:ext cx="2880000" cy="1096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6" name="Google Shape;206;p21"/>
          <p:cNvSpPr>
            <a:spLocks noGrp="1"/>
          </p:cNvSpPr>
          <p:nvPr>
            <p:ph type="body" idx="14"/>
          </p:nvPr>
        </p:nvSpPr>
        <p:spPr>
          <a:xfrm>
            <a:off x="4632000" y="2754167"/>
            <a:ext cx="2880000" cy="84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7" name="Google Shape;207;p21"/>
          <p:cNvSpPr>
            <a:spLocks noGrp="1"/>
          </p:cNvSpPr>
          <p:nvPr>
            <p:ph type="body" idx="17"/>
          </p:nvPr>
        </p:nvSpPr>
        <p:spPr>
          <a:xfrm>
            <a:off x="4632000" y="3668455"/>
            <a:ext cx="2880000" cy="1096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8" name="Google Shape;208;p21"/>
          <p:cNvSpPr>
            <a:spLocks noGrp="1"/>
          </p:cNvSpPr>
          <p:nvPr>
            <p:ph type="body" idx="15"/>
          </p:nvPr>
        </p:nvSpPr>
        <p:spPr>
          <a:xfrm>
            <a:off x="8030400" y="2754167"/>
            <a:ext cx="2880000" cy="84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9" name="Google Shape;209;p21"/>
          <p:cNvSpPr>
            <a:spLocks noGrp="1"/>
          </p:cNvSpPr>
          <p:nvPr>
            <p:ph type="body" idx="18"/>
          </p:nvPr>
        </p:nvSpPr>
        <p:spPr>
          <a:xfrm>
            <a:off x="8030400" y="3668455"/>
            <a:ext cx="2880000" cy="1096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matchingName="Slide with 3 items on timeline v2">
  <p:cSld name="CUSTOM_8">
    <p:bg>
      <p:bgPr>
        <a:solidFill>
          <a:schemeClr val="accent3"/>
        </a:solidFill>
        <a:effectLst/>
      </p:bgPr>
    </p:bg>
    <p:spTree>
      <p:nvGrpSpPr>
        <p:cNvPr id="1" name="Shape 210"/>
        <p:cNvGrpSpPr/>
        <p:nvPr/>
      </p:nvGrpSpPr>
      <p:grpSpPr>
        <a:xfrm>
          <a:off x="0" y="0"/>
          <a:ext cx="0" cy="0"/>
          <a:chOff x="0" y="0"/>
          <a:chExt cx="0" cy="0"/>
        </a:xfrm>
      </p:grpSpPr>
      <p:pic>
        <p:nvPicPr>
          <p:cNvPr id="211" name="Google Shape;211;p22"/>
          <p:cNvPicPr preferRelativeResize="0"/>
          <p:nvPr/>
        </p:nvPicPr>
        <p:blipFill rotWithShape="1">
          <a:blip r:embed="rId2">
            <a:alphaModFix/>
          </a:blip>
          <a:srcRect t="-1270" b="1269"/>
          <a:stretch/>
        </p:blipFill>
        <p:spPr>
          <a:xfrm flipH="1">
            <a:off x="-2009029" y="-1123900"/>
            <a:ext cx="14201029" cy="7988068"/>
          </a:xfrm>
          <a:prstGeom prst="rect">
            <a:avLst/>
          </a:prstGeom>
          <a:noFill/>
          <a:ln>
            <a:noFill/>
          </a:ln>
        </p:spPr>
      </p:pic>
      <p:cxnSp>
        <p:nvCxnSpPr>
          <p:cNvPr id="212" name="Google Shape;212;p22"/>
          <p:cNvCxnSpPr/>
          <p:nvPr/>
        </p:nvCxnSpPr>
        <p:spPr>
          <a:xfrm>
            <a:off x="6211900" y="28567"/>
            <a:ext cx="0" cy="6835600"/>
          </a:xfrm>
          <a:prstGeom prst="straightConnector1">
            <a:avLst/>
          </a:prstGeom>
          <a:noFill/>
          <a:ln w="9525" cap="flat" cmpd="sng">
            <a:solidFill>
              <a:schemeClr val="lt1"/>
            </a:solidFill>
            <a:prstDash val="solid"/>
            <a:round/>
            <a:headEnd type="none" w="med" len="med"/>
            <a:tailEnd type="none" w="med" len="med"/>
          </a:ln>
        </p:spPr>
      </p:cxnSp>
      <p:sp>
        <p:nvSpPr>
          <p:cNvPr id="213" name="Google Shape;213;p22"/>
          <p:cNvSpPr/>
          <p:nvPr/>
        </p:nvSpPr>
        <p:spPr>
          <a:xfrm>
            <a:off x="6086888" y="1516736"/>
            <a:ext cx="278400" cy="278400"/>
          </a:xfrm>
          <a:prstGeom prst="roundRect">
            <a:avLst>
              <a:gd name="adj" fmla="val 0"/>
            </a:avLst>
          </a:prstGeom>
          <a:solidFill>
            <a:schemeClr val="l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2"/>
          <p:cNvSpPr/>
          <p:nvPr/>
        </p:nvSpPr>
        <p:spPr>
          <a:xfrm flipH="1">
            <a:off x="6058820" y="3289789"/>
            <a:ext cx="278400" cy="278400"/>
          </a:xfrm>
          <a:prstGeom prst="roundRect">
            <a:avLst>
              <a:gd name="adj" fmla="val 0"/>
            </a:avLst>
          </a:prstGeom>
          <a:solidFill>
            <a:schemeClr val="l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2"/>
          <p:cNvSpPr/>
          <p:nvPr/>
        </p:nvSpPr>
        <p:spPr>
          <a:xfrm>
            <a:off x="6058500" y="5062843"/>
            <a:ext cx="278400" cy="278400"/>
          </a:xfrm>
          <a:prstGeom prst="roundRect">
            <a:avLst>
              <a:gd name="adj" fmla="val 0"/>
            </a:avLst>
          </a:prstGeom>
          <a:solidFill>
            <a:schemeClr val="lt1"/>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2"/>
          <p:cNvSpPr>
            <a:spLocks noGrp="1"/>
          </p:cNvSpPr>
          <p:nvPr>
            <p:ph type="body" idx="13"/>
          </p:nvPr>
        </p:nvSpPr>
        <p:spPr>
          <a:xfrm>
            <a:off x="6571200" y="1224000"/>
            <a:ext cx="4954000" cy="494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17" name="Google Shape;217;p22"/>
          <p:cNvSpPr>
            <a:spLocks noGrp="1"/>
          </p:cNvSpPr>
          <p:nvPr>
            <p:ph type="body" idx="14"/>
          </p:nvPr>
        </p:nvSpPr>
        <p:spPr>
          <a:xfrm>
            <a:off x="6571200" y="1713600"/>
            <a:ext cx="4954000" cy="720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18" name="Google Shape;218;p22"/>
          <p:cNvSpPr>
            <a:spLocks noGrp="1"/>
          </p:cNvSpPr>
          <p:nvPr>
            <p:ph type="body" idx="15"/>
          </p:nvPr>
        </p:nvSpPr>
        <p:spPr>
          <a:xfrm>
            <a:off x="6571200" y="3062400"/>
            <a:ext cx="4954000" cy="494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19" name="Google Shape;219;p22"/>
          <p:cNvSpPr>
            <a:spLocks noGrp="1"/>
          </p:cNvSpPr>
          <p:nvPr>
            <p:ph type="body" idx="16"/>
          </p:nvPr>
        </p:nvSpPr>
        <p:spPr>
          <a:xfrm>
            <a:off x="6571200" y="3552000"/>
            <a:ext cx="4954000" cy="720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20" name="Google Shape;220;p22"/>
          <p:cNvSpPr>
            <a:spLocks noGrp="1"/>
          </p:cNvSpPr>
          <p:nvPr>
            <p:ph type="body" idx="17"/>
          </p:nvPr>
        </p:nvSpPr>
        <p:spPr>
          <a:xfrm>
            <a:off x="6571200" y="4900800"/>
            <a:ext cx="4954000" cy="494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21" name="Google Shape;221;p22"/>
          <p:cNvSpPr>
            <a:spLocks noGrp="1"/>
          </p:cNvSpPr>
          <p:nvPr>
            <p:ph type="body" idx="18"/>
          </p:nvPr>
        </p:nvSpPr>
        <p:spPr>
          <a:xfrm>
            <a:off x="6571200" y="5390400"/>
            <a:ext cx="4954000" cy="720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22" name="Google Shape;222;p22"/>
          <p:cNvSpPr>
            <a:spLocks noGrp="1"/>
          </p:cNvSpPr>
          <p:nvPr>
            <p:ph type="title"/>
          </p:nvPr>
        </p:nvSpPr>
        <p:spPr>
          <a:xfrm>
            <a:off x="436833" y="1295933"/>
            <a:ext cx="46320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matchingName="Slide with 4 items on timeline 1">
  <p:cSld name="CUSTOM_9">
    <p:bg>
      <p:bgPr>
        <a:solidFill>
          <a:schemeClr val="accent1"/>
        </a:solidFill>
        <a:effectLst/>
      </p:bgPr>
    </p:bg>
    <p:spTree>
      <p:nvGrpSpPr>
        <p:cNvPr id="1" name="Shape 223"/>
        <p:cNvGrpSpPr/>
        <p:nvPr/>
      </p:nvGrpSpPr>
      <p:grpSpPr>
        <a:xfrm>
          <a:off x="0" y="0"/>
          <a:ext cx="0" cy="0"/>
          <a:chOff x="0" y="0"/>
          <a:chExt cx="0" cy="0"/>
        </a:xfrm>
      </p:grpSpPr>
      <p:pic>
        <p:nvPicPr>
          <p:cNvPr id="224" name="Google Shape;224;p23"/>
          <p:cNvPicPr preferRelativeResize="0"/>
          <p:nvPr/>
        </p:nvPicPr>
        <p:blipFill>
          <a:blip r:embed="rId2">
            <a:alphaModFix/>
          </a:blip>
          <a:stretch>
            <a:fillRect/>
          </a:stretch>
        </p:blipFill>
        <p:spPr>
          <a:xfrm>
            <a:off x="-2033967" y="-1436700"/>
            <a:ext cx="14746132" cy="8294700"/>
          </a:xfrm>
          <a:prstGeom prst="rect">
            <a:avLst/>
          </a:prstGeom>
          <a:noFill/>
          <a:ln>
            <a:noFill/>
          </a:ln>
        </p:spPr>
      </p:pic>
      <p:sp>
        <p:nvSpPr>
          <p:cNvPr id="225" name="Google Shape;225;p23"/>
          <p:cNvSpPr>
            <a:spLocks noGrp="1"/>
          </p:cNvSpPr>
          <p:nvPr>
            <p:ph type="title"/>
          </p:nvPr>
        </p:nvSpPr>
        <p:spPr>
          <a:xfrm>
            <a:off x="1785633" y="272133"/>
            <a:ext cx="86292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cxnSp>
        <p:nvCxnSpPr>
          <p:cNvPr id="226" name="Google Shape;226;p23"/>
          <p:cNvCxnSpPr/>
          <p:nvPr/>
        </p:nvCxnSpPr>
        <p:spPr>
          <a:xfrm>
            <a:off x="-11567" y="2293400"/>
            <a:ext cx="12223600" cy="0"/>
          </a:xfrm>
          <a:prstGeom prst="straightConnector1">
            <a:avLst/>
          </a:prstGeom>
          <a:noFill/>
          <a:ln w="9525" cap="flat" cmpd="sng">
            <a:solidFill>
              <a:schemeClr val="lt1"/>
            </a:solidFill>
            <a:prstDash val="solid"/>
            <a:round/>
            <a:headEnd type="none" w="med" len="med"/>
            <a:tailEnd type="none" w="med" len="med"/>
          </a:ln>
        </p:spPr>
      </p:cxnSp>
      <p:sp>
        <p:nvSpPr>
          <p:cNvPr id="227" name="Google Shape;227;p23"/>
          <p:cNvSpPr/>
          <p:nvPr/>
        </p:nvSpPr>
        <p:spPr>
          <a:xfrm>
            <a:off x="298467" y="2266600"/>
            <a:ext cx="2484000" cy="5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8" name="Google Shape;228;p23"/>
          <p:cNvSpPr/>
          <p:nvPr/>
        </p:nvSpPr>
        <p:spPr>
          <a:xfrm>
            <a:off x="3346467" y="2266600"/>
            <a:ext cx="2484000" cy="5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9" name="Google Shape;229;p23"/>
          <p:cNvSpPr/>
          <p:nvPr/>
        </p:nvSpPr>
        <p:spPr>
          <a:xfrm>
            <a:off x="6394467" y="2266600"/>
            <a:ext cx="2484000" cy="5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0" name="Google Shape;230;p23"/>
          <p:cNvSpPr/>
          <p:nvPr/>
        </p:nvSpPr>
        <p:spPr>
          <a:xfrm>
            <a:off x="9442467" y="2266600"/>
            <a:ext cx="2484000" cy="5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1" name="Google Shape;231;p23"/>
          <p:cNvSpPr>
            <a:spLocks noGrp="1"/>
          </p:cNvSpPr>
          <p:nvPr>
            <p:ph type="body" idx="13"/>
          </p:nvPr>
        </p:nvSpPr>
        <p:spPr>
          <a:xfrm>
            <a:off x="298467" y="2690867"/>
            <a:ext cx="2484000" cy="90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2" name="Google Shape;232;p23"/>
          <p:cNvSpPr>
            <a:spLocks noGrp="1"/>
          </p:cNvSpPr>
          <p:nvPr>
            <p:ph type="body" idx="17"/>
          </p:nvPr>
        </p:nvSpPr>
        <p:spPr>
          <a:xfrm>
            <a:off x="298467" y="35946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3" name="Google Shape;233;p23"/>
          <p:cNvSpPr>
            <a:spLocks noGrp="1"/>
          </p:cNvSpPr>
          <p:nvPr>
            <p:ph type="body" idx="14"/>
          </p:nvPr>
        </p:nvSpPr>
        <p:spPr>
          <a:xfrm>
            <a:off x="3346467" y="2690867"/>
            <a:ext cx="2484000" cy="90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4" name="Google Shape;234;p23"/>
          <p:cNvSpPr>
            <a:spLocks noGrp="1"/>
          </p:cNvSpPr>
          <p:nvPr>
            <p:ph type="body" idx="18"/>
          </p:nvPr>
        </p:nvSpPr>
        <p:spPr>
          <a:xfrm>
            <a:off x="3346467" y="35946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5" name="Google Shape;235;p23"/>
          <p:cNvSpPr>
            <a:spLocks noGrp="1"/>
          </p:cNvSpPr>
          <p:nvPr>
            <p:ph type="body" idx="15"/>
          </p:nvPr>
        </p:nvSpPr>
        <p:spPr>
          <a:xfrm>
            <a:off x="6394467" y="2690867"/>
            <a:ext cx="2484000" cy="90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6" name="Google Shape;236;p23"/>
          <p:cNvSpPr>
            <a:spLocks noGrp="1"/>
          </p:cNvSpPr>
          <p:nvPr>
            <p:ph type="body" idx="23"/>
          </p:nvPr>
        </p:nvSpPr>
        <p:spPr>
          <a:xfrm>
            <a:off x="6394467" y="35946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7" name="Google Shape;237;p23"/>
          <p:cNvSpPr>
            <a:spLocks noGrp="1"/>
          </p:cNvSpPr>
          <p:nvPr>
            <p:ph type="body" idx="16"/>
          </p:nvPr>
        </p:nvSpPr>
        <p:spPr>
          <a:xfrm>
            <a:off x="9442467" y="2690867"/>
            <a:ext cx="2484000" cy="90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8" name="Google Shape;238;p23"/>
          <p:cNvSpPr>
            <a:spLocks noGrp="1"/>
          </p:cNvSpPr>
          <p:nvPr>
            <p:ph type="body" idx="24"/>
          </p:nvPr>
        </p:nvSpPr>
        <p:spPr>
          <a:xfrm>
            <a:off x="9442467" y="35946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matchingName="Single user slide - v1">
  <p:cSld name="CUSTOM_10">
    <p:bg>
      <p:bgPr>
        <a:solidFill>
          <a:srgbClr val="E8D7E9"/>
        </a:solidFill>
        <a:effectLst/>
      </p:bgPr>
    </p:bg>
    <p:spTree>
      <p:nvGrpSpPr>
        <p:cNvPr id="1" name="Shape 239"/>
        <p:cNvGrpSpPr/>
        <p:nvPr/>
      </p:nvGrpSpPr>
      <p:grpSpPr>
        <a:xfrm>
          <a:off x="0" y="0"/>
          <a:ext cx="0" cy="0"/>
          <a:chOff x="0" y="0"/>
          <a:chExt cx="0" cy="0"/>
        </a:xfrm>
      </p:grpSpPr>
      <p:pic>
        <p:nvPicPr>
          <p:cNvPr id="240" name="Google Shape;240;p24"/>
          <p:cNvPicPr preferRelativeResize="0"/>
          <p:nvPr/>
        </p:nvPicPr>
        <p:blipFill rotWithShape="1">
          <a:blip r:embed="rId2">
            <a:alphaModFix/>
          </a:blip>
          <a:srcRect t="1010" b="-1010"/>
          <a:stretch/>
        </p:blipFill>
        <p:spPr>
          <a:xfrm flipH="1">
            <a:off x="-4503799" y="0"/>
            <a:ext cx="16863532" cy="9485733"/>
          </a:xfrm>
          <a:prstGeom prst="rect">
            <a:avLst/>
          </a:prstGeom>
          <a:noFill/>
          <a:ln>
            <a:noFill/>
          </a:ln>
        </p:spPr>
      </p:pic>
      <p:sp>
        <p:nvSpPr>
          <p:cNvPr id="241" name="Google Shape;241;p24"/>
          <p:cNvSpPr/>
          <p:nvPr/>
        </p:nvSpPr>
        <p:spPr>
          <a:xfrm>
            <a:off x="4046367" y="706600"/>
            <a:ext cx="7265200" cy="5444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2" name="Google Shape;242;p24"/>
          <p:cNvSpPr>
            <a:spLocks noGrp="1"/>
          </p:cNvSpPr>
          <p:nvPr>
            <p:ph type="pic" idx="12"/>
          </p:nvPr>
        </p:nvSpPr>
        <p:spPr>
          <a:xfrm>
            <a:off x="880400" y="710600"/>
            <a:ext cx="3859200" cy="3859200"/>
          </a:xfrm>
          <a:prstGeom prst="rect">
            <a:avLst/>
          </a:prstGeom>
          <a:noFill/>
          <a:ln>
            <a:noFill/>
          </a:ln>
        </p:spPr>
      </p:sp>
      <p:sp>
        <p:nvSpPr>
          <p:cNvPr id="243" name="Google Shape;243;p24"/>
          <p:cNvSpPr/>
          <p:nvPr/>
        </p:nvSpPr>
        <p:spPr>
          <a:xfrm>
            <a:off x="881600" y="4569800"/>
            <a:ext cx="3856800" cy="1581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4" name="Google Shape;244;p24"/>
          <p:cNvSpPr>
            <a:spLocks noGrp="1"/>
          </p:cNvSpPr>
          <p:nvPr>
            <p:ph type="title"/>
          </p:nvPr>
        </p:nvSpPr>
        <p:spPr>
          <a:xfrm>
            <a:off x="5164233" y="1115400"/>
            <a:ext cx="5769600" cy="720000"/>
          </a:xfrm>
          <a:prstGeom prst="rect">
            <a:avLst/>
          </a:prstGeom>
        </p:spPr>
        <p:txBody>
          <a:bodyPr spcFirstLastPara="1" wrap="square" lIns="0" tIns="0" rIns="0" bIns="0" anchor="t" anchorCtr="0">
            <a:noAutofit/>
          </a:bodyPr>
          <a:lstStyle>
            <a:lvl1pPr>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245" name="Google Shape;245;p24"/>
          <p:cNvSpPr>
            <a:spLocks noGrp="1"/>
          </p:cNvSpPr>
          <p:nvPr>
            <p:ph type="body" idx="13"/>
          </p:nvPr>
        </p:nvSpPr>
        <p:spPr>
          <a:xfrm>
            <a:off x="5164233" y="2027400"/>
            <a:ext cx="5769600" cy="37152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46" name="Google Shape;246;p24"/>
          <p:cNvSpPr>
            <a:spLocks noGrp="1"/>
          </p:cNvSpPr>
          <p:nvPr>
            <p:ph type="body" idx="14"/>
          </p:nvPr>
        </p:nvSpPr>
        <p:spPr>
          <a:xfrm>
            <a:off x="1155000" y="4728300"/>
            <a:ext cx="3310000" cy="6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47" name="Google Shape;247;p24"/>
          <p:cNvSpPr>
            <a:spLocks noGrp="1"/>
          </p:cNvSpPr>
          <p:nvPr>
            <p:ph type="body" idx="15"/>
          </p:nvPr>
        </p:nvSpPr>
        <p:spPr>
          <a:xfrm>
            <a:off x="1155000" y="5382109"/>
            <a:ext cx="3310000" cy="6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matchingName="Single user layout - v2">
  <p:cSld name="CUSTOM_11">
    <p:bg>
      <p:bgPr>
        <a:solidFill>
          <a:schemeClr val="accent3"/>
        </a:solidFill>
        <a:effectLst/>
      </p:bgPr>
    </p:bg>
    <p:spTree>
      <p:nvGrpSpPr>
        <p:cNvPr id="1" name="Shape 248"/>
        <p:cNvGrpSpPr/>
        <p:nvPr/>
      </p:nvGrpSpPr>
      <p:grpSpPr>
        <a:xfrm>
          <a:off x="0" y="0"/>
          <a:ext cx="0" cy="0"/>
          <a:chOff x="0" y="0"/>
          <a:chExt cx="0" cy="0"/>
        </a:xfrm>
      </p:grpSpPr>
      <p:pic>
        <p:nvPicPr>
          <p:cNvPr id="249" name="Google Shape;249;p25"/>
          <p:cNvPicPr preferRelativeResize="0"/>
          <p:nvPr/>
        </p:nvPicPr>
        <p:blipFill>
          <a:blip r:embed="rId2">
            <a:alphaModFix/>
          </a:blip>
          <a:stretch>
            <a:fillRect/>
          </a:stretch>
        </p:blipFill>
        <p:spPr>
          <a:xfrm rot="10800000" flipH="1">
            <a:off x="3" y="4121067"/>
            <a:ext cx="4865700" cy="2736933"/>
          </a:xfrm>
          <a:prstGeom prst="rect">
            <a:avLst/>
          </a:prstGeom>
          <a:noFill/>
          <a:ln>
            <a:noFill/>
          </a:ln>
        </p:spPr>
      </p:pic>
      <p:sp>
        <p:nvSpPr>
          <p:cNvPr id="250" name="Google Shape;250;p25"/>
          <p:cNvSpPr/>
          <p:nvPr/>
        </p:nvSpPr>
        <p:spPr>
          <a:xfrm>
            <a:off x="8115336" y="4938233"/>
            <a:ext cx="4076800" cy="1905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858EFF"/>
              </a:solidFill>
            </a:endParaRPr>
          </a:p>
        </p:txBody>
      </p:sp>
      <p:sp>
        <p:nvSpPr>
          <p:cNvPr id="251" name="Google Shape;251;p25"/>
          <p:cNvSpPr>
            <a:spLocks noGrp="1"/>
          </p:cNvSpPr>
          <p:nvPr>
            <p:ph type="pic" idx="12"/>
          </p:nvPr>
        </p:nvSpPr>
        <p:spPr>
          <a:xfrm>
            <a:off x="8112133" y="-12667"/>
            <a:ext cx="4076800" cy="4950800"/>
          </a:xfrm>
          <a:prstGeom prst="rect">
            <a:avLst/>
          </a:prstGeom>
          <a:noFill/>
          <a:ln>
            <a:noFill/>
          </a:ln>
        </p:spPr>
      </p:sp>
      <p:sp>
        <p:nvSpPr>
          <p:cNvPr id="252" name="Google Shape;252;p25"/>
          <p:cNvSpPr>
            <a:spLocks noGrp="1"/>
          </p:cNvSpPr>
          <p:nvPr>
            <p:ph type="body" idx="14"/>
          </p:nvPr>
        </p:nvSpPr>
        <p:spPr>
          <a:xfrm>
            <a:off x="8542767" y="5234633"/>
            <a:ext cx="3363600" cy="63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3" name="Google Shape;253;p25"/>
          <p:cNvSpPr>
            <a:spLocks noGrp="1"/>
          </p:cNvSpPr>
          <p:nvPr>
            <p:ph type="body" idx="15"/>
          </p:nvPr>
        </p:nvSpPr>
        <p:spPr>
          <a:xfrm>
            <a:off x="8542767" y="5913443"/>
            <a:ext cx="3363600" cy="63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4" name="Google Shape;254;p25"/>
          <p:cNvSpPr>
            <a:spLocks noGrp="1"/>
          </p:cNvSpPr>
          <p:nvPr>
            <p:ph type="title"/>
          </p:nvPr>
        </p:nvSpPr>
        <p:spPr>
          <a:xfrm>
            <a:off x="421933" y="395817"/>
            <a:ext cx="7182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55" name="Google Shape;255;p25"/>
          <p:cNvSpPr>
            <a:spLocks noGrp="1"/>
          </p:cNvSpPr>
          <p:nvPr>
            <p:ph type="body" idx="13"/>
          </p:nvPr>
        </p:nvSpPr>
        <p:spPr>
          <a:xfrm>
            <a:off x="421933" y="1511397"/>
            <a:ext cx="7182000" cy="495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matchingName="Single user layout - v3">
  <p:cSld name="CUSTOM_12">
    <p:bg>
      <p:bgPr>
        <a:solidFill>
          <a:schemeClr val="accent3"/>
        </a:solidFill>
        <a:effectLst/>
      </p:bgPr>
    </p:bg>
    <p:spTree>
      <p:nvGrpSpPr>
        <p:cNvPr id="1" name="Shape 256"/>
        <p:cNvGrpSpPr/>
        <p:nvPr/>
      </p:nvGrpSpPr>
      <p:grpSpPr>
        <a:xfrm>
          <a:off x="0" y="0"/>
          <a:ext cx="0" cy="0"/>
          <a:chOff x="0" y="0"/>
          <a:chExt cx="0" cy="0"/>
        </a:xfrm>
      </p:grpSpPr>
      <p:pic>
        <p:nvPicPr>
          <p:cNvPr id="257" name="Google Shape;257;p26"/>
          <p:cNvPicPr preferRelativeResize="0"/>
          <p:nvPr/>
        </p:nvPicPr>
        <p:blipFill>
          <a:blip r:embed="rId2">
            <a:alphaModFix/>
          </a:blip>
          <a:stretch>
            <a:fillRect/>
          </a:stretch>
        </p:blipFill>
        <p:spPr>
          <a:xfrm flipH="1">
            <a:off x="-230700" y="-1606449"/>
            <a:ext cx="17480499" cy="9832761"/>
          </a:xfrm>
          <a:prstGeom prst="rect">
            <a:avLst/>
          </a:prstGeom>
          <a:noFill/>
          <a:ln>
            <a:noFill/>
          </a:ln>
        </p:spPr>
      </p:pic>
      <p:sp>
        <p:nvSpPr>
          <p:cNvPr id="258" name="Google Shape;258;p26"/>
          <p:cNvSpPr/>
          <p:nvPr/>
        </p:nvSpPr>
        <p:spPr>
          <a:xfrm>
            <a:off x="1472833" y="1050167"/>
            <a:ext cx="2843200" cy="1623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9" name="Google Shape;259;p26"/>
          <p:cNvSpPr>
            <a:spLocks noGrp="1"/>
          </p:cNvSpPr>
          <p:nvPr>
            <p:ph type="pic" idx="12"/>
          </p:nvPr>
        </p:nvSpPr>
        <p:spPr>
          <a:xfrm>
            <a:off x="1472833" y="2673367"/>
            <a:ext cx="2843200" cy="2539200"/>
          </a:xfrm>
          <a:prstGeom prst="rect">
            <a:avLst/>
          </a:prstGeom>
          <a:noFill/>
          <a:ln>
            <a:noFill/>
          </a:ln>
        </p:spPr>
      </p:sp>
      <p:sp>
        <p:nvSpPr>
          <p:cNvPr id="260" name="Google Shape;260;p26"/>
          <p:cNvSpPr>
            <a:spLocks noGrp="1"/>
          </p:cNvSpPr>
          <p:nvPr>
            <p:ph type="title"/>
          </p:nvPr>
        </p:nvSpPr>
        <p:spPr>
          <a:xfrm>
            <a:off x="4696767" y="1044767"/>
            <a:ext cx="5745200" cy="8392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61" name="Google Shape;261;p26"/>
          <p:cNvSpPr>
            <a:spLocks noGrp="1"/>
          </p:cNvSpPr>
          <p:nvPr>
            <p:ph type="body" idx="15"/>
          </p:nvPr>
        </p:nvSpPr>
        <p:spPr>
          <a:xfrm>
            <a:off x="4696767" y="1973432"/>
            <a:ext cx="5745200" cy="32392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262" name="Google Shape;262;p26"/>
          <p:cNvSpPr>
            <a:spLocks noGrp="1"/>
          </p:cNvSpPr>
          <p:nvPr>
            <p:ph type="body" idx="13"/>
          </p:nvPr>
        </p:nvSpPr>
        <p:spPr>
          <a:xfrm>
            <a:off x="1605633" y="1205351"/>
            <a:ext cx="2577600" cy="6340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263" name="Google Shape;263;p26"/>
          <p:cNvSpPr>
            <a:spLocks noGrp="1"/>
          </p:cNvSpPr>
          <p:nvPr>
            <p:ph type="body" idx="14"/>
          </p:nvPr>
        </p:nvSpPr>
        <p:spPr>
          <a:xfrm>
            <a:off x="1605633" y="1884171"/>
            <a:ext cx="2577600" cy="6340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Tree>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matchingName="Contact us slide - v1">
  <p:cSld name="CUSTOM_13">
    <p:bg>
      <p:bgPr>
        <a:solidFill>
          <a:schemeClr val="accent6"/>
        </a:solidFill>
        <a:effectLst/>
      </p:bgPr>
    </p:bg>
    <p:spTree>
      <p:nvGrpSpPr>
        <p:cNvPr id="1" name="Shape 264"/>
        <p:cNvGrpSpPr/>
        <p:nvPr/>
      </p:nvGrpSpPr>
      <p:grpSpPr>
        <a:xfrm>
          <a:off x="0" y="0"/>
          <a:ext cx="0" cy="0"/>
          <a:chOff x="0" y="0"/>
          <a:chExt cx="0" cy="0"/>
        </a:xfrm>
      </p:grpSpPr>
      <p:pic>
        <p:nvPicPr>
          <p:cNvPr id="265" name="Google Shape;265;p27"/>
          <p:cNvPicPr preferRelativeResize="0"/>
          <p:nvPr/>
        </p:nvPicPr>
        <p:blipFill>
          <a:blip r:embed="rId2">
            <a:alphaModFix/>
          </a:blip>
          <a:stretch>
            <a:fillRect/>
          </a:stretch>
        </p:blipFill>
        <p:spPr>
          <a:xfrm flipH="1">
            <a:off x="0" y="0"/>
            <a:ext cx="12192004" cy="6857987"/>
          </a:xfrm>
          <a:prstGeom prst="rect">
            <a:avLst/>
          </a:prstGeom>
          <a:noFill/>
          <a:ln>
            <a:noFill/>
          </a:ln>
        </p:spPr>
      </p:pic>
      <p:sp>
        <p:nvSpPr>
          <p:cNvPr id="266" name="Google Shape;266;p27"/>
          <p:cNvSpPr>
            <a:spLocks noGrp="1"/>
          </p:cNvSpPr>
          <p:nvPr>
            <p:ph type="pic" idx="12"/>
          </p:nvPr>
        </p:nvSpPr>
        <p:spPr>
          <a:xfrm>
            <a:off x="6268800" y="921600"/>
            <a:ext cx="5011200" cy="5011200"/>
          </a:xfrm>
          <a:prstGeom prst="rect">
            <a:avLst/>
          </a:prstGeom>
          <a:noFill/>
          <a:ln>
            <a:noFill/>
          </a:ln>
        </p:spPr>
        <p:txBody>
          <a:bodyPr/>
          <a:lstStyle/>
          <a:p>
            <a:endParaRPr lang="en-IN"/>
          </a:p>
        </p:txBody>
      </p:sp>
      <p:sp>
        <p:nvSpPr>
          <p:cNvPr id="267" name="Google Shape;267;p27"/>
          <p:cNvSpPr>
            <a:spLocks noGrp="1"/>
          </p:cNvSpPr>
          <p:nvPr>
            <p:ph type="title"/>
          </p:nvPr>
        </p:nvSpPr>
        <p:spPr>
          <a:xfrm>
            <a:off x="436800" y="921600"/>
            <a:ext cx="57696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68" name="Google Shape;268;p27"/>
          <p:cNvSpPr txBox="1"/>
          <p:nvPr/>
        </p:nvSpPr>
        <p:spPr>
          <a:xfrm>
            <a:off x="584595" y="3522076"/>
            <a:ext cx="4788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Aptos"/>
                <a:cs typeface="Poppins" panose="00000500000000000000" pitchFamily="2" charset="0"/>
                <a:sym typeface="Aptos"/>
              </a:rPr>
              <a:t>Email</a:t>
            </a:r>
            <a:endParaRPr sz="1800" b="1">
              <a:solidFill>
                <a:schemeClr val="dk1"/>
              </a:solidFill>
              <a:latin typeface="+mn-lt"/>
              <a:ea typeface="Aptos"/>
              <a:cs typeface="Poppins" panose="00000500000000000000" pitchFamily="2" charset="0"/>
              <a:sym typeface="Aptos"/>
            </a:endParaRPr>
          </a:p>
        </p:txBody>
      </p:sp>
      <p:sp>
        <p:nvSpPr>
          <p:cNvPr id="269" name="Google Shape;269;p27"/>
          <p:cNvSpPr txBox="1"/>
          <p:nvPr/>
        </p:nvSpPr>
        <p:spPr>
          <a:xfrm>
            <a:off x="584595" y="4678303"/>
            <a:ext cx="4788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Aptos"/>
                <a:cs typeface="Poppins" panose="00000500000000000000" pitchFamily="2" charset="0"/>
                <a:sym typeface="Aptos"/>
              </a:rPr>
              <a:t>Site Link</a:t>
            </a:r>
            <a:endParaRPr sz="1800" b="1">
              <a:solidFill>
                <a:schemeClr val="dk1"/>
              </a:solidFill>
              <a:latin typeface="+mn-lt"/>
              <a:ea typeface="Aptos"/>
              <a:cs typeface="Poppins" panose="00000500000000000000" pitchFamily="2" charset="0"/>
              <a:sym typeface="Aptos"/>
            </a:endParaRPr>
          </a:p>
        </p:txBody>
      </p:sp>
      <p:sp>
        <p:nvSpPr>
          <p:cNvPr id="270" name="Google Shape;270;p27"/>
          <p:cNvSpPr txBox="1"/>
          <p:nvPr/>
        </p:nvSpPr>
        <p:spPr>
          <a:xfrm>
            <a:off x="584595" y="2365851"/>
            <a:ext cx="4788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Aptos"/>
                <a:cs typeface="Poppins" panose="00000500000000000000" pitchFamily="2" charset="0"/>
                <a:sym typeface="Aptos"/>
              </a:rPr>
              <a:t>Number</a:t>
            </a:r>
            <a:endParaRPr sz="1800" b="1">
              <a:solidFill>
                <a:schemeClr val="dk1"/>
              </a:solidFill>
              <a:latin typeface="+mn-lt"/>
              <a:ea typeface="Aptos"/>
              <a:cs typeface="Poppins" panose="00000500000000000000" pitchFamily="2" charset="0"/>
              <a:sym typeface="Aptos"/>
            </a:endParaRPr>
          </a:p>
        </p:txBody>
      </p:sp>
      <p:sp>
        <p:nvSpPr>
          <p:cNvPr id="271" name="Google Shape;271;p27"/>
          <p:cNvSpPr>
            <a:spLocks noGrp="1"/>
          </p:cNvSpPr>
          <p:nvPr>
            <p:ph type="body" idx="13"/>
          </p:nvPr>
        </p:nvSpPr>
        <p:spPr>
          <a:xfrm>
            <a:off x="585600" y="2710500"/>
            <a:ext cx="4790400" cy="5088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2" name="Google Shape;272;p27"/>
          <p:cNvSpPr>
            <a:spLocks noGrp="1"/>
          </p:cNvSpPr>
          <p:nvPr>
            <p:ph type="body" idx="14"/>
          </p:nvPr>
        </p:nvSpPr>
        <p:spPr>
          <a:xfrm>
            <a:off x="585600" y="3867300"/>
            <a:ext cx="4790400" cy="5088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3" name="Google Shape;273;p27"/>
          <p:cNvSpPr>
            <a:spLocks noGrp="1"/>
          </p:cNvSpPr>
          <p:nvPr>
            <p:ph type="body" idx="15"/>
          </p:nvPr>
        </p:nvSpPr>
        <p:spPr>
          <a:xfrm>
            <a:off x="585600" y="5024100"/>
            <a:ext cx="4790400" cy="5088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matchingName="Contact us slide - v2">
  <p:cSld name="CUSTOM_14">
    <p:bg>
      <p:bgPr>
        <a:solidFill>
          <a:schemeClr val="accent5"/>
        </a:solidFill>
        <a:effectLst/>
      </p:bgPr>
    </p:bg>
    <p:spTree>
      <p:nvGrpSpPr>
        <p:cNvPr id="1" name="Shape 274"/>
        <p:cNvGrpSpPr/>
        <p:nvPr/>
      </p:nvGrpSpPr>
      <p:grpSpPr>
        <a:xfrm>
          <a:off x="0" y="0"/>
          <a:ext cx="0" cy="0"/>
          <a:chOff x="0" y="0"/>
          <a:chExt cx="0" cy="0"/>
        </a:xfrm>
      </p:grpSpPr>
      <p:pic>
        <p:nvPicPr>
          <p:cNvPr id="275" name="Google Shape;275;p28"/>
          <p:cNvPicPr preferRelativeResize="0"/>
          <p:nvPr/>
        </p:nvPicPr>
        <p:blipFill>
          <a:blip r:embed="rId2">
            <a:alphaModFix/>
          </a:blip>
          <a:stretch>
            <a:fillRect/>
          </a:stretch>
        </p:blipFill>
        <p:spPr>
          <a:xfrm>
            <a:off x="0" y="-224100"/>
            <a:ext cx="16665497" cy="9374335"/>
          </a:xfrm>
          <a:prstGeom prst="rect">
            <a:avLst/>
          </a:prstGeom>
          <a:noFill/>
          <a:ln>
            <a:noFill/>
          </a:ln>
        </p:spPr>
      </p:pic>
      <p:sp>
        <p:nvSpPr>
          <p:cNvPr id="276" name="Google Shape;276;p28"/>
          <p:cNvSpPr>
            <a:spLocks noGrp="1"/>
          </p:cNvSpPr>
          <p:nvPr>
            <p:ph type="pic" idx="12"/>
          </p:nvPr>
        </p:nvSpPr>
        <p:spPr>
          <a:xfrm>
            <a:off x="7346867" y="2003400"/>
            <a:ext cx="4262400" cy="4243200"/>
          </a:xfrm>
          <a:prstGeom prst="rect">
            <a:avLst/>
          </a:prstGeom>
          <a:noFill/>
          <a:ln>
            <a:noFill/>
          </a:ln>
        </p:spPr>
        <p:txBody>
          <a:bodyPr/>
          <a:lstStyle/>
          <a:p>
            <a:endParaRPr lang="en-IN"/>
          </a:p>
        </p:txBody>
      </p:sp>
      <p:sp>
        <p:nvSpPr>
          <p:cNvPr id="277" name="Google Shape;277;p28"/>
          <p:cNvSpPr>
            <a:spLocks noGrp="1"/>
          </p:cNvSpPr>
          <p:nvPr>
            <p:ph type="title"/>
          </p:nvPr>
        </p:nvSpPr>
        <p:spPr>
          <a:xfrm>
            <a:off x="7438067" y="611400"/>
            <a:ext cx="4017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78" name="Google Shape;278;p28"/>
          <p:cNvSpPr txBox="1"/>
          <p:nvPr/>
        </p:nvSpPr>
        <p:spPr>
          <a:xfrm>
            <a:off x="1216940" y="973300"/>
            <a:ext cx="44316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Aptos"/>
                <a:cs typeface="Poppins" panose="00000500000000000000" pitchFamily="2" charset="0"/>
                <a:sym typeface="Aptos"/>
              </a:rPr>
              <a:t>Number</a:t>
            </a:r>
            <a:endParaRPr sz="1800" b="1">
              <a:solidFill>
                <a:schemeClr val="dk1"/>
              </a:solidFill>
              <a:latin typeface="+mn-lt"/>
              <a:ea typeface="Aptos"/>
              <a:cs typeface="Poppins" panose="00000500000000000000" pitchFamily="2" charset="0"/>
              <a:sym typeface="Aptos"/>
            </a:endParaRPr>
          </a:p>
        </p:txBody>
      </p:sp>
      <p:sp>
        <p:nvSpPr>
          <p:cNvPr id="279" name="Google Shape;279;p28"/>
          <p:cNvSpPr txBox="1"/>
          <p:nvPr/>
        </p:nvSpPr>
        <p:spPr>
          <a:xfrm>
            <a:off x="1216940" y="2129527"/>
            <a:ext cx="44316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Aptos"/>
                <a:cs typeface="Poppins" panose="00000500000000000000" pitchFamily="2" charset="0"/>
                <a:sym typeface="Aptos"/>
              </a:rPr>
              <a:t>Email</a:t>
            </a:r>
            <a:endParaRPr sz="1800" b="1">
              <a:solidFill>
                <a:schemeClr val="dk1"/>
              </a:solidFill>
              <a:latin typeface="+mn-lt"/>
              <a:ea typeface="Aptos"/>
              <a:cs typeface="Poppins" panose="00000500000000000000" pitchFamily="2" charset="0"/>
              <a:sym typeface="Aptos"/>
            </a:endParaRPr>
          </a:p>
        </p:txBody>
      </p:sp>
      <p:sp>
        <p:nvSpPr>
          <p:cNvPr id="280" name="Google Shape;280;p28"/>
          <p:cNvSpPr txBox="1"/>
          <p:nvPr/>
        </p:nvSpPr>
        <p:spPr>
          <a:xfrm>
            <a:off x="1216940" y="3285752"/>
            <a:ext cx="44316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Aptos"/>
                <a:cs typeface="Poppins" panose="00000500000000000000" pitchFamily="2" charset="0"/>
                <a:sym typeface="Aptos"/>
              </a:rPr>
              <a:t>Site Link</a:t>
            </a:r>
            <a:endParaRPr sz="1800" b="1">
              <a:solidFill>
                <a:schemeClr val="dk1"/>
              </a:solidFill>
              <a:latin typeface="+mn-lt"/>
              <a:ea typeface="Aptos"/>
              <a:cs typeface="Poppins" panose="00000500000000000000" pitchFamily="2" charset="0"/>
              <a:sym typeface="Aptos"/>
            </a:endParaRPr>
          </a:p>
        </p:txBody>
      </p:sp>
      <p:sp>
        <p:nvSpPr>
          <p:cNvPr id="281" name="Google Shape;281;p28"/>
          <p:cNvSpPr txBox="1"/>
          <p:nvPr/>
        </p:nvSpPr>
        <p:spPr>
          <a:xfrm>
            <a:off x="1216940" y="4441979"/>
            <a:ext cx="44316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Aptos"/>
                <a:cs typeface="Poppins" panose="00000500000000000000" pitchFamily="2" charset="0"/>
                <a:sym typeface="Aptos"/>
              </a:rPr>
              <a:t>Address</a:t>
            </a:r>
            <a:endParaRPr sz="1800" b="1">
              <a:solidFill>
                <a:schemeClr val="dk1"/>
              </a:solidFill>
              <a:latin typeface="+mn-lt"/>
              <a:ea typeface="Aptos"/>
              <a:cs typeface="Poppins" panose="00000500000000000000" pitchFamily="2" charset="0"/>
              <a:sym typeface="Aptos"/>
            </a:endParaRPr>
          </a:p>
        </p:txBody>
      </p:sp>
      <p:sp>
        <p:nvSpPr>
          <p:cNvPr id="282" name="Google Shape;282;p28"/>
          <p:cNvSpPr>
            <a:spLocks noGrp="1"/>
          </p:cNvSpPr>
          <p:nvPr>
            <p:ph type="body" idx="13"/>
          </p:nvPr>
        </p:nvSpPr>
        <p:spPr>
          <a:xfrm>
            <a:off x="1214233" y="1319900"/>
            <a:ext cx="44304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3" name="Google Shape;283;p28"/>
          <p:cNvSpPr>
            <a:spLocks noGrp="1"/>
          </p:cNvSpPr>
          <p:nvPr>
            <p:ph type="body" idx="14"/>
          </p:nvPr>
        </p:nvSpPr>
        <p:spPr>
          <a:xfrm>
            <a:off x="1214233" y="2476700"/>
            <a:ext cx="44304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4" name="Google Shape;284;p28"/>
          <p:cNvSpPr>
            <a:spLocks noGrp="1"/>
          </p:cNvSpPr>
          <p:nvPr>
            <p:ph type="body" idx="15"/>
          </p:nvPr>
        </p:nvSpPr>
        <p:spPr>
          <a:xfrm>
            <a:off x="1214233" y="3633500"/>
            <a:ext cx="44304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5" name="Google Shape;285;p28"/>
          <p:cNvSpPr>
            <a:spLocks noGrp="1"/>
          </p:cNvSpPr>
          <p:nvPr>
            <p:ph type="body" idx="16"/>
          </p:nvPr>
        </p:nvSpPr>
        <p:spPr>
          <a:xfrm>
            <a:off x="1214233" y="4785500"/>
            <a:ext cx="4430400" cy="1099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matchingName="3 Agenda slide - v1 ">
  <p:cSld name="CUSTOM_16">
    <p:bg>
      <p:bgPr>
        <a:solidFill>
          <a:schemeClr val="accent1"/>
        </a:solidFill>
        <a:effectLst/>
      </p:bgPr>
    </p:bg>
    <p:spTree>
      <p:nvGrpSpPr>
        <p:cNvPr id="1" name="Shape 286"/>
        <p:cNvGrpSpPr/>
        <p:nvPr/>
      </p:nvGrpSpPr>
      <p:grpSpPr>
        <a:xfrm>
          <a:off x="0" y="0"/>
          <a:ext cx="0" cy="0"/>
          <a:chOff x="0" y="0"/>
          <a:chExt cx="0" cy="0"/>
        </a:xfrm>
      </p:grpSpPr>
      <p:pic>
        <p:nvPicPr>
          <p:cNvPr id="287" name="Google Shape;287;p29"/>
          <p:cNvPicPr preferRelativeResize="0"/>
          <p:nvPr/>
        </p:nvPicPr>
        <p:blipFill>
          <a:blip r:embed="rId2">
            <a:alphaModFix/>
          </a:blip>
          <a:stretch>
            <a:fillRect/>
          </a:stretch>
        </p:blipFill>
        <p:spPr>
          <a:xfrm>
            <a:off x="-124500" y="-6689967"/>
            <a:ext cx="28305135" cy="15921635"/>
          </a:xfrm>
          <a:prstGeom prst="rect">
            <a:avLst/>
          </a:prstGeom>
          <a:noFill/>
          <a:ln>
            <a:noFill/>
          </a:ln>
        </p:spPr>
      </p:pic>
      <p:sp>
        <p:nvSpPr>
          <p:cNvPr id="288" name="Google Shape;288;p29"/>
          <p:cNvSpPr/>
          <p:nvPr/>
        </p:nvSpPr>
        <p:spPr>
          <a:xfrm>
            <a:off x="582417" y="2544033"/>
            <a:ext cx="713600" cy="71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289" name="Google Shape;289;p29"/>
          <p:cNvSpPr>
            <a:spLocks noGrp="1"/>
          </p:cNvSpPr>
          <p:nvPr>
            <p:ph type="body" idx="13"/>
          </p:nvPr>
        </p:nvSpPr>
        <p:spPr>
          <a:xfrm>
            <a:off x="1461451" y="25440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0" name="Google Shape;290;p29"/>
          <p:cNvSpPr>
            <a:spLocks noGrp="1"/>
          </p:cNvSpPr>
          <p:nvPr>
            <p:ph type="body" idx="16"/>
          </p:nvPr>
        </p:nvSpPr>
        <p:spPr>
          <a:xfrm>
            <a:off x="1461451" y="33151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1" name="Google Shape;291;p29"/>
          <p:cNvSpPr/>
          <p:nvPr/>
        </p:nvSpPr>
        <p:spPr>
          <a:xfrm>
            <a:off x="4426284" y="2544033"/>
            <a:ext cx="713600" cy="71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292" name="Google Shape;292;p29"/>
          <p:cNvSpPr>
            <a:spLocks noGrp="1"/>
          </p:cNvSpPr>
          <p:nvPr>
            <p:ph type="body" idx="14"/>
          </p:nvPr>
        </p:nvSpPr>
        <p:spPr>
          <a:xfrm>
            <a:off x="5305317" y="25440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3" name="Google Shape;293;p29"/>
          <p:cNvSpPr>
            <a:spLocks noGrp="1"/>
          </p:cNvSpPr>
          <p:nvPr>
            <p:ph type="body" idx="17"/>
          </p:nvPr>
        </p:nvSpPr>
        <p:spPr>
          <a:xfrm>
            <a:off x="5305317" y="33151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4" name="Google Shape;294;p29"/>
          <p:cNvSpPr/>
          <p:nvPr/>
        </p:nvSpPr>
        <p:spPr>
          <a:xfrm>
            <a:off x="8270151" y="2544033"/>
            <a:ext cx="713600" cy="71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295" name="Google Shape;295;p29"/>
          <p:cNvSpPr>
            <a:spLocks noGrp="1"/>
          </p:cNvSpPr>
          <p:nvPr>
            <p:ph type="body" idx="15"/>
          </p:nvPr>
        </p:nvSpPr>
        <p:spPr>
          <a:xfrm>
            <a:off x="9149184" y="2544033"/>
            <a:ext cx="24840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6" name="Google Shape;296;p29"/>
          <p:cNvSpPr>
            <a:spLocks noGrp="1"/>
          </p:cNvSpPr>
          <p:nvPr>
            <p:ph type="body" idx="18"/>
          </p:nvPr>
        </p:nvSpPr>
        <p:spPr>
          <a:xfrm>
            <a:off x="9149184" y="3315167"/>
            <a:ext cx="2484000" cy="132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7" name="Google Shape;297;p29"/>
          <p:cNvSpPr>
            <a:spLocks noGrp="1"/>
          </p:cNvSpPr>
          <p:nvPr>
            <p:ph type="title"/>
          </p:nvPr>
        </p:nvSpPr>
        <p:spPr>
          <a:xfrm>
            <a:off x="641033" y="1085200"/>
            <a:ext cx="11050800" cy="720000"/>
          </a:xfrm>
          <a:prstGeom prst="rect">
            <a:avLst/>
          </a:prstGeom>
        </p:spPr>
        <p:txBody>
          <a:bodyPr spcFirstLastPara="1" wrap="square" lIns="0" tIns="0" rIns="0" bIns="0" anchor="t" anchorCtr="0">
            <a:noAutofit/>
          </a:bodyPr>
          <a:lstStyle>
            <a:lvl1pP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98" name="Google Shape;298;p29"/>
          <p:cNvSpPr txBox="1"/>
          <p:nvPr/>
        </p:nvSpPr>
        <p:spPr>
          <a:xfrm>
            <a:off x="641033" y="2727633"/>
            <a:ext cx="6552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1"/>
                </a:solidFill>
                <a:latin typeface="Poppins" panose="00000500000000000000" pitchFamily="2" charset="0"/>
                <a:ea typeface="Aptos"/>
                <a:cs typeface="Poppins" panose="00000500000000000000" pitchFamily="2" charset="0"/>
                <a:sym typeface="Aptos"/>
              </a:rPr>
              <a:t>01</a:t>
            </a:r>
            <a:endParaRPr sz="2200" b="1">
              <a:solidFill>
                <a:schemeClr val="accent1"/>
              </a:solidFill>
              <a:latin typeface="Poppins" panose="00000500000000000000" pitchFamily="2" charset="0"/>
              <a:ea typeface="Aptos"/>
              <a:cs typeface="Poppins" panose="00000500000000000000" pitchFamily="2" charset="0"/>
              <a:sym typeface="Aptos"/>
            </a:endParaRPr>
          </a:p>
        </p:txBody>
      </p:sp>
      <p:sp>
        <p:nvSpPr>
          <p:cNvPr id="299" name="Google Shape;299;p29"/>
          <p:cNvSpPr txBox="1"/>
          <p:nvPr/>
        </p:nvSpPr>
        <p:spPr>
          <a:xfrm>
            <a:off x="4426500" y="27276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1"/>
                </a:solidFill>
                <a:latin typeface="Poppins" panose="00000500000000000000" pitchFamily="2" charset="0"/>
                <a:ea typeface="Aptos"/>
                <a:cs typeface="Poppins" panose="00000500000000000000" pitchFamily="2" charset="0"/>
                <a:sym typeface="Aptos"/>
              </a:rPr>
              <a:t> 02</a:t>
            </a:r>
            <a:endParaRPr sz="2200" b="1">
              <a:solidFill>
                <a:schemeClr val="accent1"/>
              </a:solidFill>
              <a:latin typeface="Poppins" panose="00000500000000000000" pitchFamily="2" charset="0"/>
              <a:ea typeface="Aptos"/>
              <a:cs typeface="Poppins" panose="00000500000000000000" pitchFamily="2" charset="0"/>
              <a:sym typeface="Aptos"/>
            </a:endParaRPr>
          </a:p>
        </p:txBody>
      </p:sp>
      <p:sp>
        <p:nvSpPr>
          <p:cNvPr id="300" name="Google Shape;300;p29"/>
          <p:cNvSpPr txBox="1"/>
          <p:nvPr/>
        </p:nvSpPr>
        <p:spPr>
          <a:xfrm>
            <a:off x="8269967" y="27276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1"/>
                </a:solidFill>
                <a:latin typeface="Poppins" panose="00000500000000000000" pitchFamily="2" charset="0"/>
                <a:ea typeface="Aptos"/>
                <a:cs typeface="Poppins" panose="00000500000000000000" pitchFamily="2" charset="0"/>
                <a:sym typeface="Aptos"/>
              </a:rPr>
              <a:t> 03</a:t>
            </a:r>
            <a:endParaRPr sz="2200" b="1">
              <a:solidFill>
                <a:schemeClr val="accent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matchingName="3 Agenda slide - v2">
  <p:cSld name="CUSTOM_17">
    <p:bg>
      <p:bgPr>
        <a:solidFill>
          <a:schemeClr val="accent4"/>
        </a:solidFill>
        <a:effectLst/>
      </p:bgPr>
    </p:bg>
    <p:spTree>
      <p:nvGrpSpPr>
        <p:cNvPr id="1" name="Shape 301"/>
        <p:cNvGrpSpPr/>
        <p:nvPr/>
      </p:nvGrpSpPr>
      <p:grpSpPr>
        <a:xfrm>
          <a:off x="0" y="0"/>
          <a:ext cx="0" cy="0"/>
          <a:chOff x="0" y="0"/>
          <a:chExt cx="0" cy="0"/>
        </a:xfrm>
      </p:grpSpPr>
      <p:pic>
        <p:nvPicPr>
          <p:cNvPr id="302" name="Google Shape;302;p30"/>
          <p:cNvPicPr preferRelativeResize="0"/>
          <p:nvPr/>
        </p:nvPicPr>
        <p:blipFill>
          <a:blip r:embed="rId2">
            <a:alphaModFix/>
          </a:blip>
          <a:stretch>
            <a:fillRect/>
          </a:stretch>
        </p:blipFill>
        <p:spPr>
          <a:xfrm>
            <a:off x="-2033967" y="-1436700"/>
            <a:ext cx="14746132" cy="8294700"/>
          </a:xfrm>
          <a:prstGeom prst="rect">
            <a:avLst/>
          </a:prstGeom>
          <a:noFill/>
          <a:ln>
            <a:noFill/>
          </a:ln>
        </p:spPr>
      </p:pic>
      <p:sp>
        <p:nvSpPr>
          <p:cNvPr id="303" name="Google Shape;303;p30"/>
          <p:cNvSpPr/>
          <p:nvPr/>
        </p:nvSpPr>
        <p:spPr>
          <a:xfrm>
            <a:off x="1816151" y="2349784"/>
            <a:ext cx="713600" cy="7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04" name="Google Shape;304;p30"/>
          <p:cNvSpPr>
            <a:spLocks noGrp="1"/>
          </p:cNvSpPr>
          <p:nvPr>
            <p:ph type="body" idx="14"/>
          </p:nvPr>
        </p:nvSpPr>
        <p:spPr>
          <a:xfrm>
            <a:off x="960351" y="3136017"/>
            <a:ext cx="2484000" cy="72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5" name="Google Shape;305;p30"/>
          <p:cNvSpPr>
            <a:spLocks noGrp="1"/>
          </p:cNvSpPr>
          <p:nvPr>
            <p:ph type="body" idx="17"/>
          </p:nvPr>
        </p:nvSpPr>
        <p:spPr>
          <a:xfrm>
            <a:off x="960351" y="3907151"/>
            <a:ext cx="2484000" cy="13268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6" name="Google Shape;306;p30"/>
          <p:cNvSpPr/>
          <p:nvPr/>
        </p:nvSpPr>
        <p:spPr>
          <a:xfrm>
            <a:off x="5357651" y="2349000"/>
            <a:ext cx="713600" cy="7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07" name="Google Shape;307;p30"/>
          <p:cNvSpPr>
            <a:spLocks noGrp="1"/>
          </p:cNvSpPr>
          <p:nvPr>
            <p:ph type="body" idx="13"/>
          </p:nvPr>
        </p:nvSpPr>
        <p:spPr>
          <a:xfrm>
            <a:off x="4501851" y="3135233"/>
            <a:ext cx="2484000" cy="72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8" name="Google Shape;308;p30"/>
          <p:cNvSpPr>
            <a:spLocks noGrp="1"/>
          </p:cNvSpPr>
          <p:nvPr>
            <p:ph type="body" idx="16"/>
          </p:nvPr>
        </p:nvSpPr>
        <p:spPr>
          <a:xfrm>
            <a:off x="4501851" y="3906367"/>
            <a:ext cx="2484000" cy="13268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9" name="Google Shape;309;p30"/>
          <p:cNvSpPr/>
          <p:nvPr/>
        </p:nvSpPr>
        <p:spPr>
          <a:xfrm>
            <a:off x="8899151" y="2349784"/>
            <a:ext cx="713600" cy="7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10" name="Google Shape;310;p30"/>
          <p:cNvSpPr>
            <a:spLocks noGrp="1"/>
          </p:cNvSpPr>
          <p:nvPr>
            <p:ph type="body" idx="15"/>
          </p:nvPr>
        </p:nvSpPr>
        <p:spPr>
          <a:xfrm>
            <a:off x="8043351" y="3136017"/>
            <a:ext cx="2484000" cy="72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11" name="Google Shape;311;p30"/>
          <p:cNvSpPr>
            <a:spLocks noGrp="1"/>
          </p:cNvSpPr>
          <p:nvPr>
            <p:ph type="body" idx="18"/>
          </p:nvPr>
        </p:nvSpPr>
        <p:spPr>
          <a:xfrm>
            <a:off x="8043351" y="3907151"/>
            <a:ext cx="2484000" cy="13268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12" name="Google Shape;312;p30"/>
          <p:cNvSpPr>
            <a:spLocks noGrp="1"/>
          </p:cNvSpPr>
          <p:nvPr>
            <p:ph type="title"/>
          </p:nvPr>
        </p:nvSpPr>
        <p:spPr>
          <a:xfrm>
            <a:off x="570600" y="238533"/>
            <a:ext cx="11050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13" name="Google Shape;313;p30"/>
          <p:cNvSpPr txBox="1"/>
          <p:nvPr/>
        </p:nvSpPr>
        <p:spPr>
          <a:xfrm>
            <a:off x="1816367" y="2533400"/>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lt1"/>
                </a:solidFill>
                <a:latin typeface="Calibri"/>
                <a:ea typeface="Calibri"/>
                <a:cs typeface="Calibri"/>
                <a:sym typeface="Calibri"/>
              </a:rPr>
              <a:t> 01</a:t>
            </a:r>
            <a:endParaRPr sz="2200" b="1">
              <a:solidFill>
                <a:schemeClr val="lt1"/>
              </a:solidFill>
              <a:latin typeface="Calibri"/>
              <a:ea typeface="Calibri"/>
              <a:cs typeface="Calibri"/>
              <a:sym typeface="Calibri"/>
            </a:endParaRPr>
          </a:p>
        </p:txBody>
      </p:sp>
      <p:sp>
        <p:nvSpPr>
          <p:cNvPr id="314" name="Google Shape;314;p30"/>
          <p:cNvSpPr txBox="1"/>
          <p:nvPr/>
        </p:nvSpPr>
        <p:spPr>
          <a:xfrm>
            <a:off x="5357867" y="2532617"/>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lt1"/>
                </a:solidFill>
                <a:latin typeface="Calibri"/>
                <a:ea typeface="Calibri"/>
                <a:cs typeface="Calibri"/>
                <a:sym typeface="Calibri"/>
              </a:rPr>
              <a:t> 02</a:t>
            </a:r>
            <a:endParaRPr sz="2200" b="1">
              <a:solidFill>
                <a:schemeClr val="lt1"/>
              </a:solidFill>
              <a:latin typeface="Calibri"/>
              <a:ea typeface="Calibri"/>
              <a:cs typeface="Calibri"/>
              <a:sym typeface="Calibri"/>
            </a:endParaRPr>
          </a:p>
        </p:txBody>
      </p:sp>
      <p:sp>
        <p:nvSpPr>
          <p:cNvPr id="315" name="Google Shape;315;p30"/>
          <p:cNvSpPr txBox="1"/>
          <p:nvPr/>
        </p:nvSpPr>
        <p:spPr>
          <a:xfrm>
            <a:off x="8899367" y="2533400"/>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lt1"/>
                </a:solidFill>
                <a:latin typeface="Calibri"/>
                <a:ea typeface="Calibri"/>
                <a:cs typeface="Calibri"/>
                <a:sym typeface="Calibri"/>
              </a:rPr>
              <a:t> 03</a:t>
            </a:r>
            <a:endParaRPr sz="2200" b="1">
              <a:solidFill>
                <a:schemeClr val="lt1"/>
              </a:solidFill>
              <a:latin typeface="Calibri"/>
              <a:ea typeface="Calibri"/>
              <a:cs typeface="Calibri"/>
              <a:sym typeface="Calibri"/>
            </a:endParaRPr>
          </a:p>
        </p:txBody>
      </p:sp>
    </p:spTree>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matchingName="3 Agenda slide - v3 ">
  <p:cSld name="CUSTOM_18">
    <p:bg>
      <p:bgPr>
        <a:solidFill>
          <a:schemeClr val="accent6"/>
        </a:solidFill>
        <a:effectLst/>
      </p:bgPr>
    </p:bg>
    <p:spTree>
      <p:nvGrpSpPr>
        <p:cNvPr id="1" name="Shape 316"/>
        <p:cNvGrpSpPr/>
        <p:nvPr/>
      </p:nvGrpSpPr>
      <p:grpSpPr>
        <a:xfrm>
          <a:off x="0" y="0"/>
          <a:ext cx="0" cy="0"/>
          <a:chOff x="0" y="0"/>
          <a:chExt cx="0" cy="0"/>
        </a:xfrm>
      </p:grpSpPr>
      <p:pic>
        <p:nvPicPr>
          <p:cNvPr id="317" name="Google Shape;317;p31"/>
          <p:cNvPicPr preferRelativeResize="0"/>
          <p:nvPr/>
        </p:nvPicPr>
        <p:blipFill rotWithShape="1">
          <a:blip r:embed="rId2">
            <a:alphaModFix/>
          </a:blip>
          <a:srcRect t="-1270" b="1269"/>
          <a:stretch/>
        </p:blipFill>
        <p:spPr>
          <a:xfrm flipH="1">
            <a:off x="-2009029" y="-1123900"/>
            <a:ext cx="14201029" cy="7988068"/>
          </a:xfrm>
          <a:prstGeom prst="rect">
            <a:avLst/>
          </a:prstGeom>
          <a:noFill/>
          <a:ln>
            <a:noFill/>
          </a:ln>
        </p:spPr>
      </p:pic>
      <p:sp>
        <p:nvSpPr>
          <p:cNvPr id="318" name="Google Shape;318;p31"/>
          <p:cNvSpPr/>
          <p:nvPr/>
        </p:nvSpPr>
        <p:spPr>
          <a:xfrm>
            <a:off x="6146284" y="647984"/>
            <a:ext cx="713600" cy="71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19" name="Google Shape;319;p31"/>
          <p:cNvSpPr>
            <a:spLocks noGrp="1"/>
          </p:cNvSpPr>
          <p:nvPr>
            <p:ph type="body" idx="13"/>
          </p:nvPr>
        </p:nvSpPr>
        <p:spPr>
          <a:xfrm>
            <a:off x="7109967" y="648000"/>
            <a:ext cx="4586000" cy="71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0" name="Google Shape;320;p31"/>
          <p:cNvSpPr>
            <a:spLocks noGrp="1"/>
          </p:cNvSpPr>
          <p:nvPr>
            <p:ph type="body" idx="14"/>
          </p:nvPr>
        </p:nvSpPr>
        <p:spPr>
          <a:xfrm>
            <a:off x="7109967" y="1419133"/>
            <a:ext cx="4586000" cy="88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1" name="Google Shape;321;p31"/>
          <p:cNvSpPr/>
          <p:nvPr/>
        </p:nvSpPr>
        <p:spPr>
          <a:xfrm>
            <a:off x="6146684" y="2513417"/>
            <a:ext cx="713600" cy="71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22" name="Google Shape;322;p31"/>
          <p:cNvSpPr>
            <a:spLocks noGrp="1"/>
          </p:cNvSpPr>
          <p:nvPr>
            <p:ph type="body" idx="15"/>
          </p:nvPr>
        </p:nvSpPr>
        <p:spPr>
          <a:xfrm>
            <a:off x="7110367" y="2513433"/>
            <a:ext cx="4586000" cy="71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3" name="Google Shape;323;p31"/>
          <p:cNvSpPr>
            <a:spLocks noGrp="1"/>
          </p:cNvSpPr>
          <p:nvPr>
            <p:ph type="body" idx="16"/>
          </p:nvPr>
        </p:nvSpPr>
        <p:spPr>
          <a:xfrm>
            <a:off x="7110367" y="3284567"/>
            <a:ext cx="4586000" cy="88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4" name="Google Shape;324;p31"/>
          <p:cNvSpPr/>
          <p:nvPr/>
        </p:nvSpPr>
        <p:spPr>
          <a:xfrm>
            <a:off x="6146484" y="4552051"/>
            <a:ext cx="713600" cy="71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25" name="Google Shape;325;p31"/>
          <p:cNvSpPr>
            <a:spLocks noGrp="1"/>
          </p:cNvSpPr>
          <p:nvPr>
            <p:ph type="body" idx="17"/>
          </p:nvPr>
        </p:nvSpPr>
        <p:spPr>
          <a:xfrm>
            <a:off x="7110167" y="4552067"/>
            <a:ext cx="4586000" cy="71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6" name="Google Shape;326;p31"/>
          <p:cNvSpPr>
            <a:spLocks noGrp="1"/>
          </p:cNvSpPr>
          <p:nvPr>
            <p:ph type="body" idx="18"/>
          </p:nvPr>
        </p:nvSpPr>
        <p:spPr>
          <a:xfrm>
            <a:off x="7110167" y="5323200"/>
            <a:ext cx="4586000" cy="88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7" name="Google Shape;327;p31"/>
          <p:cNvSpPr>
            <a:spLocks noGrp="1"/>
          </p:cNvSpPr>
          <p:nvPr>
            <p:ph type="title"/>
          </p:nvPr>
        </p:nvSpPr>
        <p:spPr>
          <a:xfrm>
            <a:off x="522200" y="644800"/>
            <a:ext cx="4666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28" name="Google Shape;328;p31"/>
          <p:cNvSpPr txBox="1"/>
          <p:nvPr/>
        </p:nvSpPr>
        <p:spPr>
          <a:xfrm>
            <a:off x="6146500" y="831600"/>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6"/>
                </a:solidFill>
                <a:latin typeface="Poppins" panose="00000500000000000000" pitchFamily="2" charset="0"/>
                <a:ea typeface="Aptos"/>
                <a:cs typeface="Poppins" panose="00000500000000000000" pitchFamily="2" charset="0"/>
                <a:sym typeface="Aptos"/>
              </a:rPr>
              <a:t> 01</a:t>
            </a:r>
            <a:endParaRPr sz="2200" b="1">
              <a:solidFill>
                <a:schemeClr val="accent6"/>
              </a:solidFill>
              <a:latin typeface="Poppins" panose="00000500000000000000" pitchFamily="2" charset="0"/>
              <a:ea typeface="Aptos"/>
              <a:cs typeface="Poppins" panose="00000500000000000000" pitchFamily="2" charset="0"/>
              <a:sym typeface="Aptos"/>
            </a:endParaRPr>
          </a:p>
        </p:txBody>
      </p:sp>
      <p:sp>
        <p:nvSpPr>
          <p:cNvPr id="329" name="Google Shape;329;p31"/>
          <p:cNvSpPr txBox="1"/>
          <p:nvPr/>
        </p:nvSpPr>
        <p:spPr>
          <a:xfrm>
            <a:off x="6146900" y="26970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6"/>
                </a:solidFill>
                <a:latin typeface="Poppins" panose="00000500000000000000" pitchFamily="2" charset="0"/>
                <a:ea typeface="Aptos"/>
                <a:cs typeface="Poppins" panose="00000500000000000000" pitchFamily="2" charset="0"/>
                <a:sym typeface="Aptos"/>
              </a:rPr>
              <a:t> 02</a:t>
            </a:r>
            <a:endParaRPr sz="2200" b="1">
              <a:solidFill>
                <a:schemeClr val="accent6"/>
              </a:solidFill>
              <a:latin typeface="Poppins" panose="00000500000000000000" pitchFamily="2" charset="0"/>
              <a:ea typeface="Aptos"/>
              <a:cs typeface="Poppins" panose="00000500000000000000" pitchFamily="2" charset="0"/>
              <a:sym typeface="Aptos"/>
            </a:endParaRPr>
          </a:p>
        </p:txBody>
      </p:sp>
      <p:sp>
        <p:nvSpPr>
          <p:cNvPr id="330" name="Google Shape;330;p31"/>
          <p:cNvSpPr txBox="1"/>
          <p:nvPr/>
        </p:nvSpPr>
        <p:spPr>
          <a:xfrm>
            <a:off x="6146700" y="4735667"/>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6"/>
                </a:solidFill>
                <a:latin typeface="Poppins" panose="00000500000000000000" pitchFamily="2" charset="0"/>
                <a:ea typeface="Aptos"/>
                <a:cs typeface="Poppins" panose="00000500000000000000" pitchFamily="2" charset="0"/>
                <a:sym typeface="Aptos"/>
              </a:rPr>
              <a:t> 03</a:t>
            </a:r>
            <a:endParaRPr sz="2200" b="1">
              <a:solidFill>
                <a:schemeClr val="accent6"/>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matchingName="4 Agenda slide - v1">
  <p:cSld name="CUSTOM_19">
    <p:bg>
      <p:bgPr>
        <a:solidFill>
          <a:schemeClr val="accent4"/>
        </a:solidFill>
        <a:effectLst/>
      </p:bgPr>
    </p:bg>
    <p:spTree>
      <p:nvGrpSpPr>
        <p:cNvPr id="1" name="Shape 331"/>
        <p:cNvGrpSpPr/>
        <p:nvPr/>
      </p:nvGrpSpPr>
      <p:grpSpPr>
        <a:xfrm>
          <a:off x="0" y="0"/>
          <a:ext cx="0" cy="0"/>
          <a:chOff x="0" y="0"/>
          <a:chExt cx="0" cy="0"/>
        </a:xfrm>
      </p:grpSpPr>
      <p:pic>
        <p:nvPicPr>
          <p:cNvPr id="332" name="Google Shape;332;p32"/>
          <p:cNvPicPr preferRelativeResize="0"/>
          <p:nvPr/>
        </p:nvPicPr>
        <p:blipFill>
          <a:blip r:embed="rId2">
            <a:alphaModFix/>
          </a:blip>
          <a:stretch>
            <a:fillRect/>
          </a:stretch>
        </p:blipFill>
        <p:spPr>
          <a:xfrm>
            <a:off x="1" y="13"/>
            <a:ext cx="12192004" cy="6857987"/>
          </a:xfrm>
          <a:prstGeom prst="rect">
            <a:avLst/>
          </a:prstGeom>
          <a:noFill/>
          <a:ln>
            <a:noFill/>
          </a:ln>
        </p:spPr>
      </p:pic>
      <p:sp>
        <p:nvSpPr>
          <p:cNvPr id="333" name="Google Shape;333;p32"/>
          <p:cNvSpPr/>
          <p:nvPr/>
        </p:nvSpPr>
        <p:spPr>
          <a:xfrm>
            <a:off x="5249333" y="186333"/>
            <a:ext cx="6482800" cy="1483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2"/>
          <p:cNvSpPr/>
          <p:nvPr/>
        </p:nvSpPr>
        <p:spPr>
          <a:xfrm>
            <a:off x="5249333" y="1853067"/>
            <a:ext cx="6482800" cy="1483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2"/>
          <p:cNvSpPr/>
          <p:nvPr/>
        </p:nvSpPr>
        <p:spPr>
          <a:xfrm>
            <a:off x="5249333" y="3519800"/>
            <a:ext cx="6482800" cy="1483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2"/>
          <p:cNvSpPr/>
          <p:nvPr/>
        </p:nvSpPr>
        <p:spPr>
          <a:xfrm>
            <a:off x="5249333" y="5186533"/>
            <a:ext cx="6482800" cy="1483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2"/>
          <p:cNvSpPr/>
          <p:nvPr/>
        </p:nvSpPr>
        <p:spPr>
          <a:xfrm>
            <a:off x="5614117" y="571317"/>
            <a:ext cx="713600" cy="7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38" name="Google Shape;338;p32"/>
          <p:cNvSpPr>
            <a:spLocks noGrp="1"/>
          </p:cNvSpPr>
          <p:nvPr>
            <p:ph type="body" idx="14"/>
          </p:nvPr>
        </p:nvSpPr>
        <p:spPr>
          <a:xfrm>
            <a:off x="6413417" y="847933"/>
            <a:ext cx="5033600" cy="65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39" name="Google Shape;339;p32"/>
          <p:cNvSpPr/>
          <p:nvPr/>
        </p:nvSpPr>
        <p:spPr>
          <a:xfrm>
            <a:off x="5534433" y="2238051"/>
            <a:ext cx="713600" cy="7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40" name="Google Shape;340;p32"/>
          <p:cNvSpPr>
            <a:spLocks noGrp="1"/>
          </p:cNvSpPr>
          <p:nvPr>
            <p:ph type="body" idx="16"/>
          </p:nvPr>
        </p:nvSpPr>
        <p:spPr>
          <a:xfrm>
            <a:off x="6413417" y="2514667"/>
            <a:ext cx="5033600" cy="65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1" name="Google Shape;341;p32"/>
          <p:cNvSpPr/>
          <p:nvPr/>
        </p:nvSpPr>
        <p:spPr>
          <a:xfrm>
            <a:off x="5534433" y="3904784"/>
            <a:ext cx="713600" cy="7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42" name="Google Shape;342;p32"/>
          <p:cNvSpPr>
            <a:spLocks noGrp="1"/>
          </p:cNvSpPr>
          <p:nvPr>
            <p:ph type="body" idx="18"/>
          </p:nvPr>
        </p:nvSpPr>
        <p:spPr>
          <a:xfrm>
            <a:off x="6413417" y="4181400"/>
            <a:ext cx="5033600" cy="65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3" name="Google Shape;343;p32"/>
          <p:cNvSpPr/>
          <p:nvPr/>
        </p:nvSpPr>
        <p:spPr>
          <a:xfrm>
            <a:off x="5534433" y="5571517"/>
            <a:ext cx="713600" cy="7136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344" name="Google Shape;344;p32"/>
          <p:cNvSpPr>
            <a:spLocks noGrp="1"/>
          </p:cNvSpPr>
          <p:nvPr>
            <p:ph type="body" idx="24"/>
          </p:nvPr>
        </p:nvSpPr>
        <p:spPr>
          <a:xfrm>
            <a:off x="6413417" y="5848133"/>
            <a:ext cx="5033600" cy="65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5" name="Google Shape;345;p32"/>
          <p:cNvSpPr>
            <a:spLocks noGrp="1"/>
          </p:cNvSpPr>
          <p:nvPr>
            <p:ph type="title"/>
          </p:nvPr>
        </p:nvSpPr>
        <p:spPr>
          <a:xfrm>
            <a:off x="618967" y="568133"/>
            <a:ext cx="4025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46" name="Google Shape;346;p32"/>
          <p:cNvSpPr txBox="1"/>
          <p:nvPr/>
        </p:nvSpPr>
        <p:spPr>
          <a:xfrm>
            <a:off x="5614333" y="7549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lt1"/>
                </a:solidFill>
                <a:latin typeface="Poppins" panose="00000500000000000000" pitchFamily="2" charset="0"/>
                <a:ea typeface="Aptos"/>
                <a:cs typeface="Poppins" panose="00000500000000000000" pitchFamily="2" charset="0"/>
                <a:sym typeface="Aptos"/>
              </a:rPr>
              <a:t> 01</a:t>
            </a:r>
            <a:endParaRPr sz="2200" b="1">
              <a:solidFill>
                <a:schemeClr val="lt1"/>
              </a:solidFill>
              <a:latin typeface="Poppins" panose="00000500000000000000" pitchFamily="2" charset="0"/>
              <a:ea typeface="Aptos"/>
              <a:cs typeface="Poppins" panose="00000500000000000000" pitchFamily="2" charset="0"/>
              <a:sym typeface="Aptos"/>
            </a:endParaRPr>
          </a:p>
        </p:txBody>
      </p:sp>
      <p:sp>
        <p:nvSpPr>
          <p:cNvPr id="347" name="Google Shape;347;p32"/>
          <p:cNvSpPr txBox="1"/>
          <p:nvPr/>
        </p:nvSpPr>
        <p:spPr>
          <a:xfrm>
            <a:off x="5534651" y="2421667"/>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lt1"/>
                </a:solidFill>
                <a:latin typeface="Poppins" panose="00000500000000000000" pitchFamily="2" charset="0"/>
                <a:ea typeface="Aptos"/>
                <a:cs typeface="Poppins" panose="00000500000000000000" pitchFamily="2" charset="0"/>
                <a:sym typeface="Aptos"/>
              </a:rPr>
              <a:t> 02</a:t>
            </a:r>
            <a:endParaRPr sz="2200" b="1">
              <a:solidFill>
                <a:schemeClr val="lt1"/>
              </a:solidFill>
              <a:latin typeface="Poppins" panose="00000500000000000000" pitchFamily="2" charset="0"/>
              <a:ea typeface="Aptos"/>
              <a:cs typeface="Poppins" panose="00000500000000000000" pitchFamily="2" charset="0"/>
              <a:sym typeface="Aptos"/>
            </a:endParaRPr>
          </a:p>
        </p:txBody>
      </p:sp>
      <p:sp>
        <p:nvSpPr>
          <p:cNvPr id="348" name="Google Shape;348;p32"/>
          <p:cNvSpPr txBox="1"/>
          <p:nvPr/>
        </p:nvSpPr>
        <p:spPr>
          <a:xfrm>
            <a:off x="5534651" y="4088400"/>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lt1"/>
                </a:solidFill>
                <a:latin typeface="Poppins" panose="00000500000000000000" pitchFamily="2" charset="0"/>
                <a:ea typeface="Aptos"/>
                <a:cs typeface="Poppins" panose="00000500000000000000" pitchFamily="2" charset="0"/>
                <a:sym typeface="Aptos"/>
              </a:rPr>
              <a:t> 03</a:t>
            </a:r>
            <a:endParaRPr sz="2200" b="1">
              <a:solidFill>
                <a:schemeClr val="lt1"/>
              </a:solidFill>
              <a:latin typeface="Poppins" panose="00000500000000000000" pitchFamily="2" charset="0"/>
              <a:ea typeface="Aptos"/>
              <a:cs typeface="Poppins" panose="00000500000000000000" pitchFamily="2" charset="0"/>
              <a:sym typeface="Aptos"/>
            </a:endParaRPr>
          </a:p>
        </p:txBody>
      </p:sp>
      <p:sp>
        <p:nvSpPr>
          <p:cNvPr id="349" name="Google Shape;349;p32"/>
          <p:cNvSpPr txBox="1"/>
          <p:nvPr/>
        </p:nvSpPr>
        <p:spPr>
          <a:xfrm>
            <a:off x="5534651" y="5755133"/>
            <a:ext cx="713600" cy="3464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lt1"/>
                </a:solidFill>
                <a:latin typeface="Poppins" panose="00000500000000000000" pitchFamily="2" charset="0"/>
                <a:ea typeface="Aptos"/>
                <a:cs typeface="Poppins" panose="00000500000000000000" pitchFamily="2" charset="0"/>
                <a:sym typeface="Aptos"/>
              </a:rPr>
              <a:t> 04</a:t>
            </a:r>
            <a:endParaRPr sz="2200" b="1">
              <a:solidFill>
                <a:schemeClr val="lt1"/>
              </a:solidFill>
              <a:latin typeface="Poppins" panose="00000500000000000000" pitchFamily="2" charset="0"/>
              <a:ea typeface="Aptos"/>
              <a:cs typeface="Poppins" panose="00000500000000000000" pitchFamily="2" charset="0"/>
              <a:sym typeface="Aptos"/>
            </a:endParaRPr>
          </a:p>
        </p:txBody>
      </p:sp>
      <p:sp>
        <p:nvSpPr>
          <p:cNvPr id="350" name="Google Shape;350;p32"/>
          <p:cNvSpPr>
            <a:spLocks noGrp="1"/>
          </p:cNvSpPr>
          <p:nvPr>
            <p:ph type="body" idx="13"/>
          </p:nvPr>
        </p:nvSpPr>
        <p:spPr>
          <a:xfrm>
            <a:off x="6413417" y="355133"/>
            <a:ext cx="5033600" cy="49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1" name="Google Shape;351;p32"/>
          <p:cNvSpPr>
            <a:spLocks noGrp="1"/>
          </p:cNvSpPr>
          <p:nvPr>
            <p:ph type="body" idx="15"/>
          </p:nvPr>
        </p:nvSpPr>
        <p:spPr>
          <a:xfrm>
            <a:off x="6413417" y="2021867"/>
            <a:ext cx="5033600" cy="49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2" name="Google Shape;352;p32"/>
          <p:cNvSpPr>
            <a:spLocks noGrp="1"/>
          </p:cNvSpPr>
          <p:nvPr>
            <p:ph type="body" idx="17"/>
          </p:nvPr>
        </p:nvSpPr>
        <p:spPr>
          <a:xfrm>
            <a:off x="6413417" y="3688600"/>
            <a:ext cx="5033600" cy="49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3" name="Google Shape;353;p32"/>
          <p:cNvSpPr>
            <a:spLocks noGrp="1"/>
          </p:cNvSpPr>
          <p:nvPr>
            <p:ph type="body" idx="23"/>
          </p:nvPr>
        </p:nvSpPr>
        <p:spPr>
          <a:xfrm>
            <a:off x="6413417" y="5355333"/>
            <a:ext cx="5033600" cy="49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matchingName="4 Agenda slide - v2 ">
  <p:cSld name="CUSTOM_20">
    <p:bg>
      <p:bgPr>
        <a:solidFill>
          <a:schemeClr val="accent3"/>
        </a:solidFill>
        <a:effectLst/>
      </p:bgPr>
    </p:bg>
    <p:spTree>
      <p:nvGrpSpPr>
        <p:cNvPr id="1" name="Shape 354"/>
        <p:cNvGrpSpPr/>
        <p:nvPr/>
      </p:nvGrpSpPr>
      <p:grpSpPr>
        <a:xfrm>
          <a:off x="0" y="0"/>
          <a:ext cx="0" cy="0"/>
          <a:chOff x="0" y="0"/>
          <a:chExt cx="0" cy="0"/>
        </a:xfrm>
      </p:grpSpPr>
      <p:pic>
        <p:nvPicPr>
          <p:cNvPr id="355" name="Google Shape;355;p33"/>
          <p:cNvPicPr preferRelativeResize="0"/>
          <p:nvPr/>
        </p:nvPicPr>
        <p:blipFill>
          <a:blip r:embed="rId2">
            <a:alphaModFix/>
          </a:blip>
          <a:stretch>
            <a:fillRect/>
          </a:stretch>
        </p:blipFill>
        <p:spPr>
          <a:xfrm>
            <a:off x="-1239800" y="385600"/>
            <a:ext cx="16171765" cy="9096599"/>
          </a:xfrm>
          <a:prstGeom prst="rect">
            <a:avLst/>
          </a:prstGeom>
          <a:noFill/>
          <a:ln>
            <a:noFill/>
          </a:ln>
        </p:spPr>
      </p:pic>
      <p:sp>
        <p:nvSpPr>
          <p:cNvPr id="356" name="Google Shape;356;p33"/>
          <p:cNvSpPr/>
          <p:nvPr/>
        </p:nvSpPr>
        <p:spPr>
          <a:xfrm>
            <a:off x="471700" y="3679184"/>
            <a:ext cx="2620800" cy="120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3"/>
          <p:cNvSpPr/>
          <p:nvPr/>
        </p:nvSpPr>
        <p:spPr>
          <a:xfrm>
            <a:off x="3355676" y="3679184"/>
            <a:ext cx="2620800" cy="120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3"/>
          <p:cNvSpPr/>
          <p:nvPr/>
        </p:nvSpPr>
        <p:spPr>
          <a:xfrm>
            <a:off x="6239651" y="3679184"/>
            <a:ext cx="2620800" cy="120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33"/>
          <p:cNvSpPr/>
          <p:nvPr/>
        </p:nvSpPr>
        <p:spPr>
          <a:xfrm>
            <a:off x="9123627" y="3679184"/>
            <a:ext cx="2620800" cy="120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3"/>
          <p:cNvSpPr>
            <a:spLocks noGrp="1"/>
          </p:cNvSpPr>
          <p:nvPr>
            <p:ph type="body" idx="13"/>
          </p:nvPr>
        </p:nvSpPr>
        <p:spPr>
          <a:xfrm>
            <a:off x="471700" y="4046884"/>
            <a:ext cx="2620800" cy="7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1" name="Google Shape;361;p33"/>
          <p:cNvSpPr>
            <a:spLocks noGrp="1"/>
          </p:cNvSpPr>
          <p:nvPr>
            <p:ph type="body" idx="17"/>
          </p:nvPr>
        </p:nvSpPr>
        <p:spPr>
          <a:xfrm>
            <a:off x="471700" y="4864907"/>
            <a:ext cx="2620800" cy="140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2" name="Google Shape;362;p33"/>
          <p:cNvSpPr>
            <a:spLocks noGrp="1"/>
          </p:cNvSpPr>
          <p:nvPr>
            <p:ph type="body" idx="14"/>
          </p:nvPr>
        </p:nvSpPr>
        <p:spPr>
          <a:xfrm>
            <a:off x="3355684" y="4046884"/>
            <a:ext cx="2620800" cy="7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3" name="Google Shape;363;p33"/>
          <p:cNvSpPr>
            <a:spLocks noGrp="1"/>
          </p:cNvSpPr>
          <p:nvPr>
            <p:ph type="body" idx="18"/>
          </p:nvPr>
        </p:nvSpPr>
        <p:spPr>
          <a:xfrm>
            <a:off x="3355684" y="4864907"/>
            <a:ext cx="2620800" cy="140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4" name="Google Shape;364;p33"/>
          <p:cNvSpPr>
            <a:spLocks noGrp="1"/>
          </p:cNvSpPr>
          <p:nvPr>
            <p:ph type="body" idx="15"/>
          </p:nvPr>
        </p:nvSpPr>
        <p:spPr>
          <a:xfrm>
            <a:off x="6239667" y="4046884"/>
            <a:ext cx="2620800" cy="7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5" name="Google Shape;365;p33"/>
          <p:cNvSpPr>
            <a:spLocks noGrp="1"/>
          </p:cNvSpPr>
          <p:nvPr>
            <p:ph type="body" idx="23"/>
          </p:nvPr>
        </p:nvSpPr>
        <p:spPr>
          <a:xfrm>
            <a:off x="6239667" y="4864907"/>
            <a:ext cx="2620800" cy="140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6" name="Google Shape;366;p33"/>
          <p:cNvSpPr>
            <a:spLocks noGrp="1"/>
          </p:cNvSpPr>
          <p:nvPr>
            <p:ph type="body" idx="16"/>
          </p:nvPr>
        </p:nvSpPr>
        <p:spPr>
          <a:xfrm>
            <a:off x="9123667" y="4046884"/>
            <a:ext cx="2620800" cy="7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7" name="Google Shape;367;p33"/>
          <p:cNvSpPr>
            <a:spLocks noGrp="1"/>
          </p:cNvSpPr>
          <p:nvPr>
            <p:ph type="body" idx="24"/>
          </p:nvPr>
        </p:nvSpPr>
        <p:spPr>
          <a:xfrm>
            <a:off x="9123667" y="4864907"/>
            <a:ext cx="2620800" cy="140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8" name="Google Shape;368;p33"/>
          <p:cNvSpPr>
            <a:spLocks noGrp="1"/>
          </p:cNvSpPr>
          <p:nvPr>
            <p:ph type="title"/>
          </p:nvPr>
        </p:nvSpPr>
        <p:spPr>
          <a:xfrm>
            <a:off x="471900" y="658800"/>
            <a:ext cx="112724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69" name="Google Shape;369;p33"/>
          <p:cNvSpPr txBox="1"/>
          <p:nvPr/>
        </p:nvSpPr>
        <p:spPr>
          <a:xfrm>
            <a:off x="471892" y="3127895"/>
            <a:ext cx="625200" cy="303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dk1"/>
                </a:solidFill>
                <a:latin typeface="+mn-lt"/>
                <a:ea typeface="Calibri"/>
                <a:cs typeface="Calibri"/>
                <a:sym typeface="Calibri"/>
              </a:rPr>
              <a:t> 01</a:t>
            </a:r>
            <a:endParaRPr sz="2200" b="1">
              <a:solidFill>
                <a:schemeClr val="dk1"/>
              </a:solidFill>
              <a:latin typeface="+mn-lt"/>
              <a:ea typeface="Calibri"/>
              <a:cs typeface="Calibri"/>
              <a:sym typeface="Calibri"/>
            </a:endParaRPr>
          </a:p>
        </p:txBody>
      </p:sp>
      <p:sp>
        <p:nvSpPr>
          <p:cNvPr id="370" name="Google Shape;370;p33"/>
          <p:cNvSpPr txBox="1"/>
          <p:nvPr/>
        </p:nvSpPr>
        <p:spPr>
          <a:xfrm>
            <a:off x="3355875" y="3127895"/>
            <a:ext cx="625200" cy="303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dk1"/>
                </a:solidFill>
                <a:latin typeface="+mn-lt"/>
                <a:ea typeface="Calibri"/>
                <a:cs typeface="Calibri"/>
                <a:sym typeface="Calibri"/>
              </a:rPr>
              <a:t> 02</a:t>
            </a:r>
            <a:endParaRPr sz="2200" b="1">
              <a:solidFill>
                <a:schemeClr val="dk1"/>
              </a:solidFill>
              <a:latin typeface="+mn-lt"/>
              <a:ea typeface="Calibri"/>
              <a:cs typeface="Calibri"/>
              <a:sym typeface="Calibri"/>
            </a:endParaRPr>
          </a:p>
        </p:txBody>
      </p:sp>
      <p:sp>
        <p:nvSpPr>
          <p:cNvPr id="371" name="Google Shape;371;p33"/>
          <p:cNvSpPr txBox="1"/>
          <p:nvPr/>
        </p:nvSpPr>
        <p:spPr>
          <a:xfrm>
            <a:off x="6239859" y="3127895"/>
            <a:ext cx="625200" cy="303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dk1"/>
                </a:solidFill>
                <a:latin typeface="+mn-lt"/>
                <a:ea typeface="Calibri"/>
                <a:cs typeface="Calibri"/>
                <a:sym typeface="Calibri"/>
              </a:rPr>
              <a:t> 03</a:t>
            </a:r>
            <a:endParaRPr sz="2200" b="1">
              <a:solidFill>
                <a:schemeClr val="dk1"/>
              </a:solidFill>
              <a:latin typeface="+mn-lt"/>
              <a:ea typeface="Calibri"/>
              <a:cs typeface="Calibri"/>
              <a:sym typeface="Calibri"/>
            </a:endParaRPr>
          </a:p>
        </p:txBody>
      </p:sp>
      <p:sp>
        <p:nvSpPr>
          <p:cNvPr id="372" name="Google Shape;372;p33"/>
          <p:cNvSpPr txBox="1"/>
          <p:nvPr/>
        </p:nvSpPr>
        <p:spPr>
          <a:xfrm>
            <a:off x="9123859" y="3127895"/>
            <a:ext cx="625200" cy="3036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dk1"/>
                </a:solidFill>
                <a:latin typeface="+mn-lt"/>
                <a:ea typeface="Calibri"/>
                <a:cs typeface="Calibri"/>
                <a:sym typeface="Calibri"/>
              </a:rPr>
              <a:t> 04</a:t>
            </a:r>
            <a:endParaRPr sz="2200" b="1">
              <a:solidFill>
                <a:schemeClr val="dk1"/>
              </a:solidFill>
              <a:latin typeface="+mn-lt"/>
              <a:ea typeface="Calibri"/>
              <a:cs typeface="Calibri"/>
              <a:sym typeface="Calibri"/>
            </a:endParaRPr>
          </a:p>
        </p:txBody>
      </p:sp>
    </p:spTree>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matchingName="4 Agenda slide - v3">
  <p:cSld name="CUSTOM_21">
    <p:bg>
      <p:bgPr>
        <a:solidFill>
          <a:schemeClr val="accent6"/>
        </a:solidFill>
        <a:effectLst/>
      </p:bgPr>
    </p:bg>
    <p:spTree>
      <p:nvGrpSpPr>
        <p:cNvPr id="1" name="Shape 373"/>
        <p:cNvGrpSpPr/>
        <p:nvPr/>
      </p:nvGrpSpPr>
      <p:grpSpPr>
        <a:xfrm>
          <a:off x="0" y="0"/>
          <a:ext cx="0" cy="0"/>
          <a:chOff x="0" y="0"/>
          <a:chExt cx="0" cy="0"/>
        </a:xfrm>
      </p:grpSpPr>
      <p:pic>
        <p:nvPicPr>
          <p:cNvPr id="374" name="Google Shape;374;p34"/>
          <p:cNvPicPr preferRelativeResize="0"/>
          <p:nvPr/>
        </p:nvPicPr>
        <p:blipFill>
          <a:blip r:embed="rId2">
            <a:alphaModFix/>
          </a:blip>
          <a:stretch>
            <a:fillRect/>
          </a:stretch>
        </p:blipFill>
        <p:spPr>
          <a:xfrm>
            <a:off x="-2289917" y="-6383"/>
            <a:ext cx="16771836" cy="9434165"/>
          </a:xfrm>
          <a:prstGeom prst="rect">
            <a:avLst/>
          </a:prstGeom>
          <a:noFill/>
          <a:ln>
            <a:noFill/>
          </a:ln>
        </p:spPr>
      </p:pic>
      <p:cxnSp>
        <p:nvCxnSpPr>
          <p:cNvPr id="375" name="Google Shape;375;p34"/>
          <p:cNvCxnSpPr/>
          <p:nvPr/>
        </p:nvCxnSpPr>
        <p:spPr>
          <a:xfrm>
            <a:off x="0" y="3281767"/>
            <a:ext cx="12411200" cy="0"/>
          </a:xfrm>
          <a:prstGeom prst="straightConnector1">
            <a:avLst/>
          </a:prstGeom>
          <a:noFill/>
          <a:ln w="9525" cap="flat" cmpd="sng">
            <a:solidFill>
              <a:schemeClr val="lt1"/>
            </a:solidFill>
            <a:prstDash val="solid"/>
            <a:round/>
            <a:headEnd type="none" w="med" len="med"/>
            <a:tailEnd type="none" w="med" len="med"/>
          </a:ln>
        </p:spPr>
      </p:cxnSp>
      <p:sp>
        <p:nvSpPr>
          <p:cNvPr id="376" name="Google Shape;376;p34"/>
          <p:cNvSpPr/>
          <p:nvPr/>
        </p:nvSpPr>
        <p:spPr>
          <a:xfrm>
            <a:off x="470385" y="2814532"/>
            <a:ext cx="949600" cy="949600"/>
          </a:xfrm>
          <a:prstGeom prst="roundRect">
            <a:avLst>
              <a:gd name="adj" fmla="val 0"/>
            </a:avLst>
          </a:prstGeom>
          <a:solidFill>
            <a:schemeClr val="accent1"/>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4"/>
          <p:cNvSpPr/>
          <p:nvPr/>
        </p:nvSpPr>
        <p:spPr>
          <a:xfrm>
            <a:off x="3547352" y="2814532"/>
            <a:ext cx="949600" cy="949600"/>
          </a:xfrm>
          <a:prstGeom prst="roundRect">
            <a:avLst>
              <a:gd name="adj" fmla="val 0"/>
            </a:avLst>
          </a:prstGeom>
          <a:solidFill>
            <a:schemeClr val="accent1"/>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4"/>
          <p:cNvSpPr/>
          <p:nvPr/>
        </p:nvSpPr>
        <p:spPr>
          <a:xfrm>
            <a:off x="6604619" y="2814532"/>
            <a:ext cx="949600" cy="949600"/>
          </a:xfrm>
          <a:prstGeom prst="roundRect">
            <a:avLst>
              <a:gd name="adj" fmla="val 0"/>
            </a:avLst>
          </a:prstGeom>
          <a:solidFill>
            <a:schemeClr val="accent1"/>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4"/>
          <p:cNvSpPr/>
          <p:nvPr/>
        </p:nvSpPr>
        <p:spPr>
          <a:xfrm>
            <a:off x="9599985" y="2814532"/>
            <a:ext cx="949600" cy="949600"/>
          </a:xfrm>
          <a:prstGeom prst="roundRect">
            <a:avLst>
              <a:gd name="adj" fmla="val 0"/>
            </a:avLst>
          </a:prstGeom>
          <a:solidFill>
            <a:schemeClr val="accent1"/>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4"/>
          <p:cNvSpPr txBox="1"/>
          <p:nvPr/>
        </p:nvSpPr>
        <p:spPr>
          <a:xfrm>
            <a:off x="470400" y="2814533"/>
            <a:ext cx="949600" cy="949600"/>
          </a:xfrm>
          <a:prstGeom prst="rect">
            <a:avLst/>
          </a:prstGeom>
          <a:solidFill>
            <a:schemeClr val="lt1"/>
          </a:solid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6"/>
                </a:solidFill>
                <a:latin typeface="Poppins" panose="00000500000000000000" pitchFamily="2" charset="0"/>
                <a:ea typeface="Aptos"/>
                <a:cs typeface="Poppins" panose="00000500000000000000" pitchFamily="2" charset="0"/>
                <a:sym typeface="Aptos"/>
              </a:rPr>
              <a:t> 01</a:t>
            </a:r>
            <a:endParaRPr sz="2200" b="1">
              <a:solidFill>
                <a:schemeClr val="accent6"/>
              </a:solidFill>
              <a:latin typeface="Poppins" panose="00000500000000000000" pitchFamily="2" charset="0"/>
              <a:ea typeface="Aptos"/>
              <a:cs typeface="Poppins" panose="00000500000000000000" pitchFamily="2" charset="0"/>
              <a:sym typeface="Aptos"/>
            </a:endParaRPr>
          </a:p>
        </p:txBody>
      </p:sp>
      <p:sp>
        <p:nvSpPr>
          <p:cNvPr id="381" name="Google Shape;381;p34"/>
          <p:cNvSpPr txBox="1"/>
          <p:nvPr/>
        </p:nvSpPr>
        <p:spPr>
          <a:xfrm>
            <a:off x="3537517" y="2814533"/>
            <a:ext cx="949600" cy="949600"/>
          </a:xfrm>
          <a:prstGeom prst="rect">
            <a:avLst/>
          </a:prstGeom>
          <a:solidFill>
            <a:schemeClr val="lt1"/>
          </a:solid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6"/>
                </a:solidFill>
                <a:latin typeface="Poppins" panose="00000500000000000000" pitchFamily="2" charset="0"/>
                <a:ea typeface="Aptos"/>
                <a:cs typeface="Poppins" panose="00000500000000000000" pitchFamily="2" charset="0"/>
                <a:sym typeface="Aptos"/>
              </a:rPr>
              <a:t> 02</a:t>
            </a:r>
            <a:endParaRPr sz="2200" b="1">
              <a:solidFill>
                <a:schemeClr val="accent6"/>
              </a:solidFill>
              <a:latin typeface="Poppins" panose="00000500000000000000" pitchFamily="2" charset="0"/>
              <a:ea typeface="Aptos"/>
              <a:cs typeface="Poppins" panose="00000500000000000000" pitchFamily="2" charset="0"/>
              <a:sym typeface="Aptos"/>
            </a:endParaRPr>
          </a:p>
        </p:txBody>
      </p:sp>
      <p:sp>
        <p:nvSpPr>
          <p:cNvPr id="382" name="Google Shape;382;p34"/>
          <p:cNvSpPr txBox="1"/>
          <p:nvPr/>
        </p:nvSpPr>
        <p:spPr>
          <a:xfrm>
            <a:off x="6624317" y="2806967"/>
            <a:ext cx="949600" cy="949600"/>
          </a:xfrm>
          <a:prstGeom prst="rect">
            <a:avLst/>
          </a:prstGeom>
          <a:solidFill>
            <a:schemeClr val="lt1"/>
          </a:solid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6"/>
                </a:solidFill>
                <a:latin typeface="Poppins" panose="00000500000000000000" pitchFamily="2" charset="0"/>
                <a:ea typeface="Aptos"/>
                <a:cs typeface="Poppins" panose="00000500000000000000" pitchFamily="2" charset="0"/>
                <a:sym typeface="Aptos"/>
              </a:rPr>
              <a:t> 03</a:t>
            </a:r>
            <a:endParaRPr sz="2200" b="1">
              <a:solidFill>
                <a:schemeClr val="accent6"/>
              </a:solidFill>
              <a:latin typeface="Poppins" panose="00000500000000000000" pitchFamily="2" charset="0"/>
              <a:ea typeface="Aptos"/>
              <a:cs typeface="Poppins" panose="00000500000000000000" pitchFamily="2" charset="0"/>
              <a:sym typeface="Aptos"/>
            </a:endParaRPr>
          </a:p>
        </p:txBody>
      </p:sp>
      <p:sp>
        <p:nvSpPr>
          <p:cNvPr id="383" name="Google Shape;383;p34"/>
          <p:cNvSpPr txBox="1"/>
          <p:nvPr/>
        </p:nvSpPr>
        <p:spPr>
          <a:xfrm>
            <a:off x="9599984" y="2806967"/>
            <a:ext cx="949600" cy="949600"/>
          </a:xfrm>
          <a:prstGeom prst="rect">
            <a:avLst/>
          </a:prstGeom>
          <a:solidFill>
            <a:schemeClr val="lt1"/>
          </a:solid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2200" b="1">
                <a:solidFill>
                  <a:schemeClr val="accent6"/>
                </a:solidFill>
                <a:latin typeface="Poppins" panose="00000500000000000000" pitchFamily="2" charset="0"/>
                <a:ea typeface="Aptos"/>
                <a:cs typeface="Poppins" panose="00000500000000000000" pitchFamily="2" charset="0"/>
                <a:sym typeface="Aptos"/>
              </a:rPr>
              <a:t> 04</a:t>
            </a:r>
            <a:endParaRPr sz="2200" b="1">
              <a:solidFill>
                <a:schemeClr val="accent6"/>
              </a:solidFill>
              <a:latin typeface="Poppins" panose="00000500000000000000" pitchFamily="2" charset="0"/>
              <a:ea typeface="Aptos"/>
              <a:cs typeface="Poppins" panose="00000500000000000000" pitchFamily="2" charset="0"/>
              <a:sym typeface="Aptos"/>
            </a:endParaRPr>
          </a:p>
        </p:txBody>
      </p:sp>
      <p:sp>
        <p:nvSpPr>
          <p:cNvPr id="384" name="Google Shape;384;p34"/>
          <p:cNvSpPr>
            <a:spLocks noGrp="1"/>
          </p:cNvSpPr>
          <p:nvPr>
            <p:ph type="body" idx="13"/>
          </p:nvPr>
        </p:nvSpPr>
        <p:spPr>
          <a:xfrm>
            <a:off x="470400" y="4026267"/>
            <a:ext cx="2476800" cy="7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5" name="Google Shape;385;p34"/>
          <p:cNvSpPr>
            <a:spLocks noGrp="1"/>
          </p:cNvSpPr>
          <p:nvPr>
            <p:ph type="body" idx="17"/>
          </p:nvPr>
        </p:nvSpPr>
        <p:spPr>
          <a:xfrm>
            <a:off x="470400" y="4844281"/>
            <a:ext cx="2476800" cy="140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6" name="Google Shape;386;p34"/>
          <p:cNvSpPr>
            <a:spLocks noGrp="1"/>
          </p:cNvSpPr>
          <p:nvPr>
            <p:ph type="body" idx="14"/>
          </p:nvPr>
        </p:nvSpPr>
        <p:spPr>
          <a:xfrm>
            <a:off x="3547359" y="4026267"/>
            <a:ext cx="2476800" cy="7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7" name="Google Shape;387;p34"/>
          <p:cNvSpPr>
            <a:spLocks noGrp="1"/>
          </p:cNvSpPr>
          <p:nvPr>
            <p:ph type="body" idx="18"/>
          </p:nvPr>
        </p:nvSpPr>
        <p:spPr>
          <a:xfrm>
            <a:off x="3547359" y="4844281"/>
            <a:ext cx="2476800" cy="140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8" name="Google Shape;388;p34"/>
          <p:cNvSpPr>
            <a:spLocks noGrp="1"/>
          </p:cNvSpPr>
          <p:nvPr>
            <p:ph type="body" idx="15"/>
          </p:nvPr>
        </p:nvSpPr>
        <p:spPr>
          <a:xfrm>
            <a:off x="6604633" y="4026267"/>
            <a:ext cx="2476800" cy="7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89" name="Google Shape;389;p34"/>
          <p:cNvSpPr>
            <a:spLocks noGrp="1"/>
          </p:cNvSpPr>
          <p:nvPr>
            <p:ph type="body" idx="23"/>
          </p:nvPr>
        </p:nvSpPr>
        <p:spPr>
          <a:xfrm>
            <a:off x="6604633" y="4844281"/>
            <a:ext cx="2476800" cy="140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0" name="Google Shape;390;p34"/>
          <p:cNvSpPr>
            <a:spLocks noGrp="1"/>
          </p:cNvSpPr>
          <p:nvPr>
            <p:ph type="body" idx="16"/>
          </p:nvPr>
        </p:nvSpPr>
        <p:spPr>
          <a:xfrm>
            <a:off x="9600009" y="4026267"/>
            <a:ext cx="2476800" cy="76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1" name="Google Shape;391;p34"/>
          <p:cNvSpPr>
            <a:spLocks noGrp="1"/>
          </p:cNvSpPr>
          <p:nvPr>
            <p:ph type="body" idx="24"/>
          </p:nvPr>
        </p:nvSpPr>
        <p:spPr>
          <a:xfrm>
            <a:off x="9600009" y="4844281"/>
            <a:ext cx="2476800" cy="1407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2" name="Google Shape;392;p34"/>
          <p:cNvSpPr>
            <a:spLocks noGrp="1"/>
          </p:cNvSpPr>
          <p:nvPr>
            <p:ph type="title"/>
          </p:nvPr>
        </p:nvSpPr>
        <p:spPr>
          <a:xfrm>
            <a:off x="471900" y="434667"/>
            <a:ext cx="112724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matchingName="5 Agenda slide - v1">
  <p:cSld name="CUSTOM_22">
    <p:bg>
      <p:bgPr>
        <a:solidFill>
          <a:schemeClr val="accent2"/>
        </a:solidFill>
        <a:effectLst/>
      </p:bgPr>
    </p:bg>
    <p:spTree>
      <p:nvGrpSpPr>
        <p:cNvPr id="1" name="Shape 393"/>
        <p:cNvGrpSpPr/>
        <p:nvPr/>
      </p:nvGrpSpPr>
      <p:grpSpPr>
        <a:xfrm>
          <a:off x="0" y="0"/>
          <a:ext cx="0" cy="0"/>
          <a:chOff x="0" y="0"/>
          <a:chExt cx="0" cy="0"/>
        </a:xfrm>
      </p:grpSpPr>
      <p:pic>
        <p:nvPicPr>
          <p:cNvPr id="394" name="Google Shape;394;p35"/>
          <p:cNvPicPr preferRelativeResize="0"/>
          <p:nvPr/>
        </p:nvPicPr>
        <p:blipFill>
          <a:blip r:embed="rId2">
            <a:alphaModFix/>
          </a:blip>
          <a:stretch>
            <a:fillRect/>
          </a:stretch>
        </p:blipFill>
        <p:spPr>
          <a:xfrm rot="10800000" flipH="1">
            <a:off x="-7212433" y="-2418965"/>
            <a:ext cx="20751203" cy="11672532"/>
          </a:xfrm>
          <a:prstGeom prst="rect">
            <a:avLst/>
          </a:prstGeom>
          <a:noFill/>
          <a:ln>
            <a:noFill/>
          </a:ln>
        </p:spPr>
      </p:pic>
      <p:sp>
        <p:nvSpPr>
          <p:cNvPr id="395" name="Google Shape;395;p35"/>
          <p:cNvSpPr/>
          <p:nvPr/>
        </p:nvSpPr>
        <p:spPr>
          <a:xfrm>
            <a:off x="475083" y="2940791"/>
            <a:ext cx="2105600" cy="391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96" name="Google Shape;396;p35"/>
          <p:cNvSpPr/>
          <p:nvPr/>
        </p:nvSpPr>
        <p:spPr>
          <a:xfrm rot="10800000">
            <a:off x="475443" y="2940631"/>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5"/>
          <p:cNvSpPr txBox="1"/>
          <p:nvPr/>
        </p:nvSpPr>
        <p:spPr>
          <a:xfrm>
            <a:off x="573091" y="3039715"/>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solidFill>
                  <a:schemeClr val="lt1"/>
                </a:solidFill>
                <a:latin typeface="Poppins" panose="00000500000000000000" pitchFamily="2" charset="0"/>
                <a:ea typeface="Aptos"/>
                <a:cs typeface="Poppins" panose="00000500000000000000" pitchFamily="2" charset="0"/>
                <a:sym typeface="Aptos"/>
              </a:rPr>
              <a:t>01</a:t>
            </a:r>
            <a:endParaRPr sz="1500" b="1">
              <a:solidFill>
                <a:schemeClr val="lt1"/>
              </a:solidFill>
              <a:latin typeface="Poppins" panose="00000500000000000000" pitchFamily="2" charset="0"/>
              <a:ea typeface="Aptos"/>
              <a:cs typeface="Poppins" panose="00000500000000000000" pitchFamily="2" charset="0"/>
              <a:sym typeface="Aptos"/>
            </a:endParaRPr>
          </a:p>
        </p:txBody>
      </p:sp>
      <p:sp>
        <p:nvSpPr>
          <p:cNvPr id="398" name="Google Shape;398;p35"/>
          <p:cNvSpPr>
            <a:spLocks noGrp="1"/>
          </p:cNvSpPr>
          <p:nvPr>
            <p:ph type="body" idx="15"/>
          </p:nvPr>
        </p:nvSpPr>
        <p:spPr>
          <a:xfrm>
            <a:off x="614824" y="4183133"/>
            <a:ext cx="1824000" cy="8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9" name="Google Shape;399;p35"/>
          <p:cNvSpPr>
            <a:spLocks noGrp="1"/>
          </p:cNvSpPr>
          <p:nvPr>
            <p:ph type="body" idx="26"/>
          </p:nvPr>
        </p:nvSpPr>
        <p:spPr>
          <a:xfrm>
            <a:off x="614824" y="5140701"/>
            <a:ext cx="1824000" cy="114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0" name="Google Shape;400;p35"/>
          <p:cNvSpPr/>
          <p:nvPr/>
        </p:nvSpPr>
        <p:spPr>
          <a:xfrm>
            <a:off x="2753111" y="2940824"/>
            <a:ext cx="2105600" cy="391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01" name="Google Shape;401;p35"/>
          <p:cNvSpPr/>
          <p:nvPr/>
        </p:nvSpPr>
        <p:spPr>
          <a:xfrm rot="10800000">
            <a:off x="2753471" y="2940665"/>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5"/>
          <p:cNvSpPr txBox="1"/>
          <p:nvPr/>
        </p:nvSpPr>
        <p:spPr>
          <a:xfrm>
            <a:off x="2851119" y="3039748"/>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solidFill>
                  <a:schemeClr val="lt1"/>
                </a:solidFill>
                <a:latin typeface="Poppins" panose="00000500000000000000" pitchFamily="2" charset="0"/>
                <a:ea typeface="Aptos"/>
                <a:cs typeface="Poppins" panose="00000500000000000000" pitchFamily="2" charset="0"/>
                <a:sym typeface="Aptos"/>
              </a:rPr>
              <a:t>02</a:t>
            </a:r>
            <a:endParaRPr sz="1500" b="1">
              <a:solidFill>
                <a:schemeClr val="lt1"/>
              </a:solidFill>
              <a:latin typeface="Poppins" panose="00000500000000000000" pitchFamily="2" charset="0"/>
              <a:ea typeface="Aptos"/>
              <a:cs typeface="Poppins" panose="00000500000000000000" pitchFamily="2" charset="0"/>
              <a:sym typeface="Aptos"/>
            </a:endParaRPr>
          </a:p>
        </p:txBody>
      </p:sp>
      <p:sp>
        <p:nvSpPr>
          <p:cNvPr id="403" name="Google Shape;403;p35"/>
          <p:cNvSpPr>
            <a:spLocks noGrp="1"/>
          </p:cNvSpPr>
          <p:nvPr>
            <p:ph type="body" idx="17"/>
          </p:nvPr>
        </p:nvSpPr>
        <p:spPr>
          <a:xfrm>
            <a:off x="2894025" y="4183152"/>
            <a:ext cx="1824000" cy="8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4" name="Google Shape;404;p35"/>
          <p:cNvSpPr>
            <a:spLocks noGrp="1"/>
          </p:cNvSpPr>
          <p:nvPr>
            <p:ph type="body" idx="25"/>
          </p:nvPr>
        </p:nvSpPr>
        <p:spPr>
          <a:xfrm>
            <a:off x="2894025" y="5140672"/>
            <a:ext cx="1824000" cy="114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5" name="Google Shape;405;p35"/>
          <p:cNvSpPr/>
          <p:nvPr/>
        </p:nvSpPr>
        <p:spPr>
          <a:xfrm>
            <a:off x="5031105" y="2940807"/>
            <a:ext cx="2105600" cy="391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06" name="Google Shape;406;p35"/>
          <p:cNvSpPr/>
          <p:nvPr/>
        </p:nvSpPr>
        <p:spPr>
          <a:xfrm rot="10800000">
            <a:off x="5031465" y="2940648"/>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5"/>
          <p:cNvSpPr txBox="1"/>
          <p:nvPr/>
        </p:nvSpPr>
        <p:spPr>
          <a:xfrm>
            <a:off x="5129112" y="3039731"/>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solidFill>
                  <a:schemeClr val="lt1"/>
                </a:solidFill>
                <a:latin typeface="Poppins" panose="00000500000000000000" pitchFamily="2" charset="0"/>
                <a:ea typeface="Aptos"/>
                <a:cs typeface="Poppins" panose="00000500000000000000" pitchFamily="2" charset="0"/>
                <a:sym typeface="Aptos"/>
              </a:rPr>
              <a:t>03</a:t>
            </a:r>
            <a:endParaRPr sz="1500" b="1">
              <a:solidFill>
                <a:schemeClr val="lt1"/>
              </a:solidFill>
              <a:latin typeface="Poppins" panose="00000500000000000000" pitchFamily="2" charset="0"/>
              <a:ea typeface="Aptos"/>
              <a:cs typeface="Poppins" panose="00000500000000000000" pitchFamily="2" charset="0"/>
              <a:sym typeface="Aptos"/>
            </a:endParaRPr>
          </a:p>
        </p:txBody>
      </p:sp>
      <p:sp>
        <p:nvSpPr>
          <p:cNvPr id="408" name="Google Shape;408;p35"/>
          <p:cNvSpPr>
            <a:spLocks noGrp="1"/>
          </p:cNvSpPr>
          <p:nvPr>
            <p:ph type="body" idx="16"/>
          </p:nvPr>
        </p:nvSpPr>
        <p:spPr>
          <a:xfrm>
            <a:off x="5172039" y="4183148"/>
            <a:ext cx="1824000" cy="8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9" name="Google Shape;409;p35"/>
          <p:cNvSpPr>
            <a:spLocks noGrp="1"/>
          </p:cNvSpPr>
          <p:nvPr>
            <p:ph type="body" idx="24"/>
          </p:nvPr>
        </p:nvSpPr>
        <p:spPr>
          <a:xfrm>
            <a:off x="5172039" y="5140668"/>
            <a:ext cx="1824000" cy="114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0" name="Google Shape;410;p35"/>
          <p:cNvSpPr/>
          <p:nvPr/>
        </p:nvSpPr>
        <p:spPr>
          <a:xfrm>
            <a:off x="7309133" y="2940824"/>
            <a:ext cx="2105600" cy="391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11" name="Google Shape;411;p35"/>
          <p:cNvSpPr/>
          <p:nvPr/>
        </p:nvSpPr>
        <p:spPr>
          <a:xfrm rot="10800000">
            <a:off x="7309493" y="2940665"/>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5"/>
          <p:cNvSpPr txBox="1"/>
          <p:nvPr/>
        </p:nvSpPr>
        <p:spPr>
          <a:xfrm>
            <a:off x="7407140" y="3039748"/>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solidFill>
                  <a:schemeClr val="lt1"/>
                </a:solidFill>
                <a:latin typeface="Poppins" panose="00000500000000000000" pitchFamily="2" charset="0"/>
                <a:ea typeface="Aptos"/>
                <a:cs typeface="Poppins" panose="00000500000000000000" pitchFamily="2" charset="0"/>
                <a:sym typeface="Aptos"/>
              </a:rPr>
              <a:t>04</a:t>
            </a:r>
            <a:endParaRPr sz="1500" b="1">
              <a:solidFill>
                <a:schemeClr val="lt1"/>
              </a:solidFill>
              <a:latin typeface="Poppins" panose="00000500000000000000" pitchFamily="2" charset="0"/>
              <a:ea typeface="Aptos"/>
              <a:cs typeface="Poppins" panose="00000500000000000000" pitchFamily="2" charset="0"/>
              <a:sym typeface="Aptos"/>
            </a:endParaRPr>
          </a:p>
        </p:txBody>
      </p:sp>
      <p:sp>
        <p:nvSpPr>
          <p:cNvPr id="413" name="Google Shape;413;p35"/>
          <p:cNvSpPr>
            <a:spLocks noGrp="1"/>
          </p:cNvSpPr>
          <p:nvPr>
            <p:ph type="body" idx="13"/>
          </p:nvPr>
        </p:nvSpPr>
        <p:spPr>
          <a:xfrm>
            <a:off x="7451240" y="4182372"/>
            <a:ext cx="1824000" cy="8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4" name="Google Shape;414;p35"/>
          <p:cNvSpPr>
            <a:spLocks noGrp="1"/>
          </p:cNvSpPr>
          <p:nvPr>
            <p:ph type="body" idx="18"/>
          </p:nvPr>
        </p:nvSpPr>
        <p:spPr>
          <a:xfrm>
            <a:off x="7451240" y="5139892"/>
            <a:ext cx="1824000" cy="114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5" name="Google Shape;415;p35"/>
          <p:cNvSpPr/>
          <p:nvPr/>
        </p:nvSpPr>
        <p:spPr>
          <a:xfrm>
            <a:off x="9587127" y="2941197"/>
            <a:ext cx="2105600" cy="3916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16" name="Google Shape;416;p35"/>
          <p:cNvSpPr/>
          <p:nvPr/>
        </p:nvSpPr>
        <p:spPr>
          <a:xfrm rot="10800000">
            <a:off x="9587487" y="2941039"/>
            <a:ext cx="698800" cy="884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5"/>
          <p:cNvSpPr txBox="1"/>
          <p:nvPr/>
        </p:nvSpPr>
        <p:spPr>
          <a:xfrm>
            <a:off x="9685135" y="3040121"/>
            <a:ext cx="500800" cy="686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solidFill>
                  <a:schemeClr val="lt1"/>
                </a:solidFill>
                <a:latin typeface="Poppins" panose="00000500000000000000" pitchFamily="2" charset="0"/>
                <a:ea typeface="Aptos"/>
                <a:cs typeface="Poppins" panose="00000500000000000000" pitchFamily="2" charset="0"/>
                <a:sym typeface="Aptos"/>
              </a:rPr>
              <a:t>05</a:t>
            </a:r>
            <a:endParaRPr sz="1500" b="1">
              <a:solidFill>
                <a:schemeClr val="lt1"/>
              </a:solidFill>
              <a:latin typeface="Poppins" panose="00000500000000000000" pitchFamily="2" charset="0"/>
              <a:ea typeface="Aptos"/>
              <a:cs typeface="Poppins" panose="00000500000000000000" pitchFamily="2" charset="0"/>
              <a:sym typeface="Aptos"/>
            </a:endParaRPr>
          </a:p>
        </p:txBody>
      </p:sp>
      <p:sp>
        <p:nvSpPr>
          <p:cNvPr id="418" name="Google Shape;418;p35"/>
          <p:cNvSpPr>
            <a:spLocks noGrp="1"/>
          </p:cNvSpPr>
          <p:nvPr>
            <p:ph type="body" idx="14"/>
          </p:nvPr>
        </p:nvSpPr>
        <p:spPr>
          <a:xfrm>
            <a:off x="9728032" y="4182759"/>
            <a:ext cx="1824000" cy="8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9" name="Google Shape;419;p35"/>
          <p:cNvSpPr>
            <a:spLocks noGrp="1"/>
          </p:cNvSpPr>
          <p:nvPr>
            <p:ph type="body" idx="23"/>
          </p:nvPr>
        </p:nvSpPr>
        <p:spPr>
          <a:xfrm>
            <a:off x="9728032" y="5140263"/>
            <a:ext cx="1824000" cy="114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0" name="Google Shape;420;p35"/>
          <p:cNvSpPr>
            <a:spLocks noGrp="1"/>
          </p:cNvSpPr>
          <p:nvPr>
            <p:ph type="title"/>
          </p:nvPr>
        </p:nvSpPr>
        <p:spPr>
          <a:xfrm>
            <a:off x="459800" y="1609333"/>
            <a:ext cx="112724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matchingName="5 Agenda slide - v2">
  <p:cSld name="CUSTOM_23">
    <p:bg>
      <p:bgPr>
        <a:solidFill>
          <a:schemeClr val="accent1"/>
        </a:solidFill>
        <a:effectLst/>
      </p:bgPr>
    </p:bg>
    <p:spTree>
      <p:nvGrpSpPr>
        <p:cNvPr id="1" name="Shape 421"/>
        <p:cNvGrpSpPr/>
        <p:nvPr/>
      </p:nvGrpSpPr>
      <p:grpSpPr>
        <a:xfrm>
          <a:off x="0" y="0"/>
          <a:ext cx="0" cy="0"/>
          <a:chOff x="0" y="0"/>
          <a:chExt cx="0" cy="0"/>
        </a:xfrm>
      </p:grpSpPr>
      <p:pic>
        <p:nvPicPr>
          <p:cNvPr id="422" name="Google Shape;422;p36"/>
          <p:cNvPicPr preferRelativeResize="0"/>
          <p:nvPr/>
        </p:nvPicPr>
        <p:blipFill>
          <a:blip r:embed="rId2">
            <a:alphaModFix/>
          </a:blip>
          <a:stretch>
            <a:fillRect/>
          </a:stretch>
        </p:blipFill>
        <p:spPr>
          <a:xfrm rot="1300795" flipH="1">
            <a:off x="-1326372" y="4302701"/>
            <a:ext cx="5632380" cy="3168200"/>
          </a:xfrm>
          <a:prstGeom prst="rect">
            <a:avLst/>
          </a:prstGeom>
          <a:noFill/>
          <a:ln>
            <a:noFill/>
          </a:ln>
        </p:spPr>
      </p:pic>
      <p:pic>
        <p:nvPicPr>
          <p:cNvPr id="423" name="Google Shape;423;p36"/>
          <p:cNvPicPr preferRelativeResize="0"/>
          <p:nvPr/>
        </p:nvPicPr>
        <p:blipFill>
          <a:blip r:embed="rId2">
            <a:alphaModFix/>
          </a:blip>
          <a:stretch>
            <a:fillRect/>
          </a:stretch>
        </p:blipFill>
        <p:spPr>
          <a:xfrm rot="-8669109" flipH="1">
            <a:off x="8234996" y="-541799"/>
            <a:ext cx="5632376" cy="3168201"/>
          </a:xfrm>
          <a:prstGeom prst="rect">
            <a:avLst/>
          </a:prstGeom>
          <a:noFill/>
          <a:ln>
            <a:noFill/>
          </a:ln>
        </p:spPr>
      </p:pic>
      <p:sp>
        <p:nvSpPr>
          <p:cNvPr id="424" name="Google Shape;424;p36"/>
          <p:cNvSpPr/>
          <p:nvPr/>
        </p:nvSpPr>
        <p:spPr>
          <a:xfrm>
            <a:off x="1384749" y="1892635"/>
            <a:ext cx="715600" cy="71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25" name="Google Shape;425;p36"/>
          <p:cNvSpPr>
            <a:spLocks noGrp="1"/>
          </p:cNvSpPr>
          <p:nvPr>
            <p:ph type="body" idx="13"/>
          </p:nvPr>
        </p:nvSpPr>
        <p:spPr>
          <a:xfrm>
            <a:off x="777067" y="2679284"/>
            <a:ext cx="1931200" cy="715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26" name="Google Shape;426;p36"/>
          <p:cNvSpPr>
            <a:spLocks noGrp="1"/>
          </p:cNvSpPr>
          <p:nvPr>
            <p:ph type="body" idx="16"/>
          </p:nvPr>
        </p:nvSpPr>
        <p:spPr>
          <a:xfrm>
            <a:off x="777067" y="3394884"/>
            <a:ext cx="1931200" cy="18280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27" name="Google Shape;427;p36"/>
          <p:cNvSpPr>
            <a:spLocks noGrp="1"/>
          </p:cNvSpPr>
          <p:nvPr>
            <p:ph type="body" idx="23"/>
          </p:nvPr>
        </p:nvSpPr>
        <p:spPr>
          <a:xfrm>
            <a:off x="2959633" y="3816551"/>
            <a:ext cx="1931200" cy="715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28" name="Google Shape;428;p36"/>
          <p:cNvSpPr>
            <a:spLocks noGrp="1"/>
          </p:cNvSpPr>
          <p:nvPr>
            <p:ph type="body" idx="25"/>
          </p:nvPr>
        </p:nvSpPr>
        <p:spPr>
          <a:xfrm>
            <a:off x="2959633" y="4532151"/>
            <a:ext cx="1931200" cy="18280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29" name="Google Shape;429;p36"/>
          <p:cNvSpPr>
            <a:spLocks noGrp="1"/>
          </p:cNvSpPr>
          <p:nvPr>
            <p:ph type="body" idx="14"/>
          </p:nvPr>
        </p:nvSpPr>
        <p:spPr>
          <a:xfrm>
            <a:off x="5142200" y="2679284"/>
            <a:ext cx="1931200" cy="715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30" name="Google Shape;430;p36"/>
          <p:cNvSpPr>
            <a:spLocks noGrp="1"/>
          </p:cNvSpPr>
          <p:nvPr>
            <p:ph type="body" idx="17"/>
          </p:nvPr>
        </p:nvSpPr>
        <p:spPr>
          <a:xfrm>
            <a:off x="5142200" y="3394884"/>
            <a:ext cx="1931200" cy="18280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31" name="Google Shape;431;p36"/>
          <p:cNvSpPr>
            <a:spLocks noGrp="1"/>
          </p:cNvSpPr>
          <p:nvPr>
            <p:ph type="body" idx="24"/>
          </p:nvPr>
        </p:nvSpPr>
        <p:spPr>
          <a:xfrm>
            <a:off x="7324767" y="3816551"/>
            <a:ext cx="1931200" cy="715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32" name="Google Shape;432;p36"/>
          <p:cNvSpPr>
            <a:spLocks noGrp="1"/>
          </p:cNvSpPr>
          <p:nvPr>
            <p:ph type="body" idx="26"/>
          </p:nvPr>
        </p:nvSpPr>
        <p:spPr>
          <a:xfrm>
            <a:off x="7324767" y="4532151"/>
            <a:ext cx="1931200" cy="18280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33" name="Google Shape;433;p36"/>
          <p:cNvSpPr>
            <a:spLocks noGrp="1"/>
          </p:cNvSpPr>
          <p:nvPr>
            <p:ph type="body" idx="15"/>
          </p:nvPr>
        </p:nvSpPr>
        <p:spPr>
          <a:xfrm>
            <a:off x="9507333" y="2680051"/>
            <a:ext cx="1931200" cy="715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34" name="Google Shape;434;p36"/>
          <p:cNvSpPr>
            <a:spLocks noGrp="1"/>
          </p:cNvSpPr>
          <p:nvPr>
            <p:ph type="body" idx="18"/>
          </p:nvPr>
        </p:nvSpPr>
        <p:spPr>
          <a:xfrm>
            <a:off x="9507333" y="3395651"/>
            <a:ext cx="1931200" cy="18280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435" name="Google Shape;435;p36"/>
          <p:cNvSpPr/>
          <p:nvPr/>
        </p:nvSpPr>
        <p:spPr>
          <a:xfrm>
            <a:off x="3567333" y="3070435"/>
            <a:ext cx="715600" cy="71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36" name="Google Shape;436;p36"/>
          <p:cNvSpPr/>
          <p:nvPr/>
        </p:nvSpPr>
        <p:spPr>
          <a:xfrm>
            <a:off x="5749900" y="1892635"/>
            <a:ext cx="715600" cy="71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37" name="Google Shape;437;p36"/>
          <p:cNvSpPr/>
          <p:nvPr/>
        </p:nvSpPr>
        <p:spPr>
          <a:xfrm>
            <a:off x="7932467" y="3071201"/>
            <a:ext cx="715600" cy="71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38" name="Google Shape;438;p36"/>
          <p:cNvSpPr/>
          <p:nvPr/>
        </p:nvSpPr>
        <p:spPr>
          <a:xfrm>
            <a:off x="10115316" y="1892635"/>
            <a:ext cx="715600" cy="715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39" name="Google Shape;439;p36"/>
          <p:cNvSpPr>
            <a:spLocks noGrp="1"/>
          </p:cNvSpPr>
          <p:nvPr>
            <p:ph type="title"/>
          </p:nvPr>
        </p:nvSpPr>
        <p:spPr>
          <a:xfrm>
            <a:off x="459800" y="682300"/>
            <a:ext cx="11272400" cy="720000"/>
          </a:xfrm>
          <a:prstGeom prst="rect">
            <a:avLst/>
          </a:prstGeom>
        </p:spPr>
        <p:txBody>
          <a:bodyPr spcFirstLastPara="1" wrap="square" lIns="0" tIns="0" rIns="0" bIns="0" anchor="t"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440" name="Google Shape;440;p36"/>
          <p:cNvSpPr txBox="1"/>
          <p:nvPr/>
        </p:nvSpPr>
        <p:spPr>
          <a:xfrm>
            <a:off x="1384967" y="2076825"/>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01</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
        <p:nvSpPr>
          <p:cNvPr id="441" name="Google Shape;441;p36"/>
          <p:cNvSpPr txBox="1"/>
          <p:nvPr/>
        </p:nvSpPr>
        <p:spPr>
          <a:xfrm>
            <a:off x="3567551" y="3254625"/>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02</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
        <p:nvSpPr>
          <p:cNvPr id="442" name="Google Shape;442;p36"/>
          <p:cNvSpPr txBox="1"/>
          <p:nvPr/>
        </p:nvSpPr>
        <p:spPr>
          <a:xfrm>
            <a:off x="5750117" y="2076825"/>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03</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
        <p:nvSpPr>
          <p:cNvPr id="443" name="Google Shape;443;p36"/>
          <p:cNvSpPr txBox="1"/>
          <p:nvPr/>
        </p:nvSpPr>
        <p:spPr>
          <a:xfrm>
            <a:off x="7932684" y="3255392"/>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04</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
        <p:nvSpPr>
          <p:cNvPr id="444" name="Google Shape;444;p36"/>
          <p:cNvSpPr txBox="1"/>
          <p:nvPr/>
        </p:nvSpPr>
        <p:spPr>
          <a:xfrm>
            <a:off x="10115533" y="2076825"/>
            <a:ext cx="715600" cy="3472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05</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matchingName="Thankyou Slide">
  <p:cSld name="CUSTOM_23_1">
    <p:bg>
      <p:bgPr>
        <a:solidFill>
          <a:schemeClr val="accent4"/>
        </a:solidFill>
        <a:effectLst/>
      </p:bgPr>
    </p:bg>
    <p:spTree>
      <p:nvGrpSpPr>
        <p:cNvPr id="1" name="Shape 445"/>
        <p:cNvGrpSpPr/>
        <p:nvPr/>
      </p:nvGrpSpPr>
      <p:grpSpPr>
        <a:xfrm>
          <a:off x="0" y="0"/>
          <a:ext cx="0" cy="0"/>
          <a:chOff x="0" y="0"/>
          <a:chExt cx="0" cy="0"/>
        </a:xfrm>
      </p:grpSpPr>
      <p:pic>
        <p:nvPicPr>
          <p:cNvPr id="446" name="Google Shape;446;p37"/>
          <p:cNvPicPr preferRelativeResize="0"/>
          <p:nvPr/>
        </p:nvPicPr>
        <p:blipFill>
          <a:blip r:embed="rId2">
            <a:alphaModFix/>
          </a:blip>
          <a:stretch>
            <a:fillRect/>
          </a:stretch>
        </p:blipFill>
        <p:spPr>
          <a:xfrm rot="1300795" flipH="1">
            <a:off x="-1326372" y="4302701"/>
            <a:ext cx="5632380" cy="3168200"/>
          </a:xfrm>
          <a:prstGeom prst="rect">
            <a:avLst/>
          </a:prstGeom>
          <a:noFill/>
          <a:ln>
            <a:noFill/>
          </a:ln>
        </p:spPr>
      </p:pic>
      <p:pic>
        <p:nvPicPr>
          <p:cNvPr id="447" name="Google Shape;447;p37"/>
          <p:cNvPicPr preferRelativeResize="0"/>
          <p:nvPr/>
        </p:nvPicPr>
        <p:blipFill>
          <a:blip r:embed="rId2">
            <a:alphaModFix/>
          </a:blip>
          <a:stretch>
            <a:fillRect/>
          </a:stretch>
        </p:blipFill>
        <p:spPr>
          <a:xfrm rot="-8669109" flipH="1">
            <a:off x="8234996" y="-541799"/>
            <a:ext cx="5632376" cy="3168201"/>
          </a:xfrm>
          <a:prstGeom prst="rect">
            <a:avLst/>
          </a:prstGeom>
          <a:noFill/>
          <a:ln>
            <a:noFill/>
          </a:ln>
        </p:spPr>
      </p:pic>
      <p:sp>
        <p:nvSpPr>
          <p:cNvPr id="448" name="Google Shape;448;p37"/>
          <p:cNvSpPr>
            <a:spLocks noGrp="1"/>
          </p:cNvSpPr>
          <p:nvPr>
            <p:ph type="title"/>
          </p:nvPr>
        </p:nvSpPr>
        <p:spPr>
          <a:xfrm>
            <a:off x="459800" y="2451600"/>
            <a:ext cx="11272400" cy="19548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matchingName="5 Agenda slide - v3">
  <p:cSld name="CUSTOM_24">
    <p:bg>
      <p:bgPr>
        <a:solidFill>
          <a:schemeClr val="accent3"/>
        </a:solidFill>
        <a:effectLst/>
      </p:bgPr>
    </p:bg>
    <p:spTree>
      <p:nvGrpSpPr>
        <p:cNvPr id="1" name="Shape 449"/>
        <p:cNvGrpSpPr/>
        <p:nvPr/>
      </p:nvGrpSpPr>
      <p:grpSpPr>
        <a:xfrm>
          <a:off x="0" y="0"/>
          <a:ext cx="0" cy="0"/>
          <a:chOff x="0" y="0"/>
          <a:chExt cx="0" cy="0"/>
        </a:xfrm>
      </p:grpSpPr>
      <p:pic>
        <p:nvPicPr>
          <p:cNvPr id="450" name="Google Shape;450;p38"/>
          <p:cNvPicPr preferRelativeResize="0"/>
          <p:nvPr/>
        </p:nvPicPr>
        <p:blipFill rotWithShape="1">
          <a:blip r:embed="rId2">
            <a:alphaModFix/>
          </a:blip>
          <a:srcRect t="-1270" b="1269"/>
          <a:stretch/>
        </p:blipFill>
        <p:spPr>
          <a:xfrm flipH="1">
            <a:off x="-2009029" y="-1123900"/>
            <a:ext cx="14201029" cy="7988068"/>
          </a:xfrm>
          <a:prstGeom prst="rect">
            <a:avLst/>
          </a:prstGeom>
          <a:noFill/>
          <a:ln>
            <a:noFill/>
          </a:ln>
        </p:spPr>
      </p:pic>
      <p:cxnSp>
        <p:nvCxnSpPr>
          <p:cNvPr id="451" name="Google Shape;451;p38"/>
          <p:cNvCxnSpPr/>
          <p:nvPr/>
        </p:nvCxnSpPr>
        <p:spPr>
          <a:xfrm>
            <a:off x="6433967" y="6000"/>
            <a:ext cx="0" cy="6846000"/>
          </a:xfrm>
          <a:prstGeom prst="straightConnector1">
            <a:avLst/>
          </a:prstGeom>
          <a:noFill/>
          <a:ln w="9525" cap="flat" cmpd="sng">
            <a:solidFill>
              <a:schemeClr val="lt2"/>
            </a:solidFill>
            <a:prstDash val="solid"/>
            <a:round/>
            <a:headEnd type="none" w="med" len="med"/>
            <a:tailEnd type="none" w="med" len="med"/>
          </a:ln>
        </p:spPr>
      </p:cxnSp>
      <p:sp>
        <p:nvSpPr>
          <p:cNvPr id="452" name="Google Shape;452;p38"/>
          <p:cNvSpPr/>
          <p:nvPr/>
        </p:nvSpPr>
        <p:spPr>
          <a:xfrm>
            <a:off x="6133433" y="258633"/>
            <a:ext cx="602800" cy="602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53" name="Google Shape;453;p38"/>
          <p:cNvSpPr>
            <a:spLocks noGrp="1"/>
          </p:cNvSpPr>
          <p:nvPr>
            <p:ph type="body" idx="13"/>
          </p:nvPr>
        </p:nvSpPr>
        <p:spPr>
          <a:xfrm>
            <a:off x="6949367" y="185733"/>
            <a:ext cx="4734400" cy="46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54" name="Google Shape;454;p38"/>
          <p:cNvSpPr>
            <a:spLocks noGrp="1"/>
          </p:cNvSpPr>
          <p:nvPr>
            <p:ph type="body" idx="14"/>
          </p:nvPr>
        </p:nvSpPr>
        <p:spPr>
          <a:xfrm>
            <a:off x="6949367" y="649175"/>
            <a:ext cx="4734400" cy="7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55" name="Google Shape;455;p38"/>
          <p:cNvSpPr/>
          <p:nvPr/>
        </p:nvSpPr>
        <p:spPr>
          <a:xfrm>
            <a:off x="6133600" y="1586700"/>
            <a:ext cx="602800" cy="602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56" name="Google Shape;456;p38"/>
          <p:cNvSpPr>
            <a:spLocks noGrp="1"/>
          </p:cNvSpPr>
          <p:nvPr>
            <p:ph type="body" idx="15"/>
          </p:nvPr>
        </p:nvSpPr>
        <p:spPr>
          <a:xfrm>
            <a:off x="6949481" y="1513799"/>
            <a:ext cx="4734400" cy="46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57" name="Google Shape;457;p38"/>
          <p:cNvSpPr>
            <a:spLocks noGrp="1"/>
          </p:cNvSpPr>
          <p:nvPr>
            <p:ph type="body" idx="16"/>
          </p:nvPr>
        </p:nvSpPr>
        <p:spPr>
          <a:xfrm>
            <a:off x="6949481" y="1977240"/>
            <a:ext cx="4734400" cy="7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58" name="Google Shape;458;p38"/>
          <p:cNvSpPr/>
          <p:nvPr/>
        </p:nvSpPr>
        <p:spPr>
          <a:xfrm>
            <a:off x="6133433" y="2914767"/>
            <a:ext cx="602800" cy="602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59" name="Google Shape;459;p38"/>
          <p:cNvSpPr>
            <a:spLocks noGrp="1"/>
          </p:cNvSpPr>
          <p:nvPr>
            <p:ph type="body" idx="17"/>
          </p:nvPr>
        </p:nvSpPr>
        <p:spPr>
          <a:xfrm>
            <a:off x="6949367" y="2841863"/>
            <a:ext cx="4734400" cy="46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60" name="Google Shape;460;p38"/>
          <p:cNvSpPr>
            <a:spLocks noGrp="1"/>
          </p:cNvSpPr>
          <p:nvPr>
            <p:ph type="body" idx="18"/>
          </p:nvPr>
        </p:nvSpPr>
        <p:spPr>
          <a:xfrm>
            <a:off x="6949367" y="3305304"/>
            <a:ext cx="4734400" cy="7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61" name="Google Shape;461;p38"/>
          <p:cNvSpPr/>
          <p:nvPr/>
        </p:nvSpPr>
        <p:spPr>
          <a:xfrm>
            <a:off x="6133767" y="4242833"/>
            <a:ext cx="602800" cy="602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62" name="Google Shape;462;p38"/>
          <p:cNvSpPr>
            <a:spLocks noGrp="1"/>
          </p:cNvSpPr>
          <p:nvPr>
            <p:ph type="body" idx="23"/>
          </p:nvPr>
        </p:nvSpPr>
        <p:spPr>
          <a:xfrm>
            <a:off x="6949596" y="4169928"/>
            <a:ext cx="4734400" cy="46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63" name="Google Shape;463;p38"/>
          <p:cNvSpPr>
            <a:spLocks noGrp="1"/>
          </p:cNvSpPr>
          <p:nvPr>
            <p:ph type="body" idx="24"/>
          </p:nvPr>
        </p:nvSpPr>
        <p:spPr>
          <a:xfrm>
            <a:off x="6949596" y="4633369"/>
            <a:ext cx="4734400" cy="7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64" name="Google Shape;464;p38"/>
          <p:cNvSpPr/>
          <p:nvPr/>
        </p:nvSpPr>
        <p:spPr>
          <a:xfrm>
            <a:off x="6133433" y="5570900"/>
            <a:ext cx="602800" cy="602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465" name="Google Shape;465;p38"/>
          <p:cNvSpPr>
            <a:spLocks noGrp="1"/>
          </p:cNvSpPr>
          <p:nvPr>
            <p:ph type="body" idx="25"/>
          </p:nvPr>
        </p:nvSpPr>
        <p:spPr>
          <a:xfrm>
            <a:off x="6949367" y="5497993"/>
            <a:ext cx="4734400" cy="463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66" name="Google Shape;466;p38"/>
          <p:cNvSpPr>
            <a:spLocks noGrp="1"/>
          </p:cNvSpPr>
          <p:nvPr>
            <p:ph type="body" idx="26"/>
          </p:nvPr>
        </p:nvSpPr>
        <p:spPr>
          <a:xfrm>
            <a:off x="6949367" y="5961435"/>
            <a:ext cx="4734400" cy="710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467" name="Google Shape;467;p38"/>
          <p:cNvSpPr>
            <a:spLocks noGrp="1"/>
          </p:cNvSpPr>
          <p:nvPr>
            <p:ph type="title"/>
          </p:nvPr>
        </p:nvSpPr>
        <p:spPr>
          <a:xfrm>
            <a:off x="459800" y="2504567"/>
            <a:ext cx="3108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68" name="Google Shape;468;p38"/>
          <p:cNvSpPr txBox="1"/>
          <p:nvPr/>
        </p:nvSpPr>
        <p:spPr>
          <a:xfrm>
            <a:off x="6133616" y="413743"/>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01</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
        <p:nvSpPr>
          <p:cNvPr id="469" name="Google Shape;469;p38"/>
          <p:cNvSpPr txBox="1"/>
          <p:nvPr/>
        </p:nvSpPr>
        <p:spPr>
          <a:xfrm>
            <a:off x="6133783" y="1741809"/>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02</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
        <p:nvSpPr>
          <p:cNvPr id="470" name="Google Shape;470;p38"/>
          <p:cNvSpPr txBox="1"/>
          <p:nvPr/>
        </p:nvSpPr>
        <p:spPr>
          <a:xfrm>
            <a:off x="6133616" y="3069876"/>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03</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
        <p:nvSpPr>
          <p:cNvPr id="471" name="Google Shape;471;p38"/>
          <p:cNvSpPr txBox="1"/>
          <p:nvPr/>
        </p:nvSpPr>
        <p:spPr>
          <a:xfrm>
            <a:off x="6133949" y="4397943"/>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04</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
        <p:nvSpPr>
          <p:cNvPr id="472" name="Google Shape;472;p38"/>
          <p:cNvSpPr txBox="1"/>
          <p:nvPr/>
        </p:nvSpPr>
        <p:spPr>
          <a:xfrm>
            <a:off x="6132583" y="5725809"/>
            <a:ext cx="602800" cy="292800"/>
          </a:xfrm>
          <a:prstGeom prst="rect">
            <a:avLst/>
          </a:prstGeom>
          <a:noFill/>
          <a:ln>
            <a:noFill/>
          </a:ln>
        </p:spPr>
        <p:txBody>
          <a:bodyPr spcFirstLastPara="1" wrap="square" lIns="0" tIns="91425" rIns="91425" bIns="91425" anchor="ctr" anchorCtr="0">
            <a:noAutofit/>
          </a:bodyPr>
          <a:lstStyle/>
          <a:p>
            <a:pPr marL="0" lvl="0" indent="0" algn="ctr" rtl="0">
              <a:spcBef>
                <a:spcPts val="0"/>
              </a:spcBef>
              <a:spcAft>
                <a:spcPts val="0"/>
              </a:spcAft>
              <a:buNone/>
            </a:pPr>
            <a:r>
              <a:rPr lang="en" sz="1800" b="1">
                <a:solidFill>
                  <a:schemeClr val="accent1"/>
                </a:solidFill>
                <a:latin typeface="Poppins" panose="00000500000000000000" pitchFamily="2" charset="0"/>
                <a:ea typeface="Aptos"/>
                <a:cs typeface="Poppins" panose="00000500000000000000" pitchFamily="2" charset="0"/>
                <a:sym typeface="Aptos"/>
              </a:rPr>
              <a:t> 05</a:t>
            </a:r>
            <a:endParaRPr sz="1800" b="1">
              <a:solidFill>
                <a:schemeClr val="accent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matchingName="Slide Multiple Quiz Options 4 v1">
  <p:cSld name="CUSTOM_24_1">
    <p:bg>
      <p:bgPr>
        <a:solidFill>
          <a:schemeClr val="accent5"/>
        </a:solidFill>
        <a:effectLst/>
      </p:bgPr>
    </p:bg>
    <p:spTree>
      <p:nvGrpSpPr>
        <p:cNvPr id="1" name="Shape 473"/>
        <p:cNvGrpSpPr/>
        <p:nvPr/>
      </p:nvGrpSpPr>
      <p:grpSpPr>
        <a:xfrm>
          <a:off x="0" y="0"/>
          <a:ext cx="0" cy="0"/>
          <a:chOff x="0" y="0"/>
          <a:chExt cx="0" cy="0"/>
        </a:xfrm>
      </p:grpSpPr>
      <p:sp>
        <p:nvSpPr>
          <p:cNvPr id="474" name="Google Shape;474;p39"/>
          <p:cNvSpPr/>
          <p:nvPr/>
        </p:nvSpPr>
        <p:spPr>
          <a:xfrm>
            <a:off x="7145100" y="914600"/>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75" name="Google Shape;475;p39"/>
          <p:cNvSpPr/>
          <p:nvPr/>
        </p:nvSpPr>
        <p:spPr>
          <a:xfrm>
            <a:off x="7145167" y="239356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76" name="Google Shape;476;p39"/>
          <p:cNvSpPr/>
          <p:nvPr/>
        </p:nvSpPr>
        <p:spPr>
          <a:xfrm>
            <a:off x="7145233" y="3872517"/>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77" name="Google Shape;477;p39"/>
          <p:cNvSpPr/>
          <p:nvPr/>
        </p:nvSpPr>
        <p:spPr>
          <a:xfrm>
            <a:off x="7145100" y="5351484"/>
            <a:ext cx="604800" cy="604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78" name="Google Shape;478;p39"/>
          <p:cNvSpPr>
            <a:spLocks noGrp="1"/>
          </p:cNvSpPr>
          <p:nvPr>
            <p:ph type="title"/>
          </p:nvPr>
        </p:nvSpPr>
        <p:spPr>
          <a:xfrm>
            <a:off x="1666833" y="859200"/>
            <a:ext cx="4276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79" name="Google Shape;479;p39"/>
          <p:cNvSpPr>
            <a:spLocks noGrp="1"/>
          </p:cNvSpPr>
          <p:nvPr>
            <p:ph type="body" idx="13"/>
          </p:nvPr>
        </p:nvSpPr>
        <p:spPr>
          <a:xfrm>
            <a:off x="8040000" y="758400"/>
            <a:ext cx="31920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80" name="Google Shape;480;p39"/>
          <p:cNvSpPr>
            <a:spLocks noGrp="1"/>
          </p:cNvSpPr>
          <p:nvPr>
            <p:ph type="body" idx="14"/>
          </p:nvPr>
        </p:nvSpPr>
        <p:spPr>
          <a:xfrm>
            <a:off x="8040000" y="2236800"/>
            <a:ext cx="31920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81" name="Google Shape;481;p39"/>
          <p:cNvSpPr>
            <a:spLocks noGrp="1"/>
          </p:cNvSpPr>
          <p:nvPr>
            <p:ph type="body" idx="15"/>
          </p:nvPr>
        </p:nvSpPr>
        <p:spPr>
          <a:xfrm>
            <a:off x="8040000" y="3715200"/>
            <a:ext cx="31920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482" name="Google Shape;482;p39"/>
          <p:cNvSpPr>
            <a:spLocks noGrp="1"/>
          </p:cNvSpPr>
          <p:nvPr>
            <p:ph type="body" idx="16"/>
          </p:nvPr>
        </p:nvSpPr>
        <p:spPr>
          <a:xfrm>
            <a:off x="8040000" y="5193600"/>
            <a:ext cx="31920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pic>
        <p:nvPicPr>
          <p:cNvPr id="483" name="Google Shape;483;p39"/>
          <p:cNvPicPr preferRelativeResize="0"/>
          <p:nvPr/>
        </p:nvPicPr>
        <p:blipFill>
          <a:blip r:embed="rId2">
            <a:alphaModFix/>
          </a:blip>
          <a:stretch>
            <a:fillRect/>
          </a:stretch>
        </p:blipFill>
        <p:spPr>
          <a:xfrm rot="-5400000">
            <a:off x="-7271367" y="-917333"/>
            <a:ext cx="12191996" cy="6857987"/>
          </a:xfrm>
          <a:prstGeom prst="rect">
            <a:avLst/>
          </a:prstGeom>
          <a:noFill/>
          <a:ln>
            <a:noFill/>
          </a:ln>
        </p:spPr>
      </p:pic>
      <p:sp>
        <p:nvSpPr>
          <p:cNvPr id="484" name="Google Shape;484;p39"/>
          <p:cNvSpPr txBox="1"/>
          <p:nvPr/>
        </p:nvSpPr>
        <p:spPr>
          <a:xfrm>
            <a:off x="7146249" y="10706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485" name="Google Shape;485;p39"/>
          <p:cNvSpPr txBox="1"/>
          <p:nvPr/>
        </p:nvSpPr>
        <p:spPr>
          <a:xfrm>
            <a:off x="7146249" y="2549576"/>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486" name="Google Shape;486;p39"/>
          <p:cNvSpPr txBox="1"/>
          <p:nvPr/>
        </p:nvSpPr>
        <p:spPr>
          <a:xfrm>
            <a:off x="7146249" y="402854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C</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487" name="Google Shape;487;p39"/>
          <p:cNvSpPr txBox="1"/>
          <p:nvPr/>
        </p:nvSpPr>
        <p:spPr>
          <a:xfrm>
            <a:off x="7146116" y="55075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D</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matchingName="Slide Multiple Quiz Options 4 v2">
  <p:cSld name="CUSTOM_25">
    <p:bg>
      <p:bgPr>
        <a:solidFill>
          <a:schemeClr val="accent3"/>
        </a:solidFill>
        <a:effectLst/>
      </p:bgPr>
    </p:bg>
    <p:spTree>
      <p:nvGrpSpPr>
        <p:cNvPr id="1" name="Shape 488"/>
        <p:cNvGrpSpPr/>
        <p:nvPr/>
      </p:nvGrpSpPr>
      <p:grpSpPr>
        <a:xfrm>
          <a:off x="0" y="0"/>
          <a:ext cx="0" cy="0"/>
          <a:chOff x="0" y="0"/>
          <a:chExt cx="0" cy="0"/>
        </a:xfrm>
      </p:grpSpPr>
      <p:pic>
        <p:nvPicPr>
          <p:cNvPr id="489" name="Google Shape;489;p40"/>
          <p:cNvPicPr preferRelativeResize="0"/>
          <p:nvPr/>
        </p:nvPicPr>
        <p:blipFill rotWithShape="1">
          <a:blip r:embed="rId2">
            <a:alphaModFix/>
          </a:blip>
          <a:srcRect t="1010" b="-1010"/>
          <a:stretch/>
        </p:blipFill>
        <p:spPr>
          <a:xfrm flipH="1">
            <a:off x="-4503799" y="0"/>
            <a:ext cx="16863532" cy="9485733"/>
          </a:xfrm>
          <a:prstGeom prst="rect">
            <a:avLst/>
          </a:prstGeom>
          <a:noFill/>
          <a:ln>
            <a:noFill/>
          </a:ln>
        </p:spPr>
      </p:pic>
      <p:sp>
        <p:nvSpPr>
          <p:cNvPr id="490" name="Google Shape;490;p40"/>
          <p:cNvSpPr/>
          <p:nvPr/>
        </p:nvSpPr>
        <p:spPr>
          <a:xfrm>
            <a:off x="7188633" y="54716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91" name="Google Shape;491;p40"/>
          <p:cNvSpPr/>
          <p:nvPr/>
        </p:nvSpPr>
        <p:spPr>
          <a:xfrm>
            <a:off x="7188633" y="202611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92" name="Google Shape;492;p40"/>
          <p:cNvSpPr/>
          <p:nvPr/>
        </p:nvSpPr>
        <p:spPr>
          <a:xfrm>
            <a:off x="7188633" y="350506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93" name="Google Shape;493;p40"/>
          <p:cNvSpPr/>
          <p:nvPr/>
        </p:nvSpPr>
        <p:spPr>
          <a:xfrm>
            <a:off x="7188633" y="4984067"/>
            <a:ext cx="4480000" cy="13268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94" name="Google Shape;494;p40"/>
          <p:cNvSpPr/>
          <p:nvPr/>
        </p:nvSpPr>
        <p:spPr>
          <a:xfrm>
            <a:off x="7478767" y="2380700"/>
            <a:ext cx="604800" cy="6048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95" name="Google Shape;495;p40"/>
          <p:cNvSpPr/>
          <p:nvPr/>
        </p:nvSpPr>
        <p:spPr>
          <a:xfrm>
            <a:off x="7478767" y="3858867"/>
            <a:ext cx="604800" cy="6048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96" name="Google Shape;496;p40"/>
          <p:cNvSpPr/>
          <p:nvPr/>
        </p:nvSpPr>
        <p:spPr>
          <a:xfrm>
            <a:off x="7478767" y="5338617"/>
            <a:ext cx="604800" cy="6048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97" name="Google Shape;497;p40"/>
          <p:cNvSpPr/>
          <p:nvPr/>
        </p:nvSpPr>
        <p:spPr>
          <a:xfrm>
            <a:off x="7478767" y="861984"/>
            <a:ext cx="604800" cy="6048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498" name="Google Shape;498;p40"/>
          <p:cNvSpPr>
            <a:spLocks noGrp="1"/>
          </p:cNvSpPr>
          <p:nvPr>
            <p:ph type="title"/>
          </p:nvPr>
        </p:nvSpPr>
        <p:spPr>
          <a:xfrm>
            <a:off x="1761600" y="804400"/>
            <a:ext cx="4276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99" name="Google Shape;499;p40"/>
          <p:cNvSpPr>
            <a:spLocks noGrp="1"/>
          </p:cNvSpPr>
          <p:nvPr>
            <p:ph type="body" idx="13"/>
          </p:nvPr>
        </p:nvSpPr>
        <p:spPr>
          <a:xfrm>
            <a:off x="8313600" y="758400"/>
            <a:ext cx="30528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00" name="Google Shape;500;p40"/>
          <p:cNvSpPr>
            <a:spLocks noGrp="1"/>
          </p:cNvSpPr>
          <p:nvPr>
            <p:ph type="body" idx="14"/>
          </p:nvPr>
        </p:nvSpPr>
        <p:spPr>
          <a:xfrm>
            <a:off x="8304000" y="2227200"/>
            <a:ext cx="30528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01" name="Google Shape;501;p40"/>
          <p:cNvSpPr>
            <a:spLocks noGrp="1"/>
          </p:cNvSpPr>
          <p:nvPr>
            <p:ph type="body" idx="15"/>
          </p:nvPr>
        </p:nvSpPr>
        <p:spPr>
          <a:xfrm>
            <a:off x="8304000" y="3705600"/>
            <a:ext cx="30528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02" name="Google Shape;502;p40"/>
          <p:cNvSpPr>
            <a:spLocks noGrp="1"/>
          </p:cNvSpPr>
          <p:nvPr>
            <p:ph type="body" idx="16"/>
          </p:nvPr>
        </p:nvSpPr>
        <p:spPr>
          <a:xfrm>
            <a:off x="8304000" y="5188800"/>
            <a:ext cx="30528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03" name="Google Shape;503;p40"/>
          <p:cNvSpPr txBox="1"/>
          <p:nvPr/>
        </p:nvSpPr>
        <p:spPr>
          <a:xfrm>
            <a:off x="7479783" y="10180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04" name="Google Shape;504;p40"/>
          <p:cNvSpPr txBox="1"/>
          <p:nvPr/>
        </p:nvSpPr>
        <p:spPr>
          <a:xfrm>
            <a:off x="7479783" y="2543127"/>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05" name="Google Shape;505;p40"/>
          <p:cNvSpPr txBox="1"/>
          <p:nvPr/>
        </p:nvSpPr>
        <p:spPr>
          <a:xfrm>
            <a:off x="7480783" y="402209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C</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06" name="Google Shape;506;p40"/>
          <p:cNvSpPr txBox="1"/>
          <p:nvPr/>
        </p:nvSpPr>
        <p:spPr>
          <a:xfrm>
            <a:off x="7479783" y="550099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D</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matchingName="Slide Multiple Quiz Options 3 v1">
  <p:cSld name="CUSTOM_26">
    <p:bg>
      <p:bgPr>
        <a:solidFill>
          <a:schemeClr val="accent1"/>
        </a:solidFill>
        <a:effectLst/>
      </p:bgPr>
    </p:bg>
    <p:spTree>
      <p:nvGrpSpPr>
        <p:cNvPr id="1" name="Shape 507"/>
        <p:cNvGrpSpPr/>
        <p:nvPr/>
      </p:nvGrpSpPr>
      <p:grpSpPr>
        <a:xfrm>
          <a:off x="0" y="0"/>
          <a:ext cx="0" cy="0"/>
          <a:chOff x="0" y="0"/>
          <a:chExt cx="0" cy="0"/>
        </a:xfrm>
      </p:grpSpPr>
      <p:pic>
        <p:nvPicPr>
          <p:cNvPr id="508" name="Google Shape;508;p41"/>
          <p:cNvPicPr preferRelativeResize="0"/>
          <p:nvPr/>
        </p:nvPicPr>
        <p:blipFill>
          <a:blip r:embed="rId2">
            <a:alphaModFix/>
          </a:blip>
          <a:stretch>
            <a:fillRect/>
          </a:stretch>
        </p:blipFill>
        <p:spPr>
          <a:xfrm flipH="1">
            <a:off x="0" y="0"/>
            <a:ext cx="12192004" cy="6857987"/>
          </a:xfrm>
          <a:prstGeom prst="rect">
            <a:avLst/>
          </a:prstGeom>
          <a:noFill/>
          <a:ln>
            <a:noFill/>
          </a:ln>
        </p:spPr>
      </p:pic>
      <p:sp>
        <p:nvSpPr>
          <p:cNvPr id="509" name="Google Shape;509;p41"/>
          <p:cNvSpPr/>
          <p:nvPr/>
        </p:nvSpPr>
        <p:spPr>
          <a:xfrm>
            <a:off x="577533" y="2010567"/>
            <a:ext cx="4187600" cy="1326800"/>
          </a:xfrm>
          <a:prstGeom prst="roundRect">
            <a:avLst>
              <a:gd name="adj" fmla="val 0"/>
            </a:avLst>
          </a:pr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10" name="Google Shape;510;p41"/>
          <p:cNvSpPr/>
          <p:nvPr/>
        </p:nvSpPr>
        <p:spPr>
          <a:xfrm>
            <a:off x="565733" y="3489484"/>
            <a:ext cx="4187600" cy="1326800"/>
          </a:xfrm>
          <a:prstGeom prst="roundRect">
            <a:avLst>
              <a:gd name="adj" fmla="val 0"/>
            </a:avLst>
          </a:pr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11" name="Google Shape;511;p41"/>
          <p:cNvSpPr/>
          <p:nvPr/>
        </p:nvSpPr>
        <p:spPr>
          <a:xfrm>
            <a:off x="565733" y="4968433"/>
            <a:ext cx="4187600" cy="1326800"/>
          </a:xfrm>
          <a:prstGeom prst="roundRect">
            <a:avLst>
              <a:gd name="adj" fmla="val 0"/>
            </a:avLst>
          </a:pr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12" name="Google Shape;512;p41"/>
          <p:cNvSpPr/>
          <p:nvPr/>
        </p:nvSpPr>
        <p:spPr>
          <a:xfrm>
            <a:off x="773633" y="2371533"/>
            <a:ext cx="604800" cy="604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13" name="Google Shape;513;p41"/>
          <p:cNvSpPr/>
          <p:nvPr/>
        </p:nvSpPr>
        <p:spPr>
          <a:xfrm>
            <a:off x="756433" y="3844067"/>
            <a:ext cx="604800" cy="604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14" name="Google Shape;514;p41"/>
          <p:cNvSpPr/>
          <p:nvPr/>
        </p:nvSpPr>
        <p:spPr>
          <a:xfrm>
            <a:off x="756433" y="5322233"/>
            <a:ext cx="604800" cy="604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15" name="Google Shape;515;p41"/>
          <p:cNvSpPr>
            <a:spLocks noGrp="1"/>
          </p:cNvSpPr>
          <p:nvPr>
            <p:ph type="body" idx="13"/>
          </p:nvPr>
        </p:nvSpPr>
        <p:spPr>
          <a:xfrm>
            <a:off x="1473933" y="2220300"/>
            <a:ext cx="30720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16" name="Google Shape;516;p41"/>
          <p:cNvSpPr>
            <a:spLocks noGrp="1"/>
          </p:cNvSpPr>
          <p:nvPr>
            <p:ph type="body" idx="14"/>
          </p:nvPr>
        </p:nvSpPr>
        <p:spPr>
          <a:xfrm>
            <a:off x="1464333" y="3693900"/>
            <a:ext cx="30720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17" name="Google Shape;517;p41"/>
          <p:cNvSpPr>
            <a:spLocks noGrp="1"/>
          </p:cNvSpPr>
          <p:nvPr>
            <p:ph type="body" idx="15"/>
          </p:nvPr>
        </p:nvSpPr>
        <p:spPr>
          <a:xfrm>
            <a:off x="1464333" y="5172300"/>
            <a:ext cx="30720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18" name="Google Shape;518;p41"/>
          <p:cNvSpPr>
            <a:spLocks noGrp="1"/>
          </p:cNvSpPr>
          <p:nvPr>
            <p:ph type="title"/>
          </p:nvPr>
        </p:nvSpPr>
        <p:spPr>
          <a:xfrm>
            <a:off x="6728467" y="508933"/>
            <a:ext cx="4786000" cy="1070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19" name="Google Shape;519;p41"/>
          <p:cNvSpPr txBox="1"/>
          <p:nvPr/>
        </p:nvSpPr>
        <p:spPr>
          <a:xfrm>
            <a:off x="774649" y="253469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20" name="Google Shape;520;p41"/>
          <p:cNvSpPr txBox="1"/>
          <p:nvPr/>
        </p:nvSpPr>
        <p:spPr>
          <a:xfrm>
            <a:off x="757449" y="400649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21" name="Google Shape;521;p41"/>
          <p:cNvSpPr txBox="1"/>
          <p:nvPr/>
        </p:nvSpPr>
        <p:spPr>
          <a:xfrm>
            <a:off x="757449" y="547829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C</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matchingName="Slide Multiple Quiz Options 3 v2">
  <p:cSld name="CUSTOM_27">
    <p:bg>
      <p:bgPr>
        <a:solidFill>
          <a:schemeClr val="accent5"/>
        </a:solidFill>
        <a:effectLst/>
      </p:bgPr>
    </p:bg>
    <p:spTree>
      <p:nvGrpSpPr>
        <p:cNvPr id="1" name="Shape 522"/>
        <p:cNvGrpSpPr/>
        <p:nvPr/>
      </p:nvGrpSpPr>
      <p:grpSpPr>
        <a:xfrm>
          <a:off x="0" y="0"/>
          <a:ext cx="0" cy="0"/>
          <a:chOff x="0" y="0"/>
          <a:chExt cx="0" cy="0"/>
        </a:xfrm>
      </p:grpSpPr>
      <p:pic>
        <p:nvPicPr>
          <p:cNvPr id="523" name="Google Shape;523;p42"/>
          <p:cNvPicPr preferRelativeResize="0"/>
          <p:nvPr/>
        </p:nvPicPr>
        <p:blipFill>
          <a:blip r:embed="rId2">
            <a:alphaModFix/>
          </a:blip>
          <a:stretch>
            <a:fillRect/>
          </a:stretch>
        </p:blipFill>
        <p:spPr>
          <a:xfrm flipH="1">
            <a:off x="-4473500" y="-224133"/>
            <a:ext cx="16665497" cy="9374335"/>
          </a:xfrm>
          <a:prstGeom prst="rect">
            <a:avLst/>
          </a:prstGeom>
          <a:noFill/>
          <a:ln>
            <a:noFill/>
          </a:ln>
        </p:spPr>
      </p:pic>
      <p:sp>
        <p:nvSpPr>
          <p:cNvPr id="524" name="Google Shape;524;p42"/>
          <p:cNvSpPr/>
          <p:nvPr/>
        </p:nvSpPr>
        <p:spPr>
          <a:xfrm>
            <a:off x="7463683" y="1082167"/>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25" name="Google Shape;525;p42"/>
          <p:cNvSpPr/>
          <p:nvPr/>
        </p:nvSpPr>
        <p:spPr>
          <a:xfrm>
            <a:off x="7463683" y="3057467"/>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26" name="Google Shape;526;p42"/>
          <p:cNvSpPr/>
          <p:nvPr/>
        </p:nvSpPr>
        <p:spPr>
          <a:xfrm>
            <a:off x="7463683" y="5032767"/>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27" name="Google Shape;527;p42"/>
          <p:cNvSpPr>
            <a:spLocks noGrp="1"/>
          </p:cNvSpPr>
          <p:nvPr>
            <p:ph type="body" idx="13"/>
          </p:nvPr>
        </p:nvSpPr>
        <p:spPr>
          <a:xfrm>
            <a:off x="8524800" y="854400"/>
            <a:ext cx="2803200" cy="1209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28" name="Google Shape;528;p42"/>
          <p:cNvSpPr>
            <a:spLocks noGrp="1"/>
          </p:cNvSpPr>
          <p:nvPr>
            <p:ph type="body" idx="14"/>
          </p:nvPr>
        </p:nvSpPr>
        <p:spPr>
          <a:xfrm>
            <a:off x="8524800" y="2827200"/>
            <a:ext cx="2803200" cy="1209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29" name="Google Shape;529;p42"/>
          <p:cNvSpPr>
            <a:spLocks noGrp="1"/>
          </p:cNvSpPr>
          <p:nvPr>
            <p:ph type="body" idx="15"/>
          </p:nvPr>
        </p:nvSpPr>
        <p:spPr>
          <a:xfrm>
            <a:off x="8524800" y="4804800"/>
            <a:ext cx="2803200" cy="1209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30" name="Google Shape;530;p42"/>
          <p:cNvSpPr>
            <a:spLocks noGrp="1"/>
          </p:cNvSpPr>
          <p:nvPr>
            <p:ph type="title"/>
          </p:nvPr>
        </p:nvSpPr>
        <p:spPr>
          <a:xfrm>
            <a:off x="1491400" y="1099200"/>
            <a:ext cx="42768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31" name="Google Shape;531;p42"/>
          <p:cNvSpPr txBox="1"/>
          <p:nvPr/>
        </p:nvSpPr>
        <p:spPr>
          <a:xfrm>
            <a:off x="7539483" y="1312960"/>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32" name="Google Shape;532;p42"/>
          <p:cNvSpPr txBox="1"/>
          <p:nvPr/>
        </p:nvSpPr>
        <p:spPr>
          <a:xfrm>
            <a:off x="7539483" y="3288260"/>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33" name="Google Shape;533;p42"/>
          <p:cNvSpPr txBox="1"/>
          <p:nvPr/>
        </p:nvSpPr>
        <p:spPr>
          <a:xfrm>
            <a:off x="7539483" y="5263560"/>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C</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matchingName="Slide Multiple Quiz Options 2 v1">
  <p:cSld name="CUSTOM_28">
    <p:bg>
      <p:bgPr>
        <a:solidFill>
          <a:schemeClr val="accent3"/>
        </a:solidFill>
        <a:effectLst/>
      </p:bgPr>
    </p:bg>
    <p:spTree>
      <p:nvGrpSpPr>
        <p:cNvPr id="1" name="Shape 534"/>
        <p:cNvGrpSpPr/>
        <p:nvPr/>
      </p:nvGrpSpPr>
      <p:grpSpPr>
        <a:xfrm>
          <a:off x="0" y="0"/>
          <a:ext cx="0" cy="0"/>
          <a:chOff x="0" y="0"/>
          <a:chExt cx="0" cy="0"/>
        </a:xfrm>
      </p:grpSpPr>
      <p:pic>
        <p:nvPicPr>
          <p:cNvPr id="535" name="Google Shape;535;p43"/>
          <p:cNvPicPr preferRelativeResize="0"/>
          <p:nvPr/>
        </p:nvPicPr>
        <p:blipFill>
          <a:blip r:embed="rId2">
            <a:alphaModFix/>
          </a:blip>
          <a:stretch>
            <a:fillRect/>
          </a:stretch>
        </p:blipFill>
        <p:spPr>
          <a:xfrm>
            <a:off x="-124500" y="-6689967"/>
            <a:ext cx="28305135" cy="15921635"/>
          </a:xfrm>
          <a:prstGeom prst="rect">
            <a:avLst/>
          </a:prstGeom>
          <a:noFill/>
          <a:ln>
            <a:noFill/>
          </a:ln>
        </p:spPr>
      </p:pic>
      <p:sp>
        <p:nvSpPr>
          <p:cNvPr id="536" name="Google Shape;536;p43"/>
          <p:cNvSpPr/>
          <p:nvPr/>
        </p:nvSpPr>
        <p:spPr>
          <a:xfrm>
            <a:off x="3378433" y="3383833"/>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37" name="Google Shape;537;p43"/>
          <p:cNvSpPr/>
          <p:nvPr/>
        </p:nvSpPr>
        <p:spPr>
          <a:xfrm>
            <a:off x="8059200" y="3383833"/>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38" name="Google Shape;538;p43"/>
          <p:cNvSpPr>
            <a:spLocks noGrp="1"/>
          </p:cNvSpPr>
          <p:nvPr>
            <p:ph type="title"/>
          </p:nvPr>
        </p:nvSpPr>
        <p:spPr>
          <a:xfrm>
            <a:off x="1324800" y="1687467"/>
            <a:ext cx="9537600" cy="1545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39" name="Google Shape;539;p43"/>
          <p:cNvSpPr>
            <a:spLocks noGrp="1"/>
          </p:cNvSpPr>
          <p:nvPr>
            <p:ph type="body" idx="13"/>
          </p:nvPr>
        </p:nvSpPr>
        <p:spPr>
          <a:xfrm>
            <a:off x="2049600" y="4287333"/>
            <a:ext cx="3398400" cy="8832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40" name="Google Shape;540;p43"/>
          <p:cNvSpPr>
            <a:spLocks noGrp="1"/>
          </p:cNvSpPr>
          <p:nvPr>
            <p:ph type="body" idx="14"/>
          </p:nvPr>
        </p:nvSpPr>
        <p:spPr>
          <a:xfrm>
            <a:off x="6729600" y="4287333"/>
            <a:ext cx="3398400" cy="8832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41" name="Google Shape;541;p43"/>
          <p:cNvSpPr txBox="1"/>
          <p:nvPr/>
        </p:nvSpPr>
        <p:spPr>
          <a:xfrm>
            <a:off x="3454249" y="361379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42" name="Google Shape;542;p43"/>
          <p:cNvSpPr txBox="1"/>
          <p:nvPr/>
        </p:nvSpPr>
        <p:spPr>
          <a:xfrm>
            <a:off x="8135016" y="3614627"/>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matchingName="Slide Multiple Quiz Options 2 v2">
  <p:cSld name="CUSTOM_29">
    <p:bg>
      <p:bgPr>
        <a:solidFill>
          <a:schemeClr val="accent5"/>
        </a:solidFill>
        <a:effectLst/>
      </p:bgPr>
    </p:bg>
    <p:spTree>
      <p:nvGrpSpPr>
        <p:cNvPr id="1" name="Shape 543"/>
        <p:cNvGrpSpPr/>
        <p:nvPr/>
      </p:nvGrpSpPr>
      <p:grpSpPr>
        <a:xfrm>
          <a:off x="0" y="0"/>
          <a:ext cx="0" cy="0"/>
          <a:chOff x="0" y="0"/>
          <a:chExt cx="0" cy="0"/>
        </a:xfrm>
      </p:grpSpPr>
      <p:pic>
        <p:nvPicPr>
          <p:cNvPr id="544" name="Google Shape;544;p44"/>
          <p:cNvPicPr preferRelativeResize="0"/>
          <p:nvPr/>
        </p:nvPicPr>
        <p:blipFill>
          <a:blip r:embed="rId2">
            <a:alphaModFix/>
          </a:blip>
          <a:stretch>
            <a:fillRect/>
          </a:stretch>
        </p:blipFill>
        <p:spPr>
          <a:xfrm>
            <a:off x="0" y="3028600"/>
            <a:ext cx="12191996" cy="6857987"/>
          </a:xfrm>
          <a:prstGeom prst="rect">
            <a:avLst/>
          </a:prstGeom>
          <a:noFill/>
          <a:ln>
            <a:noFill/>
          </a:ln>
        </p:spPr>
      </p:pic>
      <p:pic>
        <p:nvPicPr>
          <p:cNvPr id="545" name="Google Shape;545;p44"/>
          <p:cNvPicPr preferRelativeResize="0"/>
          <p:nvPr/>
        </p:nvPicPr>
        <p:blipFill>
          <a:blip r:embed="rId2">
            <a:alphaModFix/>
          </a:blip>
          <a:stretch>
            <a:fillRect/>
          </a:stretch>
        </p:blipFill>
        <p:spPr>
          <a:xfrm>
            <a:off x="0" y="-5045133"/>
            <a:ext cx="12191996" cy="6857987"/>
          </a:xfrm>
          <a:prstGeom prst="rect">
            <a:avLst/>
          </a:prstGeom>
          <a:noFill/>
          <a:ln>
            <a:noFill/>
          </a:ln>
        </p:spPr>
      </p:pic>
      <p:sp>
        <p:nvSpPr>
          <p:cNvPr id="546" name="Google Shape;546;p44"/>
          <p:cNvSpPr/>
          <p:nvPr/>
        </p:nvSpPr>
        <p:spPr>
          <a:xfrm>
            <a:off x="1850617" y="3674633"/>
            <a:ext cx="3810000" cy="1320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47" name="Google Shape;547;p44"/>
          <p:cNvSpPr/>
          <p:nvPr/>
        </p:nvSpPr>
        <p:spPr>
          <a:xfrm>
            <a:off x="3378433" y="3059667"/>
            <a:ext cx="754400" cy="7544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48" name="Google Shape;548;p44"/>
          <p:cNvSpPr/>
          <p:nvPr/>
        </p:nvSpPr>
        <p:spPr>
          <a:xfrm>
            <a:off x="6531384" y="3674633"/>
            <a:ext cx="3810000" cy="1320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49" name="Google Shape;549;p44"/>
          <p:cNvSpPr/>
          <p:nvPr/>
        </p:nvSpPr>
        <p:spPr>
          <a:xfrm>
            <a:off x="8059200" y="3059667"/>
            <a:ext cx="754400" cy="7544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50" name="Google Shape;550;p44"/>
          <p:cNvSpPr>
            <a:spLocks noGrp="1"/>
          </p:cNvSpPr>
          <p:nvPr>
            <p:ph type="title"/>
          </p:nvPr>
        </p:nvSpPr>
        <p:spPr>
          <a:xfrm>
            <a:off x="1324800" y="1363200"/>
            <a:ext cx="9537600" cy="1545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51" name="Google Shape;551;p44"/>
          <p:cNvSpPr>
            <a:spLocks noGrp="1"/>
          </p:cNvSpPr>
          <p:nvPr>
            <p:ph type="body" idx="13"/>
          </p:nvPr>
        </p:nvSpPr>
        <p:spPr>
          <a:xfrm>
            <a:off x="2054400" y="3893433"/>
            <a:ext cx="3398400" cy="8832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52" name="Google Shape;552;p44"/>
          <p:cNvSpPr>
            <a:spLocks noGrp="1"/>
          </p:cNvSpPr>
          <p:nvPr>
            <p:ph type="body" idx="14"/>
          </p:nvPr>
        </p:nvSpPr>
        <p:spPr>
          <a:xfrm>
            <a:off x="6734400" y="3893433"/>
            <a:ext cx="3398400" cy="8832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53" name="Google Shape;553;p44"/>
          <p:cNvSpPr txBox="1"/>
          <p:nvPr/>
        </p:nvSpPr>
        <p:spPr>
          <a:xfrm>
            <a:off x="3454249" y="3290460"/>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54" name="Google Shape;554;p44"/>
          <p:cNvSpPr txBox="1"/>
          <p:nvPr/>
        </p:nvSpPr>
        <p:spPr>
          <a:xfrm>
            <a:off x="8132216" y="3290460"/>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matchingName="Slide Single Quiz Options 4 v1">
  <p:cSld name="CUSTOM_30">
    <p:bg>
      <p:bgPr>
        <a:solidFill>
          <a:schemeClr val="accent3"/>
        </a:solidFill>
        <a:effectLst/>
      </p:bgPr>
    </p:bg>
    <p:spTree>
      <p:nvGrpSpPr>
        <p:cNvPr id="1" name="Shape 555"/>
        <p:cNvGrpSpPr/>
        <p:nvPr/>
      </p:nvGrpSpPr>
      <p:grpSpPr>
        <a:xfrm>
          <a:off x="0" y="0"/>
          <a:ext cx="0" cy="0"/>
          <a:chOff x="0" y="0"/>
          <a:chExt cx="0" cy="0"/>
        </a:xfrm>
      </p:grpSpPr>
      <p:sp>
        <p:nvSpPr>
          <p:cNvPr id="556" name="Google Shape;556;p45"/>
          <p:cNvSpPr/>
          <p:nvPr/>
        </p:nvSpPr>
        <p:spPr>
          <a:xfrm>
            <a:off x="6744700" y="908167"/>
            <a:ext cx="604800" cy="6048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57" name="Google Shape;557;p45"/>
          <p:cNvSpPr/>
          <p:nvPr/>
        </p:nvSpPr>
        <p:spPr>
          <a:xfrm>
            <a:off x="6727500" y="2380700"/>
            <a:ext cx="604800" cy="6048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58" name="Google Shape;558;p45"/>
          <p:cNvSpPr/>
          <p:nvPr/>
        </p:nvSpPr>
        <p:spPr>
          <a:xfrm>
            <a:off x="6727500" y="3858867"/>
            <a:ext cx="604800" cy="6048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59" name="Google Shape;559;p45"/>
          <p:cNvSpPr/>
          <p:nvPr/>
        </p:nvSpPr>
        <p:spPr>
          <a:xfrm>
            <a:off x="6727500" y="5338617"/>
            <a:ext cx="604800" cy="6048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60" name="Google Shape;560;p45"/>
          <p:cNvSpPr>
            <a:spLocks noGrp="1"/>
          </p:cNvSpPr>
          <p:nvPr>
            <p:ph type="title"/>
          </p:nvPr>
        </p:nvSpPr>
        <p:spPr>
          <a:xfrm>
            <a:off x="964800" y="849600"/>
            <a:ext cx="4689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61" name="Google Shape;561;p45"/>
          <p:cNvSpPr>
            <a:spLocks noGrp="1"/>
          </p:cNvSpPr>
          <p:nvPr>
            <p:ph type="body" idx="13"/>
          </p:nvPr>
        </p:nvSpPr>
        <p:spPr>
          <a:xfrm>
            <a:off x="7751600" y="753600"/>
            <a:ext cx="36524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62" name="Google Shape;562;p45"/>
          <p:cNvSpPr>
            <a:spLocks noGrp="1"/>
          </p:cNvSpPr>
          <p:nvPr>
            <p:ph type="body" idx="14"/>
          </p:nvPr>
        </p:nvSpPr>
        <p:spPr>
          <a:xfrm>
            <a:off x="7751600" y="2227200"/>
            <a:ext cx="36524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63" name="Google Shape;563;p45"/>
          <p:cNvSpPr>
            <a:spLocks noGrp="1"/>
          </p:cNvSpPr>
          <p:nvPr>
            <p:ph type="body" idx="15"/>
          </p:nvPr>
        </p:nvSpPr>
        <p:spPr>
          <a:xfrm>
            <a:off x="7751600" y="3700800"/>
            <a:ext cx="36524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64" name="Google Shape;564;p45"/>
          <p:cNvSpPr>
            <a:spLocks noGrp="1"/>
          </p:cNvSpPr>
          <p:nvPr>
            <p:ph type="body" idx="16"/>
          </p:nvPr>
        </p:nvSpPr>
        <p:spPr>
          <a:xfrm>
            <a:off x="7751600" y="5184000"/>
            <a:ext cx="36524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pic>
        <p:nvPicPr>
          <p:cNvPr id="565" name="Google Shape;565;p45"/>
          <p:cNvPicPr preferRelativeResize="0"/>
          <p:nvPr/>
        </p:nvPicPr>
        <p:blipFill>
          <a:blip r:embed="rId2">
            <a:alphaModFix/>
          </a:blip>
          <a:stretch>
            <a:fillRect/>
          </a:stretch>
        </p:blipFill>
        <p:spPr>
          <a:xfrm rot="10800000" flipH="1">
            <a:off x="0" y="3557195"/>
            <a:ext cx="5868067" cy="3300799"/>
          </a:xfrm>
          <a:prstGeom prst="rect">
            <a:avLst/>
          </a:prstGeom>
          <a:noFill/>
          <a:ln>
            <a:noFill/>
          </a:ln>
        </p:spPr>
      </p:pic>
      <p:sp>
        <p:nvSpPr>
          <p:cNvPr id="566" name="Google Shape;566;p45"/>
          <p:cNvSpPr txBox="1"/>
          <p:nvPr/>
        </p:nvSpPr>
        <p:spPr>
          <a:xfrm>
            <a:off x="6745716" y="106799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67" name="Google Shape;567;p45"/>
          <p:cNvSpPr txBox="1"/>
          <p:nvPr/>
        </p:nvSpPr>
        <p:spPr>
          <a:xfrm>
            <a:off x="6728516" y="25395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68" name="Google Shape;568;p45"/>
          <p:cNvSpPr txBox="1"/>
          <p:nvPr/>
        </p:nvSpPr>
        <p:spPr>
          <a:xfrm>
            <a:off x="6728516" y="4015676"/>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C</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69" name="Google Shape;569;p45"/>
          <p:cNvSpPr txBox="1"/>
          <p:nvPr/>
        </p:nvSpPr>
        <p:spPr>
          <a:xfrm>
            <a:off x="6728516" y="549024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D</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matchingName="Slide Single Quiz Options 4 v2">
  <p:cSld name="CUSTOM_38">
    <p:bg>
      <p:bgPr>
        <a:solidFill>
          <a:schemeClr val="accent4"/>
        </a:solidFill>
        <a:effectLst/>
      </p:bgPr>
    </p:bg>
    <p:spTree>
      <p:nvGrpSpPr>
        <p:cNvPr id="1" name="Shape 570"/>
        <p:cNvGrpSpPr/>
        <p:nvPr/>
      </p:nvGrpSpPr>
      <p:grpSpPr>
        <a:xfrm>
          <a:off x="0" y="0"/>
          <a:ext cx="0" cy="0"/>
          <a:chOff x="0" y="0"/>
          <a:chExt cx="0" cy="0"/>
        </a:xfrm>
      </p:grpSpPr>
      <p:pic>
        <p:nvPicPr>
          <p:cNvPr id="571" name="Google Shape;571;p46"/>
          <p:cNvPicPr preferRelativeResize="0"/>
          <p:nvPr/>
        </p:nvPicPr>
        <p:blipFill>
          <a:blip r:embed="rId2">
            <a:alphaModFix/>
          </a:blip>
          <a:stretch>
            <a:fillRect/>
          </a:stretch>
        </p:blipFill>
        <p:spPr>
          <a:xfrm>
            <a:off x="1" y="13"/>
            <a:ext cx="12192004" cy="6857987"/>
          </a:xfrm>
          <a:prstGeom prst="rect">
            <a:avLst/>
          </a:prstGeom>
          <a:noFill/>
          <a:ln>
            <a:noFill/>
          </a:ln>
        </p:spPr>
      </p:pic>
      <p:sp>
        <p:nvSpPr>
          <p:cNvPr id="572" name="Google Shape;572;p46"/>
          <p:cNvSpPr/>
          <p:nvPr/>
        </p:nvSpPr>
        <p:spPr>
          <a:xfrm>
            <a:off x="1780567" y="2394200"/>
            <a:ext cx="3835200" cy="1252000"/>
          </a:xfrm>
          <a:prstGeom prst="roundRect">
            <a:avLst>
              <a:gd name="adj" fmla="val 0"/>
            </a:avLst>
          </a:pr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73" name="Google Shape;573;p46"/>
          <p:cNvSpPr/>
          <p:nvPr/>
        </p:nvSpPr>
        <p:spPr>
          <a:xfrm>
            <a:off x="2020949" y="2643000"/>
            <a:ext cx="754400" cy="7544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74" name="Google Shape;574;p46"/>
          <p:cNvSpPr/>
          <p:nvPr/>
        </p:nvSpPr>
        <p:spPr>
          <a:xfrm>
            <a:off x="6244033" y="2394200"/>
            <a:ext cx="3835200" cy="1252000"/>
          </a:xfrm>
          <a:prstGeom prst="roundRect">
            <a:avLst>
              <a:gd name="adj" fmla="val 0"/>
            </a:avLst>
          </a:pr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75" name="Google Shape;575;p46"/>
          <p:cNvSpPr/>
          <p:nvPr/>
        </p:nvSpPr>
        <p:spPr>
          <a:xfrm>
            <a:off x="6484416" y="2643000"/>
            <a:ext cx="754400" cy="7544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76" name="Google Shape;576;p46"/>
          <p:cNvSpPr/>
          <p:nvPr/>
        </p:nvSpPr>
        <p:spPr>
          <a:xfrm>
            <a:off x="1780567" y="4127667"/>
            <a:ext cx="3835200" cy="1252000"/>
          </a:xfrm>
          <a:prstGeom prst="roundRect">
            <a:avLst>
              <a:gd name="adj" fmla="val 0"/>
            </a:avLst>
          </a:pr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77" name="Google Shape;577;p46"/>
          <p:cNvSpPr/>
          <p:nvPr/>
        </p:nvSpPr>
        <p:spPr>
          <a:xfrm>
            <a:off x="2020949" y="4376467"/>
            <a:ext cx="754400" cy="7544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78" name="Google Shape;578;p46"/>
          <p:cNvSpPr/>
          <p:nvPr/>
        </p:nvSpPr>
        <p:spPr>
          <a:xfrm>
            <a:off x="6244033" y="4127667"/>
            <a:ext cx="3835200" cy="1252000"/>
          </a:xfrm>
          <a:prstGeom prst="roundRect">
            <a:avLst>
              <a:gd name="adj" fmla="val 0"/>
            </a:avLst>
          </a:pr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79" name="Google Shape;579;p46"/>
          <p:cNvSpPr/>
          <p:nvPr/>
        </p:nvSpPr>
        <p:spPr>
          <a:xfrm>
            <a:off x="6484416" y="4376467"/>
            <a:ext cx="754400" cy="7544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80" name="Google Shape;580;p46"/>
          <p:cNvSpPr>
            <a:spLocks noGrp="1"/>
          </p:cNvSpPr>
          <p:nvPr>
            <p:ph type="title"/>
          </p:nvPr>
        </p:nvSpPr>
        <p:spPr>
          <a:xfrm>
            <a:off x="1865567" y="542000"/>
            <a:ext cx="8213600" cy="1252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81" name="Google Shape;581;p46"/>
          <p:cNvSpPr>
            <a:spLocks noGrp="1"/>
          </p:cNvSpPr>
          <p:nvPr>
            <p:ph type="body" idx="14"/>
          </p:nvPr>
        </p:nvSpPr>
        <p:spPr>
          <a:xfrm>
            <a:off x="7363163" y="2577400"/>
            <a:ext cx="23336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82" name="Google Shape;582;p46"/>
          <p:cNvSpPr>
            <a:spLocks noGrp="1"/>
          </p:cNvSpPr>
          <p:nvPr>
            <p:ph type="body" idx="16"/>
          </p:nvPr>
        </p:nvSpPr>
        <p:spPr>
          <a:xfrm>
            <a:off x="7363163" y="4310867"/>
            <a:ext cx="23336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83" name="Google Shape;583;p46"/>
          <p:cNvSpPr>
            <a:spLocks noGrp="1"/>
          </p:cNvSpPr>
          <p:nvPr>
            <p:ph type="body" idx="13"/>
          </p:nvPr>
        </p:nvSpPr>
        <p:spPr>
          <a:xfrm>
            <a:off x="2994129" y="2577400"/>
            <a:ext cx="23336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84" name="Google Shape;584;p46"/>
          <p:cNvSpPr>
            <a:spLocks noGrp="1"/>
          </p:cNvSpPr>
          <p:nvPr>
            <p:ph type="body" idx="15"/>
          </p:nvPr>
        </p:nvSpPr>
        <p:spPr>
          <a:xfrm>
            <a:off x="2994129" y="4310867"/>
            <a:ext cx="2333600" cy="921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585" name="Google Shape;585;p46"/>
          <p:cNvSpPr txBox="1"/>
          <p:nvPr/>
        </p:nvSpPr>
        <p:spPr>
          <a:xfrm>
            <a:off x="2096749" y="28918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86" name="Google Shape;586;p46"/>
          <p:cNvSpPr txBox="1"/>
          <p:nvPr/>
        </p:nvSpPr>
        <p:spPr>
          <a:xfrm>
            <a:off x="6560216" y="28738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87" name="Google Shape;587;p46"/>
          <p:cNvSpPr txBox="1"/>
          <p:nvPr/>
        </p:nvSpPr>
        <p:spPr>
          <a:xfrm>
            <a:off x="2096749" y="4625276"/>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C</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588" name="Google Shape;588;p46"/>
          <p:cNvSpPr txBox="1"/>
          <p:nvPr/>
        </p:nvSpPr>
        <p:spPr>
          <a:xfrm>
            <a:off x="6560216" y="4607276"/>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D</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matchingName="Slide Single Quiz Options 3 v1">
  <p:cSld name="CUSTOM_31">
    <p:bg>
      <p:bgPr>
        <a:solidFill>
          <a:schemeClr val="accent1"/>
        </a:solidFill>
        <a:effectLst/>
      </p:bgPr>
    </p:bg>
    <p:spTree>
      <p:nvGrpSpPr>
        <p:cNvPr id="1" name="Shape 589"/>
        <p:cNvGrpSpPr/>
        <p:nvPr/>
      </p:nvGrpSpPr>
      <p:grpSpPr>
        <a:xfrm>
          <a:off x="0" y="0"/>
          <a:ext cx="0" cy="0"/>
          <a:chOff x="0" y="0"/>
          <a:chExt cx="0" cy="0"/>
        </a:xfrm>
      </p:grpSpPr>
      <p:pic>
        <p:nvPicPr>
          <p:cNvPr id="590" name="Google Shape;590;p47"/>
          <p:cNvPicPr preferRelativeResize="0"/>
          <p:nvPr/>
        </p:nvPicPr>
        <p:blipFill>
          <a:blip r:embed="rId2">
            <a:alphaModFix/>
          </a:blip>
          <a:stretch>
            <a:fillRect/>
          </a:stretch>
        </p:blipFill>
        <p:spPr>
          <a:xfrm>
            <a:off x="0" y="-1272467"/>
            <a:ext cx="12191996" cy="6857987"/>
          </a:xfrm>
          <a:prstGeom prst="rect">
            <a:avLst/>
          </a:prstGeom>
          <a:noFill/>
          <a:ln>
            <a:noFill/>
          </a:ln>
        </p:spPr>
      </p:pic>
      <p:sp>
        <p:nvSpPr>
          <p:cNvPr id="591" name="Google Shape;591;p47"/>
          <p:cNvSpPr/>
          <p:nvPr/>
        </p:nvSpPr>
        <p:spPr>
          <a:xfrm>
            <a:off x="498400" y="3424417"/>
            <a:ext cx="3626000" cy="1326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92" name="Google Shape;592;p47"/>
          <p:cNvSpPr/>
          <p:nvPr/>
        </p:nvSpPr>
        <p:spPr>
          <a:xfrm>
            <a:off x="4302461" y="3424417"/>
            <a:ext cx="3626000" cy="1326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93" name="Google Shape;593;p47"/>
          <p:cNvSpPr/>
          <p:nvPr/>
        </p:nvSpPr>
        <p:spPr>
          <a:xfrm>
            <a:off x="8106521" y="3424417"/>
            <a:ext cx="3626000" cy="1326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94" name="Google Shape;594;p47"/>
          <p:cNvSpPr/>
          <p:nvPr/>
        </p:nvSpPr>
        <p:spPr>
          <a:xfrm>
            <a:off x="1934200" y="2846817"/>
            <a:ext cx="754400" cy="754400"/>
          </a:xfrm>
          <a:prstGeom prst="roundRect">
            <a:avLst>
              <a:gd name="adj" fmla="val 0"/>
            </a:avLst>
          </a:prstGeom>
          <a:solidFill>
            <a:schemeClr val="accent6"/>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95" name="Google Shape;595;p47"/>
          <p:cNvSpPr/>
          <p:nvPr/>
        </p:nvSpPr>
        <p:spPr>
          <a:xfrm>
            <a:off x="5738267" y="2846817"/>
            <a:ext cx="754400" cy="754400"/>
          </a:xfrm>
          <a:prstGeom prst="roundRect">
            <a:avLst>
              <a:gd name="adj" fmla="val 0"/>
            </a:avLst>
          </a:prstGeom>
          <a:solidFill>
            <a:schemeClr val="accent6"/>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96" name="Google Shape;596;p47"/>
          <p:cNvSpPr/>
          <p:nvPr/>
        </p:nvSpPr>
        <p:spPr>
          <a:xfrm>
            <a:off x="9542321" y="2846817"/>
            <a:ext cx="754400" cy="754400"/>
          </a:xfrm>
          <a:prstGeom prst="roundRect">
            <a:avLst>
              <a:gd name="adj" fmla="val 0"/>
            </a:avLst>
          </a:prstGeom>
          <a:solidFill>
            <a:schemeClr val="accent6"/>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597" name="Google Shape;597;p47"/>
          <p:cNvSpPr>
            <a:spLocks noGrp="1"/>
          </p:cNvSpPr>
          <p:nvPr>
            <p:ph type="title"/>
          </p:nvPr>
        </p:nvSpPr>
        <p:spPr>
          <a:xfrm>
            <a:off x="1327200" y="433333"/>
            <a:ext cx="9537600" cy="1545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98" name="Google Shape;598;p47"/>
          <p:cNvSpPr>
            <a:spLocks noGrp="1"/>
          </p:cNvSpPr>
          <p:nvPr>
            <p:ph type="body" idx="13"/>
          </p:nvPr>
        </p:nvSpPr>
        <p:spPr>
          <a:xfrm>
            <a:off x="609600" y="3648000"/>
            <a:ext cx="3398400" cy="883200"/>
          </a:xfrm>
          <a:prstGeom prst="rect">
            <a:avLst/>
          </a:prstGeom>
        </p:spPr>
        <p:txBody>
          <a:bodyPr spcFirstLastPara="1" wrap="square" lIns="0" tIns="0" rIns="0" bIns="0" anchor="t"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599" name="Google Shape;599;p47"/>
          <p:cNvSpPr>
            <a:spLocks noGrp="1"/>
          </p:cNvSpPr>
          <p:nvPr>
            <p:ph type="body" idx="14"/>
          </p:nvPr>
        </p:nvSpPr>
        <p:spPr>
          <a:xfrm>
            <a:off x="4416000" y="3648000"/>
            <a:ext cx="3398400" cy="883200"/>
          </a:xfrm>
          <a:prstGeom prst="rect">
            <a:avLst/>
          </a:prstGeom>
        </p:spPr>
        <p:txBody>
          <a:bodyPr spcFirstLastPara="1" wrap="square" lIns="0" tIns="0" rIns="0" bIns="0" anchor="t"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600" name="Google Shape;600;p47"/>
          <p:cNvSpPr>
            <a:spLocks noGrp="1"/>
          </p:cNvSpPr>
          <p:nvPr>
            <p:ph type="body" idx="15"/>
          </p:nvPr>
        </p:nvSpPr>
        <p:spPr>
          <a:xfrm>
            <a:off x="8217600" y="3648000"/>
            <a:ext cx="3398400" cy="883200"/>
          </a:xfrm>
          <a:prstGeom prst="rect">
            <a:avLst/>
          </a:prstGeom>
        </p:spPr>
        <p:txBody>
          <a:bodyPr spcFirstLastPara="1" wrap="square" lIns="0" tIns="0" rIns="0" bIns="0" anchor="t"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601" name="Google Shape;601;p47"/>
          <p:cNvSpPr txBox="1"/>
          <p:nvPr/>
        </p:nvSpPr>
        <p:spPr>
          <a:xfrm>
            <a:off x="2010016" y="307764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602" name="Google Shape;602;p47"/>
          <p:cNvSpPr txBox="1"/>
          <p:nvPr/>
        </p:nvSpPr>
        <p:spPr>
          <a:xfrm>
            <a:off x="5814083" y="307764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603" name="Google Shape;603;p47"/>
          <p:cNvSpPr txBox="1"/>
          <p:nvPr/>
        </p:nvSpPr>
        <p:spPr>
          <a:xfrm>
            <a:off x="9618149" y="307764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C</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matchingName="Slide Single Quiz Options 3 v2">
  <p:cSld name="CUSTOM_32">
    <p:bg>
      <p:bgPr>
        <a:solidFill>
          <a:schemeClr val="accent6"/>
        </a:solidFill>
        <a:effectLst/>
      </p:bgPr>
    </p:bg>
    <p:spTree>
      <p:nvGrpSpPr>
        <p:cNvPr id="1" name="Shape 604"/>
        <p:cNvGrpSpPr/>
        <p:nvPr/>
      </p:nvGrpSpPr>
      <p:grpSpPr>
        <a:xfrm>
          <a:off x="0" y="0"/>
          <a:ext cx="0" cy="0"/>
          <a:chOff x="0" y="0"/>
          <a:chExt cx="0" cy="0"/>
        </a:xfrm>
      </p:grpSpPr>
      <p:pic>
        <p:nvPicPr>
          <p:cNvPr id="605" name="Google Shape;605;p48"/>
          <p:cNvPicPr preferRelativeResize="0"/>
          <p:nvPr/>
        </p:nvPicPr>
        <p:blipFill>
          <a:blip r:embed="rId2">
            <a:alphaModFix/>
          </a:blip>
          <a:stretch>
            <a:fillRect/>
          </a:stretch>
        </p:blipFill>
        <p:spPr>
          <a:xfrm rot="5400000" flipH="1">
            <a:off x="-3590641" y="1784067"/>
            <a:ext cx="12192004" cy="6857987"/>
          </a:xfrm>
          <a:prstGeom prst="rect">
            <a:avLst/>
          </a:prstGeom>
          <a:noFill/>
          <a:ln>
            <a:noFill/>
          </a:ln>
        </p:spPr>
      </p:pic>
      <p:sp>
        <p:nvSpPr>
          <p:cNvPr id="606" name="Google Shape;606;p48"/>
          <p:cNvSpPr/>
          <p:nvPr/>
        </p:nvSpPr>
        <p:spPr>
          <a:xfrm flipH="1">
            <a:off x="1592395" y="0"/>
            <a:ext cx="10599600" cy="6858000"/>
          </a:xfrm>
          <a:prstGeom prst="rect">
            <a:avLst/>
          </a:prstGeom>
          <a:solidFill>
            <a:srgbClr val="BBC7DD"/>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07" name="Google Shape;607;p48"/>
          <p:cNvSpPr/>
          <p:nvPr/>
        </p:nvSpPr>
        <p:spPr>
          <a:xfrm>
            <a:off x="6855649" y="1082167"/>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08" name="Google Shape;608;p48"/>
          <p:cNvSpPr/>
          <p:nvPr/>
        </p:nvSpPr>
        <p:spPr>
          <a:xfrm>
            <a:off x="6855649" y="3057467"/>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09" name="Google Shape;609;p48"/>
          <p:cNvSpPr/>
          <p:nvPr/>
        </p:nvSpPr>
        <p:spPr>
          <a:xfrm>
            <a:off x="6855649" y="5032767"/>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10" name="Google Shape;610;p48"/>
          <p:cNvSpPr>
            <a:spLocks noGrp="1"/>
          </p:cNvSpPr>
          <p:nvPr>
            <p:ph type="title"/>
          </p:nvPr>
        </p:nvSpPr>
        <p:spPr>
          <a:xfrm>
            <a:off x="1508233" y="1094400"/>
            <a:ext cx="4689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11" name="Google Shape;611;p48"/>
          <p:cNvSpPr>
            <a:spLocks noGrp="1"/>
          </p:cNvSpPr>
          <p:nvPr>
            <p:ph type="body" idx="14"/>
          </p:nvPr>
        </p:nvSpPr>
        <p:spPr>
          <a:xfrm>
            <a:off x="7910400" y="2827200"/>
            <a:ext cx="2803200" cy="1209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12" name="Google Shape;612;p48"/>
          <p:cNvSpPr>
            <a:spLocks noGrp="1"/>
          </p:cNvSpPr>
          <p:nvPr>
            <p:ph type="body" idx="15"/>
          </p:nvPr>
        </p:nvSpPr>
        <p:spPr>
          <a:xfrm>
            <a:off x="7910400" y="4804800"/>
            <a:ext cx="2803200" cy="1209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13" name="Google Shape;613;p48"/>
          <p:cNvSpPr>
            <a:spLocks noGrp="1"/>
          </p:cNvSpPr>
          <p:nvPr>
            <p:ph type="body" idx="13"/>
          </p:nvPr>
        </p:nvSpPr>
        <p:spPr>
          <a:xfrm>
            <a:off x="7910400" y="854400"/>
            <a:ext cx="2803200" cy="1209600"/>
          </a:xfrm>
          <a:prstGeom prst="rect">
            <a:avLst/>
          </a:prstGeom>
        </p:spPr>
        <p:txBody>
          <a:bodyPr spcFirstLastPara="1" wrap="square" lIns="0" tIns="0" rIns="0" bIns="0" anchor="ctr" anchorCtr="0">
            <a:noAutofit/>
          </a:bodyPr>
          <a:lstStyle>
            <a:lvl1pPr marL="457200" indent="-317500">
              <a:defRPr/>
            </a:lvl1pPr>
            <a:lvl2pPr marL="914400" indent="-317500">
              <a:defRPr/>
            </a:lvl2pPr>
            <a:lvl3pPr marL="1371600" indent="-317500">
              <a:defRPr/>
            </a:lvl3pPr>
            <a:lvl4pPr marL="1828800" indent="-317500">
              <a:defRPr/>
            </a:lvl4pPr>
            <a:lvl5pPr marL="2286000" indent="-317500">
              <a:defRPr/>
            </a:lvl5pPr>
            <a:lvl6pPr marL="2743200" indent="-317500">
              <a:defRPr/>
            </a:lvl6pPr>
            <a:lvl7pPr marL="3200400" indent="-317500">
              <a:defRPr/>
            </a:lvl7pPr>
            <a:lvl8pPr marL="3657600" indent="-317500">
              <a:defRPr/>
            </a:lvl8pPr>
            <a:lvl9pPr marL="4114800" indent="-317500">
              <a:defRPr/>
            </a:lvl9pPr>
          </a:lstStyle>
          <a:p>
            <a:r>
              <a:rPr lang="en-US"/>
              <a:t>Click to edit Master text styles</a:t>
            </a:r>
          </a:p>
        </p:txBody>
      </p:sp>
      <p:sp>
        <p:nvSpPr>
          <p:cNvPr id="614" name="Google Shape;614;p48"/>
          <p:cNvSpPr txBox="1"/>
          <p:nvPr/>
        </p:nvSpPr>
        <p:spPr>
          <a:xfrm>
            <a:off x="6931449" y="1312976"/>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615" name="Google Shape;615;p48"/>
          <p:cNvSpPr txBox="1"/>
          <p:nvPr/>
        </p:nvSpPr>
        <p:spPr>
          <a:xfrm>
            <a:off x="6931449" y="3288276"/>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616" name="Google Shape;616;p48"/>
          <p:cNvSpPr txBox="1"/>
          <p:nvPr/>
        </p:nvSpPr>
        <p:spPr>
          <a:xfrm>
            <a:off x="6931449" y="5263576"/>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C</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matchingName="Slide Single Quiz Options 2 v1">
  <p:cSld name="CUSTOM_33">
    <p:bg>
      <p:bgPr>
        <a:solidFill>
          <a:schemeClr val="accent3"/>
        </a:solidFill>
        <a:effectLst/>
      </p:bgPr>
    </p:bg>
    <p:spTree>
      <p:nvGrpSpPr>
        <p:cNvPr id="1" name="Shape 617"/>
        <p:cNvGrpSpPr/>
        <p:nvPr/>
      </p:nvGrpSpPr>
      <p:grpSpPr>
        <a:xfrm>
          <a:off x="0" y="0"/>
          <a:ext cx="0" cy="0"/>
          <a:chOff x="0" y="0"/>
          <a:chExt cx="0" cy="0"/>
        </a:xfrm>
      </p:grpSpPr>
      <p:pic>
        <p:nvPicPr>
          <p:cNvPr id="618" name="Google Shape;618;p49"/>
          <p:cNvPicPr preferRelativeResize="0"/>
          <p:nvPr/>
        </p:nvPicPr>
        <p:blipFill>
          <a:blip r:embed="rId2">
            <a:alphaModFix/>
          </a:blip>
          <a:stretch>
            <a:fillRect/>
          </a:stretch>
        </p:blipFill>
        <p:spPr>
          <a:xfrm flipH="1">
            <a:off x="0" y="0"/>
            <a:ext cx="12192004" cy="6857987"/>
          </a:xfrm>
          <a:prstGeom prst="rect">
            <a:avLst/>
          </a:prstGeom>
          <a:noFill/>
          <a:ln>
            <a:noFill/>
          </a:ln>
        </p:spPr>
      </p:pic>
      <p:sp>
        <p:nvSpPr>
          <p:cNvPr id="619" name="Google Shape;619;p49"/>
          <p:cNvSpPr/>
          <p:nvPr/>
        </p:nvSpPr>
        <p:spPr>
          <a:xfrm>
            <a:off x="1850617" y="3690800"/>
            <a:ext cx="3810000" cy="1320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20" name="Google Shape;620;p49"/>
          <p:cNvSpPr/>
          <p:nvPr/>
        </p:nvSpPr>
        <p:spPr>
          <a:xfrm>
            <a:off x="3378433" y="3075833"/>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21" name="Google Shape;621;p49"/>
          <p:cNvSpPr/>
          <p:nvPr/>
        </p:nvSpPr>
        <p:spPr>
          <a:xfrm>
            <a:off x="6531384" y="3690800"/>
            <a:ext cx="3810000" cy="13208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22" name="Google Shape;622;p49"/>
          <p:cNvSpPr/>
          <p:nvPr/>
        </p:nvSpPr>
        <p:spPr>
          <a:xfrm>
            <a:off x="8059200" y="3075833"/>
            <a:ext cx="754400" cy="7544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23" name="Google Shape;623;p49"/>
          <p:cNvSpPr>
            <a:spLocks noGrp="1"/>
          </p:cNvSpPr>
          <p:nvPr>
            <p:ph type="title"/>
          </p:nvPr>
        </p:nvSpPr>
        <p:spPr>
          <a:xfrm>
            <a:off x="1324800" y="1377600"/>
            <a:ext cx="9537600" cy="1545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24" name="Google Shape;624;p49"/>
          <p:cNvSpPr>
            <a:spLocks noGrp="1"/>
          </p:cNvSpPr>
          <p:nvPr>
            <p:ph type="body" idx="13"/>
          </p:nvPr>
        </p:nvSpPr>
        <p:spPr>
          <a:xfrm>
            <a:off x="2054400" y="3907200"/>
            <a:ext cx="3398400" cy="8832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625" name="Google Shape;625;p49"/>
          <p:cNvSpPr>
            <a:spLocks noGrp="1"/>
          </p:cNvSpPr>
          <p:nvPr>
            <p:ph type="body" idx="14"/>
          </p:nvPr>
        </p:nvSpPr>
        <p:spPr>
          <a:xfrm>
            <a:off x="6734400" y="3907200"/>
            <a:ext cx="3398400" cy="883200"/>
          </a:xfrm>
          <a:prstGeom prst="rect">
            <a:avLst/>
          </a:prstGeom>
        </p:spPr>
        <p:txBody>
          <a:bodyPr spcFirstLastPara="1" wrap="square" lIns="0" tIns="0" rIns="0" bIns="0" anchor="ctr" anchorCtr="0">
            <a:noAutofit/>
          </a:bodyPr>
          <a:lstStyle>
            <a:lvl1pPr marL="457200" indent="-317500" algn="ctr">
              <a:defRPr/>
            </a:lvl1pPr>
            <a:lvl2pPr marL="914400" indent="-317500" algn="ctr">
              <a:defRPr/>
            </a:lvl2pPr>
            <a:lvl3pPr marL="1371600" indent="-317500" algn="ctr">
              <a:defRPr/>
            </a:lvl3pPr>
            <a:lvl4pPr marL="1828800" indent="-317500" algn="ctr">
              <a:defRPr/>
            </a:lvl4pPr>
            <a:lvl5pPr marL="2286000" indent="-317500" algn="ctr">
              <a:defRPr/>
            </a:lvl5pPr>
            <a:lvl6pPr marL="2743200" indent="-317500" algn="ctr">
              <a:defRPr/>
            </a:lvl6pPr>
            <a:lvl7pPr marL="3200400" indent="-317500" algn="ctr">
              <a:defRPr/>
            </a:lvl7pPr>
            <a:lvl8pPr marL="3657600" indent="-317500" algn="ctr">
              <a:defRPr/>
            </a:lvl8pPr>
            <a:lvl9pPr marL="4114800" indent="-317500" algn="ctr">
              <a:defRPr/>
            </a:lvl9pPr>
          </a:lstStyle>
          <a:p>
            <a:r>
              <a:rPr lang="en-US"/>
              <a:t>Click to edit Master text styles</a:t>
            </a:r>
          </a:p>
        </p:txBody>
      </p:sp>
      <p:sp>
        <p:nvSpPr>
          <p:cNvPr id="626" name="Google Shape;626;p49"/>
          <p:cNvSpPr txBox="1"/>
          <p:nvPr/>
        </p:nvSpPr>
        <p:spPr>
          <a:xfrm>
            <a:off x="3452216" y="32688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627" name="Google Shape;627;p49"/>
          <p:cNvSpPr txBox="1"/>
          <p:nvPr/>
        </p:nvSpPr>
        <p:spPr>
          <a:xfrm>
            <a:off x="8135016" y="32688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matchingName="Slide Single Quiz Options 2 v2">
  <p:cSld name="CUSTOM_34">
    <p:bg>
      <p:bgPr>
        <a:solidFill>
          <a:schemeClr val="accent5"/>
        </a:solidFill>
        <a:effectLst/>
      </p:bgPr>
    </p:bg>
    <p:spTree>
      <p:nvGrpSpPr>
        <p:cNvPr id="1" name="Shape 628"/>
        <p:cNvGrpSpPr/>
        <p:nvPr/>
      </p:nvGrpSpPr>
      <p:grpSpPr>
        <a:xfrm>
          <a:off x="0" y="0"/>
          <a:ext cx="0" cy="0"/>
          <a:chOff x="0" y="0"/>
          <a:chExt cx="0" cy="0"/>
        </a:xfrm>
      </p:grpSpPr>
      <p:sp>
        <p:nvSpPr>
          <p:cNvPr id="629" name="Google Shape;629;p50"/>
          <p:cNvSpPr/>
          <p:nvPr/>
        </p:nvSpPr>
        <p:spPr>
          <a:xfrm>
            <a:off x="3420567" y="2902417"/>
            <a:ext cx="5628000" cy="12340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30" name="Google Shape;630;p50"/>
          <p:cNvSpPr/>
          <p:nvPr/>
        </p:nvSpPr>
        <p:spPr>
          <a:xfrm>
            <a:off x="4354167" y="2902417"/>
            <a:ext cx="4694400" cy="1234000"/>
          </a:xfrm>
          <a:prstGeom prst="roundRect">
            <a:avLst>
              <a:gd name="adj" fmla="val 0"/>
            </a:avLst>
          </a:prstGeom>
          <a:solidFill>
            <a:schemeClr val="lt1"/>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31" name="Google Shape;631;p50"/>
          <p:cNvSpPr/>
          <p:nvPr/>
        </p:nvSpPr>
        <p:spPr>
          <a:xfrm>
            <a:off x="4555911" y="3204011"/>
            <a:ext cx="663600" cy="6636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32" name="Google Shape;632;p50"/>
          <p:cNvSpPr/>
          <p:nvPr/>
        </p:nvSpPr>
        <p:spPr>
          <a:xfrm>
            <a:off x="3420567" y="4823851"/>
            <a:ext cx="5628000" cy="12340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33" name="Google Shape;633;p50"/>
          <p:cNvSpPr/>
          <p:nvPr/>
        </p:nvSpPr>
        <p:spPr>
          <a:xfrm>
            <a:off x="3420567" y="4823851"/>
            <a:ext cx="4694400" cy="1234000"/>
          </a:xfrm>
          <a:prstGeom prst="roundRect">
            <a:avLst>
              <a:gd name="adj" fmla="val 0"/>
            </a:avLst>
          </a:prstGeom>
          <a:solidFill>
            <a:schemeClr val="lt1"/>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34" name="Google Shape;634;p50"/>
          <p:cNvSpPr/>
          <p:nvPr/>
        </p:nvSpPr>
        <p:spPr>
          <a:xfrm>
            <a:off x="3652244" y="5125444"/>
            <a:ext cx="663600" cy="6636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35" name="Google Shape;635;p50"/>
          <p:cNvSpPr>
            <a:spLocks noGrp="1"/>
          </p:cNvSpPr>
          <p:nvPr>
            <p:ph type="title"/>
          </p:nvPr>
        </p:nvSpPr>
        <p:spPr>
          <a:xfrm>
            <a:off x="1463367" y="702133"/>
            <a:ext cx="9537600" cy="1545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pic>
        <p:nvPicPr>
          <p:cNvPr id="636" name="Google Shape;636;p50"/>
          <p:cNvPicPr preferRelativeResize="0"/>
          <p:nvPr/>
        </p:nvPicPr>
        <p:blipFill>
          <a:blip r:embed="rId2">
            <a:alphaModFix/>
          </a:blip>
          <a:stretch>
            <a:fillRect/>
          </a:stretch>
        </p:blipFill>
        <p:spPr>
          <a:xfrm rot="-5400000">
            <a:off x="-7271367" y="-825000"/>
            <a:ext cx="12191996" cy="6857987"/>
          </a:xfrm>
          <a:prstGeom prst="rect">
            <a:avLst/>
          </a:prstGeom>
          <a:noFill/>
          <a:ln>
            <a:noFill/>
          </a:ln>
        </p:spPr>
      </p:pic>
      <p:pic>
        <p:nvPicPr>
          <p:cNvPr id="637" name="Google Shape;637;p50"/>
          <p:cNvPicPr preferRelativeResize="0"/>
          <p:nvPr/>
        </p:nvPicPr>
        <p:blipFill>
          <a:blip r:embed="rId2">
            <a:alphaModFix/>
          </a:blip>
          <a:stretch>
            <a:fillRect/>
          </a:stretch>
        </p:blipFill>
        <p:spPr>
          <a:xfrm rot="-5400000">
            <a:off x="5080200" y="-825000"/>
            <a:ext cx="12191996" cy="6857987"/>
          </a:xfrm>
          <a:prstGeom prst="rect">
            <a:avLst/>
          </a:prstGeom>
          <a:noFill/>
          <a:ln>
            <a:noFill/>
          </a:ln>
        </p:spPr>
      </p:pic>
      <p:sp>
        <p:nvSpPr>
          <p:cNvPr id="638" name="Google Shape;638;p50"/>
          <p:cNvSpPr>
            <a:spLocks noGrp="1"/>
          </p:cNvSpPr>
          <p:nvPr>
            <p:ph type="body" idx="13"/>
          </p:nvPr>
        </p:nvSpPr>
        <p:spPr>
          <a:xfrm>
            <a:off x="5495367" y="3172800"/>
            <a:ext cx="3292800" cy="6624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317500">
              <a:defRPr/>
            </a:lvl7pPr>
            <a:lvl8pPr marL="3657600" indent="-298450">
              <a:defRPr/>
            </a:lvl8pPr>
            <a:lvl9pPr marL="4114800" indent="-298450">
              <a:defRPr/>
            </a:lvl9pPr>
          </a:lstStyle>
          <a:p>
            <a:r>
              <a:rPr lang="en-US"/>
              <a:t>Click to edit Master text styles</a:t>
            </a:r>
          </a:p>
        </p:txBody>
      </p:sp>
      <p:sp>
        <p:nvSpPr>
          <p:cNvPr id="639" name="Google Shape;639;p50"/>
          <p:cNvSpPr>
            <a:spLocks noGrp="1"/>
          </p:cNvSpPr>
          <p:nvPr>
            <p:ph type="body" idx="14"/>
          </p:nvPr>
        </p:nvSpPr>
        <p:spPr>
          <a:xfrm>
            <a:off x="4592967" y="5092800"/>
            <a:ext cx="3292800" cy="6624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317500">
              <a:defRPr/>
            </a:lvl7pPr>
            <a:lvl8pPr marL="3657600" indent="-298450">
              <a:defRPr/>
            </a:lvl8pPr>
            <a:lvl9pPr marL="4114800" indent="-298450">
              <a:defRPr/>
            </a:lvl9pPr>
          </a:lstStyle>
          <a:p>
            <a:r>
              <a:rPr lang="en-US"/>
              <a:t>Click to edit Master text styles</a:t>
            </a:r>
          </a:p>
        </p:txBody>
      </p:sp>
      <p:sp>
        <p:nvSpPr>
          <p:cNvPr id="640" name="Google Shape;640;p50"/>
          <p:cNvSpPr txBox="1"/>
          <p:nvPr/>
        </p:nvSpPr>
        <p:spPr>
          <a:xfrm>
            <a:off x="4586316" y="3389409"/>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A</a:t>
            </a:r>
            <a:endParaRPr sz="2200" b="1">
              <a:solidFill>
                <a:schemeClr val="dk1"/>
              </a:solidFill>
              <a:latin typeface="Poppins" panose="00000500000000000000" pitchFamily="2" charset="0"/>
              <a:ea typeface="Aptos"/>
              <a:cs typeface="Poppins" panose="00000500000000000000" pitchFamily="2" charset="0"/>
              <a:sym typeface="Aptos"/>
            </a:endParaRPr>
          </a:p>
        </p:txBody>
      </p:sp>
      <p:sp>
        <p:nvSpPr>
          <p:cNvPr id="641" name="Google Shape;641;p50"/>
          <p:cNvSpPr txBox="1"/>
          <p:nvPr/>
        </p:nvSpPr>
        <p:spPr>
          <a:xfrm>
            <a:off x="3682649" y="5310843"/>
            <a:ext cx="602800" cy="292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200" b="1">
                <a:solidFill>
                  <a:schemeClr val="dk1"/>
                </a:solidFill>
                <a:latin typeface="Poppins" panose="00000500000000000000" pitchFamily="2" charset="0"/>
                <a:ea typeface="Aptos"/>
                <a:cs typeface="Poppins" panose="00000500000000000000" pitchFamily="2" charset="0"/>
                <a:sym typeface="Aptos"/>
              </a:rPr>
              <a:t>B</a:t>
            </a:r>
            <a:endParaRPr sz="2200" b="1">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matchingName="Slide True False v1">
  <p:cSld name="CUSTOM_35">
    <p:bg>
      <p:bgPr>
        <a:solidFill>
          <a:schemeClr val="accent6"/>
        </a:solidFill>
        <a:effectLst/>
      </p:bgPr>
    </p:bg>
    <p:spTree>
      <p:nvGrpSpPr>
        <p:cNvPr id="1" name="Shape 642"/>
        <p:cNvGrpSpPr/>
        <p:nvPr/>
      </p:nvGrpSpPr>
      <p:grpSpPr>
        <a:xfrm>
          <a:off x="0" y="0"/>
          <a:ext cx="0" cy="0"/>
          <a:chOff x="0" y="0"/>
          <a:chExt cx="0" cy="0"/>
        </a:xfrm>
      </p:grpSpPr>
      <p:pic>
        <p:nvPicPr>
          <p:cNvPr id="643" name="Google Shape;643;p51"/>
          <p:cNvPicPr preferRelativeResize="0"/>
          <p:nvPr/>
        </p:nvPicPr>
        <p:blipFill rotWithShape="1">
          <a:blip r:embed="rId2">
            <a:alphaModFix/>
          </a:blip>
          <a:srcRect t="-1270" b="1269"/>
          <a:stretch/>
        </p:blipFill>
        <p:spPr>
          <a:xfrm flipH="1">
            <a:off x="-13651233" y="-406401"/>
            <a:ext cx="25843235" cy="14536800"/>
          </a:xfrm>
          <a:prstGeom prst="rect">
            <a:avLst/>
          </a:prstGeom>
          <a:noFill/>
          <a:ln>
            <a:noFill/>
          </a:ln>
        </p:spPr>
      </p:pic>
      <p:sp>
        <p:nvSpPr>
          <p:cNvPr id="644" name="Google Shape;644;p51"/>
          <p:cNvSpPr/>
          <p:nvPr/>
        </p:nvSpPr>
        <p:spPr>
          <a:xfrm>
            <a:off x="6096000" y="3944200"/>
            <a:ext cx="3897200" cy="12472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45" name="Google Shape;645;p51"/>
          <p:cNvSpPr/>
          <p:nvPr/>
        </p:nvSpPr>
        <p:spPr>
          <a:xfrm>
            <a:off x="2198939" y="2696984"/>
            <a:ext cx="3897200" cy="12472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46" name="Google Shape;646;p51"/>
          <p:cNvSpPr>
            <a:spLocks noGrp="1"/>
          </p:cNvSpPr>
          <p:nvPr>
            <p:ph type="title"/>
          </p:nvPr>
        </p:nvSpPr>
        <p:spPr>
          <a:xfrm>
            <a:off x="6096000" y="757267"/>
            <a:ext cx="3897200" cy="1545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47" name="Google Shape;647;p51"/>
          <p:cNvSpPr txBox="1"/>
          <p:nvPr/>
        </p:nvSpPr>
        <p:spPr>
          <a:xfrm>
            <a:off x="3193533" y="3078200"/>
            <a:ext cx="1908000" cy="484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800">
                <a:solidFill>
                  <a:schemeClr val="dk1"/>
                </a:solidFill>
                <a:latin typeface="Poppins" panose="00000500000000000000" pitchFamily="2" charset="0"/>
                <a:ea typeface="Aptos"/>
                <a:cs typeface="Poppins" panose="00000500000000000000" pitchFamily="2" charset="0"/>
                <a:sym typeface="Aptos"/>
              </a:rPr>
              <a:t>TRUE</a:t>
            </a:r>
            <a:endParaRPr sz="2800">
              <a:solidFill>
                <a:schemeClr val="dk1"/>
              </a:solidFill>
              <a:latin typeface="Poppins" panose="00000500000000000000" pitchFamily="2" charset="0"/>
              <a:ea typeface="Aptos"/>
              <a:cs typeface="Poppins" panose="00000500000000000000" pitchFamily="2" charset="0"/>
              <a:sym typeface="Aptos"/>
            </a:endParaRPr>
          </a:p>
        </p:txBody>
      </p:sp>
      <p:sp>
        <p:nvSpPr>
          <p:cNvPr id="648" name="Google Shape;648;p51"/>
          <p:cNvSpPr txBox="1"/>
          <p:nvPr/>
        </p:nvSpPr>
        <p:spPr>
          <a:xfrm>
            <a:off x="7090600" y="4325400"/>
            <a:ext cx="1908000" cy="484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800">
                <a:solidFill>
                  <a:schemeClr val="dk1"/>
                </a:solidFill>
                <a:latin typeface="Poppins" panose="00000500000000000000" pitchFamily="2" charset="0"/>
                <a:ea typeface="Aptos"/>
                <a:cs typeface="Poppins" panose="00000500000000000000" pitchFamily="2" charset="0"/>
                <a:sym typeface="Aptos"/>
              </a:rPr>
              <a:t>FALSE</a:t>
            </a:r>
            <a:endParaRPr sz="2800">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matchingName="Slide True False v2">
  <p:cSld name="CUSTOM_36">
    <p:bg>
      <p:bgPr>
        <a:solidFill>
          <a:schemeClr val="accent2"/>
        </a:solidFill>
        <a:effectLst/>
      </p:bgPr>
    </p:bg>
    <p:spTree>
      <p:nvGrpSpPr>
        <p:cNvPr id="1" name="Shape 649"/>
        <p:cNvGrpSpPr/>
        <p:nvPr/>
      </p:nvGrpSpPr>
      <p:grpSpPr>
        <a:xfrm>
          <a:off x="0" y="0"/>
          <a:ext cx="0" cy="0"/>
          <a:chOff x="0" y="0"/>
          <a:chExt cx="0" cy="0"/>
        </a:xfrm>
      </p:grpSpPr>
      <p:pic>
        <p:nvPicPr>
          <p:cNvPr id="650" name="Google Shape;650;p52"/>
          <p:cNvPicPr preferRelativeResize="0"/>
          <p:nvPr/>
        </p:nvPicPr>
        <p:blipFill>
          <a:blip r:embed="rId2">
            <a:alphaModFix/>
          </a:blip>
          <a:stretch>
            <a:fillRect/>
          </a:stretch>
        </p:blipFill>
        <p:spPr>
          <a:xfrm>
            <a:off x="1" y="13"/>
            <a:ext cx="12192004" cy="6857987"/>
          </a:xfrm>
          <a:prstGeom prst="rect">
            <a:avLst/>
          </a:prstGeom>
          <a:noFill/>
          <a:ln>
            <a:noFill/>
          </a:ln>
        </p:spPr>
      </p:pic>
      <p:sp>
        <p:nvSpPr>
          <p:cNvPr id="651" name="Google Shape;651;p52"/>
          <p:cNvSpPr/>
          <p:nvPr/>
        </p:nvSpPr>
        <p:spPr>
          <a:xfrm>
            <a:off x="3289000" y="2432333"/>
            <a:ext cx="5614000" cy="31084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52" name="Google Shape;652;p52"/>
          <p:cNvSpPr/>
          <p:nvPr/>
        </p:nvSpPr>
        <p:spPr>
          <a:xfrm>
            <a:off x="3289000" y="2432333"/>
            <a:ext cx="5614000" cy="15540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53" name="Google Shape;653;p52"/>
          <p:cNvSpPr>
            <a:spLocks noGrp="1"/>
          </p:cNvSpPr>
          <p:nvPr>
            <p:ph type="title"/>
          </p:nvPr>
        </p:nvSpPr>
        <p:spPr>
          <a:xfrm>
            <a:off x="1509033" y="473100"/>
            <a:ext cx="9020400" cy="1545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54" name="Google Shape;654;p52"/>
          <p:cNvSpPr txBox="1"/>
          <p:nvPr/>
        </p:nvSpPr>
        <p:spPr>
          <a:xfrm>
            <a:off x="5142000" y="2966933"/>
            <a:ext cx="1908000" cy="484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800">
                <a:solidFill>
                  <a:schemeClr val="dk1"/>
                </a:solidFill>
                <a:latin typeface="Poppins" panose="00000500000000000000" pitchFamily="2" charset="0"/>
                <a:ea typeface="Aptos"/>
                <a:cs typeface="Poppins" panose="00000500000000000000" pitchFamily="2" charset="0"/>
                <a:sym typeface="Aptos"/>
              </a:rPr>
              <a:t>TRUE</a:t>
            </a:r>
            <a:endParaRPr sz="2800">
              <a:solidFill>
                <a:schemeClr val="dk1"/>
              </a:solidFill>
              <a:latin typeface="Poppins" panose="00000500000000000000" pitchFamily="2" charset="0"/>
              <a:ea typeface="Aptos"/>
              <a:cs typeface="Poppins" panose="00000500000000000000" pitchFamily="2" charset="0"/>
              <a:sym typeface="Aptos"/>
            </a:endParaRPr>
          </a:p>
        </p:txBody>
      </p:sp>
      <p:sp>
        <p:nvSpPr>
          <p:cNvPr id="655" name="Google Shape;655;p52"/>
          <p:cNvSpPr txBox="1"/>
          <p:nvPr/>
        </p:nvSpPr>
        <p:spPr>
          <a:xfrm>
            <a:off x="5142000" y="4522300"/>
            <a:ext cx="1908000" cy="484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800">
                <a:solidFill>
                  <a:schemeClr val="dk1"/>
                </a:solidFill>
                <a:latin typeface="Poppins" panose="00000500000000000000" pitchFamily="2" charset="0"/>
                <a:ea typeface="Aptos"/>
                <a:cs typeface="Poppins" panose="00000500000000000000" pitchFamily="2" charset="0"/>
                <a:sym typeface="Aptos"/>
              </a:rPr>
              <a:t>FALSE</a:t>
            </a:r>
            <a:endParaRPr sz="2800">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matchingName="Slide True False v3">
  <p:cSld name="CUSTOM_37">
    <p:bg>
      <p:bgPr>
        <a:solidFill>
          <a:schemeClr val="accent3"/>
        </a:solidFill>
        <a:effectLst/>
      </p:bgPr>
    </p:bg>
    <p:spTree>
      <p:nvGrpSpPr>
        <p:cNvPr id="1" name="Shape 656"/>
        <p:cNvGrpSpPr/>
        <p:nvPr/>
      </p:nvGrpSpPr>
      <p:grpSpPr>
        <a:xfrm>
          <a:off x="0" y="0"/>
          <a:ext cx="0" cy="0"/>
          <a:chOff x="0" y="0"/>
          <a:chExt cx="0" cy="0"/>
        </a:xfrm>
      </p:grpSpPr>
      <p:pic>
        <p:nvPicPr>
          <p:cNvPr id="657" name="Google Shape;657;p53"/>
          <p:cNvPicPr preferRelativeResize="0"/>
          <p:nvPr/>
        </p:nvPicPr>
        <p:blipFill>
          <a:blip r:embed="rId2">
            <a:alphaModFix/>
          </a:blip>
          <a:stretch>
            <a:fillRect/>
          </a:stretch>
        </p:blipFill>
        <p:spPr>
          <a:xfrm>
            <a:off x="0" y="3028600"/>
            <a:ext cx="12191996" cy="6857987"/>
          </a:xfrm>
          <a:prstGeom prst="rect">
            <a:avLst/>
          </a:prstGeom>
          <a:noFill/>
          <a:ln>
            <a:noFill/>
          </a:ln>
        </p:spPr>
      </p:pic>
      <p:pic>
        <p:nvPicPr>
          <p:cNvPr id="658" name="Google Shape;658;p53"/>
          <p:cNvPicPr preferRelativeResize="0"/>
          <p:nvPr/>
        </p:nvPicPr>
        <p:blipFill>
          <a:blip r:embed="rId2">
            <a:alphaModFix/>
          </a:blip>
          <a:stretch>
            <a:fillRect/>
          </a:stretch>
        </p:blipFill>
        <p:spPr>
          <a:xfrm>
            <a:off x="0" y="-5045133"/>
            <a:ext cx="12191996" cy="6857987"/>
          </a:xfrm>
          <a:prstGeom prst="rect">
            <a:avLst/>
          </a:prstGeom>
          <a:noFill/>
          <a:ln>
            <a:noFill/>
          </a:ln>
        </p:spPr>
      </p:pic>
      <p:sp>
        <p:nvSpPr>
          <p:cNvPr id="659" name="Google Shape;659;p53"/>
          <p:cNvSpPr/>
          <p:nvPr/>
        </p:nvSpPr>
        <p:spPr>
          <a:xfrm>
            <a:off x="2615751" y="3164900"/>
            <a:ext cx="3256800" cy="1326800"/>
          </a:xfrm>
          <a:prstGeom prst="roundRect">
            <a:avLst>
              <a:gd name="adj" fmla="val 0"/>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60" name="Google Shape;660;p53"/>
          <p:cNvSpPr/>
          <p:nvPr/>
        </p:nvSpPr>
        <p:spPr>
          <a:xfrm>
            <a:off x="1248533" y="3164900"/>
            <a:ext cx="1367200" cy="13268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61" name="Google Shape;661;p53"/>
          <p:cNvSpPr/>
          <p:nvPr/>
        </p:nvSpPr>
        <p:spPr>
          <a:xfrm>
            <a:off x="1539917" y="3515533"/>
            <a:ext cx="784432" cy="625544"/>
          </a:xfrm>
          <a:custGeom>
            <a:avLst/>
            <a:gdLst/>
            <a:ahLst/>
            <a:cxnLst/>
            <a:rect l="l" t="t" r="r" b="b"/>
            <a:pathLst>
              <a:path w="36440" h="29059" extrusionOk="0">
                <a:moveTo>
                  <a:pt x="30766" y="0"/>
                </a:moveTo>
                <a:lnTo>
                  <a:pt x="13056" y="17710"/>
                </a:lnTo>
                <a:lnTo>
                  <a:pt x="5675" y="10328"/>
                </a:lnTo>
                <a:lnTo>
                  <a:pt x="0" y="16002"/>
                </a:lnTo>
                <a:lnTo>
                  <a:pt x="13056" y="29058"/>
                </a:lnTo>
                <a:lnTo>
                  <a:pt x="36440" y="5675"/>
                </a:lnTo>
                <a:lnTo>
                  <a:pt x="307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53"/>
          <p:cNvSpPr/>
          <p:nvPr/>
        </p:nvSpPr>
        <p:spPr>
          <a:xfrm>
            <a:off x="6319451" y="3164900"/>
            <a:ext cx="1367200" cy="13268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63" name="Google Shape;663;p53"/>
          <p:cNvSpPr/>
          <p:nvPr/>
        </p:nvSpPr>
        <p:spPr>
          <a:xfrm>
            <a:off x="6599083" y="3435951"/>
            <a:ext cx="784380" cy="784691"/>
          </a:xfrm>
          <a:custGeom>
            <a:avLst/>
            <a:gdLst/>
            <a:ahLst/>
            <a:cxnLst/>
            <a:rect l="l" t="t" r="r" b="b"/>
            <a:pathLst>
              <a:path w="40425" h="40441" extrusionOk="0">
                <a:moveTo>
                  <a:pt x="8705" y="0"/>
                </a:moveTo>
                <a:lnTo>
                  <a:pt x="1" y="8705"/>
                </a:lnTo>
                <a:lnTo>
                  <a:pt x="11517" y="20221"/>
                </a:lnTo>
                <a:lnTo>
                  <a:pt x="1" y="31720"/>
                </a:lnTo>
                <a:lnTo>
                  <a:pt x="8705" y="40441"/>
                </a:lnTo>
                <a:lnTo>
                  <a:pt x="20221" y="28925"/>
                </a:lnTo>
                <a:lnTo>
                  <a:pt x="31720" y="40441"/>
                </a:lnTo>
                <a:lnTo>
                  <a:pt x="40424" y="31720"/>
                </a:lnTo>
                <a:lnTo>
                  <a:pt x="28925" y="20221"/>
                </a:lnTo>
                <a:lnTo>
                  <a:pt x="40424" y="8705"/>
                </a:lnTo>
                <a:lnTo>
                  <a:pt x="31720" y="0"/>
                </a:lnTo>
                <a:lnTo>
                  <a:pt x="20221" y="11517"/>
                </a:lnTo>
                <a:lnTo>
                  <a:pt x="870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53"/>
          <p:cNvSpPr/>
          <p:nvPr/>
        </p:nvSpPr>
        <p:spPr>
          <a:xfrm>
            <a:off x="7686651" y="3164900"/>
            <a:ext cx="3256800" cy="1326800"/>
          </a:xfrm>
          <a:prstGeom prst="roundRect">
            <a:avLst>
              <a:gd name="adj" fmla="val 0"/>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65" name="Google Shape;665;p53"/>
          <p:cNvSpPr>
            <a:spLocks noGrp="1"/>
          </p:cNvSpPr>
          <p:nvPr>
            <p:ph type="title"/>
          </p:nvPr>
        </p:nvSpPr>
        <p:spPr>
          <a:xfrm>
            <a:off x="1248533" y="948667"/>
            <a:ext cx="9694800" cy="1545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66" name="Google Shape;666;p53"/>
          <p:cNvSpPr txBox="1"/>
          <p:nvPr/>
        </p:nvSpPr>
        <p:spPr>
          <a:xfrm>
            <a:off x="8361067" y="3585900"/>
            <a:ext cx="1908000" cy="484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800">
                <a:solidFill>
                  <a:schemeClr val="dk1"/>
                </a:solidFill>
                <a:latin typeface="Poppins" panose="00000500000000000000" pitchFamily="2" charset="0"/>
                <a:ea typeface="Aptos"/>
                <a:cs typeface="Poppins" panose="00000500000000000000" pitchFamily="2" charset="0"/>
                <a:sym typeface="Aptos"/>
              </a:rPr>
              <a:t>FALSE</a:t>
            </a:r>
            <a:endParaRPr sz="2800">
              <a:solidFill>
                <a:schemeClr val="dk1"/>
              </a:solidFill>
              <a:latin typeface="Poppins" panose="00000500000000000000" pitchFamily="2" charset="0"/>
              <a:ea typeface="Aptos"/>
              <a:cs typeface="Poppins" panose="00000500000000000000" pitchFamily="2" charset="0"/>
              <a:sym typeface="Aptos"/>
            </a:endParaRPr>
          </a:p>
        </p:txBody>
      </p:sp>
      <p:sp>
        <p:nvSpPr>
          <p:cNvPr id="667" name="Google Shape;667;p53"/>
          <p:cNvSpPr txBox="1"/>
          <p:nvPr/>
        </p:nvSpPr>
        <p:spPr>
          <a:xfrm>
            <a:off x="3290167" y="3585900"/>
            <a:ext cx="1908000" cy="484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800">
                <a:solidFill>
                  <a:schemeClr val="dk1"/>
                </a:solidFill>
                <a:latin typeface="Poppins" panose="00000500000000000000" pitchFamily="2" charset="0"/>
                <a:ea typeface="Aptos"/>
                <a:cs typeface="Poppins" panose="00000500000000000000" pitchFamily="2" charset="0"/>
                <a:sym typeface="Aptos"/>
              </a:rPr>
              <a:t>TRUE</a:t>
            </a:r>
            <a:endParaRPr sz="2800">
              <a:solidFill>
                <a:schemeClr val="dk1"/>
              </a:solidFill>
              <a:latin typeface="Poppins" panose="00000500000000000000" pitchFamily="2" charset="0"/>
              <a:ea typeface="Aptos"/>
              <a:cs typeface="Poppins" panose="00000500000000000000" pitchFamily="2" charset="0"/>
              <a:sym typeface="Aptos"/>
            </a:endParaRPr>
          </a:p>
        </p:txBody>
      </p:sp>
    </p:spTree>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matchingName="Slide with 3 key metrics">
  <p:cSld name="CUSTOM_5">
    <p:bg>
      <p:bgPr>
        <a:solidFill>
          <a:schemeClr val="accent1"/>
        </a:solidFill>
        <a:effectLst/>
      </p:bgPr>
    </p:bg>
    <p:spTree>
      <p:nvGrpSpPr>
        <p:cNvPr id="1" name="Shape 668"/>
        <p:cNvGrpSpPr/>
        <p:nvPr/>
      </p:nvGrpSpPr>
      <p:grpSpPr>
        <a:xfrm>
          <a:off x="0" y="0"/>
          <a:ext cx="0" cy="0"/>
          <a:chOff x="0" y="0"/>
          <a:chExt cx="0" cy="0"/>
        </a:xfrm>
      </p:grpSpPr>
      <p:pic>
        <p:nvPicPr>
          <p:cNvPr id="669" name="Google Shape;669;p54"/>
          <p:cNvPicPr preferRelativeResize="0"/>
          <p:nvPr/>
        </p:nvPicPr>
        <p:blipFill>
          <a:blip r:embed="rId2">
            <a:alphaModFix/>
          </a:blip>
          <a:stretch>
            <a:fillRect/>
          </a:stretch>
        </p:blipFill>
        <p:spPr>
          <a:xfrm>
            <a:off x="0" y="0"/>
            <a:ext cx="12191996" cy="6857987"/>
          </a:xfrm>
          <a:prstGeom prst="rect">
            <a:avLst/>
          </a:prstGeom>
          <a:noFill/>
          <a:ln>
            <a:noFill/>
          </a:ln>
        </p:spPr>
      </p:pic>
      <p:sp>
        <p:nvSpPr>
          <p:cNvPr id="670" name="Google Shape;670;p54"/>
          <p:cNvSpPr/>
          <p:nvPr/>
        </p:nvSpPr>
        <p:spPr>
          <a:xfrm>
            <a:off x="457200" y="1687967"/>
            <a:ext cx="11319200" cy="4224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71" name="Google Shape;671;p54"/>
          <p:cNvSpPr/>
          <p:nvPr/>
        </p:nvSpPr>
        <p:spPr>
          <a:xfrm>
            <a:off x="969719" y="2498327"/>
            <a:ext cx="231600" cy="230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54"/>
          <p:cNvSpPr/>
          <p:nvPr/>
        </p:nvSpPr>
        <p:spPr>
          <a:xfrm>
            <a:off x="4791387" y="2498327"/>
            <a:ext cx="231600" cy="230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54"/>
          <p:cNvSpPr/>
          <p:nvPr/>
        </p:nvSpPr>
        <p:spPr>
          <a:xfrm>
            <a:off x="8613051" y="2498327"/>
            <a:ext cx="231600" cy="230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54"/>
          <p:cNvSpPr>
            <a:spLocks noGrp="1"/>
          </p:cNvSpPr>
          <p:nvPr>
            <p:ph type="body" idx="13"/>
          </p:nvPr>
        </p:nvSpPr>
        <p:spPr>
          <a:xfrm>
            <a:off x="969733" y="2946467"/>
            <a:ext cx="26092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75" name="Google Shape;675;p54"/>
          <p:cNvSpPr>
            <a:spLocks noGrp="1"/>
          </p:cNvSpPr>
          <p:nvPr>
            <p:ph type="body" idx="16"/>
          </p:nvPr>
        </p:nvSpPr>
        <p:spPr>
          <a:xfrm>
            <a:off x="969733" y="3739327"/>
            <a:ext cx="2609200" cy="10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76" name="Google Shape;676;p54"/>
          <p:cNvSpPr>
            <a:spLocks noGrp="1"/>
          </p:cNvSpPr>
          <p:nvPr>
            <p:ph type="body" idx="14"/>
          </p:nvPr>
        </p:nvSpPr>
        <p:spPr>
          <a:xfrm>
            <a:off x="4791400" y="2946467"/>
            <a:ext cx="26092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77" name="Google Shape;677;p54"/>
          <p:cNvSpPr>
            <a:spLocks noGrp="1"/>
          </p:cNvSpPr>
          <p:nvPr>
            <p:ph type="body" idx="17"/>
          </p:nvPr>
        </p:nvSpPr>
        <p:spPr>
          <a:xfrm>
            <a:off x="4791400" y="3739327"/>
            <a:ext cx="2609200" cy="10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78" name="Google Shape;678;p54"/>
          <p:cNvSpPr>
            <a:spLocks noGrp="1"/>
          </p:cNvSpPr>
          <p:nvPr>
            <p:ph type="body" idx="15"/>
          </p:nvPr>
        </p:nvSpPr>
        <p:spPr>
          <a:xfrm>
            <a:off x="8613067" y="2946467"/>
            <a:ext cx="26092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79" name="Google Shape;679;p54"/>
          <p:cNvSpPr>
            <a:spLocks noGrp="1"/>
          </p:cNvSpPr>
          <p:nvPr>
            <p:ph type="body" idx="18"/>
          </p:nvPr>
        </p:nvSpPr>
        <p:spPr>
          <a:xfrm>
            <a:off x="8613067" y="3739327"/>
            <a:ext cx="2609200" cy="1096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80" name="Google Shape;680;p54"/>
          <p:cNvSpPr>
            <a:spLocks noGrp="1"/>
          </p:cNvSpPr>
          <p:nvPr>
            <p:ph type="title"/>
          </p:nvPr>
        </p:nvSpPr>
        <p:spPr>
          <a:xfrm>
            <a:off x="1718400" y="484800"/>
            <a:ext cx="8385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matchingName="Slide With Paragraph v1" type="title">
  <p:cSld name="TITLE">
    <p:spTree>
      <p:nvGrpSpPr>
        <p:cNvPr id="1" name="Shape 9"/>
        <p:cNvGrpSpPr/>
        <p:nvPr/>
      </p:nvGrpSpPr>
      <p:grpSpPr>
        <a:xfrm>
          <a:off x="0" y="0"/>
          <a:ext cx="0" cy="0"/>
          <a:chOff x="0" y="0"/>
          <a:chExt cx="0" cy="0"/>
        </a:xfrm>
      </p:grpSpPr>
      <p:sp>
        <p:nvSpPr>
          <p:cNvPr id="10" name="Google Shape;10;p2"/>
          <p:cNvSpPr>
            <a:spLocks noGrp="1"/>
          </p:cNvSpPr>
          <p:nvPr>
            <p:ph type="ctrTitle"/>
          </p:nvPr>
        </p:nvSpPr>
        <p:spPr>
          <a:xfrm>
            <a:off x="2534400" y="926067"/>
            <a:ext cx="8956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1" name="Google Shape;11;p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12" name="Google Shape;12;p2"/>
          <p:cNvSpPr/>
          <p:nvPr/>
        </p:nvSpPr>
        <p:spPr>
          <a:xfrm>
            <a:off x="0" y="4575600"/>
            <a:ext cx="1719200" cy="2282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13" name="Google Shape;13;p2"/>
          <p:cNvSpPr/>
          <p:nvPr/>
        </p:nvSpPr>
        <p:spPr>
          <a:xfrm>
            <a:off x="0" y="0"/>
            <a:ext cx="1719200" cy="45756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cxnSp>
        <p:nvCxnSpPr>
          <p:cNvPr id="14" name="Google Shape;14;p2"/>
          <p:cNvCxnSpPr/>
          <p:nvPr/>
        </p:nvCxnSpPr>
        <p:spPr>
          <a:xfrm>
            <a:off x="2655293" y="652315"/>
            <a:ext cx="1282400" cy="0"/>
          </a:xfrm>
          <a:prstGeom prst="straightConnector1">
            <a:avLst/>
          </a:prstGeom>
          <a:noFill/>
          <a:ln w="19050" cap="flat" cmpd="sng">
            <a:solidFill>
              <a:schemeClr val="accent3"/>
            </a:solidFill>
            <a:prstDash val="solid"/>
            <a:round/>
            <a:headEnd type="none" w="med" len="med"/>
            <a:tailEnd type="none" w="med" len="med"/>
          </a:ln>
        </p:spPr>
      </p:cxnSp>
      <p:sp>
        <p:nvSpPr>
          <p:cNvPr id="15" name="Google Shape;15;p2"/>
          <p:cNvSpPr>
            <a:spLocks noGrp="1"/>
          </p:cNvSpPr>
          <p:nvPr>
            <p:ph type="body" idx="13"/>
          </p:nvPr>
        </p:nvSpPr>
        <p:spPr>
          <a:xfrm>
            <a:off x="2534400" y="1815900"/>
            <a:ext cx="8956800" cy="450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matchingName="Slide With Paragraph v2 - Image" type="secHead">
  <p:cSld name="SECTION_HEADER">
    <p:spTree>
      <p:nvGrpSpPr>
        <p:cNvPr id="1" name="Shape 16"/>
        <p:cNvGrpSpPr/>
        <p:nvPr/>
      </p:nvGrpSpPr>
      <p:grpSpPr>
        <a:xfrm>
          <a:off x="0" y="0"/>
          <a:ext cx="0" cy="0"/>
          <a:chOff x="0" y="0"/>
          <a:chExt cx="0" cy="0"/>
        </a:xfrm>
      </p:grpSpPr>
      <p:sp>
        <p:nvSpPr>
          <p:cNvPr id="17" name="Google Shape;17;p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18" name="Google Shape;18;p3"/>
          <p:cNvSpPr>
            <a:spLocks noGrp="1"/>
          </p:cNvSpPr>
          <p:nvPr>
            <p:ph type="pic" idx="12"/>
          </p:nvPr>
        </p:nvSpPr>
        <p:spPr>
          <a:xfrm>
            <a:off x="9600" y="-9600"/>
            <a:ext cx="4114000" cy="6868800"/>
          </a:xfrm>
          <a:prstGeom prst="rect">
            <a:avLst/>
          </a:prstGeom>
          <a:noFill/>
          <a:ln>
            <a:noFill/>
          </a:ln>
        </p:spPr>
        <p:txBody>
          <a:bodyPr/>
          <a:lstStyle/>
          <a:p>
            <a:endParaRPr lang="en-IN"/>
          </a:p>
        </p:txBody>
      </p:sp>
      <p:sp>
        <p:nvSpPr>
          <p:cNvPr id="19" name="Google Shape;19;p3"/>
          <p:cNvSpPr/>
          <p:nvPr/>
        </p:nvSpPr>
        <p:spPr>
          <a:xfrm>
            <a:off x="4123600" y="1889200"/>
            <a:ext cx="8068400" cy="49688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0" name="Google Shape;20;p3"/>
          <p:cNvSpPr>
            <a:spLocks noGrp="1"/>
          </p:cNvSpPr>
          <p:nvPr>
            <p:ph type="body" idx="13"/>
          </p:nvPr>
        </p:nvSpPr>
        <p:spPr>
          <a:xfrm>
            <a:off x="4664800" y="2388800"/>
            <a:ext cx="6986000" cy="3969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1" name="Google Shape;21;p3"/>
          <p:cNvSpPr>
            <a:spLocks noGrp="1"/>
          </p:cNvSpPr>
          <p:nvPr>
            <p:ph type="ctrTitle"/>
          </p:nvPr>
        </p:nvSpPr>
        <p:spPr>
          <a:xfrm>
            <a:off x="4664800" y="445167"/>
            <a:ext cx="7015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matchingName="Slide with 3 paragraphs" type="tx">
  <p:cSld name="TITLE_AND_BODY">
    <p:bg>
      <p:bgPr>
        <a:solidFill>
          <a:schemeClr val="dk2"/>
        </a:solidFill>
        <a:effectLst/>
      </p:bgPr>
    </p:bg>
    <p:spTree>
      <p:nvGrpSpPr>
        <p:cNvPr id="1" name="Shape 22"/>
        <p:cNvGrpSpPr/>
        <p:nvPr/>
      </p:nvGrpSpPr>
      <p:grpSpPr>
        <a:xfrm>
          <a:off x="0" y="0"/>
          <a:ext cx="0" cy="0"/>
          <a:chOff x="0" y="0"/>
          <a:chExt cx="0" cy="0"/>
        </a:xfrm>
      </p:grpSpPr>
      <p:sp>
        <p:nvSpPr>
          <p:cNvPr id="23" name="Google Shape;23;p4"/>
          <p:cNvSpPr/>
          <p:nvPr/>
        </p:nvSpPr>
        <p:spPr>
          <a:xfrm>
            <a:off x="0" y="-26467"/>
            <a:ext cx="12192000" cy="2130000"/>
          </a:xfrm>
          <a:prstGeom prst="rect">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4" name="Google Shape;24;p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25" name="Google Shape;25;p4"/>
          <p:cNvSpPr>
            <a:spLocks noGrp="1"/>
          </p:cNvSpPr>
          <p:nvPr>
            <p:ph type="body" idx="13"/>
          </p:nvPr>
        </p:nvSpPr>
        <p:spPr>
          <a:xfrm>
            <a:off x="675300" y="2606133"/>
            <a:ext cx="3108800" cy="3733600"/>
          </a:xfrm>
          <a:prstGeom prst="rect">
            <a:avLst/>
          </a:prstGeom>
        </p:spPr>
        <p:txBody>
          <a:bodyPr spcFirstLastPara="1" wrap="square" lIns="0" tIns="0" rIns="0" bIns="0" anchor="t" anchorCtr="0">
            <a:noAutofit/>
          </a:bodyPr>
          <a:lstStyle>
            <a:lvl1pPr marL="457200" indent="-298450">
              <a:defRPr>
                <a:solidFill>
                  <a:schemeClr val="lt2"/>
                </a:solidFill>
              </a:defRPr>
            </a:lvl1pPr>
            <a:lvl2pPr marL="914400" indent="-298450">
              <a:defRPr>
                <a:solidFill>
                  <a:schemeClr val="lt2"/>
                </a:solidFill>
              </a:defRPr>
            </a:lvl2pPr>
            <a:lvl3pPr marL="1371600" indent="-298450">
              <a:defRPr>
                <a:solidFill>
                  <a:schemeClr val="lt2"/>
                </a:solidFill>
              </a:defRPr>
            </a:lvl3pPr>
            <a:lvl4pPr marL="1828800" indent="-298450">
              <a:defRPr>
                <a:solidFill>
                  <a:schemeClr val="lt2"/>
                </a:solidFill>
              </a:defRPr>
            </a:lvl4pPr>
            <a:lvl5pPr marL="2286000" indent="-298450">
              <a:defRPr>
                <a:solidFill>
                  <a:schemeClr val="lt2"/>
                </a:solidFill>
              </a:defRPr>
            </a:lvl5pPr>
            <a:lvl6pPr marL="2743200" indent="-298450">
              <a:defRPr>
                <a:solidFill>
                  <a:schemeClr val="lt2"/>
                </a:solidFill>
              </a:defRPr>
            </a:lvl6pPr>
            <a:lvl7pPr marL="3200400" indent="-298450">
              <a:defRPr>
                <a:solidFill>
                  <a:schemeClr val="lt2"/>
                </a:solidFill>
              </a:defRPr>
            </a:lvl7pPr>
            <a:lvl8pPr marL="3657600" indent="-298450">
              <a:defRPr>
                <a:solidFill>
                  <a:schemeClr val="lt2"/>
                </a:solidFill>
              </a:defRPr>
            </a:lvl8pPr>
            <a:lvl9pPr marL="4114800" indent="-298450">
              <a:defRPr>
                <a:solidFill>
                  <a:schemeClr val="lt2"/>
                </a:solidFill>
              </a:defRPr>
            </a:lvl9pPr>
          </a:lstStyle>
          <a:p>
            <a:r>
              <a:rPr lang="en-US"/>
              <a:t>Click to edit Master text styles</a:t>
            </a:r>
          </a:p>
        </p:txBody>
      </p:sp>
      <p:sp>
        <p:nvSpPr>
          <p:cNvPr id="26" name="Google Shape;26;p4"/>
          <p:cNvSpPr>
            <a:spLocks noGrp="1"/>
          </p:cNvSpPr>
          <p:nvPr>
            <p:ph type="body" idx="14"/>
          </p:nvPr>
        </p:nvSpPr>
        <p:spPr>
          <a:xfrm>
            <a:off x="4551368" y="2606133"/>
            <a:ext cx="3108800" cy="3733600"/>
          </a:xfrm>
          <a:prstGeom prst="rect">
            <a:avLst/>
          </a:prstGeom>
        </p:spPr>
        <p:txBody>
          <a:bodyPr spcFirstLastPara="1" wrap="square" lIns="0" tIns="0" rIns="0" bIns="0" anchor="t" anchorCtr="0">
            <a:noAutofit/>
          </a:bodyPr>
          <a:lstStyle>
            <a:lvl1pPr marL="457200" indent="-298450">
              <a:defRPr>
                <a:solidFill>
                  <a:schemeClr val="lt2"/>
                </a:solidFill>
              </a:defRPr>
            </a:lvl1pPr>
            <a:lvl2pPr marL="914400" indent="-298450">
              <a:defRPr>
                <a:solidFill>
                  <a:schemeClr val="lt2"/>
                </a:solidFill>
              </a:defRPr>
            </a:lvl2pPr>
            <a:lvl3pPr marL="1371600" indent="-298450">
              <a:defRPr>
                <a:solidFill>
                  <a:schemeClr val="lt2"/>
                </a:solidFill>
              </a:defRPr>
            </a:lvl3pPr>
            <a:lvl4pPr marL="1828800" indent="-298450">
              <a:defRPr>
                <a:solidFill>
                  <a:schemeClr val="lt2"/>
                </a:solidFill>
              </a:defRPr>
            </a:lvl4pPr>
            <a:lvl5pPr marL="2286000" indent="-298450">
              <a:defRPr>
                <a:solidFill>
                  <a:schemeClr val="lt2"/>
                </a:solidFill>
              </a:defRPr>
            </a:lvl5pPr>
            <a:lvl6pPr marL="2743200" indent="-298450">
              <a:defRPr>
                <a:solidFill>
                  <a:schemeClr val="lt2"/>
                </a:solidFill>
              </a:defRPr>
            </a:lvl6pPr>
            <a:lvl7pPr marL="3200400" indent="-298450">
              <a:defRPr>
                <a:solidFill>
                  <a:schemeClr val="lt2"/>
                </a:solidFill>
              </a:defRPr>
            </a:lvl7pPr>
            <a:lvl8pPr marL="3657600" indent="-298450">
              <a:defRPr>
                <a:solidFill>
                  <a:schemeClr val="lt2"/>
                </a:solidFill>
              </a:defRPr>
            </a:lvl8pPr>
            <a:lvl9pPr marL="4114800" indent="-298450">
              <a:defRPr>
                <a:solidFill>
                  <a:schemeClr val="lt2"/>
                </a:solidFill>
              </a:defRPr>
            </a:lvl9pPr>
          </a:lstStyle>
          <a:p>
            <a:r>
              <a:rPr lang="en-US"/>
              <a:t>Click to edit Master text styles</a:t>
            </a:r>
          </a:p>
        </p:txBody>
      </p:sp>
      <p:sp>
        <p:nvSpPr>
          <p:cNvPr id="27" name="Google Shape;27;p4"/>
          <p:cNvSpPr>
            <a:spLocks noGrp="1"/>
          </p:cNvSpPr>
          <p:nvPr>
            <p:ph type="body" idx="15"/>
          </p:nvPr>
        </p:nvSpPr>
        <p:spPr>
          <a:xfrm>
            <a:off x="8427436" y="2606133"/>
            <a:ext cx="3108800" cy="3733600"/>
          </a:xfrm>
          <a:prstGeom prst="rect">
            <a:avLst/>
          </a:prstGeom>
        </p:spPr>
        <p:txBody>
          <a:bodyPr spcFirstLastPara="1" wrap="square" lIns="0" tIns="0" rIns="0" bIns="0" anchor="t" anchorCtr="0">
            <a:noAutofit/>
          </a:bodyPr>
          <a:lstStyle>
            <a:lvl1pPr marL="457200" indent="-298450">
              <a:defRPr>
                <a:solidFill>
                  <a:schemeClr val="lt2"/>
                </a:solidFill>
              </a:defRPr>
            </a:lvl1pPr>
            <a:lvl2pPr marL="914400" indent="-298450">
              <a:defRPr>
                <a:solidFill>
                  <a:schemeClr val="lt2"/>
                </a:solidFill>
              </a:defRPr>
            </a:lvl2pPr>
            <a:lvl3pPr marL="1371600" indent="-298450">
              <a:defRPr>
                <a:solidFill>
                  <a:schemeClr val="lt2"/>
                </a:solidFill>
              </a:defRPr>
            </a:lvl3pPr>
            <a:lvl4pPr marL="1828800" indent="-298450">
              <a:defRPr>
                <a:solidFill>
                  <a:schemeClr val="lt2"/>
                </a:solidFill>
              </a:defRPr>
            </a:lvl4pPr>
            <a:lvl5pPr marL="2286000" indent="-298450">
              <a:defRPr>
                <a:solidFill>
                  <a:schemeClr val="lt2"/>
                </a:solidFill>
              </a:defRPr>
            </a:lvl5pPr>
            <a:lvl6pPr marL="2743200" indent="-298450">
              <a:defRPr>
                <a:solidFill>
                  <a:schemeClr val="lt2"/>
                </a:solidFill>
              </a:defRPr>
            </a:lvl6pPr>
            <a:lvl7pPr marL="3200400" indent="-298450">
              <a:defRPr>
                <a:solidFill>
                  <a:schemeClr val="lt2"/>
                </a:solidFill>
              </a:defRPr>
            </a:lvl7pPr>
            <a:lvl8pPr marL="3657600" indent="-298450">
              <a:defRPr>
                <a:solidFill>
                  <a:schemeClr val="lt2"/>
                </a:solidFill>
              </a:defRPr>
            </a:lvl8pPr>
            <a:lvl9pPr marL="4114800" indent="-298450">
              <a:defRPr>
                <a:solidFill>
                  <a:schemeClr val="lt2"/>
                </a:solidFill>
              </a:defRPr>
            </a:lvl9pPr>
          </a:lstStyle>
          <a:p>
            <a:r>
              <a:rPr lang="en-US"/>
              <a:t>Click to edit Master text styles</a:t>
            </a:r>
          </a:p>
        </p:txBody>
      </p:sp>
      <p:sp>
        <p:nvSpPr>
          <p:cNvPr id="28" name="Google Shape;28;p4"/>
          <p:cNvSpPr>
            <a:spLocks noGrp="1"/>
          </p:cNvSpPr>
          <p:nvPr>
            <p:ph type="ctrTitle"/>
          </p:nvPr>
        </p:nvSpPr>
        <p:spPr>
          <a:xfrm>
            <a:off x="675300" y="730067"/>
            <a:ext cx="108608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Tree>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matchingName="Slide with 2 columns v1" type="twoColTx">
  <p:cSld name="TITLE_AND_TWO_COLUMNS">
    <p:spTree>
      <p:nvGrpSpPr>
        <p:cNvPr id="1" name="Shape 29"/>
        <p:cNvGrpSpPr/>
        <p:nvPr/>
      </p:nvGrpSpPr>
      <p:grpSpPr>
        <a:xfrm>
          <a:off x="0" y="0"/>
          <a:ext cx="0" cy="0"/>
          <a:chOff x="0" y="0"/>
          <a:chExt cx="0" cy="0"/>
        </a:xfrm>
      </p:grpSpPr>
      <p:sp>
        <p:nvSpPr>
          <p:cNvPr id="30" name="Google Shape;30;p5"/>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31" name="Google Shape;31;p5"/>
          <p:cNvSpPr/>
          <p:nvPr/>
        </p:nvSpPr>
        <p:spPr>
          <a:xfrm>
            <a:off x="2440033" y="3203367"/>
            <a:ext cx="9752000" cy="36548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32" name="Google Shape;32;p5"/>
          <p:cNvSpPr/>
          <p:nvPr/>
        </p:nvSpPr>
        <p:spPr>
          <a:xfrm>
            <a:off x="2440033" y="0"/>
            <a:ext cx="9752000" cy="3368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33" name="Google Shape;33;p5"/>
          <p:cNvSpPr/>
          <p:nvPr/>
        </p:nvSpPr>
        <p:spPr>
          <a:xfrm>
            <a:off x="2653687" y="209800"/>
            <a:ext cx="209200" cy="29492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4" name="Google Shape;34;p5"/>
          <p:cNvSpPr>
            <a:spLocks noGrp="1"/>
          </p:cNvSpPr>
          <p:nvPr>
            <p:ph type="body" idx="13"/>
          </p:nvPr>
        </p:nvSpPr>
        <p:spPr>
          <a:xfrm>
            <a:off x="3283133" y="264000"/>
            <a:ext cx="8464400" cy="710400"/>
          </a:xfrm>
          <a:prstGeom prst="rect">
            <a:avLst/>
          </a:prstGeom>
        </p:spPr>
        <p:txBody>
          <a:bodyPr spcFirstLastPara="1" wrap="square" lIns="0" tIns="0" rIns="0" bIns="0" anchor="ctr"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5" name="Google Shape;35;p5"/>
          <p:cNvSpPr>
            <a:spLocks noGrp="1"/>
          </p:cNvSpPr>
          <p:nvPr>
            <p:ph type="body" idx="14"/>
          </p:nvPr>
        </p:nvSpPr>
        <p:spPr>
          <a:xfrm>
            <a:off x="3283133" y="1064467"/>
            <a:ext cx="8464400" cy="2055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6" name="Google Shape;36;p5"/>
          <p:cNvSpPr>
            <a:spLocks noGrp="1"/>
          </p:cNvSpPr>
          <p:nvPr>
            <p:ph type="body" idx="15"/>
          </p:nvPr>
        </p:nvSpPr>
        <p:spPr>
          <a:xfrm>
            <a:off x="3283133" y="3619200"/>
            <a:ext cx="8464400" cy="710400"/>
          </a:xfrm>
          <a:prstGeom prst="rect">
            <a:avLst/>
          </a:prstGeom>
        </p:spPr>
        <p:txBody>
          <a:bodyPr spcFirstLastPara="1" wrap="square" lIns="0" tIns="0" rIns="0" bIns="0" anchor="ctr"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7" name="Google Shape;37;p5"/>
          <p:cNvSpPr>
            <a:spLocks noGrp="1"/>
          </p:cNvSpPr>
          <p:nvPr>
            <p:ph type="body" idx="16"/>
          </p:nvPr>
        </p:nvSpPr>
        <p:spPr>
          <a:xfrm>
            <a:off x="3283133" y="4458000"/>
            <a:ext cx="8464400" cy="2055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8" name="Google Shape;38;p5"/>
          <p:cNvSpPr>
            <a:spLocks noGrp="1"/>
          </p:cNvSpPr>
          <p:nvPr>
            <p:ph type="ctrTitle"/>
          </p:nvPr>
        </p:nvSpPr>
        <p:spPr>
          <a:xfrm rot="-5400000">
            <a:off x="-1775833" y="3064200"/>
            <a:ext cx="5990400" cy="7296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9" name="Google Shape;39;p5"/>
          <p:cNvSpPr/>
          <p:nvPr/>
        </p:nvSpPr>
        <p:spPr>
          <a:xfrm>
            <a:off x="2653687" y="3653300"/>
            <a:ext cx="209200" cy="29492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Tree>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matchingName="Slide with 2 columns v2" type="titleOnly">
  <p:cSld name="TITLE_ONLY">
    <p:spTree>
      <p:nvGrpSpPr>
        <p:cNvPr id="1" name="Shape 40"/>
        <p:cNvGrpSpPr/>
        <p:nvPr/>
      </p:nvGrpSpPr>
      <p:grpSpPr>
        <a:xfrm>
          <a:off x="0" y="0"/>
          <a:ext cx="0" cy="0"/>
          <a:chOff x="0" y="0"/>
          <a:chExt cx="0" cy="0"/>
        </a:xfrm>
      </p:grpSpPr>
      <p:sp>
        <p:nvSpPr>
          <p:cNvPr id="41" name="Google Shape;41;p6"/>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42" name="Google Shape;42;p6"/>
          <p:cNvSpPr>
            <a:spLocks noGrp="1"/>
          </p:cNvSpPr>
          <p:nvPr>
            <p:ph type="ctrTitle"/>
          </p:nvPr>
        </p:nvSpPr>
        <p:spPr>
          <a:xfrm>
            <a:off x="528033" y="380533"/>
            <a:ext cx="3734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3" name="Google Shape;43;p6"/>
          <p:cNvSpPr>
            <a:spLocks noGrp="1"/>
          </p:cNvSpPr>
          <p:nvPr>
            <p:ph type="body" idx="13"/>
          </p:nvPr>
        </p:nvSpPr>
        <p:spPr>
          <a:xfrm>
            <a:off x="4413400" y="380533"/>
            <a:ext cx="3430400" cy="70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 name="Google Shape;44;p6"/>
          <p:cNvSpPr>
            <a:spLocks noGrp="1"/>
          </p:cNvSpPr>
          <p:nvPr>
            <p:ph type="body" idx="15"/>
          </p:nvPr>
        </p:nvSpPr>
        <p:spPr>
          <a:xfrm>
            <a:off x="4413400" y="1273333"/>
            <a:ext cx="3430400" cy="507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 name="Google Shape;45;p6"/>
          <p:cNvSpPr>
            <a:spLocks noGrp="1"/>
          </p:cNvSpPr>
          <p:nvPr>
            <p:ph type="body" idx="14"/>
          </p:nvPr>
        </p:nvSpPr>
        <p:spPr>
          <a:xfrm>
            <a:off x="8290373" y="380533"/>
            <a:ext cx="3430400" cy="70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 name="Google Shape;46;p6"/>
          <p:cNvSpPr>
            <a:spLocks noGrp="1"/>
          </p:cNvSpPr>
          <p:nvPr>
            <p:ph type="body" idx="16"/>
          </p:nvPr>
        </p:nvSpPr>
        <p:spPr>
          <a:xfrm>
            <a:off x="8290369" y="1273333"/>
            <a:ext cx="3430400" cy="507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cxnSp>
        <p:nvCxnSpPr>
          <p:cNvPr id="47" name="Google Shape;47;p6"/>
          <p:cNvCxnSpPr/>
          <p:nvPr/>
        </p:nvCxnSpPr>
        <p:spPr>
          <a:xfrm>
            <a:off x="8060292" y="380533"/>
            <a:ext cx="0" cy="6084400"/>
          </a:xfrm>
          <a:prstGeom prst="straightConnector1">
            <a:avLst/>
          </a:prstGeom>
          <a:noFill/>
          <a:ln w="9525" cap="flat" cmpd="sng">
            <a:solidFill>
              <a:schemeClr val="lt2"/>
            </a:solidFill>
            <a:prstDash val="solid"/>
            <a:round/>
            <a:headEnd type="none" w="med" len="med"/>
            <a:tailEnd type="none" w="med" len="med"/>
          </a:ln>
        </p:spPr>
      </p:cxnSp>
      <p:cxnSp>
        <p:nvCxnSpPr>
          <p:cNvPr id="48" name="Google Shape;48;p6"/>
          <p:cNvCxnSpPr/>
          <p:nvPr/>
        </p:nvCxnSpPr>
        <p:spPr>
          <a:xfrm>
            <a:off x="675793" y="6300081"/>
            <a:ext cx="1282400" cy="0"/>
          </a:xfrm>
          <a:prstGeom prst="straightConnector1">
            <a:avLst/>
          </a:prstGeom>
          <a:noFill/>
          <a:ln w="19050" cap="flat" cmpd="sng">
            <a:solidFill>
              <a:schemeClr val="accent3"/>
            </a:solidFill>
            <a:prstDash val="solid"/>
            <a:round/>
            <a:headEnd type="none" w="med" len="med"/>
            <a:tailEnd type="none" w="med" len="med"/>
          </a:ln>
        </p:spPr>
      </p:cxnSp>
    </p:spTree>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matchingName="Slide with 2 columns v1 Image">
  <p:cSld name="Slide with 2 columns v1 Image">
    <p:spTree>
      <p:nvGrpSpPr>
        <p:cNvPr id="1" name="Shape 49"/>
        <p:cNvGrpSpPr/>
        <p:nvPr/>
      </p:nvGrpSpPr>
      <p:grpSpPr>
        <a:xfrm>
          <a:off x="0" y="0"/>
          <a:ext cx="0" cy="0"/>
          <a:chOff x="0" y="0"/>
          <a:chExt cx="0" cy="0"/>
        </a:xfrm>
      </p:grpSpPr>
      <p:sp>
        <p:nvSpPr>
          <p:cNvPr id="50" name="Google Shape;50;p7"/>
          <p:cNvSpPr/>
          <p:nvPr/>
        </p:nvSpPr>
        <p:spPr>
          <a:xfrm>
            <a:off x="1041900" y="-33"/>
            <a:ext cx="111644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 name="Google Shape;51;p7"/>
          <p:cNvSpPr>
            <a:spLocks noGrp="1"/>
          </p:cNvSpPr>
          <p:nvPr>
            <p:ph type="body" idx="13"/>
          </p:nvPr>
        </p:nvSpPr>
        <p:spPr>
          <a:xfrm>
            <a:off x="2270953" y="3168233"/>
            <a:ext cx="4066800" cy="705600"/>
          </a:xfrm>
          <a:prstGeom prst="rect">
            <a:avLst/>
          </a:prstGeom>
        </p:spPr>
        <p:txBody>
          <a:bodyPr spcFirstLastPara="1" wrap="square" lIns="0" tIns="91425" rIns="91425"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2" name="Google Shape;52;p7"/>
          <p:cNvSpPr>
            <a:spLocks noGrp="1"/>
          </p:cNvSpPr>
          <p:nvPr>
            <p:ph type="body" idx="15"/>
          </p:nvPr>
        </p:nvSpPr>
        <p:spPr>
          <a:xfrm>
            <a:off x="2270953" y="4051433"/>
            <a:ext cx="4066800" cy="2491200"/>
          </a:xfrm>
          <a:prstGeom prst="rect">
            <a:avLst/>
          </a:prstGeom>
        </p:spPr>
        <p:txBody>
          <a:bodyPr spcFirstLastPara="1" wrap="square" lIns="0" tIns="91425" rIns="91425"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3" name="Google Shape;53;p7"/>
          <p:cNvSpPr>
            <a:spLocks noGrp="1"/>
          </p:cNvSpPr>
          <p:nvPr>
            <p:ph type="body" idx="14"/>
          </p:nvPr>
        </p:nvSpPr>
        <p:spPr>
          <a:xfrm>
            <a:off x="6867177" y="3168233"/>
            <a:ext cx="4066800" cy="705600"/>
          </a:xfrm>
          <a:prstGeom prst="rect">
            <a:avLst/>
          </a:prstGeom>
        </p:spPr>
        <p:txBody>
          <a:bodyPr spcFirstLastPara="1" wrap="square" lIns="0" tIns="91425" rIns="91425"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4" name="Google Shape;54;p7"/>
          <p:cNvSpPr>
            <a:spLocks noGrp="1"/>
          </p:cNvSpPr>
          <p:nvPr>
            <p:ph type="body" idx="16"/>
          </p:nvPr>
        </p:nvSpPr>
        <p:spPr>
          <a:xfrm>
            <a:off x="6867177" y="4051433"/>
            <a:ext cx="4066800" cy="2491200"/>
          </a:xfrm>
          <a:prstGeom prst="rect">
            <a:avLst/>
          </a:prstGeom>
        </p:spPr>
        <p:txBody>
          <a:bodyPr spcFirstLastPara="1" wrap="square" lIns="0" tIns="91425" rIns="91425"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5" name="Google Shape;55;p7"/>
          <p:cNvSpPr>
            <a:spLocks noGrp="1"/>
          </p:cNvSpPr>
          <p:nvPr>
            <p:ph type="pic" idx="12"/>
          </p:nvPr>
        </p:nvSpPr>
        <p:spPr>
          <a:xfrm>
            <a:off x="2270972" y="1242400"/>
            <a:ext cx="4066800" cy="1701200"/>
          </a:xfrm>
          <a:prstGeom prst="rect">
            <a:avLst/>
          </a:prstGeom>
          <a:noFill/>
          <a:ln>
            <a:noFill/>
          </a:ln>
        </p:spPr>
        <p:txBody>
          <a:bodyPr/>
          <a:lstStyle/>
          <a:p>
            <a:endParaRPr lang="en-US"/>
          </a:p>
        </p:txBody>
      </p:sp>
      <p:sp>
        <p:nvSpPr>
          <p:cNvPr id="56" name="Google Shape;56;p7"/>
          <p:cNvSpPr>
            <a:spLocks noGrp="1"/>
          </p:cNvSpPr>
          <p:nvPr>
            <p:ph type="pic" idx="22"/>
          </p:nvPr>
        </p:nvSpPr>
        <p:spPr>
          <a:xfrm>
            <a:off x="6867163" y="1242400"/>
            <a:ext cx="4066800" cy="1701200"/>
          </a:xfrm>
          <a:prstGeom prst="rect">
            <a:avLst/>
          </a:prstGeom>
          <a:noFill/>
          <a:ln>
            <a:noFill/>
          </a:ln>
        </p:spPr>
        <p:txBody>
          <a:bodyPr/>
          <a:lstStyle/>
          <a:p>
            <a:endParaRPr lang="en-US"/>
          </a:p>
        </p:txBody>
      </p:sp>
      <p:sp>
        <p:nvSpPr>
          <p:cNvPr id="57" name="Google Shape;57;p7"/>
          <p:cNvSpPr>
            <a:spLocks noGrp="1"/>
          </p:cNvSpPr>
          <p:nvPr>
            <p:ph type="ctrTitle"/>
          </p:nvPr>
        </p:nvSpPr>
        <p:spPr>
          <a:xfrm>
            <a:off x="2241133" y="288167"/>
            <a:ext cx="86928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58" name="Google Shape;58;p7"/>
          <p:cNvSpPr/>
          <p:nvPr/>
        </p:nvSpPr>
        <p:spPr>
          <a:xfrm>
            <a:off x="718767" y="-11000"/>
            <a:ext cx="323200" cy="6869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matchingName="Slide with 2 columns v3">
  <p:cSld name="ONE_COLUMN_TEXT">
    <p:spTree>
      <p:nvGrpSpPr>
        <p:cNvPr id="1" name="Shape 59"/>
        <p:cNvGrpSpPr/>
        <p:nvPr/>
      </p:nvGrpSpPr>
      <p:grpSpPr>
        <a:xfrm>
          <a:off x="0" y="0"/>
          <a:ext cx="0" cy="0"/>
          <a:chOff x="0" y="0"/>
          <a:chExt cx="0" cy="0"/>
        </a:xfrm>
      </p:grpSpPr>
      <p:sp>
        <p:nvSpPr>
          <p:cNvPr id="60" name="Google Shape;60;p8"/>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61" name="Google Shape;61;p8"/>
          <p:cNvSpPr/>
          <p:nvPr/>
        </p:nvSpPr>
        <p:spPr>
          <a:xfrm>
            <a:off x="0" y="398600"/>
            <a:ext cx="12192000" cy="6027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62" name="Google Shape;62;p8"/>
          <p:cNvSpPr>
            <a:spLocks noGrp="1"/>
          </p:cNvSpPr>
          <p:nvPr>
            <p:ph type="body" idx="13"/>
          </p:nvPr>
        </p:nvSpPr>
        <p:spPr>
          <a:xfrm>
            <a:off x="4454800" y="629000"/>
            <a:ext cx="3430400" cy="662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3" name="Google Shape;63;p8"/>
          <p:cNvSpPr>
            <a:spLocks noGrp="1"/>
          </p:cNvSpPr>
          <p:nvPr>
            <p:ph type="body" idx="15"/>
          </p:nvPr>
        </p:nvSpPr>
        <p:spPr>
          <a:xfrm>
            <a:off x="4454800" y="1467009"/>
            <a:ext cx="3430400" cy="4762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4" name="Google Shape;64;p8"/>
          <p:cNvSpPr>
            <a:spLocks noGrp="1"/>
          </p:cNvSpPr>
          <p:nvPr>
            <p:ph type="body" idx="14"/>
          </p:nvPr>
        </p:nvSpPr>
        <p:spPr>
          <a:xfrm>
            <a:off x="8331769" y="629000"/>
            <a:ext cx="3430400" cy="662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5" name="Google Shape;65;p8"/>
          <p:cNvSpPr>
            <a:spLocks noGrp="1"/>
          </p:cNvSpPr>
          <p:nvPr>
            <p:ph type="body" idx="16"/>
          </p:nvPr>
        </p:nvSpPr>
        <p:spPr>
          <a:xfrm>
            <a:off x="8331767" y="1467009"/>
            <a:ext cx="3430400" cy="4762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66" name="Google Shape;66;p8"/>
          <p:cNvSpPr>
            <a:spLocks noGrp="1"/>
          </p:cNvSpPr>
          <p:nvPr>
            <p:ph type="ctrTitle"/>
          </p:nvPr>
        </p:nvSpPr>
        <p:spPr>
          <a:xfrm>
            <a:off x="534933" y="629000"/>
            <a:ext cx="37344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cxnSp>
        <p:nvCxnSpPr>
          <p:cNvPr id="67" name="Google Shape;67;p8"/>
          <p:cNvCxnSpPr/>
          <p:nvPr/>
        </p:nvCxnSpPr>
        <p:spPr>
          <a:xfrm>
            <a:off x="675793" y="5313981"/>
            <a:ext cx="1282400" cy="0"/>
          </a:xfrm>
          <a:prstGeom prst="straightConnector1">
            <a:avLst/>
          </a:prstGeom>
          <a:noFill/>
          <a:ln w="19050" cap="flat" cmpd="sng">
            <a:solidFill>
              <a:schemeClr val="accent1"/>
            </a:solidFill>
            <a:prstDash val="solid"/>
            <a:round/>
            <a:headEnd type="none" w="med" len="med"/>
            <a:tailEnd type="none" w="med" len="med"/>
          </a:ln>
        </p:spPr>
      </p:cxnSp>
    </p:spTree>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matchingName="Slide With Bullet Points v1 No Image">
  <p:cSld name="MAIN_POINT">
    <p:spTree>
      <p:nvGrpSpPr>
        <p:cNvPr id="1" name="Shape 68"/>
        <p:cNvGrpSpPr/>
        <p:nvPr/>
      </p:nvGrpSpPr>
      <p:grpSpPr>
        <a:xfrm>
          <a:off x="0" y="0"/>
          <a:ext cx="0" cy="0"/>
          <a:chOff x="0" y="0"/>
          <a:chExt cx="0" cy="0"/>
        </a:xfrm>
      </p:grpSpPr>
      <p:sp>
        <p:nvSpPr>
          <p:cNvPr id="69" name="Google Shape;69;p9"/>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70" name="Google Shape;70;p9"/>
          <p:cNvSpPr/>
          <p:nvPr/>
        </p:nvSpPr>
        <p:spPr>
          <a:xfrm>
            <a:off x="10472800" y="4575600"/>
            <a:ext cx="1719200" cy="2282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71" name="Google Shape;71;p9"/>
          <p:cNvSpPr/>
          <p:nvPr/>
        </p:nvSpPr>
        <p:spPr>
          <a:xfrm>
            <a:off x="10472800" y="0"/>
            <a:ext cx="1719200" cy="4575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72" name="Google Shape;72;p9"/>
          <p:cNvSpPr>
            <a:spLocks noGrp="1"/>
          </p:cNvSpPr>
          <p:nvPr>
            <p:ph type="ctrTitle"/>
          </p:nvPr>
        </p:nvSpPr>
        <p:spPr>
          <a:xfrm>
            <a:off x="518400" y="492533"/>
            <a:ext cx="9403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73" name="Google Shape;73;p9"/>
          <p:cNvSpPr>
            <a:spLocks noGrp="1"/>
          </p:cNvSpPr>
          <p:nvPr>
            <p:ph type="body" idx="13"/>
          </p:nvPr>
        </p:nvSpPr>
        <p:spPr>
          <a:xfrm>
            <a:off x="518400" y="1486133"/>
            <a:ext cx="9403200" cy="486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matchingName="Slide With Bullet Points v1">
  <p:cSld name="SECTION_TITLE_AND_DESCRIPTION">
    <p:spTree>
      <p:nvGrpSpPr>
        <p:cNvPr id="1" name="Shape 74"/>
        <p:cNvGrpSpPr/>
        <p:nvPr/>
      </p:nvGrpSpPr>
      <p:grpSpPr>
        <a:xfrm>
          <a:off x="0" y="0"/>
          <a:ext cx="0" cy="0"/>
          <a:chOff x="0" y="0"/>
          <a:chExt cx="0" cy="0"/>
        </a:xfrm>
      </p:grpSpPr>
      <p:sp>
        <p:nvSpPr>
          <p:cNvPr id="75" name="Google Shape;75;p10"/>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76" name="Google Shape;76;p10"/>
          <p:cNvSpPr/>
          <p:nvPr/>
        </p:nvSpPr>
        <p:spPr>
          <a:xfrm>
            <a:off x="4199533" y="801633"/>
            <a:ext cx="7992400" cy="6056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77" name="Google Shape;77;p10"/>
          <p:cNvSpPr/>
          <p:nvPr/>
        </p:nvSpPr>
        <p:spPr>
          <a:xfrm>
            <a:off x="4199533" y="801633"/>
            <a:ext cx="7992400" cy="124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78" name="Google Shape;78;p10"/>
          <p:cNvSpPr>
            <a:spLocks noGrp="1"/>
          </p:cNvSpPr>
          <p:nvPr>
            <p:ph type="ctrTitle"/>
          </p:nvPr>
        </p:nvSpPr>
        <p:spPr>
          <a:xfrm>
            <a:off x="5291667" y="1310400"/>
            <a:ext cx="64540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79" name="Google Shape;79;p10"/>
          <p:cNvSpPr>
            <a:spLocks noGrp="1"/>
          </p:cNvSpPr>
          <p:nvPr>
            <p:ph type="body" idx="13"/>
          </p:nvPr>
        </p:nvSpPr>
        <p:spPr>
          <a:xfrm>
            <a:off x="5291667" y="2289600"/>
            <a:ext cx="6454000" cy="416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80" name="Google Shape;80;p10"/>
          <p:cNvSpPr>
            <a:spLocks noGrp="1"/>
          </p:cNvSpPr>
          <p:nvPr>
            <p:ph type="pic" idx="12"/>
          </p:nvPr>
        </p:nvSpPr>
        <p:spPr>
          <a:xfrm>
            <a:off x="0" y="801633"/>
            <a:ext cx="4908000" cy="6056400"/>
          </a:xfrm>
          <a:prstGeom prst="roundRect">
            <a:avLst>
              <a:gd name="adj" fmla="val 0"/>
            </a:avLst>
          </a:prstGeom>
          <a:noFill/>
          <a:ln>
            <a:noFill/>
          </a:ln>
        </p:spPr>
        <p:txBody>
          <a:bodyPr/>
          <a:lstStyle/>
          <a:p>
            <a:endParaRPr lang="en-IN"/>
          </a:p>
        </p:txBody>
      </p:sp>
    </p:spTree>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matchingName="Slide With Bullet Points v2">
  <p:cSld name="CAPTION_ONLY">
    <p:spTree>
      <p:nvGrpSpPr>
        <p:cNvPr id="1" name="Shape 81"/>
        <p:cNvGrpSpPr/>
        <p:nvPr/>
      </p:nvGrpSpPr>
      <p:grpSpPr>
        <a:xfrm>
          <a:off x="0" y="0"/>
          <a:ext cx="0" cy="0"/>
          <a:chOff x="0" y="0"/>
          <a:chExt cx="0" cy="0"/>
        </a:xfrm>
      </p:grpSpPr>
      <p:sp>
        <p:nvSpPr>
          <p:cNvPr id="82" name="Google Shape;82;p11"/>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83" name="Google Shape;83;p11"/>
          <p:cNvSpPr/>
          <p:nvPr/>
        </p:nvSpPr>
        <p:spPr>
          <a:xfrm>
            <a:off x="0" y="0"/>
            <a:ext cx="79440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84" name="Google Shape;84;p11"/>
          <p:cNvSpPr>
            <a:spLocks noGrp="1"/>
          </p:cNvSpPr>
          <p:nvPr>
            <p:ph type="ctrTitle"/>
          </p:nvPr>
        </p:nvSpPr>
        <p:spPr>
          <a:xfrm>
            <a:off x="422400" y="484800"/>
            <a:ext cx="64040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85" name="Google Shape;85;p11"/>
          <p:cNvSpPr>
            <a:spLocks noGrp="1"/>
          </p:cNvSpPr>
          <p:nvPr>
            <p:ph type="body" idx="13"/>
          </p:nvPr>
        </p:nvSpPr>
        <p:spPr>
          <a:xfrm>
            <a:off x="422400" y="1521600"/>
            <a:ext cx="6404000" cy="47472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86" name="Google Shape;86;p11"/>
          <p:cNvSpPr>
            <a:spLocks noGrp="1"/>
          </p:cNvSpPr>
          <p:nvPr>
            <p:ph type="pic" idx="12"/>
          </p:nvPr>
        </p:nvSpPr>
        <p:spPr>
          <a:xfrm>
            <a:off x="7223133" y="0"/>
            <a:ext cx="4968800" cy="6859200"/>
          </a:xfrm>
          <a:prstGeom prst="rect">
            <a:avLst/>
          </a:prstGeom>
          <a:noFill/>
          <a:ln>
            <a:noFill/>
          </a:ln>
        </p:spPr>
        <p:txBody>
          <a:bodyPr/>
          <a:lstStyle/>
          <a:p>
            <a:endParaRPr lang="en-IN"/>
          </a:p>
        </p:txBody>
      </p:sp>
    </p:spTree>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matchingName="Slide with 3 columns-v2" type="blank">
  <p:cSld name="BLANK">
    <p:spTree>
      <p:nvGrpSpPr>
        <p:cNvPr id="1" name="Shape 87"/>
        <p:cNvGrpSpPr/>
        <p:nvPr/>
      </p:nvGrpSpPr>
      <p:grpSpPr>
        <a:xfrm>
          <a:off x="0" y="0"/>
          <a:ext cx="0" cy="0"/>
          <a:chOff x="0" y="0"/>
          <a:chExt cx="0" cy="0"/>
        </a:xfrm>
      </p:grpSpPr>
      <p:sp>
        <p:nvSpPr>
          <p:cNvPr id="88" name="Google Shape;88;p1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89" name="Google Shape;89;p12"/>
          <p:cNvSpPr/>
          <p:nvPr/>
        </p:nvSpPr>
        <p:spPr>
          <a:xfrm>
            <a:off x="0" y="399000"/>
            <a:ext cx="2158400" cy="6060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90" name="Google Shape;90;p12"/>
          <p:cNvSpPr>
            <a:spLocks noGrp="1"/>
          </p:cNvSpPr>
          <p:nvPr>
            <p:ph type="ctrTitle"/>
          </p:nvPr>
        </p:nvSpPr>
        <p:spPr>
          <a:xfrm rot="-5400000">
            <a:off x="-1676967" y="3026367"/>
            <a:ext cx="5412000" cy="729600"/>
          </a:xfrm>
          <a:prstGeom prst="rect">
            <a:avLst/>
          </a:prstGeom>
        </p:spPr>
        <p:txBody>
          <a:bodyPr spcFirstLastPara="1" wrap="square" lIns="0" tIns="0" rIns="0" bIns="0" anchor="ctr"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91" name="Google Shape;91;p12"/>
          <p:cNvSpPr>
            <a:spLocks noGrp="1"/>
          </p:cNvSpPr>
          <p:nvPr>
            <p:ph type="body" idx="13"/>
          </p:nvPr>
        </p:nvSpPr>
        <p:spPr>
          <a:xfrm>
            <a:off x="2500033" y="499200"/>
            <a:ext cx="9243600" cy="590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2" name="Google Shape;92;p12"/>
          <p:cNvSpPr>
            <a:spLocks noGrp="1"/>
          </p:cNvSpPr>
          <p:nvPr>
            <p:ph type="body" idx="14"/>
          </p:nvPr>
        </p:nvSpPr>
        <p:spPr>
          <a:xfrm>
            <a:off x="2500033" y="1118400"/>
            <a:ext cx="9243600" cy="120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3" name="Google Shape;93;p12"/>
          <p:cNvSpPr>
            <a:spLocks noGrp="1"/>
          </p:cNvSpPr>
          <p:nvPr>
            <p:ph type="body" idx="15"/>
          </p:nvPr>
        </p:nvSpPr>
        <p:spPr>
          <a:xfrm>
            <a:off x="2500033" y="2491200"/>
            <a:ext cx="9243600" cy="590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4" name="Google Shape;94;p12"/>
          <p:cNvSpPr>
            <a:spLocks noGrp="1"/>
          </p:cNvSpPr>
          <p:nvPr>
            <p:ph type="body" idx="16"/>
          </p:nvPr>
        </p:nvSpPr>
        <p:spPr>
          <a:xfrm>
            <a:off x="2500033" y="3110400"/>
            <a:ext cx="9243600" cy="120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5" name="Google Shape;95;p12"/>
          <p:cNvSpPr>
            <a:spLocks noGrp="1"/>
          </p:cNvSpPr>
          <p:nvPr>
            <p:ph type="body" idx="17"/>
          </p:nvPr>
        </p:nvSpPr>
        <p:spPr>
          <a:xfrm>
            <a:off x="2500033" y="4483200"/>
            <a:ext cx="9243600" cy="64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6" name="Google Shape;96;p12"/>
          <p:cNvSpPr>
            <a:spLocks noGrp="1"/>
          </p:cNvSpPr>
          <p:nvPr>
            <p:ph type="body" idx="18"/>
          </p:nvPr>
        </p:nvSpPr>
        <p:spPr>
          <a:xfrm>
            <a:off x="2500033" y="5155200"/>
            <a:ext cx="9243600" cy="120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matchingName="Slide with 3 columns-v3">
  <p:cSld name="CUSTOM">
    <p:spTree>
      <p:nvGrpSpPr>
        <p:cNvPr id="1" name="Shape 97"/>
        <p:cNvGrpSpPr/>
        <p:nvPr/>
      </p:nvGrpSpPr>
      <p:grpSpPr>
        <a:xfrm>
          <a:off x="0" y="0"/>
          <a:ext cx="0" cy="0"/>
          <a:chOff x="0" y="0"/>
          <a:chExt cx="0" cy="0"/>
        </a:xfrm>
      </p:grpSpPr>
      <p:sp>
        <p:nvSpPr>
          <p:cNvPr id="98" name="Google Shape;98;p13"/>
          <p:cNvSpPr/>
          <p:nvPr/>
        </p:nvSpPr>
        <p:spPr>
          <a:xfrm>
            <a:off x="696233" y="1473267"/>
            <a:ext cx="3423600" cy="5125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99" name="Google Shape;99;p13"/>
          <p:cNvSpPr/>
          <p:nvPr/>
        </p:nvSpPr>
        <p:spPr>
          <a:xfrm>
            <a:off x="696233" y="6598400"/>
            <a:ext cx="3423600" cy="259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00" name="Google Shape;100;p13"/>
          <p:cNvSpPr>
            <a:spLocks noGrp="1"/>
          </p:cNvSpPr>
          <p:nvPr>
            <p:ph type="body" idx="14"/>
          </p:nvPr>
        </p:nvSpPr>
        <p:spPr>
          <a:xfrm>
            <a:off x="979200" y="1887333"/>
            <a:ext cx="2856000" cy="768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01" name="Google Shape;101;p13"/>
          <p:cNvSpPr>
            <a:spLocks noGrp="1"/>
          </p:cNvSpPr>
          <p:nvPr>
            <p:ph type="body" idx="17"/>
          </p:nvPr>
        </p:nvSpPr>
        <p:spPr>
          <a:xfrm>
            <a:off x="980033" y="2886825"/>
            <a:ext cx="2856000" cy="3358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02" name="Google Shape;102;p13"/>
          <p:cNvSpPr>
            <a:spLocks noGrp="1"/>
          </p:cNvSpPr>
          <p:nvPr>
            <p:ph type="ctrTitle"/>
          </p:nvPr>
        </p:nvSpPr>
        <p:spPr>
          <a:xfrm>
            <a:off x="712800" y="336200"/>
            <a:ext cx="10766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03" name="Google Shape;103;p13"/>
          <p:cNvSpPr/>
          <p:nvPr/>
        </p:nvSpPr>
        <p:spPr>
          <a:xfrm>
            <a:off x="4384200" y="1473267"/>
            <a:ext cx="3423600" cy="5125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04" name="Google Shape;104;p13"/>
          <p:cNvSpPr/>
          <p:nvPr/>
        </p:nvSpPr>
        <p:spPr>
          <a:xfrm>
            <a:off x="4384200" y="6598400"/>
            <a:ext cx="3423600" cy="259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05" name="Google Shape;105;p13"/>
          <p:cNvSpPr/>
          <p:nvPr/>
        </p:nvSpPr>
        <p:spPr>
          <a:xfrm>
            <a:off x="8072167" y="1473267"/>
            <a:ext cx="3423600" cy="5125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06" name="Google Shape;106;p13"/>
          <p:cNvSpPr/>
          <p:nvPr/>
        </p:nvSpPr>
        <p:spPr>
          <a:xfrm>
            <a:off x="8072167" y="6598400"/>
            <a:ext cx="3423600" cy="259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07" name="Google Shape;107;p13"/>
          <p:cNvSpPr>
            <a:spLocks noGrp="1"/>
          </p:cNvSpPr>
          <p:nvPr>
            <p:ph type="body" idx="15"/>
          </p:nvPr>
        </p:nvSpPr>
        <p:spPr>
          <a:xfrm>
            <a:off x="4667584" y="1887333"/>
            <a:ext cx="2856000" cy="768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08" name="Google Shape;108;p13"/>
          <p:cNvSpPr>
            <a:spLocks noGrp="1"/>
          </p:cNvSpPr>
          <p:nvPr>
            <p:ph type="body" idx="18"/>
          </p:nvPr>
        </p:nvSpPr>
        <p:spPr>
          <a:xfrm>
            <a:off x="4667989" y="2886825"/>
            <a:ext cx="2856000" cy="3358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09" name="Google Shape;109;p13"/>
          <p:cNvSpPr>
            <a:spLocks noGrp="1"/>
          </p:cNvSpPr>
          <p:nvPr>
            <p:ph type="body" idx="13"/>
          </p:nvPr>
        </p:nvSpPr>
        <p:spPr>
          <a:xfrm>
            <a:off x="8355951" y="1856867"/>
            <a:ext cx="2856000" cy="768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10" name="Google Shape;110;p13"/>
          <p:cNvSpPr>
            <a:spLocks noGrp="1"/>
          </p:cNvSpPr>
          <p:nvPr>
            <p:ph type="body" idx="16"/>
          </p:nvPr>
        </p:nvSpPr>
        <p:spPr>
          <a:xfrm>
            <a:off x="8356363" y="2857500"/>
            <a:ext cx="2856000" cy="3358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matchingName="Slide with 3 columns-v3 1 Image">
  <p:cSld name="BLANK_1">
    <p:spTree>
      <p:nvGrpSpPr>
        <p:cNvPr id="1" name="Shape 111"/>
        <p:cNvGrpSpPr/>
        <p:nvPr/>
      </p:nvGrpSpPr>
      <p:grpSpPr>
        <a:xfrm>
          <a:off x="0" y="0"/>
          <a:ext cx="0" cy="0"/>
          <a:chOff x="0" y="0"/>
          <a:chExt cx="0" cy="0"/>
        </a:xfrm>
      </p:grpSpPr>
      <p:sp>
        <p:nvSpPr>
          <p:cNvPr id="112" name="Google Shape;112;p1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113" name="Google Shape;113;p14"/>
          <p:cNvSpPr/>
          <p:nvPr/>
        </p:nvSpPr>
        <p:spPr>
          <a:xfrm>
            <a:off x="0" y="0"/>
            <a:ext cx="33524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14" name="Google Shape;114;p14"/>
          <p:cNvSpPr>
            <a:spLocks noGrp="1"/>
          </p:cNvSpPr>
          <p:nvPr>
            <p:ph type="ctrTitle"/>
          </p:nvPr>
        </p:nvSpPr>
        <p:spPr>
          <a:xfrm>
            <a:off x="3668033" y="339500"/>
            <a:ext cx="7773600" cy="729600"/>
          </a:xfrm>
          <a:prstGeom prst="rect">
            <a:avLst/>
          </a:prstGeom>
        </p:spPr>
        <p:txBody>
          <a:bodyPr spcFirstLastPara="1" wrap="square" lIns="0" tIns="0" rIns="0" bIns="0" anchor="t" anchorCtr="0">
            <a:noAutofit/>
          </a:bodyPr>
          <a:lstStyle>
            <a:lvl1pPr>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115" name="Google Shape;115;p14"/>
          <p:cNvSpPr>
            <a:spLocks noGrp="1"/>
          </p:cNvSpPr>
          <p:nvPr>
            <p:ph type="body" idx="13"/>
          </p:nvPr>
        </p:nvSpPr>
        <p:spPr>
          <a:xfrm>
            <a:off x="3668033" y="1315300"/>
            <a:ext cx="7773600" cy="590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6" name="Google Shape;116;p14"/>
          <p:cNvSpPr>
            <a:spLocks noGrp="1"/>
          </p:cNvSpPr>
          <p:nvPr>
            <p:ph type="body" idx="14"/>
          </p:nvPr>
        </p:nvSpPr>
        <p:spPr>
          <a:xfrm>
            <a:off x="3668033" y="1934500"/>
            <a:ext cx="7773600" cy="99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7" name="Google Shape;117;p14"/>
          <p:cNvSpPr>
            <a:spLocks noGrp="1"/>
          </p:cNvSpPr>
          <p:nvPr>
            <p:ph type="body" idx="15"/>
          </p:nvPr>
        </p:nvSpPr>
        <p:spPr>
          <a:xfrm>
            <a:off x="3668033" y="3051833"/>
            <a:ext cx="7773600" cy="590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8" name="Google Shape;118;p14"/>
          <p:cNvSpPr>
            <a:spLocks noGrp="1"/>
          </p:cNvSpPr>
          <p:nvPr>
            <p:ph type="body" idx="16"/>
          </p:nvPr>
        </p:nvSpPr>
        <p:spPr>
          <a:xfrm>
            <a:off x="3668033" y="3671033"/>
            <a:ext cx="7773600" cy="99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9" name="Google Shape;119;p14"/>
          <p:cNvSpPr>
            <a:spLocks noGrp="1"/>
          </p:cNvSpPr>
          <p:nvPr>
            <p:ph type="body" idx="17"/>
          </p:nvPr>
        </p:nvSpPr>
        <p:spPr>
          <a:xfrm>
            <a:off x="3668033" y="4764367"/>
            <a:ext cx="7773600" cy="64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0" name="Google Shape;120;p14"/>
          <p:cNvSpPr>
            <a:spLocks noGrp="1"/>
          </p:cNvSpPr>
          <p:nvPr>
            <p:ph type="body" idx="18"/>
          </p:nvPr>
        </p:nvSpPr>
        <p:spPr>
          <a:xfrm>
            <a:off x="3668033" y="5407567"/>
            <a:ext cx="7773600" cy="99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1" name="Google Shape;121;p14"/>
          <p:cNvSpPr>
            <a:spLocks noGrp="1"/>
          </p:cNvSpPr>
          <p:nvPr>
            <p:ph type="pic" idx="12"/>
          </p:nvPr>
        </p:nvSpPr>
        <p:spPr>
          <a:xfrm>
            <a:off x="257220" y="1290500"/>
            <a:ext cx="2838000" cy="1639600"/>
          </a:xfrm>
          <a:prstGeom prst="rect">
            <a:avLst/>
          </a:prstGeom>
          <a:noFill/>
          <a:ln>
            <a:noFill/>
          </a:ln>
        </p:spPr>
        <p:txBody>
          <a:bodyPr/>
          <a:lstStyle/>
          <a:p>
            <a:endParaRPr lang="en-IN"/>
          </a:p>
        </p:txBody>
      </p:sp>
      <p:sp>
        <p:nvSpPr>
          <p:cNvPr id="122" name="Google Shape;122;p14"/>
          <p:cNvSpPr>
            <a:spLocks noGrp="1"/>
          </p:cNvSpPr>
          <p:nvPr>
            <p:ph type="pic" idx="22"/>
          </p:nvPr>
        </p:nvSpPr>
        <p:spPr>
          <a:xfrm>
            <a:off x="257220" y="3027433"/>
            <a:ext cx="2838000" cy="1639600"/>
          </a:xfrm>
          <a:prstGeom prst="rect">
            <a:avLst/>
          </a:prstGeom>
          <a:noFill/>
          <a:ln>
            <a:noFill/>
          </a:ln>
        </p:spPr>
        <p:txBody>
          <a:bodyPr/>
          <a:lstStyle/>
          <a:p>
            <a:endParaRPr lang="en-IN"/>
          </a:p>
        </p:txBody>
      </p:sp>
      <p:sp>
        <p:nvSpPr>
          <p:cNvPr id="123" name="Google Shape;123;p14"/>
          <p:cNvSpPr>
            <a:spLocks noGrp="1"/>
          </p:cNvSpPr>
          <p:nvPr>
            <p:ph type="pic" idx="32"/>
          </p:nvPr>
        </p:nvSpPr>
        <p:spPr>
          <a:xfrm>
            <a:off x="257220" y="4764367"/>
            <a:ext cx="2838000" cy="1639600"/>
          </a:xfrm>
          <a:prstGeom prst="rect">
            <a:avLst/>
          </a:prstGeom>
          <a:noFill/>
          <a:ln>
            <a:noFill/>
          </a:ln>
        </p:spPr>
        <p:txBody>
          <a:bodyPr/>
          <a:lstStyle/>
          <a:p>
            <a:endParaRPr lang="en-IN"/>
          </a:p>
        </p:txBody>
      </p:sp>
    </p:spTree>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matchingName="Slide with 4 key metrics v3">
  <p:cSld name="CUSTOM_2">
    <p:spTree>
      <p:nvGrpSpPr>
        <p:cNvPr id="1" name="Shape 124"/>
        <p:cNvGrpSpPr/>
        <p:nvPr/>
      </p:nvGrpSpPr>
      <p:grpSpPr>
        <a:xfrm>
          <a:off x="0" y="0"/>
          <a:ext cx="0" cy="0"/>
          <a:chOff x="0" y="0"/>
          <a:chExt cx="0" cy="0"/>
        </a:xfrm>
      </p:grpSpPr>
      <p:sp>
        <p:nvSpPr>
          <p:cNvPr id="125" name="Google Shape;125;p15"/>
          <p:cNvSpPr/>
          <p:nvPr/>
        </p:nvSpPr>
        <p:spPr>
          <a:xfrm>
            <a:off x="0" y="4507300"/>
            <a:ext cx="12192000" cy="23508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26" name="Google Shape;126;p15"/>
          <p:cNvSpPr/>
          <p:nvPr/>
        </p:nvSpPr>
        <p:spPr>
          <a:xfrm>
            <a:off x="824300" y="2348400"/>
            <a:ext cx="2454400" cy="4509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27" name="Google Shape;127;p15"/>
          <p:cNvSpPr/>
          <p:nvPr/>
        </p:nvSpPr>
        <p:spPr>
          <a:xfrm>
            <a:off x="3496167" y="2348400"/>
            <a:ext cx="2454400" cy="4509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28" name="Google Shape;128;p15"/>
          <p:cNvSpPr/>
          <p:nvPr/>
        </p:nvSpPr>
        <p:spPr>
          <a:xfrm>
            <a:off x="6168033" y="2348400"/>
            <a:ext cx="2454400" cy="4509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29" name="Google Shape;129;p15"/>
          <p:cNvSpPr/>
          <p:nvPr/>
        </p:nvSpPr>
        <p:spPr>
          <a:xfrm>
            <a:off x="8839900" y="2348400"/>
            <a:ext cx="2454400" cy="4509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30" name="Google Shape;130;p15"/>
          <p:cNvSpPr/>
          <p:nvPr/>
        </p:nvSpPr>
        <p:spPr>
          <a:xfrm>
            <a:off x="1630500" y="2148533"/>
            <a:ext cx="842000" cy="842000"/>
          </a:xfrm>
          <a:prstGeom prst="rect">
            <a:avLst/>
          </a:prstGeom>
          <a:solidFill>
            <a:schemeClr val="lt1"/>
          </a:solidFill>
          <a:ln w="1905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31" name="Google Shape;131;p15"/>
          <p:cNvSpPr/>
          <p:nvPr/>
        </p:nvSpPr>
        <p:spPr>
          <a:xfrm>
            <a:off x="4302367" y="2148533"/>
            <a:ext cx="842000" cy="842000"/>
          </a:xfrm>
          <a:prstGeom prst="rect">
            <a:avLst/>
          </a:prstGeom>
          <a:solidFill>
            <a:schemeClr val="lt1"/>
          </a:solidFill>
          <a:ln w="1905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32" name="Google Shape;132;p15"/>
          <p:cNvSpPr/>
          <p:nvPr/>
        </p:nvSpPr>
        <p:spPr>
          <a:xfrm>
            <a:off x="6974233" y="2148533"/>
            <a:ext cx="842000" cy="842000"/>
          </a:xfrm>
          <a:prstGeom prst="rect">
            <a:avLst/>
          </a:prstGeom>
          <a:solidFill>
            <a:schemeClr val="lt1"/>
          </a:solidFill>
          <a:ln w="1905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33" name="Google Shape;133;p15"/>
          <p:cNvSpPr/>
          <p:nvPr/>
        </p:nvSpPr>
        <p:spPr>
          <a:xfrm>
            <a:off x="9646100" y="2148533"/>
            <a:ext cx="842000" cy="842000"/>
          </a:xfrm>
          <a:prstGeom prst="rect">
            <a:avLst/>
          </a:prstGeom>
          <a:solidFill>
            <a:schemeClr val="lt1"/>
          </a:solidFill>
          <a:ln w="1905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34" name="Google Shape;134;p15"/>
          <p:cNvSpPr>
            <a:spLocks noGrp="1"/>
          </p:cNvSpPr>
          <p:nvPr>
            <p:ph type="body" idx="13"/>
          </p:nvPr>
        </p:nvSpPr>
        <p:spPr>
          <a:xfrm>
            <a:off x="993600" y="3417600"/>
            <a:ext cx="2097600" cy="729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5" name="Google Shape;135;p15"/>
          <p:cNvSpPr>
            <a:spLocks noGrp="1"/>
          </p:cNvSpPr>
          <p:nvPr>
            <p:ph type="body" idx="17"/>
          </p:nvPr>
        </p:nvSpPr>
        <p:spPr>
          <a:xfrm>
            <a:off x="993600" y="4325933"/>
            <a:ext cx="2097600" cy="187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6" name="Google Shape;136;p15"/>
          <p:cNvSpPr>
            <a:spLocks noGrp="1"/>
          </p:cNvSpPr>
          <p:nvPr>
            <p:ph type="body" idx="14"/>
          </p:nvPr>
        </p:nvSpPr>
        <p:spPr>
          <a:xfrm>
            <a:off x="3700800" y="3417600"/>
            <a:ext cx="2097600" cy="729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7" name="Google Shape;137;p15"/>
          <p:cNvSpPr>
            <a:spLocks noGrp="1"/>
          </p:cNvSpPr>
          <p:nvPr>
            <p:ph type="body" idx="18"/>
          </p:nvPr>
        </p:nvSpPr>
        <p:spPr>
          <a:xfrm>
            <a:off x="3700800" y="4325933"/>
            <a:ext cx="2097600" cy="187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8" name="Google Shape;138;p15"/>
          <p:cNvSpPr>
            <a:spLocks noGrp="1"/>
          </p:cNvSpPr>
          <p:nvPr>
            <p:ph type="body" idx="15"/>
          </p:nvPr>
        </p:nvSpPr>
        <p:spPr>
          <a:xfrm>
            <a:off x="6374400" y="3417600"/>
            <a:ext cx="2097600" cy="729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39" name="Google Shape;139;p15"/>
          <p:cNvSpPr>
            <a:spLocks noGrp="1"/>
          </p:cNvSpPr>
          <p:nvPr>
            <p:ph type="body" idx="23"/>
          </p:nvPr>
        </p:nvSpPr>
        <p:spPr>
          <a:xfrm>
            <a:off x="6374400" y="4325933"/>
            <a:ext cx="2097600" cy="187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40" name="Google Shape;140;p15"/>
          <p:cNvSpPr>
            <a:spLocks noGrp="1"/>
          </p:cNvSpPr>
          <p:nvPr>
            <p:ph type="body" idx="16"/>
          </p:nvPr>
        </p:nvSpPr>
        <p:spPr>
          <a:xfrm>
            <a:off x="9043200" y="3417600"/>
            <a:ext cx="2097600" cy="7296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41" name="Google Shape;141;p15"/>
          <p:cNvSpPr>
            <a:spLocks noGrp="1"/>
          </p:cNvSpPr>
          <p:nvPr>
            <p:ph type="body" idx="24"/>
          </p:nvPr>
        </p:nvSpPr>
        <p:spPr>
          <a:xfrm>
            <a:off x="9043200" y="4325933"/>
            <a:ext cx="2097600" cy="187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42" name="Google Shape;142;p15"/>
          <p:cNvSpPr>
            <a:spLocks noGrp="1"/>
          </p:cNvSpPr>
          <p:nvPr>
            <p:ph type="ctrTitle"/>
          </p:nvPr>
        </p:nvSpPr>
        <p:spPr>
          <a:xfrm>
            <a:off x="604800" y="513600"/>
            <a:ext cx="1071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43" name="Google Shape;143;p15"/>
          <p:cNvSpPr txBox="1"/>
          <p:nvPr/>
        </p:nvSpPr>
        <p:spPr>
          <a:xfrm>
            <a:off x="1630500" y="2148533"/>
            <a:ext cx="842000" cy="8420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2"/>
                </a:solidFill>
                <a:latin typeface="+mn-lt"/>
                <a:ea typeface="+mn-lt"/>
                <a:cs typeface="+mn-lt"/>
                <a:sym typeface="+mn-lt"/>
              </a:rPr>
              <a:t>01</a:t>
            </a:r>
            <a:endParaRPr sz="2400">
              <a:solidFill>
                <a:schemeClr val="dk2"/>
              </a:solidFill>
              <a:latin typeface="+mn-lt"/>
              <a:ea typeface="+mn-lt"/>
              <a:cs typeface="+mn-lt"/>
              <a:sym typeface="+mn-lt"/>
            </a:endParaRPr>
          </a:p>
        </p:txBody>
      </p:sp>
      <p:sp>
        <p:nvSpPr>
          <p:cNvPr id="144" name="Google Shape;144;p15"/>
          <p:cNvSpPr txBox="1"/>
          <p:nvPr/>
        </p:nvSpPr>
        <p:spPr>
          <a:xfrm>
            <a:off x="4302367" y="2148533"/>
            <a:ext cx="842000" cy="8420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2"/>
                </a:solidFill>
                <a:latin typeface="+mn-lt"/>
                <a:ea typeface="+mn-lt"/>
                <a:cs typeface="+mn-lt"/>
                <a:sym typeface="+mn-lt"/>
              </a:rPr>
              <a:t>02</a:t>
            </a:r>
            <a:endParaRPr sz="2400">
              <a:solidFill>
                <a:schemeClr val="dk2"/>
              </a:solidFill>
              <a:latin typeface="+mn-lt"/>
              <a:ea typeface="+mn-lt"/>
              <a:cs typeface="+mn-lt"/>
              <a:sym typeface="+mn-lt"/>
            </a:endParaRPr>
          </a:p>
        </p:txBody>
      </p:sp>
      <p:sp>
        <p:nvSpPr>
          <p:cNvPr id="145" name="Google Shape;145;p15"/>
          <p:cNvSpPr txBox="1"/>
          <p:nvPr/>
        </p:nvSpPr>
        <p:spPr>
          <a:xfrm>
            <a:off x="6974233" y="2148533"/>
            <a:ext cx="842000" cy="8420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2"/>
                </a:solidFill>
                <a:latin typeface="+mn-lt"/>
                <a:ea typeface="+mn-lt"/>
                <a:cs typeface="+mn-lt"/>
                <a:sym typeface="+mn-lt"/>
              </a:rPr>
              <a:t>03</a:t>
            </a:r>
            <a:endParaRPr sz="2400">
              <a:solidFill>
                <a:schemeClr val="dk2"/>
              </a:solidFill>
              <a:latin typeface="+mn-lt"/>
              <a:ea typeface="+mn-lt"/>
              <a:cs typeface="+mn-lt"/>
              <a:sym typeface="+mn-lt"/>
            </a:endParaRPr>
          </a:p>
        </p:txBody>
      </p:sp>
      <p:sp>
        <p:nvSpPr>
          <p:cNvPr id="146" name="Google Shape;146;p15"/>
          <p:cNvSpPr txBox="1"/>
          <p:nvPr/>
        </p:nvSpPr>
        <p:spPr>
          <a:xfrm>
            <a:off x="9646100" y="2148533"/>
            <a:ext cx="842000" cy="8420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2"/>
                </a:solidFill>
                <a:latin typeface="+mn-lt"/>
                <a:ea typeface="+mn-lt"/>
                <a:cs typeface="+mn-lt"/>
                <a:sym typeface="+mn-lt"/>
              </a:rPr>
              <a:t>04</a:t>
            </a:r>
            <a:endParaRPr sz="2400">
              <a:solidFill>
                <a:schemeClr val="dk2"/>
              </a:solidFill>
              <a:latin typeface="+mn-lt"/>
              <a:ea typeface="+mn-lt"/>
              <a:cs typeface="+mn-lt"/>
              <a:sym typeface="+mn-lt"/>
            </a:endParaRPr>
          </a:p>
        </p:txBody>
      </p:sp>
    </p:spTree>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matchingName="Slide with 3 key metrics">
  <p:cSld name="CUSTOM_3">
    <p:spTree>
      <p:nvGrpSpPr>
        <p:cNvPr id="1" name="Shape 147"/>
        <p:cNvGrpSpPr/>
        <p:nvPr/>
      </p:nvGrpSpPr>
      <p:grpSpPr>
        <a:xfrm>
          <a:off x="0" y="0"/>
          <a:ext cx="0" cy="0"/>
          <a:chOff x="0" y="0"/>
          <a:chExt cx="0" cy="0"/>
        </a:xfrm>
      </p:grpSpPr>
      <p:sp>
        <p:nvSpPr>
          <p:cNvPr id="148" name="Google Shape;148;p16"/>
          <p:cNvSpPr/>
          <p:nvPr/>
        </p:nvSpPr>
        <p:spPr>
          <a:xfrm>
            <a:off x="767900" y="1584833"/>
            <a:ext cx="11424400" cy="4780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cxnSp>
        <p:nvCxnSpPr>
          <p:cNvPr id="149" name="Google Shape;149;p16"/>
          <p:cNvCxnSpPr/>
          <p:nvPr/>
        </p:nvCxnSpPr>
        <p:spPr>
          <a:xfrm>
            <a:off x="1331475" y="2156232"/>
            <a:ext cx="569200" cy="0"/>
          </a:xfrm>
          <a:prstGeom prst="straightConnector1">
            <a:avLst/>
          </a:prstGeom>
          <a:noFill/>
          <a:ln w="19050" cap="flat" cmpd="sng">
            <a:solidFill>
              <a:schemeClr val="lt1"/>
            </a:solidFill>
            <a:prstDash val="solid"/>
            <a:round/>
            <a:headEnd type="none" w="med" len="med"/>
            <a:tailEnd type="none" w="med" len="med"/>
          </a:ln>
        </p:spPr>
      </p:cxnSp>
      <p:sp>
        <p:nvSpPr>
          <p:cNvPr id="150" name="Google Shape;150;p16"/>
          <p:cNvSpPr>
            <a:spLocks noGrp="1"/>
          </p:cNvSpPr>
          <p:nvPr>
            <p:ph type="body" idx="15"/>
          </p:nvPr>
        </p:nvSpPr>
        <p:spPr>
          <a:xfrm>
            <a:off x="1313400" y="2620517"/>
            <a:ext cx="2956800" cy="729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1" name="Google Shape;151;p16"/>
          <p:cNvSpPr>
            <a:spLocks noGrp="1"/>
          </p:cNvSpPr>
          <p:nvPr>
            <p:ph type="body" idx="18"/>
          </p:nvPr>
        </p:nvSpPr>
        <p:spPr>
          <a:xfrm>
            <a:off x="1313400" y="3508884"/>
            <a:ext cx="2956800" cy="23144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2" name="Google Shape;152;p16"/>
          <p:cNvSpPr>
            <a:spLocks noGrp="1"/>
          </p:cNvSpPr>
          <p:nvPr>
            <p:ph type="ctrTitle"/>
          </p:nvPr>
        </p:nvSpPr>
        <p:spPr>
          <a:xfrm>
            <a:off x="767900" y="501067"/>
            <a:ext cx="10770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153" name="Google Shape;153;p16"/>
          <p:cNvCxnSpPr/>
          <p:nvPr/>
        </p:nvCxnSpPr>
        <p:spPr>
          <a:xfrm>
            <a:off x="5019775" y="2126799"/>
            <a:ext cx="569200" cy="0"/>
          </a:xfrm>
          <a:prstGeom prst="straightConnector1">
            <a:avLst/>
          </a:prstGeom>
          <a:noFill/>
          <a:ln w="19050" cap="flat" cmpd="sng">
            <a:solidFill>
              <a:schemeClr val="lt1"/>
            </a:solidFill>
            <a:prstDash val="solid"/>
            <a:round/>
            <a:headEnd type="none" w="med" len="med"/>
            <a:tailEnd type="none" w="med" len="med"/>
          </a:ln>
        </p:spPr>
      </p:cxnSp>
      <p:sp>
        <p:nvSpPr>
          <p:cNvPr id="154" name="Google Shape;154;p16"/>
          <p:cNvSpPr>
            <a:spLocks noGrp="1"/>
          </p:cNvSpPr>
          <p:nvPr>
            <p:ph type="body" idx="13"/>
          </p:nvPr>
        </p:nvSpPr>
        <p:spPr>
          <a:xfrm>
            <a:off x="5001700" y="2591084"/>
            <a:ext cx="2956800" cy="729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5" name="Google Shape;155;p16"/>
          <p:cNvSpPr>
            <a:spLocks noGrp="1"/>
          </p:cNvSpPr>
          <p:nvPr>
            <p:ph type="body" idx="16"/>
          </p:nvPr>
        </p:nvSpPr>
        <p:spPr>
          <a:xfrm>
            <a:off x="5001700" y="3479451"/>
            <a:ext cx="2956800" cy="23144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cxnSp>
        <p:nvCxnSpPr>
          <p:cNvPr id="156" name="Google Shape;156;p16"/>
          <p:cNvCxnSpPr/>
          <p:nvPr/>
        </p:nvCxnSpPr>
        <p:spPr>
          <a:xfrm>
            <a:off x="8708075" y="2126799"/>
            <a:ext cx="569200" cy="0"/>
          </a:xfrm>
          <a:prstGeom prst="straightConnector1">
            <a:avLst/>
          </a:prstGeom>
          <a:noFill/>
          <a:ln w="19050" cap="flat" cmpd="sng">
            <a:solidFill>
              <a:schemeClr val="lt1"/>
            </a:solidFill>
            <a:prstDash val="solid"/>
            <a:round/>
            <a:headEnd type="none" w="med" len="med"/>
            <a:tailEnd type="none" w="med" len="med"/>
          </a:ln>
        </p:spPr>
      </p:cxnSp>
      <p:sp>
        <p:nvSpPr>
          <p:cNvPr id="157" name="Google Shape;157;p16"/>
          <p:cNvSpPr>
            <a:spLocks noGrp="1"/>
          </p:cNvSpPr>
          <p:nvPr>
            <p:ph type="body" idx="14"/>
          </p:nvPr>
        </p:nvSpPr>
        <p:spPr>
          <a:xfrm>
            <a:off x="8690000" y="2591084"/>
            <a:ext cx="2956800" cy="729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58" name="Google Shape;158;p16"/>
          <p:cNvSpPr>
            <a:spLocks noGrp="1"/>
          </p:cNvSpPr>
          <p:nvPr>
            <p:ph type="body" idx="17"/>
          </p:nvPr>
        </p:nvSpPr>
        <p:spPr>
          <a:xfrm>
            <a:off x="8690000" y="3479451"/>
            <a:ext cx="2956800" cy="23144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matchingName="Slide with 3 key metrics v2">
  <p:cSld name="CUSTOM_4">
    <p:spTree>
      <p:nvGrpSpPr>
        <p:cNvPr id="1" name="Shape 159"/>
        <p:cNvGrpSpPr/>
        <p:nvPr/>
      </p:nvGrpSpPr>
      <p:grpSpPr>
        <a:xfrm>
          <a:off x="0" y="0"/>
          <a:ext cx="0" cy="0"/>
          <a:chOff x="0" y="0"/>
          <a:chExt cx="0" cy="0"/>
        </a:xfrm>
      </p:grpSpPr>
      <p:sp>
        <p:nvSpPr>
          <p:cNvPr id="160" name="Google Shape;160;p17"/>
          <p:cNvSpPr/>
          <p:nvPr/>
        </p:nvSpPr>
        <p:spPr>
          <a:xfrm>
            <a:off x="517067" y="1927300"/>
            <a:ext cx="3630800" cy="333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61" name="Google Shape;161;p17"/>
          <p:cNvSpPr/>
          <p:nvPr/>
        </p:nvSpPr>
        <p:spPr>
          <a:xfrm>
            <a:off x="4288167" y="1927300"/>
            <a:ext cx="3630800" cy="3336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62" name="Google Shape;162;p17"/>
          <p:cNvSpPr/>
          <p:nvPr/>
        </p:nvSpPr>
        <p:spPr>
          <a:xfrm>
            <a:off x="8059267" y="1927300"/>
            <a:ext cx="3630800" cy="333600"/>
          </a:xfrm>
          <a:prstGeom prst="rect">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63" name="Google Shape;163;p17"/>
          <p:cNvSpPr>
            <a:spLocks noGrp="1"/>
          </p:cNvSpPr>
          <p:nvPr>
            <p:ph type="ctrTitle"/>
          </p:nvPr>
        </p:nvSpPr>
        <p:spPr>
          <a:xfrm>
            <a:off x="504000" y="580800"/>
            <a:ext cx="11188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64" name="Google Shape;164;p17"/>
          <p:cNvSpPr>
            <a:spLocks noGrp="1"/>
          </p:cNvSpPr>
          <p:nvPr>
            <p:ph type="body" idx="13"/>
          </p:nvPr>
        </p:nvSpPr>
        <p:spPr>
          <a:xfrm>
            <a:off x="542400" y="2404800"/>
            <a:ext cx="3624000" cy="7296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5" name="Google Shape;165;p17"/>
          <p:cNvSpPr>
            <a:spLocks noGrp="1"/>
          </p:cNvSpPr>
          <p:nvPr>
            <p:ph type="body" idx="16"/>
          </p:nvPr>
        </p:nvSpPr>
        <p:spPr>
          <a:xfrm>
            <a:off x="542400" y="3278300"/>
            <a:ext cx="3624000" cy="279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6" name="Google Shape;166;p17"/>
          <p:cNvSpPr>
            <a:spLocks noGrp="1"/>
          </p:cNvSpPr>
          <p:nvPr>
            <p:ph type="body" idx="14"/>
          </p:nvPr>
        </p:nvSpPr>
        <p:spPr>
          <a:xfrm>
            <a:off x="4291567" y="2404800"/>
            <a:ext cx="3624000" cy="7296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7" name="Google Shape;167;p17"/>
          <p:cNvSpPr>
            <a:spLocks noGrp="1"/>
          </p:cNvSpPr>
          <p:nvPr>
            <p:ph type="body" idx="17"/>
          </p:nvPr>
        </p:nvSpPr>
        <p:spPr>
          <a:xfrm>
            <a:off x="4291567" y="3278300"/>
            <a:ext cx="3624000" cy="279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8" name="Google Shape;168;p17"/>
          <p:cNvSpPr>
            <a:spLocks noGrp="1"/>
          </p:cNvSpPr>
          <p:nvPr>
            <p:ph type="body" idx="15"/>
          </p:nvPr>
        </p:nvSpPr>
        <p:spPr>
          <a:xfrm>
            <a:off x="8040733" y="2404800"/>
            <a:ext cx="3624000" cy="7296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69" name="Google Shape;169;p17"/>
          <p:cNvSpPr>
            <a:spLocks noGrp="1"/>
          </p:cNvSpPr>
          <p:nvPr>
            <p:ph type="body" idx="18"/>
          </p:nvPr>
        </p:nvSpPr>
        <p:spPr>
          <a:xfrm>
            <a:off x="8040733" y="3278300"/>
            <a:ext cx="3624000" cy="279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matchingName="Slide with 3 items on timeline">
  <p:cSld name="CUSTOM_5">
    <p:spTree>
      <p:nvGrpSpPr>
        <p:cNvPr id="1" name="Shape 170"/>
        <p:cNvGrpSpPr/>
        <p:nvPr/>
      </p:nvGrpSpPr>
      <p:grpSpPr>
        <a:xfrm>
          <a:off x="0" y="0"/>
          <a:ext cx="0" cy="0"/>
          <a:chOff x="0" y="0"/>
          <a:chExt cx="0" cy="0"/>
        </a:xfrm>
      </p:grpSpPr>
      <p:sp>
        <p:nvSpPr>
          <p:cNvPr id="171" name="Google Shape;171;p18"/>
          <p:cNvSpPr/>
          <p:nvPr/>
        </p:nvSpPr>
        <p:spPr>
          <a:xfrm>
            <a:off x="0" y="4575600"/>
            <a:ext cx="496000" cy="22824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172" name="Google Shape;172;p18"/>
          <p:cNvSpPr/>
          <p:nvPr/>
        </p:nvSpPr>
        <p:spPr>
          <a:xfrm>
            <a:off x="0" y="0"/>
            <a:ext cx="496000" cy="45756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173" name="Google Shape;173;p18"/>
          <p:cNvSpPr/>
          <p:nvPr/>
        </p:nvSpPr>
        <p:spPr>
          <a:xfrm>
            <a:off x="2144633" y="0"/>
            <a:ext cx="1004720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174" name="Google Shape;174;p18"/>
          <p:cNvSpPr>
            <a:spLocks noGrp="1"/>
          </p:cNvSpPr>
          <p:nvPr>
            <p:ph type="ctrTitle"/>
          </p:nvPr>
        </p:nvSpPr>
        <p:spPr>
          <a:xfrm rot="-5400000">
            <a:off x="-1851700" y="3064200"/>
            <a:ext cx="6202000" cy="729600"/>
          </a:xfrm>
          <a:prstGeom prst="rect">
            <a:avLst/>
          </a:prstGeom>
        </p:spPr>
        <p:txBody>
          <a:bodyPr spcFirstLastPara="1" wrap="square" lIns="0" tIns="0" rIns="0" bIns="0" anchor="ctr"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cxnSp>
        <p:nvCxnSpPr>
          <p:cNvPr id="175" name="Google Shape;175;p18"/>
          <p:cNvCxnSpPr/>
          <p:nvPr/>
        </p:nvCxnSpPr>
        <p:spPr>
          <a:xfrm rot="10800000">
            <a:off x="2002467" y="635000"/>
            <a:ext cx="10484000" cy="0"/>
          </a:xfrm>
          <a:prstGeom prst="straightConnector1">
            <a:avLst/>
          </a:prstGeom>
          <a:noFill/>
          <a:ln w="9525" cap="flat" cmpd="sng">
            <a:solidFill>
              <a:schemeClr val="lt1"/>
            </a:solidFill>
            <a:prstDash val="solid"/>
            <a:round/>
            <a:headEnd type="none" w="med" len="med"/>
            <a:tailEnd type="none" w="med" len="med"/>
          </a:ln>
        </p:spPr>
      </p:cxnSp>
      <p:sp>
        <p:nvSpPr>
          <p:cNvPr id="176" name="Google Shape;176;p18"/>
          <p:cNvSpPr/>
          <p:nvPr/>
        </p:nvSpPr>
        <p:spPr>
          <a:xfrm rot="5400000">
            <a:off x="2471633" y="528000"/>
            <a:ext cx="214000" cy="2140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77" name="Google Shape;177;p18"/>
          <p:cNvSpPr>
            <a:spLocks noGrp="1"/>
          </p:cNvSpPr>
          <p:nvPr>
            <p:ph type="body" idx="13"/>
          </p:nvPr>
        </p:nvSpPr>
        <p:spPr>
          <a:xfrm>
            <a:off x="2471633" y="1078600"/>
            <a:ext cx="2866800" cy="729600"/>
          </a:xfrm>
          <a:prstGeom prst="rect">
            <a:avLst/>
          </a:prstGeom>
        </p:spPr>
        <p:txBody>
          <a:bodyPr spcFirstLastPara="1" wrap="square" lIns="0" tIns="91425" rIns="0" bIns="91425" anchor="ctr"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78" name="Google Shape;178;p18"/>
          <p:cNvSpPr>
            <a:spLocks noGrp="1"/>
          </p:cNvSpPr>
          <p:nvPr>
            <p:ph type="body" idx="16"/>
          </p:nvPr>
        </p:nvSpPr>
        <p:spPr>
          <a:xfrm>
            <a:off x="2471633" y="1918600"/>
            <a:ext cx="2866800" cy="4221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79" name="Google Shape;179;p18"/>
          <p:cNvSpPr/>
          <p:nvPr/>
        </p:nvSpPr>
        <p:spPr>
          <a:xfrm rot="5400000">
            <a:off x="5532533" y="528000"/>
            <a:ext cx="214000" cy="2140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80" name="Google Shape;180;p18"/>
          <p:cNvSpPr>
            <a:spLocks noGrp="1"/>
          </p:cNvSpPr>
          <p:nvPr>
            <p:ph type="body" idx="14"/>
          </p:nvPr>
        </p:nvSpPr>
        <p:spPr>
          <a:xfrm>
            <a:off x="5532533" y="1078600"/>
            <a:ext cx="2866800" cy="729600"/>
          </a:xfrm>
          <a:prstGeom prst="rect">
            <a:avLst/>
          </a:prstGeom>
        </p:spPr>
        <p:txBody>
          <a:bodyPr spcFirstLastPara="1" wrap="square" lIns="0" tIns="91425" rIns="0" bIns="91425" anchor="ctr"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81" name="Google Shape;181;p18"/>
          <p:cNvSpPr>
            <a:spLocks noGrp="1"/>
          </p:cNvSpPr>
          <p:nvPr>
            <p:ph type="body" idx="17"/>
          </p:nvPr>
        </p:nvSpPr>
        <p:spPr>
          <a:xfrm>
            <a:off x="5532533" y="1918600"/>
            <a:ext cx="2866800" cy="4221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82" name="Google Shape;182;p18"/>
          <p:cNvSpPr/>
          <p:nvPr/>
        </p:nvSpPr>
        <p:spPr>
          <a:xfrm rot="5400000">
            <a:off x="8593433" y="528000"/>
            <a:ext cx="214000" cy="214000"/>
          </a:xfrm>
          <a:prstGeom prst="ellipse">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83" name="Google Shape;183;p18"/>
          <p:cNvSpPr>
            <a:spLocks noGrp="1"/>
          </p:cNvSpPr>
          <p:nvPr>
            <p:ph type="body" idx="15"/>
          </p:nvPr>
        </p:nvSpPr>
        <p:spPr>
          <a:xfrm>
            <a:off x="8593433" y="1078600"/>
            <a:ext cx="2866800" cy="729600"/>
          </a:xfrm>
          <a:prstGeom prst="rect">
            <a:avLst/>
          </a:prstGeom>
        </p:spPr>
        <p:txBody>
          <a:bodyPr spcFirstLastPara="1" wrap="square" lIns="0" tIns="91425" rIns="0" bIns="91425" anchor="ctr"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84" name="Google Shape;184;p18"/>
          <p:cNvSpPr>
            <a:spLocks noGrp="1"/>
          </p:cNvSpPr>
          <p:nvPr>
            <p:ph type="body" idx="18"/>
          </p:nvPr>
        </p:nvSpPr>
        <p:spPr>
          <a:xfrm>
            <a:off x="8593433" y="1918600"/>
            <a:ext cx="2866800" cy="4221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matchingName="Slide with 3 items on timeline v2">
  <p:cSld name="CUSTOM_6">
    <p:spTree>
      <p:nvGrpSpPr>
        <p:cNvPr id="1" name="Shape 185"/>
        <p:cNvGrpSpPr/>
        <p:nvPr/>
      </p:nvGrpSpPr>
      <p:grpSpPr>
        <a:xfrm>
          <a:off x="0" y="0"/>
          <a:ext cx="0" cy="0"/>
          <a:chOff x="0" y="0"/>
          <a:chExt cx="0" cy="0"/>
        </a:xfrm>
      </p:grpSpPr>
      <p:sp>
        <p:nvSpPr>
          <p:cNvPr id="186" name="Google Shape;186;p19"/>
          <p:cNvSpPr/>
          <p:nvPr/>
        </p:nvSpPr>
        <p:spPr>
          <a:xfrm>
            <a:off x="2789100" y="1720833"/>
            <a:ext cx="6621200" cy="1569600"/>
          </a:xfrm>
          <a:prstGeom prst="rect">
            <a:avLst/>
          </a:prstGeom>
          <a:noFill/>
          <a:ln w="9525" cap="flat" cmpd="sng">
            <a:solidFill>
              <a:schemeClr val="accent1"/>
            </a:solidFill>
            <a:prstDash val="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87" name="Google Shape;187;p19"/>
          <p:cNvSpPr/>
          <p:nvPr/>
        </p:nvSpPr>
        <p:spPr>
          <a:xfrm>
            <a:off x="2204033" y="2555167"/>
            <a:ext cx="7962400" cy="1212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cxnSp>
        <p:nvCxnSpPr>
          <p:cNvPr id="188" name="Google Shape;188;p19"/>
          <p:cNvCxnSpPr/>
          <p:nvPr/>
        </p:nvCxnSpPr>
        <p:spPr>
          <a:xfrm rot="10800000">
            <a:off x="6153167" y="1832033"/>
            <a:ext cx="0" cy="441600"/>
          </a:xfrm>
          <a:prstGeom prst="straightConnector1">
            <a:avLst/>
          </a:prstGeom>
          <a:noFill/>
          <a:ln w="9525" cap="flat" cmpd="sng">
            <a:solidFill>
              <a:schemeClr val="accent1"/>
            </a:solidFill>
            <a:prstDash val="dash"/>
            <a:round/>
            <a:headEnd type="none" w="med" len="med"/>
            <a:tailEnd type="none" w="med" len="med"/>
          </a:ln>
        </p:spPr>
      </p:cxnSp>
      <p:sp>
        <p:nvSpPr>
          <p:cNvPr id="189" name="Google Shape;189;p19"/>
          <p:cNvSpPr/>
          <p:nvPr/>
        </p:nvSpPr>
        <p:spPr>
          <a:xfrm>
            <a:off x="1305100" y="2470400"/>
            <a:ext cx="2982400" cy="4387600"/>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0" name="Google Shape;190;p19"/>
          <p:cNvSpPr/>
          <p:nvPr/>
        </p:nvSpPr>
        <p:spPr>
          <a:xfrm>
            <a:off x="4604800" y="2470400"/>
            <a:ext cx="2982400" cy="4387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1" name="Google Shape;191;p19"/>
          <p:cNvSpPr/>
          <p:nvPr/>
        </p:nvSpPr>
        <p:spPr>
          <a:xfrm>
            <a:off x="7904500" y="2470400"/>
            <a:ext cx="2982400" cy="4387600"/>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2" name="Google Shape;192;p19"/>
          <p:cNvSpPr/>
          <p:nvPr/>
        </p:nvSpPr>
        <p:spPr>
          <a:xfrm>
            <a:off x="1305100" y="6722800"/>
            <a:ext cx="2982400" cy="135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3" name="Google Shape;193;p19"/>
          <p:cNvSpPr/>
          <p:nvPr/>
        </p:nvSpPr>
        <p:spPr>
          <a:xfrm>
            <a:off x="4604800" y="6722800"/>
            <a:ext cx="2982400" cy="135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4" name="Google Shape;194;p19"/>
          <p:cNvSpPr/>
          <p:nvPr/>
        </p:nvSpPr>
        <p:spPr>
          <a:xfrm>
            <a:off x="7904500" y="6722800"/>
            <a:ext cx="2982400" cy="135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5" name="Google Shape;195;p19"/>
          <p:cNvSpPr/>
          <p:nvPr/>
        </p:nvSpPr>
        <p:spPr>
          <a:xfrm>
            <a:off x="2646967" y="2356233"/>
            <a:ext cx="298800" cy="298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6" name="Google Shape;196;p19"/>
          <p:cNvSpPr/>
          <p:nvPr/>
        </p:nvSpPr>
        <p:spPr>
          <a:xfrm>
            <a:off x="6003767" y="2356233"/>
            <a:ext cx="298800" cy="298800"/>
          </a:xfrm>
          <a:prstGeom prst="ellipse">
            <a:avLst/>
          </a:prstGeom>
          <a:solidFill>
            <a:schemeClr val="lt1"/>
          </a:solid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7" name="Google Shape;197;p19"/>
          <p:cNvSpPr/>
          <p:nvPr/>
        </p:nvSpPr>
        <p:spPr>
          <a:xfrm>
            <a:off x="9246233" y="2356233"/>
            <a:ext cx="298800" cy="298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198" name="Google Shape;198;p19"/>
          <p:cNvSpPr>
            <a:spLocks noGrp="1"/>
          </p:cNvSpPr>
          <p:nvPr>
            <p:ph type="ctrTitle"/>
          </p:nvPr>
        </p:nvSpPr>
        <p:spPr>
          <a:xfrm>
            <a:off x="2788800" y="571200"/>
            <a:ext cx="6619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99" name="Google Shape;199;p19"/>
          <p:cNvSpPr>
            <a:spLocks noGrp="1"/>
          </p:cNvSpPr>
          <p:nvPr>
            <p:ph type="body" idx="14"/>
          </p:nvPr>
        </p:nvSpPr>
        <p:spPr>
          <a:xfrm>
            <a:off x="4872000" y="3096000"/>
            <a:ext cx="2452800" cy="76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0" name="Google Shape;200;p19"/>
          <p:cNvSpPr>
            <a:spLocks noGrp="1"/>
          </p:cNvSpPr>
          <p:nvPr>
            <p:ph type="body" idx="17"/>
          </p:nvPr>
        </p:nvSpPr>
        <p:spPr>
          <a:xfrm>
            <a:off x="4870249" y="4037900"/>
            <a:ext cx="2451600" cy="254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1" name="Google Shape;201;p19"/>
          <p:cNvSpPr>
            <a:spLocks noGrp="1"/>
          </p:cNvSpPr>
          <p:nvPr>
            <p:ph type="body" idx="13"/>
          </p:nvPr>
        </p:nvSpPr>
        <p:spPr>
          <a:xfrm>
            <a:off x="1569600" y="3096000"/>
            <a:ext cx="2452800" cy="76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2" name="Google Shape;202;p19"/>
          <p:cNvSpPr>
            <a:spLocks noGrp="1"/>
          </p:cNvSpPr>
          <p:nvPr>
            <p:ph type="body" idx="16"/>
          </p:nvPr>
        </p:nvSpPr>
        <p:spPr>
          <a:xfrm>
            <a:off x="1569600" y="4037900"/>
            <a:ext cx="2451600" cy="254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3" name="Google Shape;203;p19"/>
          <p:cNvSpPr>
            <a:spLocks noGrp="1"/>
          </p:cNvSpPr>
          <p:nvPr>
            <p:ph type="body" idx="15"/>
          </p:nvPr>
        </p:nvSpPr>
        <p:spPr>
          <a:xfrm>
            <a:off x="8169600" y="3096000"/>
            <a:ext cx="2452800" cy="76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4" name="Google Shape;204;p19"/>
          <p:cNvSpPr>
            <a:spLocks noGrp="1"/>
          </p:cNvSpPr>
          <p:nvPr>
            <p:ph type="body" idx="18"/>
          </p:nvPr>
        </p:nvSpPr>
        <p:spPr>
          <a:xfrm>
            <a:off x="8166100" y="4037900"/>
            <a:ext cx="2451600" cy="2542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matchingName="Slide with 4 items on timeline 1">
  <p:cSld name="CUSTOM_7">
    <p:spTree>
      <p:nvGrpSpPr>
        <p:cNvPr id="1" name="Shape 205"/>
        <p:cNvGrpSpPr/>
        <p:nvPr/>
      </p:nvGrpSpPr>
      <p:grpSpPr>
        <a:xfrm>
          <a:off x="0" y="0"/>
          <a:ext cx="0" cy="0"/>
          <a:chOff x="0" y="0"/>
          <a:chExt cx="0" cy="0"/>
        </a:xfrm>
      </p:grpSpPr>
      <p:cxnSp>
        <p:nvCxnSpPr>
          <p:cNvPr id="206" name="Google Shape;206;p20"/>
          <p:cNvCxnSpPr/>
          <p:nvPr/>
        </p:nvCxnSpPr>
        <p:spPr>
          <a:xfrm rot="10800000">
            <a:off x="-330667" y="2414067"/>
            <a:ext cx="3228400" cy="0"/>
          </a:xfrm>
          <a:prstGeom prst="straightConnector1">
            <a:avLst/>
          </a:prstGeom>
          <a:noFill/>
          <a:ln w="9525" cap="flat" cmpd="sng">
            <a:solidFill>
              <a:schemeClr val="accent1"/>
            </a:solidFill>
            <a:prstDash val="solid"/>
            <a:round/>
            <a:headEnd type="none" w="med" len="med"/>
            <a:tailEnd type="none" w="med" len="med"/>
          </a:ln>
        </p:spPr>
      </p:cxnSp>
      <p:sp>
        <p:nvSpPr>
          <p:cNvPr id="207" name="Google Shape;207;p20"/>
          <p:cNvSpPr/>
          <p:nvPr/>
        </p:nvSpPr>
        <p:spPr>
          <a:xfrm>
            <a:off x="544033" y="2307067"/>
            <a:ext cx="214000" cy="214000"/>
          </a:xfrm>
          <a:prstGeom prst="ellipse">
            <a:avLst/>
          </a:prstGeom>
          <a:solidFill>
            <a:schemeClr val="accen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cxnSp>
        <p:nvCxnSpPr>
          <p:cNvPr id="208" name="Google Shape;208;p20"/>
          <p:cNvCxnSpPr/>
          <p:nvPr/>
        </p:nvCxnSpPr>
        <p:spPr>
          <a:xfrm rot="10800000">
            <a:off x="3205633" y="2414067"/>
            <a:ext cx="2736400" cy="0"/>
          </a:xfrm>
          <a:prstGeom prst="straightConnector1">
            <a:avLst/>
          </a:prstGeom>
          <a:noFill/>
          <a:ln w="9525" cap="flat" cmpd="sng">
            <a:solidFill>
              <a:schemeClr val="accent1"/>
            </a:solidFill>
            <a:prstDash val="solid"/>
            <a:round/>
            <a:headEnd type="none" w="med" len="med"/>
            <a:tailEnd type="none" w="med" len="med"/>
          </a:ln>
        </p:spPr>
      </p:cxnSp>
      <p:sp>
        <p:nvSpPr>
          <p:cNvPr id="209" name="Google Shape;209;p20"/>
          <p:cNvSpPr/>
          <p:nvPr/>
        </p:nvSpPr>
        <p:spPr>
          <a:xfrm>
            <a:off x="3588333" y="2307067"/>
            <a:ext cx="214000" cy="214000"/>
          </a:xfrm>
          <a:prstGeom prst="ellipse">
            <a:avLst/>
          </a:prstGeom>
          <a:solidFill>
            <a:schemeClr val="accen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cxnSp>
        <p:nvCxnSpPr>
          <p:cNvPr id="210" name="Google Shape;210;p20"/>
          <p:cNvCxnSpPr/>
          <p:nvPr/>
        </p:nvCxnSpPr>
        <p:spPr>
          <a:xfrm rot="10800000">
            <a:off x="6249933" y="2414067"/>
            <a:ext cx="2736400" cy="0"/>
          </a:xfrm>
          <a:prstGeom prst="straightConnector1">
            <a:avLst/>
          </a:prstGeom>
          <a:noFill/>
          <a:ln w="9525" cap="flat" cmpd="sng">
            <a:solidFill>
              <a:schemeClr val="accent1"/>
            </a:solidFill>
            <a:prstDash val="solid"/>
            <a:round/>
            <a:headEnd type="none" w="med" len="med"/>
            <a:tailEnd type="none" w="med" len="med"/>
          </a:ln>
        </p:spPr>
      </p:cxnSp>
      <p:sp>
        <p:nvSpPr>
          <p:cNvPr id="211" name="Google Shape;211;p20"/>
          <p:cNvSpPr/>
          <p:nvPr/>
        </p:nvSpPr>
        <p:spPr>
          <a:xfrm>
            <a:off x="6632633" y="2307067"/>
            <a:ext cx="214000" cy="214000"/>
          </a:xfrm>
          <a:prstGeom prst="ellipse">
            <a:avLst/>
          </a:prstGeom>
          <a:solidFill>
            <a:schemeClr val="accen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cxnSp>
        <p:nvCxnSpPr>
          <p:cNvPr id="212" name="Google Shape;212;p20"/>
          <p:cNvCxnSpPr/>
          <p:nvPr/>
        </p:nvCxnSpPr>
        <p:spPr>
          <a:xfrm rot="10800000">
            <a:off x="9294367" y="2414067"/>
            <a:ext cx="3153600" cy="0"/>
          </a:xfrm>
          <a:prstGeom prst="straightConnector1">
            <a:avLst/>
          </a:prstGeom>
          <a:noFill/>
          <a:ln w="9525" cap="flat" cmpd="sng">
            <a:solidFill>
              <a:schemeClr val="accent1"/>
            </a:solidFill>
            <a:prstDash val="solid"/>
            <a:round/>
            <a:headEnd type="none" w="med" len="med"/>
            <a:tailEnd type="none" w="med" len="med"/>
          </a:ln>
        </p:spPr>
      </p:cxnSp>
      <p:sp>
        <p:nvSpPr>
          <p:cNvPr id="213" name="Google Shape;213;p20"/>
          <p:cNvSpPr/>
          <p:nvPr/>
        </p:nvSpPr>
        <p:spPr>
          <a:xfrm>
            <a:off x="9676933" y="2307067"/>
            <a:ext cx="214000" cy="214000"/>
          </a:xfrm>
          <a:prstGeom prst="ellipse">
            <a:avLst/>
          </a:prstGeom>
          <a:solidFill>
            <a:schemeClr val="accen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14" name="Google Shape;214;p20"/>
          <p:cNvSpPr>
            <a:spLocks noGrp="1"/>
          </p:cNvSpPr>
          <p:nvPr>
            <p:ph type="body" idx="13"/>
          </p:nvPr>
        </p:nvSpPr>
        <p:spPr>
          <a:xfrm>
            <a:off x="432000" y="2673600"/>
            <a:ext cx="2452800" cy="8352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5" name="Google Shape;215;p20"/>
          <p:cNvSpPr>
            <a:spLocks noGrp="1"/>
          </p:cNvSpPr>
          <p:nvPr>
            <p:ph type="body" idx="17"/>
          </p:nvPr>
        </p:nvSpPr>
        <p:spPr>
          <a:xfrm>
            <a:off x="432000" y="3568733"/>
            <a:ext cx="2452800" cy="225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6" name="Google Shape;216;p20"/>
          <p:cNvSpPr>
            <a:spLocks noGrp="1"/>
          </p:cNvSpPr>
          <p:nvPr>
            <p:ph type="body" idx="14"/>
          </p:nvPr>
        </p:nvSpPr>
        <p:spPr>
          <a:xfrm>
            <a:off x="3475200" y="2673600"/>
            <a:ext cx="2452800" cy="8352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7" name="Google Shape;217;p20"/>
          <p:cNvSpPr>
            <a:spLocks noGrp="1"/>
          </p:cNvSpPr>
          <p:nvPr>
            <p:ph type="body" idx="18"/>
          </p:nvPr>
        </p:nvSpPr>
        <p:spPr>
          <a:xfrm>
            <a:off x="3475200" y="3568733"/>
            <a:ext cx="2452800" cy="225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8" name="Google Shape;218;p20"/>
          <p:cNvSpPr>
            <a:spLocks noGrp="1"/>
          </p:cNvSpPr>
          <p:nvPr>
            <p:ph type="body" idx="15"/>
          </p:nvPr>
        </p:nvSpPr>
        <p:spPr>
          <a:xfrm>
            <a:off x="6518400" y="2673600"/>
            <a:ext cx="2452800" cy="8352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9" name="Google Shape;219;p20"/>
          <p:cNvSpPr>
            <a:spLocks noGrp="1"/>
          </p:cNvSpPr>
          <p:nvPr>
            <p:ph type="body" idx="23"/>
          </p:nvPr>
        </p:nvSpPr>
        <p:spPr>
          <a:xfrm>
            <a:off x="6518400" y="3568733"/>
            <a:ext cx="2452800" cy="225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0" name="Google Shape;220;p20"/>
          <p:cNvSpPr>
            <a:spLocks noGrp="1"/>
          </p:cNvSpPr>
          <p:nvPr>
            <p:ph type="body" idx="16"/>
          </p:nvPr>
        </p:nvSpPr>
        <p:spPr>
          <a:xfrm>
            <a:off x="9566400" y="2673600"/>
            <a:ext cx="2452800" cy="835200"/>
          </a:xfrm>
          <a:prstGeom prst="rect">
            <a:avLst/>
          </a:prstGeom>
        </p:spPr>
        <p:txBody>
          <a:bodyPr spcFirstLastPara="1" wrap="square" lIns="0" tIns="0" rIns="0" bIns="0" anchor="ctr"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1" name="Google Shape;221;p20"/>
          <p:cNvSpPr>
            <a:spLocks noGrp="1"/>
          </p:cNvSpPr>
          <p:nvPr>
            <p:ph type="body" idx="24"/>
          </p:nvPr>
        </p:nvSpPr>
        <p:spPr>
          <a:xfrm>
            <a:off x="9566400" y="3568733"/>
            <a:ext cx="2452800" cy="225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22" name="Google Shape;222;p20"/>
          <p:cNvSpPr>
            <a:spLocks noGrp="1"/>
          </p:cNvSpPr>
          <p:nvPr>
            <p:ph type="ctrTitle"/>
          </p:nvPr>
        </p:nvSpPr>
        <p:spPr>
          <a:xfrm>
            <a:off x="542400" y="624000"/>
            <a:ext cx="11164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matchingName="Single user slide - v1">
  <p:cSld name="CUSTOM_8">
    <p:spTree>
      <p:nvGrpSpPr>
        <p:cNvPr id="1" name="Shape 223"/>
        <p:cNvGrpSpPr/>
        <p:nvPr/>
      </p:nvGrpSpPr>
      <p:grpSpPr>
        <a:xfrm>
          <a:off x="0" y="0"/>
          <a:ext cx="0" cy="0"/>
          <a:chOff x="0" y="0"/>
          <a:chExt cx="0" cy="0"/>
        </a:xfrm>
      </p:grpSpPr>
      <p:sp>
        <p:nvSpPr>
          <p:cNvPr id="224" name="Google Shape;224;p21"/>
          <p:cNvSpPr>
            <a:spLocks noGrp="1"/>
          </p:cNvSpPr>
          <p:nvPr>
            <p:ph type="pic" idx="12"/>
          </p:nvPr>
        </p:nvSpPr>
        <p:spPr>
          <a:xfrm>
            <a:off x="470400" y="2332800"/>
            <a:ext cx="4305600" cy="4525200"/>
          </a:xfrm>
          <a:prstGeom prst="rect">
            <a:avLst/>
          </a:prstGeom>
          <a:noFill/>
          <a:ln>
            <a:noFill/>
          </a:ln>
        </p:spPr>
        <p:txBody>
          <a:bodyPr/>
          <a:lstStyle/>
          <a:p>
            <a:endParaRPr lang="en-IN"/>
          </a:p>
        </p:txBody>
      </p:sp>
      <p:sp>
        <p:nvSpPr>
          <p:cNvPr id="225" name="Google Shape;225;p21"/>
          <p:cNvSpPr/>
          <p:nvPr/>
        </p:nvSpPr>
        <p:spPr>
          <a:xfrm>
            <a:off x="4775600" y="455767"/>
            <a:ext cx="6952400" cy="5268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26" name="Google Shape;226;p21"/>
          <p:cNvSpPr/>
          <p:nvPr/>
        </p:nvSpPr>
        <p:spPr>
          <a:xfrm>
            <a:off x="4775600" y="455767"/>
            <a:ext cx="6952400" cy="10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27" name="Google Shape;227;p21"/>
          <p:cNvSpPr>
            <a:spLocks noGrp="1"/>
          </p:cNvSpPr>
          <p:nvPr>
            <p:ph type="body" idx="13"/>
          </p:nvPr>
        </p:nvSpPr>
        <p:spPr>
          <a:xfrm>
            <a:off x="5126167" y="777500"/>
            <a:ext cx="6273600" cy="708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cxnSp>
        <p:nvCxnSpPr>
          <p:cNvPr id="228" name="Google Shape;228;p21"/>
          <p:cNvCxnSpPr/>
          <p:nvPr/>
        </p:nvCxnSpPr>
        <p:spPr>
          <a:xfrm>
            <a:off x="5126167" y="2366767"/>
            <a:ext cx="6274400" cy="0"/>
          </a:xfrm>
          <a:prstGeom prst="straightConnector1">
            <a:avLst/>
          </a:prstGeom>
          <a:noFill/>
          <a:ln w="9525" cap="flat" cmpd="sng">
            <a:solidFill>
              <a:srgbClr val="FFFFFF"/>
            </a:solidFill>
            <a:prstDash val="solid"/>
            <a:round/>
            <a:headEnd type="none" w="med" len="med"/>
            <a:tailEnd type="none" w="med" len="med"/>
          </a:ln>
        </p:spPr>
      </p:cxnSp>
      <p:sp>
        <p:nvSpPr>
          <p:cNvPr id="229" name="Google Shape;229;p21"/>
          <p:cNvSpPr>
            <a:spLocks noGrp="1"/>
          </p:cNvSpPr>
          <p:nvPr>
            <p:ph type="body" idx="14"/>
          </p:nvPr>
        </p:nvSpPr>
        <p:spPr>
          <a:xfrm>
            <a:off x="5126167" y="1486632"/>
            <a:ext cx="6273600" cy="66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30" name="Google Shape;230;p21"/>
          <p:cNvSpPr>
            <a:spLocks noGrp="1"/>
          </p:cNvSpPr>
          <p:nvPr>
            <p:ph type="ctrTitle"/>
          </p:nvPr>
        </p:nvSpPr>
        <p:spPr>
          <a:xfrm>
            <a:off x="470400" y="513600"/>
            <a:ext cx="4305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31" name="Google Shape;231;p21"/>
          <p:cNvSpPr>
            <a:spLocks noGrp="1"/>
          </p:cNvSpPr>
          <p:nvPr>
            <p:ph type="body" idx="15"/>
          </p:nvPr>
        </p:nvSpPr>
        <p:spPr>
          <a:xfrm>
            <a:off x="5126567" y="2580100"/>
            <a:ext cx="6273600" cy="2782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matchingName="Single user layout - v2">
  <p:cSld name="CUSTOM_9">
    <p:spTree>
      <p:nvGrpSpPr>
        <p:cNvPr id="1" name="Shape 232"/>
        <p:cNvGrpSpPr/>
        <p:nvPr/>
      </p:nvGrpSpPr>
      <p:grpSpPr>
        <a:xfrm>
          <a:off x="0" y="0"/>
          <a:ext cx="0" cy="0"/>
          <a:chOff x="0" y="0"/>
          <a:chExt cx="0" cy="0"/>
        </a:xfrm>
      </p:grpSpPr>
      <p:sp>
        <p:nvSpPr>
          <p:cNvPr id="233" name="Google Shape;233;p22"/>
          <p:cNvSpPr/>
          <p:nvPr/>
        </p:nvSpPr>
        <p:spPr>
          <a:xfrm>
            <a:off x="-3267" y="13800"/>
            <a:ext cx="12192000" cy="2330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34" name="Google Shape;234;p22"/>
          <p:cNvSpPr>
            <a:spLocks noGrp="1"/>
          </p:cNvSpPr>
          <p:nvPr>
            <p:ph type="pic" idx="12"/>
          </p:nvPr>
        </p:nvSpPr>
        <p:spPr>
          <a:xfrm>
            <a:off x="6216000" y="14400"/>
            <a:ext cx="4531200" cy="5184000"/>
          </a:xfrm>
          <a:prstGeom prst="rect">
            <a:avLst/>
          </a:prstGeom>
          <a:noFill/>
          <a:ln>
            <a:noFill/>
          </a:ln>
        </p:spPr>
        <p:txBody>
          <a:bodyPr/>
          <a:lstStyle/>
          <a:p>
            <a:endParaRPr lang="en-IN"/>
          </a:p>
        </p:txBody>
      </p:sp>
      <p:sp>
        <p:nvSpPr>
          <p:cNvPr id="235" name="Google Shape;235;p22"/>
          <p:cNvSpPr>
            <a:spLocks noGrp="1"/>
          </p:cNvSpPr>
          <p:nvPr>
            <p:ph type="body" idx="13"/>
          </p:nvPr>
        </p:nvSpPr>
        <p:spPr>
          <a:xfrm>
            <a:off x="470400" y="2856000"/>
            <a:ext cx="5496000" cy="3508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6" name="Google Shape;236;p22"/>
          <p:cNvSpPr>
            <a:spLocks noGrp="1"/>
          </p:cNvSpPr>
          <p:nvPr>
            <p:ph type="ctrTitle"/>
          </p:nvPr>
        </p:nvSpPr>
        <p:spPr>
          <a:xfrm>
            <a:off x="470400" y="422400"/>
            <a:ext cx="5155200" cy="729600"/>
          </a:xfrm>
          <a:prstGeom prst="rect">
            <a:avLst/>
          </a:prstGeom>
        </p:spPr>
        <p:txBody>
          <a:bodyPr spcFirstLastPara="1" wrap="square" lIns="0" tIns="0" rIns="0" bIns="0" anchor="ctr"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237" name="Google Shape;237;p22"/>
          <p:cNvSpPr>
            <a:spLocks noGrp="1"/>
          </p:cNvSpPr>
          <p:nvPr>
            <p:ph type="body" idx="14"/>
          </p:nvPr>
        </p:nvSpPr>
        <p:spPr>
          <a:xfrm>
            <a:off x="6216000" y="5423967"/>
            <a:ext cx="4531200" cy="61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8" name="Google Shape;238;p22"/>
          <p:cNvSpPr>
            <a:spLocks noGrp="1"/>
          </p:cNvSpPr>
          <p:nvPr>
            <p:ph type="body" idx="15"/>
          </p:nvPr>
        </p:nvSpPr>
        <p:spPr>
          <a:xfrm>
            <a:off x="6216000" y="6009733"/>
            <a:ext cx="4531200" cy="61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matchingName="Single user layout - v3">
  <p:cSld name="CUSTOM_10">
    <p:spTree>
      <p:nvGrpSpPr>
        <p:cNvPr id="1" name="Shape 239"/>
        <p:cNvGrpSpPr/>
        <p:nvPr/>
      </p:nvGrpSpPr>
      <p:grpSpPr>
        <a:xfrm>
          <a:off x="0" y="0"/>
          <a:ext cx="0" cy="0"/>
          <a:chOff x="0" y="0"/>
          <a:chExt cx="0" cy="0"/>
        </a:xfrm>
      </p:grpSpPr>
      <p:sp>
        <p:nvSpPr>
          <p:cNvPr id="240" name="Google Shape;240;p23"/>
          <p:cNvSpPr/>
          <p:nvPr/>
        </p:nvSpPr>
        <p:spPr>
          <a:xfrm>
            <a:off x="0" y="0"/>
            <a:ext cx="5931200" cy="68580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41" name="Google Shape;241;p23"/>
          <p:cNvSpPr>
            <a:spLocks noGrp="1"/>
          </p:cNvSpPr>
          <p:nvPr>
            <p:ph type="pic" idx="12"/>
          </p:nvPr>
        </p:nvSpPr>
        <p:spPr>
          <a:xfrm>
            <a:off x="695600" y="499200"/>
            <a:ext cx="4540000" cy="3508800"/>
          </a:xfrm>
          <a:prstGeom prst="rect">
            <a:avLst/>
          </a:prstGeom>
          <a:noFill/>
          <a:ln>
            <a:noFill/>
          </a:ln>
        </p:spPr>
        <p:txBody>
          <a:bodyPr/>
          <a:lstStyle/>
          <a:p>
            <a:endParaRPr lang="en-IN"/>
          </a:p>
        </p:txBody>
      </p:sp>
      <p:sp>
        <p:nvSpPr>
          <p:cNvPr id="242" name="Google Shape;242;p23"/>
          <p:cNvSpPr/>
          <p:nvPr/>
        </p:nvSpPr>
        <p:spPr>
          <a:xfrm>
            <a:off x="695600" y="4360600"/>
            <a:ext cx="4540000" cy="1741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43" name="Google Shape;243;p23"/>
          <p:cNvSpPr>
            <a:spLocks noGrp="1"/>
          </p:cNvSpPr>
          <p:nvPr>
            <p:ph type="body" idx="14"/>
          </p:nvPr>
        </p:nvSpPr>
        <p:spPr>
          <a:xfrm>
            <a:off x="820800" y="4597233"/>
            <a:ext cx="4281600" cy="6572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44" name="Google Shape;244;p23"/>
          <p:cNvSpPr>
            <a:spLocks noGrp="1"/>
          </p:cNvSpPr>
          <p:nvPr>
            <p:ph type="ctrTitle"/>
          </p:nvPr>
        </p:nvSpPr>
        <p:spPr>
          <a:xfrm>
            <a:off x="6349467" y="496184"/>
            <a:ext cx="5328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45" name="Google Shape;245;p23"/>
          <p:cNvSpPr>
            <a:spLocks noGrp="1"/>
          </p:cNvSpPr>
          <p:nvPr>
            <p:ph type="body" idx="13"/>
          </p:nvPr>
        </p:nvSpPr>
        <p:spPr>
          <a:xfrm>
            <a:off x="6349467" y="1465417"/>
            <a:ext cx="5328000" cy="489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46" name="Google Shape;246;p23"/>
          <p:cNvSpPr>
            <a:spLocks noGrp="1"/>
          </p:cNvSpPr>
          <p:nvPr>
            <p:ph type="body" idx="15"/>
          </p:nvPr>
        </p:nvSpPr>
        <p:spPr>
          <a:xfrm>
            <a:off x="820800" y="5227155"/>
            <a:ext cx="4281600" cy="638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matchingName="Contact us slide - v1">
  <p:cSld name="CUSTOM_11">
    <p:spTree>
      <p:nvGrpSpPr>
        <p:cNvPr id="1" name="Shape 247"/>
        <p:cNvGrpSpPr/>
        <p:nvPr/>
      </p:nvGrpSpPr>
      <p:grpSpPr>
        <a:xfrm>
          <a:off x="0" y="0"/>
          <a:ext cx="0" cy="0"/>
          <a:chOff x="0" y="0"/>
          <a:chExt cx="0" cy="0"/>
        </a:xfrm>
      </p:grpSpPr>
      <p:sp>
        <p:nvSpPr>
          <p:cNvPr id="248" name="Google Shape;248;p24"/>
          <p:cNvSpPr/>
          <p:nvPr/>
        </p:nvSpPr>
        <p:spPr>
          <a:xfrm>
            <a:off x="-100" y="4153139"/>
            <a:ext cx="12388400" cy="2870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49" name="Google Shape;249;p24"/>
          <p:cNvSpPr/>
          <p:nvPr/>
        </p:nvSpPr>
        <p:spPr>
          <a:xfrm>
            <a:off x="-100" y="4026733"/>
            <a:ext cx="12388400" cy="126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50" name="Google Shape;250;p24"/>
          <p:cNvSpPr/>
          <p:nvPr/>
        </p:nvSpPr>
        <p:spPr>
          <a:xfrm>
            <a:off x="982867" y="5120167"/>
            <a:ext cx="83200" cy="89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51" name="Google Shape;251;p24"/>
          <p:cNvSpPr/>
          <p:nvPr/>
        </p:nvSpPr>
        <p:spPr>
          <a:xfrm>
            <a:off x="4957916" y="5127033"/>
            <a:ext cx="83200" cy="89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52" name="Google Shape;252;p24"/>
          <p:cNvSpPr/>
          <p:nvPr/>
        </p:nvSpPr>
        <p:spPr>
          <a:xfrm>
            <a:off x="8932933" y="5123600"/>
            <a:ext cx="83200" cy="893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53" name="Google Shape;253;p24"/>
          <p:cNvSpPr>
            <a:spLocks noGrp="1"/>
          </p:cNvSpPr>
          <p:nvPr>
            <p:ph type="body" idx="13"/>
          </p:nvPr>
        </p:nvSpPr>
        <p:spPr>
          <a:xfrm>
            <a:off x="1343967" y="5520000"/>
            <a:ext cx="2644800" cy="662400"/>
          </a:xfrm>
          <a:prstGeom prst="rect">
            <a:avLst/>
          </a:prstGeom>
        </p:spPr>
        <p:txBody>
          <a:bodyPr spcFirstLastPara="1" wrap="square" lIns="0" tIns="91425" rIns="91425"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54" name="Google Shape;254;p24"/>
          <p:cNvSpPr>
            <a:spLocks noGrp="1"/>
          </p:cNvSpPr>
          <p:nvPr>
            <p:ph type="body" idx="14"/>
          </p:nvPr>
        </p:nvSpPr>
        <p:spPr>
          <a:xfrm>
            <a:off x="5318999" y="5520000"/>
            <a:ext cx="2644800" cy="662400"/>
          </a:xfrm>
          <a:prstGeom prst="rect">
            <a:avLst/>
          </a:prstGeom>
        </p:spPr>
        <p:txBody>
          <a:bodyPr spcFirstLastPara="1" wrap="square" lIns="0" tIns="91425" rIns="91425"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55" name="Google Shape;255;p24"/>
          <p:cNvSpPr>
            <a:spLocks noGrp="1"/>
          </p:cNvSpPr>
          <p:nvPr>
            <p:ph type="body" idx="15"/>
          </p:nvPr>
        </p:nvSpPr>
        <p:spPr>
          <a:xfrm>
            <a:off x="9292800" y="5520000"/>
            <a:ext cx="2644800" cy="662400"/>
          </a:xfrm>
          <a:prstGeom prst="rect">
            <a:avLst/>
          </a:prstGeom>
        </p:spPr>
        <p:txBody>
          <a:bodyPr spcFirstLastPara="1" wrap="square" lIns="0" tIns="91425" rIns="91425"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56" name="Google Shape;256;p24"/>
          <p:cNvSpPr>
            <a:spLocks noGrp="1"/>
          </p:cNvSpPr>
          <p:nvPr>
            <p:ph type="pic" idx="12"/>
          </p:nvPr>
        </p:nvSpPr>
        <p:spPr>
          <a:xfrm>
            <a:off x="6432000" y="0"/>
            <a:ext cx="5755200" cy="4027200"/>
          </a:xfrm>
          <a:prstGeom prst="rect">
            <a:avLst/>
          </a:prstGeom>
          <a:noFill/>
          <a:ln>
            <a:noFill/>
          </a:ln>
        </p:spPr>
        <p:txBody>
          <a:bodyPr/>
          <a:lstStyle/>
          <a:p>
            <a:endParaRPr lang="en-IN"/>
          </a:p>
        </p:txBody>
      </p:sp>
      <p:sp>
        <p:nvSpPr>
          <p:cNvPr id="257" name="Google Shape;257;p24"/>
          <p:cNvSpPr>
            <a:spLocks noGrp="1"/>
          </p:cNvSpPr>
          <p:nvPr>
            <p:ph type="ctrTitle"/>
          </p:nvPr>
        </p:nvSpPr>
        <p:spPr>
          <a:xfrm>
            <a:off x="575500" y="1603200"/>
            <a:ext cx="53280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995" name="Google Shape;995;p91" title="Text placeholder"/>
          <p:cNvSpPr txBox="1"/>
          <p:nvPr userDrawn="1"/>
        </p:nvSpPr>
        <p:spPr>
          <a:xfrm>
            <a:off x="1343967" y="5169900"/>
            <a:ext cx="2646000" cy="347600"/>
          </a:xfrm>
          <a:prstGeom prst="rect">
            <a:avLst/>
          </a:prstGeom>
          <a:noFill/>
          <a:ln>
            <a:noFill/>
          </a:ln>
        </p:spPr>
        <p:txBody>
          <a:bodyPr spcFirstLastPara="1" wrap="square" lIns="0" tIns="0" rIns="0" bIns="0" anchor="ctr" anchorCtr="0">
            <a:noAutofit/>
          </a:bodyPr>
          <a:lstStyle/>
          <a:p>
            <a:pPr marL="0" lvl="0" indent="0" algn="l" rtl="0">
              <a:lnSpc>
                <a:spcPct val="115000"/>
              </a:lnSpc>
              <a:spcBef>
                <a:spcPts val="0"/>
              </a:spcBef>
              <a:spcAft>
                <a:spcPts val="0"/>
              </a:spcAft>
              <a:buNone/>
            </a:pPr>
            <a:r>
              <a:rPr lang="en-GB" sz="2000" b="1">
                <a:solidFill>
                  <a:schemeClr val="lt1"/>
                </a:solidFill>
                <a:latin typeface="+mn-lt"/>
                <a:ea typeface="+mn-lt"/>
                <a:cs typeface="+mn-lt"/>
                <a:sym typeface="+mn-lt"/>
              </a:rPr>
              <a:t>Number</a:t>
            </a:r>
            <a:endParaRPr sz="2000" b="1">
              <a:solidFill>
                <a:schemeClr val="lt1"/>
              </a:solidFill>
              <a:latin typeface="+mn-lt"/>
              <a:ea typeface="+mn-lt"/>
              <a:cs typeface="+mn-lt"/>
              <a:sym typeface="+mn-lt"/>
            </a:endParaRPr>
          </a:p>
        </p:txBody>
      </p:sp>
      <p:sp>
        <p:nvSpPr>
          <p:cNvPr id="996" name="Google Shape;996;p91" title="Text placeholder"/>
          <p:cNvSpPr txBox="1"/>
          <p:nvPr userDrawn="1"/>
        </p:nvSpPr>
        <p:spPr>
          <a:xfrm>
            <a:off x="5318999" y="5173804"/>
            <a:ext cx="2587200" cy="347600"/>
          </a:xfrm>
          <a:prstGeom prst="rect">
            <a:avLst/>
          </a:prstGeom>
          <a:noFill/>
          <a:ln>
            <a:noFill/>
          </a:ln>
        </p:spPr>
        <p:txBody>
          <a:bodyPr spcFirstLastPara="1" wrap="square" lIns="0" tIns="0" rIns="0" bIns="0" anchor="ctr" anchorCtr="0">
            <a:noAutofit/>
          </a:bodyPr>
          <a:lstStyle/>
          <a:p>
            <a:pPr marL="0" lvl="0" indent="0" algn="l" rtl="0">
              <a:lnSpc>
                <a:spcPct val="115000"/>
              </a:lnSpc>
              <a:spcBef>
                <a:spcPts val="0"/>
              </a:spcBef>
              <a:spcAft>
                <a:spcPts val="0"/>
              </a:spcAft>
              <a:buNone/>
            </a:pPr>
            <a:r>
              <a:rPr lang="en-GB" sz="2000" b="1">
                <a:solidFill>
                  <a:schemeClr val="lt1"/>
                </a:solidFill>
                <a:latin typeface="+mn-lt"/>
                <a:ea typeface="+mn-lt"/>
                <a:cs typeface="+mn-lt"/>
                <a:sym typeface="+mn-lt"/>
              </a:rPr>
              <a:t>Email</a:t>
            </a:r>
            <a:endParaRPr sz="2000" b="1">
              <a:solidFill>
                <a:schemeClr val="lt1"/>
              </a:solidFill>
              <a:latin typeface="+mn-lt"/>
              <a:ea typeface="+mn-lt"/>
              <a:cs typeface="+mn-lt"/>
              <a:sym typeface="+mn-lt"/>
            </a:endParaRPr>
          </a:p>
        </p:txBody>
      </p:sp>
      <p:sp>
        <p:nvSpPr>
          <p:cNvPr id="997" name="Google Shape;997;p91" title="Text placeholder"/>
          <p:cNvSpPr txBox="1"/>
          <p:nvPr userDrawn="1"/>
        </p:nvSpPr>
        <p:spPr>
          <a:xfrm>
            <a:off x="9292800" y="5171852"/>
            <a:ext cx="2646000" cy="347600"/>
          </a:xfrm>
          <a:prstGeom prst="rect">
            <a:avLst/>
          </a:prstGeom>
          <a:noFill/>
          <a:ln>
            <a:noFill/>
          </a:ln>
        </p:spPr>
        <p:txBody>
          <a:bodyPr spcFirstLastPara="1" wrap="square" lIns="0" tIns="0" rIns="0" bIns="0" anchor="ctr" anchorCtr="0">
            <a:noAutofit/>
          </a:bodyPr>
          <a:lstStyle/>
          <a:p>
            <a:pPr marL="0" lvl="0" indent="0" algn="l" rtl="0">
              <a:lnSpc>
                <a:spcPct val="115000"/>
              </a:lnSpc>
              <a:spcBef>
                <a:spcPts val="0"/>
              </a:spcBef>
              <a:spcAft>
                <a:spcPts val="0"/>
              </a:spcAft>
              <a:buNone/>
            </a:pPr>
            <a:r>
              <a:rPr lang="en-GB" sz="2000" b="1">
                <a:solidFill>
                  <a:schemeClr val="lt1"/>
                </a:solidFill>
                <a:latin typeface="+mn-lt"/>
                <a:ea typeface="+mn-lt"/>
                <a:cs typeface="+mn-lt"/>
                <a:sym typeface="+mn-lt"/>
              </a:rPr>
              <a:t>Site Link</a:t>
            </a:r>
            <a:endParaRPr sz="2000" b="1">
              <a:solidFill>
                <a:schemeClr val="lt1"/>
              </a:solidFill>
              <a:latin typeface="+mn-lt"/>
              <a:ea typeface="+mn-lt"/>
              <a:cs typeface="+mn-lt"/>
              <a:sym typeface="+mn-lt"/>
            </a:endParaRPr>
          </a:p>
        </p:txBody>
      </p:sp>
    </p:spTree>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matchingName="Contact us slide - v2">
  <p:cSld name="CUSTOM_12">
    <p:spTree>
      <p:nvGrpSpPr>
        <p:cNvPr id="1" name="Shape 258"/>
        <p:cNvGrpSpPr/>
        <p:nvPr/>
      </p:nvGrpSpPr>
      <p:grpSpPr>
        <a:xfrm>
          <a:off x="0" y="0"/>
          <a:ext cx="0" cy="0"/>
          <a:chOff x="0" y="0"/>
          <a:chExt cx="0" cy="0"/>
        </a:xfrm>
      </p:grpSpPr>
      <p:sp>
        <p:nvSpPr>
          <p:cNvPr id="259" name="Google Shape;259;p25"/>
          <p:cNvSpPr/>
          <p:nvPr/>
        </p:nvSpPr>
        <p:spPr>
          <a:xfrm>
            <a:off x="4304400" y="0"/>
            <a:ext cx="7887600" cy="6390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60" name="Google Shape;260;p25"/>
          <p:cNvSpPr>
            <a:spLocks noGrp="1"/>
          </p:cNvSpPr>
          <p:nvPr>
            <p:ph type="pic" idx="12"/>
          </p:nvPr>
        </p:nvSpPr>
        <p:spPr>
          <a:xfrm>
            <a:off x="0" y="0"/>
            <a:ext cx="4304400" cy="4304400"/>
          </a:xfrm>
          <a:prstGeom prst="rect">
            <a:avLst/>
          </a:prstGeom>
          <a:noFill/>
          <a:ln>
            <a:noFill/>
          </a:ln>
        </p:spPr>
        <p:txBody>
          <a:bodyPr/>
          <a:lstStyle/>
          <a:p>
            <a:endParaRPr lang="en-IN"/>
          </a:p>
        </p:txBody>
      </p:sp>
      <p:sp>
        <p:nvSpPr>
          <p:cNvPr id="261" name="Google Shape;261;p25"/>
          <p:cNvSpPr>
            <a:spLocks noGrp="1"/>
          </p:cNvSpPr>
          <p:nvPr>
            <p:ph type="ctrTitle"/>
          </p:nvPr>
        </p:nvSpPr>
        <p:spPr>
          <a:xfrm>
            <a:off x="306600" y="4723100"/>
            <a:ext cx="3691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62" name="Google Shape;262;p25"/>
          <p:cNvSpPr>
            <a:spLocks noGrp="1"/>
          </p:cNvSpPr>
          <p:nvPr>
            <p:ph type="body" idx="13"/>
          </p:nvPr>
        </p:nvSpPr>
        <p:spPr>
          <a:xfrm>
            <a:off x="4822845" y="836467"/>
            <a:ext cx="6911200" cy="537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63" name="Google Shape;263;p25"/>
          <p:cNvSpPr>
            <a:spLocks noGrp="1"/>
          </p:cNvSpPr>
          <p:nvPr>
            <p:ph type="body" idx="14"/>
          </p:nvPr>
        </p:nvSpPr>
        <p:spPr>
          <a:xfrm>
            <a:off x="4822845" y="2065267"/>
            <a:ext cx="6911200" cy="537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64" name="Google Shape;264;p25"/>
          <p:cNvSpPr>
            <a:spLocks noGrp="1"/>
          </p:cNvSpPr>
          <p:nvPr>
            <p:ph type="body" idx="15"/>
          </p:nvPr>
        </p:nvSpPr>
        <p:spPr>
          <a:xfrm>
            <a:off x="4822845" y="3289267"/>
            <a:ext cx="6911200" cy="537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65" name="Google Shape;265;p25"/>
          <p:cNvSpPr>
            <a:spLocks noGrp="1"/>
          </p:cNvSpPr>
          <p:nvPr>
            <p:ph type="body" idx="16"/>
          </p:nvPr>
        </p:nvSpPr>
        <p:spPr>
          <a:xfrm>
            <a:off x="4822845" y="4518067"/>
            <a:ext cx="6911200" cy="1488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1009" name="Google Shape;1009;p92" title="Text placeholder"/>
          <p:cNvSpPr txBox="1"/>
          <p:nvPr userDrawn="1"/>
        </p:nvSpPr>
        <p:spPr>
          <a:xfrm>
            <a:off x="4820059" y="441500"/>
            <a:ext cx="6914400" cy="3676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2000" b="1">
                <a:solidFill>
                  <a:schemeClr val="lt1"/>
                </a:solidFill>
                <a:latin typeface="+mn-lt"/>
                <a:ea typeface="+mn-lt"/>
                <a:cs typeface="+mn-lt"/>
                <a:sym typeface="+mn-lt"/>
              </a:rPr>
              <a:t>Number</a:t>
            </a:r>
            <a:endParaRPr sz="2000" b="1">
              <a:solidFill>
                <a:schemeClr val="lt1"/>
              </a:solidFill>
              <a:latin typeface="+mn-lt"/>
              <a:ea typeface="+mn-lt"/>
              <a:cs typeface="+mn-lt"/>
              <a:sym typeface="+mn-lt"/>
            </a:endParaRPr>
          </a:p>
        </p:txBody>
      </p:sp>
      <p:sp>
        <p:nvSpPr>
          <p:cNvPr id="1010" name="Google Shape;1010;p92" title="Text placeholder"/>
          <p:cNvSpPr txBox="1"/>
          <p:nvPr userDrawn="1"/>
        </p:nvSpPr>
        <p:spPr>
          <a:xfrm>
            <a:off x="4820059" y="1668900"/>
            <a:ext cx="6914400" cy="3676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2000" b="1">
                <a:solidFill>
                  <a:schemeClr val="lt1"/>
                </a:solidFill>
                <a:latin typeface="+mn-lt"/>
                <a:ea typeface="+mn-lt"/>
                <a:cs typeface="+mn-lt"/>
                <a:sym typeface="+mn-lt"/>
              </a:rPr>
              <a:t>Email</a:t>
            </a:r>
            <a:endParaRPr sz="2000" b="1">
              <a:solidFill>
                <a:schemeClr val="lt1"/>
              </a:solidFill>
              <a:latin typeface="+mn-lt"/>
              <a:ea typeface="+mn-lt"/>
              <a:cs typeface="+mn-lt"/>
              <a:sym typeface="+mn-lt"/>
            </a:endParaRPr>
          </a:p>
        </p:txBody>
      </p:sp>
      <p:sp>
        <p:nvSpPr>
          <p:cNvPr id="1011" name="Google Shape;1011;p92" title="Text placeholder"/>
          <p:cNvSpPr txBox="1"/>
          <p:nvPr userDrawn="1"/>
        </p:nvSpPr>
        <p:spPr>
          <a:xfrm>
            <a:off x="4820059" y="2896299"/>
            <a:ext cx="6914400" cy="3676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2000" b="1">
                <a:solidFill>
                  <a:schemeClr val="lt1"/>
                </a:solidFill>
                <a:latin typeface="+mn-lt"/>
                <a:ea typeface="+mn-lt"/>
                <a:cs typeface="+mn-lt"/>
                <a:sym typeface="+mn-lt"/>
              </a:rPr>
              <a:t>Site Link</a:t>
            </a:r>
            <a:endParaRPr sz="2000" b="1">
              <a:solidFill>
                <a:schemeClr val="lt1"/>
              </a:solidFill>
              <a:latin typeface="+mn-lt"/>
              <a:ea typeface="+mn-lt"/>
              <a:cs typeface="+mn-lt"/>
              <a:sym typeface="+mn-lt"/>
            </a:endParaRPr>
          </a:p>
        </p:txBody>
      </p:sp>
      <p:sp>
        <p:nvSpPr>
          <p:cNvPr id="1012" name="Google Shape;1012;p92" title="Text placeholder"/>
          <p:cNvSpPr txBox="1"/>
          <p:nvPr userDrawn="1"/>
        </p:nvSpPr>
        <p:spPr>
          <a:xfrm>
            <a:off x="4820059" y="4123699"/>
            <a:ext cx="6914400" cy="3676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2000" b="1">
                <a:solidFill>
                  <a:schemeClr val="lt1"/>
                </a:solidFill>
                <a:latin typeface="+mn-lt"/>
                <a:ea typeface="+mn-lt"/>
                <a:cs typeface="+mn-lt"/>
                <a:sym typeface="+mn-lt"/>
              </a:rPr>
              <a:t>Address</a:t>
            </a:r>
            <a:endParaRPr sz="2000" b="1">
              <a:solidFill>
                <a:schemeClr val="lt1"/>
              </a:solidFill>
              <a:latin typeface="+mn-lt"/>
              <a:ea typeface="+mn-lt"/>
              <a:cs typeface="+mn-lt"/>
              <a:sym typeface="+mn-lt"/>
            </a:endParaRPr>
          </a:p>
        </p:txBody>
      </p:sp>
    </p:spTree>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matchingName="Title Slide">
  <p:cSld name="CUSTOM_13">
    <p:spTree>
      <p:nvGrpSpPr>
        <p:cNvPr id="1" name="Shape 266"/>
        <p:cNvGrpSpPr/>
        <p:nvPr/>
      </p:nvGrpSpPr>
      <p:grpSpPr>
        <a:xfrm>
          <a:off x="0" y="0"/>
          <a:ext cx="0" cy="0"/>
          <a:chOff x="0" y="0"/>
          <a:chExt cx="0" cy="0"/>
        </a:xfrm>
      </p:grpSpPr>
      <p:sp>
        <p:nvSpPr>
          <p:cNvPr id="267" name="Google Shape;267;p26"/>
          <p:cNvSpPr/>
          <p:nvPr/>
        </p:nvSpPr>
        <p:spPr>
          <a:xfrm>
            <a:off x="0" y="6383751"/>
            <a:ext cx="12192000" cy="4852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268" name="Google Shape;268;p26"/>
          <p:cNvSpPr/>
          <p:nvPr/>
        </p:nvSpPr>
        <p:spPr>
          <a:xfrm>
            <a:off x="0" y="3431700"/>
            <a:ext cx="1289600" cy="3431600"/>
          </a:xfrm>
          <a:prstGeom prst="rect">
            <a:avLst/>
          </a:prstGeom>
          <a:solidFill>
            <a:schemeClr val="accent6"/>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269" name="Google Shape;269;p26"/>
          <p:cNvSpPr/>
          <p:nvPr/>
        </p:nvSpPr>
        <p:spPr>
          <a:xfrm>
            <a:off x="0" y="0"/>
            <a:ext cx="1289600" cy="3431600"/>
          </a:xfrm>
          <a:prstGeom prst="rect">
            <a:avLst/>
          </a:prstGeom>
          <a:solidFill>
            <a:schemeClr val="accen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270" name="Google Shape;270;p26"/>
          <p:cNvSpPr>
            <a:spLocks noGrp="1"/>
          </p:cNvSpPr>
          <p:nvPr>
            <p:ph type="title"/>
          </p:nvPr>
        </p:nvSpPr>
        <p:spPr>
          <a:xfrm>
            <a:off x="1983833" y="1862200"/>
            <a:ext cx="9602800" cy="3133600"/>
          </a:xfrm>
          <a:prstGeom prst="rect">
            <a:avLst/>
          </a:prstGeom>
        </p:spPr>
        <p:txBody>
          <a:bodyPr spcFirstLastPara="1" wrap="square" lIns="0" tIns="0" rIns="0" bIns="0" anchor="ctr" anchorCtr="0">
            <a:noAutofit/>
          </a:bodyPr>
          <a:lstStyle>
            <a:lvl1pPr>
              <a:defRPr b="1"/>
            </a:lvl1pPr>
            <a:lvl2pPr>
              <a:defRPr b="1"/>
            </a:lvl2pPr>
            <a:lvl3pPr>
              <a:defRPr b="1"/>
            </a:lvl3pPr>
            <a:lvl4pPr>
              <a:defRPr b="1"/>
            </a:lvl4pPr>
            <a:lvl5pPr>
              <a:defRPr b="1"/>
            </a:lvl5pPr>
            <a:lvl6pPr>
              <a:defRPr b="1"/>
            </a:lvl6pPr>
            <a:lvl7pPr>
              <a:defRPr b="1"/>
            </a:lvl7pPr>
            <a:lvl8pPr>
              <a:defRPr b="1"/>
            </a:lvl8pPr>
            <a:lvl9pPr>
              <a:defRPr b="1"/>
            </a:lvl9pPr>
          </a:lstStyle>
          <a:p>
            <a:r>
              <a:rPr lang="en-US"/>
              <a:t>Click to edit Master title style</a:t>
            </a:r>
          </a:p>
        </p:txBody>
      </p:sp>
    </p:spTree>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matchingName="Title Slide v2">
  <p:cSld name="CUSTOM_13_1">
    <p:spTree>
      <p:nvGrpSpPr>
        <p:cNvPr id="1" name="Shape 271"/>
        <p:cNvGrpSpPr/>
        <p:nvPr/>
      </p:nvGrpSpPr>
      <p:grpSpPr>
        <a:xfrm>
          <a:off x="0" y="0"/>
          <a:ext cx="0" cy="0"/>
          <a:chOff x="0" y="0"/>
          <a:chExt cx="0" cy="0"/>
        </a:xfrm>
      </p:grpSpPr>
      <p:sp>
        <p:nvSpPr>
          <p:cNvPr id="272" name="Google Shape;272;p27"/>
          <p:cNvSpPr/>
          <p:nvPr/>
        </p:nvSpPr>
        <p:spPr>
          <a:xfrm>
            <a:off x="0" y="6383751"/>
            <a:ext cx="12192000" cy="4852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273" name="Google Shape;273;p27"/>
          <p:cNvSpPr/>
          <p:nvPr/>
        </p:nvSpPr>
        <p:spPr>
          <a:xfrm>
            <a:off x="0" y="3431700"/>
            <a:ext cx="1289600" cy="3431600"/>
          </a:xfrm>
          <a:prstGeom prst="rect">
            <a:avLst/>
          </a:prstGeom>
          <a:solidFill>
            <a:schemeClr val="accent6"/>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274" name="Google Shape;274;p27"/>
          <p:cNvSpPr/>
          <p:nvPr/>
        </p:nvSpPr>
        <p:spPr>
          <a:xfrm>
            <a:off x="0" y="0"/>
            <a:ext cx="1289600" cy="3431600"/>
          </a:xfrm>
          <a:prstGeom prst="rect">
            <a:avLst/>
          </a:prstGeom>
          <a:solidFill>
            <a:schemeClr val="accen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275" name="Google Shape;275;p27"/>
          <p:cNvSpPr>
            <a:spLocks noGrp="1"/>
          </p:cNvSpPr>
          <p:nvPr>
            <p:ph type="title"/>
          </p:nvPr>
        </p:nvSpPr>
        <p:spPr>
          <a:xfrm>
            <a:off x="1983833" y="1756933"/>
            <a:ext cx="9602800" cy="3133600"/>
          </a:xfrm>
          <a:prstGeom prst="rect">
            <a:avLst/>
          </a:prstGeom>
        </p:spPr>
        <p:txBody>
          <a:bodyPr spcFirstLastPara="1" wrap="square" lIns="0" tIns="0" rIns="0" bIns="0" anchor="ctr" anchorCtr="0">
            <a:noAutofit/>
          </a:bodyPr>
          <a:lstStyle>
            <a:lvl1pPr>
              <a:defRPr b="1"/>
            </a:lvl1pPr>
            <a:lvl2pPr>
              <a:defRPr b="1"/>
            </a:lvl2pPr>
            <a:lvl3pPr>
              <a:defRPr b="1"/>
            </a:lvl3pPr>
            <a:lvl4pPr>
              <a:defRPr b="1"/>
            </a:lvl4pPr>
            <a:lvl5pPr>
              <a:defRPr b="1"/>
            </a:lvl5pPr>
            <a:lvl6pPr>
              <a:defRPr b="1"/>
            </a:lvl6pPr>
            <a:lvl7pPr>
              <a:defRPr b="1"/>
            </a:lvl7pPr>
            <a:lvl8pPr>
              <a:defRPr b="1"/>
            </a:lvl8pPr>
            <a:lvl9pPr>
              <a:defRPr b="1"/>
            </a:lvl9pPr>
          </a:lstStyle>
          <a:p>
            <a:r>
              <a:rPr lang="en-US"/>
              <a:t>Click to edit Master title style</a:t>
            </a:r>
          </a:p>
        </p:txBody>
      </p:sp>
      <p:sp>
        <p:nvSpPr>
          <p:cNvPr id="276" name="Google Shape;276;p27"/>
          <p:cNvSpPr>
            <a:spLocks noGrp="1"/>
          </p:cNvSpPr>
          <p:nvPr>
            <p:ph type="body" idx="13"/>
          </p:nvPr>
        </p:nvSpPr>
        <p:spPr>
          <a:xfrm>
            <a:off x="1983833" y="5764400"/>
            <a:ext cx="9602800" cy="613600"/>
          </a:xfrm>
          <a:prstGeom prst="rect">
            <a:avLst/>
          </a:prstGeom>
        </p:spPr>
        <p:txBody>
          <a:bodyPr spcFirstLastPara="1" wrap="square" lIns="0" tIns="0" rIns="0" bIns="0" anchor="b"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Tree>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matchingName="2 team members slide - v1">
  <p:cSld name="CUSTOM_14">
    <p:spTree>
      <p:nvGrpSpPr>
        <p:cNvPr id="1" name="Shape 277"/>
        <p:cNvGrpSpPr/>
        <p:nvPr/>
      </p:nvGrpSpPr>
      <p:grpSpPr>
        <a:xfrm>
          <a:off x="0" y="0"/>
          <a:ext cx="0" cy="0"/>
          <a:chOff x="0" y="0"/>
          <a:chExt cx="0" cy="0"/>
        </a:xfrm>
      </p:grpSpPr>
      <p:sp>
        <p:nvSpPr>
          <p:cNvPr id="278" name="Google Shape;278;p28"/>
          <p:cNvSpPr>
            <a:spLocks noGrp="1"/>
          </p:cNvSpPr>
          <p:nvPr>
            <p:ph type="pic" idx="12"/>
          </p:nvPr>
        </p:nvSpPr>
        <p:spPr>
          <a:xfrm>
            <a:off x="1113600" y="1891200"/>
            <a:ext cx="4766400" cy="2596800"/>
          </a:xfrm>
          <a:prstGeom prst="rect">
            <a:avLst/>
          </a:prstGeom>
          <a:noFill/>
          <a:ln>
            <a:noFill/>
          </a:ln>
        </p:spPr>
        <p:txBody>
          <a:bodyPr/>
          <a:lstStyle/>
          <a:p>
            <a:endParaRPr lang="en-IN"/>
          </a:p>
        </p:txBody>
      </p:sp>
      <p:sp>
        <p:nvSpPr>
          <p:cNvPr id="279" name="Google Shape;279;p28"/>
          <p:cNvSpPr/>
          <p:nvPr/>
        </p:nvSpPr>
        <p:spPr>
          <a:xfrm>
            <a:off x="1113600" y="4488000"/>
            <a:ext cx="4766400" cy="1650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80" name="Google Shape;280;p28"/>
          <p:cNvSpPr>
            <a:spLocks noGrp="1"/>
          </p:cNvSpPr>
          <p:nvPr>
            <p:ph type="pic" idx="22"/>
          </p:nvPr>
        </p:nvSpPr>
        <p:spPr>
          <a:xfrm>
            <a:off x="6312000" y="1891200"/>
            <a:ext cx="4766400" cy="2596800"/>
          </a:xfrm>
          <a:prstGeom prst="rect">
            <a:avLst/>
          </a:prstGeom>
          <a:noFill/>
          <a:ln>
            <a:noFill/>
          </a:ln>
        </p:spPr>
        <p:txBody>
          <a:bodyPr/>
          <a:lstStyle/>
          <a:p>
            <a:endParaRPr lang="en-IN"/>
          </a:p>
        </p:txBody>
      </p:sp>
      <p:sp>
        <p:nvSpPr>
          <p:cNvPr id="281" name="Google Shape;281;p28"/>
          <p:cNvSpPr/>
          <p:nvPr/>
        </p:nvSpPr>
        <p:spPr>
          <a:xfrm>
            <a:off x="6312000" y="4488000"/>
            <a:ext cx="4766400" cy="1650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82" name="Google Shape;282;p28"/>
          <p:cNvSpPr>
            <a:spLocks noGrp="1"/>
          </p:cNvSpPr>
          <p:nvPr>
            <p:ph type="ctrTitle"/>
          </p:nvPr>
        </p:nvSpPr>
        <p:spPr>
          <a:xfrm>
            <a:off x="1113600" y="465600"/>
            <a:ext cx="9964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83" name="Google Shape;283;p28"/>
          <p:cNvSpPr>
            <a:spLocks noGrp="1"/>
          </p:cNvSpPr>
          <p:nvPr>
            <p:ph type="body" idx="16"/>
          </p:nvPr>
        </p:nvSpPr>
        <p:spPr>
          <a:xfrm>
            <a:off x="1200000" y="5263880"/>
            <a:ext cx="4593600" cy="650400"/>
          </a:xfrm>
          <a:prstGeom prst="rect">
            <a:avLst/>
          </a:prstGeom>
        </p:spPr>
        <p:txBody>
          <a:bodyPr spcFirstLastPara="1" wrap="square" lIns="90000" tIns="91425" rIns="9000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84" name="Google Shape;284;p28"/>
          <p:cNvSpPr>
            <a:spLocks noGrp="1"/>
          </p:cNvSpPr>
          <p:nvPr>
            <p:ph type="body" idx="13"/>
          </p:nvPr>
        </p:nvSpPr>
        <p:spPr>
          <a:xfrm>
            <a:off x="1200000" y="4712101"/>
            <a:ext cx="4593600" cy="447200"/>
          </a:xfrm>
          <a:prstGeom prst="rect">
            <a:avLst/>
          </a:prstGeom>
        </p:spPr>
        <p:txBody>
          <a:bodyPr spcFirstLastPara="1" wrap="square" lIns="90000" tIns="91425" rIns="9000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85" name="Google Shape;285;p28"/>
          <p:cNvSpPr>
            <a:spLocks noGrp="1"/>
          </p:cNvSpPr>
          <p:nvPr>
            <p:ph type="body" idx="15"/>
          </p:nvPr>
        </p:nvSpPr>
        <p:spPr>
          <a:xfrm>
            <a:off x="6398400" y="5260976"/>
            <a:ext cx="4593600" cy="650400"/>
          </a:xfrm>
          <a:prstGeom prst="rect">
            <a:avLst/>
          </a:prstGeom>
        </p:spPr>
        <p:txBody>
          <a:bodyPr spcFirstLastPara="1" wrap="square" lIns="90000" tIns="91425" rIns="9000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86" name="Google Shape;286;p28"/>
          <p:cNvSpPr>
            <a:spLocks noGrp="1"/>
          </p:cNvSpPr>
          <p:nvPr>
            <p:ph type="body" idx="14"/>
          </p:nvPr>
        </p:nvSpPr>
        <p:spPr>
          <a:xfrm>
            <a:off x="6398400" y="4712101"/>
            <a:ext cx="4593600" cy="447200"/>
          </a:xfrm>
          <a:prstGeom prst="rect">
            <a:avLst/>
          </a:prstGeom>
        </p:spPr>
        <p:txBody>
          <a:bodyPr spcFirstLastPara="1" wrap="square" lIns="90000" tIns="91425" rIns="9000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matchingName="2 Team Members slide - v2">
  <p:cSld name="CUSTOM_15">
    <p:spTree>
      <p:nvGrpSpPr>
        <p:cNvPr id="1" name="Shape 287"/>
        <p:cNvGrpSpPr/>
        <p:nvPr/>
      </p:nvGrpSpPr>
      <p:grpSpPr>
        <a:xfrm>
          <a:off x="0" y="0"/>
          <a:ext cx="0" cy="0"/>
          <a:chOff x="0" y="0"/>
          <a:chExt cx="0" cy="0"/>
        </a:xfrm>
      </p:grpSpPr>
      <p:sp>
        <p:nvSpPr>
          <p:cNvPr id="288" name="Google Shape;288;p29"/>
          <p:cNvSpPr/>
          <p:nvPr/>
        </p:nvSpPr>
        <p:spPr>
          <a:xfrm>
            <a:off x="14400" y="9600"/>
            <a:ext cx="12192000" cy="36720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89" name="Google Shape;289;p29"/>
          <p:cNvSpPr>
            <a:spLocks noGrp="1"/>
          </p:cNvSpPr>
          <p:nvPr>
            <p:ph type="pic" idx="12"/>
          </p:nvPr>
        </p:nvSpPr>
        <p:spPr>
          <a:xfrm>
            <a:off x="1156800" y="1142400"/>
            <a:ext cx="2899200" cy="3158400"/>
          </a:xfrm>
          <a:prstGeom prst="rect">
            <a:avLst/>
          </a:prstGeom>
          <a:noFill/>
          <a:ln>
            <a:noFill/>
          </a:ln>
        </p:spPr>
        <p:txBody>
          <a:bodyPr/>
          <a:lstStyle/>
          <a:p>
            <a:endParaRPr lang="en-IN"/>
          </a:p>
        </p:txBody>
      </p:sp>
      <p:sp>
        <p:nvSpPr>
          <p:cNvPr id="290" name="Google Shape;290;p29"/>
          <p:cNvSpPr/>
          <p:nvPr/>
        </p:nvSpPr>
        <p:spPr>
          <a:xfrm>
            <a:off x="1156800" y="4300800"/>
            <a:ext cx="2899200" cy="2009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91" name="Google Shape;291;p29"/>
          <p:cNvSpPr>
            <a:spLocks noGrp="1"/>
          </p:cNvSpPr>
          <p:nvPr>
            <p:ph type="body" idx="15"/>
          </p:nvPr>
        </p:nvSpPr>
        <p:spPr>
          <a:xfrm>
            <a:off x="1209600" y="5237920"/>
            <a:ext cx="2793600" cy="534000"/>
          </a:xfrm>
          <a:prstGeom prst="rect">
            <a:avLst/>
          </a:prstGeom>
        </p:spPr>
        <p:txBody>
          <a:bodyPr spcFirstLastPara="1" wrap="square" lIns="90000" tIns="91425" rIns="9000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92" name="Google Shape;292;p29"/>
          <p:cNvSpPr>
            <a:spLocks noGrp="1"/>
          </p:cNvSpPr>
          <p:nvPr>
            <p:ph type="body" idx="13"/>
          </p:nvPr>
        </p:nvSpPr>
        <p:spPr>
          <a:xfrm>
            <a:off x="1209600" y="4618068"/>
            <a:ext cx="2793600" cy="534000"/>
          </a:xfrm>
          <a:prstGeom prst="rect">
            <a:avLst/>
          </a:prstGeom>
        </p:spPr>
        <p:txBody>
          <a:bodyPr spcFirstLastPara="1" wrap="square" lIns="90000" tIns="91425" rIns="9000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93" name="Google Shape;293;p29"/>
          <p:cNvSpPr>
            <a:spLocks noGrp="1"/>
          </p:cNvSpPr>
          <p:nvPr>
            <p:ph type="pic" idx="22"/>
          </p:nvPr>
        </p:nvSpPr>
        <p:spPr>
          <a:xfrm>
            <a:off x="4176000" y="1142400"/>
            <a:ext cx="2899200" cy="3158400"/>
          </a:xfrm>
          <a:prstGeom prst="rect">
            <a:avLst/>
          </a:prstGeom>
          <a:noFill/>
          <a:ln>
            <a:noFill/>
          </a:ln>
        </p:spPr>
        <p:txBody>
          <a:bodyPr/>
          <a:lstStyle/>
          <a:p>
            <a:endParaRPr lang="en-IN"/>
          </a:p>
        </p:txBody>
      </p:sp>
      <p:sp>
        <p:nvSpPr>
          <p:cNvPr id="294" name="Google Shape;294;p29"/>
          <p:cNvSpPr/>
          <p:nvPr/>
        </p:nvSpPr>
        <p:spPr>
          <a:xfrm>
            <a:off x="4176000" y="4300800"/>
            <a:ext cx="2899200" cy="2009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295" name="Google Shape;295;p29"/>
          <p:cNvSpPr>
            <a:spLocks noGrp="1"/>
          </p:cNvSpPr>
          <p:nvPr>
            <p:ph type="body" idx="16"/>
          </p:nvPr>
        </p:nvSpPr>
        <p:spPr>
          <a:xfrm>
            <a:off x="4228800" y="5237920"/>
            <a:ext cx="2793600" cy="534000"/>
          </a:xfrm>
          <a:prstGeom prst="rect">
            <a:avLst/>
          </a:prstGeom>
        </p:spPr>
        <p:txBody>
          <a:bodyPr spcFirstLastPara="1" wrap="square" lIns="90000" tIns="91425" rIns="9000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96" name="Google Shape;296;p29"/>
          <p:cNvSpPr>
            <a:spLocks noGrp="1"/>
          </p:cNvSpPr>
          <p:nvPr>
            <p:ph type="body" idx="14"/>
          </p:nvPr>
        </p:nvSpPr>
        <p:spPr>
          <a:xfrm>
            <a:off x="4228800" y="4618068"/>
            <a:ext cx="2793600" cy="534000"/>
          </a:xfrm>
          <a:prstGeom prst="rect">
            <a:avLst/>
          </a:prstGeom>
        </p:spPr>
        <p:txBody>
          <a:bodyPr spcFirstLastPara="1" wrap="square" lIns="90000" tIns="91425" rIns="9000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297" name="Google Shape;297;p29"/>
          <p:cNvSpPr>
            <a:spLocks noGrp="1"/>
          </p:cNvSpPr>
          <p:nvPr>
            <p:ph type="ctrTitle"/>
          </p:nvPr>
        </p:nvSpPr>
        <p:spPr>
          <a:xfrm>
            <a:off x="7320000" y="1142400"/>
            <a:ext cx="4223200" cy="729600"/>
          </a:xfrm>
          <a:prstGeom prst="rect">
            <a:avLst/>
          </a:prstGeom>
        </p:spPr>
        <p:txBody>
          <a:bodyPr spcFirstLastPara="1" wrap="square" lIns="0" tIns="0" rIns="0" bIns="0" anchor="t" anchorCtr="0">
            <a:noAutofit/>
          </a:bodyPr>
          <a:lstStyle>
            <a:lvl1pPr>
              <a:defRPr>
                <a:solidFill>
                  <a:schemeClr val="lt1"/>
                </a:solidFill>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matchingName="2 Team Members slide - v3">
  <p:cSld name="CUSTOM_16">
    <p:spTree>
      <p:nvGrpSpPr>
        <p:cNvPr id="1" name="Shape 298"/>
        <p:cNvGrpSpPr/>
        <p:nvPr/>
      </p:nvGrpSpPr>
      <p:grpSpPr>
        <a:xfrm>
          <a:off x="0" y="0"/>
          <a:ext cx="0" cy="0"/>
          <a:chOff x="0" y="0"/>
          <a:chExt cx="0" cy="0"/>
        </a:xfrm>
      </p:grpSpPr>
      <p:sp>
        <p:nvSpPr>
          <p:cNvPr id="299" name="Google Shape;299;p30"/>
          <p:cNvSpPr/>
          <p:nvPr/>
        </p:nvSpPr>
        <p:spPr>
          <a:xfrm>
            <a:off x="5976000" y="1411200"/>
            <a:ext cx="5573200" cy="1905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00" name="Google Shape;300;p30"/>
          <p:cNvSpPr>
            <a:spLocks noGrp="1"/>
          </p:cNvSpPr>
          <p:nvPr>
            <p:ph type="pic" idx="12"/>
          </p:nvPr>
        </p:nvSpPr>
        <p:spPr>
          <a:xfrm>
            <a:off x="6182400" y="1156800"/>
            <a:ext cx="1190400" cy="1190400"/>
          </a:xfrm>
          <a:prstGeom prst="ellipse">
            <a:avLst/>
          </a:prstGeom>
          <a:noFill/>
          <a:ln>
            <a:noFill/>
          </a:ln>
        </p:spPr>
        <p:txBody>
          <a:bodyPr/>
          <a:lstStyle/>
          <a:p>
            <a:endParaRPr lang="en-IN"/>
          </a:p>
        </p:txBody>
      </p:sp>
      <p:sp>
        <p:nvSpPr>
          <p:cNvPr id="301" name="Google Shape;301;p30"/>
          <p:cNvSpPr/>
          <p:nvPr/>
        </p:nvSpPr>
        <p:spPr>
          <a:xfrm>
            <a:off x="6182400" y="1156800"/>
            <a:ext cx="1190400" cy="11904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02" name="Google Shape;302;p30"/>
          <p:cNvSpPr>
            <a:spLocks noGrp="1"/>
          </p:cNvSpPr>
          <p:nvPr>
            <p:ph type="body" idx="14"/>
          </p:nvPr>
        </p:nvSpPr>
        <p:spPr>
          <a:xfrm>
            <a:off x="7574400" y="2385367"/>
            <a:ext cx="3657200" cy="537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03" name="Google Shape;303;p30"/>
          <p:cNvSpPr>
            <a:spLocks noGrp="1"/>
          </p:cNvSpPr>
          <p:nvPr>
            <p:ph type="body" idx="13"/>
          </p:nvPr>
        </p:nvSpPr>
        <p:spPr>
          <a:xfrm>
            <a:off x="7574400" y="1761367"/>
            <a:ext cx="3657200" cy="537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04" name="Google Shape;304;p30"/>
          <p:cNvSpPr/>
          <p:nvPr/>
        </p:nvSpPr>
        <p:spPr>
          <a:xfrm>
            <a:off x="5976000" y="3792000"/>
            <a:ext cx="5573200" cy="19056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05" name="Google Shape;305;p30"/>
          <p:cNvSpPr>
            <a:spLocks noGrp="1"/>
          </p:cNvSpPr>
          <p:nvPr>
            <p:ph type="pic" idx="22"/>
          </p:nvPr>
        </p:nvSpPr>
        <p:spPr>
          <a:xfrm>
            <a:off x="6182400" y="3537600"/>
            <a:ext cx="1190400" cy="1190400"/>
          </a:xfrm>
          <a:prstGeom prst="ellipse">
            <a:avLst/>
          </a:prstGeom>
          <a:noFill/>
          <a:ln>
            <a:noFill/>
          </a:ln>
        </p:spPr>
        <p:txBody>
          <a:bodyPr/>
          <a:lstStyle/>
          <a:p>
            <a:endParaRPr lang="en-IN"/>
          </a:p>
        </p:txBody>
      </p:sp>
      <p:sp>
        <p:nvSpPr>
          <p:cNvPr id="306" name="Google Shape;306;p30"/>
          <p:cNvSpPr/>
          <p:nvPr/>
        </p:nvSpPr>
        <p:spPr>
          <a:xfrm>
            <a:off x="6182400" y="3537600"/>
            <a:ext cx="1190400" cy="11904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07" name="Google Shape;307;p30"/>
          <p:cNvSpPr>
            <a:spLocks noGrp="1"/>
          </p:cNvSpPr>
          <p:nvPr>
            <p:ph type="body" idx="16"/>
          </p:nvPr>
        </p:nvSpPr>
        <p:spPr>
          <a:xfrm>
            <a:off x="7574400" y="4766167"/>
            <a:ext cx="3657200" cy="537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08" name="Google Shape;308;p30"/>
          <p:cNvSpPr>
            <a:spLocks noGrp="1"/>
          </p:cNvSpPr>
          <p:nvPr>
            <p:ph type="body" idx="15"/>
          </p:nvPr>
        </p:nvSpPr>
        <p:spPr>
          <a:xfrm>
            <a:off x="7574400" y="4142167"/>
            <a:ext cx="3657200" cy="537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09" name="Google Shape;309;p30"/>
          <p:cNvSpPr>
            <a:spLocks noGrp="1"/>
          </p:cNvSpPr>
          <p:nvPr>
            <p:ph type="ctrTitle"/>
          </p:nvPr>
        </p:nvSpPr>
        <p:spPr>
          <a:xfrm>
            <a:off x="1190400" y="1411200"/>
            <a:ext cx="4444800" cy="7872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cxnSp>
        <p:nvCxnSpPr>
          <p:cNvPr id="310" name="Google Shape;310;p30"/>
          <p:cNvCxnSpPr/>
          <p:nvPr/>
        </p:nvCxnSpPr>
        <p:spPr>
          <a:xfrm>
            <a:off x="1331293" y="652315"/>
            <a:ext cx="1282400" cy="0"/>
          </a:xfrm>
          <a:prstGeom prst="straightConnector1">
            <a:avLst/>
          </a:prstGeom>
          <a:noFill/>
          <a:ln w="19050" cap="flat" cmpd="sng">
            <a:solidFill>
              <a:schemeClr val="accent1"/>
            </a:solidFill>
            <a:prstDash val="solid"/>
            <a:round/>
            <a:headEnd type="none" w="med" len="med"/>
            <a:tailEnd type="none" w="med" len="med"/>
          </a:ln>
        </p:spPr>
      </p:cxnSp>
    </p:spTree>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matchingName="3 Team Members slide - v1">
  <p:cSld name="CUSTOM_17">
    <p:spTree>
      <p:nvGrpSpPr>
        <p:cNvPr id="1" name="Shape 311"/>
        <p:cNvGrpSpPr/>
        <p:nvPr/>
      </p:nvGrpSpPr>
      <p:grpSpPr>
        <a:xfrm>
          <a:off x="0" y="0"/>
          <a:ext cx="0" cy="0"/>
          <a:chOff x="0" y="0"/>
          <a:chExt cx="0" cy="0"/>
        </a:xfrm>
      </p:grpSpPr>
      <p:sp>
        <p:nvSpPr>
          <p:cNvPr id="312" name="Google Shape;312;p31"/>
          <p:cNvSpPr/>
          <p:nvPr/>
        </p:nvSpPr>
        <p:spPr>
          <a:xfrm>
            <a:off x="1551567" y="1727367"/>
            <a:ext cx="2394800" cy="42188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13" name="Google Shape;313;p31"/>
          <p:cNvSpPr/>
          <p:nvPr/>
        </p:nvSpPr>
        <p:spPr>
          <a:xfrm>
            <a:off x="1551567" y="5847300"/>
            <a:ext cx="2394800" cy="98800"/>
          </a:xfrm>
          <a:prstGeom prst="rect">
            <a:avLst/>
          </a:prstGeom>
          <a:solidFill>
            <a:schemeClr val="dk2"/>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14" name="Google Shape;314;p31"/>
          <p:cNvSpPr/>
          <p:nvPr/>
        </p:nvSpPr>
        <p:spPr>
          <a:xfrm>
            <a:off x="4935433" y="1727367"/>
            <a:ext cx="2394800" cy="42188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15" name="Google Shape;315;p31"/>
          <p:cNvSpPr/>
          <p:nvPr/>
        </p:nvSpPr>
        <p:spPr>
          <a:xfrm>
            <a:off x="4935433" y="5847300"/>
            <a:ext cx="2394800" cy="98800"/>
          </a:xfrm>
          <a:prstGeom prst="rect">
            <a:avLst/>
          </a:prstGeom>
          <a:solidFill>
            <a:schemeClr val="dk2"/>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16" name="Google Shape;316;p31"/>
          <p:cNvSpPr/>
          <p:nvPr/>
        </p:nvSpPr>
        <p:spPr>
          <a:xfrm>
            <a:off x="8319300" y="1727367"/>
            <a:ext cx="2394800" cy="42188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17" name="Google Shape;317;p31"/>
          <p:cNvSpPr/>
          <p:nvPr/>
        </p:nvSpPr>
        <p:spPr>
          <a:xfrm>
            <a:off x="8319300" y="5847300"/>
            <a:ext cx="2394800" cy="98800"/>
          </a:xfrm>
          <a:prstGeom prst="rect">
            <a:avLst/>
          </a:prstGeom>
          <a:solidFill>
            <a:schemeClr val="dk2"/>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18" name="Google Shape;318;p31"/>
          <p:cNvSpPr>
            <a:spLocks noGrp="1"/>
          </p:cNvSpPr>
          <p:nvPr>
            <p:ph type="pic" idx="12"/>
          </p:nvPr>
        </p:nvSpPr>
        <p:spPr>
          <a:xfrm>
            <a:off x="1742400" y="1948800"/>
            <a:ext cx="2011200" cy="2011200"/>
          </a:xfrm>
          <a:prstGeom prst="rect">
            <a:avLst/>
          </a:prstGeom>
          <a:noFill/>
          <a:ln>
            <a:noFill/>
          </a:ln>
        </p:spPr>
        <p:txBody>
          <a:bodyPr/>
          <a:lstStyle/>
          <a:p>
            <a:endParaRPr lang="en-IN"/>
          </a:p>
        </p:txBody>
      </p:sp>
      <p:sp>
        <p:nvSpPr>
          <p:cNvPr id="319" name="Google Shape;319;p31"/>
          <p:cNvSpPr>
            <a:spLocks noGrp="1"/>
          </p:cNvSpPr>
          <p:nvPr>
            <p:ph type="body" idx="16"/>
          </p:nvPr>
        </p:nvSpPr>
        <p:spPr>
          <a:xfrm>
            <a:off x="1742400" y="4848000"/>
            <a:ext cx="2011200" cy="6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0" name="Google Shape;320;p31"/>
          <p:cNvSpPr>
            <a:spLocks noGrp="1"/>
          </p:cNvSpPr>
          <p:nvPr>
            <p:ph type="body" idx="13"/>
          </p:nvPr>
        </p:nvSpPr>
        <p:spPr>
          <a:xfrm>
            <a:off x="1742400" y="4128000"/>
            <a:ext cx="2011200" cy="6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1" name="Google Shape;321;p31"/>
          <p:cNvSpPr>
            <a:spLocks noGrp="1"/>
          </p:cNvSpPr>
          <p:nvPr>
            <p:ph type="pic" idx="22"/>
          </p:nvPr>
        </p:nvSpPr>
        <p:spPr>
          <a:xfrm>
            <a:off x="5126400" y="1948800"/>
            <a:ext cx="2011200" cy="2011200"/>
          </a:xfrm>
          <a:prstGeom prst="rect">
            <a:avLst/>
          </a:prstGeom>
          <a:noFill/>
          <a:ln>
            <a:noFill/>
          </a:ln>
        </p:spPr>
        <p:txBody>
          <a:bodyPr/>
          <a:lstStyle/>
          <a:p>
            <a:endParaRPr lang="en-IN"/>
          </a:p>
        </p:txBody>
      </p:sp>
      <p:sp>
        <p:nvSpPr>
          <p:cNvPr id="322" name="Google Shape;322;p31"/>
          <p:cNvSpPr>
            <a:spLocks noGrp="1"/>
          </p:cNvSpPr>
          <p:nvPr>
            <p:ph type="body" idx="17"/>
          </p:nvPr>
        </p:nvSpPr>
        <p:spPr>
          <a:xfrm>
            <a:off x="5126400" y="4848000"/>
            <a:ext cx="2011200" cy="6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3" name="Google Shape;323;p31"/>
          <p:cNvSpPr>
            <a:spLocks noGrp="1"/>
          </p:cNvSpPr>
          <p:nvPr>
            <p:ph type="body" idx="14"/>
          </p:nvPr>
        </p:nvSpPr>
        <p:spPr>
          <a:xfrm>
            <a:off x="5126400" y="4128000"/>
            <a:ext cx="2011200" cy="6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4" name="Google Shape;324;p31"/>
          <p:cNvSpPr>
            <a:spLocks noGrp="1"/>
          </p:cNvSpPr>
          <p:nvPr>
            <p:ph type="pic" idx="32"/>
          </p:nvPr>
        </p:nvSpPr>
        <p:spPr>
          <a:xfrm>
            <a:off x="8510400" y="1948800"/>
            <a:ext cx="2011200" cy="2011200"/>
          </a:xfrm>
          <a:prstGeom prst="rect">
            <a:avLst/>
          </a:prstGeom>
          <a:noFill/>
          <a:ln>
            <a:noFill/>
          </a:ln>
        </p:spPr>
        <p:txBody>
          <a:bodyPr/>
          <a:lstStyle/>
          <a:p>
            <a:endParaRPr lang="en-IN"/>
          </a:p>
        </p:txBody>
      </p:sp>
      <p:sp>
        <p:nvSpPr>
          <p:cNvPr id="325" name="Google Shape;325;p31"/>
          <p:cNvSpPr>
            <a:spLocks noGrp="1"/>
          </p:cNvSpPr>
          <p:nvPr>
            <p:ph type="body" idx="18"/>
          </p:nvPr>
        </p:nvSpPr>
        <p:spPr>
          <a:xfrm>
            <a:off x="8510400" y="4848000"/>
            <a:ext cx="2011200" cy="6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6" name="Google Shape;326;p31"/>
          <p:cNvSpPr>
            <a:spLocks noGrp="1"/>
          </p:cNvSpPr>
          <p:nvPr>
            <p:ph type="body" idx="15"/>
          </p:nvPr>
        </p:nvSpPr>
        <p:spPr>
          <a:xfrm>
            <a:off x="8510400" y="4128000"/>
            <a:ext cx="2011200" cy="624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7" name="Google Shape;327;p31"/>
          <p:cNvSpPr>
            <a:spLocks noGrp="1"/>
          </p:cNvSpPr>
          <p:nvPr>
            <p:ph type="ctrTitle"/>
          </p:nvPr>
        </p:nvSpPr>
        <p:spPr>
          <a:xfrm>
            <a:off x="1550400" y="480000"/>
            <a:ext cx="9163200" cy="787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matchingName="3 Team Members  slide - v2">
  <p:cSld name="CUSTOM_18">
    <p:spTree>
      <p:nvGrpSpPr>
        <p:cNvPr id="1" name="Shape 328"/>
        <p:cNvGrpSpPr/>
        <p:nvPr/>
      </p:nvGrpSpPr>
      <p:grpSpPr>
        <a:xfrm>
          <a:off x="0" y="0"/>
          <a:ext cx="0" cy="0"/>
          <a:chOff x="0" y="0"/>
          <a:chExt cx="0" cy="0"/>
        </a:xfrm>
      </p:grpSpPr>
      <p:sp>
        <p:nvSpPr>
          <p:cNvPr id="329" name="Google Shape;329;p32"/>
          <p:cNvSpPr/>
          <p:nvPr/>
        </p:nvSpPr>
        <p:spPr>
          <a:xfrm>
            <a:off x="3798033" y="1471400"/>
            <a:ext cx="2394800" cy="41512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30" name="Google Shape;330;p32"/>
          <p:cNvSpPr/>
          <p:nvPr/>
        </p:nvSpPr>
        <p:spPr>
          <a:xfrm>
            <a:off x="6544267" y="1471400"/>
            <a:ext cx="2394800" cy="4151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31" name="Google Shape;331;p32"/>
          <p:cNvSpPr/>
          <p:nvPr/>
        </p:nvSpPr>
        <p:spPr>
          <a:xfrm>
            <a:off x="9290500" y="1471400"/>
            <a:ext cx="2394800" cy="41512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32" name="Google Shape;332;p32"/>
          <p:cNvSpPr>
            <a:spLocks noGrp="1"/>
          </p:cNvSpPr>
          <p:nvPr>
            <p:ph type="pic" idx="12"/>
          </p:nvPr>
        </p:nvSpPr>
        <p:spPr>
          <a:xfrm>
            <a:off x="3988800" y="1694400"/>
            <a:ext cx="2011200" cy="2011200"/>
          </a:xfrm>
          <a:prstGeom prst="rect">
            <a:avLst/>
          </a:prstGeom>
          <a:noFill/>
          <a:ln>
            <a:noFill/>
          </a:ln>
        </p:spPr>
        <p:txBody>
          <a:bodyPr/>
          <a:lstStyle/>
          <a:p>
            <a:endParaRPr lang="en-IN"/>
          </a:p>
        </p:txBody>
      </p:sp>
      <p:sp>
        <p:nvSpPr>
          <p:cNvPr id="333" name="Google Shape;333;p32"/>
          <p:cNvSpPr>
            <a:spLocks noGrp="1"/>
          </p:cNvSpPr>
          <p:nvPr>
            <p:ph type="pic" idx="22"/>
          </p:nvPr>
        </p:nvSpPr>
        <p:spPr>
          <a:xfrm>
            <a:off x="6739200" y="1694400"/>
            <a:ext cx="2011200" cy="2011200"/>
          </a:xfrm>
          <a:prstGeom prst="rect">
            <a:avLst/>
          </a:prstGeom>
          <a:noFill/>
          <a:ln>
            <a:noFill/>
          </a:ln>
        </p:spPr>
        <p:txBody>
          <a:bodyPr/>
          <a:lstStyle/>
          <a:p>
            <a:endParaRPr lang="en-IN"/>
          </a:p>
        </p:txBody>
      </p:sp>
      <p:sp>
        <p:nvSpPr>
          <p:cNvPr id="334" name="Google Shape;334;p32"/>
          <p:cNvSpPr>
            <a:spLocks noGrp="1"/>
          </p:cNvSpPr>
          <p:nvPr>
            <p:ph type="pic" idx="32"/>
          </p:nvPr>
        </p:nvSpPr>
        <p:spPr>
          <a:xfrm>
            <a:off x="9484800" y="1694400"/>
            <a:ext cx="2011200" cy="2011200"/>
          </a:xfrm>
          <a:prstGeom prst="rect">
            <a:avLst/>
          </a:prstGeom>
          <a:noFill/>
          <a:ln>
            <a:noFill/>
          </a:ln>
        </p:spPr>
        <p:txBody>
          <a:bodyPr/>
          <a:lstStyle/>
          <a:p>
            <a:endParaRPr lang="en-IN"/>
          </a:p>
        </p:txBody>
      </p:sp>
      <p:sp>
        <p:nvSpPr>
          <p:cNvPr id="335" name="Google Shape;335;p32"/>
          <p:cNvSpPr>
            <a:spLocks noGrp="1"/>
          </p:cNvSpPr>
          <p:nvPr>
            <p:ph type="body" idx="16"/>
          </p:nvPr>
        </p:nvSpPr>
        <p:spPr>
          <a:xfrm>
            <a:off x="3988800" y="4580367"/>
            <a:ext cx="20112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36" name="Google Shape;336;p32"/>
          <p:cNvSpPr>
            <a:spLocks noGrp="1"/>
          </p:cNvSpPr>
          <p:nvPr>
            <p:ph type="body" idx="13"/>
          </p:nvPr>
        </p:nvSpPr>
        <p:spPr>
          <a:xfrm>
            <a:off x="3988800" y="3860367"/>
            <a:ext cx="20112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37" name="Google Shape;337;p32"/>
          <p:cNvSpPr>
            <a:spLocks noGrp="1"/>
          </p:cNvSpPr>
          <p:nvPr>
            <p:ph type="body" idx="18"/>
          </p:nvPr>
        </p:nvSpPr>
        <p:spPr>
          <a:xfrm>
            <a:off x="9484800" y="4580367"/>
            <a:ext cx="20112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38" name="Google Shape;338;p32"/>
          <p:cNvSpPr>
            <a:spLocks noGrp="1"/>
          </p:cNvSpPr>
          <p:nvPr>
            <p:ph type="body" idx="15"/>
          </p:nvPr>
        </p:nvSpPr>
        <p:spPr>
          <a:xfrm>
            <a:off x="9484800" y="3860367"/>
            <a:ext cx="20112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39" name="Google Shape;339;p32"/>
          <p:cNvSpPr>
            <a:spLocks noGrp="1"/>
          </p:cNvSpPr>
          <p:nvPr>
            <p:ph type="body" idx="17"/>
          </p:nvPr>
        </p:nvSpPr>
        <p:spPr>
          <a:xfrm>
            <a:off x="6739200" y="4580367"/>
            <a:ext cx="20112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40" name="Google Shape;340;p32"/>
          <p:cNvSpPr>
            <a:spLocks noGrp="1"/>
          </p:cNvSpPr>
          <p:nvPr>
            <p:ph type="body" idx="14"/>
          </p:nvPr>
        </p:nvSpPr>
        <p:spPr>
          <a:xfrm>
            <a:off x="6739200" y="3860367"/>
            <a:ext cx="20112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41" name="Google Shape;341;p32"/>
          <p:cNvSpPr>
            <a:spLocks noGrp="1"/>
          </p:cNvSpPr>
          <p:nvPr>
            <p:ph type="ctrTitle"/>
          </p:nvPr>
        </p:nvSpPr>
        <p:spPr>
          <a:xfrm>
            <a:off x="409600" y="1471400"/>
            <a:ext cx="3037200" cy="7872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matchingName="3 Team Members  slide - v3">
  <p:cSld name="CUSTOM_19">
    <p:spTree>
      <p:nvGrpSpPr>
        <p:cNvPr id="1" name="Shape 342"/>
        <p:cNvGrpSpPr/>
        <p:nvPr/>
      </p:nvGrpSpPr>
      <p:grpSpPr>
        <a:xfrm>
          <a:off x="0" y="0"/>
          <a:ext cx="0" cy="0"/>
          <a:chOff x="0" y="0"/>
          <a:chExt cx="0" cy="0"/>
        </a:xfrm>
      </p:grpSpPr>
      <p:sp>
        <p:nvSpPr>
          <p:cNvPr id="343" name="Google Shape;343;p33"/>
          <p:cNvSpPr/>
          <p:nvPr/>
        </p:nvSpPr>
        <p:spPr>
          <a:xfrm>
            <a:off x="-1800" y="3195900"/>
            <a:ext cx="12192000" cy="3662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44" name="Google Shape;344;p33"/>
          <p:cNvSpPr>
            <a:spLocks noGrp="1"/>
          </p:cNvSpPr>
          <p:nvPr>
            <p:ph type="pic" idx="12"/>
          </p:nvPr>
        </p:nvSpPr>
        <p:spPr>
          <a:xfrm>
            <a:off x="1800000" y="2150400"/>
            <a:ext cx="1910400" cy="1910400"/>
          </a:xfrm>
          <a:prstGeom prst="ellipse">
            <a:avLst/>
          </a:prstGeom>
          <a:noFill/>
          <a:ln>
            <a:noFill/>
          </a:ln>
        </p:spPr>
        <p:txBody>
          <a:bodyPr/>
          <a:lstStyle/>
          <a:p>
            <a:endParaRPr lang="en-IN"/>
          </a:p>
        </p:txBody>
      </p:sp>
      <p:sp>
        <p:nvSpPr>
          <p:cNvPr id="345" name="Google Shape;345;p33"/>
          <p:cNvSpPr/>
          <p:nvPr/>
        </p:nvSpPr>
        <p:spPr>
          <a:xfrm>
            <a:off x="1800000" y="2150400"/>
            <a:ext cx="1910400" cy="19104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46" name="Google Shape;346;p33"/>
          <p:cNvSpPr>
            <a:spLocks noGrp="1"/>
          </p:cNvSpPr>
          <p:nvPr>
            <p:ph type="body" idx="16"/>
          </p:nvPr>
        </p:nvSpPr>
        <p:spPr>
          <a:xfrm>
            <a:off x="1464000" y="4948800"/>
            <a:ext cx="2587200" cy="758400"/>
          </a:xfrm>
          <a:prstGeom prst="rect">
            <a:avLst/>
          </a:prstGeom>
        </p:spPr>
        <p:txBody>
          <a:bodyPr spcFirstLastPara="1" wrap="square" lIns="0" tIns="91425" rIns="0" bIns="91425"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347" name="Google Shape;347;p33"/>
          <p:cNvSpPr>
            <a:spLocks noGrp="1"/>
          </p:cNvSpPr>
          <p:nvPr>
            <p:ph type="body" idx="13"/>
          </p:nvPr>
        </p:nvSpPr>
        <p:spPr>
          <a:xfrm>
            <a:off x="1464000" y="4233600"/>
            <a:ext cx="2587200" cy="542400"/>
          </a:xfrm>
          <a:prstGeom prst="rect">
            <a:avLst/>
          </a:prstGeom>
        </p:spPr>
        <p:txBody>
          <a:bodyPr spcFirstLastPara="1" wrap="square" lIns="0" tIns="91425" rIns="0" bIns="91425"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348" name="Google Shape;348;p33"/>
          <p:cNvSpPr>
            <a:spLocks noGrp="1"/>
          </p:cNvSpPr>
          <p:nvPr>
            <p:ph type="pic" idx="22"/>
          </p:nvPr>
        </p:nvSpPr>
        <p:spPr>
          <a:xfrm>
            <a:off x="5136000" y="2150400"/>
            <a:ext cx="1910400" cy="1910400"/>
          </a:xfrm>
          <a:prstGeom prst="ellipse">
            <a:avLst/>
          </a:prstGeom>
          <a:noFill/>
          <a:ln>
            <a:noFill/>
          </a:ln>
        </p:spPr>
        <p:txBody>
          <a:bodyPr/>
          <a:lstStyle/>
          <a:p>
            <a:endParaRPr lang="en-IN"/>
          </a:p>
        </p:txBody>
      </p:sp>
      <p:sp>
        <p:nvSpPr>
          <p:cNvPr id="349" name="Google Shape;349;p33"/>
          <p:cNvSpPr/>
          <p:nvPr/>
        </p:nvSpPr>
        <p:spPr>
          <a:xfrm>
            <a:off x="5136000" y="2150400"/>
            <a:ext cx="1910400" cy="19104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50" name="Google Shape;350;p33"/>
          <p:cNvSpPr>
            <a:spLocks noGrp="1"/>
          </p:cNvSpPr>
          <p:nvPr>
            <p:ph type="body" idx="17"/>
          </p:nvPr>
        </p:nvSpPr>
        <p:spPr>
          <a:xfrm>
            <a:off x="4800000" y="4948800"/>
            <a:ext cx="2587200" cy="758400"/>
          </a:xfrm>
          <a:prstGeom prst="rect">
            <a:avLst/>
          </a:prstGeom>
        </p:spPr>
        <p:txBody>
          <a:bodyPr spcFirstLastPara="1" wrap="square" lIns="0" tIns="91425" rIns="0" bIns="91425"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351" name="Google Shape;351;p33"/>
          <p:cNvSpPr>
            <a:spLocks noGrp="1"/>
          </p:cNvSpPr>
          <p:nvPr>
            <p:ph type="body" idx="14"/>
          </p:nvPr>
        </p:nvSpPr>
        <p:spPr>
          <a:xfrm>
            <a:off x="4800000" y="4233600"/>
            <a:ext cx="2587200" cy="542400"/>
          </a:xfrm>
          <a:prstGeom prst="rect">
            <a:avLst/>
          </a:prstGeom>
        </p:spPr>
        <p:txBody>
          <a:bodyPr spcFirstLastPara="1" wrap="square" lIns="0" tIns="91425" rIns="0" bIns="91425"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352" name="Google Shape;352;p33"/>
          <p:cNvSpPr>
            <a:spLocks noGrp="1"/>
          </p:cNvSpPr>
          <p:nvPr>
            <p:ph type="pic" idx="32"/>
          </p:nvPr>
        </p:nvSpPr>
        <p:spPr>
          <a:xfrm>
            <a:off x="8476800" y="2150400"/>
            <a:ext cx="1910400" cy="1910400"/>
          </a:xfrm>
          <a:prstGeom prst="ellipse">
            <a:avLst/>
          </a:prstGeom>
          <a:noFill/>
          <a:ln>
            <a:noFill/>
          </a:ln>
        </p:spPr>
        <p:txBody>
          <a:bodyPr/>
          <a:lstStyle/>
          <a:p>
            <a:endParaRPr lang="en-IN"/>
          </a:p>
        </p:txBody>
      </p:sp>
      <p:sp>
        <p:nvSpPr>
          <p:cNvPr id="353" name="Google Shape;353;p33"/>
          <p:cNvSpPr/>
          <p:nvPr/>
        </p:nvSpPr>
        <p:spPr>
          <a:xfrm>
            <a:off x="8476800" y="2150400"/>
            <a:ext cx="1910400" cy="19104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54" name="Google Shape;354;p33"/>
          <p:cNvSpPr>
            <a:spLocks noGrp="1"/>
          </p:cNvSpPr>
          <p:nvPr>
            <p:ph type="body" idx="18"/>
          </p:nvPr>
        </p:nvSpPr>
        <p:spPr>
          <a:xfrm>
            <a:off x="8140800" y="4948800"/>
            <a:ext cx="2587200" cy="758400"/>
          </a:xfrm>
          <a:prstGeom prst="rect">
            <a:avLst/>
          </a:prstGeom>
        </p:spPr>
        <p:txBody>
          <a:bodyPr spcFirstLastPara="1" wrap="square" lIns="0" tIns="91425" rIns="0" bIns="91425"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355" name="Google Shape;355;p33"/>
          <p:cNvSpPr>
            <a:spLocks noGrp="1"/>
          </p:cNvSpPr>
          <p:nvPr>
            <p:ph type="body" idx="15"/>
          </p:nvPr>
        </p:nvSpPr>
        <p:spPr>
          <a:xfrm>
            <a:off x="8140800" y="4233600"/>
            <a:ext cx="2587200" cy="542400"/>
          </a:xfrm>
          <a:prstGeom prst="rect">
            <a:avLst/>
          </a:prstGeom>
        </p:spPr>
        <p:txBody>
          <a:bodyPr spcFirstLastPara="1" wrap="square" lIns="0" tIns="91425" rIns="0" bIns="91425"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356" name="Google Shape;356;p33"/>
          <p:cNvSpPr>
            <a:spLocks noGrp="1"/>
          </p:cNvSpPr>
          <p:nvPr>
            <p:ph type="ctrTitle"/>
          </p:nvPr>
        </p:nvSpPr>
        <p:spPr>
          <a:xfrm>
            <a:off x="1176000" y="580800"/>
            <a:ext cx="9811200" cy="787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matchingName="4 Team Members  slide - v1">
  <p:cSld name="CUSTOM_20">
    <p:spTree>
      <p:nvGrpSpPr>
        <p:cNvPr id="1" name="Shape 357"/>
        <p:cNvGrpSpPr/>
        <p:nvPr/>
      </p:nvGrpSpPr>
      <p:grpSpPr>
        <a:xfrm>
          <a:off x="0" y="0"/>
          <a:ext cx="0" cy="0"/>
          <a:chOff x="0" y="0"/>
          <a:chExt cx="0" cy="0"/>
        </a:xfrm>
      </p:grpSpPr>
      <p:sp>
        <p:nvSpPr>
          <p:cNvPr id="358" name="Google Shape;358;p34"/>
          <p:cNvSpPr>
            <a:spLocks noGrp="1"/>
          </p:cNvSpPr>
          <p:nvPr>
            <p:ph type="pic" idx="12"/>
          </p:nvPr>
        </p:nvSpPr>
        <p:spPr>
          <a:xfrm>
            <a:off x="523200" y="1976651"/>
            <a:ext cx="2596800" cy="2275200"/>
          </a:xfrm>
          <a:prstGeom prst="rect">
            <a:avLst/>
          </a:prstGeom>
          <a:noFill/>
          <a:ln>
            <a:noFill/>
          </a:ln>
        </p:spPr>
        <p:txBody>
          <a:bodyPr/>
          <a:lstStyle/>
          <a:p>
            <a:endParaRPr lang="en-IN"/>
          </a:p>
        </p:txBody>
      </p:sp>
      <p:sp>
        <p:nvSpPr>
          <p:cNvPr id="359" name="Google Shape;359;p34"/>
          <p:cNvSpPr>
            <a:spLocks noGrp="1"/>
          </p:cNvSpPr>
          <p:nvPr>
            <p:ph type="body" idx="17"/>
          </p:nvPr>
        </p:nvSpPr>
        <p:spPr>
          <a:xfrm>
            <a:off x="532800" y="5219444"/>
            <a:ext cx="25968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0" name="Google Shape;360;p34"/>
          <p:cNvSpPr>
            <a:spLocks noGrp="1"/>
          </p:cNvSpPr>
          <p:nvPr>
            <p:ph type="body" idx="13"/>
          </p:nvPr>
        </p:nvSpPr>
        <p:spPr>
          <a:xfrm>
            <a:off x="532800" y="4492751"/>
            <a:ext cx="25968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1" name="Google Shape;361;p34"/>
          <p:cNvSpPr/>
          <p:nvPr/>
        </p:nvSpPr>
        <p:spPr>
          <a:xfrm>
            <a:off x="524667" y="6250467"/>
            <a:ext cx="2594800" cy="11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62" name="Google Shape;362;p34"/>
          <p:cNvSpPr>
            <a:spLocks noGrp="1"/>
          </p:cNvSpPr>
          <p:nvPr>
            <p:ph type="pic" idx="22"/>
          </p:nvPr>
        </p:nvSpPr>
        <p:spPr>
          <a:xfrm>
            <a:off x="3369600" y="1976651"/>
            <a:ext cx="2596800" cy="2275200"/>
          </a:xfrm>
          <a:prstGeom prst="rect">
            <a:avLst/>
          </a:prstGeom>
          <a:noFill/>
          <a:ln>
            <a:noFill/>
          </a:ln>
        </p:spPr>
        <p:txBody>
          <a:bodyPr/>
          <a:lstStyle/>
          <a:p>
            <a:endParaRPr lang="en-IN"/>
          </a:p>
        </p:txBody>
      </p:sp>
      <p:sp>
        <p:nvSpPr>
          <p:cNvPr id="363" name="Google Shape;363;p34"/>
          <p:cNvSpPr>
            <a:spLocks noGrp="1"/>
          </p:cNvSpPr>
          <p:nvPr>
            <p:ph type="body" idx="18"/>
          </p:nvPr>
        </p:nvSpPr>
        <p:spPr>
          <a:xfrm>
            <a:off x="3379200" y="5219444"/>
            <a:ext cx="25968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4" name="Google Shape;364;p34"/>
          <p:cNvSpPr>
            <a:spLocks noGrp="1"/>
          </p:cNvSpPr>
          <p:nvPr>
            <p:ph type="body" idx="14"/>
          </p:nvPr>
        </p:nvSpPr>
        <p:spPr>
          <a:xfrm>
            <a:off x="3379200" y="4492751"/>
            <a:ext cx="25968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5" name="Google Shape;365;p34"/>
          <p:cNvSpPr/>
          <p:nvPr/>
        </p:nvSpPr>
        <p:spPr>
          <a:xfrm>
            <a:off x="3371067" y="6250467"/>
            <a:ext cx="2594800" cy="118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66" name="Google Shape;366;p34"/>
          <p:cNvSpPr>
            <a:spLocks noGrp="1"/>
          </p:cNvSpPr>
          <p:nvPr>
            <p:ph type="pic" idx="32"/>
          </p:nvPr>
        </p:nvSpPr>
        <p:spPr>
          <a:xfrm>
            <a:off x="6211200" y="1976651"/>
            <a:ext cx="2596800" cy="2275200"/>
          </a:xfrm>
          <a:prstGeom prst="rect">
            <a:avLst/>
          </a:prstGeom>
          <a:noFill/>
          <a:ln>
            <a:noFill/>
          </a:ln>
        </p:spPr>
        <p:txBody>
          <a:bodyPr/>
          <a:lstStyle/>
          <a:p>
            <a:endParaRPr lang="en-IN"/>
          </a:p>
        </p:txBody>
      </p:sp>
      <p:sp>
        <p:nvSpPr>
          <p:cNvPr id="367" name="Google Shape;367;p34"/>
          <p:cNvSpPr>
            <a:spLocks noGrp="1"/>
          </p:cNvSpPr>
          <p:nvPr>
            <p:ph type="body" idx="23"/>
          </p:nvPr>
        </p:nvSpPr>
        <p:spPr>
          <a:xfrm>
            <a:off x="6220800" y="5219444"/>
            <a:ext cx="25968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8" name="Google Shape;368;p34"/>
          <p:cNvSpPr>
            <a:spLocks noGrp="1"/>
          </p:cNvSpPr>
          <p:nvPr>
            <p:ph type="body" idx="15"/>
          </p:nvPr>
        </p:nvSpPr>
        <p:spPr>
          <a:xfrm>
            <a:off x="6220800" y="4492751"/>
            <a:ext cx="25968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9" name="Google Shape;369;p34"/>
          <p:cNvSpPr/>
          <p:nvPr/>
        </p:nvSpPr>
        <p:spPr>
          <a:xfrm>
            <a:off x="6212667" y="6250467"/>
            <a:ext cx="2594800" cy="11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70" name="Google Shape;370;p34"/>
          <p:cNvSpPr>
            <a:spLocks noGrp="1"/>
          </p:cNvSpPr>
          <p:nvPr>
            <p:ph type="pic" idx="42"/>
          </p:nvPr>
        </p:nvSpPr>
        <p:spPr>
          <a:xfrm>
            <a:off x="9052800" y="1976651"/>
            <a:ext cx="2596800" cy="2275200"/>
          </a:xfrm>
          <a:prstGeom prst="rect">
            <a:avLst/>
          </a:prstGeom>
          <a:noFill/>
          <a:ln>
            <a:noFill/>
          </a:ln>
        </p:spPr>
        <p:txBody>
          <a:bodyPr/>
          <a:lstStyle/>
          <a:p>
            <a:endParaRPr lang="en-IN"/>
          </a:p>
        </p:txBody>
      </p:sp>
      <p:sp>
        <p:nvSpPr>
          <p:cNvPr id="371" name="Google Shape;371;p34"/>
          <p:cNvSpPr>
            <a:spLocks noGrp="1"/>
          </p:cNvSpPr>
          <p:nvPr>
            <p:ph type="body" idx="24"/>
          </p:nvPr>
        </p:nvSpPr>
        <p:spPr>
          <a:xfrm>
            <a:off x="9062400" y="5219444"/>
            <a:ext cx="25968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2" name="Google Shape;372;p34"/>
          <p:cNvSpPr>
            <a:spLocks noGrp="1"/>
          </p:cNvSpPr>
          <p:nvPr>
            <p:ph type="body" idx="16"/>
          </p:nvPr>
        </p:nvSpPr>
        <p:spPr>
          <a:xfrm>
            <a:off x="9062400" y="4492751"/>
            <a:ext cx="25968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3" name="Google Shape;373;p34"/>
          <p:cNvSpPr/>
          <p:nvPr/>
        </p:nvSpPr>
        <p:spPr>
          <a:xfrm>
            <a:off x="9054267" y="6250467"/>
            <a:ext cx="2594800" cy="1184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74" name="Google Shape;374;p34"/>
          <p:cNvSpPr>
            <a:spLocks noGrp="1"/>
          </p:cNvSpPr>
          <p:nvPr>
            <p:ph type="ctrTitle"/>
          </p:nvPr>
        </p:nvSpPr>
        <p:spPr>
          <a:xfrm>
            <a:off x="1190400" y="710400"/>
            <a:ext cx="9811200" cy="787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matchingName="4 Team Members  slide - v2">
  <p:cSld name="CUSTOM_21">
    <p:spTree>
      <p:nvGrpSpPr>
        <p:cNvPr id="1" name="Shape 375"/>
        <p:cNvGrpSpPr/>
        <p:nvPr/>
      </p:nvGrpSpPr>
      <p:grpSpPr>
        <a:xfrm>
          <a:off x="0" y="0"/>
          <a:ext cx="0" cy="0"/>
          <a:chOff x="0" y="0"/>
          <a:chExt cx="0" cy="0"/>
        </a:xfrm>
      </p:grpSpPr>
      <p:sp>
        <p:nvSpPr>
          <p:cNvPr id="376" name="Google Shape;376;p35"/>
          <p:cNvSpPr/>
          <p:nvPr/>
        </p:nvSpPr>
        <p:spPr>
          <a:xfrm>
            <a:off x="1570367" y="2419600"/>
            <a:ext cx="4210800" cy="1379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77" name="Google Shape;377;p35"/>
          <p:cNvSpPr>
            <a:spLocks noGrp="1"/>
          </p:cNvSpPr>
          <p:nvPr>
            <p:ph type="pic" idx="12"/>
          </p:nvPr>
        </p:nvSpPr>
        <p:spPr>
          <a:xfrm>
            <a:off x="814967" y="2367567"/>
            <a:ext cx="1483200" cy="1483200"/>
          </a:xfrm>
          <a:prstGeom prst="ellipse">
            <a:avLst/>
          </a:prstGeom>
          <a:noFill/>
          <a:ln w="9525" cap="flat" cmpd="sng">
            <a:solidFill>
              <a:schemeClr val="dk2"/>
            </a:solidFill>
            <a:prstDash val="solid"/>
            <a:round/>
            <a:headEnd type="none" w="sm" len="sm"/>
            <a:tailEnd type="none" w="sm" len="sm"/>
          </a:ln>
        </p:spPr>
        <p:txBody>
          <a:bodyPr/>
          <a:lstStyle/>
          <a:p>
            <a:endParaRPr lang="en-IN"/>
          </a:p>
        </p:txBody>
      </p:sp>
      <p:sp>
        <p:nvSpPr>
          <p:cNvPr id="378" name="Google Shape;378;p35"/>
          <p:cNvSpPr/>
          <p:nvPr/>
        </p:nvSpPr>
        <p:spPr>
          <a:xfrm>
            <a:off x="814967" y="2367567"/>
            <a:ext cx="1483200" cy="14832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79" name="Google Shape;379;p35"/>
          <p:cNvSpPr>
            <a:spLocks noGrp="1"/>
          </p:cNvSpPr>
          <p:nvPr>
            <p:ph type="body" idx="15"/>
          </p:nvPr>
        </p:nvSpPr>
        <p:spPr>
          <a:xfrm>
            <a:off x="2451767" y="3164367"/>
            <a:ext cx="3184000" cy="5424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80" name="Google Shape;380;p35"/>
          <p:cNvSpPr>
            <a:spLocks noGrp="1"/>
          </p:cNvSpPr>
          <p:nvPr>
            <p:ph type="body" idx="13"/>
          </p:nvPr>
        </p:nvSpPr>
        <p:spPr>
          <a:xfrm>
            <a:off x="2451767" y="2511567"/>
            <a:ext cx="31840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81" name="Google Shape;381;p35"/>
          <p:cNvSpPr>
            <a:spLocks noGrp="1"/>
          </p:cNvSpPr>
          <p:nvPr>
            <p:ph type="ctrTitle"/>
          </p:nvPr>
        </p:nvSpPr>
        <p:spPr>
          <a:xfrm>
            <a:off x="1190400" y="745900"/>
            <a:ext cx="9811200" cy="787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382" name="Google Shape;382;p35"/>
          <p:cNvSpPr/>
          <p:nvPr/>
        </p:nvSpPr>
        <p:spPr>
          <a:xfrm>
            <a:off x="7007567" y="2419633"/>
            <a:ext cx="4210800" cy="1379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83" name="Google Shape;383;p35"/>
          <p:cNvSpPr>
            <a:spLocks noGrp="1"/>
          </p:cNvSpPr>
          <p:nvPr>
            <p:ph type="pic" idx="22"/>
          </p:nvPr>
        </p:nvSpPr>
        <p:spPr>
          <a:xfrm>
            <a:off x="6252167" y="2367600"/>
            <a:ext cx="1483200" cy="1483200"/>
          </a:xfrm>
          <a:prstGeom prst="ellipse">
            <a:avLst/>
          </a:prstGeom>
          <a:noFill/>
          <a:ln w="9525" cap="flat" cmpd="sng">
            <a:solidFill>
              <a:schemeClr val="dk2"/>
            </a:solidFill>
            <a:prstDash val="solid"/>
            <a:round/>
            <a:headEnd type="none" w="sm" len="sm"/>
            <a:tailEnd type="none" w="sm" len="sm"/>
          </a:ln>
        </p:spPr>
        <p:txBody>
          <a:bodyPr/>
          <a:lstStyle/>
          <a:p>
            <a:endParaRPr lang="en-IN"/>
          </a:p>
        </p:txBody>
      </p:sp>
      <p:sp>
        <p:nvSpPr>
          <p:cNvPr id="384" name="Google Shape;384;p35"/>
          <p:cNvSpPr/>
          <p:nvPr/>
        </p:nvSpPr>
        <p:spPr>
          <a:xfrm>
            <a:off x="6252167" y="2367600"/>
            <a:ext cx="1483200" cy="14832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85" name="Google Shape;385;p35"/>
          <p:cNvSpPr>
            <a:spLocks noGrp="1"/>
          </p:cNvSpPr>
          <p:nvPr>
            <p:ph type="body" idx="16"/>
          </p:nvPr>
        </p:nvSpPr>
        <p:spPr>
          <a:xfrm>
            <a:off x="7888967" y="3164400"/>
            <a:ext cx="3184000" cy="5424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86" name="Google Shape;386;p35"/>
          <p:cNvSpPr>
            <a:spLocks noGrp="1"/>
          </p:cNvSpPr>
          <p:nvPr>
            <p:ph type="body" idx="14"/>
          </p:nvPr>
        </p:nvSpPr>
        <p:spPr>
          <a:xfrm>
            <a:off x="7888967" y="2511600"/>
            <a:ext cx="31840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87" name="Google Shape;387;p35"/>
          <p:cNvSpPr/>
          <p:nvPr/>
        </p:nvSpPr>
        <p:spPr>
          <a:xfrm>
            <a:off x="1570367" y="4382267"/>
            <a:ext cx="4210800" cy="1379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88" name="Google Shape;388;p35"/>
          <p:cNvSpPr>
            <a:spLocks noGrp="1"/>
          </p:cNvSpPr>
          <p:nvPr>
            <p:ph type="pic" idx="32"/>
          </p:nvPr>
        </p:nvSpPr>
        <p:spPr>
          <a:xfrm>
            <a:off x="814967" y="4330233"/>
            <a:ext cx="1483200" cy="1483200"/>
          </a:xfrm>
          <a:prstGeom prst="ellipse">
            <a:avLst/>
          </a:prstGeom>
          <a:noFill/>
          <a:ln w="9525" cap="flat" cmpd="sng">
            <a:solidFill>
              <a:schemeClr val="dk2"/>
            </a:solidFill>
            <a:prstDash val="solid"/>
            <a:round/>
            <a:headEnd type="none" w="sm" len="sm"/>
            <a:tailEnd type="none" w="sm" len="sm"/>
          </a:ln>
        </p:spPr>
        <p:txBody>
          <a:bodyPr/>
          <a:lstStyle/>
          <a:p>
            <a:endParaRPr lang="en-IN"/>
          </a:p>
        </p:txBody>
      </p:sp>
      <p:sp>
        <p:nvSpPr>
          <p:cNvPr id="389" name="Google Shape;389;p35"/>
          <p:cNvSpPr/>
          <p:nvPr/>
        </p:nvSpPr>
        <p:spPr>
          <a:xfrm>
            <a:off x="814967" y="4330233"/>
            <a:ext cx="1483200" cy="14832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90" name="Google Shape;390;p35"/>
          <p:cNvSpPr>
            <a:spLocks noGrp="1"/>
          </p:cNvSpPr>
          <p:nvPr>
            <p:ph type="body" idx="23"/>
          </p:nvPr>
        </p:nvSpPr>
        <p:spPr>
          <a:xfrm>
            <a:off x="2451767" y="5127033"/>
            <a:ext cx="3184000" cy="5424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91" name="Google Shape;391;p35"/>
          <p:cNvSpPr>
            <a:spLocks noGrp="1"/>
          </p:cNvSpPr>
          <p:nvPr>
            <p:ph type="body" idx="17"/>
          </p:nvPr>
        </p:nvSpPr>
        <p:spPr>
          <a:xfrm>
            <a:off x="2451767" y="4474233"/>
            <a:ext cx="31840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92" name="Google Shape;392;p35"/>
          <p:cNvSpPr/>
          <p:nvPr/>
        </p:nvSpPr>
        <p:spPr>
          <a:xfrm>
            <a:off x="7007567" y="4382300"/>
            <a:ext cx="4210800" cy="1379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93" name="Google Shape;393;p35"/>
          <p:cNvSpPr>
            <a:spLocks noGrp="1"/>
          </p:cNvSpPr>
          <p:nvPr>
            <p:ph type="pic" idx="42"/>
          </p:nvPr>
        </p:nvSpPr>
        <p:spPr>
          <a:xfrm>
            <a:off x="6252167" y="4330267"/>
            <a:ext cx="1483200" cy="1483200"/>
          </a:xfrm>
          <a:prstGeom prst="ellipse">
            <a:avLst/>
          </a:prstGeom>
          <a:noFill/>
          <a:ln w="9525" cap="flat" cmpd="sng">
            <a:solidFill>
              <a:schemeClr val="dk2"/>
            </a:solidFill>
            <a:prstDash val="solid"/>
            <a:round/>
            <a:headEnd type="none" w="sm" len="sm"/>
            <a:tailEnd type="none" w="sm" len="sm"/>
          </a:ln>
        </p:spPr>
        <p:txBody>
          <a:bodyPr/>
          <a:lstStyle/>
          <a:p>
            <a:endParaRPr lang="en-IN"/>
          </a:p>
        </p:txBody>
      </p:sp>
      <p:sp>
        <p:nvSpPr>
          <p:cNvPr id="394" name="Google Shape;394;p35"/>
          <p:cNvSpPr/>
          <p:nvPr/>
        </p:nvSpPr>
        <p:spPr>
          <a:xfrm>
            <a:off x="6252167" y="4330267"/>
            <a:ext cx="1483200" cy="14832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95" name="Google Shape;395;p35"/>
          <p:cNvSpPr>
            <a:spLocks noGrp="1"/>
          </p:cNvSpPr>
          <p:nvPr>
            <p:ph type="body" idx="24"/>
          </p:nvPr>
        </p:nvSpPr>
        <p:spPr>
          <a:xfrm>
            <a:off x="7888967" y="5127067"/>
            <a:ext cx="3184000" cy="5424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96" name="Google Shape;396;p35"/>
          <p:cNvSpPr>
            <a:spLocks noGrp="1"/>
          </p:cNvSpPr>
          <p:nvPr>
            <p:ph type="body" idx="18"/>
          </p:nvPr>
        </p:nvSpPr>
        <p:spPr>
          <a:xfrm>
            <a:off x="7888967" y="4474267"/>
            <a:ext cx="3184000" cy="6240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matchingName="4 Team Members  slide - v3">
  <p:cSld name="CUSTOM_22">
    <p:spTree>
      <p:nvGrpSpPr>
        <p:cNvPr id="1" name="Shape 397"/>
        <p:cNvGrpSpPr/>
        <p:nvPr/>
      </p:nvGrpSpPr>
      <p:grpSpPr>
        <a:xfrm>
          <a:off x="0" y="0"/>
          <a:ext cx="0" cy="0"/>
          <a:chOff x="0" y="0"/>
          <a:chExt cx="0" cy="0"/>
        </a:xfrm>
      </p:grpSpPr>
      <p:sp>
        <p:nvSpPr>
          <p:cNvPr id="398" name="Google Shape;398;p36"/>
          <p:cNvSpPr/>
          <p:nvPr/>
        </p:nvSpPr>
        <p:spPr>
          <a:xfrm>
            <a:off x="8200" y="-21300"/>
            <a:ext cx="12192000" cy="3591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399" name="Google Shape;399;p36"/>
          <p:cNvSpPr>
            <a:spLocks noGrp="1"/>
          </p:cNvSpPr>
          <p:nvPr>
            <p:ph type="pic" idx="12"/>
          </p:nvPr>
        </p:nvSpPr>
        <p:spPr>
          <a:xfrm>
            <a:off x="508800" y="1564800"/>
            <a:ext cx="2683200" cy="3345600"/>
          </a:xfrm>
          <a:prstGeom prst="rect">
            <a:avLst/>
          </a:prstGeom>
          <a:noFill/>
          <a:ln>
            <a:noFill/>
          </a:ln>
        </p:spPr>
        <p:txBody>
          <a:bodyPr/>
          <a:lstStyle/>
          <a:p>
            <a:endParaRPr lang="en-IN"/>
          </a:p>
        </p:txBody>
      </p:sp>
      <p:sp>
        <p:nvSpPr>
          <p:cNvPr id="400" name="Google Shape;400;p36"/>
          <p:cNvSpPr/>
          <p:nvPr/>
        </p:nvSpPr>
        <p:spPr>
          <a:xfrm>
            <a:off x="507100" y="1447800"/>
            <a:ext cx="2682400" cy="11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401" name="Google Shape;401;p36"/>
          <p:cNvSpPr>
            <a:spLocks noGrp="1"/>
          </p:cNvSpPr>
          <p:nvPr>
            <p:ph type="body" idx="17"/>
          </p:nvPr>
        </p:nvSpPr>
        <p:spPr>
          <a:xfrm>
            <a:off x="536400" y="5831205"/>
            <a:ext cx="2683200" cy="588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2" name="Google Shape;402;p36"/>
          <p:cNvSpPr>
            <a:spLocks noGrp="1"/>
          </p:cNvSpPr>
          <p:nvPr>
            <p:ph type="body" idx="13"/>
          </p:nvPr>
        </p:nvSpPr>
        <p:spPr>
          <a:xfrm>
            <a:off x="536400" y="5088951"/>
            <a:ext cx="2683200" cy="588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3" name="Google Shape;403;p36"/>
          <p:cNvSpPr>
            <a:spLocks noGrp="1"/>
          </p:cNvSpPr>
          <p:nvPr>
            <p:ph type="pic" idx="22"/>
          </p:nvPr>
        </p:nvSpPr>
        <p:spPr>
          <a:xfrm>
            <a:off x="3371300" y="1566488"/>
            <a:ext cx="2683200" cy="3345600"/>
          </a:xfrm>
          <a:prstGeom prst="rect">
            <a:avLst/>
          </a:prstGeom>
          <a:noFill/>
          <a:ln>
            <a:noFill/>
          </a:ln>
        </p:spPr>
        <p:txBody>
          <a:bodyPr/>
          <a:lstStyle/>
          <a:p>
            <a:endParaRPr lang="en-IN"/>
          </a:p>
        </p:txBody>
      </p:sp>
      <p:sp>
        <p:nvSpPr>
          <p:cNvPr id="404" name="Google Shape;404;p36"/>
          <p:cNvSpPr/>
          <p:nvPr/>
        </p:nvSpPr>
        <p:spPr>
          <a:xfrm>
            <a:off x="3369600" y="1449600"/>
            <a:ext cx="2682400" cy="11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405" name="Google Shape;405;p36"/>
          <p:cNvSpPr>
            <a:spLocks noGrp="1"/>
          </p:cNvSpPr>
          <p:nvPr>
            <p:ph type="body" idx="18"/>
          </p:nvPr>
        </p:nvSpPr>
        <p:spPr>
          <a:xfrm>
            <a:off x="3398900" y="5833325"/>
            <a:ext cx="2683200" cy="588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6" name="Google Shape;406;p36"/>
          <p:cNvSpPr>
            <a:spLocks noGrp="1"/>
          </p:cNvSpPr>
          <p:nvPr>
            <p:ph type="body" idx="14"/>
          </p:nvPr>
        </p:nvSpPr>
        <p:spPr>
          <a:xfrm>
            <a:off x="3398900" y="5091069"/>
            <a:ext cx="2683200" cy="588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7" name="Google Shape;407;p36"/>
          <p:cNvSpPr>
            <a:spLocks noGrp="1"/>
          </p:cNvSpPr>
          <p:nvPr>
            <p:ph type="pic" idx="32"/>
          </p:nvPr>
        </p:nvSpPr>
        <p:spPr>
          <a:xfrm>
            <a:off x="6198500" y="1566488"/>
            <a:ext cx="2683200" cy="3345600"/>
          </a:xfrm>
          <a:prstGeom prst="rect">
            <a:avLst/>
          </a:prstGeom>
          <a:noFill/>
          <a:ln>
            <a:noFill/>
          </a:ln>
        </p:spPr>
        <p:txBody>
          <a:bodyPr/>
          <a:lstStyle/>
          <a:p>
            <a:endParaRPr lang="en-IN"/>
          </a:p>
        </p:txBody>
      </p:sp>
      <p:sp>
        <p:nvSpPr>
          <p:cNvPr id="408" name="Google Shape;408;p36"/>
          <p:cNvSpPr/>
          <p:nvPr/>
        </p:nvSpPr>
        <p:spPr>
          <a:xfrm>
            <a:off x="6196800" y="1449600"/>
            <a:ext cx="2682400" cy="11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409" name="Google Shape;409;p36"/>
          <p:cNvSpPr>
            <a:spLocks noGrp="1"/>
          </p:cNvSpPr>
          <p:nvPr>
            <p:ph type="body" idx="23"/>
          </p:nvPr>
        </p:nvSpPr>
        <p:spPr>
          <a:xfrm>
            <a:off x="6226100" y="5833325"/>
            <a:ext cx="2683200" cy="588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0" name="Google Shape;410;p36"/>
          <p:cNvSpPr>
            <a:spLocks noGrp="1"/>
          </p:cNvSpPr>
          <p:nvPr>
            <p:ph type="body" idx="15"/>
          </p:nvPr>
        </p:nvSpPr>
        <p:spPr>
          <a:xfrm>
            <a:off x="6226100" y="5091069"/>
            <a:ext cx="2683200" cy="588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1" name="Google Shape;411;p36"/>
          <p:cNvSpPr>
            <a:spLocks noGrp="1"/>
          </p:cNvSpPr>
          <p:nvPr>
            <p:ph type="pic" idx="42"/>
          </p:nvPr>
        </p:nvSpPr>
        <p:spPr>
          <a:xfrm>
            <a:off x="9020900" y="1566488"/>
            <a:ext cx="2683200" cy="3345600"/>
          </a:xfrm>
          <a:prstGeom prst="rect">
            <a:avLst/>
          </a:prstGeom>
          <a:noFill/>
          <a:ln>
            <a:noFill/>
          </a:ln>
        </p:spPr>
        <p:txBody>
          <a:bodyPr/>
          <a:lstStyle/>
          <a:p>
            <a:endParaRPr lang="en-IN"/>
          </a:p>
        </p:txBody>
      </p:sp>
      <p:sp>
        <p:nvSpPr>
          <p:cNvPr id="412" name="Google Shape;412;p36"/>
          <p:cNvSpPr/>
          <p:nvPr/>
        </p:nvSpPr>
        <p:spPr>
          <a:xfrm>
            <a:off x="9019200" y="1449600"/>
            <a:ext cx="2682400" cy="11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413" name="Google Shape;413;p36"/>
          <p:cNvSpPr>
            <a:spLocks noGrp="1"/>
          </p:cNvSpPr>
          <p:nvPr>
            <p:ph type="body" idx="24"/>
          </p:nvPr>
        </p:nvSpPr>
        <p:spPr>
          <a:xfrm>
            <a:off x="9048500" y="5833325"/>
            <a:ext cx="2683200" cy="588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4" name="Google Shape;414;p36"/>
          <p:cNvSpPr>
            <a:spLocks noGrp="1"/>
          </p:cNvSpPr>
          <p:nvPr>
            <p:ph type="body" idx="16"/>
          </p:nvPr>
        </p:nvSpPr>
        <p:spPr>
          <a:xfrm>
            <a:off x="9048500" y="5091069"/>
            <a:ext cx="2683200" cy="588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15" name="Google Shape;415;p36"/>
          <p:cNvSpPr>
            <a:spLocks noGrp="1"/>
          </p:cNvSpPr>
          <p:nvPr>
            <p:ph type="ctrTitle"/>
          </p:nvPr>
        </p:nvSpPr>
        <p:spPr>
          <a:xfrm>
            <a:off x="461100" y="353700"/>
            <a:ext cx="11240400" cy="787200"/>
          </a:xfrm>
          <a:prstGeom prst="rect">
            <a:avLst/>
          </a:prstGeom>
        </p:spPr>
        <p:txBody>
          <a:bodyPr spcFirstLastPara="1" wrap="square" lIns="0" tIns="0" rIns="0" bIns="0" anchor="t"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Tree>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matchingName="3 Pricing Plans">
  <p:cSld name="3 Pricing Plans">
    <p:spTree>
      <p:nvGrpSpPr>
        <p:cNvPr id="1" name="Shape 416"/>
        <p:cNvGrpSpPr/>
        <p:nvPr/>
      </p:nvGrpSpPr>
      <p:grpSpPr>
        <a:xfrm>
          <a:off x="0" y="0"/>
          <a:ext cx="0" cy="0"/>
          <a:chOff x="0" y="0"/>
          <a:chExt cx="0" cy="0"/>
        </a:xfrm>
      </p:grpSpPr>
      <p:sp>
        <p:nvSpPr>
          <p:cNvPr id="417" name="Google Shape;417;p37"/>
          <p:cNvSpPr/>
          <p:nvPr/>
        </p:nvSpPr>
        <p:spPr>
          <a:xfrm>
            <a:off x="0" y="4267200"/>
            <a:ext cx="12192000" cy="2590800"/>
          </a:xfrm>
          <a:prstGeom prst="rect">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18" name="Google Shape;418;p37"/>
          <p:cNvSpPr/>
          <p:nvPr/>
        </p:nvSpPr>
        <p:spPr>
          <a:xfrm>
            <a:off x="2107175" y="3262420"/>
            <a:ext cx="2495200" cy="2590800"/>
          </a:xfrm>
          <a:prstGeom prst="rect">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19" name="Google Shape;419;p37"/>
          <p:cNvSpPr/>
          <p:nvPr/>
        </p:nvSpPr>
        <p:spPr>
          <a:xfrm>
            <a:off x="2107184" y="3262427"/>
            <a:ext cx="2495200" cy="1188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20" name="Google Shape;420;p37"/>
          <p:cNvSpPr/>
          <p:nvPr/>
        </p:nvSpPr>
        <p:spPr>
          <a:xfrm>
            <a:off x="4848424" y="3262420"/>
            <a:ext cx="2495200" cy="2590800"/>
          </a:xfrm>
          <a:prstGeom prst="rect">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21" name="Google Shape;421;p37"/>
          <p:cNvSpPr/>
          <p:nvPr/>
        </p:nvSpPr>
        <p:spPr>
          <a:xfrm>
            <a:off x="4848433" y="3262427"/>
            <a:ext cx="2495200" cy="1188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22" name="Google Shape;422;p37"/>
          <p:cNvSpPr/>
          <p:nvPr/>
        </p:nvSpPr>
        <p:spPr>
          <a:xfrm>
            <a:off x="7589673" y="3262420"/>
            <a:ext cx="2495200" cy="2590800"/>
          </a:xfrm>
          <a:prstGeom prst="rect">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23" name="Google Shape;423;p37"/>
          <p:cNvSpPr/>
          <p:nvPr/>
        </p:nvSpPr>
        <p:spPr>
          <a:xfrm>
            <a:off x="7589683" y="3262427"/>
            <a:ext cx="2495200" cy="1188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24" name="Google Shape;424;p37"/>
          <p:cNvSpPr>
            <a:spLocks noGrp="1"/>
          </p:cNvSpPr>
          <p:nvPr>
            <p:ph type="ctrTitle"/>
          </p:nvPr>
        </p:nvSpPr>
        <p:spPr>
          <a:xfrm>
            <a:off x="4800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25" name="Google Shape;425;p37"/>
          <p:cNvSpPr>
            <a:spLocks noGrp="1"/>
          </p:cNvSpPr>
          <p:nvPr>
            <p:ph type="body" idx="14"/>
          </p:nvPr>
        </p:nvSpPr>
        <p:spPr>
          <a:xfrm>
            <a:off x="4800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6" name="Google Shape;426;p37"/>
          <p:cNvSpPr>
            <a:spLocks noGrp="1"/>
          </p:cNvSpPr>
          <p:nvPr>
            <p:ph type="body" idx="13"/>
          </p:nvPr>
        </p:nvSpPr>
        <p:spPr>
          <a:xfrm>
            <a:off x="4800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matchingName="2 Pricing Plans">
  <p:cSld name="2 Pricing Plans">
    <p:spTree>
      <p:nvGrpSpPr>
        <p:cNvPr id="1" name="Shape 427"/>
        <p:cNvGrpSpPr/>
        <p:nvPr/>
      </p:nvGrpSpPr>
      <p:grpSpPr>
        <a:xfrm>
          <a:off x="0" y="0"/>
          <a:ext cx="0" cy="0"/>
          <a:chOff x="0" y="0"/>
          <a:chExt cx="0" cy="0"/>
        </a:xfrm>
      </p:grpSpPr>
      <p:sp>
        <p:nvSpPr>
          <p:cNvPr id="428" name="Google Shape;428;p38"/>
          <p:cNvSpPr/>
          <p:nvPr/>
        </p:nvSpPr>
        <p:spPr>
          <a:xfrm>
            <a:off x="6165209" y="1082791"/>
            <a:ext cx="5546800" cy="2126800"/>
          </a:xfrm>
          <a:prstGeom prst="rect">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29" name="Google Shape;429;p38"/>
          <p:cNvSpPr/>
          <p:nvPr/>
        </p:nvSpPr>
        <p:spPr>
          <a:xfrm>
            <a:off x="8789707" y="1508592"/>
            <a:ext cx="76176" cy="152424"/>
          </a:xfrm>
          <a:custGeom>
            <a:avLst/>
            <a:gdLst/>
            <a:ahLst/>
            <a:cxnLst/>
            <a:rect l="l" t="t" r="r" b="b"/>
            <a:pathLst>
              <a:path w="21600" h="21600" extrusionOk="0">
                <a:moveTo>
                  <a:pt x="21600" y="10800"/>
                </a:moveTo>
                <a:lnTo>
                  <a:pt x="0" y="21600"/>
                </a:lnTo>
                <a:lnTo>
                  <a:pt x="0" y="0"/>
                </a:lnTo>
                <a:close/>
              </a:path>
            </a:pathLst>
          </a:custGeom>
          <a:solidFill>
            <a:schemeClr val="lt1"/>
          </a:solidFill>
          <a:ln>
            <a:noFill/>
          </a:ln>
        </p:spPr>
        <p:txBody>
          <a:bodyPr spcFirstLastPara="1" wrap="square" lIns="34275" tIns="34275" rIns="34275" bIns="34275" anchor="ctr" anchorCtr="0">
            <a:noAutofit/>
          </a:bodyPr>
          <a:lstStyle/>
          <a:p>
            <a:pPr marL="0" marR="0" lvl="0" indent="0" algn="l" rtl="0">
              <a:spcBef>
                <a:spcPts val="0"/>
              </a:spcBef>
              <a:spcAft>
                <a:spcPts val="0"/>
              </a:spcAft>
              <a:buNone/>
            </a:pPr>
            <a:endParaRPr sz="1400">
              <a:solidFill>
                <a:srgbClr val="595959"/>
              </a:solidFill>
              <a:latin typeface="+mn-lt"/>
              <a:ea typeface="+mn-lt"/>
              <a:cs typeface="+mn-lt"/>
              <a:sym typeface="+mn-lt"/>
            </a:endParaRPr>
          </a:p>
        </p:txBody>
      </p:sp>
      <p:sp>
        <p:nvSpPr>
          <p:cNvPr id="430" name="Google Shape;430;p38"/>
          <p:cNvSpPr/>
          <p:nvPr/>
        </p:nvSpPr>
        <p:spPr>
          <a:xfrm>
            <a:off x="8789707" y="2069935"/>
            <a:ext cx="76176" cy="152424"/>
          </a:xfrm>
          <a:custGeom>
            <a:avLst/>
            <a:gdLst/>
            <a:ahLst/>
            <a:cxnLst/>
            <a:rect l="l" t="t" r="r" b="b"/>
            <a:pathLst>
              <a:path w="21600" h="21600" extrusionOk="0">
                <a:moveTo>
                  <a:pt x="21600" y="10800"/>
                </a:moveTo>
                <a:lnTo>
                  <a:pt x="0" y="21600"/>
                </a:lnTo>
                <a:lnTo>
                  <a:pt x="0" y="0"/>
                </a:lnTo>
                <a:close/>
              </a:path>
            </a:pathLst>
          </a:custGeom>
          <a:solidFill>
            <a:schemeClr val="lt1"/>
          </a:solidFill>
          <a:ln>
            <a:noFill/>
          </a:ln>
        </p:spPr>
        <p:txBody>
          <a:bodyPr spcFirstLastPara="1" wrap="square" lIns="34275" tIns="34275" rIns="34275" bIns="34275" anchor="ctr" anchorCtr="0">
            <a:noAutofit/>
          </a:bodyPr>
          <a:lstStyle/>
          <a:p>
            <a:pPr marL="0" marR="0" lvl="0" indent="0" algn="l" rtl="0">
              <a:spcBef>
                <a:spcPts val="0"/>
              </a:spcBef>
              <a:spcAft>
                <a:spcPts val="0"/>
              </a:spcAft>
              <a:buNone/>
            </a:pPr>
            <a:endParaRPr sz="1400">
              <a:solidFill>
                <a:srgbClr val="595959"/>
              </a:solidFill>
              <a:latin typeface="+mn-lt"/>
              <a:ea typeface="+mn-lt"/>
              <a:cs typeface="+mn-lt"/>
              <a:sym typeface="+mn-lt"/>
            </a:endParaRPr>
          </a:p>
        </p:txBody>
      </p:sp>
      <p:sp>
        <p:nvSpPr>
          <p:cNvPr id="431" name="Google Shape;431;p38"/>
          <p:cNvSpPr/>
          <p:nvPr/>
        </p:nvSpPr>
        <p:spPr>
          <a:xfrm>
            <a:off x="8789707" y="2631276"/>
            <a:ext cx="76176" cy="152424"/>
          </a:xfrm>
          <a:custGeom>
            <a:avLst/>
            <a:gdLst/>
            <a:ahLst/>
            <a:cxnLst/>
            <a:rect l="l" t="t" r="r" b="b"/>
            <a:pathLst>
              <a:path w="21600" h="21600" extrusionOk="0">
                <a:moveTo>
                  <a:pt x="21600" y="10800"/>
                </a:moveTo>
                <a:lnTo>
                  <a:pt x="0" y="21600"/>
                </a:lnTo>
                <a:lnTo>
                  <a:pt x="0" y="0"/>
                </a:lnTo>
                <a:close/>
              </a:path>
            </a:pathLst>
          </a:custGeom>
          <a:solidFill>
            <a:schemeClr val="lt1"/>
          </a:solidFill>
          <a:ln>
            <a:noFill/>
          </a:ln>
        </p:spPr>
        <p:txBody>
          <a:bodyPr spcFirstLastPara="1" wrap="square" lIns="34275" tIns="34275" rIns="34275" bIns="34275" anchor="ctr" anchorCtr="0">
            <a:noAutofit/>
          </a:bodyPr>
          <a:lstStyle/>
          <a:p>
            <a:pPr marL="0" marR="0" lvl="0" indent="0" algn="l" rtl="0">
              <a:spcBef>
                <a:spcPts val="0"/>
              </a:spcBef>
              <a:spcAft>
                <a:spcPts val="0"/>
              </a:spcAft>
              <a:buNone/>
            </a:pPr>
            <a:endParaRPr sz="1400">
              <a:solidFill>
                <a:srgbClr val="595959"/>
              </a:solidFill>
              <a:latin typeface="+mn-lt"/>
              <a:ea typeface="+mn-lt"/>
              <a:cs typeface="+mn-lt"/>
              <a:sym typeface="+mn-lt"/>
            </a:endParaRPr>
          </a:p>
        </p:txBody>
      </p:sp>
      <p:sp>
        <p:nvSpPr>
          <p:cNvPr id="432" name="Google Shape;432;p38"/>
          <p:cNvSpPr/>
          <p:nvPr/>
        </p:nvSpPr>
        <p:spPr>
          <a:xfrm>
            <a:off x="5641589" y="1442159"/>
            <a:ext cx="2801600" cy="14080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33" name="Google Shape;433;p38"/>
          <p:cNvSpPr/>
          <p:nvPr/>
        </p:nvSpPr>
        <p:spPr>
          <a:xfrm>
            <a:off x="6165209" y="3644424"/>
            <a:ext cx="5546800" cy="2126800"/>
          </a:xfrm>
          <a:prstGeom prst="rect">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34" name="Google Shape;434;p38"/>
          <p:cNvSpPr/>
          <p:nvPr/>
        </p:nvSpPr>
        <p:spPr>
          <a:xfrm>
            <a:off x="5641589" y="4003791"/>
            <a:ext cx="2801600" cy="14080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35" name="Google Shape;435;p38"/>
          <p:cNvSpPr/>
          <p:nvPr/>
        </p:nvSpPr>
        <p:spPr>
          <a:xfrm>
            <a:off x="8789707" y="4074592"/>
            <a:ext cx="76176" cy="152424"/>
          </a:xfrm>
          <a:custGeom>
            <a:avLst/>
            <a:gdLst/>
            <a:ahLst/>
            <a:cxnLst/>
            <a:rect l="l" t="t" r="r" b="b"/>
            <a:pathLst>
              <a:path w="21600" h="21600" extrusionOk="0">
                <a:moveTo>
                  <a:pt x="21600" y="10800"/>
                </a:moveTo>
                <a:lnTo>
                  <a:pt x="0" y="21600"/>
                </a:lnTo>
                <a:lnTo>
                  <a:pt x="0" y="0"/>
                </a:lnTo>
                <a:close/>
              </a:path>
            </a:pathLst>
          </a:custGeom>
          <a:solidFill>
            <a:schemeClr val="lt1"/>
          </a:solidFill>
          <a:ln>
            <a:noFill/>
          </a:ln>
        </p:spPr>
        <p:txBody>
          <a:bodyPr spcFirstLastPara="1" wrap="square" lIns="34275" tIns="34275" rIns="34275" bIns="34275" anchor="ctr" anchorCtr="0">
            <a:noAutofit/>
          </a:bodyPr>
          <a:lstStyle/>
          <a:p>
            <a:pPr marL="0" marR="0" lvl="0" indent="0" algn="l" rtl="0">
              <a:spcBef>
                <a:spcPts val="0"/>
              </a:spcBef>
              <a:spcAft>
                <a:spcPts val="0"/>
              </a:spcAft>
              <a:buNone/>
            </a:pPr>
            <a:endParaRPr sz="1400">
              <a:solidFill>
                <a:srgbClr val="595959"/>
              </a:solidFill>
              <a:latin typeface="+mn-lt"/>
              <a:ea typeface="+mn-lt"/>
              <a:cs typeface="+mn-lt"/>
              <a:sym typeface="+mn-lt"/>
            </a:endParaRPr>
          </a:p>
        </p:txBody>
      </p:sp>
      <p:sp>
        <p:nvSpPr>
          <p:cNvPr id="436" name="Google Shape;436;p38"/>
          <p:cNvSpPr/>
          <p:nvPr/>
        </p:nvSpPr>
        <p:spPr>
          <a:xfrm>
            <a:off x="8789707" y="4635933"/>
            <a:ext cx="76176" cy="152424"/>
          </a:xfrm>
          <a:custGeom>
            <a:avLst/>
            <a:gdLst/>
            <a:ahLst/>
            <a:cxnLst/>
            <a:rect l="l" t="t" r="r" b="b"/>
            <a:pathLst>
              <a:path w="21600" h="21600" extrusionOk="0">
                <a:moveTo>
                  <a:pt x="21600" y="10800"/>
                </a:moveTo>
                <a:lnTo>
                  <a:pt x="0" y="21600"/>
                </a:lnTo>
                <a:lnTo>
                  <a:pt x="0" y="0"/>
                </a:lnTo>
                <a:close/>
              </a:path>
            </a:pathLst>
          </a:custGeom>
          <a:solidFill>
            <a:schemeClr val="lt1"/>
          </a:solidFill>
          <a:ln>
            <a:noFill/>
          </a:ln>
        </p:spPr>
        <p:txBody>
          <a:bodyPr spcFirstLastPara="1" wrap="square" lIns="34275" tIns="34275" rIns="34275" bIns="34275" anchor="ctr" anchorCtr="0">
            <a:noAutofit/>
          </a:bodyPr>
          <a:lstStyle/>
          <a:p>
            <a:pPr marL="0" marR="0" lvl="0" indent="0" algn="l" rtl="0">
              <a:spcBef>
                <a:spcPts val="0"/>
              </a:spcBef>
              <a:spcAft>
                <a:spcPts val="0"/>
              </a:spcAft>
              <a:buNone/>
            </a:pPr>
            <a:endParaRPr sz="1400">
              <a:solidFill>
                <a:srgbClr val="595959"/>
              </a:solidFill>
              <a:latin typeface="+mn-lt"/>
              <a:ea typeface="+mn-lt"/>
              <a:cs typeface="+mn-lt"/>
              <a:sym typeface="+mn-lt"/>
            </a:endParaRPr>
          </a:p>
        </p:txBody>
      </p:sp>
      <p:sp>
        <p:nvSpPr>
          <p:cNvPr id="437" name="Google Shape;437;p38"/>
          <p:cNvSpPr/>
          <p:nvPr/>
        </p:nvSpPr>
        <p:spPr>
          <a:xfrm>
            <a:off x="8789707" y="5197276"/>
            <a:ext cx="76176" cy="152424"/>
          </a:xfrm>
          <a:custGeom>
            <a:avLst/>
            <a:gdLst/>
            <a:ahLst/>
            <a:cxnLst/>
            <a:rect l="l" t="t" r="r" b="b"/>
            <a:pathLst>
              <a:path w="21600" h="21600" extrusionOk="0">
                <a:moveTo>
                  <a:pt x="21600" y="10800"/>
                </a:moveTo>
                <a:lnTo>
                  <a:pt x="0" y="21600"/>
                </a:lnTo>
                <a:lnTo>
                  <a:pt x="0" y="0"/>
                </a:lnTo>
                <a:close/>
              </a:path>
            </a:pathLst>
          </a:custGeom>
          <a:solidFill>
            <a:schemeClr val="lt1"/>
          </a:solidFill>
          <a:ln>
            <a:noFill/>
          </a:ln>
        </p:spPr>
        <p:txBody>
          <a:bodyPr spcFirstLastPara="1" wrap="square" lIns="34275" tIns="34275" rIns="34275" bIns="34275" anchor="ctr" anchorCtr="0">
            <a:noAutofit/>
          </a:bodyPr>
          <a:lstStyle/>
          <a:p>
            <a:pPr marL="0" marR="0" lvl="0" indent="0" algn="l" rtl="0">
              <a:spcBef>
                <a:spcPts val="0"/>
              </a:spcBef>
              <a:spcAft>
                <a:spcPts val="0"/>
              </a:spcAft>
              <a:buNone/>
            </a:pPr>
            <a:endParaRPr sz="1400">
              <a:solidFill>
                <a:srgbClr val="595959"/>
              </a:solidFill>
              <a:latin typeface="+mn-lt"/>
              <a:ea typeface="+mn-lt"/>
              <a:cs typeface="+mn-lt"/>
              <a:sym typeface="+mn-lt"/>
            </a:endParaRPr>
          </a:p>
        </p:txBody>
      </p:sp>
      <p:sp>
        <p:nvSpPr>
          <p:cNvPr id="438" name="Google Shape;438;p38"/>
          <p:cNvSpPr>
            <a:spLocks noGrp="1"/>
          </p:cNvSpPr>
          <p:nvPr>
            <p:ph type="ctrTitle"/>
          </p:nvPr>
        </p:nvSpPr>
        <p:spPr>
          <a:xfrm>
            <a:off x="4800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39" name="Google Shape;439;p38"/>
          <p:cNvSpPr>
            <a:spLocks noGrp="1"/>
          </p:cNvSpPr>
          <p:nvPr>
            <p:ph type="body" idx="14"/>
          </p:nvPr>
        </p:nvSpPr>
        <p:spPr>
          <a:xfrm>
            <a:off x="4800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0" name="Google Shape;440;p38"/>
          <p:cNvSpPr>
            <a:spLocks noGrp="1"/>
          </p:cNvSpPr>
          <p:nvPr>
            <p:ph type="body" idx="13"/>
          </p:nvPr>
        </p:nvSpPr>
        <p:spPr>
          <a:xfrm>
            <a:off x="4800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matchingName="4 Pricing Plans and Images">
  <p:cSld name="4 Pricing Plans and Images">
    <p:spTree>
      <p:nvGrpSpPr>
        <p:cNvPr id="1" name="Shape 441"/>
        <p:cNvGrpSpPr/>
        <p:nvPr/>
      </p:nvGrpSpPr>
      <p:grpSpPr>
        <a:xfrm>
          <a:off x="0" y="0"/>
          <a:ext cx="0" cy="0"/>
          <a:chOff x="0" y="0"/>
          <a:chExt cx="0" cy="0"/>
        </a:xfrm>
      </p:grpSpPr>
      <p:sp>
        <p:nvSpPr>
          <p:cNvPr id="442" name="Google Shape;442;p39"/>
          <p:cNvSpPr/>
          <p:nvPr/>
        </p:nvSpPr>
        <p:spPr>
          <a:xfrm rot="-5400000" flipH="1">
            <a:off x="4643772" y="2489719"/>
            <a:ext cx="1696000" cy="840400"/>
          </a:xfrm>
          <a:prstGeom prst="roundRect">
            <a:avLst>
              <a:gd name="adj" fmla="val 0"/>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100">
              <a:solidFill>
                <a:schemeClr val="lt1"/>
              </a:solidFill>
              <a:latin typeface="+mn-lt"/>
              <a:ea typeface="+mn-lt"/>
              <a:cs typeface="+mn-lt"/>
              <a:sym typeface="+mn-lt"/>
            </a:endParaRPr>
          </a:p>
        </p:txBody>
      </p:sp>
      <p:sp>
        <p:nvSpPr>
          <p:cNvPr id="443" name="Google Shape;443;p39"/>
          <p:cNvSpPr/>
          <p:nvPr/>
        </p:nvSpPr>
        <p:spPr>
          <a:xfrm>
            <a:off x="755619" y="1824895"/>
            <a:ext cx="4592400" cy="1933200"/>
          </a:xfrm>
          <a:prstGeom prst="roundRect">
            <a:avLst>
              <a:gd name="adj" fmla="val 0"/>
            </a:avLst>
          </a:prstGeom>
          <a:solidFill>
            <a:schemeClr val="lt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44" name="Google Shape;444;p39"/>
          <p:cNvSpPr/>
          <p:nvPr/>
        </p:nvSpPr>
        <p:spPr>
          <a:xfrm rot="-5400000" flipH="1">
            <a:off x="10168272" y="2489719"/>
            <a:ext cx="1696000" cy="840400"/>
          </a:xfrm>
          <a:prstGeom prst="roundRect">
            <a:avLst>
              <a:gd name="adj" fmla="val 0"/>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100">
              <a:solidFill>
                <a:schemeClr val="lt1"/>
              </a:solidFill>
              <a:latin typeface="+mn-lt"/>
              <a:ea typeface="+mn-lt"/>
              <a:cs typeface="+mn-lt"/>
              <a:sym typeface="+mn-lt"/>
            </a:endParaRPr>
          </a:p>
        </p:txBody>
      </p:sp>
      <p:sp>
        <p:nvSpPr>
          <p:cNvPr id="445" name="Google Shape;445;p39"/>
          <p:cNvSpPr/>
          <p:nvPr/>
        </p:nvSpPr>
        <p:spPr>
          <a:xfrm>
            <a:off x="6280119" y="1824895"/>
            <a:ext cx="4592400" cy="1933200"/>
          </a:xfrm>
          <a:prstGeom prst="roundRect">
            <a:avLst>
              <a:gd name="adj" fmla="val 0"/>
            </a:avLst>
          </a:prstGeom>
          <a:solidFill>
            <a:schemeClr val="lt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46" name="Google Shape;446;p39"/>
          <p:cNvSpPr/>
          <p:nvPr/>
        </p:nvSpPr>
        <p:spPr>
          <a:xfrm rot="-5400000" flipH="1">
            <a:off x="4643721" y="4679119"/>
            <a:ext cx="1696000" cy="840400"/>
          </a:xfrm>
          <a:prstGeom prst="roundRect">
            <a:avLst>
              <a:gd name="adj" fmla="val 0"/>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100">
              <a:solidFill>
                <a:schemeClr val="lt1"/>
              </a:solidFill>
              <a:latin typeface="+mn-lt"/>
              <a:ea typeface="+mn-lt"/>
              <a:cs typeface="+mn-lt"/>
              <a:sym typeface="+mn-lt"/>
            </a:endParaRPr>
          </a:p>
        </p:txBody>
      </p:sp>
      <p:sp>
        <p:nvSpPr>
          <p:cNvPr id="447" name="Google Shape;447;p39"/>
          <p:cNvSpPr/>
          <p:nvPr/>
        </p:nvSpPr>
        <p:spPr>
          <a:xfrm>
            <a:off x="755569" y="4014295"/>
            <a:ext cx="4592400" cy="1933200"/>
          </a:xfrm>
          <a:prstGeom prst="roundRect">
            <a:avLst>
              <a:gd name="adj" fmla="val 0"/>
            </a:avLst>
          </a:prstGeom>
          <a:solidFill>
            <a:schemeClr val="lt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48" name="Google Shape;448;p39"/>
          <p:cNvSpPr/>
          <p:nvPr/>
        </p:nvSpPr>
        <p:spPr>
          <a:xfrm rot="-5400000" flipH="1">
            <a:off x="10168221" y="4679119"/>
            <a:ext cx="1696000" cy="840400"/>
          </a:xfrm>
          <a:prstGeom prst="roundRect">
            <a:avLst>
              <a:gd name="adj" fmla="val 0"/>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100">
              <a:solidFill>
                <a:schemeClr val="lt1"/>
              </a:solidFill>
              <a:latin typeface="+mn-lt"/>
              <a:ea typeface="+mn-lt"/>
              <a:cs typeface="+mn-lt"/>
              <a:sym typeface="+mn-lt"/>
            </a:endParaRPr>
          </a:p>
        </p:txBody>
      </p:sp>
      <p:sp>
        <p:nvSpPr>
          <p:cNvPr id="449" name="Google Shape;449;p39"/>
          <p:cNvSpPr/>
          <p:nvPr/>
        </p:nvSpPr>
        <p:spPr>
          <a:xfrm>
            <a:off x="6280069" y="4014295"/>
            <a:ext cx="4592400" cy="1933200"/>
          </a:xfrm>
          <a:prstGeom prst="roundRect">
            <a:avLst>
              <a:gd name="adj" fmla="val 0"/>
            </a:avLst>
          </a:prstGeom>
          <a:solidFill>
            <a:schemeClr val="lt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50" name="Google Shape;450;p39"/>
          <p:cNvSpPr>
            <a:spLocks noGrp="1"/>
          </p:cNvSpPr>
          <p:nvPr>
            <p:ph type="pic" idx="22"/>
          </p:nvPr>
        </p:nvSpPr>
        <p:spPr>
          <a:xfrm>
            <a:off x="979800" y="2011967"/>
            <a:ext cx="1944000" cy="1571200"/>
          </a:xfrm>
          <a:prstGeom prst="rect">
            <a:avLst/>
          </a:prstGeom>
          <a:noFill/>
          <a:ln>
            <a:noFill/>
          </a:ln>
        </p:spPr>
        <p:txBody>
          <a:bodyPr/>
          <a:lstStyle/>
          <a:p>
            <a:endParaRPr lang="en-US"/>
          </a:p>
        </p:txBody>
      </p:sp>
      <p:sp>
        <p:nvSpPr>
          <p:cNvPr id="451" name="Google Shape;451;p39"/>
          <p:cNvSpPr>
            <a:spLocks noGrp="1"/>
          </p:cNvSpPr>
          <p:nvPr>
            <p:ph type="pic" idx="12"/>
          </p:nvPr>
        </p:nvSpPr>
        <p:spPr>
          <a:xfrm>
            <a:off x="6510167" y="2005900"/>
            <a:ext cx="1944000" cy="1571200"/>
          </a:xfrm>
          <a:prstGeom prst="rect">
            <a:avLst/>
          </a:prstGeom>
          <a:noFill/>
          <a:ln>
            <a:noFill/>
          </a:ln>
        </p:spPr>
        <p:txBody>
          <a:bodyPr/>
          <a:lstStyle/>
          <a:p>
            <a:endParaRPr lang="en-US"/>
          </a:p>
        </p:txBody>
      </p:sp>
      <p:sp>
        <p:nvSpPr>
          <p:cNvPr id="452" name="Google Shape;452;p39"/>
          <p:cNvSpPr>
            <a:spLocks noGrp="1"/>
          </p:cNvSpPr>
          <p:nvPr>
            <p:ph type="pic" idx="32"/>
          </p:nvPr>
        </p:nvSpPr>
        <p:spPr>
          <a:xfrm>
            <a:off x="979800" y="4195300"/>
            <a:ext cx="1944000" cy="1571200"/>
          </a:xfrm>
          <a:prstGeom prst="rect">
            <a:avLst/>
          </a:prstGeom>
          <a:noFill/>
          <a:ln>
            <a:noFill/>
          </a:ln>
        </p:spPr>
        <p:txBody>
          <a:bodyPr/>
          <a:lstStyle/>
          <a:p>
            <a:endParaRPr lang="en-US"/>
          </a:p>
        </p:txBody>
      </p:sp>
      <p:sp>
        <p:nvSpPr>
          <p:cNvPr id="453" name="Google Shape;453;p39"/>
          <p:cNvSpPr>
            <a:spLocks noGrp="1"/>
          </p:cNvSpPr>
          <p:nvPr>
            <p:ph type="pic" idx="42"/>
          </p:nvPr>
        </p:nvSpPr>
        <p:spPr>
          <a:xfrm>
            <a:off x="6510167" y="4195300"/>
            <a:ext cx="1944000" cy="1571200"/>
          </a:xfrm>
          <a:prstGeom prst="rect">
            <a:avLst/>
          </a:prstGeom>
          <a:noFill/>
          <a:ln>
            <a:noFill/>
          </a:ln>
        </p:spPr>
        <p:txBody>
          <a:bodyPr/>
          <a:lstStyle/>
          <a:p>
            <a:endParaRPr lang="en-US"/>
          </a:p>
        </p:txBody>
      </p:sp>
      <p:sp>
        <p:nvSpPr>
          <p:cNvPr id="454" name="Google Shape;454;p39"/>
          <p:cNvSpPr>
            <a:spLocks noGrp="1"/>
          </p:cNvSpPr>
          <p:nvPr>
            <p:ph type="ctrTitle"/>
          </p:nvPr>
        </p:nvSpPr>
        <p:spPr>
          <a:xfrm>
            <a:off x="4800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55" name="Google Shape;455;p39"/>
          <p:cNvSpPr>
            <a:spLocks noGrp="1"/>
          </p:cNvSpPr>
          <p:nvPr>
            <p:ph type="body" idx="14"/>
          </p:nvPr>
        </p:nvSpPr>
        <p:spPr>
          <a:xfrm>
            <a:off x="4800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6" name="Google Shape;456;p39"/>
          <p:cNvSpPr>
            <a:spLocks noGrp="1"/>
          </p:cNvSpPr>
          <p:nvPr>
            <p:ph type="body" idx="13"/>
          </p:nvPr>
        </p:nvSpPr>
        <p:spPr>
          <a:xfrm>
            <a:off x="4800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matchingName="1 Pricing Plan and Image">
  <p:cSld name="1 Pricing Plan and Image">
    <p:spTree>
      <p:nvGrpSpPr>
        <p:cNvPr id="1" name="Shape 457"/>
        <p:cNvGrpSpPr/>
        <p:nvPr/>
      </p:nvGrpSpPr>
      <p:grpSpPr>
        <a:xfrm>
          <a:off x="0" y="0"/>
          <a:ext cx="0" cy="0"/>
          <a:chOff x="0" y="0"/>
          <a:chExt cx="0" cy="0"/>
        </a:xfrm>
      </p:grpSpPr>
      <p:sp>
        <p:nvSpPr>
          <p:cNvPr id="458" name="Google Shape;458;p40"/>
          <p:cNvSpPr/>
          <p:nvPr/>
        </p:nvSpPr>
        <p:spPr>
          <a:xfrm>
            <a:off x="7950055" y="2019215"/>
            <a:ext cx="3571600" cy="4358800"/>
          </a:xfrm>
          <a:prstGeom prst="rect">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cxnSp>
        <p:nvCxnSpPr>
          <p:cNvPr id="459" name="Google Shape;459;p40"/>
          <p:cNvCxnSpPr/>
          <p:nvPr/>
        </p:nvCxnSpPr>
        <p:spPr>
          <a:xfrm>
            <a:off x="8366069" y="3831056"/>
            <a:ext cx="2739600" cy="0"/>
          </a:xfrm>
          <a:prstGeom prst="straightConnector1">
            <a:avLst/>
          </a:prstGeom>
          <a:solidFill>
            <a:srgbClr val="E4ECFB"/>
          </a:solidFill>
          <a:ln w="9525" cap="flat" cmpd="sng">
            <a:solidFill>
              <a:srgbClr val="D8D8D8"/>
            </a:solidFill>
            <a:prstDash val="solid"/>
            <a:miter lim="800000"/>
            <a:headEnd type="none" w="sm" len="sm"/>
            <a:tailEnd type="none" w="sm" len="sm"/>
          </a:ln>
        </p:spPr>
      </p:cxnSp>
      <p:sp>
        <p:nvSpPr>
          <p:cNvPr id="460" name="Google Shape;460;p40"/>
          <p:cNvSpPr/>
          <p:nvPr/>
        </p:nvSpPr>
        <p:spPr>
          <a:xfrm>
            <a:off x="10933133" y="5789600"/>
            <a:ext cx="588400" cy="5884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1" name="Google Shape;461;p40"/>
          <p:cNvSpPr>
            <a:spLocks noGrp="1"/>
          </p:cNvSpPr>
          <p:nvPr>
            <p:ph type="pic" idx="12"/>
          </p:nvPr>
        </p:nvSpPr>
        <p:spPr>
          <a:xfrm>
            <a:off x="1055700" y="0"/>
            <a:ext cx="6070800" cy="6858000"/>
          </a:xfrm>
          <a:prstGeom prst="rect">
            <a:avLst/>
          </a:prstGeom>
          <a:noFill/>
          <a:ln>
            <a:noFill/>
          </a:ln>
        </p:spPr>
        <p:txBody>
          <a:bodyPr/>
          <a:lstStyle/>
          <a:p>
            <a:endParaRPr lang="en-US"/>
          </a:p>
        </p:txBody>
      </p:sp>
      <p:sp>
        <p:nvSpPr>
          <p:cNvPr id="462" name="Google Shape;462;p40"/>
          <p:cNvSpPr>
            <a:spLocks noGrp="1"/>
          </p:cNvSpPr>
          <p:nvPr>
            <p:ph type="pic" idx="22"/>
          </p:nvPr>
        </p:nvSpPr>
        <p:spPr>
          <a:xfrm>
            <a:off x="11000533" y="5857000"/>
            <a:ext cx="453600" cy="453600"/>
          </a:xfrm>
          <a:prstGeom prst="rect">
            <a:avLst/>
          </a:prstGeom>
          <a:noFill/>
          <a:ln>
            <a:noFill/>
          </a:ln>
        </p:spPr>
        <p:txBody>
          <a:bodyPr/>
          <a:lstStyle/>
          <a:p>
            <a:endParaRPr lang="en-US"/>
          </a:p>
        </p:txBody>
      </p:sp>
      <p:sp>
        <p:nvSpPr>
          <p:cNvPr id="463" name="Google Shape;463;p40"/>
          <p:cNvSpPr>
            <a:spLocks noGrp="1"/>
          </p:cNvSpPr>
          <p:nvPr>
            <p:ph type="ctrTitle"/>
          </p:nvPr>
        </p:nvSpPr>
        <p:spPr>
          <a:xfrm>
            <a:off x="4800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64" name="Google Shape;464;p40"/>
          <p:cNvSpPr>
            <a:spLocks noGrp="1"/>
          </p:cNvSpPr>
          <p:nvPr>
            <p:ph type="body" idx="14"/>
          </p:nvPr>
        </p:nvSpPr>
        <p:spPr>
          <a:xfrm>
            <a:off x="4800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65" name="Google Shape;465;p40"/>
          <p:cNvSpPr>
            <a:spLocks noGrp="1"/>
          </p:cNvSpPr>
          <p:nvPr>
            <p:ph type="body" idx="13"/>
          </p:nvPr>
        </p:nvSpPr>
        <p:spPr>
          <a:xfrm>
            <a:off x="4800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matchingName="Table with Paragraph v1">
  <p:cSld name="Table with Paragraph v1">
    <p:spTree>
      <p:nvGrpSpPr>
        <p:cNvPr id="1" name="Shape 466"/>
        <p:cNvGrpSpPr/>
        <p:nvPr/>
      </p:nvGrpSpPr>
      <p:grpSpPr>
        <a:xfrm>
          <a:off x="0" y="0"/>
          <a:ext cx="0" cy="0"/>
          <a:chOff x="0" y="0"/>
          <a:chExt cx="0" cy="0"/>
        </a:xfrm>
      </p:grpSpPr>
      <p:sp>
        <p:nvSpPr>
          <p:cNvPr id="467" name="Google Shape;467;p41"/>
          <p:cNvSpPr/>
          <p:nvPr/>
        </p:nvSpPr>
        <p:spPr>
          <a:xfrm>
            <a:off x="1181100" y="2559247"/>
            <a:ext cx="9830000" cy="3753200"/>
          </a:xfrm>
          <a:prstGeom prst="rect">
            <a:avLst/>
          </a:prstGeom>
          <a:solidFill>
            <a:schemeClr val="lt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68" name="Google Shape;468;p41"/>
          <p:cNvSpPr>
            <a:spLocks noGrp="1"/>
          </p:cNvSpPr>
          <p:nvPr>
            <p:ph type="ctrTitle"/>
          </p:nvPr>
        </p:nvSpPr>
        <p:spPr>
          <a:xfrm>
            <a:off x="4800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69" name="Google Shape;469;p41"/>
          <p:cNvSpPr>
            <a:spLocks noGrp="1"/>
          </p:cNvSpPr>
          <p:nvPr>
            <p:ph type="body" idx="14"/>
          </p:nvPr>
        </p:nvSpPr>
        <p:spPr>
          <a:xfrm>
            <a:off x="4800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70" name="Google Shape;470;p41"/>
          <p:cNvSpPr>
            <a:spLocks noGrp="1"/>
          </p:cNvSpPr>
          <p:nvPr>
            <p:ph type="body" idx="13"/>
          </p:nvPr>
        </p:nvSpPr>
        <p:spPr>
          <a:xfrm>
            <a:off x="4800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matchingName="Table with Paragraph v2">
  <p:cSld name="Table with Paragraph v2">
    <p:spTree>
      <p:nvGrpSpPr>
        <p:cNvPr id="1" name="Shape 471"/>
        <p:cNvGrpSpPr/>
        <p:nvPr/>
      </p:nvGrpSpPr>
      <p:grpSpPr>
        <a:xfrm>
          <a:off x="0" y="0"/>
          <a:ext cx="0" cy="0"/>
          <a:chOff x="0" y="0"/>
          <a:chExt cx="0" cy="0"/>
        </a:xfrm>
      </p:grpSpPr>
      <p:sp>
        <p:nvSpPr>
          <p:cNvPr id="472" name="Google Shape;472;p42"/>
          <p:cNvSpPr/>
          <p:nvPr/>
        </p:nvSpPr>
        <p:spPr>
          <a:xfrm>
            <a:off x="8239275" y="233"/>
            <a:ext cx="4286400" cy="6858000"/>
          </a:xfrm>
          <a:prstGeom prst="rect">
            <a:avLst/>
          </a:prstGeom>
          <a:solidFill>
            <a:schemeClr val="accent4"/>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mn-lt"/>
              <a:buNone/>
            </a:pPr>
            <a:endParaRPr sz="1400" b="0" i="0" u="none" strike="noStrike" cap="none">
              <a:solidFill>
                <a:srgbClr val="001642"/>
              </a:solidFill>
              <a:latin typeface="+mn-lt"/>
              <a:ea typeface="+mn-lt"/>
              <a:cs typeface="+mn-lt"/>
              <a:sym typeface="+mn-lt"/>
            </a:endParaRPr>
          </a:p>
        </p:txBody>
      </p:sp>
      <p:sp>
        <p:nvSpPr>
          <p:cNvPr id="473" name="Google Shape;473;p42"/>
          <p:cNvSpPr/>
          <p:nvPr/>
        </p:nvSpPr>
        <p:spPr>
          <a:xfrm>
            <a:off x="5786804" y="0"/>
            <a:ext cx="2452400" cy="6858000"/>
          </a:xfrm>
          <a:prstGeom prst="rect">
            <a:avLst/>
          </a:prstGeom>
          <a:solidFill>
            <a:schemeClr val="lt2"/>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mn-lt"/>
              <a:buNone/>
            </a:pPr>
            <a:endParaRPr sz="1400" b="0" i="0" u="none" strike="noStrike" cap="none">
              <a:solidFill>
                <a:srgbClr val="001642"/>
              </a:solidFill>
              <a:latin typeface="+mn-lt"/>
              <a:ea typeface="+mn-lt"/>
              <a:cs typeface="+mn-lt"/>
              <a:sym typeface="+mn-lt"/>
            </a:endParaRPr>
          </a:p>
        </p:txBody>
      </p:sp>
      <p:sp>
        <p:nvSpPr>
          <p:cNvPr id="474" name="Google Shape;474;p42"/>
          <p:cNvSpPr/>
          <p:nvPr/>
        </p:nvSpPr>
        <p:spPr>
          <a:xfrm>
            <a:off x="6272069" y="1371697"/>
            <a:ext cx="5154800" cy="4115200"/>
          </a:xfrm>
          <a:prstGeom prst="rect">
            <a:avLst/>
          </a:prstGeom>
          <a:solidFill>
            <a:schemeClr val="l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mn-lt"/>
              <a:buNone/>
            </a:pPr>
            <a:endParaRPr sz="1400" b="0" i="0" u="none" strike="noStrike" cap="none">
              <a:solidFill>
                <a:schemeClr val="accent4"/>
              </a:solidFill>
              <a:latin typeface="+mn-lt"/>
              <a:ea typeface="+mn-lt"/>
              <a:cs typeface="+mn-lt"/>
              <a:sym typeface="+mn-lt"/>
            </a:endParaRPr>
          </a:p>
        </p:txBody>
      </p:sp>
      <p:sp>
        <p:nvSpPr>
          <p:cNvPr id="475" name="Google Shape;475;p42"/>
          <p:cNvSpPr>
            <a:spLocks noGrp="1"/>
          </p:cNvSpPr>
          <p:nvPr>
            <p:ph type="ctrTitle"/>
          </p:nvPr>
        </p:nvSpPr>
        <p:spPr>
          <a:xfrm>
            <a:off x="4800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76" name="Google Shape;476;p42"/>
          <p:cNvSpPr>
            <a:spLocks noGrp="1"/>
          </p:cNvSpPr>
          <p:nvPr>
            <p:ph type="body" idx="14"/>
          </p:nvPr>
        </p:nvSpPr>
        <p:spPr>
          <a:xfrm>
            <a:off x="4800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77" name="Google Shape;477;p42"/>
          <p:cNvSpPr>
            <a:spLocks noGrp="1"/>
          </p:cNvSpPr>
          <p:nvPr>
            <p:ph type="body" idx="13"/>
          </p:nvPr>
        </p:nvSpPr>
        <p:spPr>
          <a:xfrm>
            <a:off x="4800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matchingName="2 Tables with Paragraph">
  <p:cSld name="2 Tables with Paragraph">
    <p:spTree>
      <p:nvGrpSpPr>
        <p:cNvPr id="1" name="Shape 478"/>
        <p:cNvGrpSpPr/>
        <p:nvPr/>
      </p:nvGrpSpPr>
      <p:grpSpPr>
        <a:xfrm>
          <a:off x="0" y="0"/>
          <a:ext cx="0" cy="0"/>
          <a:chOff x="0" y="0"/>
          <a:chExt cx="0" cy="0"/>
        </a:xfrm>
      </p:grpSpPr>
      <p:sp>
        <p:nvSpPr>
          <p:cNvPr id="479" name="Google Shape;479;p43"/>
          <p:cNvSpPr>
            <a:spLocks noGrp="1"/>
          </p:cNvSpPr>
          <p:nvPr>
            <p:ph type="ctrTitle"/>
          </p:nvPr>
        </p:nvSpPr>
        <p:spPr>
          <a:xfrm>
            <a:off x="4800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80" name="Google Shape;480;p43"/>
          <p:cNvSpPr>
            <a:spLocks noGrp="1"/>
          </p:cNvSpPr>
          <p:nvPr>
            <p:ph type="body" idx="14"/>
          </p:nvPr>
        </p:nvSpPr>
        <p:spPr>
          <a:xfrm>
            <a:off x="4800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1" name="Google Shape;481;p43"/>
          <p:cNvSpPr>
            <a:spLocks noGrp="1"/>
          </p:cNvSpPr>
          <p:nvPr>
            <p:ph type="body" idx="13"/>
          </p:nvPr>
        </p:nvSpPr>
        <p:spPr>
          <a:xfrm>
            <a:off x="4800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matchingName="Table with Paragraph, Metric and Image">
  <p:cSld name="Table with Paragraph, Metric and Image">
    <p:spTree>
      <p:nvGrpSpPr>
        <p:cNvPr id="1" name="Shape 482"/>
        <p:cNvGrpSpPr/>
        <p:nvPr/>
      </p:nvGrpSpPr>
      <p:grpSpPr>
        <a:xfrm>
          <a:off x="0" y="0"/>
          <a:ext cx="0" cy="0"/>
          <a:chOff x="0" y="0"/>
          <a:chExt cx="0" cy="0"/>
        </a:xfrm>
      </p:grpSpPr>
      <p:sp>
        <p:nvSpPr>
          <p:cNvPr id="483" name="Google Shape;483;p44"/>
          <p:cNvSpPr>
            <a:spLocks noGrp="1"/>
          </p:cNvSpPr>
          <p:nvPr>
            <p:ph type="pic" idx="12"/>
          </p:nvPr>
        </p:nvSpPr>
        <p:spPr>
          <a:xfrm>
            <a:off x="7345367" y="0"/>
            <a:ext cx="3606800" cy="6858000"/>
          </a:xfrm>
          <a:prstGeom prst="rect">
            <a:avLst/>
          </a:prstGeom>
          <a:noFill/>
          <a:ln>
            <a:noFill/>
          </a:ln>
        </p:spPr>
        <p:txBody>
          <a:bodyPr/>
          <a:lstStyle/>
          <a:p>
            <a:endParaRPr lang="en-US"/>
          </a:p>
        </p:txBody>
      </p:sp>
      <p:sp>
        <p:nvSpPr>
          <p:cNvPr id="484" name="Google Shape;484;p44"/>
          <p:cNvSpPr/>
          <p:nvPr/>
        </p:nvSpPr>
        <p:spPr>
          <a:xfrm>
            <a:off x="6904900" y="1686000"/>
            <a:ext cx="4464000" cy="3594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85" name="Google Shape;485;p44"/>
          <p:cNvSpPr/>
          <p:nvPr/>
        </p:nvSpPr>
        <p:spPr>
          <a:xfrm>
            <a:off x="7345467" y="2146000"/>
            <a:ext cx="3606800" cy="26748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86" name="Google Shape;486;p44"/>
          <p:cNvSpPr>
            <a:spLocks noGrp="1"/>
          </p:cNvSpPr>
          <p:nvPr>
            <p:ph type="ctrTitle"/>
          </p:nvPr>
        </p:nvSpPr>
        <p:spPr>
          <a:xfrm>
            <a:off x="4800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87" name="Google Shape;487;p44"/>
          <p:cNvSpPr>
            <a:spLocks noGrp="1"/>
          </p:cNvSpPr>
          <p:nvPr>
            <p:ph type="body" idx="14"/>
          </p:nvPr>
        </p:nvSpPr>
        <p:spPr>
          <a:xfrm>
            <a:off x="4800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88" name="Google Shape;488;p44"/>
          <p:cNvSpPr>
            <a:spLocks noGrp="1"/>
          </p:cNvSpPr>
          <p:nvPr>
            <p:ph type="body" idx="13"/>
          </p:nvPr>
        </p:nvSpPr>
        <p:spPr>
          <a:xfrm>
            <a:off x="4800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matchingName="Slide with Table">
  <p:cSld name="Slide with Table">
    <p:spTree>
      <p:nvGrpSpPr>
        <p:cNvPr id="1" name="Shape 489"/>
        <p:cNvGrpSpPr/>
        <p:nvPr/>
      </p:nvGrpSpPr>
      <p:grpSpPr>
        <a:xfrm>
          <a:off x="0" y="0"/>
          <a:ext cx="0" cy="0"/>
          <a:chOff x="0" y="0"/>
          <a:chExt cx="0" cy="0"/>
        </a:xfrm>
      </p:grpSpPr>
      <p:sp>
        <p:nvSpPr>
          <p:cNvPr id="490" name="Google Shape;490;p45"/>
          <p:cNvSpPr/>
          <p:nvPr/>
        </p:nvSpPr>
        <p:spPr>
          <a:xfrm>
            <a:off x="0" y="0"/>
            <a:ext cx="2261200" cy="68580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491" name="Google Shape;491;p45"/>
          <p:cNvSpPr>
            <a:spLocks noGrp="1"/>
          </p:cNvSpPr>
          <p:nvPr>
            <p:ph type="ctrTitle"/>
          </p:nvPr>
        </p:nvSpPr>
        <p:spPr>
          <a:xfrm>
            <a:off x="28038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92" name="Google Shape;492;p45"/>
          <p:cNvSpPr>
            <a:spLocks noGrp="1"/>
          </p:cNvSpPr>
          <p:nvPr>
            <p:ph type="body" idx="14"/>
          </p:nvPr>
        </p:nvSpPr>
        <p:spPr>
          <a:xfrm>
            <a:off x="28038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93" name="Google Shape;493;p45"/>
          <p:cNvSpPr>
            <a:spLocks noGrp="1"/>
          </p:cNvSpPr>
          <p:nvPr>
            <p:ph type="body" idx="13"/>
          </p:nvPr>
        </p:nvSpPr>
        <p:spPr>
          <a:xfrm>
            <a:off x="28038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matchingName="Chart with Paragraph and Metrics v1">
  <p:cSld name="Chart with Paragraph and Metrics v1">
    <p:spTree>
      <p:nvGrpSpPr>
        <p:cNvPr id="1" name="Shape 494"/>
        <p:cNvGrpSpPr/>
        <p:nvPr/>
      </p:nvGrpSpPr>
      <p:grpSpPr>
        <a:xfrm>
          <a:off x="0" y="0"/>
          <a:ext cx="0" cy="0"/>
          <a:chOff x="0" y="0"/>
          <a:chExt cx="0" cy="0"/>
        </a:xfrm>
      </p:grpSpPr>
      <p:sp>
        <p:nvSpPr>
          <p:cNvPr id="495" name="Google Shape;495;p46"/>
          <p:cNvSpPr/>
          <p:nvPr/>
        </p:nvSpPr>
        <p:spPr>
          <a:xfrm>
            <a:off x="8943767" y="2989300"/>
            <a:ext cx="3248400" cy="38688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6" name="Google Shape;496;p46"/>
          <p:cNvSpPr>
            <a:spLocks noGrp="1"/>
          </p:cNvSpPr>
          <p:nvPr>
            <p:ph type="ctrTitle"/>
          </p:nvPr>
        </p:nvSpPr>
        <p:spPr>
          <a:xfrm>
            <a:off x="28038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497" name="Google Shape;497;p46"/>
          <p:cNvSpPr>
            <a:spLocks noGrp="1"/>
          </p:cNvSpPr>
          <p:nvPr>
            <p:ph type="body" idx="14"/>
          </p:nvPr>
        </p:nvSpPr>
        <p:spPr>
          <a:xfrm>
            <a:off x="28038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98" name="Google Shape;498;p46"/>
          <p:cNvSpPr>
            <a:spLocks noGrp="1"/>
          </p:cNvSpPr>
          <p:nvPr>
            <p:ph type="body" idx="13"/>
          </p:nvPr>
        </p:nvSpPr>
        <p:spPr>
          <a:xfrm>
            <a:off x="28038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matchingName="2 Charts with Paragraph and Image">
  <p:cSld name="2 Charts with Paragraph and Image">
    <p:spTree>
      <p:nvGrpSpPr>
        <p:cNvPr id="1" name="Shape 499"/>
        <p:cNvGrpSpPr/>
        <p:nvPr/>
      </p:nvGrpSpPr>
      <p:grpSpPr>
        <a:xfrm>
          <a:off x="0" y="0"/>
          <a:ext cx="0" cy="0"/>
          <a:chOff x="0" y="0"/>
          <a:chExt cx="0" cy="0"/>
        </a:xfrm>
      </p:grpSpPr>
      <p:sp>
        <p:nvSpPr>
          <p:cNvPr id="500" name="Google Shape;500;p47"/>
          <p:cNvSpPr>
            <a:spLocks noGrp="1"/>
          </p:cNvSpPr>
          <p:nvPr>
            <p:ph type="pic" idx="12"/>
          </p:nvPr>
        </p:nvSpPr>
        <p:spPr>
          <a:xfrm>
            <a:off x="2385433" y="4045067"/>
            <a:ext cx="9802800" cy="2812800"/>
          </a:xfrm>
          <a:prstGeom prst="rect">
            <a:avLst/>
          </a:prstGeom>
          <a:noFill/>
          <a:ln>
            <a:noFill/>
          </a:ln>
        </p:spPr>
        <p:txBody>
          <a:bodyPr/>
          <a:lstStyle/>
          <a:p>
            <a:endParaRPr lang="en-US"/>
          </a:p>
        </p:txBody>
      </p:sp>
      <p:sp>
        <p:nvSpPr>
          <p:cNvPr id="501" name="Google Shape;501;p47"/>
          <p:cNvSpPr/>
          <p:nvPr/>
        </p:nvSpPr>
        <p:spPr>
          <a:xfrm>
            <a:off x="609600" y="2675107"/>
            <a:ext cx="4968400" cy="33980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502" name="Google Shape;502;p47"/>
          <p:cNvSpPr/>
          <p:nvPr/>
        </p:nvSpPr>
        <p:spPr>
          <a:xfrm>
            <a:off x="6635332" y="2675107"/>
            <a:ext cx="4944400" cy="3398000"/>
          </a:xfrm>
          <a:prstGeom prst="rect">
            <a:avLst/>
          </a:prstGeom>
          <a:solidFill>
            <a:schemeClr val="lt1"/>
          </a:solidFill>
          <a:ln w="9525" cap="flat" cmpd="sng">
            <a:solidFill>
              <a:schemeClr val="accent5"/>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503" name="Google Shape;503;p47"/>
          <p:cNvSpPr/>
          <p:nvPr/>
        </p:nvSpPr>
        <p:spPr>
          <a:xfrm>
            <a:off x="3304033" y="2685133"/>
            <a:ext cx="2269200" cy="559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4" name="Google Shape;504;p47"/>
          <p:cNvSpPr/>
          <p:nvPr/>
        </p:nvSpPr>
        <p:spPr>
          <a:xfrm>
            <a:off x="9310533" y="2685133"/>
            <a:ext cx="2269200" cy="559200"/>
          </a:xfrm>
          <a:prstGeom prst="rect">
            <a:avLst/>
          </a:prstGeom>
          <a:solidFill>
            <a:srgbClr val="0163A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5" name="Google Shape;505;p47"/>
          <p:cNvSpPr>
            <a:spLocks noGrp="1"/>
          </p:cNvSpPr>
          <p:nvPr>
            <p:ph type="ctrTitle"/>
          </p:nvPr>
        </p:nvSpPr>
        <p:spPr>
          <a:xfrm>
            <a:off x="28038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06" name="Google Shape;506;p47"/>
          <p:cNvSpPr>
            <a:spLocks noGrp="1"/>
          </p:cNvSpPr>
          <p:nvPr>
            <p:ph type="body" idx="14"/>
          </p:nvPr>
        </p:nvSpPr>
        <p:spPr>
          <a:xfrm>
            <a:off x="28038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07" name="Google Shape;507;p47"/>
          <p:cNvSpPr>
            <a:spLocks noGrp="1"/>
          </p:cNvSpPr>
          <p:nvPr>
            <p:ph type="body" idx="13"/>
          </p:nvPr>
        </p:nvSpPr>
        <p:spPr>
          <a:xfrm>
            <a:off x="28038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matchingName="Chart with Metrics">
  <p:cSld name="Chart with Metrics">
    <p:spTree>
      <p:nvGrpSpPr>
        <p:cNvPr id="1" name="Shape 508"/>
        <p:cNvGrpSpPr/>
        <p:nvPr/>
      </p:nvGrpSpPr>
      <p:grpSpPr>
        <a:xfrm>
          <a:off x="0" y="0"/>
          <a:ext cx="0" cy="0"/>
          <a:chOff x="0" y="0"/>
          <a:chExt cx="0" cy="0"/>
        </a:xfrm>
      </p:grpSpPr>
      <p:sp>
        <p:nvSpPr>
          <p:cNvPr id="509" name="Google Shape;509;p48"/>
          <p:cNvSpPr/>
          <p:nvPr/>
        </p:nvSpPr>
        <p:spPr>
          <a:xfrm>
            <a:off x="0" y="2815325"/>
            <a:ext cx="5688400" cy="1708400"/>
          </a:xfrm>
          <a:prstGeom prst="rect">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510" name="Google Shape;510;p48"/>
          <p:cNvSpPr txBox="1"/>
          <p:nvPr/>
        </p:nvSpPr>
        <p:spPr>
          <a:xfrm>
            <a:off x="515497" y="3054545"/>
            <a:ext cx="511200" cy="458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None/>
            </a:pPr>
            <a:r>
              <a:rPr lang="en-GB" sz="1600">
                <a:solidFill>
                  <a:schemeClr val="lt1"/>
                </a:solidFill>
                <a:latin typeface="+mn-lt"/>
                <a:ea typeface="+mn-lt"/>
                <a:cs typeface="+mn-lt"/>
                <a:sym typeface="+mn-lt"/>
              </a:rPr>
              <a:t>01</a:t>
            </a:r>
            <a:endParaRPr sz="1600">
              <a:solidFill>
                <a:schemeClr val="lt1"/>
              </a:solidFill>
              <a:latin typeface="+mn-lt"/>
              <a:ea typeface="+mn-lt"/>
              <a:cs typeface="+mn-lt"/>
              <a:sym typeface="+mn-lt"/>
            </a:endParaRPr>
          </a:p>
        </p:txBody>
      </p:sp>
      <p:sp>
        <p:nvSpPr>
          <p:cNvPr id="511" name="Google Shape;511;p48"/>
          <p:cNvSpPr txBox="1"/>
          <p:nvPr/>
        </p:nvSpPr>
        <p:spPr>
          <a:xfrm>
            <a:off x="515497" y="4951279"/>
            <a:ext cx="511200" cy="458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None/>
            </a:pPr>
            <a:r>
              <a:rPr lang="en-GB" sz="1600">
                <a:solidFill>
                  <a:schemeClr val="dk2"/>
                </a:solidFill>
                <a:latin typeface="+mn-lt"/>
                <a:ea typeface="+mn-lt"/>
                <a:cs typeface="+mn-lt"/>
                <a:sym typeface="+mn-lt"/>
              </a:rPr>
              <a:t>02</a:t>
            </a:r>
            <a:endParaRPr sz="1600">
              <a:solidFill>
                <a:schemeClr val="dk2"/>
              </a:solidFill>
              <a:latin typeface="+mn-lt"/>
              <a:ea typeface="+mn-lt"/>
              <a:cs typeface="+mn-lt"/>
              <a:sym typeface="+mn-lt"/>
            </a:endParaRPr>
          </a:p>
        </p:txBody>
      </p:sp>
      <p:sp>
        <p:nvSpPr>
          <p:cNvPr id="512" name="Google Shape;512;p48"/>
          <p:cNvSpPr>
            <a:spLocks noGrp="1"/>
          </p:cNvSpPr>
          <p:nvPr>
            <p:ph type="ctrTitle"/>
          </p:nvPr>
        </p:nvSpPr>
        <p:spPr>
          <a:xfrm>
            <a:off x="28038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13" name="Google Shape;513;p48"/>
          <p:cNvSpPr>
            <a:spLocks noGrp="1"/>
          </p:cNvSpPr>
          <p:nvPr>
            <p:ph type="body" idx="14"/>
          </p:nvPr>
        </p:nvSpPr>
        <p:spPr>
          <a:xfrm>
            <a:off x="28038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14" name="Google Shape;514;p48"/>
          <p:cNvSpPr>
            <a:spLocks noGrp="1"/>
          </p:cNvSpPr>
          <p:nvPr>
            <p:ph type="body" idx="13"/>
          </p:nvPr>
        </p:nvSpPr>
        <p:spPr>
          <a:xfrm>
            <a:off x="28038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matchingName="Chart with Paragraph and Metrics v2">
  <p:cSld name="Chart with Paragraph and Metrics v2">
    <p:spTree>
      <p:nvGrpSpPr>
        <p:cNvPr id="1" name="Shape 515"/>
        <p:cNvGrpSpPr/>
        <p:nvPr/>
      </p:nvGrpSpPr>
      <p:grpSpPr>
        <a:xfrm>
          <a:off x="0" y="0"/>
          <a:ext cx="0" cy="0"/>
          <a:chOff x="0" y="0"/>
          <a:chExt cx="0" cy="0"/>
        </a:xfrm>
      </p:grpSpPr>
      <p:sp>
        <p:nvSpPr>
          <p:cNvPr id="516" name="Google Shape;516;p49"/>
          <p:cNvSpPr/>
          <p:nvPr/>
        </p:nvSpPr>
        <p:spPr>
          <a:xfrm>
            <a:off x="6542303" y="436600"/>
            <a:ext cx="5169600" cy="14664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mn-lt"/>
              <a:buNone/>
            </a:pPr>
            <a:endParaRPr sz="1400" b="0" i="0" u="none" strike="noStrike" cap="none">
              <a:solidFill>
                <a:schemeClr val="lt1"/>
              </a:solidFill>
              <a:latin typeface="+mn-lt"/>
              <a:ea typeface="+mn-lt"/>
              <a:cs typeface="+mn-lt"/>
              <a:sym typeface="+mn-lt"/>
            </a:endParaRPr>
          </a:p>
        </p:txBody>
      </p:sp>
      <p:sp>
        <p:nvSpPr>
          <p:cNvPr id="517" name="Google Shape;517;p49"/>
          <p:cNvSpPr/>
          <p:nvPr/>
        </p:nvSpPr>
        <p:spPr>
          <a:xfrm>
            <a:off x="480000" y="4831267"/>
            <a:ext cx="11232000" cy="2026800"/>
          </a:xfrm>
          <a:prstGeom prst="rect">
            <a:avLst/>
          </a:prstGeom>
          <a:solidFill>
            <a:schemeClr val="lt2"/>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mn-lt"/>
              <a:buNone/>
            </a:pPr>
            <a:endParaRPr sz="1400" b="0" i="0" u="none" strike="noStrike" cap="none">
              <a:solidFill>
                <a:schemeClr val="lt1"/>
              </a:solidFill>
              <a:latin typeface="+mn-lt"/>
              <a:ea typeface="+mn-lt"/>
              <a:cs typeface="+mn-lt"/>
              <a:sym typeface="+mn-lt"/>
            </a:endParaRPr>
          </a:p>
        </p:txBody>
      </p:sp>
      <p:sp>
        <p:nvSpPr>
          <p:cNvPr id="518" name="Google Shape;518;p49"/>
          <p:cNvSpPr/>
          <p:nvPr/>
        </p:nvSpPr>
        <p:spPr>
          <a:xfrm>
            <a:off x="6544793" y="440781"/>
            <a:ext cx="1676400" cy="3608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9" name="Google Shape;519;p49"/>
          <p:cNvSpPr/>
          <p:nvPr/>
        </p:nvSpPr>
        <p:spPr>
          <a:xfrm>
            <a:off x="6542341" y="1904192"/>
            <a:ext cx="5169600" cy="1466400"/>
          </a:xfrm>
          <a:prstGeom prst="rect">
            <a:avLst/>
          </a:prstGeom>
          <a:solidFill>
            <a:srgbClr val="0163A3"/>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mn-lt"/>
              <a:buNone/>
            </a:pPr>
            <a:endParaRPr sz="1400" b="0" i="0" u="none" strike="noStrike" cap="none">
              <a:solidFill>
                <a:schemeClr val="lt1"/>
              </a:solidFill>
              <a:latin typeface="+mn-lt"/>
              <a:ea typeface="+mn-lt"/>
              <a:cs typeface="+mn-lt"/>
              <a:sym typeface="+mn-lt"/>
            </a:endParaRPr>
          </a:p>
        </p:txBody>
      </p:sp>
      <p:sp>
        <p:nvSpPr>
          <p:cNvPr id="520" name="Google Shape;520;p49"/>
          <p:cNvSpPr/>
          <p:nvPr/>
        </p:nvSpPr>
        <p:spPr>
          <a:xfrm>
            <a:off x="6544832" y="1908373"/>
            <a:ext cx="1676400" cy="3608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1" name="Google Shape;521;p49"/>
          <p:cNvSpPr/>
          <p:nvPr/>
        </p:nvSpPr>
        <p:spPr>
          <a:xfrm>
            <a:off x="6542316" y="3364875"/>
            <a:ext cx="5169600" cy="14664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mn-lt"/>
              <a:buNone/>
            </a:pPr>
            <a:endParaRPr sz="1400" b="0" i="0" u="none" strike="noStrike" cap="none">
              <a:solidFill>
                <a:schemeClr val="lt1"/>
              </a:solidFill>
              <a:latin typeface="+mn-lt"/>
              <a:ea typeface="+mn-lt"/>
              <a:cs typeface="+mn-lt"/>
              <a:sym typeface="+mn-lt"/>
            </a:endParaRPr>
          </a:p>
        </p:txBody>
      </p:sp>
      <p:sp>
        <p:nvSpPr>
          <p:cNvPr id="522" name="Google Shape;522;p49"/>
          <p:cNvSpPr/>
          <p:nvPr/>
        </p:nvSpPr>
        <p:spPr>
          <a:xfrm>
            <a:off x="6544807" y="3369056"/>
            <a:ext cx="1676400" cy="3608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3" name="Google Shape;523;p49"/>
          <p:cNvSpPr>
            <a:spLocks noGrp="1"/>
          </p:cNvSpPr>
          <p:nvPr>
            <p:ph type="ctrTitle"/>
          </p:nvPr>
        </p:nvSpPr>
        <p:spPr>
          <a:xfrm>
            <a:off x="5205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24" name="Google Shape;524;p49"/>
          <p:cNvSpPr>
            <a:spLocks noGrp="1"/>
          </p:cNvSpPr>
          <p:nvPr>
            <p:ph type="body" idx="14"/>
          </p:nvPr>
        </p:nvSpPr>
        <p:spPr>
          <a:xfrm>
            <a:off x="5205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25" name="Google Shape;525;p49"/>
          <p:cNvSpPr>
            <a:spLocks noGrp="1"/>
          </p:cNvSpPr>
          <p:nvPr>
            <p:ph type="body" idx="13"/>
          </p:nvPr>
        </p:nvSpPr>
        <p:spPr>
          <a:xfrm>
            <a:off x="5205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matchingName="Chart with Paragraph and Metrics v3">
  <p:cSld name="Chart with Paragraph and Metrics v3">
    <p:spTree>
      <p:nvGrpSpPr>
        <p:cNvPr id="1" name="Shape 526"/>
        <p:cNvGrpSpPr/>
        <p:nvPr/>
      </p:nvGrpSpPr>
      <p:grpSpPr>
        <a:xfrm>
          <a:off x="0" y="0"/>
          <a:ext cx="0" cy="0"/>
          <a:chOff x="0" y="0"/>
          <a:chExt cx="0" cy="0"/>
        </a:xfrm>
      </p:grpSpPr>
      <p:sp>
        <p:nvSpPr>
          <p:cNvPr id="527" name="Google Shape;527;p50"/>
          <p:cNvSpPr/>
          <p:nvPr/>
        </p:nvSpPr>
        <p:spPr>
          <a:xfrm>
            <a:off x="10176933" y="-3200"/>
            <a:ext cx="2015200" cy="68580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8" name="Google Shape;528;p50"/>
          <p:cNvSpPr/>
          <p:nvPr/>
        </p:nvSpPr>
        <p:spPr>
          <a:xfrm>
            <a:off x="6715635" y="2691044"/>
            <a:ext cx="4353200" cy="17048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529" name="Google Shape;529;p50"/>
          <p:cNvSpPr/>
          <p:nvPr/>
        </p:nvSpPr>
        <p:spPr>
          <a:xfrm>
            <a:off x="6715635" y="4485161"/>
            <a:ext cx="4353200" cy="1704800"/>
          </a:xfrm>
          <a:prstGeom prst="rect">
            <a:avLst/>
          </a:prstGeom>
          <a:solidFill>
            <a:schemeClr val="accent5"/>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530" name="Google Shape;530;p50"/>
          <p:cNvSpPr>
            <a:spLocks noGrp="1"/>
          </p:cNvSpPr>
          <p:nvPr>
            <p:ph type="ctrTitle"/>
          </p:nvPr>
        </p:nvSpPr>
        <p:spPr>
          <a:xfrm>
            <a:off x="5205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31" name="Google Shape;531;p50"/>
          <p:cNvSpPr>
            <a:spLocks noGrp="1"/>
          </p:cNvSpPr>
          <p:nvPr>
            <p:ph type="body" idx="14"/>
          </p:nvPr>
        </p:nvSpPr>
        <p:spPr>
          <a:xfrm>
            <a:off x="5205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2" name="Google Shape;532;p50"/>
          <p:cNvSpPr>
            <a:spLocks noGrp="1"/>
          </p:cNvSpPr>
          <p:nvPr>
            <p:ph type="body" idx="13"/>
          </p:nvPr>
        </p:nvSpPr>
        <p:spPr>
          <a:xfrm>
            <a:off x="5205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matchingName="Chart with Paragraph">
  <p:cSld name="Chart with Paragraph">
    <p:spTree>
      <p:nvGrpSpPr>
        <p:cNvPr id="1" name="Shape 533"/>
        <p:cNvGrpSpPr/>
        <p:nvPr/>
      </p:nvGrpSpPr>
      <p:grpSpPr>
        <a:xfrm>
          <a:off x="0" y="0"/>
          <a:ext cx="0" cy="0"/>
          <a:chOff x="0" y="0"/>
          <a:chExt cx="0" cy="0"/>
        </a:xfrm>
      </p:grpSpPr>
      <p:sp>
        <p:nvSpPr>
          <p:cNvPr id="534" name="Google Shape;534;p51"/>
          <p:cNvSpPr/>
          <p:nvPr/>
        </p:nvSpPr>
        <p:spPr>
          <a:xfrm>
            <a:off x="0" y="2133600"/>
            <a:ext cx="12192000" cy="4724400"/>
          </a:xfrm>
          <a:prstGeom prst="rect">
            <a:avLst/>
          </a:prstGeom>
          <a:solidFill>
            <a:schemeClr val="dk2"/>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mn-lt"/>
              <a:buNone/>
            </a:pPr>
            <a:endParaRPr sz="1400" b="0" i="0" u="none" strike="noStrike" cap="none">
              <a:solidFill>
                <a:schemeClr val="lt1"/>
              </a:solidFill>
              <a:latin typeface="+mn-lt"/>
              <a:ea typeface="+mn-lt"/>
              <a:cs typeface="+mn-lt"/>
              <a:sym typeface="+mn-lt"/>
            </a:endParaRPr>
          </a:p>
        </p:txBody>
      </p:sp>
      <p:sp>
        <p:nvSpPr>
          <p:cNvPr id="535" name="Google Shape;535;p51"/>
          <p:cNvSpPr>
            <a:spLocks noGrp="1"/>
          </p:cNvSpPr>
          <p:nvPr>
            <p:ph type="ctrTitle"/>
          </p:nvPr>
        </p:nvSpPr>
        <p:spPr>
          <a:xfrm>
            <a:off x="5205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36" name="Google Shape;536;p51"/>
          <p:cNvSpPr>
            <a:spLocks noGrp="1"/>
          </p:cNvSpPr>
          <p:nvPr>
            <p:ph type="body" idx="14"/>
          </p:nvPr>
        </p:nvSpPr>
        <p:spPr>
          <a:xfrm>
            <a:off x="5205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37" name="Google Shape;537;p51"/>
          <p:cNvSpPr>
            <a:spLocks noGrp="1"/>
          </p:cNvSpPr>
          <p:nvPr>
            <p:ph type="body" idx="13"/>
          </p:nvPr>
        </p:nvSpPr>
        <p:spPr>
          <a:xfrm>
            <a:off x="5205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matchingName="Impact Statement Layout v1">
  <p:cSld name="CUSTOM_41">
    <p:spTree>
      <p:nvGrpSpPr>
        <p:cNvPr id="1" name="Shape 538"/>
        <p:cNvGrpSpPr/>
        <p:nvPr/>
      </p:nvGrpSpPr>
      <p:grpSpPr>
        <a:xfrm>
          <a:off x="0" y="0"/>
          <a:ext cx="0" cy="0"/>
          <a:chOff x="0" y="0"/>
          <a:chExt cx="0" cy="0"/>
        </a:xfrm>
      </p:grpSpPr>
      <p:sp>
        <p:nvSpPr>
          <p:cNvPr id="539" name="Google Shape;539;p52"/>
          <p:cNvSpPr/>
          <p:nvPr/>
        </p:nvSpPr>
        <p:spPr>
          <a:xfrm>
            <a:off x="480000" y="479992"/>
            <a:ext cx="11232000" cy="5898000"/>
          </a:xfrm>
          <a:prstGeom prst="rect">
            <a:avLst/>
          </a:prstGeom>
          <a:solidFill>
            <a:schemeClr val="lt2"/>
          </a:solidFill>
          <a:ln>
            <a:noFill/>
          </a:ln>
        </p:spPr>
        <p:txBody>
          <a:bodyPr spcFirstLastPara="1" wrap="square" lIns="68575" tIns="34275" rIns="68575" bIns="34275" anchor="ctr" anchorCtr="0">
            <a:noAutofit/>
          </a:bodyPr>
          <a:lstStyle/>
          <a:p>
            <a:pPr marL="0" marR="0" lvl="0" indent="0" algn="ctr" rtl="0">
              <a:spcBef>
                <a:spcPts val="0"/>
              </a:spcBef>
              <a:spcAft>
                <a:spcPts val="0"/>
              </a:spcAft>
              <a:buNone/>
            </a:pPr>
            <a:endParaRPr sz="1400">
              <a:solidFill>
                <a:schemeClr val="lt1"/>
              </a:solidFill>
              <a:latin typeface="+mn-lt"/>
              <a:ea typeface="+mn-lt"/>
              <a:cs typeface="+mn-lt"/>
              <a:sym typeface="+mn-lt"/>
            </a:endParaRPr>
          </a:p>
        </p:txBody>
      </p:sp>
      <p:sp>
        <p:nvSpPr>
          <p:cNvPr id="540" name="Google Shape;540;p52"/>
          <p:cNvSpPr/>
          <p:nvPr/>
        </p:nvSpPr>
        <p:spPr>
          <a:xfrm>
            <a:off x="480000" y="4415149"/>
            <a:ext cx="453200" cy="1962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541" name="Google Shape;541;p52"/>
          <p:cNvSpPr/>
          <p:nvPr/>
        </p:nvSpPr>
        <p:spPr>
          <a:xfrm>
            <a:off x="480000" y="480051"/>
            <a:ext cx="453200" cy="39352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542" name="Google Shape;542;p52"/>
          <p:cNvSpPr>
            <a:spLocks noGrp="1"/>
          </p:cNvSpPr>
          <p:nvPr>
            <p:ph type="ctrTitle"/>
          </p:nvPr>
        </p:nvSpPr>
        <p:spPr>
          <a:xfrm>
            <a:off x="520500" y="480000"/>
            <a:ext cx="352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543" name="Google Shape;543;p52"/>
          <p:cNvSpPr>
            <a:spLocks noGrp="1"/>
          </p:cNvSpPr>
          <p:nvPr>
            <p:ph type="body" idx="14"/>
          </p:nvPr>
        </p:nvSpPr>
        <p:spPr>
          <a:xfrm>
            <a:off x="520500" y="1959000"/>
            <a:ext cx="3520000" cy="34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44" name="Google Shape;544;p52"/>
          <p:cNvSpPr>
            <a:spLocks noGrp="1"/>
          </p:cNvSpPr>
          <p:nvPr>
            <p:ph type="body" idx="13"/>
          </p:nvPr>
        </p:nvSpPr>
        <p:spPr>
          <a:xfrm>
            <a:off x="520500" y="1269500"/>
            <a:ext cx="3520000" cy="629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matchingName="Impact Statement Layout v2">
  <p:cSld name="CUSTOM_42">
    <p:bg>
      <p:bgPr>
        <a:solidFill>
          <a:schemeClr val="dk2"/>
        </a:solidFill>
        <a:effectLst/>
      </p:bgPr>
    </p:bg>
    <p:spTree>
      <p:nvGrpSpPr>
        <p:cNvPr id="1" name="Shape 545"/>
        <p:cNvGrpSpPr/>
        <p:nvPr/>
      </p:nvGrpSpPr>
      <p:grpSpPr>
        <a:xfrm>
          <a:off x="0" y="0"/>
          <a:ext cx="0" cy="0"/>
          <a:chOff x="0" y="0"/>
          <a:chExt cx="0" cy="0"/>
        </a:xfrm>
      </p:grpSpPr>
      <p:sp>
        <p:nvSpPr>
          <p:cNvPr id="546" name="Google Shape;546;p53"/>
          <p:cNvSpPr/>
          <p:nvPr/>
        </p:nvSpPr>
        <p:spPr>
          <a:xfrm>
            <a:off x="0" y="3431700"/>
            <a:ext cx="1289600" cy="3431600"/>
          </a:xfrm>
          <a:prstGeom prst="rect">
            <a:avLst/>
          </a:prstGeom>
          <a:solidFill>
            <a:schemeClr val="accen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547" name="Google Shape;547;p53"/>
          <p:cNvSpPr/>
          <p:nvPr/>
        </p:nvSpPr>
        <p:spPr>
          <a:xfrm>
            <a:off x="0" y="0"/>
            <a:ext cx="1289600" cy="3431600"/>
          </a:xfrm>
          <a:prstGeom prst="rect">
            <a:avLst/>
          </a:prstGeom>
          <a:solidFill>
            <a:schemeClr val="accent5"/>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latin typeface="Aptos Light" panose="020B0004020202020204" pitchFamily="34" charset="0"/>
            </a:endParaRPr>
          </a:p>
        </p:txBody>
      </p:sp>
      <p:sp>
        <p:nvSpPr>
          <p:cNvPr id="548" name="Google Shape;548;p53"/>
          <p:cNvSpPr>
            <a:spLocks noGrp="1"/>
          </p:cNvSpPr>
          <p:nvPr>
            <p:ph type="ctrTitle"/>
          </p:nvPr>
        </p:nvSpPr>
        <p:spPr>
          <a:xfrm>
            <a:off x="1425967" y="864133"/>
            <a:ext cx="35200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549" name="Google Shape;549;p53"/>
          <p:cNvSpPr>
            <a:spLocks noGrp="1"/>
          </p:cNvSpPr>
          <p:nvPr>
            <p:ph type="body" idx="14"/>
          </p:nvPr>
        </p:nvSpPr>
        <p:spPr>
          <a:xfrm>
            <a:off x="1425967" y="2343133"/>
            <a:ext cx="3520000" cy="34112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50" name="Google Shape;550;p53"/>
          <p:cNvSpPr>
            <a:spLocks noGrp="1"/>
          </p:cNvSpPr>
          <p:nvPr>
            <p:ph type="body" idx="13"/>
          </p:nvPr>
        </p:nvSpPr>
        <p:spPr>
          <a:xfrm>
            <a:off x="1425967" y="1653633"/>
            <a:ext cx="3520000" cy="629600"/>
          </a:xfrm>
          <a:prstGeom prst="rect">
            <a:avLst/>
          </a:prstGeom>
        </p:spPr>
        <p:txBody>
          <a:bodyPr spcFirstLastPara="1" wrap="square" lIns="0" tIns="91425" rIns="0" bIns="91425"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Tree>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matchingName="Slide with 3 columns">
  <p:cSld name="BIG_NUMBER">
    <p:spTree>
      <p:nvGrpSpPr>
        <p:cNvPr id="1" name="Shape 551"/>
        <p:cNvGrpSpPr/>
        <p:nvPr/>
      </p:nvGrpSpPr>
      <p:grpSpPr>
        <a:xfrm>
          <a:off x="0" y="0"/>
          <a:ext cx="0" cy="0"/>
          <a:chOff x="0" y="0"/>
          <a:chExt cx="0" cy="0"/>
        </a:xfrm>
      </p:grpSpPr>
      <p:sp>
        <p:nvSpPr>
          <p:cNvPr id="552" name="Google Shape;552;p5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fld id="{00000000-1234-1234-1234-123412341234}" type="slidenum">
              <a:rPr lang="en-GB" smtClean="0"/>
              <a:pPr/>
              <a:t>‹#›</a:t>
            </a:fld>
            <a:endParaRPr lang="en-GB"/>
          </a:p>
        </p:txBody>
      </p:sp>
      <p:sp>
        <p:nvSpPr>
          <p:cNvPr id="553" name="Google Shape;553;p54"/>
          <p:cNvSpPr/>
          <p:nvPr/>
        </p:nvSpPr>
        <p:spPr>
          <a:xfrm>
            <a:off x="702333" y="-12833"/>
            <a:ext cx="10787600" cy="19652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554" name="Google Shape;554;p54"/>
          <p:cNvSpPr/>
          <p:nvPr/>
        </p:nvSpPr>
        <p:spPr>
          <a:xfrm>
            <a:off x="702300" y="1675624"/>
            <a:ext cx="3423600" cy="5182400"/>
          </a:xfrm>
          <a:prstGeom prst="rect">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555" name="Google Shape;555;p54"/>
          <p:cNvSpPr/>
          <p:nvPr/>
        </p:nvSpPr>
        <p:spPr>
          <a:xfrm>
            <a:off x="4384200" y="1675624"/>
            <a:ext cx="3423600" cy="5182400"/>
          </a:xfrm>
          <a:prstGeom prst="rect">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556" name="Google Shape;556;p54"/>
          <p:cNvSpPr/>
          <p:nvPr/>
        </p:nvSpPr>
        <p:spPr>
          <a:xfrm>
            <a:off x="8066100" y="1675604"/>
            <a:ext cx="3423600" cy="5182400"/>
          </a:xfrm>
          <a:prstGeom prst="rect">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557" name="Google Shape;557;p54"/>
          <p:cNvSpPr>
            <a:spLocks noGrp="1"/>
          </p:cNvSpPr>
          <p:nvPr>
            <p:ph type="ctrTitle"/>
          </p:nvPr>
        </p:nvSpPr>
        <p:spPr>
          <a:xfrm>
            <a:off x="984000" y="345600"/>
            <a:ext cx="10219200" cy="729600"/>
          </a:xfrm>
          <a:prstGeom prst="rect">
            <a:avLst/>
          </a:prstGeom>
        </p:spPr>
        <p:txBody>
          <a:bodyPr spcFirstLastPara="1" wrap="square" lIns="0" tIns="0" rIns="0" bIns="0" anchor="t" anchorCtr="0">
            <a:noAutofit/>
          </a:bodyPr>
          <a:lstStyle>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558" name="Google Shape;558;p54"/>
          <p:cNvSpPr>
            <a:spLocks noGrp="1"/>
          </p:cNvSpPr>
          <p:nvPr>
            <p:ph type="body" idx="13"/>
          </p:nvPr>
        </p:nvSpPr>
        <p:spPr>
          <a:xfrm>
            <a:off x="984000" y="2095500"/>
            <a:ext cx="2856000" cy="868800"/>
          </a:xfrm>
          <a:prstGeom prst="rect">
            <a:avLst/>
          </a:prstGeom>
        </p:spPr>
        <p:txBody>
          <a:bodyPr spcFirstLastPara="1" wrap="square" lIns="0" tIns="0" rIns="0" bIns="0" anchor="ctr"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59" name="Google Shape;559;p54"/>
          <p:cNvSpPr>
            <a:spLocks noGrp="1"/>
          </p:cNvSpPr>
          <p:nvPr>
            <p:ph type="body" idx="16"/>
          </p:nvPr>
        </p:nvSpPr>
        <p:spPr>
          <a:xfrm>
            <a:off x="984000" y="3053037"/>
            <a:ext cx="2856000" cy="348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60" name="Google Shape;560;p54"/>
          <p:cNvSpPr>
            <a:spLocks noGrp="1"/>
          </p:cNvSpPr>
          <p:nvPr>
            <p:ph type="body" idx="14"/>
          </p:nvPr>
        </p:nvSpPr>
        <p:spPr>
          <a:xfrm>
            <a:off x="4665600" y="2095500"/>
            <a:ext cx="2856000" cy="868800"/>
          </a:xfrm>
          <a:prstGeom prst="rect">
            <a:avLst/>
          </a:prstGeom>
        </p:spPr>
        <p:txBody>
          <a:bodyPr spcFirstLastPara="1" wrap="square" lIns="0" tIns="0" rIns="0" bIns="0" anchor="ctr"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61" name="Google Shape;561;p54"/>
          <p:cNvSpPr>
            <a:spLocks noGrp="1"/>
          </p:cNvSpPr>
          <p:nvPr>
            <p:ph type="body" idx="17"/>
          </p:nvPr>
        </p:nvSpPr>
        <p:spPr>
          <a:xfrm>
            <a:off x="4665600" y="3053037"/>
            <a:ext cx="2856000" cy="348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62" name="Google Shape;562;p54"/>
          <p:cNvSpPr>
            <a:spLocks noGrp="1"/>
          </p:cNvSpPr>
          <p:nvPr>
            <p:ph type="body" idx="15"/>
          </p:nvPr>
        </p:nvSpPr>
        <p:spPr>
          <a:xfrm>
            <a:off x="8347200" y="2095500"/>
            <a:ext cx="2856000" cy="868800"/>
          </a:xfrm>
          <a:prstGeom prst="rect">
            <a:avLst/>
          </a:prstGeom>
        </p:spPr>
        <p:txBody>
          <a:bodyPr spcFirstLastPara="1" wrap="square" lIns="0" tIns="0" rIns="0" bIns="0" anchor="ctr"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63" name="Google Shape;563;p54"/>
          <p:cNvSpPr>
            <a:spLocks noGrp="1"/>
          </p:cNvSpPr>
          <p:nvPr>
            <p:ph type="body" idx="18"/>
          </p:nvPr>
        </p:nvSpPr>
        <p:spPr>
          <a:xfrm>
            <a:off x="8347200" y="3053061"/>
            <a:ext cx="2856000" cy="34864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564" name="Google Shape;564;p54"/>
          <p:cNvSpPr/>
          <p:nvPr/>
        </p:nvSpPr>
        <p:spPr>
          <a:xfrm>
            <a:off x="1400800" y="1601000"/>
            <a:ext cx="2022400" cy="1992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5" name="Google Shape;565;p54"/>
          <p:cNvSpPr/>
          <p:nvPr/>
        </p:nvSpPr>
        <p:spPr>
          <a:xfrm>
            <a:off x="5084800" y="1601000"/>
            <a:ext cx="2022400" cy="1992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6" name="Google Shape;566;p54"/>
          <p:cNvSpPr/>
          <p:nvPr/>
        </p:nvSpPr>
        <p:spPr>
          <a:xfrm>
            <a:off x="8813133" y="1601000"/>
            <a:ext cx="2022400" cy="1992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matchingName="Slide with 4 key metrics v2">
  <p:cSld name="CUSTOM_1">
    <p:spTree>
      <p:nvGrpSpPr>
        <p:cNvPr id="1" name="Shape 567"/>
        <p:cNvGrpSpPr/>
        <p:nvPr/>
      </p:nvGrpSpPr>
      <p:grpSpPr>
        <a:xfrm>
          <a:off x="0" y="0"/>
          <a:ext cx="0" cy="0"/>
          <a:chOff x="0" y="0"/>
          <a:chExt cx="0" cy="0"/>
        </a:xfrm>
      </p:grpSpPr>
      <p:sp>
        <p:nvSpPr>
          <p:cNvPr id="568" name="Google Shape;568;p55"/>
          <p:cNvSpPr/>
          <p:nvPr/>
        </p:nvSpPr>
        <p:spPr>
          <a:xfrm>
            <a:off x="0" y="2726400"/>
            <a:ext cx="12192000" cy="41320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ptos Light" panose="020B0004020202020204" pitchFamily="34" charset="0"/>
            </a:endParaRPr>
          </a:p>
        </p:txBody>
      </p:sp>
      <p:sp>
        <p:nvSpPr>
          <p:cNvPr id="569" name="Google Shape;569;p55"/>
          <p:cNvSpPr>
            <a:spLocks noGrp="1"/>
          </p:cNvSpPr>
          <p:nvPr>
            <p:ph type="body" idx="13"/>
          </p:nvPr>
        </p:nvSpPr>
        <p:spPr>
          <a:xfrm>
            <a:off x="604800" y="3364800"/>
            <a:ext cx="2409600" cy="6268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570" name="Google Shape;570;p55"/>
          <p:cNvSpPr>
            <a:spLocks noGrp="1"/>
          </p:cNvSpPr>
          <p:nvPr>
            <p:ph type="body" idx="17"/>
          </p:nvPr>
        </p:nvSpPr>
        <p:spPr>
          <a:xfrm>
            <a:off x="604800" y="4259800"/>
            <a:ext cx="2409600" cy="1883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571" name="Google Shape;571;p55"/>
          <p:cNvSpPr>
            <a:spLocks noGrp="1"/>
          </p:cNvSpPr>
          <p:nvPr>
            <p:ph type="body" idx="14"/>
          </p:nvPr>
        </p:nvSpPr>
        <p:spPr>
          <a:xfrm>
            <a:off x="3379200" y="3364800"/>
            <a:ext cx="2409600" cy="6268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572" name="Google Shape;572;p55"/>
          <p:cNvSpPr>
            <a:spLocks noGrp="1"/>
          </p:cNvSpPr>
          <p:nvPr>
            <p:ph type="body" idx="18"/>
          </p:nvPr>
        </p:nvSpPr>
        <p:spPr>
          <a:xfrm>
            <a:off x="3379200" y="4259800"/>
            <a:ext cx="2409600" cy="1883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573" name="Google Shape;573;p55"/>
          <p:cNvSpPr>
            <a:spLocks noGrp="1"/>
          </p:cNvSpPr>
          <p:nvPr>
            <p:ph type="body" idx="16"/>
          </p:nvPr>
        </p:nvSpPr>
        <p:spPr>
          <a:xfrm>
            <a:off x="6345600" y="3381292"/>
            <a:ext cx="2409600" cy="6268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574" name="Google Shape;574;p55"/>
          <p:cNvSpPr>
            <a:spLocks noGrp="1"/>
          </p:cNvSpPr>
          <p:nvPr>
            <p:ph type="body" idx="23"/>
          </p:nvPr>
        </p:nvSpPr>
        <p:spPr>
          <a:xfrm>
            <a:off x="6345600" y="4259800"/>
            <a:ext cx="2409600" cy="1883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575" name="Google Shape;575;p55"/>
          <p:cNvSpPr>
            <a:spLocks noGrp="1"/>
          </p:cNvSpPr>
          <p:nvPr>
            <p:ph type="body" idx="15"/>
          </p:nvPr>
        </p:nvSpPr>
        <p:spPr>
          <a:xfrm>
            <a:off x="9259200" y="3364800"/>
            <a:ext cx="2409600" cy="6268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576" name="Google Shape;576;p55"/>
          <p:cNvSpPr>
            <a:spLocks noGrp="1"/>
          </p:cNvSpPr>
          <p:nvPr>
            <p:ph type="body" idx="24"/>
          </p:nvPr>
        </p:nvSpPr>
        <p:spPr>
          <a:xfrm>
            <a:off x="9259200" y="4259800"/>
            <a:ext cx="2409600" cy="1883600"/>
          </a:xfrm>
          <a:prstGeom prst="rect">
            <a:avLst/>
          </a:prstGeom>
        </p:spPr>
        <p:txBody>
          <a:bodyPr spcFirstLastPara="1" wrap="square" lIns="0" tIns="0" rIns="0" bIns="0" anchor="t" anchorCtr="0">
            <a:noAutofit/>
          </a:bodyPr>
          <a:lstStyle>
            <a:lvl1pPr marL="457200" indent="-298450" algn="ctr">
              <a:defRPr>
                <a:solidFill>
                  <a:schemeClr val="lt1"/>
                </a:solidFill>
              </a:defRPr>
            </a:lvl1pPr>
            <a:lvl2pPr marL="914400" indent="-298450" algn="ctr">
              <a:defRPr>
                <a:solidFill>
                  <a:schemeClr val="lt1"/>
                </a:solidFill>
              </a:defRPr>
            </a:lvl2pPr>
            <a:lvl3pPr marL="1371600" indent="-298450" algn="ctr">
              <a:defRPr>
                <a:solidFill>
                  <a:schemeClr val="lt1"/>
                </a:solidFill>
              </a:defRPr>
            </a:lvl3pPr>
            <a:lvl4pPr marL="1828800" indent="-298450" algn="ctr">
              <a:defRPr>
                <a:solidFill>
                  <a:schemeClr val="lt1"/>
                </a:solidFill>
              </a:defRPr>
            </a:lvl4pPr>
            <a:lvl5pPr marL="2286000" indent="-298450" algn="ctr">
              <a:defRPr>
                <a:solidFill>
                  <a:schemeClr val="lt1"/>
                </a:solidFill>
              </a:defRPr>
            </a:lvl5pPr>
            <a:lvl6pPr marL="2743200" indent="-298450" algn="ctr">
              <a:defRPr>
                <a:solidFill>
                  <a:schemeClr val="lt1"/>
                </a:solidFill>
              </a:defRPr>
            </a:lvl6pPr>
            <a:lvl7pPr marL="3200400" indent="-298450" algn="ctr">
              <a:defRPr>
                <a:solidFill>
                  <a:schemeClr val="lt1"/>
                </a:solidFill>
              </a:defRPr>
            </a:lvl7pPr>
            <a:lvl8pPr marL="3657600" indent="-298450" algn="ctr">
              <a:defRPr>
                <a:solidFill>
                  <a:schemeClr val="lt1"/>
                </a:solidFill>
              </a:defRPr>
            </a:lvl8pPr>
            <a:lvl9pPr marL="4114800" indent="-298450" algn="ctr">
              <a:defRPr>
                <a:solidFill>
                  <a:schemeClr val="lt1"/>
                </a:solidFill>
              </a:defRPr>
            </a:lvl9pPr>
          </a:lstStyle>
          <a:p>
            <a:r>
              <a:rPr lang="en-US"/>
              <a:t>Click to edit Master text styles</a:t>
            </a:r>
          </a:p>
        </p:txBody>
      </p:sp>
      <p:sp>
        <p:nvSpPr>
          <p:cNvPr id="577" name="Google Shape;577;p55"/>
          <p:cNvSpPr>
            <a:spLocks noGrp="1"/>
          </p:cNvSpPr>
          <p:nvPr>
            <p:ph type="ctrTitle"/>
          </p:nvPr>
        </p:nvSpPr>
        <p:spPr>
          <a:xfrm>
            <a:off x="604800" y="909267"/>
            <a:ext cx="11064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474000" y="458301"/>
            <a:ext cx="11244000" cy="5927200"/>
          </a:xfrm>
          <a:prstGeom prst="roundRect">
            <a:avLst>
              <a:gd name="adj" fmla="val 375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1" name="Google Shape;11;p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12" name="Google Shape;12;p2"/>
          <p:cNvSpPr>
            <a:spLocks noGrp="1"/>
          </p:cNvSpPr>
          <p:nvPr>
            <p:ph type="pic" idx="12"/>
          </p:nvPr>
        </p:nvSpPr>
        <p:spPr>
          <a:xfrm>
            <a:off x="474867" y="3108733"/>
            <a:ext cx="11264400" cy="3313200"/>
          </a:xfrm>
          <a:prstGeom prst="roundRect">
            <a:avLst>
              <a:gd name="adj" fmla="val 9166"/>
            </a:avLst>
          </a:prstGeom>
          <a:noFill/>
          <a:ln>
            <a:noFill/>
          </a:ln>
        </p:spPr>
        <p:txBody>
          <a:bodyPr/>
          <a:lstStyle/>
          <a:p>
            <a:endParaRPr lang="en-IN"/>
          </a:p>
        </p:txBody>
      </p:sp>
      <p:cxnSp>
        <p:nvCxnSpPr>
          <p:cNvPr id="13" name="Google Shape;13;p2"/>
          <p:cNvCxnSpPr/>
          <p:nvPr/>
        </p:nvCxnSpPr>
        <p:spPr>
          <a:xfrm>
            <a:off x="901467" y="2694600"/>
            <a:ext cx="10411200" cy="0"/>
          </a:xfrm>
          <a:prstGeom prst="straightConnector1">
            <a:avLst/>
          </a:prstGeom>
          <a:noFill/>
          <a:ln w="9525" cap="flat" cmpd="sng">
            <a:solidFill>
              <a:schemeClr val="accent2"/>
            </a:solidFill>
            <a:prstDash val="solid"/>
            <a:round/>
            <a:headEnd type="none" w="med" len="med"/>
            <a:tailEnd type="none" w="med" len="med"/>
          </a:ln>
        </p:spPr>
      </p:cxnSp>
      <p:sp>
        <p:nvSpPr>
          <p:cNvPr id="14" name="Google Shape;14;p2"/>
          <p:cNvSpPr>
            <a:spLocks noGrp="1"/>
          </p:cNvSpPr>
          <p:nvPr>
            <p:ph type="ctrTitle"/>
          </p:nvPr>
        </p:nvSpPr>
        <p:spPr>
          <a:xfrm>
            <a:off x="890400" y="965667"/>
            <a:ext cx="10411200" cy="1314800"/>
          </a:xfrm>
          <a:prstGeom prst="rect">
            <a:avLst/>
          </a:prstGeom>
        </p:spPr>
        <p:txBody>
          <a:bodyPr spcFirstLastPara="1" wrap="square" lIns="0" tIns="0" rIns="0" bIns="0" anchor="t" anchorCtr="0">
            <a:noAutofit/>
          </a:bodyPr>
          <a:lstStyle>
            <a:lvl1pPr>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11.xml><?xml version="1.0" encoding="utf-8"?>
<p:sldLayout xmlns:a="http://schemas.openxmlformats.org/drawingml/2006/main" xmlns:r="http://schemas.openxmlformats.org/officeDocument/2006/relationships" xmlns:p="http://schemas.openxmlformats.org/presentationml/2006/main" matchingName="Thankyou Slide">
  <p:cSld name="TITLE_3">
    <p:bg>
      <p:bgPr>
        <a:solidFill>
          <a:schemeClr val="accent2"/>
        </a:solidFill>
        <a:effectLst/>
      </p:bgPr>
    </p:bg>
    <p:spTree>
      <p:nvGrpSpPr>
        <p:cNvPr id="1" name="Shape 15"/>
        <p:cNvGrpSpPr/>
        <p:nvPr/>
      </p:nvGrpSpPr>
      <p:grpSpPr>
        <a:xfrm>
          <a:off x="0" y="0"/>
          <a:ext cx="0" cy="0"/>
          <a:chOff x="0" y="0"/>
          <a:chExt cx="0" cy="0"/>
        </a:xfrm>
      </p:grpSpPr>
      <p:sp>
        <p:nvSpPr>
          <p:cNvPr id="16" name="Google Shape;16;p3"/>
          <p:cNvSpPr/>
          <p:nvPr/>
        </p:nvSpPr>
        <p:spPr>
          <a:xfrm>
            <a:off x="474000" y="458301"/>
            <a:ext cx="11244000" cy="5927200"/>
          </a:xfrm>
          <a:prstGeom prst="roundRect">
            <a:avLst>
              <a:gd name="adj" fmla="val 375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7" name="Google Shape;17;p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18" name="Google Shape;18;p3"/>
          <p:cNvSpPr>
            <a:spLocks noGrp="1"/>
          </p:cNvSpPr>
          <p:nvPr>
            <p:ph type="ctrTitle"/>
          </p:nvPr>
        </p:nvSpPr>
        <p:spPr>
          <a:xfrm>
            <a:off x="890400" y="2197900"/>
            <a:ext cx="10411200" cy="2448000"/>
          </a:xfrm>
          <a:prstGeom prst="rect">
            <a:avLst/>
          </a:prstGeom>
        </p:spPr>
        <p:txBody>
          <a:bodyPr spcFirstLastPara="1" wrap="square" lIns="0" tIns="0" rIns="0" bIns="0" anchor="ctr" anchorCtr="0">
            <a:norm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Tree>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matchingName="Title Slide v2">
  <p:cSld name="TITLE_2">
    <p:spTree>
      <p:nvGrpSpPr>
        <p:cNvPr id="1" name="Shape 19"/>
        <p:cNvGrpSpPr/>
        <p:nvPr/>
      </p:nvGrpSpPr>
      <p:grpSpPr>
        <a:xfrm>
          <a:off x="0" y="0"/>
          <a:ext cx="0" cy="0"/>
          <a:chOff x="0" y="0"/>
          <a:chExt cx="0" cy="0"/>
        </a:xfrm>
      </p:grpSpPr>
      <p:sp>
        <p:nvSpPr>
          <p:cNvPr id="20" name="Google Shape;20;p4"/>
          <p:cNvSpPr/>
          <p:nvPr/>
        </p:nvSpPr>
        <p:spPr>
          <a:xfrm>
            <a:off x="474000" y="458301"/>
            <a:ext cx="11244000" cy="5927200"/>
          </a:xfrm>
          <a:prstGeom prst="roundRect">
            <a:avLst>
              <a:gd name="adj" fmla="val 375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1" name="Google Shape;21;p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22" name="Google Shape;22;p4"/>
          <p:cNvSpPr>
            <a:spLocks noGrp="1"/>
          </p:cNvSpPr>
          <p:nvPr>
            <p:ph type="pic" idx="12"/>
          </p:nvPr>
        </p:nvSpPr>
        <p:spPr>
          <a:xfrm>
            <a:off x="474867" y="3108733"/>
            <a:ext cx="8383200" cy="3313200"/>
          </a:xfrm>
          <a:prstGeom prst="roundRect">
            <a:avLst>
              <a:gd name="adj" fmla="val 9166"/>
            </a:avLst>
          </a:prstGeom>
          <a:noFill/>
          <a:ln>
            <a:noFill/>
          </a:ln>
        </p:spPr>
      </p:sp>
      <p:cxnSp>
        <p:nvCxnSpPr>
          <p:cNvPr id="23" name="Google Shape;23;p4"/>
          <p:cNvCxnSpPr/>
          <p:nvPr/>
        </p:nvCxnSpPr>
        <p:spPr>
          <a:xfrm>
            <a:off x="901467" y="2694600"/>
            <a:ext cx="10411200" cy="0"/>
          </a:xfrm>
          <a:prstGeom prst="straightConnector1">
            <a:avLst/>
          </a:prstGeom>
          <a:noFill/>
          <a:ln w="9525" cap="flat" cmpd="sng">
            <a:solidFill>
              <a:schemeClr val="accent2"/>
            </a:solidFill>
            <a:prstDash val="solid"/>
            <a:round/>
            <a:headEnd type="none" w="med" len="med"/>
            <a:tailEnd type="none" w="med" len="med"/>
          </a:ln>
        </p:spPr>
      </p:cxnSp>
      <p:sp>
        <p:nvSpPr>
          <p:cNvPr id="24" name="Google Shape;24;p4"/>
          <p:cNvSpPr>
            <a:spLocks noGrp="1"/>
          </p:cNvSpPr>
          <p:nvPr>
            <p:ph type="ctrTitle"/>
          </p:nvPr>
        </p:nvSpPr>
        <p:spPr>
          <a:xfrm>
            <a:off x="890400" y="965667"/>
            <a:ext cx="10411200" cy="1314800"/>
          </a:xfrm>
          <a:prstGeom prst="rect">
            <a:avLst/>
          </a:prstGeom>
        </p:spPr>
        <p:txBody>
          <a:bodyPr spcFirstLastPara="1" wrap="square" lIns="0" tIns="0" rIns="0" bIns="0" anchor="t" anchorCtr="0">
            <a:noAutofit/>
          </a:bodyPr>
          <a:lstStyle>
            <a:lvl1pPr>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25" name="Google Shape;25;p4"/>
          <p:cNvSpPr>
            <a:spLocks noGrp="1"/>
          </p:cNvSpPr>
          <p:nvPr>
            <p:ph type="body" idx="13"/>
          </p:nvPr>
        </p:nvSpPr>
        <p:spPr>
          <a:xfrm>
            <a:off x="9220200" y="3210300"/>
            <a:ext cx="2076400" cy="2785600"/>
          </a:xfrm>
          <a:prstGeom prst="rect">
            <a:avLst/>
          </a:prstGeom>
        </p:spPr>
        <p:txBody>
          <a:bodyPr spcFirstLastPara="1" wrap="square" lIns="0" tIns="0" rIns="0" bIns="0" anchor="b"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Tree>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matchingName="Slide With Paragraph v1">
  <p:cSld name="TITLE_1">
    <p:bg>
      <p:bgPr>
        <a:solidFill>
          <a:schemeClr val="lt1"/>
        </a:solidFill>
        <a:effectLst/>
      </p:bgPr>
    </p:bg>
    <p:spTree>
      <p:nvGrpSpPr>
        <p:cNvPr id="1" name="Shape 26"/>
        <p:cNvGrpSpPr/>
        <p:nvPr/>
      </p:nvGrpSpPr>
      <p:grpSpPr>
        <a:xfrm>
          <a:off x="0" y="0"/>
          <a:ext cx="0" cy="0"/>
          <a:chOff x="0" y="0"/>
          <a:chExt cx="0" cy="0"/>
        </a:xfrm>
      </p:grpSpPr>
      <p:sp>
        <p:nvSpPr>
          <p:cNvPr id="27" name="Google Shape;27;p5"/>
          <p:cNvSpPr/>
          <p:nvPr/>
        </p:nvSpPr>
        <p:spPr>
          <a:xfrm>
            <a:off x="474000" y="458301"/>
            <a:ext cx="11244000" cy="5927200"/>
          </a:xfrm>
          <a:prstGeom prst="roundRect">
            <a:avLst>
              <a:gd name="adj" fmla="val 375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8" name="Google Shape;28;p5"/>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29" name="Google Shape;29;p5"/>
          <p:cNvSpPr>
            <a:spLocks noGrp="1"/>
          </p:cNvSpPr>
          <p:nvPr>
            <p:ph type="ctrTitle"/>
          </p:nvPr>
        </p:nvSpPr>
        <p:spPr>
          <a:xfrm>
            <a:off x="961200" y="965517"/>
            <a:ext cx="10269600" cy="729600"/>
          </a:xfrm>
          <a:prstGeom prst="rect">
            <a:avLst/>
          </a:prstGeom>
        </p:spPr>
        <p:txBody>
          <a:bodyPr spcFirstLastPara="1" wrap="square" lIns="0" tIns="0" rIns="0" bIns="0" anchor="t" anchorCtr="0">
            <a:noAutofit/>
          </a:bodyPr>
          <a:lstStyle>
            <a:lvl1pPr>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30" name="Google Shape;30;p5"/>
          <p:cNvSpPr>
            <a:spLocks noGrp="1"/>
          </p:cNvSpPr>
          <p:nvPr>
            <p:ph type="body" idx="13"/>
          </p:nvPr>
        </p:nvSpPr>
        <p:spPr>
          <a:xfrm>
            <a:off x="961200" y="2009267"/>
            <a:ext cx="10269600" cy="3883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matchingName="Slide With Paragraph v2 - Image">
  <p:cSld name="SECTION_HEADER_1">
    <p:bg>
      <p:bgPr>
        <a:solidFill>
          <a:schemeClr val="accent2"/>
        </a:solidFill>
        <a:effectLst/>
      </p:bgPr>
    </p:bg>
    <p:spTree>
      <p:nvGrpSpPr>
        <p:cNvPr id="1" name="Shape 31"/>
        <p:cNvGrpSpPr/>
        <p:nvPr/>
      </p:nvGrpSpPr>
      <p:grpSpPr>
        <a:xfrm>
          <a:off x="0" y="0"/>
          <a:ext cx="0" cy="0"/>
          <a:chOff x="0" y="0"/>
          <a:chExt cx="0" cy="0"/>
        </a:xfrm>
      </p:grpSpPr>
      <p:sp>
        <p:nvSpPr>
          <p:cNvPr id="32" name="Google Shape;32;p6"/>
          <p:cNvSpPr/>
          <p:nvPr/>
        </p:nvSpPr>
        <p:spPr>
          <a:xfrm>
            <a:off x="-9933" y="-4967"/>
            <a:ext cx="4315600" cy="68580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3" name="Google Shape;33;p6"/>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34" name="Google Shape;34;p6"/>
          <p:cNvSpPr>
            <a:spLocks noGrp="1"/>
          </p:cNvSpPr>
          <p:nvPr>
            <p:ph type="pic" idx="12"/>
          </p:nvPr>
        </p:nvSpPr>
        <p:spPr>
          <a:xfrm>
            <a:off x="303667" y="266400"/>
            <a:ext cx="5263200" cy="6325200"/>
          </a:xfrm>
          <a:prstGeom prst="roundRect">
            <a:avLst>
              <a:gd name="adj" fmla="val 3296"/>
            </a:avLst>
          </a:prstGeom>
          <a:noFill/>
          <a:ln>
            <a:noFill/>
          </a:ln>
        </p:spPr>
      </p:sp>
      <p:sp>
        <p:nvSpPr>
          <p:cNvPr id="35" name="Google Shape;35;p6"/>
          <p:cNvSpPr>
            <a:spLocks noGrp="1"/>
          </p:cNvSpPr>
          <p:nvPr>
            <p:ph type="body" idx="13"/>
          </p:nvPr>
        </p:nvSpPr>
        <p:spPr>
          <a:xfrm>
            <a:off x="6144100" y="1563333"/>
            <a:ext cx="5483200" cy="4781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 name="Google Shape;36;p6"/>
          <p:cNvSpPr>
            <a:spLocks noGrp="1"/>
          </p:cNvSpPr>
          <p:nvPr>
            <p:ph type="ctrTitle"/>
          </p:nvPr>
        </p:nvSpPr>
        <p:spPr>
          <a:xfrm>
            <a:off x="6144100" y="503133"/>
            <a:ext cx="54832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Tree>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matchingName="Slide with 3 paragraphs" type="tx">
  <p:cSld name="TITLE_AND_BODY">
    <p:bg>
      <p:bgPr>
        <a:solidFill>
          <a:schemeClr val="lt1"/>
        </a:solidFill>
        <a:effectLst/>
      </p:bgPr>
    </p:bg>
    <p:spTree>
      <p:nvGrpSpPr>
        <p:cNvPr id="1" name="Shape 37"/>
        <p:cNvGrpSpPr/>
        <p:nvPr/>
      </p:nvGrpSpPr>
      <p:grpSpPr>
        <a:xfrm>
          <a:off x="0" y="0"/>
          <a:ext cx="0" cy="0"/>
          <a:chOff x="0" y="0"/>
          <a:chExt cx="0" cy="0"/>
        </a:xfrm>
      </p:grpSpPr>
      <p:sp>
        <p:nvSpPr>
          <p:cNvPr id="38" name="Google Shape;38;p7"/>
          <p:cNvSpPr/>
          <p:nvPr/>
        </p:nvSpPr>
        <p:spPr>
          <a:xfrm>
            <a:off x="474000" y="1155333"/>
            <a:ext cx="11244000" cy="5230000"/>
          </a:xfrm>
          <a:prstGeom prst="roundRect">
            <a:avLst>
              <a:gd name="adj" fmla="val 375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9" name="Google Shape;39;p7"/>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40" name="Google Shape;40;p7"/>
          <p:cNvSpPr>
            <a:spLocks noGrp="1"/>
          </p:cNvSpPr>
          <p:nvPr>
            <p:ph type="ctrTitle"/>
          </p:nvPr>
        </p:nvSpPr>
        <p:spPr>
          <a:xfrm>
            <a:off x="961033" y="198533"/>
            <a:ext cx="10554400" cy="729600"/>
          </a:xfrm>
          <a:prstGeom prst="rect">
            <a:avLst/>
          </a:prstGeom>
        </p:spPr>
        <p:txBody>
          <a:bodyPr spcFirstLastPara="1" wrap="square" lIns="0" tIns="0" rIns="0" bIns="0" anchor="t" anchorCtr="0">
            <a:noAutofit/>
          </a:bodyPr>
          <a:lstStyle>
            <a:lvl1pPr>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vl6pPr>
              <a:defRPr>
                <a:solidFill>
                  <a:schemeClr val="accent1"/>
                </a:solidFill>
              </a:defRPr>
            </a:lvl6pPr>
            <a:lvl7pPr>
              <a:defRPr>
                <a:solidFill>
                  <a:schemeClr val="accent1"/>
                </a:solidFill>
              </a:defRPr>
            </a:lvl7pPr>
            <a:lvl8pPr>
              <a:defRPr>
                <a:solidFill>
                  <a:schemeClr val="accent1"/>
                </a:solidFill>
              </a:defRPr>
            </a:lvl8pPr>
            <a:lvl9pPr>
              <a:defRPr>
                <a:solidFill>
                  <a:schemeClr val="accent1"/>
                </a:solidFill>
              </a:defRPr>
            </a:lvl9pPr>
          </a:lstStyle>
          <a:p>
            <a:r>
              <a:rPr lang="en-US"/>
              <a:t>Click to edit Master title style</a:t>
            </a:r>
          </a:p>
        </p:txBody>
      </p:sp>
      <p:sp>
        <p:nvSpPr>
          <p:cNvPr id="41" name="Google Shape;41;p7"/>
          <p:cNvSpPr>
            <a:spLocks noGrp="1"/>
          </p:cNvSpPr>
          <p:nvPr>
            <p:ph type="body" idx="13"/>
          </p:nvPr>
        </p:nvSpPr>
        <p:spPr>
          <a:xfrm>
            <a:off x="961033" y="1577884"/>
            <a:ext cx="10554400" cy="13232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2" name="Google Shape;42;p7"/>
          <p:cNvSpPr>
            <a:spLocks noGrp="1"/>
          </p:cNvSpPr>
          <p:nvPr>
            <p:ph type="body" idx="14"/>
          </p:nvPr>
        </p:nvSpPr>
        <p:spPr>
          <a:xfrm>
            <a:off x="961033" y="3288651"/>
            <a:ext cx="10554400" cy="13232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 name="Google Shape;43;p7"/>
          <p:cNvSpPr>
            <a:spLocks noGrp="1"/>
          </p:cNvSpPr>
          <p:nvPr>
            <p:ph type="body" idx="15"/>
          </p:nvPr>
        </p:nvSpPr>
        <p:spPr>
          <a:xfrm>
            <a:off x="961033" y="4999399"/>
            <a:ext cx="10554400" cy="13232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 name="Google Shape;44;p7"/>
          <p:cNvSpPr/>
          <p:nvPr/>
        </p:nvSpPr>
        <p:spPr>
          <a:xfrm>
            <a:off x="474000" y="1577884"/>
            <a:ext cx="72400" cy="13232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5" name="Google Shape;45;p7"/>
          <p:cNvSpPr/>
          <p:nvPr/>
        </p:nvSpPr>
        <p:spPr>
          <a:xfrm>
            <a:off x="474000" y="3288667"/>
            <a:ext cx="72400" cy="13232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 name="Google Shape;46;p7"/>
          <p:cNvSpPr/>
          <p:nvPr/>
        </p:nvSpPr>
        <p:spPr>
          <a:xfrm>
            <a:off x="474000" y="4999433"/>
            <a:ext cx="72400" cy="13232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matchingName="Slide with 2 columns v1" type="twoColTx">
  <p:cSld name="TITLE_AND_TWO_COLUMNS">
    <p:spTree>
      <p:nvGrpSpPr>
        <p:cNvPr id="1" name="Shape 47"/>
        <p:cNvGrpSpPr/>
        <p:nvPr/>
      </p:nvGrpSpPr>
      <p:grpSpPr>
        <a:xfrm>
          <a:off x="0" y="0"/>
          <a:ext cx="0" cy="0"/>
          <a:chOff x="0" y="0"/>
          <a:chExt cx="0" cy="0"/>
        </a:xfrm>
      </p:grpSpPr>
      <p:sp>
        <p:nvSpPr>
          <p:cNvPr id="48" name="Google Shape;48;p8"/>
          <p:cNvSpPr/>
          <p:nvPr/>
        </p:nvSpPr>
        <p:spPr>
          <a:xfrm>
            <a:off x="1883400" y="457367"/>
            <a:ext cx="9874800" cy="5961200"/>
          </a:xfrm>
          <a:prstGeom prst="roundRect">
            <a:avLst>
              <a:gd name="adj" fmla="val 3756"/>
            </a:avLst>
          </a:prstGeom>
          <a:solidFill>
            <a:schemeClr val="accent3"/>
          </a:solidFill>
          <a:ln>
            <a:noFill/>
          </a:ln>
          <a:effectLst>
            <a:outerShdw blurRad="285750" dist="76200" dir="5400000" algn="bl" rotWithShape="0">
              <a:srgbClr val="595959">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 name="Google Shape;49;p8"/>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50" name="Google Shape;50;p8"/>
          <p:cNvSpPr>
            <a:spLocks noGrp="1"/>
          </p:cNvSpPr>
          <p:nvPr>
            <p:ph type="body" idx="13"/>
          </p:nvPr>
        </p:nvSpPr>
        <p:spPr>
          <a:xfrm>
            <a:off x="2334400" y="911533"/>
            <a:ext cx="8972800" cy="58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1" name="Google Shape;51;p8"/>
          <p:cNvSpPr>
            <a:spLocks noGrp="1"/>
          </p:cNvSpPr>
          <p:nvPr>
            <p:ph type="body" idx="14"/>
          </p:nvPr>
        </p:nvSpPr>
        <p:spPr>
          <a:xfrm>
            <a:off x="2334400" y="1565533"/>
            <a:ext cx="8972800" cy="150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2" name="Google Shape;52;p8"/>
          <p:cNvSpPr>
            <a:spLocks noGrp="1"/>
          </p:cNvSpPr>
          <p:nvPr>
            <p:ph type="ctrTitle"/>
          </p:nvPr>
        </p:nvSpPr>
        <p:spPr>
          <a:xfrm rot="-5400000">
            <a:off x="-2203333" y="3073167"/>
            <a:ext cx="5961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3" name="Google Shape;53;p8"/>
          <p:cNvSpPr/>
          <p:nvPr/>
        </p:nvSpPr>
        <p:spPr>
          <a:xfrm>
            <a:off x="1883400" y="911533"/>
            <a:ext cx="72400" cy="2149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 name="Google Shape;54;p8"/>
          <p:cNvSpPr>
            <a:spLocks noGrp="1"/>
          </p:cNvSpPr>
          <p:nvPr>
            <p:ph type="body" idx="15"/>
          </p:nvPr>
        </p:nvSpPr>
        <p:spPr>
          <a:xfrm>
            <a:off x="2334400" y="3584733"/>
            <a:ext cx="8972800" cy="58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5" name="Google Shape;55;p8"/>
          <p:cNvSpPr>
            <a:spLocks noGrp="1"/>
          </p:cNvSpPr>
          <p:nvPr>
            <p:ph type="body" idx="16"/>
          </p:nvPr>
        </p:nvSpPr>
        <p:spPr>
          <a:xfrm>
            <a:off x="2334400" y="4238733"/>
            <a:ext cx="8972800" cy="15056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56" name="Google Shape;56;p8"/>
          <p:cNvSpPr/>
          <p:nvPr/>
        </p:nvSpPr>
        <p:spPr>
          <a:xfrm>
            <a:off x="1883400" y="3584733"/>
            <a:ext cx="72400" cy="2149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matchingName="Slide with 2 columns v2" type="titleOnly">
  <p:cSld name="TITLE_ONLY">
    <p:bg>
      <p:bgPr>
        <a:solidFill>
          <a:schemeClr val="lt1"/>
        </a:solidFill>
        <a:effectLst/>
      </p:bgPr>
    </p:bg>
    <p:spTree>
      <p:nvGrpSpPr>
        <p:cNvPr id="1" name="Shape 57"/>
        <p:cNvGrpSpPr/>
        <p:nvPr/>
      </p:nvGrpSpPr>
      <p:grpSpPr>
        <a:xfrm>
          <a:off x="0" y="0"/>
          <a:ext cx="0" cy="0"/>
          <a:chOff x="0" y="0"/>
          <a:chExt cx="0" cy="0"/>
        </a:xfrm>
      </p:grpSpPr>
      <p:sp>
        <p:nvSpPr>
          <p:cNvPr id="58" name="Google Shape;58;p9"/>
          <p:cNvSpPr/>
          <p:nvPr/>
        </p:nvSpPr>
        <p:spPr>
          <a:xfrm>
            <a:off x="1158600" y="448400"/>
            <a:ext cx="9874800" cy="5961200"/>
          </a:xfrm>
          <a:prstGeom prst="roundRect">
            <a:avLst>
              <a:gd name="adj" fmla="val 375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 name="Google Shape;59;p9"/>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60" name="Google Shape;60;p9"/>
          <p:cNvSpPr>
            <a:spLocks noGrp="1"/>
          </p:cNvSpPr>
          <p:nvPr>
            <p:ph type="ctrTitle"/>
          </p:nvPr>
        </p:nvSpPr>
        <p:spPr>
          <a:xfrm>
            <a:off x="1832967" y="1049533"/>
            <a:ext cx="871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61" name="Google Shape;61;p9"/>
          <p:cNvSpPr>
            <a:spLocks noGrp="1"/>
          </p:cNvSpPr>
          <p:nvPr>
            <p:ph type="body" idx="13"/>
          </p:nvPr>
        </p:nvSpPr>
        <p:spPr>
          <a:xfrm>
            <a:off x="1832967" y="2472833"/>
            <a:ext cx="41652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2" name="Google Shape;62;p9"/>
          <p:cNvSpPr>
            <a:spLocks noGrp="1"/>
          </p:cNvSpPr>
          <p:nvPr>
            <p:ph type="body" idx="15"/>
          </p:nvPr>
        </p:nvSpPr>
        <p:spPr>
          <a:xfrm>
            <a:off x="1832967" y="3279867"/>
            <a:ext cx="4165200" cy="274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3" name="Google Shape;63;p9"/>
          <p:cNvSpPr>
            <a:spLocks noGrp="1"/>
          </p:cNvSpPr>
          <p:nvPr>
            <p:ph type="body" idx="14"/>
          </p:nvPr>
        </p:nvSpPr>
        <p:spPr>
          <a:xfrm>
            <a:off x="6380624" y="2472833"/>
            <a:ext cx="41652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4" name="Google Shape;64;p9"/>
          <p:cNvSpPr>
            <a:spLocks noGrp="1"/>
          </p:cNvSpPr>
          <p:nvPr>
            <p:ph type="body" idx="16"/>
          </p:nvPr>
        </p:nvSpPr>
        <p:spPr>
          <a:xfrm>
            <a:off x="6380624" y="3279867"/>
            <a:ext cx="4165200" cy="274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5" name="Google Shape;65;p9"/>
          <p:cNvSpPr/>
          <p:nvPr/>
        </p:nvSpPr>
        <p:spPr>
          <a:xfrm>
            <a:off x="1158600" y="2532133"/>
            <a:ext cx="72400" cy="3437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matchingName="Slide with 2 columns v3">
  <p:cSld name="ONE_COLUMN_TEXT">
    <p:spTree>
      <p:nvGrpSpPr>
        <p:cNvPr id="1" name="Shape 66"/>
        <p:cNvGrpSpPr/>
        <p:nvPr/>
      </p:nvGrpSpPr>
      <p:grpSpPr>
        <a:xfrm>
          <a:off x="0" y="0"/>
          <a:ext cx="0" cy="0"/>
          <a:chOff x="0" y="0"/>
          <a:chExt cx="0" cy="0"/>
        </a:xfrm>
      </p:grpSpPr>
      <p:sp>
        <p:nvSpPr>
          <p:cNvPr id="67" name="Google Shape;67;p10"/>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68" name="Google Shape;68;p10"/>
          <p:cNvSpPr/>
          <p:nvPr/>
        </p:nvSpPr>
        <p:spPr>
          <a:xfrm>
            <a:off x="958700" y="1466133"/>
            <a:ext cx="4999600" cy="4833600"/>
          </a:xfrm>
          <a:prstGeom prst="roundRect">
            <a:avLst>
              <a:gd name="adj" fmla="val 884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10"/>
          <p:cNvSpPr/>
          <p:nvPr/>
        </p:nvSpPr>
        <p:spPr>
          <a:xfrm>
            <a:off x="6233700" y="1466133"/>
            <a:ext cx="4999600" cy="4833600"/>
          </a:xfrm>
          <a:prstGeom prst="roundRect">
            <a:avLst>
              <a:gd name="adj" fmla="val 884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0"/>
          <p:cNvSpPr>
            <a:spLocks noGrp="1"/>
          </p:cNvSpPr>
          <p:nvPr>
            <p:ph type="body" idx="13"/>
          </p:nvPr>
        </p:nvSpPr>
        <p:spPr>
          <a:xfrm>
            <a:off x="1377600" y="1868179"/>
            <a:ext cx="4176000" cy="6608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1" name="Google Shape;71;p10"/>
          <p:cNvSpPr>
            <a:spLocks noGrp="1"/>
          </p:cNvSpPr>
          <p:nvPr>
            <p:ph type="body" idx="15"/>
          </p:nvPr>
        </p:nvSpPr>
        <p:spPr>
          <a:xfrm>
            <a:off x="1377600" y="2618485"/>
            <a:ext cx="4176000" cy="32792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2" name="Google Shape;72;p10"/>
          <p:cNvSpPr>
            <a:spLocks noGrp="1"/>
          </p:cNvSpPr>
          <p:nvPr>
            <p:ph type="body" idx="14"/>
          </p:nvPr>
        </p:nvSpPr>
        <p:spPr>
          <a:xfrm>
            <a:off x="6652800" y="1868179"/>
            <a:ext cx="4176000" cy="660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3" name="Google Shape;73;p10"/>
          <p:cNvSpPr>
            <a:spLocks noGrp="1"/>
          </p:cNvSpPr>
          <p:nvPr>
            <p:ph type="body" idx="16"/>
          </p:nvPr>
        </p:nvSpPr>
        <p:spPr>
          <a:xfrm>
            <a:off x="6652800" y="2618485"/>
            <a:ext cx="4176000" cy="327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74" name="Google Shape;74;p10"/>
          <p:cNvSpPr>
            <a:spLocks noGrp="1"/>
          </p:cNvSpPr>
          <p:nvPr>
            <p:ph type="ctrTitle"/>
          </p:nvPr>
        </p:nvSpPr>
        <p:spPr>
          <a:xfrm>
            <a:off x="960000" y="430733"/>
            <a:ext cx="10276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75" name="Google Shape;75;p10"/>
          <p:cNvSpPr/>
          <p:nvPr/>
        </p:nvSpPr>
        <p:spPr>
          <a:xfrm>
            <a:off x="960000" y="2174384"/>
            <a:ext cx="72400" cy="3437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6" name="Google Shape;76;p10"/>
          <p:cNvSpPr/>
          <p:nvPr/>
        </p:nvSpPr>
        <p:spPr>
          <a:xfrm>
            <a:off x="6233700" y="2174384"/>
            <a:ext cx="72400" cy="3437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matchingName="Slide With Bullet Points v1 No Image">
  <p:cSld name="MAIN_POINT">
    <p:bg>
      <p:bgPr>
        <a:solidFill>
          <a:schemeClr val="accent2"/>
        </a:solidFill>
        <a:effectLst/>
      </p:bgPr>
    </p:bg>
    <p:spTree>
      <p:nvGrpSpPr>
        <p:cNvPr id="1" name="Shape 77"/>
        <p:cNvGrpSpPr/>
        <p:nvPr/>
      </p:nvGrpSpPr>
      <p:grpSpPr>
        <a:xfrm>
          <a:off x="0" y="0"/>
          <a:ext cx="0" cy="0"/>
          <a:chOff x="0" y="0"/>
          <a:chExt cx="0" cy="0"/>
        </a:xfrm>
      </p:grpSpPr>
      <p:sp>
        <p:nvSpPr>
          <p:cNvPr id="78" name="Google Shape;78;p11"/>
          <p:cNvSpPr/>
          <p:nvPr/>
        </p:nvSpPr>
        <p:spPr>
          <a:xfrm>
            <a:off x="0" y="-703133"/>
            <a:ext cx="12192000" cy="2741200"/>
          </a:xfrm>
          <a:prstGeom prst="roundRect">
            <a:avLst>
              <a:gd name="adj" fmla="val 9500"/>
            </a:avLst>
          </a:prstGeom>
          <a:solidFill>
            <a:schemeClr val="accent3"/>
          </a:solidFill>
          <a:ln>
            <a:noFill/>
          </a:ln>
          <a:effectLst>
            <a:outerShdw blurRad="285750" dist="7620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9" name="Google Shape;79;p11"/>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80" name="Google Shape;80;p11"/>
          <p:cNvSpPr>
            <a:spLocks noGrp="1"/>
          </p:cNvSpPr>
          <p:nvPr>
            <p:ph type="ctrTitle"/>
          </p:nvPr>
        </p:nvSpPr>
        <p:spPr>
          <a:xfrm>
            <a:off x="436800" y="495833"/>
            <a:ext cx="113104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1" name="Google Shape;81;p11"/>
          <p:cNvSpPr>
            <a:spLocks noGrp="1"/>
          </p:cNvSpPr>
          <p:nvPr>
            <p:ph type="body" idx="13"/>
          </p:nvPr>
        </p:nvSpPr>
        <p:spPr>
          <a:xfrm>
            <a:off x="436800" y="2387433"/>
            <a:ext cx="11310400" cy="396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matchingName="Slide With Bullet Points v1">
  <p:cSld name="SECTION_TITLE_AND_DESCRIPTION">
    <p:spTree>
      <p:nvGrpSpPr>
        <p:cNvPr id="1" name="Shape 82"/>
        <p:cNvGrpSpPr/>
        <p:nvPr/>
      </p:nvGrpSpPr>
      <p:grpSpPr>
        <a:xfrm>
          <a:off x="0" y="0"/>
          <a:ext cx="0" cy="0"/>
          <a:chOff x="0" y="0"/>
          <a:chExt cx="0" cy="0"/>
        </a:xfrm>
      </p:grpSpPr>
      <p:sp>
        <p:nvSpPr>
          <p:cNvPr id="83" name="Google Shape;83;p12"/>
          <p:cNvSpPr/>
          <p:nvPr/>
        </p:nvSpPr>
        <p:spPr>
          <a:xfrm>
            <a:off x="0" y="2533800"/>
            <a:ext cx="4971600" cy="4324000"/>
          </a:xfrm>
          <a:prstGeom prst="rect">
            <a:avLst/>
          </a:prstGeom>
          <a:solidFill>
            <a:schemeClr val="accent2"/>
          </a:solidFill>
          <a:ln>
            <a:noFill/>
          </a:ln>
          <a:effectLst>
            <a:outerShdw blurRad="285750" dist="7620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4" name="Google Shape;84;p12"/>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85" name="Google Shape;85;p12"/>
          <p:cNvSpPr>
            <a:spLocks noGrp="1"/>
          </p:cNvSpPr>
          <p:nvPr>
            <p:ph type="ctrTitle"/>
          </p:nvPr>
        </p:nvSpPr>
        <p:spPr>
          <a:xfrm>
            <a:off x="6134400" y="484800"/>
            <a:ext cx="56016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86" name="Google Shape;86;p12"/>
          <p:cNvSpPr>
            <a:spLocks noGrp="1"/>
          </p:cNvSpPr>
          <p:nvPr>
            <p:ph type="body" idx="13"/>
          </p:nvPr>
        </p:nvSpPr>
        <p:spPr>
          <a:xfrm>
            <a:off x="6134400" y="1392000"/>
            <a:ext cx="5601600" cy="49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87" name="Google Shape;87;p12"/>
          <p:cNvSpPr>
            <a:spLocks noGrp="1"/>
          </p:cNvSpPr>
          <p:nvPr>
            <p:ph type="pic" idx="12"/>
          </p:nvPr>
        </p:nvSpPr>
        <p:spPr>
          <a:xfrm>
            <a:off x="309700" y="266400"/>
            <a:ext cx="5263200" cy="6325200"/>
          </a:xfrm>
          <a:prstGeom prst="roundRect">
            <a:avLst>
              <a:gd name="adj" fmla="val 3296"/>
            </a:avLst>
          </a:prstGeom>
          <a:noFill/>
          <a:ln>
            <a:noFill/>
          </a:ln>
        </p:spPr>
      </p:sp>
    </p:spTree>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matchingName="Slide With Bullet Points v2">
  <p:cSld name="CAPTION_ONLY">
    <p:spTree>
      <p:nvGrpSpPr>
        <p:cNvPr id="1" name="Shape 88"/>
        <p:cNvGrpSpPr/>
        <p:nvPr/>
      </p:nvGrpSpPr>
      <p:grpSpPr>
        <a:xfrm>
          <a:off x="0" y="0"/>
          <a:ext cx="0" cy="0"/>
          <a:chOff x="0" y="0"/>
          <a:chExt cx="0" cy="0"/>
        </a:xfrm>
      </p:grpSpPr>
      <p:sp>
        <p:nvSpPr>
          <p:cNvPr id="89" name="Google Shape;89;p13"/>
          <p:cNvSpPr/>
          <p:nvPr/>
        </p:nvSpPr>
        <p:spPr>
          <a:xfrm>
            <a:off x="7220400" y="0"/>
            <a:ext cx="4971600" cy="6858000"/>
          </a:xfrm>
          <a:prstGeom prst="rect">
            <a:avLst/>
          </a:prstGeom>
          <a:solidFill>
            <a:schemeClr val="accent2"/>
          </a:solidFill>
          <a:ln>
            <a:noFill/>
          </a:ln>
          <a:effectLst>
            <a:outerShdw blurRad="285750" dist="76200" dir="5400000" algn="bl" rotWithShape="0">
              <a:srgbClr val="000000">
                <a:alpha val="1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90" name="Google Shape;90;p13"/>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91" name="Google Shape;91;p13"/>
          <p:cNvSpPr>
            <a:spLocks noGrp="1"/>
          </p:cNvSpPr>
          <p:nvPr>
            <p:ph type="ctrTitle"/>
          </p:nvPr>
        </p:nvSpPr>
        <p:spPr>
          <a:xfrm>
            <a:off x="573367" y="484200"/>
            <a:ext cx="56016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92" name="Google Shape;92;p13"/>
          <p:cNvSpPr>
            <a:spLocks noGrp="1"/>
          </p:cNvSpPr>
          <p:nvPr>
            <p:ph type="body" idx="13"/>
          </p:nvPr>
        </p:nvSpPr>
        <p:spPr>
          <a:xfrm>
            <a:off x="573367" y="1391400"/>
            <a:ext cx="5601600" cy="49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93" name="Google Shape;93;p13"/>
          <p:cNvSpPr>
            <a:spLocks noGrp="1"/>
          </p:cNvSpPr>
          <p:nvPr>
            <p:ph type="pic" idx="12"/>
          </p:nvPr>
        </p:nvSpPr>
        <p:spPr>
          <a:xfrm>
            <a:off x="6551333" y="266400"/>
            <a:ext cx="5263200" cy="6325200"/>
          </a:xfrm>
          <a:prstGeom prst="roundRect">
            <a:avLst>
              <a:gd name="adj" fmla="val 3296"/>
            </a:avLst>
          </a:prstGeom>
          <a:noFill/>
          <a:ln>
            <a:noFill/>
          </a:ln>
        </p:spPr>
      </p:sp>
    </p:spTree>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matchingName="Slide with 3 columns">
  <p:cSld name="BIG_NUMBER">
    <p:spTree>
      <p:nvGrpSpPr>
        <p:cNvPr id="1" name="Shape 94"/>
        <p:cNvGrpSpPr/>
        <p:nvPr/>
      </p:nvGrpSpPr>
      <p:grpSpPr>
        <a:xfrm>
          <a:off x="0" y="0"/>
          <a:ext cx="0" cy="0"/>
          <a:chOff x="0" y="0"/>
          <a:chExt cx="0" cy="0"/>
        </a:xfrm>
      </p:grpSpPr>
      <p:sp>
        <p:nvSpPr>
          <p:cNvPr id="95" name="Google Shape;95;p14"/>
          <p:cNvSpPr/>
          <p:nvPr/>
        </p:nvSpPr>
        <p:spPr>
          <a:xfrm>
            <a:off x="465600" y="1581933"/>
            <a:ext cx="11261600" cy="4833600"/>
          </a:xfrm>
          <a:prstGeom prst="roundRect">
            <a:avLst>
              <a:gd name="adj" fmla="val 2607"/>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4"/>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cxnSp>
        <p:nvCxnSpPr>
          <p:cNvPr id="97" name="Google Shape;97;p14"/>
          <p:cNvCxnSpPr/>
          <p:nvPr/>
        </p:nvCxnSpPr>
        <p:spPr>
          <a:xfrm>
            <a:off x="4231300" y="1927396"/>
            <a:ext cx="0" cy="4358400"/>
          </a:xfrm>
          <a:prstGeom prst="straightConnector1">
            <a:avLst/>
          </a:prstGeom>
          <a:noFill/>
          <a:ln w="9525" cap="flat" cmpd="sng">
            <a:solidFill>
              <a:schemeClr val="lt2"/>
            </a:solidFill>
            <a:prstDash val="solid"/>
            <a:round/>
            <a:headEnd type="none" w="med" len="med"/>
            <a:tailEnd type="none" w="med" len="med"/>
          </a:ln>
        </p:spPr>
      </p:cxnSp>
      <p:cxnSp>
        <p:nvCxnSpPr>
          <p:cNvPr id="98" name="Google Shape;98;p14"/>
          <p:cNvCxnSpPr/>
          <p:nvPr/>
        </p:nvCxnSpPr>
        <p:spPr>
          <a:xfrm>
            <a:off x="7992133" y="1979712"/>
            <a:ext cx="0" cy="4358400"/>
          </a:xfrm>
          <a:prstGeom prst="straightConnector1">
            <a:avLst/>
          </a:prstGeom>
          <a:noFill/>
          <a:ln w="9525" cap="flat" cmpd="sng">
            <a:solidFill>
              <a:schemeClr val="lt2"/>
            </a:solidFill>
            <a:prstDash val="solid"/>
            <a:round/>
            <a:headEnd type="none" w="med" len="med"/>
            <a:tailEnd type="none" w="med" len="med"/>
          </a:ln>
        </p:spPr>
      </p:cxnSp>
      <p:sp>
        <p:nvSpPr>
          <p:cNvPr id="99" name="Google Shape;99;p14"/>
          <p:cNvSpPr>
            <a:spLocks noGrp="1"/>
          </p:cNvSpPr>
          <p:nvPr>
            <p:ph type="ctrTitle"/>
          </p:nvPr>
        </p:nvSpPr>
        <p:spPr>
          <a:xfrm>
            <a:off x="465600" y="270267"/>
            <a:ext cx="10555200" cy="7200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100" name="Google Shape;100;p14"/>
          <p:cNvSpPr>
            <a:spLocks noGrp="1"/>
          </p:cNvSpPr>
          <p:nvPr>
            <p:ph type="body" idx="13"/>
          </p:nvPr>
        </p:nvSpPr>
        <p:spPr>
          <a:xfrm>
            <a:off x="753600" y="1840735"/>
            <a:ext cx="3110400" cy="7860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1" name="Google Shape;101;p14"/>
          <p:cNvSpPr>
            <a:spLocks noGrp="1"/>
          </p:cNvSpPr>
          <p:nvPr>
            <p:ph type="body" idx="16"/>
          </p:nvPr>
        </p:nvSpPr>
        <p:spPr>
          <a:xfrm>
            <a:off x="753600" y="2771444"/>
            <a:ext cx="3110400" cy="33764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2" name="Google Shape;102;p14"/>
          <p:cNvSpPr>
            <a:spLocks noGrp="1"/>
          </p:cNvSpPr>
          <p:nvPr>
            <p:ph type="body" idx="14"/>
          </p:nvPr>
        </p:nvSpPr>
        <p:spPr>
          <a:xfrm>
            <a:off x="4540800" y="1840735"/>
            <a:ext cx="3110400" cy="78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3" name="Google Shape;103;p14"/>
          <p:cNvSpPr>
            <a:spLocks noGrp="1"/>
          </p:cNvSpPr>
          <p:nvPr>
            <p:ph type="body" idx="17"/>
          </p:nvPr>
        </p:nvSpPr>
        <p:spPr>
          <a:xfrm>
            <a:off x="4540800" y="2771444"/>
            <a:ext cx="3110400" cy="337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4" name="Google Shape;104;p14"/>
          <p:cNvSpPr>
            <a:spLocks noGrp="1"/>
          </p:cNvSpPr>
          <p:nvPr>
            <p:ph type="body" idx="15"/>
          </p:nvPr>
        </p:nvSpPr>
        <p:spPr>
          <a:xfrm>
            <a:off x="8328000" y="1840735"/>
            <a:ext cx="3110400" cy="786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5" name="Google Shape;105;p14"/>
          <p:cNvSpPr>
            <a:spLocks noGrp="1"/>
          </p:cNvSpPr>
          <p:nvPr>
            <p:ph type="body" idx="18"/>
          </p:nvPr>
        </p:nvSpPr>
        <p:spPr>
          <a:xfrm>
            <a:off x="8328000" y="2771444"/>
            <a:ext cx="3110400" cy="3376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06" name="Google Shape;106;p14"/>
          <p:cNvSpPr/>
          <p:nvPr/>
        </p:nvSpPr>
        <p:spPr>
          <a:xfrm>
            <a:off x="465600" y="1840733"/>
            <a:ext cx="72400" cy="43072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matchingName="Slide with 3 columns-v2" type="blank">
  <p:cSld name="BLANK">
    <p:bg>
      <p:bgPr>
        <a:solidFill>
          <a:schemeClr val="accent2"/>
        </a:solidFill>
        <a:effectLst/>
      </p:bgPr>
    </p:bg>
    <p:spTree>
      <p:nvGrpSpPr>
        <p:cNvPr id="1" name="Shape 107"/>
        <p:cNvGrpSpPr/>
        <p:nvPr/>
      </p:nvGrpSpPr>
      <p:grpSpPr>
        <a:xfrm>
          <a:off x="0" y="0"/>
          <a:ext cx="0" cy="0"/>
          <a:chOff x="0" y="0"/>
          <a:chExt cx="0" cy="0"/>
        </a:xfrm>
      </p:grpSpPr>
      <p:sp>
        <p:nvSpPr>
          <p:cNvPr id="108" name="Google Shape;108;p15"/>
          <p:cNvSpPr>
            <a:spLocks noGrp="1"/>
          </p:cNvSpPr>
          <p:nvPr>
            <p:ph type="sldNum" idx="10"/>
          </p:nvPr>
        </p:nvSpPr>
        <p:spPr>
          <a:xfrm>
            <a:off x="11296611" y="6217623"/>
            <a:ext cx="731600" cy="524800"/>
          </a:xfrm>
          <a:prstGeom prst="rect">
            <a:avLst/>
          </a:prstGeom>
        </p:spPr>
        <p:txBody>
          <a:bodyPr spcFirstLastPara="1" wrap="square" lIns="91425" tIns="91425" rIns="91425" bIns="91425" anchor="ctr" anchorCtr="0">
            <a:normAutofit/>
          </a:bodyPr>
          <a:lstStyle>
            <a:lvl1pPr>
              <a:defRPr/>
            </a:lvl1pPr>
            <a:lvl2pPr>
              <a:defRPr/>
            </a:lvl2pPr>
            <a:lvl3pPr>
              <a:defRPr/>
            </a:lvl3pPr>
            <a:lvl4pPr>
              <a:defRPr/>
            </a:lvl4pPr>
            <a:lvl5pPr>
              <a:defRPr/>
            </a:lvl5pPr>
            <a:lvl6pPr>
              <a:defRPr/>
            </a:lvl6pPr>
            <a:lvl7pPr>
              <a:defRPr/>
            </a:lvl7pPr>
            <a:lvl8pPr>
              <a:defRPr/>
            </a:lvl8pPr>
            <a:lvl9pPr>
              <a:defRPr/>
            </a:lvl9pPr>
          </a:lstStyle>
          <a:p>
            <a:pPr marL="0" lvl="0" indent="0" algn="r" rtl="0">
              <a:spcBef>
                <a:spcPts val="0"/>
              </a:spcBef>
              <a:spcAft>
                <a:spcPts val="0"/>
              </a:spcAft>
              <a:buNone/>
            </a:pPr>
            <a:fld id="{00000000-1234-1234-1234-123412341234}" type="slidenum">
              <a:rPr lang="en"/>
              <a:t>‹#›</a:t>
            </a:fld>
            <a:endParaRPr/>
          </a:p>
        </p:txBody>
      </p:sp>
      <p:sp>
        <p:nvSpPr>
          <p:cNvPr id="109" name="Google Shape;109;p15"/>
          <p:cNvSpPr>
            <a:spLocks noGrp="1"/>
          </p:cNvSpPr>
          <p:nvPr>
            <p:ph type="body" idx="13"/>
          </p:nvPr>
        </p:nvSpPr>
        <p:spPr>
          <a:xfrm>
            <a:off x="950900" y="1826700"/>
            <a:ext cx="3217600" cy="5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0" name="Google Shape;110;p15"/>
          <p:cNvSpPr>
            <a:spLocks noGrp="1"/>
          </p:cNvSpPr>
          <p:nvPr>
            <p:ph type="body" idx="17"/>
          </p:nvPr>
        </p:nvSpPr>
        <p:spPr>
          <a:xfrm>
            <a:off x="950900" y="2661911"/>
            <a:ext cx="3217600" cy="372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1" name="Google Shape;111;p15"/>
          <p:cNvSpPr>
            <a:spLocks noGrp="1"/>
          </p:cNvSpPr>
          <p:nvPr>
            <p:ph type="body" idx="14"/>
          </p:nvPr>
        </p:nvSpPr>
        <p:spPr>
          <a:xfrm>
            <a:off x="4487200" y="1826700"/>
            <a:ext cx="3217600" cy="5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2" name="Google Shape;112;p15"/>
          <p:cNvSpPr>
            <a:spLocks noGrp="1"/>
          </p:cNvSpPr>
          <p:nvPr>
            <p:ph type="body" idx="18"/>
          </p:nvPr>
        </p:nvSpPr>
        <p:spPr>
          <a:xfrm>
            <a:off x="4487200" y="2661911"/>
            <a:ext cx="3217600" cy="372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3" name="Google Shape;113;p15"/>
          <p:cNvSpPr>
            <a:spLocks noGrp="1"/>
          </p:cNvSpPr>
          <p:nvPr>
            <p:ph type="body" idx="15"/>
          </p:nvPr>
        </p:nvSpPr>
        <p:spPr>
          <a:xfrm>
            <a:off x="8023500" y="1826700"/>
            <a:ext cx="3217600" cy="58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4" name="Google Shape;114;p15"/>
          <p:cNvSpPr>
            <a:spLocks noGrp="1"/>
          </p:cNvSpPr>
          <p:nvPr>
            <p:ph type="body" idx="16"/>
          </p:nvPr>
        </p:nvSpPr>
        <p:spPr>
          <a:xfrm>
            <a:off x="8023500" y="2661877"/>
            <a:ext cx="3217600" cy="3723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15" name="Google Shape;115;p15"/>
          <p:cNvSpPr>
            <a:spLocks noGrp="1"/>
          </p:cNvSpPr>
          <p:nvPr>
            <p:ph type="ctrTitle"/>
          </p:nvPr>
        </p:nvSpPr>
        <p:spPr>
          <a:xfrm>
            <a:off x="903200" y="305233"/>
            <a:ext cx="103856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116" name="Google Shape;116;p15"/>
          <p:cNvSpPr/>
          <p:nvPr/>
        </p:nvSpPr>
        <p:spPr>
          <a:xfrm rot="5400000">
            <a:off x="2523500" y="-50767"/>
            <a:ext cx="72400" cy="32176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17" name="Google Shape;117;p15"/>
          <p:cNvSpPr/>
          <p:nvPr/>
        </p:nvSpPr>
        <p:spPr>
          <a:xfrm rot="5400000">
            <a:off x="6059800" y="-66949"/>
            <a:ext cx="72400" cy="32176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18" name="Google Shape;118;p15"/>
          <p:cNvSpPr/>
          <p:nvPr/>
        </p:nvSpPr>
        <p:spPr>
          <a:xfrm rot="5400000">
            <a:off x="9596100" y="-71116"/>
            <a:ext cx="72400" cy="32176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matchingName="Slide with 3 columns-v3">
  <p:cSld name="CUSTOM">
    <p:spTree>
      <p:nvGrpSpPr>
        <p:cNvPr id="1" name="Shape 119"/>
        <p:cNvGrpSpPr/>
        <p:nvPr/>
      </p:nvGrpSpPr>
      <p:grpSpPr>
        <a:xfrm>
          <a:off x="0" y="0"/>
          <a:ext cx="0" cy="0"/>
          <a:chOff x="0" y="0"/>
          <a:chExt cx="0" cy="0"/>
        </a:xfrm>
      </p:grpSpPr>
      <p:sp>
        <p:nvSpPr>
          <p:cNvPr id="120" name="Google Shape;120;p16"/>
          <p:cNvSpPr/>
          <p:nvPr/>
        </p:nvSpPr>
        <p:spPr>
          <a:xfrm>
            <a:off x="1588400" y="452600"/>
            <a:ext cx="10154400" cy="5952800"/>
          </a:xfrm>
          <a:prstGeom prst="roundRect">
            <a:avLst>
              <a:gd name="adj" fmla="val 2607"/>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6"/>
          <p:cNvSpPr/>
          <p:nvPr/>
        </p:nvSpPr>
        <p:spPr>
          <a:xfrm>
            <a:off x="1588400" y="1103567"/>
            <a:ext cx="29600" cy="1245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2" name="Google Shape;122;p16"/>
          <p:cNvSpPr/>
          <p:nvPr/>
        </p:nvSpPr>
        <p:spPr>
          <a:xfrm>
            <a:off x="1588400" y="2806200"/>
            <a:ext cx="29600" cy="1245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3" name="Google Shape;123;p16"/>
          <p:cNvSpPr>
            <a:spLocks noGrp="1"/>
          </p:cNvSpPr>
          <p:nvPr>
            <p:ph type="body" idx="13"/>
          </p:nvPr>
        </p:nvSpPr>
        <p:spPr>
          <a:xfrm>
            <a:off x="1934100" y="886367"/>
            <a:ext cx="9711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4" name="Google Shape;124;p16"/>
          <p:cNvSpPr>
            <a:spLocks noGrp="1"/>
          </p:cNvSpPr>
          <p:nvPr>
            <p:ph type="body" idx="14"/>
          </p:nvPr>
        </p:nvSpPr>
        <p:spPr>
          <a:xfrm>
            <a:off x="1934100" y="1679980"/>
            <a:ext cx="9711600" cy="878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5" name="Google Shape;125;p16"/>
          <p:cNvSpPr>
            <a:spLocks noGrp="1"/>
          </p:cNvSpPr>
          <p:nvPr>
            <p:ph type="body" idx="15"/>
          </p:nvPr>
        </p:nvSpPr>
        <p:spPr>
          <a:xfrm>
            <a:off x="1934100" y="2631993"/>
            <a:ext cx="9711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6" name="Google Shape;126;p16"/>
          <p:cNvSpPr>
            <a:spLocks noGrp="1"/>
          </p:cNvSpPr>
          <p:nvPr>
            <p:ph type="body" idx="16"/>
          </p:nvPr>
        </p:nvSpPr>
        <p:spPr>
          <a:xfrm>
            <a:off x="1934100" y="3425607"/>
            <a:ext cx="9711600" cy="878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7" name="Google Shape;127;p16"/>
          <p:cNvSpPr>
            <a:spLocks noGrp="1"/>
          </p:cNvSpPr>
          <p:nvPr>
            <p:ph type="body" idx="17"/>
          </p:nvPr>
        </p:nvSpPr>
        <p:spPr>
          <a:xfrm>
            <a:off x="1934100" y="4377620"/>
            <a:ext cx="9711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8" name="Google Shape;128;p16"/>
          <p:cNvSpPr>
            <a:spLocks noGrp="1"/>
          </p:cNvSpPr>
          <p:nvPr>
            <p:ph type="body" idx="18"/>
          </p:nvPr>
        </p:nvSpPr>
        <p:spPr>
          <a:xfrm>
            <a:off x="1934100" y="5171233"/>
            <a:ext cx="9711600" cy="878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29" name="Google Shape;129;p16"/>
          <p:cNvSpPr/>
          <p:nvPr/>
        </p:nvSpPr>
        <p:spPr>
          <a:xfrm>
            <a:off x="1569200" y="4586833"/>
            <a:ext cx="68000" cy="1245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30" name="Google Shape;130;p16"/>
          <p:cNvSpPr/>
          <p:nvPr/>
        </p:nvSpPr>
        <p:spPr>
          <a:xfrm>
            <a:off x="1569200" y="2806200"/>
            <a:ext cx="68000" cy="1245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31" name="Google Shape;131;p16"/>
          <p:cNvSpPr/>
          <p:nvPr/>
        </p:nvSpPr>
        <p:spPr>
          <a:xfrm>
            <a:off x="1569200" y="1103567"/>
            <a:ext cx="68000" cy="1245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32" name="Google Shape;132;p16"/>
          <p:cNvSpPr>
            <a:spLocks noGrp="1"/>
          </p:cNvSpPr>
          <p:nvPr>
            <p:ph type="ctrTitle"/>
          </p:nvPr>
        </p:nvSpPr>
        <p:spPr>
          <a:xfrm rot="-5400000">
            <a:off x="-2115400" y="3064200"/>
            <a:ext cx="57168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matchingName="Slide with 4 key metrics v2">
  <p:cSld name="CUSTOM_1">
    <p:bg>
      <p:bgPr>
        <a:solidFill>
          <a:schemeClr val="lt1"/>
        </a:solidFill>
        <a:effectLst/>
      </p:bgPr>
    </p:bg>
    <p:spTree>
      <p:nvGrpSpPr>
        <p:cNvPr id="1" name="Shape 133"/>
        <p:cNvGrpSpPr/>
        <p:nvPr/>
      </p:nvGrpSpPr>
      <p:grpSpPr>
        <a:xfrm>
          <a:off x="0" y="0"/>
          <a:ext cx="0" cy="0"/>
          <a:chOff x="0" y="0"/>
          <a:chExt cx="0" cy="0"/>
        </a:xfrm>
      </p:grpSpPr>
      <p:sp>
        <p:nvSpPr>
          <p:cNvPr id="134" name="Google Shape;134;p17"/>
          <p:cNvSpPr/>
          <p:nvPr/>
        </p:nvSpPr>
        <p:spPr>
          <a:xfrm>
            <a:off x="0" y="2143200"/>
            <a:ext cx="12192000" cy="4715200"/>
          </a:xfrm>
          <a:prstGeom prst="round1Rect">
            <a:avLst>
              <a:gd name="adj" fmla="val 7078"/>
            </a:avLst>
          </a:prstGeom>
          <a:solidFill>
            <a:schemeClr val="accent3"/>
          </a:solidFill>
          <a:ln>
            <a:noFill/>
          </a:ln>
          <a:effectLst>
            <a:outerShdw blurRad="285750" dist="76200" dir="5400000" algn="bl" rotWithShape="0">
              <a:schemeClr val="accent5">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7"/>
          <p:cNvSpPr>
            <a:spLocks noGrp="1"/>
          </p:cNvSpPr>
          <p:nvPr>
            <p:ph type="body" idx="13"/>
          </p:nvPr>
        </p:nvSpPr>
        <p:spPr>
          <a:xfrm>
            <a:off x="470400" y="2446833"/>
            <a:ext cx="2409600" cy="7200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6" name="Google Shape;136;p17"/>
          <p:cNvSpPr>
            <a:spLocks noGrp="1"/>
          </p:cNvSpPr>
          <p:nvPr>
            <p:ph type="body" idx="17"/>
          </p:nvPr>
        </p:nvSpPr>
        <p:spPr>
          <a:xfrm>
            <a:off x="470400" y="3401267"/>
            <a:ext cx="2409600" cy="29520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7" name="Google Shape;137;p17"/>
          <p:cNvSpPr>
            <a:spLocks noGrp="1"/>
          </p:cNvSpPr>
          <p:nvPr>
            <p:ph type="body" idx="14"/>
          </p:nvPr>
        </p:nvSpPr>
        <p:spPr>
          <a:xfrm>
            <a:off x="3432000" y="2446833"/>
            <a:ext cx="2409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8" name="Google Shape;138;p17"/>
          <p:cNvSpPr>
            <a:spLocks noGrp="1"/>
          </p:cNvSpPr>
          <p:nvPr>
            <p:ph type="body" idx="18"/>
          </p:nvPr>
        </p:nvSpPr>
        <p:spPr>
          <a:xfrm>
            <a:off x="3432000" y="3401267"/>
            <a:ext cx="2409600" cy="2952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39" name="Google Shape;139;p17"/>
          <p:cNvSpPr>
            <a:spLocks noGrp="1"/>
          </p:cNvSpPr>
          <p:nvPr>
            <p:ph type="body" idx="15"/>
          </p:nvPr>
        </p:nvSpPr>
        <p:spPr>
          <a:xfrm>
            <a:off x="6384000" y="2446833"/>
            <a:ext cx="2409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0" name="Google Shape;140;p17"/>
          <p:cNvSpPr>
            <a:spLocks noGrp="1"/>
          </p:cNvSpPr>
          <p:nvPr>
            <p:ph type="body" idx="23"/>
          </p:nvPr>
        </p:nvSpPr>
        <p:spPr>
          <a:xfrm>
            <a:off x="6384000" y="3401267"/>
            <a:ext cx="2409600" cy="2952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1" name="Google Shape;141;p17"/>
          <p:cNvSpPr>
            <a:spLocks noGrp="1"/>
          </p:cNvSpPr>
          <p:nvPr>
            <p:ph type="body" idx="16"/>
          </p:nvPr>
        </p:nvSpPr>
        <p:spPr>
          <a:xfrm>
            <a:off x="9336000" y="2446833"/>
            <a:ext cx="2409600" cy="720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2" name="Google Shape;142;p17"/>
          <p:cNvSpPr>
            <a:spLocks noGrp="1"/>
          </p:cNvSpPr>
          <p:nvPr>
            <p:ph type="body" idx="24"/>
          </p:nvPr>
        </p:nvSpPr>
        <p:spPr>
          <a:xfrm>
            <a:off x="9336000" y="3401267"/>
            <a:ext cx="2409600" cy="2952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43" name="Google Shape;143;p17"/>
          <p:cNvSpPr>
            <a:spLocks noGrp="1"/>
          </p:cNvSpPr>
          <p:nvPr>
            <p:ph type="ctrTitle"/>
          </p:nvPr>
        </p:nvSpPr>
        <p:spPr>
          <a:xfrm>
            <a:off x="470400" y="693767"/>
            <a:ext cx="10555200" cy="720000"/>
          </a:xfrm>
          <a:prstGeom prst="rect">
            <a:avLst/>
          </a:prstGeom>
        </p:spPr>
        <p:txBody>
          <a:bodyPr spcFirstLastPara="1" wrap="square" lIns="0" tIns="0" rIns="0" bIns="0" anchor="t" anchorCtr="0">
            <a:noAutofit/>
          </a:bodyPr>
          <a:lstStyle>
            <a:lvl1pPr>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vl6pPr>
              <a:defRPr>
                <a:solidFill>
                  <a:schemeClr val="accent1"/>
                </a:solidFill>
              </a:defRPr>
            </a:lvl6pPr>
            <a:lvl7pPr>
              <a:defRPr>
                <a:solidFill>
                  <a:schemeClr val="accent1"/>
                </a:solidFill>
              </a:defRPr>
            </a:lvl7pPr>
            <a:lvl8pPr>
              <a:defRPr>
                <a:solidFill>
                  <a:schemeClr val="accent1"/>
                </a:solidFill>
              </a:defRPr>
            </a:lvl8pPr>
            <a:lvl9pPr>
              <a:defRPr>
                <a:solidFill>
                  <a:schemeClr val="accent1"/>
                </a:solidFill>
              </a:defRPr>
            </a:lvl9pPr>
          </a:lstStyle>
          <a:p>
            <a:r>
              <a:rPr lang="en-US"/>
              <a:t>Click to edit Master title style</a:t>
            </a:r>
          </a:p>
        </p:txBody>
      </p:sp>
      <p:sp>
        <p:nvSpPr>
          <p:cNvPr id="144" name="Google Shape;144;p17"/>
          <p:cNvSpPr/>
          <p:nvPr/>
        </p:nvSpPr>
        <p:spPr>
          <a:xfrm rot="5400000">
            <a:off x="1628000" y="985599"/>
            <a:ext cx="69200" cy="2384400"/>
          </a:xfrm>
          <a:prstGeom prst="roundRect">
            <a:avLst>
              <a:gd name="adj" fmla="val 27233"/>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45" name="Google Shape;145;p17"/>
          <p:cNvSpPr/>
          <p:nvPr/>
        </p:nvSpPr>
        <p:spPr>
          <a:xfrm rot="5400000">
            <a:off x="4602200" y="985599"/>
            <a:ext cx="69200" cy="2384400"/>
          </a:xfrm>
          <a:prstGeom prst="roundRect">
            <a:avLst>
              <a:gd name="adj" fmla="val 27233"/>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46" name="Google Shape;146;p17"/>
          <p:cNvSpPr/>
          <p:nvPr/>
        </p:nvSpPr>
        <p:spPr>
          <a:xfrm rot="5400000">
            <a:off x="7554200" y="985599"/>
            <a:ext cx="69200" cy="2384400"/>
          </a:xfrm>
          <a:prstGeom prst="roundRect">
            <a:avLst>
              <a:gd name="adj" fmla="val 27233"/>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47" name="Google Shape;147;p17"/>
          <p:cNvSpPr/>
          <p:nvPr/>
        </p:nvSpPr>
        <p:spPr>
          <a:xfrm rot="5400000">
            <a:off x="10506200" y="985599"/>
            <a:ext cx="69200" cy="2384400"/>
          </a:xfrm>
          <a:prstGeom prst="roundRect">
            <a:avLst>
              <a:gd name="adj" fmla="val 27233"/>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matchingName="Slide with 3 key metrics v2">
  <p:cSld name="CUSTOM_4">
    <p:bg>
      <p:bgPr>
        <a:solidFill>
          <a:schemeClr val="accent2"/>
        </a:solidFill>
        <a:effectLst/>
      </p:bgPr>
    </p:bg>
    <p:spTree>
      <p:nvGrpSpPr>
        <p:cNvPr id="1" name="Shape 148"/>
        <p:cNvGrpSpPr/>
        <p:nvPr/>
      </p:nvGrpSpPr>
      <p:grpSpPr>
        <a:xfrm>
          <a:off x="0" y="0"/>
          <a:ext cx="0" cy="0"/>
          <a:chOff x="0" y="0"/>
          <a:chExt cx="0" cy="0"/>
        </a:xfrm>
      </p:grpSpPr>
      <p:sp>
        <p:nvSpPr>
          <p:cNvPr id="149" name="Google Shape;149;p18"/>
          <p:cNvSpPr/>
          <p:nvPr/>
        </p:nvSpPr>
        <p:spPr>
          <a:xfrm>
            <a:off x="1449567" y="542467"/>
            <a:ext cx="10164800" cy="1851600"/>
          </a:xfrm>
          <a:prstGeom prst="roundRect">
            <a:avLst>
              <a:gd name="adj" fmla="val 8846"/>
            </a:avLst>
          </a:prstGeom>
          <a:solidFill>
            <a:schemeClr val="accent3"/>
          </a:solidFill>
          <a:ln>
            <a:noFill/>
          </a:ln>
          <a:effectLst>
            <a:outerShdw blurRad="285750" dist="76200" dir="5400000" algn="bl" rotWithShape="0">
              <a:schemeClr val="accent5">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8"/>
          <p:cNvSpPr/>
          <p:nvPr/>
        </p:nvSpPr>
        <p:spPr>
          <a:xfrm>
            <a:off x="1449567" y="2503200"/>
            <a:ext cx="10164800" cy="1851600"/>
          </a:xfrm>
          <a:prstGeom prst="roundRect">
            <a:avLst>
              <a:gd name="adj" fmla="val 884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8"/>
          <p:cNvSpPr/>
          <p:nvPr/>
        </p:nvSpPr>
        <p:spPr>
          <a:xfrm>
            <a:off x="1449567" y="4463933"/>
            <a:ext cx="10164800" cy="1851600"/>
          </a:xfrm>
          <a:prstGeom prst="roundRect">
            <a:avLst>
              <a:gd name="adj" fmla="val 884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8"/>
          <p:cNvSpPr>
            <a:spLocks noGrp="1"/>
          </p:cNvSpPr>
          <p:nvPr>
            <p:ph type="body" idx="13"/>
          </p:nvPr>
        </p:nvSpPr>
        <p:spPr>
          <a:xfrm>
            <a:off x="1747967" y="788267"/>
            <a:ext cx="9568000" cy="525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3" name="Google Shape;153;p18"/>
          <p:cNvSpPr>
            <a:spLocks noGrp="1"/>
          </p:cNvSpPr>
          <p:nvPr>
            <p:ph type="body" idx="14"/>
          </p:nvPr>
        </p:nvSpPr>
        <p:spPr>
          <a:xfrm>
            <a:off x="1747967" y="1418633"/>
            <a:ext cx="9651200" cy="729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4" name="Google Shape;154;p18"/>
          <p:cNvSpPr>
            <a:spLocks noGrp="1"/>
          </p:cNvSpPr>
          <p:nvPr>
            <p:ph type="ctrTitle"/>
          </p:nvPr>
        </p:nvSpPr>
        <p:spPr>
          <a:xfrm rot="-5400000">
            <a:off x="-2173367" y="3052533"/>
            <a:ext cx="5796400" cy="7296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155" name="Google Shape;155;p18"/>
          <p:cNvSpPr>
            <a:spLocks noGrp="1"/>
          </p:cNvSpPr>
          <p:nvPr>
            <p:ph type="body" idx="15"/>
          </p:nvPr>
        </p:nvSpPr>
        <p:spPr>
          <a:xfrm>
            <a:off x="1747967" y="2749017"/>
            <a:ext cx="9568000" cy="525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6" name="Google Shape;156;p18"/>
          <p:cNvSpPr>
            <a:spLocks noGrp="1"/>
          </p:cNvSpPr>
          <p:nvPr>
            <p:ph type="body" idx="16"/>
          </p:nvPr>
        </p:nvSpPr>
        <p:spPr>
          <a:xfrm>
            <a:off x="1747967" y="3379384"/>
            <a:ext cx="9651200" cy="729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7" name="Google Shape;157;p18"/>
          <p:cNvSpPr>
            <a:spLocks noGrp="1"/>
          </p:cNvSpPr>
          <p:nvPr>
            <p:ph type="body" idx="17"/>
          </p:nvPr>
        </p:nvSpPr>
        <p:spPr>
          <a:xfrm>
            <a:off x="1747967" y="4709767"/>
            <a:ext cx="9568000" cy="52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8" name="Google Shape;158;p18"/>
          <p:cNvSpPr>
            <a:spLocks noGrp="1"/>
          </p:cNvSpPr>
          <p:nvPr>
            <p:ph type="body" idx="18"/>
          </p:nvPr>
        </p:nvSpPr>
        <p:spPr>
          <a:xfrm>
            <a:off x="1747967" y="5340133"/>
            <a:ext cx="96512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59" name="Google Shape;159;p18"/>
          <p:cNvSpPr/>
          <p:nvPr/>
        </p:nvSpPr>
        <p:spPr>
          <a:xfrm>
            <a:off x="1449567" y="788267"/>
            <a:ext cx="72400" cy="1360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60" name="Google Shape;160;p18"/>
          <p:cNvSpPr/>
          <p:nvPr/>
        </p:nvSpPr>
        <p:spPr>
          <a:xfrm>
            <a:off x="1449567" y="2749000"/>
            <a:ext cx="72400" cy="1360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61" name="Google Shape;161;p18"/>
          <p:cNvSpPr/>
          <p:nvPr/>
        </p:nvSpPr>
        <p:spPr>
          <a:xfrm>
            <a:off x="1449567" y="4709733"/>
            <a:ext cx="72400" cy="1360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matchingName="Slide with 3 items on timeline">
  <p:cSld name="CUSTOM_5">
    <p:bg>
      <p:bgPr>
        <a:solidFill>
          <a:schemeClr val="accent2"/>
        </a:solidFill>
        <a:effectLst/>
      </p:bgPr>
    </p:bg>
    <p:spTree>
      <p:nvGrpSpPr>
        <p:cNvPr id="1" name="Shape 162"/>
        <p:cNvGrpSpPr/>
        <p:nvPr/>
      </p:nvGrpSpPr>
      <p:grpSpPr>
        <a:xfrm>
          <a:off x="0" y="0"/>
          <a:ext cx="0" cy="0"/>
          <a:chOff x="0" y="0"/>
          <a:chExt cx="0" cy="0"/>
        </a:xfrm>
      </p:grpSpPr>
      <p:cxnSp>
        <p:nvCxnSpPr>
          <p:cNvPr id="163" name="Google Shape;163;p19"/>
          <p:cNvCxnSpPr/>
          <p:nvPr/>
        </p:nvCxnSpPr>
        <p:spPr>
          <a:xfrm>
            <a:off x="6612767" y="15267"/>
            <a:ext cx="0" cy="6843200"/>
          </a:xfrm>
          <a:prstGeom prst="straightConnector1">
            <a:avLst/>
          </a:prstGeom>
          <a:noFill/>
          <a:ln w="9525" cap="flat" cmpd="sng">
            <a:solidFill>
              <a:schemeClr val="lt1"/>
            </a:solidFill>
            <a:prstDash val="solid"/>
            <a:round/>
            <a:headEnd type="none" w="med" len="med"/>
            <a:tailEnd type="none" w="med" len="med"/>
          </a:ln>
        </p:spPr>
      </p:cxnSp>
      <p:sp>
        <p:nvSpPr>
          <p:cNvPr id="164" name="Google Shape;164;p19"/>
          <p:cNvSpPr/>
          <p:nvPr/>
        </p:nvSpPr>
        <p:spPr>
          <a:xfrm>
            <a:off x="6453473" y="774217"/>
            <a:ext cx="324000" cy="324000"/>
          </a:xfrm>
          <a:prstGeom prst="roundRect">
            <a:avLst>
              <a:gd name="adj" fmla="val 30676"/>
            </a:avLst>
          </a:prstGeom>
          <a:solidFill>
            <a:schemeClr val="lt1"/>
          </a:solidFill>
          <a:ln w="3810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9"/>
          <p:cNvSpPr/>
          <p:nvPr/>
        </p:nvSpPr>
        <p:spPr>
          <a:xfrm flipH="1">
            <a:off x="6420475" y="2829600"/>
            <a:ext cx="324000" cy="324000"/>
          </a:xfrm>
          <a:prstGeom prst="roundRect">
            <a:avLst>
              <a:gd name="adj" fmla="val 30676"/>
            </a:avLst>
          </a:prstGeom>
          <a:solidFill>
            <a:schemeClr val="lt1"/>
          </a:solidFill>
          <a:ln w="3810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9"/>
          <p:cNvSpPr/>
          <p:nvPr/>
        </p:nvSpPr>
        <p:spPr>
          <a:xfrm>
            <a:off x="6420473" y="4722300"/>
            <a:ext cx="324000" cy="324000"/>
          </a:xfrm>
          <a:prstGeom prst="roundRect">
            <a:avLst>
              <a:gd name="adj" fmla="val 30676"/>
            </a:avLst>
          </a:prstGeom>
          <a:solidFill>
            <a:schemeClr val="lt1"/>
          </a:solidFill>
          <a:ln w="3810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9"/>
          <p:cNvSpPr>
            <a:spLocks noGrp="1"/>
          </p:cNvSpPr>
          <p:nvPr>
            <p:ph type="body" idx="13"/>
          </p:nvPr>
        </p:nvSpPr>
        <p:spPr>
          <a:xfrm>
            <a:off x="7034500" y="640800"/>
            <a:ext cx="4591600" cy="65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68" name="Google Shape;168;p19"/>
          <p:cNvSpPr>
            <a:spLocks noGrp="1"/>
          </p:cNvSpPr>
          <p:nvPr>
            <p:ph type="body" idx="14"/>
          </p:nvPr>
        </p:nvSpPr>
        <p:spPr>
          <a:xfrm>
            <a:off x="7034500" y="1296233"/>
            <a:ext cx="4591600" cy="120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69" name="Google Shape;169;p19"/>
          <p:cNvSpPr>
            <a:spLocks noGrp="1"/>
          </p:cNvSpPr>
          <p:nvPr>
            <p:ph type="body" idx="17"/>
          </p:nvPr>
        </p:nvSpPr>
        <p:spPr>
          <a:xfrm>
            <a:off x="7034500" y="4637100"/>
            <a:ext cx="4591600" cy="65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70" name="Google Shape;170;p19"/>
          <p:cNvSpPr>
            <a:spLocks noGrp="1"/>
          </p:cNvSpPr>
          <p:nvPr>
            <p:ph type="body" idx="18"/>
          </p:nvPr>
        </p:nvSpPr>
        <p:spPr>
          <a:xfrm>
            <a:off x="7034500" y="5292700"/>
            <a:ext cx="4591600" cy="120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71" name="Google Shape;171;p19"/>
          <p:cNvSpPr>
            <a:spLocks noGrp="1"/>
          </p:cNvSpPr>
          <p:nvPr>
            <p:ph type="body" idx="15"/>
          </p:nvPr>
        </p:nvSpPr>
        <p:spPr>
          <a:xfrm>
            <a:off x="1506933" y="2664000"/>
            <a:ext cx="4591600" cy="65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72" name="Google Shape;172;p19"/>
          <p:cNvSpPr>
            <a:spLocks noGrp="1"/>
          </p:cNvSpPr>
          <p:nvPr>
            <p:ph type="body" idx="16"/>
          </p:nvPr>
        </p:nvSpPr>
        <p:spPr>
          <a:xfrm>
            <a:off x="1506933" y="3319600"/>
            <a:ext cx="4591600" cy="1205600"/>
          </a:xfrm>
          <a:prstGeom prst="rect">
            <a:avLst/>
          </a:prstGeom>
        </p:spPr>
        <p:txBody>
          <a:bodyPr spcFirstLastPara="1" wrap="square" lIns="0" tIns="0" rIns="0" bIns="0" anchor="t" anchorCtr="0">
            <a:noAutofit/>
          </a:bodyPr>
          <a:lstStyle>
            <a:lvl1pPr marL="457200" indent="-298450" algn="r">
              <a:defRPr/>
            </a:lvl1pPr>
            <a:lvl2pPr marL="914400" indent="-298450" algn="r">
              <a:defRPr/>
            </a:lvl2pPr>
            <a:lvl3pPr marL="1371600" indent="-298450" algn="r">
              <a:defRPr/>
            </a:lvl3pPr>
            <a:lvl4pPr marL="1828800" indent="-298450" algn="r">
              <a:defRPr/>
            </a:lvl4pPr>
            <a:lvl5pPr marL="2286000" indent="-298450" algn="r">
              <a:defRPr/>
            </a:lvl5pPr>
            <a:lvl6pPr marL="2743200" indent="-298450" algn="r">
              <a:defRPr/>
            </a:lvl6pPr>
            <a:lvl7pPr marL="3200400" indent="-298450" algn="r">
              <a:defRPr/>
            </a:lvl7pPr>
            <a:lvl8pPr marL="3657600" indent="-298450" algn="r">
              <a:defRPr/>
            </a:lvl8pPr>
            <a:lvl9pPr marL="4114800" indent="-298450" algn="r">
              <a:defRPr/>
            </a:lvl9pPr>
          </a:lstStyle>
          <a:p>
            <a:r>
              <a:rPr lang="en-US"/>
              <a:t>Click to edit Master text styles</a:t>
            </a:r>
          </a:p>
        </p:txBody>
      </p:sp>
      <p:sp>
        <p:nvSpPr>
          <p:cNvPr id="173" name="Google Shape;173;p19"/>
          <p:cNvSpPr>
            <a:spLocks noGrp="1"/>
          </p:cNvSpPr>
          <p:nvPr>
            <p:ph type="ctrTitle"/>
          </p:nvPr>
        </p:nvSpPr>
        <p:spPr>
          <a:xfrm>
            <a:off x="970467" y="576233"/>
            <a:ext cx="44892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matchingName="Slide with 3 items on timeline v2">
  <p:cSld name="CUSTOM_6">
    <p:bg>
      <p:bgPr>
        <a:solidFill>
          <a:schemeClr val="lt1"/>
        </a:solidFill>
        <a:effectLst/>
      </p:bgPr>
    </p:bg>
    <p:spTree>
      <p:nvGrpSpPr>
        <p:cNvPr id="1" name="Shape 174"/>
        <p:cNvGrpSpPr/>
        <p:nvPr/>
      </p:nvGrpSpPr>
      <p:grpSpPr>
        <a:xfrm>
          <a:off x="0" y="0"/>
          <a:ext cx="0" cy="0"/>
          <a:chOff x="0" y="0"/>
          <a:chExt cx="0" cy="0"/>
        </a:xfrm>
      </p:grpSpPr>
      <p:sp>
        <p:nvSpPr>
          <p:cNvPr id="175" name="Google Shape;175;p20"/>
          <p:cNvSpPr/>
          <p:nvPr/>
        </p:nvSpPr>
        <p:spPr>
          <a:xfrm>
            <a:off x="-24000" y="1583200"/>
            <a:ext cx="12192000" cy="5320000"/>
          </a:xfrm>
          <a:prstGeom prst="round1Rect">
            <a:avLst>
              <a:gd name="adj" fmla="val 7078"/>
            </a:avLst>
          </a:prstGeom>
          <a:solidFill>
            <a:schemeClr val="accent3"/>
          </a:solidFill>
          <a:ln>
            <a:noFill/>
          </a:ln>
          <a:effectLst>
            <a:outerShdw blurRad="285750" dist="76200" dir="5400000" algn="bl" rotWithShape="0">
              <a:schemeClr val="accent5">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76" name="Google Shape;176;p20"/>
          <p:cNvCxnSpPr/>
          <p:nvPr/>
        </p:nvCxnSpPr>
        <p:spPr>
          <a:xfrm>
            <a:off x="1438833" y="2302033"/>
            <a:ext cx="9454000" cy="0"/>
          </a:xfrm>
          <a:prstGeom prst="straightConnector1">
            <a:avLst/>
          </a:prstGeom>
          <a:noFill/>
          <a:ln w="9525" cap="flat" cmpd="sng">
            <a:solidFill>
              <a:schemeClr val="accent2"/>
            </a:solidFill>
            <a:prstDash val="solid"/>
            <a:round/>
            <a:headEnd type="none" w="med" len="med"/>
            <a:tailEnd type="none" w="med" len="med"/>
          </a:ln>
        </p:spPr>
      </p:cxnSp>
      <p:sp>
        <p:nvSpPr>
          <p:cNvPr id="177" name="Google Shape;177;p20"/>
          <p:cNvSpPr/>
          <p:nvPr/>
        </p:nvSpPr>
        <p:spPr>
          <a:xfrm>
            <a:off x="1329873" y="2140017"/>
            <a:ext cx="324000" cy="324000"/>
          </a:xfrm>
          <a:prstGeom prst="roundRect">
            <a:avLst>
              <a:gd name="adj" fmla="val 30676"/>
            </a:avLst>
          </a:prstGeom>
          <a:solidFill>
            <a:schemeClr val="accent2"/>
          </a:solidFill>
          <a:ln w="3810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0"/>
          <p:cNvSpPr/>
          <p:nvPr/>
        </p:nvSpPr>
        <p:spPr>
          <a:xfrm>
            <a:off x="4680573" y="2140017"/>
            <a:ext cx="324000" cy="324000"/>
          </a:xfrm>
          <a:prstGeom prst="roundRect">
            <a:avLst>
              <a:gd name="adj" fmla="val 30676"/>
            </a:avLst>
          </a:prstGeom>
          <a:solidFill>
            <a:schemeClr val="accent2"/>
          </a:solidFill>
          <a:ln w="3810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0"/>
          <p:cNvSpPr/>
          <p:nvPr/>
        </p:nvSpPr>
        <p:spPr>
          <a:xfrm>
            <a:off x="8078007" y="2140017"/>
            <a:ext cx="324000" cy="324000"/>
          </a:xfrm>
          <a:prstGeom prst="roundRect">
            <a:avLst>
              <a:gd name="adj" fmla="val 30676"/>
            </a:avLst>
          </a:prstGeom>
          <a:solidFill>
            <a:schemeClr val="accent2"/>
          </a:solidFill>
          <a:ln w="3810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0"/>
          <p:cNvSpPr>
            <a:spLocks noGrp="1"/>
          </p:cNvSpPr>
          <p:nvPr>
            <p:ph type="body" idx="13"/>
          </p:nvPr>
        </p:nvSpPr>
        <p:spPr>
          <a:xfrm>
            <a:off x="1329867" y="2633967"/>
            <a:ext cx="2831600" cy="82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1" name="Google Shape;181;p20"/>
          <p:cNvSpPr>
            <a:spLocks noGrp="1"/>
          </p:cNvSpPr>
          <p:nvPr>
            <p:ph type="body" idx="16"/>
          </p:nvPr>
        </p:nvSpPr>
        <p:spPr>
          <a:xfrm>
            <a:off x="1329867" y="3630300"/>
            <a:ext cx="2831600" cy="262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2" name="Google Shape;182;p20"/>
          <p:cNvSpPr>
            <a:spLocks noGrp="1"/>
          </p:cNvSpPr>
          <p:nvPr>
            <p:ph type="body" idx="14"/>
          </p:nvPr>
        </p:nvSpPr>
        <p:spPr>
          <a:xfrm>
            <a:off x="4680400" y="2633967"/>
            <a:ext cx="2831600" cy="82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3" name="Google Shape;183;p20"/>
          <p:cNvSpPr>
            <a:spLocks noGrp="1"/>
          </p:cNvSpPr>
          <p:nvPr>
            <p:ph type="body" idx="17"/>
          </p:nvPr>
        </p:nvSpPr>
        <p:spPr>
          <a:xfrm>
            <a:off x="4680400" y="3630300"/>
            <a:ext cx="2831600" cy="262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4" name="Google Shape;184;p20"/>
          <p:cNvSpPr>
            <a:spLocks noGrp="1"/>
          </p:cNvSpPr>
          <p:nvPr>
            <p:ph type="body" idx="15"/>
          </p:nvPr>
        </p:nvSpPr>
        <p:spPr>
          <a:xfrm>
            <a:off x="8078800" y="2633967"/>
            <a:ext cx="2831600" cy="8264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5" name="Google Shape;185;p20"/>
          <p:cNvSpPr>
            <a:spLocks noGrp="1"/>
          </p:cNvSpPr>
          <p:nvPr>
            <p:ph type="body" idx="18"/>
          </p:nvPr>
        </p:nvSpPr>
        <p:spPr>
          <a:xfrm>
            <a:off x="8078800" y="3630300"/>
            <a:ext cx="2831600" cy="26200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86" name="Google Shape;186;p20"/>
          <p:cNvSpPr>
            <a:spLocks noGrp="1"/>
          </p:cNvSpPr>
          <p:nvPr>
            <p:ph type="ctrTitle"/>
          </p:nvPr>
        </p:nvSpPr>
        <p:spPr>
          <a:xfrm>
            <a:off x="1204800" y="392733"/>
            <a:ext cx="9796800" cy="729600"/>
          </a:xfrm>
          <a:prstGeom prst="rect">
            <a:avLst/>
          </a:prstGeom>
        </p:spPr>
        <p:txBody>
          <a:bodyPr spcFirstLastPara="1" wrap="square" lIns="0" tIns="0" rIns="0" bIns="0" anchor="t" anchorCtr="0">
            <a:noAutofit/>
          </a:bodyPr>
          <a:lstStyle>
            <a:lvl1pPr>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Tree>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matchingName="Slide with 4 items on timeline 1">
  <p:cSld name="CUSTOM_7">
    <p:bg>
      <p:bgPr>
        <a:solidFill>
          <a:schemeClr val="accent2"/>
        </a:solidFill>
        <a:effectLst/>
      </p:bgPr>
    </p:bg>
    <p:spTree>
      <p:nvGrpSpPr>
        <p:cNvPr id="1" name="Shape 187"/>
        <p:cNvGrpSpPr/>
        <p:nvPr/>
      </p:nvGrpSpPr>
      <p:grpSpPr>
        <a:xfrm>
          <a:off x="0" y="0"/>
          <a:ext cx="0" cy="0"/>
          <a:chOff x="0" y="0"/>
          <a:chExt cx="0" cy="0"/>
        </a:xfrm>
      </p:grpSpPr>
      <p:cxnSp>
        <p:nvCxnSpPr>
          <p:cNvPr id="188" name="Google Shape;188;p21"/>
          <p:cNvCxnSpPr/>
          <p:nvPr/>
        </p:nvCxnSpPr>
        <p:spPr>
          <a:xfrm>
            <a:off x="0" y="1841967"/>
            <a:ext cx="12411200" cy="0"/>
          </a:xfrm>
          <a:prstGeom prst="straightConnector1">
            <a:avLst/>
          </a:prstGeom>
          <a:noFill/>
          <a:ln w="9525" cap="flat" cmpd="sng">
            <a:solidFill>
              <a:schemeClr val="lt1"/>
            </a:solidFill>
            <a:prstDash val="solid"/>
            <a:round/>
            <a:headEnd type="none" w="med" len="med"/>
            <a:tailEnd type="none" w="med" len="med"/>
          </a:ln>
        </p:spPr>
      </p:cxnSp>
      <p:sp>
        <p:nvSpPr>
          <p:cNvPr id="189" name="Google Shape;189;p21"/>
          <p:cNvSpPr/>
          <p:nvPr/>
        </p:nvSpPr>
        <p:spPr>
          <a:xfrm>
            <a:off x="492073" y="1679951"/>
            <a:ext cx="324000" cy="324000"/>
          </a:xfrm>
          <a:prstGeom prst="roundRect">
            <a:avLst>
              <a:gd name="adj" fmla="val 30676"/>
            </a:avLst>
          </a:prstGeom>
          <a:solidFill>
            <a:schemeClr val="lt1"/>
          </a:solidFill>
          <a:ln w="3810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1"/>
          <p:cNvSpPr/>
          <p:nvPr/>
        </p:nvSpPr>
        <p:spPr>
          <a:xfrm>
            <a:off x="3586773" y="1679951"/>
            <a:ext cx="324000" cy="324000"/>
          </a:xfrm>
          <a:prstGeom prst="roundRect">
            <a:avLst>
              <a:gd name="adj" fmla="val 30676"/>
            </a:avLst>
          </a:prstGeom>
          <a:solidFill>
            <a:schemeClr val="lt1"/>
          </a:solidFill>
          <a:ln w="3810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1"/>
          <p:cNvSpPr/>
          <p:nvPr/>
        </p:nvSpPr>
        <p:spPr>
          <a:xfrm>
            <a:off x="6624340" y="1679951"/>
            <a:ext cx="324000" cy="324000"/>
          </a:xfrm>
          <a:prstGeom prst="roundRect">
            <a:avLst>
              <a:gd name="adj" fmla="val 30676"/>
            </a:avLst>
          </a:prstGeom>
          <a:solidFill>
            <a:schemeClr val="lt1"/>
          </a:solidFill>
          <a:ln w="3810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1"/>
          <p:cNvSpPr/>
          <p:nvPr/>
        </p:nvSpPr>
        <p:spPr>
          <a:xfrm>
            <a:off x="9661907" y="1679951"/>
            <a:ext cx="324000" cy="324000"/>
          </a:xfrm>
          <a:prstGeom prst="roundRect">
            <a:avLst>
              <a:gd name="adj" fmla="val 30676"/>
            </a:avLst>
          </a:prstGeom>
          <a:solidFill>
            <a:schemeClr val="lt1"/>
          </a:solidFill>
          <a:ln w="3810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1"/>
          <p:cNvSpPr>
            <a:spLocks noGrp="1"/>
          </p:cNvSpPr>
          <p:nvPr>
            <p:ph type="body" idx="13"/>
          </p:nvPr>
        </p:nvSpPr>
        <p:spPr>
          <a:xfrm>
            <a:off x="470400" y="2168733"/>
            <a:ext cx="24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4" name="Google Shape;194;p21"/>
          <p:cNvSpPr>
            <a:spLocks noGrp="1"/>
          </p:cNvSpPr>
          <p:nvPr>
            <p:ph type="body" idx="17"/>
          </p:nvPr>
        </p:nvSpPr>
        <p:spPr>
          <a:xfrm>
            <a:off x="470400" y="3114767"/>
            <a:ext cx="2452800" cy="287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5" name="Google Shape;195;p21"/>
          <p:cNvSpPr>
            <a:spLocks noGrp="1"/>
          </p:cNvSpPr>
          <p:nvPr>
            <p:ph type="body" idx="14"/>
          </p:nvPr>
        </p:nvSpPr>
        <p:spPr>
          <a:xfrm>
            <a:off x="3513600" y="2168733"/>
            <a:ext cx="24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6" name="Google Shape;196;p21"/>
          <p:cNvSpPr>
            <a:spLocks noGrp="1"/>
          </p:cNvSpPr>
          <p:nvPr>
            <p:ph type="body" idx="18"/>
          </p:nvPr>
        </p:nvSpPr>
        <p:spPr>
          <a:xfrm>
            <a:off x="3513600" y="3114767"/>
            <a:ext cx="2452800" cy="287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7" name="Google Shape;197;p21"/>
          <p:cNvSpPr>
            <a:spLocks noGrp="1"/>
          </p:cNvSpPr>
          <p:nvPr>
            <p:ph type="body" idx="15"/>
          </p:nvPr>
        </p:nvSpPr>
        <p:spPr>
          <a:xfrm>
            <a:off x="6556800" y="2168733"/>
            <a:ext cx="24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8" name="Google Shape;198;p21"/>
          <p:cNvSpPr>
            <a:spLocks noGrp="1"/>
          </p:cNvSpPr>
          <p:nvPr>
            <p:ph type="body" idx="23"/>
          </p:nvPr>
        </p:nvSpPr>
        <p:spPr>
          <a:xfrm>
            <a:off x="6556800" y="3114767"/>
            <a:ext cx="2452800" cy="287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199" name="Google Shape;199;p21"/>
          <p:cNvSpPr>
            <a:spLocks noGrp="1"/>
          </p:cNvSpPr>
          <p:nvPr>
            <p:ph type="body" idx="16"/>
          </p:nvPr>
        </p:nvSpPr>
        <p:spPr>
          <a:xfrm>
            <a:off x="9600000" y="2168733"/>
            <a:ext cx="24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0" name="Google Shape;200;p21"/>
          <p:cNvSpPr>
            <a:spLocks noGrp="1"/>
          </p:cNvSpPr>
          <p:nvPr>
            <p:ph type="body" idx="24"/>
          </p:nvPr>
        </p:nvSpPr>
        <p:spPr>
          <a:xfrm>
            <a:off x="9600000" y="3114767"/>
            <a:ext cx="2452800" cy="2877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1" name="Google Shape;201;p21"/>
          <p:cNvSpPr>
            <a:spLocks noGrp="1"/>
          </p:cNvSpPr>
          <p:nvPr>
            <p:ph type="ctrTitle"/>
          </p:nvPr>
        </p:nvSpPr>
        <p:spPr>
          <a:xfrm>
            <a:off x="451200" y="418400"/>
            <a:ext cx="11289600" cy="729600"/>
          </a:xfrm>
          <a:prstGeom prst="rect">
            <a:avLst/>
          </a:prstGeom>
        </p:spPr>
        <p:txBody>
          <a:bodyPr spcFirstLastPara="1" wrap="square" lIns="0" tIns="0" rIns="0" bIns="0" anchor="t" anchorCtr="0">
            <a:noAutofit/>
          </a:bodyPr>
          <a:lstStyle>
            <a:lvl1pPr algn="ctr">
              <a:defRPr>
                <a:solidFill>
                  <a:schemeClr val="dk1"/>
                </a:solidFill>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matchingName="Single user slide - v1">
  <p:cSld name="CUSTOM_8">
    <p:spTree>
      <p:nvGrpSpPr>
        <p:cNvPr id="1" name="Shape 202"/>
        <p:cNvGrpSpPr/>
        <p:nvPr/>
      </p:nvGrpSpPr>
      <p:grpSpPr>
        <a:xfrm>
          <a:off x="0" y="0"/>
          <a:ext cx="0" cy="0"/>
          <a:chOff x="0" y="0"/>
          <a:chExt cx="0" cy="0"/>
        </a:xfrm>
      </p:grpSpPr>
      <p:sp>
        <p:nvSpPr>
          <p:cNvPr id="203" name="Google Shape;203;p22"/>
          <p:cNvSpPr/>
          <p:nvPr/>
        </p:nvSpPr>
        <p:spPr>
          <a:xfrm>
            <a:off x="-24000" y="0"/>
            <a:ext cx="11553600" cy="6903200"/>
          </a:xfrm>
          <a:prstGeom prst="round1Rect">
            <a:avLst>
              <a:gd name="adj" fmla="val 7078"/>
            </a:avLst>
          </a:prstGeom>
          <a:solidFill>
            <a:schemeClr val="accent3"/>
          </a:solidFill>
          <a:ln>
            <a:noFill/>
          </a:ln>
          <a:effectLst>
            <a:outerShdw blurRad="285750" dist="76200" dir="5400000" algn="bl" rotWithShape="0">
              <a:schemeClr val="accent5">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2"/>
          <p:cNvSpPr>
            <a:spLocks noGrp="1"/>
          </p:cNvSpPr>
          <p:nvPr>
            <p:ph type="ctrTitle"/>
          </p:nvPr>
        </p:nvSpPr>
        <p:spPr>
          <a:xfrm>
            <a:off x="5624300" y="390200"/>
            <a:ext cx="5328000" cy="729600"/>
          </a:xfrm>
          <a:prstGeom prst="rect">
            <a:avLst/>
          </a:prstGeom>
        </p:spPr>
        <p:txBody>
          <a:bodyPr spcFirstLastPara="1" wrap="square" lIns="0" tIns="0" rIns="0" bIns="0" anchor="t" anchorCtr="0">
            <a:noAutofit/>
          </a:bodyPr>
          <a:lstStyle>
            <a:lvl1pPr>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t>Click to edit Master title style</a:t>
            </a:r>
          </a:p>
        </p:txBody>
      </p:sp>
      <p:sp>
        <p:nvSpPr>
          <p:cNvPr id="205" name="Google Shape;205;p22"/>
          <p:cNvSpPr>
            <a:spLocks noGrp="1"/>
          </p:cNvSpPr>
          <p:nvPr>
            <p:ph type="body" idx="13"/>
          </p:nvPr>
        </p:nvSpPr>
        <p:spPr>
          <a:xfrm>
            <a:off x="5624300" y="1388500"/>
            <a:ext cx="5328000" cy="5079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6" name="Google Shape;206;p22"/>
          <p:cNvSpPr/>
          <p:nvPr/>
        </p:nvSpPr>
        <p:spPr>
          <a:xfrm>
            <a:off x="566200" y="4607000"/>
            <a:ext cx="4574400" cy="1860800"/>
          </a:xfrm>
          <a:prstGeom prst="roundRect">
            <a:avLst>
              <a:gd name="adj" fmla="val 13148"/>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7" name="Google Shape;207;p22"/>
          <p:cNvSpPr>
            <a:spLocks noGrp="1"/>
          </p:cNvSpPr>
          <p:nvPr>
            <p:ph type="body" idx="14"/>
          </p:nvPr>
        </p:nvSpPr>
        <p:spPr>
          <a:xfrm>
            <a:off x="964800" y="4976533"/>
            <a:ext cx="3772800" cy="54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8" name="Google Shape;208;p22"/>
          <p:cNvSpPr>
            <a:spLocks noGrp="1"/>
          </p:cNvSpPr>
          <p:nvPr>
            <p:ph type="body" idx="15"/>
          </p:nvPr>
        </p:nvSpPr>
        <p:spPr>
          <a:xfrm>
            <a:off x="964800" y="5557333"/>
            <a:ext cx="3772800" cy="54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09" name="Google Shape;209;p22"/>
          <p:cNvSpPr>
            <a:spLocks noGrp="1"/>
          </p:cNvSpPr>
          <p:nvPr>
            <p:ph type="pic" idx="12"/>
          </p:nvPr>
        </p:nvSpPr>
        <p:spPr>
          <a:xfrm>
            <a:off x="566200" y="390200"/>
            <a:ext cx="4513600" cy="4216800"/>
          </a:xfrm>
          <a:prstGeom prst="roundRect">
            <a:avLst>
              <a:gd name="adj" fmla="val 7101"/>
            </a:avLst>
          </a:prstGeom>
          <a:noFill/>
          <a:ln>
            <a:noFill/>
          </a:ln>
        </p:spPr>
      </p:sp>
      <p:sp>
        <p:nvSpPr>
          <p:cNvPr id="210" name="Google Shape;210;p22"/>
          <p:cNvSpPr/>
          <p:nvPr/>
        </p:nvSpPr>
        <p:spPr>
          <a:xfrm>
            <a:off x="566200" y="4857400"/>
            <a:ext cx="72400" cy="13600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matchingName="Single user layout - v2">
  <p:cSld name="CUSTOM_9">
    <p:bg>
      <p:bgPr>
        <a:solidFill>
          <a:schemeClr val="accent2"/>
        </a:solidFill>
        <a:effectLst/>
      </p:bgPr>
    </p:bg>
    <p:spTree>
      <p:nvGrpSpPr>
        <p:cNvPr id="1" name="Shape 211"/>
        <p:cNvGrpSpPr/>
        <p:nvPr/>
      </p:nvGrpSpPr>
      <p:grpSpPr>
        <a:xfrm>
          <a:off x="0" y="0"/>
          <a:ext cx="0" cy="0"/>
          <a:chOff x="0" y="0"/>
          <a:chExt cx="0" cy="0"/>
        </a:xfrm>
      </p:grpSpPr>
      <p:sp>
        <p:nvSpPr>
          <p:cNvPr id="212" name="Google Shape;212;p23"/>
          <p:cNvSpPr/>
          <p:nvPr/>
        </p:nvSpPr>
        <p:spPr>
          <a:xfrm flipH="1">
            <a:off x="1859133" y="-22600"/>
            <a:ext cx="10332800" cy="6903200"/>
          </a:xfrm>
          <a:prstGeom prst="round1Rect">
            <a:avLst>
              <a:gd name="adj" fmla="val 7078"/>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3"/>
          <p:cNvSpPr>
            <a:spLocks noGrp="1"/>
          </p:cNvSpPr>
          <p:nvPr>
            <p:ph type="pic" idx="12"/>
          </p:nvPr>
        </p:nvSpPr>
        <p:spPr>
          <a:xfrm>
            <a:off x="456000" y="1819200"/>
            <a:ext cx="3523200" cy="4128000"/>
          </a:xfrm>
          <a:prstGeom prst="roundRect">
            <a:avLst>
              <a:gd name="adj" fmla="val 8021"/>
            </a:avLst>
          </a:prstGeom>
          <a:noFill/>
          <a:ln>
            <a:noFill/>
          </a:ln>
        </p:spPr>
      </p:sp>
      <p:sp>
        <p:nvSpPr>
          <p:cNvPr id="214" name="Google Shape;214;p23"/>
          <p:cNvSpPr>
            <a:spLocks noGrp="1"/>
          </p:cNvSpPr>
          <p:nvPr>
            <p:ph type="body" idx="13"/>
          </p:nvPr>
        </p:nvSpPr>
        <p:spPr>
          <a:xfrm>
            <a:off x="4850443" y="2113800"/>
            <a:ext cx="6590000" cy="5400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5" name="Google Shape;215;p23"/>
          <p:cNvSpPr>
            <a:spLocks noGrp="1"/>
          </p:cNvSpPr>
          <p:nvPr>
            <p:ph type="body" idx="14"/>
          </p:nvPr>
        </p:nvSpPr>
        <p:spPr>
          <a:xfrm>
            <a:off x="4850443" y="2692125"/>
            <a:ext cx="6590000" cy="5400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6" name="Google Shape;216;p23"/>
          <p:cNvSpPr>
            <a:spLocks noGrp="1"/>
          </p:cNvSpPr>
          <p:nvPr>
            <p:ph type="body" idx="15"/>
          </p:nvPr>
        </p:nvSpPr>
        <p:spPr>
          <a:xfrm>
            <a:off x="4835533" y="3697800"/>
            <a:ext cx="6590000" cy="2361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17" name="Google Shape;217;p23"/>
          <p:cNvSpPr>
            <a:spLocks noGrp="1"/>
          </p:cNvSpPr>
          <p:nvPr>
            <p:ph type="ctrTitle"/>
          </p:nvPr>
        </p:nvSpPr>
        <p:spPr>
          <a:xfrm>
            <a:off x="4835533" y="688167"/>
            <a:ext cx="65900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18" name="Google Shape;218;p23"/>
          <p:cNvSpPr/>
          <p:nvPr/>
        </p:nvSpPr>
        <p:spPr>
          <a:xfrm>
            <a:off x="4677000" y="2113800"/>
            <a:ext cx="72400" cy="1118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matchingName="Single user layout - v3">
  <p:cSld name="CUSTOM_10">
    <p:spTree>
      <p:nvGrpSpPr>
        <p:cNvPr id="1" name="Shape 219"/>
        <p:cNvGrpSpPr/>
        <p:nvPr/>
      </p:nvGrpSpPr>
      <p:grpSpPr>
        <a:xfrm>
          <a:off x="0" y="0"/>
          <a:ext cx="0" cy="0"/>
          <a:chOff x="0" y="0"/>
          <a:chExt cx="0" cy="0"/>
        </a:xfrm>
      </p:grpSpPr>
      <p:sp>
        <p:nvSpPr>
          <p:cNvPr id="220" name="Google Shape;220;p24"/>
          <p:cNvSpPr>
            <a:spLocks noGrp="1"/>
          </p:cNvSpPr>
          <p:nvPr>
            <p:ph type="pic" idx="12"/>
          </p:nvPr>
        </p:nvSpPr>
        <p:spPr>
          <a:xfrm>
            <a:off x="831733" y="1914633"/>
            <a:ext cx="4023600" cy="2624400"/>
          </a:xfrm>
          <a:prstGeom prst="roundRect">
            <a:avLst>
              <a:gd name="adj" fmla="val 8549"/>
            </a:avLst>
          </a:prstGeom>
          <a:noFill/>
          <a:ln>
            <a:noFill/>
          </a:ln>
        </p:spPr>
      </p:sp>
      <p:sp>
        <p:nvSpPr>
          <p:cNvPr id="221" name="Google Shape;221;p24"/>
          <p:cNvSpPr/>
          <p:nvPr/>
        </p:nvSpPr>
        <p:spPr>
          <a:xfrm>
            <a:off x="5165033" y="1916467"/>
            <a:ext cx="6195200" cy="4219200"/>
          </a:xfrm>
          <a:prstGeom prst="roundRect">
            <a:avLst>
              <a:gd name="adj" fmla="val 8846"/>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4"/>
          <p:cNvSpPr>
            <a:spLocks noGrp="1"/>
          </p:cNvSpPr>
          <p:nvPr>
            <p:ph type="body" idx="13"/>
          </p:nvPr>
        </p:nvSpPr>
        <p:spPr>
          <a:xfrm>
            <a:off x="5612867" y="2196867"/>
            <a:ext cx="5299600" cy="36584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23" name="Google Shape;223;p24"/>
          <p:cNvSpPr/>
          <p:nvPr/>
        </p:nvSpPr>
        <p:spPr>
          <a:xfrm>
            <a:off x="831733" y="4538884"/>
            <a:ext cx="4023600" cy="1596800"/>
          </a:xfrm>
          <a:prstGeom prst="roundRect">
            <a:avLst>
              <a:gd name="adj" fmla="val 16667"/>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4" name="Google Shape;224;p24"/>
          <p:cNvSpPr>
            <a:spLocks noGrp="1"/>
          </p:cNvSpPr>
          <p:nvPr>
            <p:ph type="body" idx="14"/>
          </p:nvPr>
        </p:nvSpPr>
        <p:spPr>
          <a:xfrm>
            <a:off x="1113033" y="4780233"/>
            <a:ext cx="3456000" cy="54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25" name="Google Shape;225;p24"/>
          <p:cNvSpPr>
            <a:spLocks noGrp="1"/>
          </p:cNvSpPr>
          <p:nvPr>
            <p:ph type="body" idx="15"/>
          </p:nvPr>
        </p:nvSpPr>
        <p:spPr>
          <a:xfrm>
            <a:off x="1113033" y="5358593"/>
            <a:ext cx="3456000" cy="540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26" name="Google Shape;226;p24"/>
          <p:cNvSpPr>
            <a:spLocks noGrp="1"/>
          </p:cNvSpPr>
          <p:nvPr>
            <p:ph type="ctrTitle"/>
          </p:nvPr>
        </p:nvSpPr>
        <p:spPr>
          <a:xfrm>
            <a:off x="831733" y="536467"/>
            <a:ext cx="105284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27" name="Google Shape;227;p24"/>
          <p:cNvSpPr/>
          <p:nvPr/>
        </p:nvSpPr>
        <p:spPr>
          <a:xfrm>
            <a:off x="831733" y="4778100"/>
            <a:ext cx="72400" cy="1118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matchingName="Contact us slide - v1">
  <p:cSld name="CUSTOM_11">
    <p:spTree>
      <p:nvGrpSpPr>
        <p:cNvPr id="1" name="Shape 228"/>
        <p:cNvGrpSpPr/>
        <p:nvPr/>
      </p:nvGrpSpPr>
      <p:grpSpPr>
        <a:xfrm>
          <a:off x="0" y="0"/>
          <a:ext cx="0" cy="0"/>
          <a:chOff x="0" y="0"/>
          <a:chExt cx="0" cy="0"/>
        </a:xfrm>
      </p:grpSpPr>
      <p:sp>
        <p:nvSpPr>
          <p:cNvPr id="229" name="Google Shape;229;p25"/>
          <p:cNvSpPr/>
          <p:nvPr/>
        </p:nvSpPr>
        <p:spPr>
          <a:xfrm rot="5400000">
            <a:off x="-1933067" y="1921600"/>
            <a:ext cx="6880800" cy="3014800"/>
          </a:xfrm>
          <a:prstGeom prst="round1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5"/>
          <p:cNvSpPr txBox="1"/>
          <p:nvPr/>
        </p:nvSpPr>
        <p:spPr>
          <a:xfrm>
            <a:off x="1487767" y="2119467"/>
            <a:ext cx="1325600" cy="611200"/>
          </a:xfrm>
          <a:prstGeom prst="rect">
            <a:avLst/>
          </a:prstGeom>
          <a:noFill/>
          <a:ln>
            <a:noFill/>
          </a:ln>
        </p:spPr>
        <p:txBody>
          <a:bodyPr spcFirstLastPara="1" wrap="square" lIns="0" tIns="91425" rIns="0" bIns="91425" anchor="t" anchorCtr="0">
            <a:noAutofit/>
          </a:bodyPr>
          <a:lstStyle/>
          <a:p>
            <a:pPr marL="0" lvl="0" indent="0" algn="l" rtl="0">
              <a:lnSpc>
                <a:spcPct val="115000"/>
              </a:lnSpc>
              <a:spcBef>
                <a:spcPts val="0"/>
              </a:spcBef>
              <a:spcAft>
                <a:spcPts val="0"/>
              </a:spcAft>
              <a:buNone/>
            </a:pPr>
            <a:r>
              <a:rPr lang="en" sz="1800" b="1">
                <a:solidFill>
                  <a:schemeClr val="dk1"/>
                </a:solidFill>
                <a:latin typeface="+mn-lt"/>
                <a:ea typeface="+mn-lt"/>
                <a:cs typeface="+mn-lt"/>
                <a:sym typeface="+mn-lt"/>
              </a:rPr>
              <a:t>Number</a:t>
            </a:r>
            <a:endParaRPr sz="1800" b="1">
              <a:solidFill>
                <a:schemeClr val="dk1"/>
              </a:solidFill>
              <a:latin typeface="+mn-lt"/>
              <a:ea typeface="+mn-lt"/>
              <a:cs typeface="+mn-lt"/>
              <a:sym typeface="+mn-lt"/>
            </a:endParaRPr>
          </a:p>
        </p:txBody>
      </p:sp>
      <p:sp>
        <p:nvSpPr>
          <p:cNvPr id="231" name="Google Shape;231;p25"/>
          <p:cNvSpPr txBox="1"/>
          <p:nvPr/>
        </p:nvSpPr>
        <p:spPr>
          <a:xfrm>
            <a:off x="1517259" y="3523217"/>
            <a:ext cx="1296400" cy="611200"/>
          </a:xfrm>
          <a:prstGeom prst="rect">
            <a:avLst/>
          </a:prstGeom>
          <a:noFill/>
          <a:ln>
            <a:noFill/>
          </a:ln>
        </p:spPr>
        <p:txBody>
          <a:bodyPr spcFirstLastPara="1" wrap="square" lIns="0" tIns="91425" rIns="0" bIns="91425" anchor="t" anchorCtr="0">
            <a:noAutofit/>
          </a:bodyPr>
          <a:lstStyle/>
          <a:p>
            <a:pPr marL="0" lvl="0" indent="0" algn="l" rtl="0">
              <a:lnSpc>
                <a:spcPct val="115000"/>
              </a:lnSpc>
              <a:spcBef>
                <a:spcPts val="0"/>
              </a:spcBef>
              <a:spcAft>
                <a:spcPts val="0"/>
              </a:spcAft>
              <a:buNone/>
            </a:pPr>
            <a:r>
              <a:rPr lang="en" sz="1800" b="1">
                <a:solidFill>
                  <a:schemeClr val="dk1"/>
                </a:solidFill>
                <a:latin typeface="+mn-lt"/>
                <a:ea typeface="+mn-lt"/>
                <a:cs typeface="+mn-lt"/>
                <a:sym typeface="+mn-lt"/>
              </a:rPr>
              <a:t>Email</a:t>
            </a:r>
            <a:endParaRPr sz="1800" b="1">
              <a:solidFill>
                <a:schemeClr val="dk1"/>
              </a:solidFill>
              <a:latin typeface="+mn-lt"/>
              <a:ea typeface="+mn-lt"/>
              <a:cs typeface="+mn-lt"/>
              <a:sym typeface="+mn-lt"/>
            </a:endParaRPr>
          </a:p>
        </p:txBody>
      </p:sp>
      <p:sp>
        <p:nvSpPr>
          <p:cNvPr id="232" name="Google Shape;232;p25"/>
          <p:cNvSpPr txBox="1"/>
          <p:nvPr/>
        </p:nvSpPr>
        <p:spPr>
          <a:xfrm>
            <a:off x="1487767" y="4926967"/>
            <a:ext cx="1325600" cy="611200"/>
          </a:xfrm>
          <a:prstGeom prst="rect">
            <a:avLst/>
          </a:prstGeom>
          <a:noFill/>
          <a:ln>
            <a:noFill/>
          </a:ln>
        </p:spPr>
        <p:txBody>
          <a:bodyPr spcFirstLastPara="1" wrap="square" lIns="0" tIns="91425" rIns="0" bIns="91425" anchor="t" anchorCtr="0">
            <a:noAutofit/>
          </a:bodyPr>
          <a:lstStyle/>
          <a:p>
            <a:pPr marL="0" lvl="0" indent="0" algn="l" rtl="0">
              <a:lnSpc>
                <a:spcPct val="115000"/>
              </a:lnSpc>
              <a:spcBef>
                <a:spcPts val="0"/>
              </a:spcBef>
              <a:spcAft>
                <a:spcPts val="0"/>
              </a:spcAft>
              <a:buNone/>
            </a:pPr>
            <a:r>
              <a:rPr lang="en" sz="1800" b="1">
                <a:solidFill>
                  <a:schemeClr val="dk1"/>
                </a:solidFill>
                <a:latin typeface="+mn-lt"/>
                <a:ea typeface="+mn-lt"/>
                <a:cs typeface="+mn-lt"/>
                <a:sym typeface="+mn-lt"/>
              </a:rPr>
              <a:t>Site Link</a:t>
            </a:r>
            <a:endParaRPr sz="1800" b="1">
              <a:solidFill>
                <a:schemeClr val="dk1"/>
              </a:solidFill>
              <a:latin typeface="+mn-lt"/>
              <a:ea typeface="+mn-lt"/>
              <a:cs typeface="+mn-lt"/>
              <a:sym typeface="+mn-lt"/>
            </a:endParaRPr>
          </a:p>
        </p:txBody>
      </p:sp>
      <p:sp>
        <p:nvSpPr>
          <p:cNvPr id="233" name="Google Shape;233;p25"/>
          <p:cNvSpPr>
            <a:spLocks noGrp="1"/>
          </p:cNvSpPr>
          <p:nvPr>
            <p:ph type="ctrTitle"/>
          </p:nvPr>
        </p:nvSpPr>
        <p:spPr>
          <a:xfrm>
            <a:off x="3432000" y="619200"/>
            <a:ext cx="41616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34" name="Google Shape;234;p25"/>
          <p:cNvSpPr>
            <a:spLocks noGrp="1"/>
          </p:cNvSpPr>
          <p:nvPr>
            <p:ph type="body" idx="13"/>
          </p:nvPr>
        </p:nvSpPr>
        <p:spPr>
          <a:xfrm>
            <a:off x="3432000" y="2092800"/>
            <a:ext cx="41616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5" name="Google Shape;235;p25"/>
          <p:cNvSpPr>
            <a:spLocks noGrp="1"/>
          </p:cNvSpPr>
          <p:nvPr>
            <p:ph type="body" idx="14"/>
          </p:nvPr>
        </p:nvSpPr>
        <p:spPr>
          <a:xfrm>
            <a:off x="3432000" y="3499200"/>
            <a:ext cx="41616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6" name="Google Shape;236;p25"/>
          <p:cNvSpPr>
            <a:spLocks noGrp="1"/>
          </p:cNvSpPr>
          <p:nvPr>
            <p:ph type="body" idx="15"/>
          </p:nvPr>
        </p:nvSpPr>
        <p:spPr>
          <a:xfrm>
            <a:off x="3432000" y="4905600"/>
            <a:ext cx="4161600" cy="662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37" name="Google Shape;237;p25"/>
          <p:cNvSpPr>
            <a:spLocks noGrp="1"/>
          </p:cNvSpPr>
          <p:nvPr>
            <p:ph type="pic" idx="12"/>
          </p:nvPr>
        </p:nvSpPr>
        <p:spPr>
          <a:xfrm>
            <a:off x="8212233" y="1819200"/>
            <a:ext cx="3386800" cy="4128000"/>
          </a:xfrm>
          <a:prstGeom prst="roundRect">
            <a:avLst>
              <a:gd name="adj" fmla="val 8021"/>
            </a:avLst>
          </a:prstGeom>
          <a:noFill/>
          <a:ln>
            <a:noFill/>
          </a:ln>
        </p:spPr>
      </p:sp>
    </p:spTree>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matchingName="Contact us slide - v2">
  <p:cSld name="CUSTOM_12">
    <p:bg>
      <p:bgPr>
        <a:solidFill>
          <a:schemeClr val="lt1"/>
        </a:solidFill>
        <a:effectLst/>
      </p:bgPr>
    </p:bg>
    <p:spTree>
      <p:nvGrpSpPr>
        <p:cNvPr id="1" name="Shape 238"/>
        <p:cNvGrpSpPr/>
        <p:nvPr/>
      </p:nvGrpSpPr>
      <p:grpSpPr>
        <a:xfrm>
          <a:off x="0" y="0"/>
          <a:ext cx="0" cy="0"/>
          <a:chOff x="0" y="0"/>
          <a:chExt cx="0" cy="0"/>
        </a:xfrm>
      </p:grpSpPr>
      <p:sp>
        <p:nvSpPr>
          <p:cNvPr id="239" name="Google Shape;239;p26"/>
          <p:cNvSpPr/>
          <p:nvPr/>
        </p:nvSpPr>
        <p:spPr>
          <a:xfrm>
            <a:off x="-30067" y="2433067"/>
            <a:ext cx="2573600" cy="4424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40" name="Google Shape;240;p26"/>
          <p:cNvSpPr/>
          <p:nvPr/>
        </p:nvSpPr>
        <p:spPr>
          <a:xfrm>
            <a:off x="5014033" y="461000"/>
            <a:ext cx="6727200" cy="5902400"/>
          </a:xfrm>
          <a:prstGeom prst="roundRect">
            <a:avLst>
              <a:gd name="adj" fmla="val 570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6"/>
          <p:cNvSpPr>
            <a:spLocks noGrp="1"/>
          </p:cNvSpPr>
          <p:nvPr>
            <p:ph type="ctrTitle"/>
          </p:nvPr>
        </p:nvSpPr>
        <p:spPr>
          <a:xfrm>
            <a:off x="601600" y="628800"/>
            <a:ext cx="3937600" cy="7296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242" name="Google Shape;242;p26"/>
          <p:cNvSpPr txBox="1"/>
          <p:nvPr/>
        </p:nvSpPr>
        <p:spPr>
          <a:xfrm>
            <a:off x="5744867" y="931167"/>
            <a:ext cx="5264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mn-lt"/>
                <a:cs typeface="+mn-lt"/>
                <a:sym typeface="+mn-lt"/>
              </a:rPr>
              <a:t>Number</a:t>
            </a:r>
            <a:endParaRPr sz="1800" b="1">
              <a:solidFill>
                <a:schemeClr val="dk1"/>
              </a:solidFill>
              <a:latin typeface="+mn-lt"/>
              <a:ea typeface="+mn-lt"/>
              <a:cs typeface="+mn-lt"/>
              <a:sym typeface="+mn-lt"/>
            </a:endParaRPr>
          </a:p>
        </p:txBody>
      </p:sp>
      <p:sp>
        <p:nvSpPr>
          <p:cNvPr id="243" name="Google Shape;243;p26"/>
          <p:cNvSpPr txBox="1"/>
          <p:nvPr/>
        </p:nvSpPr>
        <p:spPr>
          <a:xfrm>
            <a:off x="5744867" y="2087393"/>
            <a:ext cx="5264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mn-lt"/>
                <a:cs typeface="+mn-lt"/>
                <a:sym typeface="+mn-lt"/>
              </a:rPr>
              <a:t>Email</a:t>
            </a:r>
            <a:endParaRPr sz="1800" b="1">
              <a:solidFill>
                <a:schemeClr val="dk1"/>
              </a:solidFill>
              <a:latin typeface="+mn-lt"/>
              <a:ea typeface="+mn-lt"/>
              <a:cs typeface="+mn-lt"/>
              <a:sym typeface="+mn-lt"/>
            </a:endParaRPr>
          </a:p>
        </p:txBody>
      </p:sp>
      <p:sp>
        <p:nvSpPr>
          <p:cNvPr id="244" name="Google Shape;244;p26"/>
          <p:cNvSpPr txBox="1"/>
          <p:nvPr/>
        </p:nvSpPr>
        <p:spPr>
          <a:xfrm>
            <a:off x="5744867" y="3243619"/>
            <a:ext cx="5264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mn-lt"/>
                <a:cs typeface="+mn-lt"/>
                <a:sym typeface="+mn-lt"/>
              </a:rPr>
              <a:t>Site Link</a:t>
            </a:r>
            <a:endParaRPr sz="1800" b="1">
              <a:solidFill>
                <a:schemeClr val="dk1"/>
              </a:solidFill>
              <a:latin typeface="+mn-lt"/>
              <a:ea typeface="+mn-lt"/>
              <a:cs typeface="+mn-lt"/>
              <a:sym typeface="+mn-lt"/>
            </a:endParaRPr>
          </a:p>
        </p:txBody>
      </p:sp>
      <p:sp>
        <p:nvSpPr>
          <p:cNvPr id="245" name="Google Shape;245;p26"/>
          <p:cNvSpPr txBox="1"/>
          <p:nvPr/>
        </p:nvSpPr>
        <p:spPr>
          <a:xfrm>
            <a:off x="5744867" y="4399845"/>
            <a:ext cx="5264000" cy="346400"/>
          </a:xfrm>
          <a:prstGeom prst="rect">
            <a:avLst/>
          </a:prstGeom>
          <a:noFill/>
          <a:ln>
            <a:noFill/>
          </a:ln>
        </p:spPr>
        <p:txBody>
          <a:bodyPr spcFirstLastPara="1" wrap="square" lIns="0" tIns="91425" rIns="91425" bIns="91425" anchor="ctr" anchorCtr="0">
            <a:noAutofit/>
          </a:bodyPr>
          <a:lstStyle/>
          <a:p>
            <a:pPr marL="0" lvl="0" indent="0" algn="l" rtl="0">
              <a:spcBef>
                <a:spcPts val="0"/>
              </a:spcBef>
              <a:spcAft>
                <a:spcPts val="0"/>
              </a:spcAft>
              <a:buNone/>
            </a:pPr>
            <a:r>
              <a:rPr lang="en" sz="1800" b="1">
                <a:solidFill>
                  <a:schemeClr val="dk1"/>
                </a:solidFill>
                <a:latin typeface="+mn-lt"/>
                <a:ea typeface="+mn-lt"/>
                <a:cs typeface="+mn-lt"/>
                <a:sym typeface="+mn-lt"/>
              </a:rPr>
              <a:t>Address</a:t>
            </a:r>
            <a:endParaRPr sz="1800" b="1">
              <a:solidFill>
                <a:schemeClr val="dk1"/>
              </a:solidFill>
              <a:latin typeface="+mn-lt"/>
              <a:ea typeface="+mn-lt"/>
              <a:cs typeface="+mn-lt"/>
              <a:sym typeface="+mn-lt"/>
            </a:endParaRPr>
          </a:p>
        </p:txBody>
      </p:sp>
      <p:sp>
        <p:nvSpPr>
          <p:cNvPr id="246" name="Google Shape;246;p26"/>
          <p:cNvSpPr>
            <a:spLocks noGrp="1"/>
          </p:cNvSpPr>
          <p:nvPr>
            <p:ph type="body" idx="13"/>
          </p:nvPr>
        </p:nvSpPr>
        <p:spPr>
          <a:xfrm>
            <a:off x="5744833" y="1358400"/>
            <a:ext cx="52656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7" name="Google Shape;247;p26"/>
          <p:cNvSpPr>
            <a:spLocks noGrp="1"/>
          </p:cNvSpPr>
          <p:nvPr>
            <p:ph type="body" idx="14"/>
          </p:nvPr>
        </p:nvSpPr>
        <p:spPr>
          <a:xfrm>
            <a:off x="5744833" y="2515200"/>
            <a:ext cx="52656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8" name="Google Shape;248;p26"/>
          <p:cNvSpPr>
            <a:spLocks noGrp="1"/>
          </p:cNvSpPr>
          <p:nvPr>
            <p:ph type="body" idx="15"/>
          </p:nvPr>
        </p:nvSpPr>
        <p:spPr>
          <a:xfrm>
            <a:off x="5744833" y="3672000"/>
            <a:ext cx="5265600" cy="508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49" name="Google Shape;249;p26"/>
          <p:cNvSpPr>
            <a:spLocks noGrp="1"/>
          </p:cNvSpPr>
          <p:nvPr>
            <p:ph type="body" idx="16"/>
          </p:nvPr>
        </p:nvSpPr>
        <p:spPr>
          <a:xfrm>
            <a:off x="5744833" y="4824000"/>
            <a:ext cx="5265600" cy="1099200"/>
          </a:xfrm>
          <a:prstGeom prst="rect">
            <a:avLst/>
          </a:prstGeom>
          <a:noFill/>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0" name="Google Shape;250;p26"/>
          <p:cNvSpPr/>
          <p:nvPr/>
        </p:nvSpPr>
        <p:spPr>
          <a:xfrm>
            <a:off x="11668833" y="931167"/>
            <a:ext cx="72400" cy="49920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51" name="Google Shape;251;p26"/>
          <p:cNvSpPr>
            <a:spLocks noGrp="1"/>
          </p:cNvSpPr>
          <p:nvPr>
            <p:ph type="pic" idx="12"/>
          </p:nvPr>
        </p:nvSpPr>
        <p:spPr>
          <a:xfrm>
            <a:off x="808800" y="1862400"/>
            <a:ext cx="3523200" cy="4128000"/>
          </a:xfrm>
          <a:prstGeom prst="roundRect">
            <a:avLst>
              <a:gd name="adj" fmla="val 8021"/>
            </a:avLst>
          </a:prstGeom>
          <a:noFill/>
          <a:ln>
            <a:noFill/>
          </a:ln>
        </p:spPr>
      </p:sp>
    </p:spTree>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matchingName="Slide with 2 columns v1 Image">
  <p:cSld name="CUSTOM_13">
    <p:spTree>
      <p:nvGrpSpPr>
        <p:cNvPr id="1" name="Shape 252"/>
        <p:cNvGrpSpPr/>
        <p:nvPr/>
      </p:nvGrpSpPr>
      <p:grpSpPr>
        <a:xfrm>
          <a:off x="0" y="0"/>
          <a:ext cx="0" cy="0"/>
          <a:chOff x="0" y="0"/>
          <a:chExt cx="0" cy="0"/>
        </a:xfrm>
      </p:grpSpPr>
      <p:sp>
        <p:nvSpPr>
          <p:cNvPr id="253" name="Google Shape;253;p27"/>
          <p:cNvSpPr/>
          <p:nvPr/>
        </p:nvSpPr>
        <p:spPr>
          <a:xfrm>
            <a:off x="6285517" y="1346867"/>
            <a:ext cx="4979600" cy="5146800"/>
          </a:xfrm>
          <a:prstGeom prst="roundRect">
            <a:avLst>
              <a:gd name="adj" fmla="val 503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54" name="Google Shape;254;p27"/>
          <p:cNvSpPr/>
          <p:nvPr/>
        </p:nvSpPr>
        <p:spPr>
          <a:xfrm>
            <a:off x="6285517" y="3241367"/>
            <a:ext cx="72400" cy="29180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55" name="Google Shape;255;p27"/>
          <p:cNvSpPr/>
          <p:nvPr/>
        </p:nvSpPr>
        <p:spPr>
          <a:xfrm>
            <a:off x="926884" y="1346867"/>
            <a:ext cx="4979600" cy="5146800"/>
          </a:xfrm>
          <a:prstGeom prst="roundRect">
            <a:avLst>
              <a:gd name="adj" fmla="val 503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56" name="Google Shape;256;p27"/>
          <p:cNvSpPr>
            <a:spLocks noGrp="1"/>
          </p:cNvSpPr>
          <p:nvPr>
            <p:ph type="body" idx="13"/>
          </p:nvPr>
        </p:nvSpPr>
        <p:spPr>
          <a:xfrm>
            <a:off x="1327951" y="3361533"/>
            <a:ext cx="4317600" cy="483200"/>
          </a:xfrm>
          <a:prstGeom prst="rect">
            <a:avLst/>
          </a:prstGeom>
          <a:noFill/>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7" name="Google Shape;257;p27"/>
          <p:cNvSpPr>
            <a:spLocks noGrp="1"/>
          </p:cNvSpPr>
          <p:nvPr>
            <p:ph type="body" idx="15"/>
          </p:nvPr>
        </p:nvSpPr>
        <p:spPr>
          <a:xfrm>
            <a:off x="1327951" y="4071267"/>
            <a:ext cx="4317600" cy="2208400"/>
          </a:xfrm>
          <a:prstGeom prst="rect">
            <a:avLst/>
          </a:prstGeom>
          <a:noFill/>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58" name="Google Shape;258;p27"/>
          <p:cNvSpPr>
            <a:spLocks noGrp="1"/>
          </p:cNvSpPr>
          <p:nvPr>
            <p:ph type="ctrTitle"/>
          </p:nvPr>
        </p:nvSpPr>
        <p:spPr>
          <a:xfrm>
            <a:off x="1035133" y="306700"/>
            <a:ext cx="105732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59" name="Google Shape;259;p27"/>
          <p:cNvSpPr>
            <a:spLocks noGrp="1"/>
          </p:cNvSpPr>
          <p:nvPr>
            <p:ph type="body" idx="14"/>
          </p:nvPr>
        </p:nvSpPr>
        <p:spPr>
          <a:xfrm>
            <a:off x="6707917" y="3361533"/>
            <a:ext cx="4317600" cy="4832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0" name="Google Shape;260;p27"/>
          <p:cNvSpPr>
            <a:spLocks noGrp="1"/>
          </p:cNvSpPr>
          <p:nvPr>
            <p:ph type="body" idx="16"/>
          </p:nvPr>
        </p:nvSpPr>
        <p:spPr>
          <a:xfrm>
            <a:off x="6707917" y="4071267"/>
            <a:ext cx="4317600" cy="2208400"/>
          </a:xfrm>
          <a:prstGeom prst="rect">
            <a:avLst/>
          </a:prstGeom>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1" name="Google Shape;261;p27"/>
          <p:cNvSpPr>
            <a:spLocks noGrp="1"/>
          </p:cNvSpPr>
          <p:nvPr>
            <p:ph type="pic" idx="12"/>
          </p:nvPr>
        </p:nvSpPr>
        <p:spPr>
          <a:xfrm>
            <a:off x="1327951" y="1690100"/>
            <a:ext cx="1505600" cy="1505600"/>
          </a:xfrm>
          <a:prstGeom prst="roundRect">
            <a:avLst>
              <a:gd name="adj" fmla="val 11134"/>
            </a:avLst>
          </a:prstGeom>
          <a:noFill/>
          <a:ln>
            <a:noFill/>
          </a:ln>
        </p:spPr>
      </p:sp>
      <p:sp>
        <p:nvSpPr>
          <p:cNvPr id="262" name="Google Shape;262;p27"/>
          <p:cNvSpPr>
            <a:spLocks noGrp="1"/>
          </p:cNvSpPr>
          <p:nvPr>
            <p:ph type="pic" idx="22"/>
          </p:nvPr>
        </p:nvSpPr>
        <p:spPr>
          <a:xfrm>
            <a:off x="6707917" y="1690100"/>
            <a:ext cx="1505600" cy="1505600"/>
          </a:xfrm>
          <a:prstGeom prst="roundRect">
            <a:avLst>
              <a:gd name="adj" fmla="val 11134"/>
            </a:avLst>
          </a:prstGeom>
          <a:noFill/>
          <a:ln>
            <a:noFill/>
          </a:ln>
        </p:spPr>
      </p:sp>
      <p:sp>
        <p:nvSpPr>
          <p:cNvPr id="263" name="Google Shape;263;p27"/>
          <p:cNvSpPr/>
          <p:nvPr/>
        </p:nvSpPr>
        <p:spPr>
          <a:xfrm>
            <a:off x="926884" y="3241367"/>
            <a:ext cx="72400" cy="29180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matchingName="Slide with 3 columns-v3 1 Image">
  <p:cSld name="CUSTOM_14">
    <p:bg>
      <p:bgPr>
        <a:solidFill>
          <a:schemeClr val="accent2"/>
        </a:solidFill>
        <a:effectLst/>
      </p:bgPr>
    </p:bg>
    <p:spTree>
      <p:nvGrpSpPr>
        <p:cNvPr id="1" name="Shape 264"/>
        <p:cNvGrpSpPr/>
        <p:nvPr/>
      </p:nvGrpSpPr>
      <p:grpSpPr>
        <a:xfrm>
          <a:off x="0" y="0"/>
          <a:ext cx="0" cy="0"/>
          <a:chOff x="0" y="0"/>
          <a:chExt cx="0" cy="0"/>
        </a:xfrm>
      </p:grpSpPr>
      <p:sp>
        <p:nvSpPr>
          <p:cNvPr id="265" name="Google Shape;265;p28"/>
          <p:cNvSpPr>
            <a:spLocks noGrp="1"/>
          </p:cNvSpPr>
          <p:nvPr>
            <p:ph type="ctrTitle"/>
          </p:nvPr>
        </p:nvSpPr>
        <p:spPr>
          <a:xfrm>
            <a:off x="472789" y="407167"/>
            <a:ext cx="11270000" cy="77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266" name="Google Shape;266;p28"/>
          <p:cNvSpPr>
            <a:spLocks noGrp="1"/>
          </p:cNvSpPr>
          <p:nvPr>
            <p:ph type="body" idx="13"/>
          </p:nvPr>
        </p:nvSpPr>
        <p:spPr>
          <a:xfrm>
            <a:off x="618933" y="3017417"/>
            <a:ext cx="3464400" cy="672400"/>
          </a:xfrm>
          <a:prstGeom prst="rect">
            <a:avLst/>
          </a:prstGeom>
          <a:noFill/>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7" name="Google Shape;267;p28"/>
          <p:cNvSpPr>
            <a:spLocks noGrp="1"/>
          </p:cNvSpPr>
          <p:nvPr>
            <p:ph type="body" idx="16"/>
          </p:nvPr>
        </p:nvSpPr>
        <p:spPr>
          <a:xfrm>
            <a:off x="618933" y="3807933"/>
            <a:ext cx="3464400" cy="2565200"/>
          </a:xfrm>
          <a:prstGeom prst="rect">
            <a:avLst/>
          </a:prstGeom>
          <a:noFill/>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68" name="Google Shape;268;p28"/>
          <p:cNvSpPr>
            <a:spLocks noGrp="1"/>
          </p:cNvSpPr>
          <p:nvPr>
            <p:ph type="pic" idx="12"/>
          </p:nvPr>
        </p:nvSpPr>
        <p:spPr>
          <a:xfrm>
            <a:off x="614200" y="1569233"/>
            <a:ext cx="1171600" cy="1171600"/>
          </a:xfrm>
          <a:prstGeom prst="roundRect">
            <a:avLst>
              <a:gd name="adj" fmla="val 11134"/>
            </a:avLst>
          </a:prstGeom>
          <a:noFill/>
          <a:ln>
            <a:noFill/>
          </a:ln>
        </p:spPr>
      </p:sp>
      <p:sp>
        <p:nvSpPr>
          <p:cNvPr id="269" name="Google Shape;269;p28"/>
          <p:cNvSpPr>
            <a:spLocks noGrp="1"/>
          </p:cNvSpPr>
          <p:nvPr>
            <p:ph type="body" idx="14"/>
          </p:nvPr>
        </p:nvSpPr>
        <p:spPr>
          <a:xfrm>
            <a:off x="4375600" y="3025351"/>
            <a:ext cx="3464400" cy="672400"/>
          </a:xfrm>
          <a:prstGeom prst="rect">
            <a:avLst/>
          </a:prstGeom>
          <a:noFill/>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0" name="Google Shape;270;p28"/>
          <p:cNvSpPr>
            <a:spLocks noGrp="1"/>
          </p:cNvSpPr>
          <p:nvPr>
            <p:ph type="body" idx="17"/>
          </p:nvPr>
        </p:nvSpPr>
        <p:spPr>
          <a:xfrm>
            <a:off x="4375600" y="3815196"/>
            <a:ext cx="3464400" cy="2565200"/>
          </a:xfrm>
          <a:prstGeom prst="rect">
            <a:avLst/>
          </a:prstGeom>
          <a:noFill/>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1" name="Google Shape;271;p28"/>
          <p:cNvSpPr>
            <a:spLocks noGrp="1"/>
          </p:cNvSpPr>
          <p:nvPr>
            <p:ph type="pic" idx="22"/>
          </p:nvPr>
        </p:nvSpPr>
        <p:spPr>
          <a:xfrm>
            <a:off x="4370867" y="1577167"/>
            <a:ext cx="1171600" cy="1171600"/>
          </a:xfrm>
          <a:prstGeom prst="roundRect">
            <a:avLst>
              <a:gd name="adj" fmla="val 11134"/>
            </a:avLst>
          </a:prstGeom>
          <a:noFill/>
          <a:ln>
            <a:noFill/>
          </a:ln>
        </p:spPr>
      </p:sp>
      <p:sp>
        <p:nvSpPr>
          <p:cNvPr id="272" name="Google Shape;272;p28"/>
          <p:cNvSpPr>
            <a:spLocks noGrp="1"/>
          </p:cNvSpPr>
          <p:nvPr>
            <p:ph type="body" idx="15"/>
          </p:nvPr>
        </p:nvSpPr>
        <p:spPr>
          <a:xfrm>
            <a:off x="8137000" y="3025351"/>
            <a:ext cx="3464400" cy="672400"/>
          </a:xfrm>
          <a:prstGeom prst="rect">
            <a:avLst/>
          </a:prstGeom>
          <a:noFill/>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3" name="Google Shape;273;p28"/>
          <p:cNvSpPr>
            <a:spLocks noGrp="1"/>
          </p:cNvSpPr>
          <p:nvPr>
            <p:ph type="body" idx="18"/>
          </p:nvPr>
        </p:nvSpPr>
        <p:spPr>
          <a:xfrm>
            <a:off x="8137000" y="3815196"/>
            <a:ext cx="3464400" cy="2565200"/>
          </a:xfrm>
          <a:prstGeom prst="rect">
            <a:avLst/>
          </a:prstGeom>
          <a:noFill/>
        </p:spPr>
        <p:txBody>
          <a:bodyPr spcFirstLastPara="1" wrap="square" lIns="0" tIns="91425" rIns="91425"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74" name="Google Shape;274;p28"/>
          <p:cNvSpPr>
            <a:spLocks noGrp="1"/>
          </p:cNvSpPr>
          <p:nvPr>
            <p:ph type="pic" idx="32"/>
          </p:nvPr>
        </p:nvSpPr>
        <p:spPr>
          <a:xfrm>
            <a:off x="8132267" y="1577167"/>
            <a:ext cx="1171600" cy="1171600"/>
          </a:xfrm>
          <a:prstGeom prst="roundRect">
            <a:avLst>
              <a:gd name="adj" fmla="val 11134"/>
            </a:avLst>
          </a:prstGeom>
          <a:noFill/>
          <a:ln>
            <a:noFill/>
          </a:ln>
        </p:spPr>
      </p:sp>
      <p:sp>
        <p:nvSpPr>
          <p:cNvPr id="275" name="Google Shape;275;p28"/>
          <p:cNvSpPr/>
          <p:nvPr/>
        </p:nvSpPr>
        <p:spPr>
          <a:xfrm rot="5400000">
            <a:off x="3044533" y="1170767"/>
            <a:ext cx="67600" cy="19844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76" name="Google Shape;276;p28"/>
          <p:cNvSpPr/>
          <p:nvPr/>
        </p:nvSpPr>
        <p:spPr>
          <a:xfrm rot="5400000">
            <a:off x="6803567" y="1162833"/>
            <a:ext cx="67600" cy="19844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77" name="Google Shape;277;p28"/>
          <p:cNvSpPr/>
          <p:nvPr/>
        </p:nvSpPr>
        <p:spPr>
          <a:xfrm rot="5400000">
            <a:off x="10564967" y="1162833"/>
            <a:ext cx="67600" cy="19844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matchingName="3 Agenda slide - v1">
  <p:cSld name="CUSTOM_16">
    <p:spTree>
      <p:nvGrpSpPr>
        <p:cNvPr id="1" name="Shape 278"/>
        <p:cNvGrpSpPr/>
        <p:nvPr/>
      </p:nvGrpSpPr>
      <p:grpSpPr>
        <a:xfrm>
          <a:off x="0" y="0"/>
          <a:ext cx="0" cy="0"/>
          <a:chOff x="0" y="0"/>
          <a:chExt cx="0" cy="0"/>
        </a:xfrm>
      </p:grpSpPr>
      <p:sp>
        <p:nvSpPr>
          <p:cNvPr id="279" name="Google Shape;279;p29"/>
          <p:cNvSpPr>
            <a:spLocks noGrp="1"/>
          </p:cNvSpPr>
          <p:nvPr>
            <p:ph type="title"/>
          </p:nvPr>
        </p:nvSpPr>
        <p:spPr>
          <a:xfrm>
            <a:off x="703467" y="593367"/>
            <a:ext cx="11072800" cy="729600"/>
          </a:xfrm>
          <a:prstGeom prst="rect">
            <a:avLst/>
          </a:prstGeom>
        </p:spPr>
        <p:txBody>
          <a:bodyPr spcFirstLastPara="1" wrap="square" lIns="0" tIns="0" rIns="0" bIns="0" anchor="t" anchorCtr="0">
            <a:noAutofit/>
          </a:bodyPr>
          <a:lstStyle>
            <a:lvl1pPr>
              <a:defRPr/>
            </a:lvl1pPr>
            <a:lvl2pPr>
              <a:defRPr/>
            </a:lvl2pPr>
            <a:lvl3pPr>
              <a:defRPr/>
            </a:lvl3pPr>
            <a:lvl4pPr>
              <a:defRPr/>
            </a:lvl4pPr>
            <a:lvl5pPr>
              <a:defRPr/>
            </a:lvl5pPr>
            <a:lvl6pPr>
              <a:defRPr/>
            </a:lvl6pPr>
            <a:lvl7pPr>
              <a:defRPr/>
            </a:lvl7pPr>
            <a:lvl8pPr>
              <a:defRPr/>
            </a:lvl8pPr>
            <a:lvl9pPr>
              <a:defRPr/>
            </a:lvl9pPr>
          </a:lstStyle>
          <a:p>
            <a:r>
              <a:rPr lang="en-US"/>
              <a:t>Click to edit Master title style</a:t>
            </a:r>
          </a:p>
        </p:txBody>
      </p:sp>
      <p:sp>
        <p:nvSpPr>
          <p:cNvPr id="280" name="Google Shape;280;p29"/>
          <p:cNvSpPr/>
          <p:nvPr/>
        </p:nvSpPr>
        <p:spPr>
          <a:xfrm>
            <a:off x="508867" y="2104633"/>
            <a:ext cx="3533600" cy="2886400"/>
          </a:xfrm>
          <a:prstGeom prst="roundRect">
            <a:avLst>
              <a:gd name="adj" fmla="val 8846"/>
            </a:avLst>
          </a:prstGeom>
          <a:solidFill>
            <a:schemeClr val="accent3"/>
          </a:solidFill>
          <a:ln>
            <a:noFill/>
          </a:ln>
          <a:effectLst>
            <a:outerShdw blurRad="285750" dist="76200" dir="5400000" algn="bl" rotWithShape="0">
              <a:schemeClr val="accent5">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9"/>
          <p:cNvSpPr/>
          <p:nvPr/>
        </p:nvSpPr>
        <p:spPr>
          <a:xfrm>
            <a:off x="4341000" y="2104633"/>
            <a:ext cx="3533600" cy="2886400"/>
          </a:xfrm>
          <a:prstGeom prst="roundRect">
            <a:avLst>
              <a:gd name="adj" fmla="val 8846"/>
            </a:avLst>
          </a:prstGeom>
          <a:solidFill>
            <a:schemeClr val="accent3"/>
          </a:solidFill>
          <a:ln>
            <a:noFill/>
          </a:ln>
          <a:effectLst>
            <a:outerShdw blurRad="285750" dist="76200" dir="5400000" algn="bl" rotWithShape="0">
              <a:schemeClr val="accent5">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9"/>
          <p:cNvSpPr/>
          <p:nvPr/>
        </p:nvSpPr>
        <p:spPr>
          <a:xfrm>
            <a:off x="8173133" y="2104633"/>
            <a:ext cx="3533600" cy="2886400"/>
          </a:xfrm>
          <a:prstGeom prst="roundRect">
            <a:avLst>
              <a:gd name="adj" fmla="val 8846"/>
            </a:avLst>
          </a:prstGeom>
          <a:solidFill>
            <a:schemeClr val="accent3"/>
          </a:solidFill>
          <a:ln>
            <a:noFill/>
          </a:ln>
          <a:effectLst>
            <a:outerShdw blurRad="285750" dist="76200" dir="5400000" algn="bl" rotWithShape="0">
              <a:schemeClr val="accent5">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9"/>
          <p:cNvSpPr txBox="1"/>
          <p:nvPr/>
        </p:nvSpPr>
        <p:spPr>
          <a:xfrm>
            <a:off x="703467" y="2343433"/>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01</a:t>
            </a:r>
            <a:endParaRPr sz="2000" b="1">
              <a:solidFill>
                <a:schemeClr val="accent1"/>
              </a:solidFill>
              <a:latin typeface="+mn-lt"/>
              <a:ea typeface="+mn-lt"/>
              <a:cs typeface="+mn-lt"/>
              <a:sym typeface="+mn-lt"/>
            </a:endParaRPr>
          </a:p>
        </p:txBody>
      </p:sp>
      <p:sp>
        <p:nvSpPr>
          <p:cNvPr id="284" name="Google Shape;284;p29"/>
          <p:cNvSpPr>
            <a:spLocks noGrp="1"/>
          </p:cNvSpPr>
          <p:nvPr>
            <p:ph type="body" idx="13"/>
          </p:nvPr>
        </p:nvSpPr>
        <p:spPr>
          <a:xfrm>
            <a:off x="703467" y="2954633"/>
            <a:ext cx="3144400" cy="6112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5" name="Google Shape;285;p29"/>
          <p:cNvSpPr>
            <a:spLocks noGrp="1"/>
          </p:cNvSpPr>
          <p:nvPr>
            <p:ph type="body" idx="16"/>
          </p:nvPr>
        </p:nvSpPr>
        <p:spPr>
          <a:xfrm>
            <a:off x="703467" y="3660200"/>
            <a:ext cx="3144400" cy="10920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6" name="Google Shape;286;p29"/>
          <p:cNvSpPr txBox="1"/>
          <p:nvPr/>
        </p:nvSpPr>
        <p:spPr>
          <a:xfrm>
            <a:off x="4535600" y="2343451"/>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02</a:t>
            </a:r>
            <a:endParaRPr sz="2000" b="1">
              <a:solidFill>
                <a:schemeClr val="accent1"/>
              </a:solidFill>
              <a:latin typeface="+mn-lt"/>
              <a:ea typeface="+mn-lt"/>
              <a:cs typeface="+mn-lt"/>
              <a:sym typeface="+mn-lt"/>
            </a:endParaRPr>
          </a:p>
        </p:txBody>
      </p:sp>
      <p:sp>
        <p:nvSpPr>
          <p:cNvPr id="287" name="Google Shape;287;p29"/>
          <p:cNvSpPr>
            <a:spLocks noGrp="1"/>
          </p:cNvSpPr>
          <p:nvPr>
            <p:ph type="body" idx="14"/>
          </p:nvPr>
        </p:nvSpPr>
        <p:spPr>
          <a:xfrm>
            <a:off x="4535600" y="2954651"/>
            <a:ext cx="3144400" cy="6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8" name="Google Shape;288;p29"/>
          <p:cNvSpPr>
            <a:spLocks noGrp="1"/>
          </p:cNvSpPr>
          <p:nvPr>
            <p:ph type="body" idx="17"/>
          </p:nvPr>
        </p:nvSpPr>
        <p:spPr>
          <a:xfrm>
            <a:off x="4535600" y="3660217"/>
            <a:ext cx="3144400" cy="1092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89" name="Google Shape;289;p29"/>
          <p:cNvSpPr txBox="1"/>
          <p:nvPr/>
        </p:nvSpPr>
        <p:spPr>
          <a:xfrm>
            <a:off x="8367733" y="2343451"/>
            <a:ext cx="646400" cy="61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03</a:t>
            </a:r>
            <a:endParaRPr sz="2000" b="1">
              <a:solidFill>
                <a:schemeClr val="accent1"/>
              </a:solidFill>
              <a:latin typeface="+mn-lt"/>
              <a:ea typeface="+mn-lt"/>
              <a:cs typeface="+mn-lt"/>
              <a:sym typeface="+mn-lt"/>
            </a:endParaRPr>
          </a:p>
        </p:txBody>
      </p:sp>
      <p:sp>
        <p:nvSpPr>
          <p:cNvPr id="290" name="Google Shape;290;p29"/>
          <p:cNvSpPr>
            <a:spLocks noGrp="1"/>
          </p:cNvSpPr>
          <p:nvPr>
            <p:ph type="body" idx="15"/>
          </p:nvPr>
        </p:nvSpPr>
        <p:spPr>
          <a:xfrm>
            <a:off x="8367733" y="2954651"/>
            <a:ext cx="3144400" cy="61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1" name="Google Shape;291;p29"/>
          <p:cNvSpPr>
            <a:spLocks noGrp="1"/>
          </p:cNvSpPr>
          <p:nvPr>
            <p:ph type="body" idx="18"/>
          </p:nvPr>
        </p:nvSpPr>
        <p:spPr>
          <a:xfrm>
            <a:off x="8367733" y="3660217"/>
            <a:ext cx="3144400" cy="1092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292" name="Google Shape;292;p29"/>
          <p:cNvSpPr/>
          <p:nvPr/>
        </p:nvSpPr>
        <p:spPr>
          <a:xfrm>
            <a:off x="508867" y="2954633"/>
            <a:ext cx="72400" cy="1763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93" name="Google Shape;293;p29"/>
          <p:cNvSpPr/>
          <p:nvPr/>
        </p:nvSpPr>
        <p:spPr>
          <a:xfrm>
            <a:off x="4341000" y="2954633"/>
            <a:ext cx="72400" cy="1763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94" name="Google Shape;294;p29"/>
          <p:cNvSpPr/>
          <p:nvPr/>
        </p:nvSpPr>
        <p:spPr>
          <a:xfrm>
            <a:off x="8173133" y="2954633"/>
            <a:ext cx="72400" cy="1763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matchingName="3 Agenda slide - v2">
  <p:cSld name="CUSTOM_17">
    <p:bg>
      <p:bgPr>
        <a:solidFill>
          <a:schemeClr val="accent2"/>
        </a:solidFill>
        <a:effectLst/>
      </p:bgPr>
    </p:bg>
    <p:spTree>
      <p:nvGrpSpPr>
        <p:cNvPr id="1" name="Shape 295"/>
        <p:cNvGrpSpPr/>
        <p:nvPr/>
      </p:nvGrpSpPr>
      <p:grpSpPr>
        <a:xfrm>
          <a:off x="0" y="0"/>
          <a:ext cx="0" cy="0"/>
          <a:chOff x="0" y="0"/>
          <a:chExt cx="0" cy="0"/>
        </a:xfrm>
      </p:grpSpPr>
      <p:sp>
        <p:nvSpPr>
          <p:cNvPr id="296" name="Google Shape;296;p30"/>
          <p:cNvSpPr/>
          <p:nvPr/>
        </p:nvSpPr>
        <p:spPr>
          <a:xfrm rot="5400000">
            <a:off x="2187033" y="1962633"/>
            <a:ext cx="72400" cy="12328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297" name="Google Shape;297;p30"/>
          <p:cNvSpPr txBox="1"/>
          <p:nvPr/>
        </p:nvSpPr>
        <p:spPr>
          <a:xfrm>
            <a:off x="1900033" y="1814167"/>
            <a:ext cx="646400" cy="611200"/>
          </a:xfrm>
          <a:prstGeom prst="rect">
            <a:avLst/>
          </a:prstGeom>
          <a:noFill/>
          <a:ln>
            <a:noFill/>
          </a:ln>
        </p:spPr>
        <p:txBody>
          <a:bodyPr spcFirstLastPara="1" wrap="square" lIns="0" tIns="91425" rIns="0" bIns="91425" anchor="t" anchorCtr="0">
            <a:noAutofit/>
          </a:bodyPr>
          <a:lstStyle/>
          <a:p>
            <a:pPr marL="0" lvl="0" indent="0" algn="ctr" rtl="0">
              <a:lnSpc>
                <a:spcPct val="115000"/>
              </a:lnSpc>
              <a:spcBef>
                <a:spcPts val="0"/>
              </a:spcBef>
              <a:spcAft>
                <a:spcPts val="0"/>
              </a:spcAft>
              <a:buNone/>
            </a:pPr>
            <a:r>
              <a:rPr lang="en" sz="2800" b="1">
                <a:solidFill>
                  <a:schemeClr val="lt1"/>
                </a:solidFill>
                <a:latin typeface="+mn-lt"/>
                <a:ea typeface="+mn-lt"/>
                <a:cs typeface="+mn-lt"/>
                <a:sym typeface="+mn-lt"/>
              </a:rPr>
              <a:t>01</a:t>
            </a:r>
            <a:endParaRPr sz="2800" b="1">
              <a:solidFill>
                <a:schemeClr val="lt1"/>
              </a:solidFill>
              <a:latin typeface="+mn-lt"/>
              <a:ea typeface="+mn-lt"/>
              <a:cs typeface="+mn-lt"/>
              <a:sym typeface="+mn-lt"/>
            </a:endParaRPr>
          </a:p>
        </p:txBody>
      </p:sp>
      <p:sp>
        <p:nvSpPr>
          <p:cNvPr id="298" name="Google Shape;298;p30"/>
          <p:cNvSpPr>
            <a:spLocks noGrp="1"/>
          </p:cNvSpPr>
          <p:nvPr>
            <p:ph type="body" idx="13"/>
          </p:nvPr>
        </p:nvSpPr>
        <p:spPr>
          <a:xfrm>
            <a:off x="996833" y="2770333"/>
            <a:ext cx="2452800" cy="61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299" name="Google Shape;299;p30"/>
          <p:cNvSpPr>
            <a:spLocks noGrp="1"/>
          </p:cNvSpPr>
          <p:nvPr>
            <p:ph type="body" idx="16"/>
          </p:nvPr>
        </p:nvSpPr>
        <p:spPr>
          <a:xfrm>
            <a:off x="996833" y="3605300"/>
            <a:ext cx="2452800" cy="172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0" name="Google Shape;300;p30"/>
          <p:cNvSpPr/>
          <p:nvPr/>
        </p:nvSpPr>
        <p:spPr>
          <a:xfrm rot="5400000">
            <a:off x="5913200" y="1962633"/>
            <a:ext cx="72400" cy="12328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01" name="Google Shape;301;p30"/>
          <p:cNvSpPr txBox="1"/>
          <p:nvPr/>
        </p:nvSpPr>
        <p:spPr>
          <a:xfrm>
            <a:off x="5626200" y="1814167"/>
            <a:ext cx="646400" cy="611200"/>
          </a:xfrm>
          <a:prstGeom prst="rect">
            <a:avLst/>
          </a:prstGeom>
          <a:noFill/>
          <a:ln>
            <a:noFill/>
          </a:ln>
        </p:spPr>
        <p:txBody>
          <a:bodyPr spcFirstLastPara="1" wrap="square" lIns="0" tIns="91425" rIns="0" bIns="91425" anchor="t" anchorCtr="0">
            <a:noAutofit/>
          </a:bodyPr>
          <a:lstStyle/>
          <a:p>
            <a:pPr marL="0" lvl="0" indent="0" algn="ctr" rtl="0">
              <a:lnSpc>
                <a:spcPct val="115000"/>
              </a:lnSpc>
              <a:spcBef>
                <a:spcPts val="0"/>
              </a:spcBef>
              <a:spcAft>
                <a:spcPts val="0"/>
              </a:spcAft>
              <a:buNone/>
            </a:pPr>
            <a:r>
              <a:rPr lang="en" sz="2800" b="1">
                <a:solidFill>
                  <a:schemeClr val="lt1"/>
                </a:solidFill>
                <a:latin typeface="+mn-lt"/>
                <a:ea typeface="+mn-lt"/>
                <a:cs typeface="+mn-lt"/>
                <a:sym typeface="+mn-lt"/>
              </a:rPr>
              <a:t>02</a:t>
            </a:r>
            <a:endParaRPr sz="2800" b="1">
              <a:solidFill>
                <a:schemeClr val="lt1"/>
              </a:solidFill>
              <a:latin typeface="+mn-lt"/>
              <a:ea typeface="+mn-lt"/>
              <a:cs typeface="+mn-lt"/>
              <a:sym typeface="+mn-lt"/>
            </a:endParaRPr>
          </a:p>
        </p:txBody>
      </p:sp>
      <p:sp>
        <p:nvSpPr>
          <p:cNvPr id="302" name="Google Shape;302;p30"/>
          <p:cNvSpPr>
            <a:spLocks noGrp="1"/>
          </p:cNvSpPr>
          <p:nvPr>
            <p:ph type="body" idx="14"/>
          </p:nvPr>
        </p:nvSpPr>
        <p:spPr>
          <a:xfrm>
            <a:off x="4723000" y="2770333"/>
            <a:ext cx="2452800" cy="61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3" name="Google Shape;303;p30"/>
          <p:cNvSpPr>
            <a:spLocks noGrp="1"/>
          </p:cNvSpPr>
          <p:nvPr>
            <p:ph type="body" idx="17"/>
          </p:nvPr>
        </p:nvSpPr>
        <p:spPr>
          <a:xfrm>
            <a:off x="4723000" y="3605300"/>
            <a:ext cx="2452800" cy="172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4" name="Google Shape;304;p30"/>
          <p:cNvSpPr/>
          <p:nvPr/>
        </p:nvSpPr>
        <p:spPr>
          <a:xfrm rot="5400000">
            <a:off x="9932567" y="1962633"/>
            <a:ext cx="72400" cy="12328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05" name="Google Shape;305;p30"/>
          <p:cNvSpPr txBox="1"/>
          <p:nvPr/>
        </p:nvSpPr>
        <p:spPr>
          <a:xfrm>
            <a:off x="9645567" y="1814167"/>
            <a:ext cx="646400" cy="611200"/>
          </a:xfrm>
          <a:prstGeom prst="rect">
            <a:avLst/>
          </a:prstGeom>
          <a:noFill/>
          <a:ln>
            <a:noFill/>
          </a:ln>
        </p:spPr>
        <p:txBody>
          <a:bodyPr spcFirstLastPara="1" wrap="square" lIns="0" tIns="91425" rIns="0" bIns="91425" anchor="t" anchorCtr="0">
            <a:noAutofit/>
          </a:bodyPr>
          <a:lstStyle/>
          <a:p>
            <a:pPr marL="0" lvl="0" indent="0" algn="ctr" rtl="0">
              <a:lnSpc>
                <a:spcPct val="115000"/>
              </a:lnSpc>
              <a:spcBef>
                <a:spcPts val="0"/>
              </a:spcBef>
              <a:spcAft>
                <a:spcPts val="0"/>
              </a:spcAft>
              <a:buNone/>
            </a:pPr>
            <a:r>
              <a:rPr lang="en" sz="2800" b="1">
                <a:solidFill>
                  <a:schemeClr val="lt1"/>
                </a:solidFill>
                <a:latin typeface="+mn-lt"/>
                <a:ea typeface="+mn-lt"/>
                <a:cs typeface="+mn-lt"/>
                <a:sym typeface="+mn-lt"/>
              </a:rPr>
              <a:t>03</a:t>
            </a:r>
            <a:endParaRPr sz="2800" b="1">
              <a:solidFill>
                <a:schemeClr val="lt1"/>
              </a:solidFill>
              <a:latin typeface="+mn-lt"/>
              <a:ea typeface="+mn-lt"/>
              <a:cs typeface="+mn-lt"/>
              <a:sym typeface="+mn-lt"/>
            </a:endParaRPr>
          </a:p>
        </p:txBody>
      </p:sp>
      <p:sp>
        <p:nvSpPr>
          <p:cNvPr id="306" name="Google Shape;306;p30"/>
          <p:cNvSpPr>
            <a:spLocks noGrp="1"/>
          </p:cNvSpPr>
          <p:nvPr>
            <p:ph type="body" idx="15"/>
          </p:nvPr>
        </p:nvSpPr>
        <p:spPr>
          <a:xfrm>
            <a:off x="8742367" y="2770333"/>
            <a:ext cx="2452800" cy="61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7" name="Google Shape;307;p30"/>
          <p:cNvSpPr>
            <a:spLocks noGrp="1"/>
          </p:cNvSpPr>
          <p:nvPr>
            <p:ph type="body" idx="18"/>
          </p:nvPr>
        </p:nvSpPr>
        <p:spPr>
          <a:xfrm>
            <a:off x="8742367" y="3605300"/>
            <a:ext cx="2452800" cy="17212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308" name="Google Shape;308;p30"/>
          <p:cNvSpPr>
            <a:spLocks noGrp="1"/>
          </p:cNvSpPr>
          <p:nvPr>
            <p:ph type="title"/>
          </p:nvPr>
        </p:nvSpPr>
        <p:spPr>
          <a:xfrm>
            <a:off x="484200" y="652700"/>
            <a:ext cx="1122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matchingName="3 Agenda slide - v3">
  <p:cSld name="CUSTOM_18">
    <p:bg>
      <p:bgPr>
        <a:solidFill>
          <a:schemeClr val="accent1"/>
        </a:solidFill>
        <a:effectLst/>
      </p:bgPr>
    </p:bg>
    <p:spTree>
      <p:nvGrpSpPr>
        <p:cNvPr id="1" name="Shape 309"/>
        <p:cNvGrpSpPr/>
        <p:nvPr/>
      </p:nvGrpSpPr>
      <p:grpSpPr>
        <a:xfrm>
          <a:off x="0" y="0"/>
          <a:ext cx="0" cy="0"/>
          <a:chOff x="0" y="0"/>
          <a:chExt cx="0" cy="0"/>
        </a:xfrm>
      </p:grpSpPr>
      <p:sp>
        <p:nvSpPr>
          <p:cNvPr id="310" name="Google Shape;310;p31"/>
          <p:cNvSpPr/>
          <p:nvPr/>
        </p:nvSpPr>
        <p:spPr>
          <a:xfrm>
            <a:off x="5436133" y="788133"/>
            <a:ext cx="72400" cy="14068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11" name="Google Shape;311;p31"/>
          <p:cNvSpPr txBox="1"/>
          <p:nvPr/>
        </p:nvSpPr>
        <p:spPr>
          <a:xfrm>
            <a:off x="4592067" y="788133"/>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 sz="2400" b="1">
                <a:solidFill>
                  <a:schemeClr val="accent2"/>
                </a:solidFill>
                <a:latin typeface="+mn-lt"/>
                <a:ea typeface="+mn-lt"/>
                <a:cs typeface="+mn-lt"/>
                <a:sym typeface="+mn-lt"/>
              </a:rPr>
              <a:t>01</a:t>
            </a:r>
            <a:endParaRPr sz="2400" b="1">
              <a:solidFill>
                <a:schemeClr val="accent2"/>
              </a:solidFill>
              <a:latin typeface="+mn-lt"/>
              <a:ea typeface="+mn-lt"/>
              <a:cs typeface="+mn-lt"/>
              <a:sym typeface="+mn-lt"/>
            </a:endParaRPr>
          </a:p>
        </p:txBody>
      </p:sp>
      <p:sp>
        <p:nvSpPr>
          <p:cNvPr id="312" name="Google Shape;312;p31"/>
          <p:cNvSpPr>
            <a:spLocks noGrp="1"/>
          </p:cNvSpPr>
          <p:nvPr>
            <p:ph type="body" idx="13"/>
          </p:nvPr>
        </p:nvSpPr>
        <p:spPr>
          <a:xfrm>
            <a:off x="5761467" y="788133"/>
            <a:ext cx="5792400" cy="444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3" name="Google Shape;313;p31"/>
          <p:cNvSpPr>
            <a:spLocks noGrp="1"/>
          </p:cNvSpPr>
          <p:nvPr>
            <p:ph type="body" idx="14"/>
          </p:nvPr>
        </p:nvSpPr>
        <p:spPr>
          <a:xfrm>
            <a:off x="5761467" y="1298033"/>
            <a:ext cx="5792400" cy="89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4" name="Google Shape;314;p31"/>
          <p:cNvSpPr/>
          <p:nvPr/>
        </p:nvSpPr>
        <p:spPr>
          <a:xfrm>
            <a:off x="5436133" y="2725600"/>
            <a:ext cx="72400" cy="14068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15" name="Google Shape;315;p31"/>
          <p:cNvSpPr txBox="1"/>
          <p:nvPr/>
        </p:nvSpPr>
        <p:spPr>
          <a:xfrm>
            <a:off x="4592067" y="2725600"/>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 sz="2400" b="1">
                <a:solidFill>
                  <a:schemeClr val="accent2"/>
                </a:solidFill>
                <a:latin typeface="+mn-lt"/>
                <a:ea typeface="+mn-lt"/>
                <a:cs typeface="+mn-lt"/>
                <a:sym typeface="+mn-lt"/>
              </a:rPr>
              <a:t>02</a:t>
            </a:r>
            <a:endParaRPr sz="2400" b="1">
              <a:solidFill>
                <a:schemeClr val="accent2"/>
              </a:solidFill>
              <a:latin typeface="+mn-lt"/>
              <a:ea typeface="+mn-lt"/>
              <a:cs typeface="+mn-lt"/>
              <a:sym typeface="+mn-lt"/>
            </a:endParaRPr>
          </a:p>
        </p:txBody>
      </p:sp>
      <p:sp>
        <p:nvSpPr>
          <p:cNvPr id="316" name="Google Shape;316;p31"/>
          <p:cNvSpPr>
            <a:spLocks noGrp="1"/>
          </p:cNvSpPr>
          <p:nvPr>
            <p:ph type="body" idx="15"/>
          </p:nvPr>
        </p:nvSpPr>
        <p:spPr>
          <a:xfrm>
            <a:off x="5761467" y="2725600"/>
            <a:ext cx="5792400" cy="444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7" name="Google Shape;317;p31"/>
          <p:cNvSpPr>
            <a:spLocks noGrp="1"/>
          </p:cNvSpPr>
          <p:nvPr>
            <p:ph type="body" idx="16"/>
          </p:nvPr>
        </p:nvSpPr>
        <p:spPr>
          <a:xfrm>
            <a:off x="5761467" y="3235500"/>
            <a:ext cx="5792400" cy="89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18" name="Google Shape;318;p31"/>
          <p:cNvSpPr/>
          <p:nvPr/>
        </p:nvSpPr>
        <p:spPr>
          <a:xfrm>
            <a:off x="5436133" y="4663067"/>
            <a:ext cx="72400" cy="14068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3"/>
              </a:solidFill>
              <a:latin typeface="+mn-lt"/>
              <a:ea typeface="+mn-lt"/>
              <a:cs typeface="+mn-lt"/>
              <a:sym typeface="+mn-lt"/>
            </a:endParaRPr>
          </a:p>
        </p:txBody>
      </p:sp>
      <p:sp>
        <p:nvSpPr>
          <p:cNvPr id="319" name="Google Shape;319;p31"/>
          <p:cNvSpPr txBox="1"/>
          <p:nvPr/>
        </p:nvSpPr>
        <p:spPr>
          <a:xfrm>
            <a:off x="4592067" y="4663067"/>
            <a:ext cx="646400" cy="611200"/>
          </a:xfrm>
          <a:prstGeom prst="rect">
            <a:avLst/>
          </a:prstGeom>
          <a:noFill/>
          <a:ln>
            <a:noFill/>
          </a:ln>
        </p:spPr>
        <p:txBody>
          <a:bodyPr spcFirstLastPara="1" wrap="square" lIns="0" tIns="91425" rIns="0" bIns="91425" anchor="t" anchorCtr="0">
            <a:noAutofit/>
          </a:bodyPr>
          <a:lstStyle/>
          <a:p>
            <a:pPr marL="0" lvl="0" indent="0" algn="r" rtl="0">
              <a:lnSpc>
                <a:spcPct val="115000"/>
              </a:lnSpc>
              <a:spcBef>
                <a:spcPts val="0"/>
              </a:spcBef>
              <a:spcAft>
                <a:spcPts val="0"/>
              </a:spcAft>
              <a:buNone/>
            </a:pPr>
            <a:r>
              <a:rPr lang="en" sz="2400" b="1">
                <a:solidFill>
                  <a:schemeClr val="accent2"/>
                </a:solidFill>
                <a:latin typeface="+mn-lt"/>
                <a:ea typeface="+mn-lt"/>
                <a:cs typeface="+mn-lt"/>
                <a:sym typeface="+mn-lt"/>
              </a:rPr>
              <a:t>03</a:t>
            </a:r>
            <a:endParaRPr sz="2400" b="1">
              <a:solidFill>
                <a:schemeClr val="accent2"/>
              </a:solidFill>
              <a:latin typeface="+mn-lt"/>
              <a:ea typeface="+mn-lt"/>
              <a:cs typeface="+mn-lt"/>
              <a:sym typeface="+mn-lt"/>
            </a:endParaRPr>
          </a:p>
        </p:txBody>
      </p:sp>
      <p:sp>
        <p:nvSpPr>
          <p:cNvPr id="320" name="Google Shape;320;p31"/>
          <p:cNvSpPr>
            <a:spLocks noGrp="1"/>
          </p:cNvSpPr>
          <p:nvPr>
            <p:ph type="body" idx="17"/>
          </p:nvPr>
        </p:nvSpPr>
        <p:spPr>
          <a:xfrm>
            <a:off x="5761467" y="4663067"/>
            <a:ext cx="5792400" cy="4440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1" name="Google Shape;321;p31"/>
          <p:cNvSpPr>
            <a:spLocks noGrp="1"/>
          </p:cNvSpPr>
          <p:nvPr>
            <p:ph type="body" idx="18"/>
          </p:nvPr>
        </p:nvSpPr>
        <p:spPr>
          <a:xfrm>
            <a:off x="5761467" y="5172967"/>
            <a:ext cx="5792400" cy="896800"/>
          </a:xfrm>
          <a:prstGeom prst="rect">
            <a:avLst/>
          </a:prstGeom>
        </p:spPr>
        <p:txBody>
          <a:bodyPr spcFirstLastPara="1" wrap="square" lIns="0" tIns="0" rIns="0" bIns="0" anchor="t" anchorCtr="0">
            <a:noAutofit/>
          </a:bodyPr>
          <a:lstStyle>
            <a:lvl1pPr marL="457200" indent="-298450">
              <a:defRPr>
                <a:solidFill>
                  <a:schemeClr val="lt1"/>
                </a:solidFill>
              </a:defRPr>
            </a:lvl1pPr>
            <a:lvl2pPr marL="914400" indent="-298450">
              <a:defRPr>
                <a:solidFill>
                  <a:schemeClr val="lt1"/>
                </a:solidFill>
              </a:defRPr>
            </a:lvl2pPr>
            <a:lvl3pPr marL="1371600" indent="-298450">
              <a:defRPr>
                <a:solidFill>
                  <a:schemeClr val="lt1"/>
                </a:solidFill>
              </a:defRPr>
            </a:lvl3pPr>
            <a:lvl4pPr marL="1828800" indent="-298450">
              <a:defRPr>
                <a:solidFill>
                  <a:schemeClr val="lt1"/>
                </a:solidFill>
              </a:defRPr>
            </a:lvl4pPr>
            <a:lvl5pPr marL="2286000" indent="-298450">
              <a:defRPr>
                <a:solidFill>
                  <a:schemeClr val="lt1"/>
                </a:solidFill>
              </a:defRPr>
            </a:lvl5pPr>
            <a:lvl6pPr marL="2743200" indent="-298450">
              <a:defRPr>
                <a:solidFill>
                  <a:schemeClr val="lt1"/>
                </a:solidFill>
              </a:defRPr>
            </a:lvl6pPr>
            <a:lvl7pPr marL="3200400" indent="-298450">
              <a:defRPr>
                <a:solidFill>
                  <a:schemeClr val="lt1"/>
                </a:solidFill>
              </a:defRPr>
            </a:lvl7pPr>
            <a:lvl8pPr marL="3657600" indent="-298450">
              <a:defRPr>
                <a:solidFill>
                  <a:schemeClr val="lt1"/>
                </a:solidFill>
              </a:defRPr>
            </a:lvl8pPr>
            <a:lvl9pPr marL="4114800" indent="-298450">
              <a:defRPr>
                <a:solidFill>
                  <a:schemeClr val="lt1"/>
                </a:solidFill>
              </a:defRPr>
            </a:lvl9pPr>
          </a:lstStyle>
          <a:p>
            <a:r>
              <a:rPr lang="en-US"/>
              <a:t>Click to edit Master text styles</a:t>
            </a:r>
          </a:p>
        </p:txBody>
      </p:sp>
      <p:sp>
        <p:nvSpPr>
          <p:cNvPr id="322" name="Google Shape;322;p31"/>
          <p:cNvSpPr>
            <a:spLocks noGrp="1"/>
          </p:cNvSpPr>
          <p:nvPr>
            <p:ph type="title"/>
          </p:nvPr>
        </p:nvSpPr>
        <p:spPr>
          <a:xfrm>
            <a:off x="432567" y="3064200"/>
            <a:ext cx="3842000" cy="729600"/>
          </a:xfrm>
          <a:prstGeom prst="rect">
            <a:avLst/>
          </a:prstGeom>
        </p:spPr>
        <p:txBody>
          <a:bodyPr spcFirstLastPara="1" wrap="square" lIns="0" tIns="0" rIns="0" bIns="0" anchor="t" anchorCtr="0">
            <a:noAutofit/>
          </a:bodyPr>
          <a:lstStyle>
            <a:lvl1pPr algn="ctr">
              <a:defRPr>
                <a:solidFill>
                  <a:schemeClr val="lt1"/>
                </a:solidFill>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Tree>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matchingName="4 Agenda slide - v1 ">
  <p:cSld name="CUSTOM_19">
    <p:bg>
      <p:bgPr>
        <a:solidFill>
          <a:schemeClr val="lt1"/>
        </a:solidFill>
        <a:effectLst/>
      </p:bgPr>
    </p:bg>
    <p:spTree>
      <p:nvGrpSpPr>
        <p:cNvPr id="1" name="Shape 323"/>
        <p:cNvGrpSpPr/>
        <p:nvPr/>
      </p:nvGrpSpPr>
      <p:grpSpPr>
        <a:xfrm>
          <a:off x="0" y="0"/>
          <a:ext cx="0" cy="0"/>
          <a:chOff x="0" y="0"/>
          <a:chExt cx="0" cy="0"/>
        </a:xfrm>
      </p:grpSpPr>
      <p:sp>
        <p:nvSpPr>
          <p:cNvPr id="324" name="Google Shape;324;p32"/>
          <p:cNvSpPr/>
          <p:nvPr/>
        </p:nvSpPr>
        <p:spPr>
          <a:xfrm>
            <a:off x="10564400" y="-6700"/>
            <a:ext cx="1627600" cy="68580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25" name="Google Shape;325;p32"/>
          <p:cNvSpPr/>
          <p:nvPr/>
        </p:nvSpPr>
        <p:spPr>
          <a:xfrm>
            <a:off x="5689133" y="462551"/>
            <a:ext cx="60272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26" name="Google Shape;326;p32"/>
          <p:cNvSpPr>
            <a:spLocks noGrp="1"/>
          </p:cNvSpPr>
          <p:nvPr>
            <p:ph type="body" idx="13"/>
          </p:nvPr>
        </p:nvSpPr>
        <p:spPr>
          <a:xfrm>
            <a:off x="7028000" y="572740"/>
            <a:ext cx="4437600" cy="52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7" name="Google Shape;327;p32"/>
          <p:cNvSpPr>
            <a:spLocks noGrp="1"/>
          </p:cNvSpPr>
          <p:nvPr>
            <p:ph type="body" idx="14"/>
          </p:nvPr>
        </p:nvSpPr>
        <p:spPr>
          <a:xfrm>
            <a:off x="7028000" y="1097564"/>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28" name="Google Shape;328;p32"/>
          <p:cNvSpPr/>
          <p:nvPr/>
        </p:nvSpPr>
        <p:spPr>
          <a:xfrm>
            <a:off x="5689133" y="1934584"/>
            <a:ext cx="60272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29" name="Google Shape;329;p32"/>
          <p:cNvSpPr/>
          <p:nvPr/>
        </p:nvSpPr>
        <p:spPr>
          <a:xfrm>
            <a:off x="5689133" y="3516817"/>
            <a:ext cx="60272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30" name="Google Shape;330;p32"/>
          <p:cNvSpPr/>
          <p:nvPr/>
        </p:nvSpPr>
        <p:spPr>
          <a:xfrm>
            <a:off x="5689133" y="5099051"/>
            <a:ext cx="60272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31" name="Google Shape;331;p32"/>
          <p:cNvSpPr>
            <a:spLocks noGrp="1"/>
          </p:cNvSpPr>
          <p:nvPr>
            <p:ph type="title"/>
          </p:nvPr>
        </p:nvSpPr>
        <p:spPr>
          <a:xfrm>
            <a:off x="932433" y="3025900"/>
            <a:ext cx="3591200" cy="729600"/>
          </a:xfrm>
          <a:prstGeom prst="rect">
            <a:avLst/>
          </a:prstGeom>
        </p:spPr>
        <p:txBody>
          <a:bodyPr spcFirstLastPara="1" wrap="square" lIns="0" tIns="0" rIns="0" bIns="0" anchor="t" anchorCtr="0">
            <a:noAutofit/>
          </a:bodyPr>
          <a:lstStyle>
            <a:lvl1pPr algn="ctr">
              <a:defRPr/>
            </a:lvl1pPr>
            <a:lvl2pPr algn="ctr">
              <a:defRPr>
                <a:solidFill>
                  <a:schemeClr val="accent1"/>
                </a:solidFill>
              </a:defRPr>
            </a:lvl2pPr>
            <a:lvl3pPr algn="ctr">
              <a:defRPr>
                <a:solidFill>
                  <a:schemeClr val="accent1"/>
                </a:solidFill>
              </a:defRPr>
            </a:lvl3pPr>
            <a:lvl4pPr algn="ctr">
              <a:defRPr>
                <a:solidFill>
                  <a:schemeClr val="accent1"/>
                </a:solidFill>
              </a:defRPr>
            </a:lvl4pPr>
            <a:lvl5pPr algn="ctr">
              <a:defRPr>
                <a:solidFill>
                  <a:schemeClr val="accent1"/>
                </a:solidFill>
              </a:defRPr>
            </a:lvl5pPr>
            <a:lvl6pPr algn="ctr">
              <a:defRPr>
                <a:solidFill>
                  <a:schemeClr val="accent1"/>
                </a:solidFill>
              </a:defRPr>
            </a:lvl6pPr>
            <a:lvl7pPr algn="ctr">
              <a:defRPr>
                <a:solidFill>
                  <a:schemeClr val="accent1"/>
                </a:solidFill>
              </a:defRPr>
            </a:lvl7pPr>
            <a:lvl8pPr algn="ctr">
              <a:defRPr>
                <a:solidFill>
                  <a:schemeClr val="accent1"/>
                </a:solidFill>
              </a:defRPr>
            </a:lvl8pPr>
            <a:lvl9pPr algn="ctr">
              <a:defRPr>
                <a:solidFill>
                  <a:schemeClr val="accent1"/>
                </a:solidFill>
              </a:defRPr>
            </a:lvl9pPr>
          </a:lstStyle>
          <a:p>
            <a:r>
              <a:rPr lang="en-US"/>
              <a:t>Click to edit Master title style</a:t>
            </a:r>
          </a:p>
        </p:txBody>
      </p:sp>
      <p:sp>
        <p:nvSpPr>
          <p:cNvPr id="332" name="Google Shape;332;p32"/>
          <p:cNvSpPr txBox="1"/>
          <p:nvPr/>
        </p:nvSpPr>
        <p:spPr>
          <a:xfrm>
            <a:off x="6097429" y="834960"/>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400" b="1">
                <a:solidFill>
                  <a:schemeClr val="accent1"/>
                </a:solidFill>
                <a:latin typeface="+mn-lt"/>
                <a:ea typeface="+mn-lt"/>
                <a:cs typeface="+mn-lt"/>
                <a:sym typeface="+mn-lt"/>
              </a:rPr>
              <a:t>01</a:t>
            </a:r>
            <a:endParaRPr sz="2400" b="1">
              <a:solidFill>
                <a:schemeClr val="accent1"/>
              </a:solidFill>
              <a:latin typeface="+mn-lt"/>
              <a:ea typeface="+mn-lt"/>
              <a:cs typeface="+mn-lt"/>
              <a:sym typeface="+mn-lt"/>
            </a:endParaRPr>
          </a:p>
        </p:txBody>
      </p:sp>
      <p:sp>
        <p:nvSpPr>
          <p:cNvPr id="333" name="Google Shape;333;p32"/>
          <p:cNvSpPr txBox="1"/>
          <p:nvPr/>
        </p:nvSpPr>
        <p:spPr>
          <a:xfrm>
            <a:off x="6097429" y="230699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400" b="1">
                <a:solidFill>
                  <a:schemeClr val="accent1"/>
                </a:solidFill>
                <a:latin typeface="+mn-lt"/>
                <a:ea typeface="+mn-lt"/>
                <a:cs typeface="+mn-lt"/>
                <a:sym typeface="+mn-lt"/>
              </a:rPr>
              <a:t>02</a:t>
            </a:r>
            <a:endParaRPr sz="2400" b="1">
              <a:solidFill>
                <a:schemeClr val="accent1"/>
              </a:solidFill>
              <a:latin typeface="+mn-lt"/>
              <a:ea typeface="+mn-lt"/>
              <a:cs typeface="+mn-lt"/>
              <a:sym typeface="+mn-lt"/>
            </a:endParaRPr>
          </a:p>
        </p:txBody>
      </p:sp>
      <p:sp>
        <p:nvSpPr>
          <p:cNvPr id="334" name="Google Shape;334;p32"/>
          <p:cNvSpPr txBox="1"/>
          <p:nvPr/>
        </p:nvSpPr>
        <p:spPr>
          <a:xfrm>
            <a:off x="6097429" y="38892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400" b="1">
                <a:solidFill>
                  <a:schemeClr val="accent1"/>
                </a:solidFill>
                <a:latin typeface="+mn-lt"/>
                <a:ea typeface="+mn-lt"/>
                <a:cs typeface="+mn-lt"/>
                <a:sym typeface="+mn-lt"/>
              </a:rPr>
              <a:t>03</a:t>
            </a:r>
            <a:endParaRPr sz="2400" b="1">
              <a:solidFill>
                <a:schemeClr val="accent1"/>
              </a:solidFill>
              <a:latin typeface="+mn-lt"/>
              <a:ea typeface="+mn-lt"/>
              <a:cs typeface="+mn-lt"/>
              <a:sym typeface="+mn-lt"/>
            </a:endParaRPr>
          </a:p>
        </p:txBody>
      </p:sp>
      <p:sp>
        <p:nvSpPr>
          <p:cNvPr id="335" name="Google Shape;335;p32"/>
          <p:cNvSpPr txBox="1"/>
          <p:nvPr/>
        </p:nvSpPr>
        <p:spPr>
          <a:xfrm>
            <a:off x="6097429" y="5471460"/>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400" b="1">
                <a:solidFill>
                  <a:schemeClr val="accent1"/>
                </a:solidFill>
                <a:latin typeface="+mn-lt"/>
                <a:ea typeface="+mn-lt"/>
                <a:cs typeface="+mn-lt"/>
                <a:sym typeface="+mn-lt"/>
              </a:rPr>
              <a:t>04</a:t>
            </a:r>
            <a:endParaRPr sz="2400" b="1">
              <a:solidFill>
                <a:schemeClr val="accent1"/>
              </a:solidFill>
              <a:latin typeface="+mn-lt"/>
              <a:ea typeface="+mn-lt"/>
              <a:cs typeface="+mn-lt"/>
              <a:sym typeface="+mn-lt"/>
            </a:endParaRPr>
          </a:p>
        </p:txBody>
      </p:sp>
      <p:sp>
        <p:nvSpPr>
          <p:cNvPr id="336" name="Google Shape;336;p32"/>
          <p:cNvSpPr>
            <a:spLocks noGrp="1"/>
          </p:cNvSpPr>
          <p:nvPr>
            <p:ph type="body" idx="15"/>
          </p:nvPr>
        </p:nvSpPr>
        <p:spPr>
          <a:xfrm>
            <a:off x="7028000" y="2044791"/>
            <a:ext cx="4437600" cy="52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37" name="Google Shape;337;p32"/>
          <p:cNvSpPr>
            <a:spLocks noGrp="1"/>
          </p:cNvSpPr>
          <p:nvPr>
            <p:ph type="body" idx="16"/>
          </p:nvPr>
        </p:nvSpPr>
        <p:spPr>
          <a:xfrm>
            <a:off x="7028000" y="2569615"/>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38" name="Google Shape;338;p32"/>
          <p:cNvSpPr>
            <a:spLocks noGrp="1"/>
          </p:cNvSpPr>
          <p:nvPr>
            <p:ph type="body" idx="17"/>
          </p:nvPr>
        </p:nvSpPr>
        <p:spPr>
          <a:xfrm>
            <a:off x="7028000" y="3640673"/>
            <a:ext cx="4437600" cy="52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39" name="Google Shape;339;p32"/>
          <p:cNvSpPr>
            <a:spLocks noGrp="1"/>
          </p:cNvSpPr>
          <p:nvPr>
            <p:ph type="body" idx="18"/>
          </p:nvPr>
        </p:nvSpPr>
        <p:spPr>
          <a:xfrm>
            <a:off x="7028000" y="4165497"/>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0" name="Google Shape;340;p32"/>
          <p:cNvSpPr>
            <a:spLocks noGrp="1"/>
          </p:cNvSpPr>
          <p:nvPr>
            <p:ph type="body" idx="23"/>
          </p:nvPr>
        </p:nvSpPr>
        <p:spPr>
          <a:xfrm>
            <a:off x="7028000" y="5209257"/>
            <a:ext cx="4437600" cy="5248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1" name="Google Shape;341;p32"/>
          <p:cNvSpPr>
            <a:spLocks noGrp="1"/>
          </p:cNvSpPr>
          <p:nvPr>
            <p:ph type="body" idx="24"/>
          </p:nvPr>
        </p:nvSpPr>
        <p:spPr>
          <a:xfrm>
            <a:off x="7028000" y="5734081"/>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matchingName="4 Agenda slide - v2">
  <p:cSld name="CUSTOM_20">
    <p:spTree>
      <p:nvGrpSpPr>
        <p:cNvPr id="1" name="Shape 342"/>
        <p:cNvGrpSpPr/>
        <p:nvPr/>
      </p:nvGrpSpPr>
      <p:grpSpPr>
        <a:xfrm>
          <a:off x="0" y="0"/>
          <a:ext cx="0" cy="0"/>
          <a:chOff x="0" y="0"/>
          <a:chExt cx="0" cy="0"/>
        </a:xfrm>
      </p:grpSpPr>
      <p:sp>
        <p:nvSpPr>
          <p:cNvPr id="343" name="Google Shape;343;p33"/>
          <p:cNvSpPr/>
          <p:nvPr/>
        </p:nvSpPr>
        <p:spPr>
          <a:xfrm>
            <a:off x="0" y="0"/>
            <a:ext cx="1686400" cy="68580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44" name="Google Shape;344;p33"/>
          <p:cNvSpPr/>
          <p:nvPr/>
        </p:nvSpPr>
        <p:spPr>
          <a:xfrm>
            <a:off x="551933" y="407433"/>
            <a:ext cx="60272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45" name="Google Shape;345;p33"/>
          <p:cNvSpPr>
            <a:spLocks noGrp="1"/>
          </p:cNvSpPr>
          <p:nvPr>
            <p:ph type="body" idx="13"/>
          </p:nvPr>
        </p:nvSpPr>
        <p:spPr>
          <a:xfrm>
            <a:off x="1890800" y="517600"/>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6" name="Google Shape;346;p33"/>
          <p:cNvSpPr>
            <a:spLocks noGrp="1"/>
          </p:cNvSpPr>
          <p:nvPr>
            <p:ph type="body" idx="14"/>
          </p:nvPr>
        </p:nvSpPr>
        <p:spPr>
          <a:xfrm>
            <a:off x="1890800" y="1042433"/>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47" name="Google Shape;347;p33"/>
          <p:cNvSpPr/>
          <p:nvPr/>
        </p:nvSpPr>
        <p:spPr>
          <a:xfrm>
            <a:off x="551933" y="1989667"/>
            <a:ext cx="60272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48" name="Google Shape;348;p33"/>
          <p:cNvSpPr/>
          <p:nvPr/>
        </p:nvSpPr>
        <p:spPr>
          <a:xfrm>
            <a:off x="551933" y="3571900"/>
            <a:ext cx="60272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49" name="Google Shape;349;p33"/>
          <p:cNvSpPr/>
          <p:nvPr/>
        </p:nvSpPr>
        <p:spPr>
          <a:xfrm>
            <a:off x="551933" y="5154133"/>
            <a:ext cx="60272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50" name="Google Shape;350;p33"/>
          <p:cNvSpPr txBox="1"/>
          <p:nvPr/>
        </p:nvSpPr>
        <p:spPr>
          <a:xfrm>
            <a:off x="960229" y="77984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800" b="1">
                <a:solidFill>
                  <a:schemeClr val="accent2"/>
                </a:solidFill>
                <a:latin typeface="+mn-lt"/>
                <a:ea typeface="+mn-lt"/>
                <a:cs typeface="+mn-lt"/>
                <a:sym typeface="+mn-lt"/>
              </a:rPr>
              <a:t>01</a:t>
            </a:r>
            <a:endParaRPr sz="2800" b="1">
              <a:solidFill>
                <a:schemeClr val="accent2"/>
              </a:solidFill>
              <a:latin typeface="+mn-lt"/>
              <a:ea typeface="+mn-lt"/>
              <a:cs typeface="+mn-lt"/>
              <a:sym typeface="+mn-lt"/>
            </a:endParaRPr>
          </a:p>
        </p:txBody>
      </p:sp>
      <p:sp>
        <p:nvSpPr>
          <p:cNvPr id="351" name="Google Shape;351;p33"/>
          <p:cNvSpPr txBox="1"/>
          <p:nvPr/>
        </p:nvSpPr>
        <p:spPr>
          <a:xfrm>
            <a:off x="960229" y="2362076"/>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800" b="1">
                <a:solidFill>
                  <a:schemeClr val="accent2"/>
                </a:solidFill>
                <a:latin typeface="+mn-lt"/>
                <a:ea typeface="+mn-lt"/>
                <a:cs typeface="+mn-lt"/>
                <a:sym typeface="+mn-lt"/>
              </a:rPr>
              <a:t>02</a:t>
            </a:r>
            <a:endParaRPr sz="2800" b="1">
              <a:solidFill>
                <a:schemeClr val="accent2"/>
              </a:solidFill>
              <a:latin typeface="+mn-lt"/>
              <a:ea typeface="+mn-lt"/>
              <a:cs typeface="+mn-lt"/>
              <a:sym typeface="+mn-lt"/>
            </a:endParaRPr>
          </a:p>
        </p:txBody>
      </p:sp>
      <p:sp>
        <p:nvSpPr>
          <p:cNvPr id="352" name="Google Shape;352;p33"/>
          <p:cNvSpPr txBox="1"/>
          <p:nvPr/>
        </p:nvSpPr>
        <p:spPr>
          <a:xfrm>
            <a:off x="960229" y="3944309"/>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800" b="1">
                <a:solidFill>
                  <a:schemeClr val="accent2"/>
                </a:solidFill>
                <a:latin typeface="+mn-lt"/>
                <a:ea typeface="+mn-lt"/>
                <a:cs typeface="+mn-lt"/>
                <a:sym typeface="+mn-lt"/>
              </a:rPr>
              <a:t>03</a:t>
            </a:r>
            <a:endParaRPr sz="2800" b="1">
              <a:solidFill>
                <a:schemeClr val="accent2"/>
              </a:solidFill>
              <a:latin typeface="+mn-lt"/>
              <a:ea typeface="+mn-lt"/>
              <a:cs typeface="+mn-lt"/>
              <a:sym typeface="+mn-lt"/>
            </a:endParaRPr>
          </a:p>
        </p:txBody>
      </p:sp>
      <p:sp>
        <p:nvSpPr>
          <p:cNvPr id="353" name="Google Shape;353;p33"/>
          <p:cNvSpPr txBox="1"/>
          <p:nvPr/>
        </p:nvSpPr>
        <p:spPr>
          <a:xfrm>
            <a:off x="960229" y="552654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800" b="1">
                <a:solidFill>
                  <a:schemeClr val="accent2"/>
                </a:solidFill>
                <a:latin typeface="+mn-lt"/>
                <a:ea typeface="+mn-lt"/>
                <a:cs typeface="+mn-lt"/>
                <a:sym typeface="+mn-lt"/>
              </a:rPr>
              <a:t>04</a:t>
            </a:r>
            <a:endParaRPr sz="2800" b="1">
              <a:solidFill>
                <a:schemeClr val="accent2"/>
              </a:solidFill>
              <a:latin typeface="+mn-lt"/>
              <a:ea typeface="+mn-lt"/>
              <a:cs typeface="+mn-lt"/>
              <a:sym typeface="+mn-lt"/>
            </a:endParaRPr>
          </a:p>
        </p:txBody>
      </p:sp>
      <p:sp>
        <p:nvSpPr>
          <p:cNvPr id="354" name="Google Shape;354;p33"/>
          <p:cNvSpPr>
            <a:spLocks noGrp="1"/>
          </p:cNvSpPr>
          <p:nvPr>
            <p:ph type="title"/>
          </p:nvPr>
        </p:nvSpPr>
        <p:spPr>
          <a:xfrm>
            <a:off x="7763000" y="3064200"/>
            <a:ext cx="3591200" cy="7296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355" name="Google Shape;355;p33"/>
          <p:cNvSpPr>
            <a:spLocks noGrp="1"/>
          </p:cNvSpPr>
          <p:nvPr>
            <p:ph type="body" idx="15"/>
          </p:nvPr>
        </p:nvSpPr>
        <p:spPr>
          <a:xfrm>
            <a:off x="1890800" y="2099851"/>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6" name="Google Shape;356;p33"/>
          <p:cNvSpPr>
            <a:spLocks noGrp="1"/>
          </p:cNvSpPr>
          <p:nvPr>
            <p:ph type="body" idx="16"/>
          </p:nvPr>
        </p:nvSpPr>
        <p:spPr>
          <a:xfrm>
            <a:off x="1890800" y="2624684"/>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7" name="Google Shape;357;p33"/>
          <p:cNvSpPr>
            <a:spLocks noGrp="1"/>
          </p:cNvSpPr>
          <p:nvPr>
            <p:ph type="body" idx="17"/>
          </p:nvPr>
        </p:nvSpPr>
        <p:spPr>
          <a:xfrm>
            <a:off x="1890800" y="3682084"/>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8" name="Google Shape;358;p33"/>
          <p:cNvSpPr>
            <a:spLocks noGrp="1"/>
          </p:cNvSpPr>
          <p:nvPr>
            <p:ph type="body" idx="18"/>
          </p:nvPr>
        </p:nvSpPr>
        <p:spPr>
          <a:xfrm>
            <a:off x="1890800" y="4206917"/>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59" name="Google Shape;359;p33"/>
          <p:cNvSpPr>
            <a:spLocks noGrp="1"/>
          </p:cNvSpPr>
          <p:nvPr>
            <p:ph type="body" idx="23"/>
          </p:nvPr>
        </p:nvSpPr>
        <p:spPr>
          <a:xfrm>
            <a:off x="1890800" y="5264300"/>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0" name="Google Shape;360;p33"/>
          <p:cNvSpPr>
            <a:spLocks noGrp="1"/>
          </p:cNvSpPr>
          <p:nvPr>
            <p:ph type="body" idx="24"/>
          </p:nvPr>
        </p:nvSpPr>
        <p:spPr>
          <a:xfrm>
            <a:off x="1890800" y="5789133"/>
            <a:ext cx="4437600" cy="5512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Tree>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matchingName="4 Agenda slide - v3">
  <p:cSld name="CUSTOM_21">
    <p:spTree>
      <p:nvGrpSpPr>
        <p:cNvPr id="1" name="Shape 361"/>
        <p:cNvGrpSpPr/>
        <p:nvPr/>
      </p:nvGrpSpPr>
      <p:grpSpPr>
        <a:xfrm>
          <a:off x="0" y="0"/>
          <a:ext cx="0" cy="0"/>
          <a:chOff x="0" y="0"/>
          <a:chExt cx="0" cy="0"/>
        </a:xfrm>
      </p:grpSpPr>
      <p:sp>
        <p:nvSpPr>
          <p:cNvPr id="362" name="Google Shape;362;p34"/>
          <p:cNvSpPr/>
          <p:nvPr/>
        </p:nvSpPr>
        <p:spPr>
          <a:xfrm>
            <a:off x="-167" y="2282667"/>
            <a:ext cx="12192000" cy="45752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cxnSp>
        <p:nvCxnSpPr>
          <p:cNvPr id="363" name="Google Shape;363;p34"/>
          <p:cNvCxnSpPr/>
          <p:nvPr/>
        </p:nvCxnSpPr>
        <p:spPr>
          <a:xfrm>
            <a:off x="0" y="2285667"/>
            <a:ext cx="12411200" cy="0"/>
          </a:xfrm>
          <a:prstGeom prst="straightConnector1">
            <a:avLst/>
          </a:prstGeom>
          <a:noFill/>
          <a:ln w="9525" cap="flat" cmpd="sng">
            <a:solidFill>
              <a:schemeClr val="accent2"/>
            </a:solidFill>
            <a:prstDash val="solid"/>
            <a:round/>
            <a:headEnd type="none" w="med" len="med"/>
            <a:tailEnd type="none" w="med" len="med"/>
          </a:ln>
        </p:spPr>
      </p:cxnSp>
      <p:sp>
        <p:nvSpPr>
          <p:cNvPr id="364" name="Google Shape;364;p34"/>
          <p:cNvSpPr/>
          <p:nvPr/>
        </p:nvSpPr>
        <p:spPr>
          <a:xfrm>
            <a:off x="470385" y="1818432"/>
            <a:ext cx="949600" cy="9496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4"/>
          <p:cNvSpPr/>
          <p:nvPr/>
        </p:nvSpPr>
        <p:spPr>
          <a:xfrm>
            <a:off x="3586773" y="2444017"/>
            <a:ext cx="324000" cy="324000"/>
          </a:xfrm>
          <a:prstGeom prst="roundRect">
            <a:avLst>
              <a:gd name="adj" fmla="val 30676"/>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4"/>
          <p:cNvSpPr/>
          <p:nvPr/>
        </p:nvSpPr>
        <p:spPr>
          <a:xfrm>
            <a:off x="6624340" y="2444017"/>
            <a:ext cx="324000" cy="324000"/>
          </a:xfrm>
          <a:prstGeom prst="roundRect">
            <a:avLst>
              <a:gd name="adj" fmla="val 30676"/>
            </a:avLst>
          </a:prstGeom>
          <a:solidFill>
            <a:schemeClr val="accent3"/>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4"/>
          <p:cNvSpPr/>
          <p:nvPr/>
        </p:nvSpPr>
        <p:spPr>
          <a:xfrm>
            <a:off x="9661907" y="2444017"/>
            <a:ext cx="324000" cy="324000"/>
          </a:xfrm>
          <a:prstGeom prst="roundRect">
            <a:avLst>
              <a:gd name="adj" fmla="val 30676"/>
            </a:avLst>
          </a:prstGeom>
          <a:solidFill>
            <a:schemeClr val="accent4"/>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4"/>
          <p:cNvSpPr>
            <a:spLocks noGrp="1"/>
          </p:cNvSpPr>
          <p:nvPr>
            <p:ph type="body" idx="13"/>
          </p:nvPr>
        </p:nvSpPr>
        <p:spPr>
          <a:xfrm>
            <a:off x="470400" y="2932800"/>
            <a:ext cx="24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69" name="Google Shape;369;p34"/>
          <p:cNvSpPr>
            <a:spLocks noGrp="1"/>
          </p:cNvSpPr>
          <p:nvPr>
            <p:ph type="body" idx="17"/>
          </p:nvPr>
        </p:nvSpPr>
        <p:spPr>
          <a:xfrm>
            <a:off x="470400" y="3706267"/>
            <a:ext cx="2452800" cy="203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0" name="Google Shape;370;p34"/>
          <p:cNvSpPr>
            <a:spLocks noGrp="1"/>
          </p:cNvSpPr>
          <p:nvPr>
            <p:ph type="body" idx="14"/>
          </p:nvPr>
        </p:nvSpPr>
        <p:spPr>
          <a:xfrm>
            <a:off x="3513600" y="2932800"/>
            <a:ext cx="24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1" name="Google Shape;371;p34"/>
          <p:cNvSpPr>
            <a:spLocks noGrp="1"/>
          </p:cNvSpPr>
          <p:nvPr>
            <p:ph type="body" idx="18"/>
          </p:nvPr>
        </p:nvSpPr>
        <p:spPr>
          <a:xfrm>
            <a:off x="3513600" y="3706267"/>
            <a:ext cx="2452800" cy="203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2" name="Google Shape;372;p34"/>
          <p:cNvSpPr>
            <a:spLocks noGrp="1"/>
          </p:cNvSpPr>
          <p:nvPr>
            <p:ph type="body" idx="15"/>
          </p:nvPr>
        </p:nvSpPr>
        <p:spPr>
          <a:xfrm>
            <a:off x="6556800" y="2932800"/>
            <a:ext cx="24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3" name="Google Shape;373;p34"/>
          <p:cNvSpPr>
            <a:spLocks noGrp="1"/>
          </p:cNvSpPr>
          <p:nvPr>
            <p:ph type="body" idx="23"/>
          </p:nvPr>
        </p:nvSpPr>
        <p:spPr>
          <a:xfrm>
            <a:off x="6556800" y="3706267"/>
            <a:ext cx="2452800" cy="203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4" name="Google Shape;374;p34"/>
          <p:cNvSpPr>
            <a:spLocks noGrp="1"/>
          </p:cNvSpPr>
          <p:nvPr>
            <p:ph type="body" idx="16"/>
          </p:nvPr>
        </p:nvSpPr>
        <p:spPr>
          <a:xfrm>
            <a:off x="9600000" y="2932800"/>
            <a:ext cx="2452800" cy="729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5" name="Google Shape;375;p34"/>
          <p:cNvSpPr>
            <a:spLocks noGrp="1"/>
          </p:cNvSpPr>
          <p:nvPr>
            <p:ph type="body" idx="24"/>
          </p:nvPr>
        </p:nvSpPr>
        <p:spPr>
          <a:xfrm>
            <a:off x="9600000" y="3706267"/>
            <a:ext cx="2452800" cy="20344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76" name="Google Shape;376;p34"/>
          <p:cNvSpPr txBox="1"/>
          <p:nvPr/>
        </p:nvSpPr>
        <p:spPr>
          <a:xfrm>
            <a:off x="653596" y="2010060"/>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800" b="1">
                <a:solidFill>
                  <a:schemeClr val="accent1"/>
                </a:solidFill>
                <a:latin typeface="+mn-lt"/>
                <a:ea typeface="+mn-lt"/>
                <a:cs typeface="+mn-lt"/>
                <a:sym typeface="+mn-lt"/>
              </a:rPr>
              <a:t>01</a:t>
            </a:r>
            <a:endParaRPr sz="2800" b="1">
              <a:solidFill>
                <a:schemeClr val="accent1"/>
              </a:solidFill>
              <a:latin typeface="+mn-lt"/>
              <a:ea typeface="+mn-lt"/>
              <a:cs typeface="+mn-lt"/>
              <a:sym typeface="+mn-lt"/>
            </a:endParaRPr>
          </a:p>
        </p:txBody>
      </p:sp>
      <p:sp>
        <p:nvSpPr>
          <p:cNvPr id="377" name="Google Shape;377;p34"/>
          <p:cNvSpPr/>
          <p:nvPr/>
        </p:nvSpPr>
        <p:spPr>
          <a:xfrm>
            <a:off x="3547352" y="1818432"/>
            <a:ext cx="949600" cy="9496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4"/>
          <p:cNvSpPr txBox="1"/>
          <p:nvPr/>
        </p:nvSpPr>
        <p:spPr>
          <a:xfrm>
            <a:off x="3730563"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800" b="1">
                <a:solidFill>
                  <a:schemeClr val="accent1"/>
                </a:solidFill>
                <a:latin typeface="+mn-lt"/>
                <a:ea typeface="+mn-lt"/>
                <a:cs typeface="+mn-lt"/>
                <a:sym typeface="+mn-lt"/>
              </a:rPr>
              <a:t>02</a:t>
            </a:r>
            <a:endParaRPr sz="2800" b="1">
              <a:solidFill>
                <a:schemeClr val="accent1"/>
              </a:solidFill>
              <a:latin typeface="+mn-lt"/>
              <a:ea typeface="+mn-lt"/>
              <a:cs typeface="+mn-lt"/>
              <a:sym typeface="+mn-lt"/>
            </a:endParaRPr>
          </a:p>
        </p:txBody>
      </p:sp>
      <p:sp>
        <p:nvSpPr>
          <p:cNvPr id="379" name="Google Shape;379;p34"/>
          <p:cNvSpPr/>
          <p:nvPr/>
        </p:nvSpPr>
        <p:spPr>
          <a:xfrm>
            <a:off x="6604619" y="1818432"/>
            <a:ext cx="949600" cy="9496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4"/>
          <p:cNvSpPr txBox="1"/>
          <p:nvPr/>
        </p:nvSpPr>
        <p:spPr>
          <a:xfrm>
            <a:off x="6787829"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800" b="1">
                <a:solidFill>
                  <a:schemeClr val="accent1"/>
                </a:solidFill>
                <a:latin typeface="+mn-lt"/>
                <a:ea typeface="+mn-lt"/>
                <a:cs typeface="+mn-lt"/>
                <a:sym typeface="+mn-lt"/>
              </a:rPr>
              <a:t>03</a:t>
            </a:r>
            <a:endParaRPr sz="2800" b="1">
              <a:solidFill>
                <a:schemeClr val="accent1"/>
              </a:solidFill>
              <a:latin typeface="+mn-lt"/>
              <a:ea typeface="+mn-lt"/>
              <a:cs typeface="+mn-lt"/>
              <a:sym typeface="+mn-lt"/>
            </a:endParaRPr>
          </a:p>
        </p:txBody>
      </p:sp>
      <p:sp>
        <p:nvSpPr>
          <p:cNvPr id="381" name="Google Shape;381;p34"/>
          <p:cNvSpPr/>
          <p:nvPr/>
        </p:nvSpPr>
        <p:spPr>
          <a:xfrm>
            <a:off x="9599985" y="1818432"/>
            <a:ext cx="949600" cy="9496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4"/>
          <p:cNvSpPr txBox="1"/>
          <p:nvPr/>
        </p:nvSpPr>
        <p:spPr>
          <a:xfrm>
            <a:off x="9783196" y="2017627"/>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800" b="1">
                <a:solidFill>
                  <a:schemeClr val="accent1"/>
                </a:solidFill>
                <a:latin typeface="+mn-lt"/>
                <a:ea typeface="+mn-lt"/>
                <a:cs typeface="+mn-lt"/>
                <a:sym typeface="+mn-lt"/>
              </a:rPr>
              <a:t>04</a:t>
            </a:r>
            <a:endParaRPr sz="2800" b="1">
              <a:solidFill>
                <a:schemeClr val="accent1"/>
              </a:solidFill>
              <a:latin typeface="+mn-lt"/>
              <a:ea typeface="+mn-lt"/>
              <a:cs typeface="+mn-lt"/>
              <a:sym typeface="+mn-lt"/>
            </a:endParaRPr>
          </a:p>
        </p:txBody>
      </p:sp>
      <p:sp>
        <p:nvSpPr>
          <p:cNvPr id="383" name="Google Shape;383;p34"/>
          <p:cNvSpPr>
            <a:spLocks noGrp="1"/>
          </p:cNvSpPr>
          <p:nvPr>
            <p:ph type="title"/>
          </p:nvPr>
        </p:nvSpPr>
        <p:spPr>
          <a:xfrm>
            <a:off x="484200" y="652700"/>
            <a:ext cx="1122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matchingName="5 Agenda slide - v1">
  <p:cSld name="CUSTOM_25">
    <p:spTree>
      <p:nvGrpSpPr>
        <p:cNvPr id="1" name="Shape 384"/>
        <p:cNvGrpSpPr/>
        <p:nvPr/>
      </p:nvGrpSpPr>
      <p:grpSpPr>
        <a:xfrm>
          <a:off x="0" y="0"/>
          <a:ext cx="0" cy="0"/>
          <a:chOff x="0" y="0"/>
          <a:chExt cx="0" cy="0"/>
        </a:xfrm>
      </p:grpSpPr>
      <p:sp>
        <p:nvSpPr>
          <p:cNvPr id="385" name="Google Shape;385;p35"/>
          <p:cNvSpPr/>
          <p:nvPr/>
        </p:nvSpPr>
        <p:spPr>
          <a:xfrm>
            <a:off x="3333" y="2048700"/>
            <a:ext cx="12192000" cy="4680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86" name="Google Shape;386;p35"/>
          <p:cNvSpPr txBox="1"/>
          <p:nvPr/>
        </p:nvSpPr>
        <p:spPr>
          <a:xfrm>
            <a:off x="616552" y="2003367"/>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1800" b="1">
                <a:solidFill>
                  <a:schemeClr val="accent1"/>
                </a:solidFill>
                <a:latin typeface="+mn-lt"/>
                <a:ea typeface="+mn-lt"/>
                <a:cs typeface="+mn-lt"/>
                <a:sym typeface="+mn-lt"/>
              </a:rPr>
              <a:t>01</a:t>
            </a:r>
            <a:endParaRPr sz="1800" b="1">
              <a:solidFill>
                <a:schemeClr val="accent1"/>
              </a:solidFill>
              <a:latin typeface="+mn-lt"/>
              <a:ea typeface="+mn-lt"/>
              <a:cs typeface="+mn-lt"/>
              <a:sym typeface="+mn-lt"/>
            </a:endParaRPr>
          </a:p>
        </p:txBody>
      </p:sp>
      <p:cxnSp>
        <p:nvCxnSpPr>
          <p:cNvPr id="387" name="Google Shape;387;p35"/>
          <p:cNvCxnSpPr/>
          <p:nvPr/>
        </p:nvCxnSpPr>
        <p:spPr>
          <a:xfrm>
            <a:off x="1489521" y="2287944"/>
            <a:ext cx="983600" cy="0"/>
          </a:xfrm>
          <a:prstGeom prst="straightConnector1">
            <a:avLst/>
          </a:prstGeom>
          <a:noFill/>
          <a:ln w="9525" cap="flat" cmpd="sng">
            <a:solidFill>
              <a:schemeClr val="accent1"/>
            </a:solidFill>
            <a:prstDash val="solid"/>
            <a:round/>
            <a:headEnd type="none" w="med" len="med"/>
            <a:tailEnd type="oval" w="med" len="med"/>
          </a:ln>
        </p:spPr>
      </p:cxnSp>
      <p:sp>
        <p:nvSpPr>
          <p:cNvPr id="388" name="Google Shape;388;p35"/>
          <p:cNvSpPr txBox="1"/>
          <p:nvPr/>
        </p:nvSpPr>
        <p:spPr>
          <a:xfrm>
            <a:off x="2865135" y="2003367"/>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1800" b="1">
                <a:solidFill>
                  <a:schemeClr val="accent1"/>
                </a:solidFill>
                <a:latin typeface="+mn-lt"/>
                <a:ea typeface="+mn-lt"/>
                <a:cs typeface="+mn-lt"/>
                <a:sym typeface="+mn-lt"/>
              </a:rPr>
              <a:t>02</a:t>
            </a:r>
            <a:endParaRPr sz="1800" b="1">
              <a:solidFill>
                <a:schemeClr val="accent1"/>
              </a:solidFill>
              <a:latin typeface="+mn-lt"/>
              <a:ea typeface="+mn-lt"/>
              <a:cs typeface="+mn-lt"/>
              <a:sym typeface="+mn-lt"/>
            </a:endParaRPr>
          </a:p>
        </p:txBody>
      </p:sp>
      <p:cxnSp>
        <p:nvCxnSpPr>
          <p:cNvPr id="389" name="Google Shape;389;p35"/>
          <p:cNvCxnSpPr/>
          <p:nvPr/>
        </p:nvCxnSpPr>
        <p:spPr>
          <a:xfrm>
            <a:off x="3738104" y="2287944"/>
            <a:ext cx="983600" cy="0"/>
          </a:xfrm>
          <a:prstGeom prst="straightConnector1">
            <a:avLst/>
          </a:prstGeom>
          <a:noFill/>
          <a:ln w="9525" cap="flat" cmpd="sng">
            <a:solidFill>
              <a:schemeClr val="accent1"/>
            </a:solidFill>
            <a:prstDash val="solid"/>
            <a:round/>
            <a:headEnd type="none" w="med" len="med"/>
            <a:tailEnd type="oval" w="med" len="med"/>
          </a:ln>
        </p:spPr>
      </p:cxnSp>
      <p:sp>
        <p:nvSpPr>
          <p:cNvPr id="390" name="Google Shape;390;p35"/>
          <p:cNvSpPr txBox="1"/>
          <p:nvPr/>
        </p:nvSpPr>
        <p:spPr>
          <a:xfrm>
            <a:off x="5170235" y="2003367"/>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1800" b="1">
                <a:solidFill>
                  <a:schemeClr val="accent1"/>
                </a:solidFill>
                <a:latin typeface="+mn-lt"/>
                <a:ea typeface="+mn-lt"/>
                <a:cs typeface="+mn-lt"/>
                <a:sym typeface="+mn-lt"/>
              </a:rPr>
              <a:t>03</a:t>
            </a:r>
            <a:endParaRPr sz="1800" b="1">
              <a:solidFill>
                <a:schemeClr val="accent1"/>
              </a:solidFill>
              <a:latin typeface="+mn-lt"/>
              <a:ea typeface="+mn-lt"/>
              <a:cs typeface="+mn-lt"/>
              <a:sym typeface="+mn-lt"/>
            </a:endParaRPr>
          </a:p>
        </p:txBody>
      </p:sp>
      <p:cxnSp>
        <p:nvCxnSpPr>
          <p:cNvPr id="391" name="Google Shape;391;p35"/>
          <p:cNvCxnSpPr/>
          <p:nvPr/>
        </p:nvCxnSpPr>
        <p:spPr>
          <a:xfrm>
            <a:off x="6043203" y="2287944"/>
            <a:ext cx="983600" cy="0"/>
          </a:xfrm>
          <a:prstGeom prst="straightConnector1">
            <a:avLst/>
          </a:prstGeom>
          <a:noFill/>
          <a:ln w="9525" cap="flat" cmpd="sng">
            <a:solidFill>
              <a:schemeClr val="accent1"/>
            </a:solidFill>
            <a:prstDash val="solid"/>
            <a:round/>
            <a:headEnd type="none" w="med" len="med"/>
            <a:tailEnd type="oval" w="med" len="med"/>
          </a:ln>
        </p:spPr>
      </p:cxnSp>
      <p:sp>
        <p:nvSpPr>
          <p:cNvPr id="392" name="Google Shape;392;p35"/>
          <p:cNvSpPr txBox="1"/>
          <p:nvPr/>
        </p:nvSpPr>
        <p:spPr>
          <a:xfrm>
            <a:off x="7475333" y="2003367"/>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1800" b="1">
                <a:solidFill>
                  <a:schemeClr val="accent1"/>
                </a:solidFill>
                <a:latin typeface="+mn-lt"/>
                <a:ea typeface="+mn-lt"/>
                <a:cs typeface="+mn-lt"/>
                <a:sym typeface="+mn-lt"/>
              </a:rPr>
              <a:t>04</a:t>
            </a:r>
            <a:endParaRPr sz="1800" b="1">
              <a:solidFill>
                <a:schemeClr val="accent1"/>
              </a:solidFill>
              <a:latin typeface="+mn-lt"/>
              <a:ea typeface="+mn-lt"/>
              <a:cs typeface="+mn-lt"/>
              <a:sym typeface="+mn-lt"/>
            </a:endParaRPr>
          </a:p>
        </p:txBody>
      </p:sp>
      <p:cxnSp>
        <p:nvCxnSpPr>
          <p:cNvPr id="393" name="Google Shape;393;p35"/>
          <p:cNvCxnSpPr/>
          <p:nvPr/>
        </p:nvCxnSpPr>
        <p:spPr>
          <a:xfrm>
            <a:off x="8348303" y="2287944"/>
            <a:ext cx="983600" cy="0"/>
          </a:xfrm>
          <a:prstGeom prst="straightConnector1">
            <a:avLst/>
          </a:prstGeom>
          <a:noFill/>
          <a:ln w="9525" cap="flat" cmpd="sng">
            <a:solidFill>
              <a:schemeClr val="accent1"/>
            </a:solidFill>
            <a:prstDash val="solid"/>
            <a:round/>
            <a:headEnd type="none" w="med" len="med"/>
            <a:tailEnd type="oval" w="med" len="med"/>
          </a:ln>
        </p:spPr>
      </p:cxnSp>
      <p:sp>
        <p:nvSpPr>
          <p:cNvPr id="394" name="Google Shape;394;p35"/>
          <p:cNvSpPr txBox="1"/>
          <p:nvPr/>
        </p:nvSpPr>
        <p:spPr>
          <a:xfrm>
            <a:off x="9723917" y="2003367"/>
            <a:ext cx="602000" cy="569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1800" b="1">
                <a:solidFill>
                  <a:schemeClr val="accent1"/>
                </a:solidFill>
                <a:latin typeface="+mn-lt"/>
                <a:ea typeface="+mn-lt"/>
                <a:cs typeface="+mn-lt"/>
                <a:sym typeface="+mn-lt"/>
              </a:rPr>
              <a:t>05</a:t>
            </a:r>
            <a:endParaRPr sz="1800" b="1">
              <a:solidFill>
                <a:schemeClr val="accent1"/>
              </a:solidFill>
              <a:latin typeface="+mn-lt"/>
              <a:ea typeface="+mn-lt"/>
              <a:cs typeface="+mn-lt"/>
              <a:sym typeface="+mn-lt"/>
            </a:endParaRPr>
          </a:p>
        </p:txBody>
      </p:sp>
      <p:sp>
        <p:nvSpPr>
          <p:cNvPr id="395" name="Google Shape;395;p35"/>
          <p:cNvSpPr>
            <a:spLocks noGrp="1"/>
          </p:cNvSpPr>
          <p:nvPr>
            <p:ph type="body" idx="13"/>
          </p:nvPr>
        </p:nvSpPr>
        <p:spPr>
          <a:xfrm>
            <a:off x="784267"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6" name="Google Shape;396;p35"/>
          <p:cNvSpPr>
            <a:spLocks noGrp="1"/>
          </p:cNvSpPr>
          <p:nvPr>
            <p:ph type="body" idx="18"/>
          </p:nvPr>
        </p:nvSpPr>
        <p:spPr>
          <a:xfrm>
            <a:off x="784267" y="3752101"/>
            <a:ext cx="1688800" cy="2233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7" name="Google Shape;397;p35"/>
          <p:cNvSpPr>
            <a:spLocks noGrp="1"/>
          </p:cNvSpPr>
          <p:nvPr>
            <p:ph type="body" idx="14"/>
          </p:nvPr>
        </p:nvSpPr>
        <p:spPr>
          <a:xfrm>
            <a:off x="3032796"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8" name="Google Shape;398;p35"/>
          <p:cNvSpPr>
            <a:spLocks noGrp="1"/>
          </p:cNvSpPr>
          <p:nvPr>
            <p:ph type="body" idx="23"/>
          </p:nvPr>
        </p:nvSpPr>
        <p:spPr>
          <a:xfrm>
            <a:off x="3032796" y="3752101"/>
            <a:ext cx="1688800" cy="2233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399" name="Google Shape;399;p35"/>
          <p:cNvSpPr>
            <a:spLocks noGrp="1"/>
          </p:cNvSpPr>
          <p:nvPr>
            <p:ph type="body" idx="15"/>
          </p:nvPr>
        </p:nvSpPr>
        <p:spPr>
          <a:xfrm>
            <a:off x="5337883"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0" name="Google Shape;400;p35"/>
          <p:cNvSpPr>
            <a:spLocks noGrp="1"/>
          </p:cNvSpPr>
          <p:nvPr>
            <p:ph type="body" idx="24"/>
          </p:nvPr>
        </p:nvSpPr>
        <p:spPr>
          <a:xfrm>
            <a:off x="5337883" y="3752101"/>
            <a:ext cx="1688800" cy="2233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1" name="Google Shape;401;p35"/>
          <p:cNvSpPr>
            <a:spLocks noGrp="1"/>
          </p:cNvSpPr>
          <p:nvPr>
            <p:ph type="body" idx="16"/>
          </p:nvPr>
        </p:nvSpPr>
        <p:spPr>
          <a:xfrm>
            <a:off x="7642971"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2" name="Google Shape;402;p35"/>
          <p:cNvSpPr>
            <a:spLocks noGrp="1"/>
          </p:cNvSpPr>
          <p:nvPr>
            <p:ph type="body" idx="25"/>
          </p:nvPr>
        </p:nvSpPr>
        <p:spPr>
          <a:xfrm>
            <a:off x="7642971" y="3752101"/>
            <a:ext cx="1688800" cy="2233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3" name="Google Shape;403;p35"/>
          <p:cNvSpPr>
            <a:spLocks noGrp="1"/>
          </p:cNvSpPr>
          <p:nvPr>
            <p:ph type="body" idx="17"/>
          </p:nvPr>
        </p:nvSpPr>
        <p:spPr>
          <a:xfrm>
            <a:off x="9891500" y="2789667"/>
            <a:ext cx="1688800" cy="8148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4" name="Google Shape;404;p35"/>
          <p:cNvSpPr>
            <a:spLocks noGrp="1"/>
          </p:cNvSpPr>
          <p:nvPr>
            <p:ph type="body" idx="26"/>
          </p:nvPr>
        </p:nvSpPr>
        <p:spPr>
          <a:xfrm>
            <a:off x="9891500" y="3752101"/>
            <a:ext cx="1688800" cy="2233200"/>
          </a:xfrm>
          <a:prstGeom prst="rect">
            <a:avLst/>
          </a:prstGeom>
        </p:spPr>
        <p:txBody>
          <a:bodyPr spcFirstLastPara="1" wrap="square" lIns="0" tIns="91425" rIns="0" bIns="91425"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05" name="Google Shape;405;p35"/>
          <p:cNvSpPr>
            <a:spLocks noGrp="1"/>
          </p:cNvSpPr>
          <p:nvPr>
            <p:ph type="title"/>
          </p:nvPr>
        </p:nvSpPr>
        <p:spPr>
          <a:xfrm>
            <a:off x="484200" y="611633"/>
            <a:ext cx="1122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Tree>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matchingName="5 Agenda slide - v2">
  <p:cSld name="CUSTOM_23">
    <p:bg>
      <p:bgPr>
        <a:solidFill>
          <a:schemeClr val="accent2"/>
        </a:solidFill>
        <a:effectLst/>
      </p:bgPr>
    </p:bg>
    <p:spTree>
      <p:nvGrpSpPr>
        <p:cNvPr id="1" name="Shape 406"/>
        <p:cNvGrpSpPr/>
        <p:nvPr/>
      </p:nvGrpSpPr>
      <p:grpSpPr>
        <a:xfrm>
          <a:off x="0" y="0"/>
          <a:ext cx="0" cy="0"/>
          <a:chOff x="0" y="0"/>
          <a:chExt cx="0" cy="0"/>
        </a:xfrm>
      </p:grpSpPr>
      <p:sp>
        <p:nvSpPr>
          <p:cNvPr id="407" name="Google Shape;407;p36"/>
          <p:cNvSpPr/>
          <p:nvPr/>
        </p:nvSpPr>
        <p:spPr>
          <a:xfrm>
            <a:off x="1267852" y="1542049"/>
            <a:ext cx="949600" cy="949600"/>
          </a:xfrm>
          <a:prstGeom prst="roundRect">
            <a:avLst>
              <a:gd name="adj" fmla="val 22758"/>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6"/>
          <p:cNvSpPr>
            <a:spLocks noGrp="1"/>
          </p:cNvSpPr>
          <p:nvPr>
            <p:ph type="body" idx="13"/>
          </p:nvPr>
        </p:nvSpPr>
        <p:spPr>
          <a:xfrm>
            <a:off x="777067" y="2679284"/>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09" name="Google Shape;409;p36"/>
          <p:cNvSpPr>
            <a:spLocks noGrp="1"/>
          </p:cNvSpPr>
          <p:nvPr>
            <p:ph type="body" idx="16"/>
          </p:nvPr>
        </p:nvSpPr>
        <p:spPr>
          <a:xfrm>
            <a:off x="777067" y="3394884"/>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10" name="Google Shape;410;p36"/>
          <p:cNvSpPr/>
          <p:nvPr/>
        </p:nvSpPr>
        <p:spPr>
          <a:xfrm>
            <a:off x="3450419" y="2679316"/>
            <a:ext cx="949600" cy="949600"/>
          </a:xfrm>
          <a:prstGeom prst="roundRect">
            <a:avLst>
              <a:gd name="adj" fmla="val 22758"/>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6"/>
          <p:cNvSpPr>
            <a:spLocks noGrp="1"/>
          </p:cNvSpPr>
          <p:nvPr>
            <p:ph type="body" idx="23"/>
          </p:nvPr>
        </p:nvSpPr>
        <p:spPr>
          <a:xfrm>
            <a:off x="2959633" y="38165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12" name="Google Shape;412;p36"/>
          <p:cNvSpPr>
            <a:spLocks noGrp="1"/>
          </p:cNvSpPr>
          <p:nvPr>
            <p:ph type="body" idx="25"/>
          </p:nvPr>
        </p:nvSpPr>
        <p:spPr>
          <a:xfrm>
            <a:off x="2959633" y="45321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13" name="Google Shape;413;p36"/>
          <p:cNvSpPr/>
          <p:nvPr/>
        </p:nvSpPr>
        <p:spPr>
          <a:xfrm>
            <a:off x="5632985" y="1542049"/>
            <a:ext cx="949600" cy="949600"/>
          </a:xfrm>
          <a:prstGeom prst="roundRect">
            <a:avLst>
              <a:gd name="adj" fmla="val 22758"/>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6"/>
          <p:cNvSpPr>
            <a:spLocks noGrp="1"/>
          </p:cNvSpPr>
          <p:nvPr>
            <p:ph type="body" idx="14"/>
          </p:nvPr>
        </p:nvSpPr>
        <p:spPr>
          <a:xfrm>
            <a:off x="5142200" y="2679284"/>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15" name="Google Shape;415;p36"/>
          <p:cNvSpPr>
            <a:spLocks noGrp="1"/>
          </p:cNvSpPr>
          <p:nvPr>
            <p:ph type="body" idx="17"/>
          </p:nvPr>
        </p:nvSpPr>
        <p:spPr>
          <a:xfrm>
            <a:off x="5142200" y="3394884"/>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16" name="Google Shape;416;p36"/>
          <p:cNvSpPr/>
          <p:nvPr/>
        </p:nvSpPr>
        <p:spPr>
          <a:xfrm>
            <a:off x="7815552" y="2679316"/>
            <a:ext cx="949600" cy="949600"/>
          </a:xfrm>
          <a:prstGeom prst="roundRect">
            <a:avLst>
              <a:gd name="adj" fmla="val 22758"/>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6"/>
          <p:cNvSpPr>
            <a:spLocks noGrp="1"/>
          </p:cNvSpPr>
          <p:nvPr>
            <p:ph type="body" idx="24"/>
          </p:nvPr>
        </p:nvSpPr>
        <p:spPr>
          <a:xfrm>
            <a:off x="7324767" y="38165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18" name="Google Shape;418;p36"/>
          <p:cNvSpPr>
            <a:spLocks noGrp="1"/>
          </p:cNvSpPr>
          <p:nvPr>
            <p:ph type="body" idx="26"/>
          </p:nvPr>
        </p:nvSpPr>
        <p:spPr>
          <a:xfrm>
            <a:off x="7324767" y="45321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19" name="Google Shape;419;p36"/>
          <p:cNvSpPr/>
          <p:nvPr/>
        </p:nvSpPr>
        <p:spPr>
          <a:xfrm>
            <a:off x="9998119" y="1542816"/>
            <a:ext cx="949600" cy="949600"/>
          </a:xfrm>
          <a:prstGeom prst="roundRect">
            <a:avLst>
              <a:gd name="adj" fmla="val 22758"/>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6"/>
          <p:cNvSpPr>
            <a:spLocks noGrp="1"/>
          </p:cNvSpPr>
          <p:nvPr>
            <p:ph type="body" idx="15"/>
          </p:nvPr>
        </p:nvSpPr>
        <p:spPr>
          <a:xfrm>
            <a:off x="9507333" y="2680051"/>
            <a:ext cx="1931200" cy="7156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21" name="Google Shape;421;p36"/>
          <p:cNvSpPr>
            <a:spLocks noGrp="1"/>
          </p:cNvSpPr>
          <p:nvPr>
            <p:ph type="body" idx="18"/>
          </p:nvPr>
        </p:nvSpPr>
        <p:spPr>
          <a:xfrm>
            <a:off x="9507333" y="3395651"/>
            <a:ext cx="1931200" cy="1828000"/>
          </a:xfrm>
          <a:prstGeom prst="rect">
            <a:avLst/>
          </a:prstGeom>
        </p:spPr>
        <p:txBody>
          <a:bodyPr spcFirstLastPara="1" wrap="square" lIns="0" tIns="0" rIns="0" bIns="0" anchor="t" anchorCtr="0">
            <a:noAutofit/>
          </a:bodyPr>
          <a:lstStyle>
            <a:lvl1pPr marL="457200" indent="-298450" algn="ctr">
              <a:defRPr/>
            </a:lvl1pPr>
            <a:lvl2pPr marL="914400" indent="-298450" algn="ctr">
              <a:defRPr/>
            </a:lvl2pPr>
            <a:lvl3pPr marL="1371600" indent="-298450" algn="ctr">
              <a:defRPr/>
            </a:lvl3pPr>
            <a:lvl4pPr marL="1828800" indent="-298450" algn="ctr">
              <a:defRPr/>
            </a:lvl4pPr>
            <a:lvl5pPr marL="2286000" indent="-298450" algn="ctr">
              <a:defRPr/>
            </a:lvl5pPr>
            <a:lvl6pPr marL="2743200" indent="-298450" algn="ctr">
              <a:defRPr/>
            </a:lvl6pPr>
            <a:lvl7pPr marL="3200400" indent="-298450" algn="ctr">
              <a:defRPr/>
            </a:lvl7pPr>
            <a:lvl8pPr marL="3657600" indent="-298450" algn="ctr">
              <a:defRPr/>
            </a:lvl8pPr>
            <a:lvl9pPr marL="4114800" indent="-298450" algn="ctr">
              <a:defRPr/>
            </a:lvl9pPr>
          </a:lstStyle>
          <a:p>
            <a:r>
              <a:rPr lang="en-US"/>
              <a:t>Click to edit Master text styles</a:t>
            </a:r>
          </a:p>
        </p:txBody>
      </p:sp>
      <p:sp>
        <p:nvSpPr>
          <p:cNvPr id="422" name="Google Shape;422;p36"/>
          <p:cNvSpPr>
            <a:spLocks noGrp="1"/>
          </p:cNvSpPr>
          <p:nvPr>
            <p:ph type="title"/>
          </p:nvPr>
        </p:nvSpPr>
        <p:spPr>
          <a:xfrm>
            <a:off x="484200" y="435300"/>
            <a:ext cx="11223600" cy="729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23" name="Google Shape;423;p36"/>
          <p:cNvSpPr txBox="1"/>
          <p:nvPr/>
        </p:nvSpPr>
        <p:spPr>
          <a:xfrm>
            <a:off x="1451063" y="174124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01</a:t>
            </a:r>
            <a:endParaRPr sz="2000" b="1">
              <a:solidFill>
                <a:schemeClr val="accent1"/>
              </a:solidFill>
              <a:latin typeface="+mn-lt"/>
              <a:ea typeface="+mn-lt"/>
              <a:cs typeface="+mn-lt"/>
              <a:sym typeface="+mn-lt"/>
            </a:endParaRPr>
          </a:p>
        </p:txBody>
      </p:sp>
      <p:sp>
        <p:nvSpPr>
          <p:cNvPr id="424" name="Google Shape;424;p36"/>
          <p:cNvSpPr txBox="1"/>
          <p:nvPr/>
        </p:nvSpPr>
        <p:spPr>
          <a:xfrm>
            <a:off x="3633629" y="2878509"/>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02</a:t>
            </a:r>
            <a:endParaRPr sz="2000" b="1">
              <a:solidFill>
                <a:schemeClr val="accent1"/>
              </a:solidFill>
              <a:latin typeface="+mn-lt"/>
              <a:ea typeface="+mn-lt"/>
              <a:cs typeface="+mn-lt"/>
              <a:sym typeface="+mn-lt"/>
            </a:endParaRPr>
          </a:p>
        </p:txBody>
      </p:sp>
      <p:sp>
        <p:nvSpPr>
          <p:cNvPr id="425" name="Google Shape;425;p36"/>
          <p:cNvSpPr txBox="1"/>
          <p:nvPr/>
        </p:nvSpPr>
        <p:spPr>
          <a:xfrm>
            <a:off x="5816196" y="1741243"/>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03</a:t>
            </a:r>
            <a:endParaRPr sz="2000" b="1">
              <a:solidFill>
                <a:schemeClr val="accent1"/>
              </a:solidFill>
              <a:latin typeface="+mn-lt"/>
              <a:ea typeface="+mn-lt"/>
              <a:cs typeface="+mn-lt"/>
              <a:sym typeface="+mn-lt"/>
            </a:endParaRPr>
          </a:p>
        </p:txBody>
      </p:sp>
      <p:sp>
        <p:nvSpPr>
          <p:cNvPr id="426" name="Google Shape;426;p36"/>
          <p:cNvSpPr txBox="1"/>
          <p:nvPr/>
        </p:nvSpPr>
        <p:spPr>
          <a:xfrm>
            <a:off x="7998763" y="2878509"/>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04</a:t>
            </a:r>
            <a:endParaRPr sz="2000" b="1">
              <a:solidFill>
                <a:schemeClr val="accent1"/>
              </a:solidFill>
              <a:latin typeface="+mn-lt"/>
              <a:ea typeface="+mn-lt"/>
              <a:cs typeface="+mn-lt"/>
              <a:sym typeface="+mn-lt"/>
            </a:endParaRPr>
          </a:p>
        </p:txBody>
      </p:sp>
      <p:sp>
        <p:nvSpPr>
          <p:cNvPr id="427" name="Google Shape;427;p36"/>
          <p:cNvSpPr txBox="1"/>
          <p:nvPr/>
        </p:nvSpPr>
        <p:spPr>
          <a:xfrm>
            <a:off x="10181329" y="1742009"/>
            <a:ext cx="583200" cy="5512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05</a:t>
            </a:r>
            <a:endParaRPr sz="2000" b="1">
              <a:solidFill>
                <a:schemeClr val="accent1"/>
              </a:solidFill>
              <a:latin typeface="+mn-lt"/>
              <a:ea typeface="+mn-lt"/>
              <a:cs typeface="+mn-lt"/>
              <a:sym typeface="+mn-lt"/>
            </a:endParaRPr>
          </a:p>
        </p:txBody>
      </p:sp>
      <p:sp>
        <p:nvSpPr>
          <p:cNvPr id="428" name="Google Shape;428;p36"/>
          <p:cNvSpPr/>
          <p:nvPr/>
        </p:nvSpPr>
        <p:spPr>
          <a:xfrm rot="5400000">
            <a:off x="3891433" y="1029500"/>
            <a:ext cx="67600" cy="19844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29" name="Google Shape;429;p36"/>
          <p:cNvSpPr/>
          <p:nvPr/>
        </p:nvSpPr>
        <p:spPr>
          <a:xfrm rot="5400000">
            <a:off x="8256567" y="1029500"/>
            <a:ext cx="67600" cy="19844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matchingName="5 Agenda slide - v3">
  <p:cSld name="CUSTOM_24">
    <p:spTree>
      <p:nvGrpSpPr>
        <p:cNvPr id="1" name="Shape 430"/>
        <p:cNvGrpSpPr/>
        <p:nvPr/>
      </p:nvGrpSpPr>
      <p:grpSpPr>
        <a:xfrm>
          <a:off x="0" y="0"/>
          <a:ext cx="0" cy="0"/>
          <a:chOff x="0" y="0"/>
          <a:chExt cx="0" cy="0"/>
        </a:xfrm>
      </p:grpSpPr>
      <p:sp>
        <p:nvSpPr>
          <p:cNvPr id="431" name="Google Shape;431;p37"/>
          <p:cNvSpPr/>
          <p:nvPr/>
        </p:nvSpPr>
        <p:spPr>
          <a:xfrm>
            <a:off x="467111" y="1063051"/>
            <a:ext cx="3172000" cy="2164000"/>
          </a:xfrm>
          <a:prstGeom prst="roundRect">
            <a:avLst>
              <a:gd name="adj" fmla="val 7477"/>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7"/>
          <p:cNvSpPr/>
          <p:nvPr/>
        </p:nvSpPr>
        <p:spPr>
          <a:xfrm>
            <a:off x="2602520" y="616084"/>
            <a:ext cx="814000" cy="8140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7"/>
          <p:cNvSpPr>
            <a:spLocks noGrp="1"/>
          </p:cNvSpPr>
          <p:nvPr>
            <p:ph type="body" idx="13"/>
          </p:nvPr>
        </p:nvSpPr>
        <p:spPr>
          <a:xfrm>
            <a:off x="590535" y="1482677"/>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4" name="Google Shape;434;p37"/>
          <p:cNvSpPr>
            <a:spLocks noGrp="1"/>
          </p:cNvSpPr>
          <p:nvPr>
            <p:ph type="body" idx="16"/>
          </p:nvPr>
        </p:nvSpPr>
        <p:spPr>
          <a:xfrm>
            <a:off x="590535" y="2220952"/>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5" name="Google Shape;435;p37"/>
          <p:cNvSpPr/>
          <p:nvPr/>
        </p:nvSpPr>
        <p:spPr>
          <a:xfrm>
            <a:off x="4075091" y="1063051"/>
            <a:ext cx="3172000" cy="2164000"/>
          </a:xfrm>
          <a:prstGeom prst="roundRect">
            <a:avLst>
              <a:gd name="adj" fmla="val 7462"/>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7"/>
          <p:cNvSpPr/>
          <p:nvPr/>
        </p:nvSpPr>
        <p:spPr>
          <a:xfrm>
            <a:off x="6210500" y="616084"/>
            <a:ext cx="814000" cy="8140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7"/>
          <p:cNvSpPr>
            <a:spLocks noGrp="1"/>
          </p:cNvSpPr>
          <p:nvPr>
            <p:ph type="body" idx="14"/>
          </p:nvPr>
        </p:nvSpPr>
        <p:spPr>
          <a:xfrm>
            <a:off x="4198515" y="1482677"/>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8" name="Google Shape;438;p37"/>
          <p:cNvSpPr>
            <a:spLocks noGrp="1"/>
          </p:cNvSpPr>
          <p:nvPr>
            <p:ph type="body" idx="17"/>
          </p:nvPr>
        </p:nvSpPr>
        <p:spPr>
          <a:xfrm>
            <a:off x="4198515" y="2220952"/>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39" name="Google Shape;439;p37"/>
          <p:cNvSpPr/>
          <p:nvPr/>
        </p:nvSpPr>
        <p:spPr>
          <a:xfrm>
            <a:off x="7683071" y="1063051"/>
            <a:ext cx="3172000" cy="2164000"/>
          </a:xfrm>
          <a:prstGeom prst="roundRect">
            <a:avLst>
              <a:gd name="adj" fmla="val 6951"/>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7"/>
          <p:cNvSpPr/>
          <p:nvPr/>
        </p:nvSpPr>
        <p:spPr>
          <a:xfrm>
            <a:off x="9818480" y="616084"/>
            <a:ext cx="814000" cy="8140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7"/>
          <p:cNvSpPr>
            <a:spLocks noGrp="1"/>
          </p:cNvSpPr>
          <p:nvPr>
            <p:ph type="body" idx="15"/>
          </p:nvPr>
        </p:nvSpPr>
        <p:spPr>
          <a:xfrm>
            <a:off x="7806495" y="1482677"/>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2" name="Google Shape;442;p37"/>
          <p:cNvSpPr>
            <a:spLocks noGrp="1"/>
          </p:cNvSpPr>
          <p:nvPr>
            <p:ph type="body" idx="18"/>
          </p:nvPr>
        </p:nvSpPr>
        <p:spPr>
          <a:xfrm>
            <a:off x="7806495" y="2220952"/>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3" name="Google Shape;443;p37"/>
          <p:cNvSpPr/>
          <p:nvPr/>
        </p:nvSpPr>
        <p:spPr>
          <a:xfrm>
            <a:off x="4807384" y="4077915"/>
            <a:ext cx="3172000" cy="2164000"/>
          </a:xfrm>
          <a:prstGeom prst="roundRect">
            <a:avLst>
              <a:gd name="adj" fmla="val 6898"/>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7"/>
          <p:cNvSpPr/>
          <p:nvPr/>
        </p:nvSpPr>
        <p:spPr>
          <a:xfrm>
            <a:off x="6942793" y="3630948"/>
            <a:ext cx="814000" cy="8140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7"/>
          <p:cNvSpPr>
            <a:spLocks noGrp="1"/>
          </p:cNvSpPr>
          <p:nvPr>
            <p:ph type="body" idx="23"/>
          </p:nvPr>
        </p:nvSpPr>
        <p:spPr>
          <a:xfrm>
            <a:off x="4930808" y="4497541"/>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6" name="Google Shape;446;p37"/>
          <p:cNvSpPr>
            <a:spLocks noGrp="1"/>
          </p:cNvSpPr>
          <p:nvPr>
            <p:ph type="body" idx="25"/>
          </p:nvPr>
        </p:nvSpPr>
        <p:spPr>
          <a:xfrm>
            <a:off x="4930808" y="5235816"/>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47" name="Google Shape;447;p37"/>
          <p:cNvSpPr/>
          <p:nvPr/>
        </p:nvSpPr>
        <p:spPr>
          <a:xfrm>
            <a:off x="8552884" y="4077915"/>
            <a:ext cx="3172000" cy="2164000"/>
          </a:xfrm>
          <a:prstGeom prst="roundRect">
            <a:avLst>
              <a:gd name="adj" fmla="val 7925"/>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7"/>
          <p:cNvSpPr/>
          <p:nvPr/>
        </p:nvSpPr>
        <p:spPr>
          <a:xfrm>
            <a:off x="10688293" y="3630948"/>
            <a:ext cx="814000" cy="814000"/>
          </a:xfrm>
          <a:prstGeom prst="roundRect">
            <a:avLst>
              <a:gd name="adj" fmla="val 22758"/>
            </a:avLst>
          </a:prstGeom>
          <a:solidFill>
            <a:schemeClr val="accent2"/>
          </a:solid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7"/>
          <p:cNvSpPr>
            <a:spLocks noGrp="1"/>
          </p:cNvSpPr>
          <p:nvPr>
            <p:ph type="body" idx="24"/>
          </p:nvPr>
        </p:nvSpPr>
        <p:spPr>
          <a:xfrm>
            <a:off x="8676308" y="4497541"/>
            <a:ext cx="2770400" cy="6856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0" name="Google Shape;450;p37"/>
          <p:cNvSpPr>
            <a:spLocks noGrp="1"/>
          </p:cNvSpPr>
          <p:nvPr>
            <p:ph type="body" idx="26"/>
          </p:nvPr>
        </p:nvSpPr>
        <p:spPr>
          <a:xfrm>
            <a:off x="8676308" y="5235816"/>
            <a:ext cx="2770400" cy="814000"/>
          </a:xfrm>
          <a:prstGeom prst="rect">
            <a:avLst/>
          </a:prstGeom>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451" name="Google Shape;451;p37"/>
          <p:cNvSpPr>
            <a:spLocks noGrp="1"/>
          </p:cNvSpPr>
          <p:nvPr>
            <p:ph type="title"/>
          </p:nvPr>
        </p:nvSpPr>
        <p:spPr>
          <a:xfrm>
            <a:off x="329033" y="4463117"/>
            <a:ext cx="4042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452" name="Google Shape;452;p37"/>
          <p:cNvSpPr txBox="1"/>
          <p:nvPr/>
        </p:nvSpPr>
        <p:spPr>
          <a:xfrm>
            <a:off x="2759569" y="786833"/>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01</a:t>
            </a:r>
            <a:endParaRPr sz="2000" b="1">
              <a:solidFill>
                <a:schemeClr val="accent1"/>
              </a:solidFill>
              <a:latin typeface="+mn-lt"/>
              <a:ea typeface="+mn-lt"/>
              <a:cs typeface="+mn-lt"/>
              <a:sym typeface="+mn-lt"/>
            </a:endParaRPr>
          </a:p>
        </p:txBody>
      </p:sp>
      <p:sp>
        <p:nvSpPr>
          <p:cNvPr id="453" name="Google Shape;453;p37"/>
          <p:cNvSpPr txBox="1"/>
          <p:nvPr/>
        </p:nvSpPr>
        <p:spPr>
          <a:xfrm>
            <a:off x="6367549" y="786833"/>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02</a:t>
            </a:r>
            <a:endParaRPr sz="2000" b="1">
              <a:solidFill>
                <a:schemeClr val="accent1"/>
              </a:solidFill>
              <a:latin typeface="+mn-lt"/>
              <a:ea typeface="+mn-lt"/>
              <a:cs typeface="+mn-lt"/>
              <a:sym typeface="+mn-lt"/>
            </a:endParaRPr>
          </a:p>
        </p:txBody>
      </p:sp>
      <p:sp>
        <p:nvSpPr>
          <p:cNvPr id="454" name="Google Shape;454;p37"/>
          <p:cNvSpPr txBox="1"/>
          <p:nvPr/>
        </p:nvSpPr>
        <p:spPr>
          <a:xfrm>
            <a:off x="9975529" y="786833"/>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03</a:t>
            </a:r>
            <a:endParaRPr sz="2000" b="1">
              <a:solidFill>
                <a:schemeClr val="accent1"/>
              </a:solidFill>
              <a:latin typeface="+mn-lt"/>
              <a:ea typeface="+mn-lt"/>
              <a:cs typeface="+mn-lt"/>
              <a:sym typeface="+mn-lt"/>
            </a:endParaRPr>
          </a:p>
        </p:txBody>
      </p:sp>
      <p:sp>
        <p:nvSpPr>
          <p:cNvPr id="455" name="Google Shape;455;p37"/>
          <p:cNvSpPr txBox="1"/>
          <p:nvPr/>
        </p:nvSpPr>
        <p:spPr>
          <a:xfrm>
            <a:off x="7099843" y="3801699"/>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04</a:t>
            </a:r>
            <a:endParaRPr sz="2000" b="1">
              <a:solidFill>
                <a:schemeClr val="accent1"/>
              </a:solidFill>
              <a:latin typeface="+mn-lt"/>
              <a:ea typeface="+mn-lt"/>
              <a:cs typeface="+mn-lt"/>
              <a:sym typeface="+mn-lt"/>
            </a:endParaRPr>
          </a:p>
        </p:txBody>
      </p:sp>
      <p:sp>
        <p:nvSpPr>
          <p:cNvPr id="456" name="Google Shape;456;p37"/>
          <p:cNvSpPr txBox="1"/>
          <p:nvPr/>
        </p:nvSpPr>
        <p:spPr>
          <a:xfrm>
            <a:off x="10845343" y="3801699"/>
            <a:ext cx="500000" cy="472400"/>
          </a:xfrm>
          <a:prstGeom prst="rect">
            <a:avLst/>
          </a:prstGeom>
          <a:noFill/>
          <a:ln>
            <a:noFill/>
          </a:ln>
        </p:spPr>
        <p:txBody>
          <a:bodyPr spcFirstLastPara="1" wrap="square" lIns="0" tIns="91425" rIns="0" bIns="91425" anchor="ctr" anchorCtr="0">
            <a:noAutofit/>
          </a:bodyPr>
          <a:lstStyle/>
          <a:p>
            <a:pPr marL="0" lvl="0" indent="0" algn="ctr" rtl="0">
              <a:lnSpc>
                <a:spcPct val="115000"/>
              </a:lnSpc>
              <a:spcBef>
                <a:spcPts val="0"/>
              </a:spcBef>
              <a:spcAft>
                <a:spcPts val="0"/>
              </a:spcAft>
              <a:buNone/>
            </a:pPr>
            <a:r>
              <a:rPr lang="en" sz="2000" b="1">
                <a:solidFill>
                  <a:schemeClr val="accent1"/>
                </a:solidFill>
                <a:latin typeface="+mn-lt"/>
                <a:ea typeface="+mn-lt"/>
                <a:cs typeface="+mn-lt"/>
                <a:sym typeface="+mn-lt"/>
              </a:rPr>
              <a:t>05</a:t>
            </a:r>
            <a:endParaRPr sz="2000" b="1">
              <a:solidFill>
                <a:schemeClr val="accent1"/>
              </a:solidFill>
              <a:latin typeface="+mn-lt"/>
              <a:ea typeface="+mn-lt"/>
              <a:cs typeface="+mn-lt"/>
              <a:sym typeface="+mn-lt"/>
            </a:endParaRPr>
          </a:p>
        </p:txBody>
      </p:sp>
    </p:spTree>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matchingName="Slide Multiple Quiz Options 4 v1">
  <p:cSld name="CUSTOM_26">
    <p:spTree>
      <p:nvGrpSpPr>
        <p:cNvPr id="1" name="Shape 457"/>
        <p:cNvGrpSpPr/>
        <p:nvPr/>
      </p:nvGrpSpPr>
      <p:grpSpPr>
        <a:xfrm>
          <a:off x="0" y="0"/>
          <a:ext cx="0" cy="0"/>
          <a:chOff x="0" y="0"/>
          <a:chExt cx="0" cy="0"/>
        </a:xfrm>
      </p:grpSpPr>
      <p:sp>
        <p:nvSpPr>
          <p:cNvPr id="458" name="Google Shape;458;p38"/>
          <p:cNvSpPr>
            <a:spLocks noGrp="1"/>
          </p:cNvSpPr>
          <p:nvPr>
            <p:ph type="title"/>
          </p:nvPr>
        </p:nvSpPr>
        <p:spPr>
          <a:xfrm>
            <a:off x="527167" y="1420211"/>
            <a:ext cx="5972000" cy="11632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459" name="Google Shape;459;p38"/>
          <p:cNvSpPr/>
          <p:nvPr/>
        </p:nvSpPr>
        <p:spPr>
          <a:xfrm>
            <a:off x="7145100" y="914600"/>
            <a:ext cx="604800" cy="604800"/>
          </a:xfrm>
          <a:prstGeom prst="roundRect">
            <a:avLst>
              <a:gd name="adj" fmla="val 16667"/>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0" name="Google Shape;460;p38"/>
          <p:cNvSpPr/>
          <p:nvPr/>
        </p:nvSpPr>
        <p:spPr>
          <a:xfrm>
            <a:off x="7145167" y="2393567"/>
            <a:ext cx="604800" cy="604800"/>
          </a:xfrm>
          <a:prstGeom prst="roundRect">
            <a:avLst>
              <a:gd name="adj" fmla="val 16667"/>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1" name="Google Shape;461;p38"/>
          <p:cNvSpPr/>
          <p:nvPr/>
        </p:nvSpPr>
        <p:spPr>
          <a:xfrm>
            <a:off x="7145233" y="3872517"/>
            <a:ext cx="604800" cy="604800"/>
          </a:xfrm>
          <a:prstGeom prst="roundRect">
            <a:avLst>
              <a:gd name="adj" fmla="val 16667"/>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2" name="Google Shape;462;p38"/>
          <p:cNvSpPr/>
          <p:nvPr/>
        </p:nvSpPr>
        <p:spPr>
          <a:xfrm>
            <a:off x="7145100" y="5351484"/>
            <a:ext cx="604800" cy="604800"/>
          </a:xfrm>
          <a:prstGeom prst="roundRect">
            <a:avLst>
              <a:gd name="adj" fmla="val 16667"/>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3" name="Google Shape;463;p38"/>
          <p:cNvSpPr>
            <a:spLocks noGrp="1"/>
          </p:cNvSpPr>
          <p:nvPr>
            <p:ph type="body" idx="13"/>
          </p:nvPr>
        </p:nvSpPr>
        <p:spPr>
          <a:xfrm>
            <a:off x="8038767" y="756400"/>
            <a:ext cx="31920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64" name="Google Shape;464;p38"/>
          <p:cNvSpPr>
            <a:spLocks noGrp="1"/>
          </p:cNvSpPr>
          <p:nvPr>
            <p:ph type="body" idx="14"/>
          </p:nvPr>
        </p:nvSpPr>
        <p:spPr>
          <a:xfrm>
            <a:off x="8038805" y="2235371"/>
            <a:ext cx="31920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65" name="Google Shape;465;p38"/>
          <p:cNvSpPr>
            <a:spLocks noGrp="1"/>
          </p:cNvSpPr>
          <p:nvPr>
            <p:ph type="body" idx="15"/>
          </p:nvPr>
        </p:nvSpPr>
        <p:spPr>
          <a:xfrm>
            <a:off x="8038845" y="3714325"/>
            <a:ext cx="31920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66" name="Google Shape;466;p38"/>
          <p:cNvSpPr>
            <a:spLocks noGrp="1"/>
          </p:cNvSpPr>
          <p:nvPr>
            <p:ph type="body" idx="16"/>
          </p:nvPr>
        </p:nvSpPr>
        <p:spPr>
          <a:xfrm>
            <a:off x="8038767" y="5193297"/>
            <a:ext cx="31920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67" name="Google Shape;467;p38"/>
          <p:cNvSpPr/>
          <p:nvPr/>
        </p:nvSpPr>
        <p:spPr>
          <a:xfrm rot="5400000">
            <a:off x="3459367" y="-23800"/>
            <a:ext cx="107600" cy="1984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68" name="Google Shape;468;p38"/>
          <p:cNvSpPr txBox="1"/>
          <p:nvPr/>
        </p:nvSpPr>
        <p:spPr>
          <a:xfrm>
            <a:off x="7116402" y="9145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b="1">
                <a:solidFill>
                  <a:schemeClr val="accent1"/>
                </a:solidFill>
                <a:latin typeface="+mn-lt"/>
                <a:ea typeface="+mn-lt"/>
                <a:cs typeface="+mn-lt"/>
                <a:sym typeface="+mn-lt"/>
              </a:rPr>
              <a:t>A</a:t>
            </a:r>
            <a:endParaRPr sz="2400" b="1">
              <a:solidFill>
                <a:schemeClr val="accent1"/>
              </a:solidFill>
              <a:latin typeface="+mn-lt"/>
              <a:ea typeface="+mn-lt"/>
              <a:cs typeface="+mn-lt"/>
              <a:sym typeface="+mn-lt"/>
            </a:endParaRPr>
          </a:p>
        </p:txBody>
      </p:sp>
      <p:sp>
        <p:nvSpPr>
          <p:cNvPr id="469" name="Google Shape;469;p38"/>
          <p:cNvSpPr txBox="1"/>
          <p:nvPr/>
        </p:nvSpPr>
        <p:spPr>
          <a:xfrm>
            <a:off x="7116402" y="23935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b="1">
                <a:solidFill>
                  <a:schemeClr val="accent1"/>
                </a:solidFill>
                <a:latin typeface="+mn-lt"/>
                <a:ea typeface="+mn-lt"/>
                <a:cs typeface="+mn-lt"/>
                <a:sym typeface="+mn-lt"/>
              </a:rPr>
              <a:t>B</a:t>
            </a:r>
            <a:endParaRPr sz="2400" b="1">
              <a:solidFill>
                <a:schemeClr val="accent1"/>
              </a:solidFill>
              <a:latin typeface="+mn-lt"/>
              <a:ea typeface="+mn-lt"/>
              <a:cs typeface="+mn-lt"/>
              <a:sym typeface="+mn-lt"/>
            </a:endParaRPr>
          </a:p>
        </p:txBody>
      </p:sp>
      <p:sp>
        <p:nvSpPr>
          <p:cNvPr id="470" name="Google Shape;470;p38"/>
          <p:cNvSpPr txBox="1"/>
          <p:nvPr/>
        </p:nvSpPr>
        <p:spPr>
          <a:xfrm>
            <a:off x="7116402" y="3872532"/>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b="1">
                <a:solidFill>
                  <a:schemeClr val="accent1"/>
                </a:solidFill>
                <a:latin typeface="+mn-lt"/>
                <a:ea typeface="+mn-lt"/>
                <a:cs typeface="+mn-lt"/>
                <a:sym typeface="+mn-lt"/>
              </a:rPr>
              <a:t>C</a:t>
            </a:r>
            <a:endParaRPr sz="2400" b="1">
              <a:solidFill>
                <a:schemeClr val="accent1"/>
              </a:solidFill>
              <a:latin typeface="+mn-lt"/>
              <a:ea typeface="+mn-lt"/>
              <a:cs typeface="+mn-lt"/>
              <a:sym typeface="+mn-lt"/>
            </a:endParaRPr>
          </a:p>
        </p:txBody>
      </p:sp>
      <p:sp>
        <p:nvSpPr>
          <p:cNvPr id="471" name="Google Shape;471;p38"/>
          <p:cNvSpPr txBox="1"/>
          <p:nvPr/>
        </p:nvSpPr>
        <p:spPr>
          <a:xfrm>
            <a:off x="7116402" y="53514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b="1">
                <a:solidFill>
                  <a:schemeClr val="accent1"/>
                </a:solidFill>
                <a:latin typeface="+mn-lt"/>
                <a:ea typeface="+mn-lt"/>
                <a:cs typeface="+mn-lt"/>
                <a:sym typeface="+mn-lt"/>
              </a:rPr>
              <a:t>D</a:t>
            </a:r>
            <a:endParaRPr sz="2400" b="1">
              <a:solidFill>
                <a:schemeClr val="accent1"/>
              </a:solidFill>
              <a:latin typeface="+mn-lt"/>
              <a:ea typeface="+mn-lt"/>
              <a:cs typeface="+mn-lt"/>
              <a:sym typeface="+mn-lt"/>
            </a:endParaRPr>
          </a:p>
        </p:txBody>
      </p:sp>
    </p:spTree>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matchingName="Slide Multiple Quiz Options 4 v2">
  <p:cSld name="CUSTOM_27">
    <p:spTree>
      <p:nvGrpSpPr>
        <p:cNvPr id="1" name="Shape 472"/>
        <p:cNvGrpSpPr/>
        <p:nvPr/>
      </p:nvGrpSpPr>
      <p:grpSpPr>
        <a:xfrm>
          <a:off x="0" y="0"/>
          <a:ext cx="0" cy="0"/>
          <a:chOff x="0" y="0"/>
          <a:chExt cx="0" cy="0"/>
        </a:xfrm>
      </p:grpSpPr>
      <p:sp>
        <p:nvSpPr>
          <p:cNvPr id="473" name="Google Shape;473;p39"/>
          <p:cNvSpPr/>
          <p:nvPr/>
        </p:nvSpPr>
        <p:spPr>
          <a:xfrm>
            <a:off x="7200567" y="462533"/>
            <a:ext cx="44784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4" name="Google Shape;474;p39"/>
          <p:cNvSpPr/>
          <p:nvPr/>
        </p:nvSpPr>
        <p:spPr>
          <a:xfrm>
            <a:off x="7402517" y="727933"/>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5" name="Google Shape;475;p39"/>
          <p:cNvSpPr>
            <a:spLocks noGrp="1"/>
          </p:cNvSpPr>
          <p:nvPr>
            <p:ph type="body" idx="13"/>
          </p:nvPr>
        </p:nvSpPr>
        <p:spPr>
          <a:xfrm>
            <a:off x="8424217" y="616751"/>
            <a:ext cx="3052800" cy="9876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76" name="Google Shape;476;p39"/>
          <p:cNvSpPr/>
          <p:nvPr/>
        </p:nvSpPr>
        <p:spPr>
          <a:xfrm>
            <a:off x="7200567" y="1934567"/>
            <a:ext cx="44784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7" name="Google Shape;477;p39"/>
          <p:cNvSpPr/>
          <p:nvPr/>
        </p:nvSpPr>
        <p:spPr>
          <a:xfrm>
            <a:off x="7402517" y="2199967"/>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8" name="Google Shape;478;p39"/>
          <p:cNvSpPr/>
          <p:nvPr/>
        </p:nvSpPr>
        <p:spPr>
          <a:xfrm>
            <a:off x="7200567" y="3516800"/>
            <a:ext cx="44784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79" name="Google Shape;479;p39"/>
          <p:cNvSpPr/>
          <p:nvPr/>
        </p:nvSpPr>
        <p:spPr>
          <a:xfrm>
            <a:off x="7402517" y="3782200"/>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80" name="Google Shape;480;p39"/>
          <p:cNvSpPr/>
          <p:nvPr/>
        </p:nvSpPr>
        <p:spPr>
          <a:xfrm>
            <a:off x="7200567" y="5099033"/>
            <a:ext cx="44784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81" name="Google Shape;481;p39"/>
          <p:cNvSpPr/>
          <p:nvPr/>
        </p:nvSpPr>
        <p:spPr>
          <a:xfrm>
            <a:off x="7402517" y="5364433"/>
            <a:ext cx="765600" cy="7656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82" name="Google Shape;482;p39"/>
          <p:cNvSpPr/>
          <p:nvPr/>
        </p:nvSpPr>
        <p:spPr>
          <a:xfrm>
            <a:off x="-697933" y="167"/>
            <a:ext cx="7093200" cy="6858000"/>
          </a:xfrm>
          <a:prstGeom prst="roundRect">
            <a:avLst>
              <a:gd name="adj" fmla="val 4378"/>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83" name="Google Shape;483;p39"/>
          <p:cNvSpPr>
            <a:spLocks noGrp="1"/>
          </p:cNvSpPr>
          <p:nvPr>
            <p:ph type="title"/>
          </p:nvPr>
        </p:nvSpPr>
        <p:spPr>
          <a:xfrm>
            <a:off x="687500" y="3064367"/>
            <a:ext cx="5009200" cy="729600"/>
          </a:xfrm>
          <a:prstGeom prst="rect">
            <a:avLst/>
          </a:prstGeom>
        </p:spPr>
        <p:txBody>
          <a:bodyPr spcFirstLastPara="1" wrap="square" lIns="0" tIns="0" rIns="0" bIns="0" anchor="t" anchorCtr="0">
            <a:noAutofit/>
          </a:bodyPr>
          <a:lstStyle>
            <a:lvl1pPr algn="ctr">
              <a:defRPr/>
            </a:lvl1pPr>
            <a:lvl2pPr algn="ctr">
              <a:defRPr>
                <a:solidFill>
                  <a:schemeClr val="accent1"/>
                </a:solidFill>
              </a:defRPr>
            </a:lvl2pPr>
            <a:lvl3pPr algn="ctr">
              <a:defRPr>
                <a:solidFill>
                  <a:schemeClr val="accent1"/>
                </a:solidFill>
              </a:defRPr>
            </a:lvl3pPr>
            <a:lvl4pPr algn="ctr">
              <a:defRPr>
                <a:solidFill>
                  <a:schemeClr val="accent1"/>
                </a:solidFill>
              </a:defRPr>
            </a:lvl4pPr>
            <a:lvl5pPr algn="ctr">
              <a:defRPr>
                <a:solidFill>
                  <a:schemeClr val="accent1"/>
                </a:solidFill>
              </a:defRPr>
            </a:lvl5pPr>
            <a:lvl6pPr algn="ctr">
              <a:defRPr>
                <a:solidFill>
                  <a:schemeClr val="accent1"/>
                </a:solidFill>
              </a:defRPr>
            </a:lvl6pPr>
            <a:lvl7pPr algn="ctr">
              <a:defRPr>
                <a:solidFill>
                  <a:schemeClr val="accent1"/>
                </a:solidFill>
              </a:defRPr>
            </a:lvl7pPr>
            <a:lvl8pPr algn="ctr">
              <a:defRPr>
                <a:solidFill>
                  <a:schemeClr val="accent1"/>
                </a:solidFill>
              </a:defRPr>
            </a:lvl8pPr>
            <a:lvl9pPr algn="ctr">
              <a:defRPr>
                <a:solidFill>
                  <a:schemeClr val="accent1"/>
                </a:solidFill>
              </a:defRPr>
            </a:lvl9pPr>
          </a:lstStyle>
          <a:p>
            <a:r>
              <a:rPr lang="en-US"/>
              <a:t>Click to edit Master title style</a:t>
            </a:r>
          </a:p>
        </p:txBody>
      </p:sp>
      <p:sp>
        <p:nvSpPr>
          <p:cNvPr id="484" name="Google Shape;484;p39"/>
          <p:cNvSpPr>
            <a:spLocks noGrp="1"/>
          </p:cNvSpPr>
          <p:nvPr>
            <p:ph type="body" idx="14"/>
          </p:nvPr>
        </p:nvSpPr>
        <p:spPr>
          <a:xfrm>
            <a:off x="8424217" y="2066784"/>
            <a:ext cx="3052800" cy="9876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85" name="Google Shape;485;p39"/>
          <p:cNvSpPr>
            <a:spLocks noGrp="1"/>
          </p:cNvSpPr>
          <p:nvPr>
            <p:ph type="body" idx="15"/>
          </p:nvPr>
        </p:nvSpPr>
        <p:spPr>
          <a:xfrm>
            <a:off x="8424217" y="3671217"/>
            <a:ext cx="3052800" cy="9876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86" name="Google Shape;486;p39"/>
          <p:cNvSpPr>
            <a:spLocks noGrp="1"/>
          </p:cNvSpPr>
          <p:nvPr>
            <p:ph type="body" idx="16"/>
          </p:nvPr>
        </p:nvSpPr>
        <p:spPr>
          <a:xfrm>
            <a:off x="8424217" y="5253251"/>
            <a:ext cx="3052800" cy="9876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87" name="Google Shape;487;p39"/>
          <p:cNvSpPr txBox="1"/>
          <p:nvPr/>
        </p:nvSpPr>
        <p:spPr>
          <a:xfrm>
            <a:off x="7482933" y="808332"/>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488" name="Google Shape;488;p39"/>
          <p:cNvSpPr txBox="1"/>
          <p:nvPr/>
        </p:nvSpPr>
        <p:spPr>
          <a:xfrm>
            <a:off x="7482933" y="22581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
        <p:nvSpPr>
          <p:cNvPr id="489" name="Google Shape;489;p39"/>
          <p:cNvSpPr txBox="1"/>
          <p:nvPr/>
        </p:nvSpPr>
        <p:spPr>
          <a:xfrm>
            <a:off x="7482933" y="38625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C</a:t>
            </a:r>
            <a:endParaRPr sz="2800" b="1">
              <a:solidFill>
                <a:schemeClr val="accent1"/>
              </a:solidFill>
              <a:latin typeface="+mn-lt"/>
              <a:ea typeface="+mn-lt"/>
              <a:cs typeface="+mn-lt"/>
              <a:sym typeface="+mn-lt"/>
            </a:endParaRPr>
          </a:p>
        </p:txBody>
      </p:sp>
      <p:sp>
        <p:nvSpPr>
          <p:cNvPr id="490" name="Google Shape;490;p39"/>
          <p:cNvSpPr txBox="1"/>
          <p:nvPr/>
        </p:nvSpPr>
        <p:spPr>
          <a:xfrm>
            <a:off x="7482933" y="54669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D</a:t>
            </a:r>
            <a:endParaRPr sz="2800" b="1">
              <a:solidFill>
                <a:schemeClr val="accent1"/>
              </a:solidFill>
              <a:latin typeface="+mn-lt"/>
              <a:ea typeface="+mn-lt"/>
              <a:cs typeface="+mn-lt"/>
              <a:sym typeface="+mn-lt"/>
            </a:endParaRPr>
          </a:p>
        </p:txBody>
      </p:sp>
    </p:spTree>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matchingName="Slide Multiple Quiz Options 3 v1">
  <p:cSld name="CUSTOM_28">
    <p:bg>
      <p:bgPr>
        <a:solidFill>
          <a:schemeClr val="accent2"/>
        </a:solidFill>
        <a:effectLst/>
      </p:bgPr>
    </p:bg>
    <p:spTree>
      <p:nvGrpSpPr>
        <p:cNvPr id="1" name="Shape 491"/>
        <p:cNvGrpSpPr/>
        <p:nvPr/>
      </p:nvGrpSpPr>
      <p:grpSpPr>
        <a:xfrm>
          <a:off x="0" y="0"/>
          <a:ext cx="0" cy="0"/>
          <a:chOff x="0" y="0"/>
          <a:chExt cx="0" cy="0"/>
        </a:xfrm>
      </p:grpSpPr>
      <p:sp>
        <p:nvSpPr>
          <p:cNvPr id="492" name="Google Shape;492;p40"/>
          <p:cNvSpPr/>
          <p:nvPr/>
        </p:nvSpPr>
        <p:spPr>
          <a:xfrm>
            <a:off x="3865933" y="2281284"/>
            <a:ext cx="44784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3" name="Google Shape;493;p40"/>
          <p:cNvSpPr/>
          <p:nvPr/>
        </p:nvSpPr>
        <p:spPr>
          <a:xfrm>
            <a:off x="3865933" y="3667317"/>
            <a:ext cx="44784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4" name="Google Shape;494;p40"/>
          <p:cNvSpPr/>
          <p:nvPr/>
        </p:nvSpPr>
        <p:spPr>
          <a:xfrm>
            <a:off x="3875133" y="5053351"/>
            <a:ext cx="4478400" cy="1296400"/>
          </a:xfrm>
          <a:prstGeom prst="roundRect">
            <a:avLst>
              <a:gd name="adj" fmla="val 1428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5" name="Google Shape;495;p40"/>
          <p:cNvSpPr>
            <a:spLocks noGrp="1"/>
          </p:cNvSpPr>
          <p:nvPr>
            <p:ph type="title"/>
          </p:nvPr>
        </p:nvSpPr>
        <p:spPr>
          <a:xfrm>
            <a:off x="2522633" y="664333"/>
            <a:ext cx="7146800" cy="1168400"/>
          </a:xfrm>
          <a:prstGeom prst="rect">
            <a:avLst/>
          </a:prstGeom>
        </p:spPr>
        <p:txBody>
          <a:bodyPr spcFirstLastPara="1" wrap="square" lIns="0" tIns="0" rIns="0" bIns="0" anchor="t" anchorCtr="0">
            <a:noAutofit/>
          </a:bodyPr>
          <a:lstStyle>
            <a:lvl1pPr algn="ctr">
              <a:defRPr/>
            </a:lvl1pPr>
            <a:lvl2pPr algn="ctr">
              <a:defRPr>
                <a:solidFill>
                  <a:schemeClr val="lt1"/>
                </a:solidFill>
              </a:defRPr>
            </a:lvl2pPr>
            <a:lvl3pPr algn="ctr">
              <a:defRPr>
                <a:solidFill>
                  <a:schemeClr val="lt1"/>
                </a:solidFill>
              </a:defRPr>
            </a:lvl3pPr>
            <a:lvl4pPr algn="ctr">
              <a:defRPr>
                <a:solidFill>
                  <a:schemeClr val="lt1"/>
                </a:solidFill>
              </a:defRPr>
            </a:lvl4pPr>
            <a:lvl5pPr algn="ctr">
              <a:defRPr>
                <a:solidFill>
                  <a:schemeClr val="lt1"/>
                </a:solidFill>
              </a:defRPr>
            </a:lvl5pPr>
            <a:lvl6pPr algn="ctr">
              <a:defRPr>
                <a:solidFill>
                  <a:schemeClr val="lt1"/>
                </a:solidFill>
              </a:defRPr>
            </a:lvl6pPr>
            <a:lvl7pPr algn="ctr">
              <a:defRPr>
                <a:solidFill>
                  <a:schemeClr val="lt1"/>
                </a:solidFill>
              </a:defRPr>
            </a:lvl7pPr>
            <a:lvl8pPr algn="ctr">
              <a:defRPr>
                <a:solidFill>
                  <a:schemeClr val="lt1"/>
                </a:solidFill>
              </a:defRPr>
            </a:lvl8pPr>
            <a:lvl9pPr algn="ctr">
              <a:defRPr>
                <a:solidFill>
                  <a:schemeClr val="lt1"/>
                </a:solidFill>
              </a:defRPr>
            </a:lvl9pPr>
          </a:lstStyle>
          <a:p>
            <a:r>
              <a:rPr lang="en-US"/>
              <a:t>Click to edit Master title style</a:t>
            </a:r>
          </a:p>
        </p:txBody>
      </p:sp>
      <p:sp>
        <p:nvSpPr>
          <p:cNvPr id="496" name="Google Shape;496;p40"/>
          <p:cNvSpPr>
            <a:spLocks noGrp="1"/>
          </p:cNvSpPr>
          <p:nvPr>
            <p:ph type="body" idx="13"/>
          </p:nvPr>
        </p:nvSpPr>
        <p:spPr>
          <a:xfrm>
            <a:off x="5057389" y="2495167"/>
            <a:ext cx="30436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97" name="Google Shape;497;p40"/>
          <p:cNvSpPr/>
          <p:nvPr/>
        </p:nvSpPr>
        <p:spPr>
          <a:xfrm>
            <a:off x="4149067" y="2653351"/>
            <a:ext cx="604800" cy="6048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498" name="Google Shape;498;p40"/>
          <p:cNvSpPr>
            <a:spLocks noGrp="1"/>
          </p:cNvSpPr>
          <p:nvPr>
            <p:ph type="body" idx="14"/>
          </p:nvPr>
        </p:nvSpPr>
        <p:spPr>
          <a:xfrm>
            <a:off x="5052481" y="3868056"/>
            <a:ext cx="30436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499" name="Google Shape;499;p40"/>
          <p:cNvSpPr/>
          <p:nvPr/>
        </p:nvSpPr>
        <p:spPr>
          <a:xfrm>
            <a:off x="4139867" y="4026233"/>
            <a:ext cx="604800" cy="6048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0" name="Google Shape;500;p40"/>
          <p:cNvSpPr>
            <a:spLocks noGrp="1"/>
          </p:cNvSpPr>
          <p:nvPr>
            <p:ph type="body" idx="15"/>
          </p:nvPr>
        </p:nvSpPr>
        <p:spPr>
          <a:xfrm>
            <a:off x="5048000" y="5240963"/>
            <a:ext cx="30436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01" name="Google Shape;501;p40"/>
          <p:cNvSpPr/>
          <p:nvPr/>
        </p:nvSpPr>
        <p:spPr>
          <a:xfrm>
            <a:off x="4131467" y="5399133"/>
            <a:ext cx="604800" cy="6048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2" name="Google Shape;502;p40"/>
          <p:cNvSpPr txBox="1"/>
          <p:nvPr/>
        </p:nvSpPr>
        <p:spPr>
          <a:xfrm>
            <a:off x="4149067" y="2653332"/>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503" name="Google Shape;503;p40"/>
          <p:cNvSpPr txBox="1"/>
          <p:nvPr/>
        </p:nvSpPr>
        <p:spPr>
          <a:xfrm>
            <a:off x="4149067" y="4013132"/>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
        <p:nvSpPr>
          <p:cNvPr id="504" name="Google Shape;504;p40"/>
          <p:cNvSpPr txBox="1"/>
          <p:nvPr/>
        </p:nvSpPr>
        <p:spPr>
          <a:xfrm>
            <a:off x="4139867" y="53728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C</a:t>
            </a:r>
            <a:endParaRPr sz="2800" b="1">
              <a:solidFill>
                <a:schemeClr val="accent1"/>
              </a:solidFill>
              <a:latin typeface="+mn-lt"/>
              <a:ea typeface="+mn-lt"/>
              <a:cs typeface="+mn-lt"/>
              <a:sym typeface="+mn-lt"/>
            </a:endParaRPr>
          </a:p>
        </p:txBody>
      </p:sp>
    </p:spTree>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matchingName="Slide Multiple Quiz Options 3 v2">
  <p:cSld name="CUSTOM_41">
    <p:spTree>
      <p:nvGrpSpPr>
        <p:cNvPr id="1" name="Shape 505"/>
        <p:cNvGrpSpPr/>
        <p:nvPr/>
      </p:nvGrpSpPr>
      <p:grpSpPr>
        <a:xfrm>
          <a:off x="0" y="0"/>
          <a:ext cx="0" cy="0"/>
          <a:chOff x="0" y="0"/>
          <a:chExt cx="0" cy="0"/>
        </a:xfrm>
      </p:grpSpPr>
      <p:sp>
        <p:nvSpPr>
          <p:cNvPr id="506" name="Google Shape;506;p41"/>
          <p:cNvSpPr/>
          <p:nvPr/>
        </p:nvSpPr>
        <p:spPr>
          <a:xfrm>
            <a:off x="6302100" y="342833"/>
            <a:ext cx="4997600" cy="6170800"/>
          </a:xfrm>
          <a:prstGeom prst="roundRect">
            <a:avLst>
              <a:gd name="adj" fmla="val 547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7" name="Google Shape;507;p41"/>
          <p:cNvSpPr/>
          <p:nvPr/>
        </p:nvSpPr>
        <p:spPr>
          <a:xfrm>
            <a:off x="6600233" y="628567"/>
            <a:ext cx="4414000" cy="1661600"/>
          </a:xfrm>
          <a:prstGeom prst="roundRect">
            <a:avLst>
              <a:gd name="adj" fmla="val 1209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8" name="Google Shape;508;p41"/>
          <p:cNvSpPr/>
          <p:nvPr/>
        </p:nvSpPr>
        <p:spPr>
          <a:xfrm>
            <a:off x="6600233" y="2603867"/>
            <a:ext cx="4414000" cy="1661600"/>
          </a:xfrm>
          <a:prstGeom prst="roundRect">
            <a:avLst>
              <a:gd name="adj" fmla="val 1209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09" name="Google Shape;509;p41"/>
          <p:cNvSpPr/>
          <p:nvPr/>
        </p:nvSpPr>
        <p:spPr>
          <a:xfrm>
            <a:off x="6600233" y="4579167"/>
            <a:ext cx="4414000" cy="1661600"/>
          </a:xfrm>
          <a:prstGeom prst="roundRect">
            <a:avLst>
              <a:gd name="adj" fmla="val 1209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0" name="Google Shape;510;p41"/>
          <p:cNvSpPr/>
          <p:nvPr/>
        </p:nvSpPr>
        <p:spPr>
          <a:xfrm>
            <a:off x="6855649" y="10821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1" name="Google Shape;511;p41"/>
          <p:cNvSpPr/>
          <p:nvPr/>
        </p:nvSpPr>
        <p:spPr>
          <a:xfrm>
            <a:off x="6855649" y="30574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2" name="Google Shape;512;p41"/>
          <p:cNvSpPr/>
          <p:nvPr/>
        </p:nvSpPr>
        <p:spPr>
          <a:xfrm>
            <a:off x="6855649" y="50327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13" name="Google Shape;513;p41"/>
          <p:cNvSpPr>
            <a:spLocks noGrp="1"/>
          </p:cNvSpPr>
          <p:nvPr>
            <p:ph type="title"/>
          </p:nvPr>
        </p:nvSpPr>
        <p:spPr>
          <a:xfrm>
            <a:off x="580433" y="3051033"/>
            <a:ext cx="521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14" name="Google Shape;514;p41"/>
          <p:cNvSpPr>
            <a:spLocks noGrp="1"/>
          </p:cNvSpPr>
          <p:nvPr>
            <p:ph type="body" idx="13"/>
          </p:nvPr>
        </p:nvSpPr>
        <p:spPr>
          <a:xfrm>
            <a:off x="7919365" y="998767"/>
            <a:ext cx="28132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15" name="Google Shape;515;p41"/>
          <p:cNvSpPr>
            <a:spLocks noGrp="1"/>
          </p:cNvSpPr>
          <p:nvPr>
            <p:ph type="body" idx="14"/>
          </p:nvPr>
        </p:nvSpPr>
        <p:spPr>
          <a:xfrm>
            <a:off x="7919365" y="2974067"/>
            <a:ext cx="28132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16" name="Google Shape;516;p41"/>
          <p:cNvSpPr>
            <a:spLocks noGrp="1"/>
          </p:cNvSpPr>
          <p:nvPr>
            <p:ph type="body" idx="15"/>
          </p:nvPr>
        </p:nvSpPr>
        <p:spPr>
          <a:xfrm>
            <a:off x="7919365" y="4949367"/>
            <a:ext cx="28132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17" name="Google Shape;517;p41"/>
          <p:cNvSpPr txBox="1"/>
          <p:nvPr/>
        </p:nvSpPr>
        <p:spPr>
          <a:xfrm>
            <a:off x="6930433" y="11569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518" name="Google Shape;518;p41"/>
          <p:cNvSpPr txBox="1"/>
          <p:nvPr/>
        </p:nvSpPr>
        <p:spPr>
          <a:xfrm>
            <a:off x="6930433" y="31322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
        <p:nvSpPr>
          <p:cNvPr id="519" name="Google Shape;519;p41"/>
          <p:cNvSpPr txBox="1"/>
          <p:nvPr/>
        </p:nvSpPr>
        <p:spPr>
          <a:xfrm>
            <a:off x="6930433" y="51075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C</a:t>
            </a:r>
            <a:endParaRPr sz="2800" b="1">
              <a:solidFill>
                <a:schemeClr val="accent1"/>
              </a:solidFill>
              <a:latin typeface="+mn-lt"/>
              <a:ea typeface="+mn-lt"/>
              <a:cs typeface="+mn-lt"/>
              <a:sym typeface="+mn-lt"/>
            </a:endParaRPr>
          </a:p>
        </p:txBody>
      </p:sp>
    </p:spTree>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matchingName="Slide Multiple Quiz Options 2 v1">
  <p:cSld name="CUSTOM_30">
    <p:spTree>
      <p:nvGrpSpPr>
        <p:cNvPr id="1" name="Shape 520"/>
        <p:cNvGrpSpPr/>
        <p:nvPr/>
      </p:nvGrpSpPr>
      <p:grpSpPr>
        <a:xfrm>
          <a:off x="0" y="0"/>
          <a:ext cx="0" cy="0"/>
          <a:chOff x="0" y="0"/>
          <a:chExt cx="0" cy="0"/>
        </a:xfrm>
      </p:grpSpPr>
      <p:sp>
        <p:nvSpPr>
          <p:cNvPr id="521" name="Google Shape;521;p42"/>
          <p:cNvSpPr>
            <a:spLocks noGrp="1"/>
          </p:cNvSpPr>
          <p:nvPr>
            <p:ph type="title"/>
          </p:nvPr>
        </p:nvSpPr>
        <p:spPr>
          <a:xfrm>
            <a:off x="1326600" y="1408837"/>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22" name="Google Shape;522;p42"/>
          <p:cNvSpPr/>
          <p:nvPr/>
        </p:nvSpPr>
        <p:spPr>
          <a:xfrm>
            <a:off x="1850617" y="3722317"/>
            <a:ext cx="3810000" cy="1320800"/>
          </a:xfrm>
          <a:prstGeom prst="roundRect">
            <a:avLst>
              <a:gd name="adj" fmla="val 7340"/>
            </a:avLst>
          </a:prstGeom>
          <a:solidFill>
            <a:schemeClr val="accent2"/>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3" name="Google Shape;523;p42"/>
          <p:cNvSpPr/>
          <p:nvPr/>
        </p:nvSpPr>
        <p:spPr>
          <a:xfrm>
            <a:off x="3378433" y="3107351"/>
            <a:ext cx="754400" cy="754400"/>
          </a:xfrm>
          <a:prstGeom prst="roundRect">
            <a:avLst>
              <a:gd name="adj" fmla="val 16667"/>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4" name="Google Shape;524;p42"/>
          <p:cNvSpPr/>
          <p:nvPr/>
        </p:nvSpPr>
        <p:spPr>
          <a:xfrm>
            <a:off x="6531384" y="3722317"/>
            <a:ext cx="3810000" cy="1320800"/>
          </a:xfrm>
          <a:prstGeom prst="roundRect">
            <a:avLst>
              <a:gd name="adj" fmla="val 7340"/>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5" name="Google Shape;525;p42"/>
          <p:cNvSpPr/>
          <p:nvPr/>
        </p:nvSpPr>
        <p:spPr>
          <a:xfrm>
            <a:off x="8059200" y="3107351"/>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26" name="Google Shape;526;p42"/>
          <p:cNvSpPr>
            <a:spLocks noGrp="1"/>
          </p:cNvSpPr>
          <p:nvPr>
            <p:ph type="body" idx="13"/>
          </p:nvPr>
        </p:nvSpPr>
        <p:spPr>
          <a:xfrm>
            <a:off x="2048684" y="3907867"/>
            <a:ext cx="3400400" cy="8836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527" name="Google Shape;527;p42"/>
          <p:cNvSpPr>
            <a:spLocks noGrp="1"/>
          </p:cNvSpPr>
          <p:nvPr>
            <p:ph type="body" idx="14"/>
          </p:nvPr>
        </p:nvSpPr>
        <p:spPr>
          <a:xfrm>
            <a:off x="6729451" y="3907867"/>
            <a:ext cx="3400400" cy="8836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528" name="Google Shape;528;p42"/>
          <p:cNvSpPr txBox="1"/>
          <p:nvPr/>
        </p:nvSpPr>
        <p:spPr>
          <a:xfrm>
            <a:off x="3446500" y="31821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529" name="Google Shape;529;p42"/>
          <p:cNvSpPr txBox="1"/>
          <p:nvPr/>
        </p:nvSpPr>
        <p:spPr>
          <a:xfrm>
            <a:off x="8134000" y="31821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Tree>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matchingName="Slide Multiple Quiz Options 2 v2">
  <p:cSld name="CUSTOM_31">
    <p:bg>
      <p:bgPr>
        <a:solidFill>
          <a:schemeClr val="accent2"/>
        </a:solidFill>
        <a:effectLst/>
      </p:bgPr>
    </p:bg>
    <p:spTree>
      <p:nvGrpSpPr>
        <p:cNvPr id="1" name="Shape 530"/>
        <p:cNvGrpSpPr/>
        <p:nvPr/>
      </p:nvGrpSpPr>
      <p:grpSpPr>
        <a:xfrm>
          <a:off x="0" y="0"/>
          <a:ext cx="0" cy="0"/>
          <a:chOff x="0" y="0"/>
          <a:chExt cx="0" cy="0"/>
        </a:xfrm>
      </p:grpSpPr>
      <p:sp>
        <p:nvSpPr>
          <p:cNvPr id="531" name="Google Shape;531;p43"/>
          <p:cNvSpPr/>
          <p:nvPr/>
        </p:nvSpPr>
        <p:spPr>
          <a:xfrm>
            <a:off x="1850617" y="3722317"/>
            <a:ext cx="3810000" cy="1320800"/>
          </a:xfrm>
          <a:prstGeom prst="roundRect">
            <a:avLst>
              <a:gd name="adj" fmla="val 7340"/>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2" name="Google Shape;532;p43"/>
          <p:cNvSpPr/>
          <p:nvPr/>
        </p:nvSpPr>
        <p:spPr>
          <a:xfrm>
            <a:off x="3378433" y="3107351"/>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3" name="Google Shape;533;p43"/>
          <p:cNvSpPr/>
          <p:nvPr/>
        </p:nvSpPr>
        <p:spPr>
          <a:xfrm>
            <a:off x="6531384" y="3722317"/>
            <a:ext cx="3810000" cy="1320800"/>
          </a:xfrm>
          <a:prstGeom prst="roundRect">
            <a:avLst>
              <a:gd name="adj" fmla="val 7340"/>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4" name="Google Shape;534;p43"/>
          <p:cNvSpPr/>
          <p:nvPr/>
        </p:nvSpPr>
        <p:spPr>
          <a:xfrm>
            <a:off x="8059200" y="3107351"/>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35" name="Google Shape;535;p43"/>
          <p:cNvSpPr>
            <a:spLocks noGrp="1"/>
          </p:cNvSpPr>
          <p:nvPr>
            <p:ph type="title"/>
          </p:nvPr>
        </p:nvSpPr>
        <p:spPr>
          <a:xfrm>
            <a:off x="1326600" y="1408837"/>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36" name="Google Shape;536;p43"/>
          <p:cNvSpPr>
            <a:spLocks noGrp="1"/>
          </p:cNvSpPr>
          <p:nvPr>
            <p:ph type="body" idx="13"/>
          </p:nvPr>
        </p:nvSpPr>
        <p:spPr>
          <a:xfrm>
            <a:off x="2055401" y="3940933"/>
            <a:ext cx="3400400" cy="8836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537" name="Google Shape;537;p43"/>
          <p:cNvSpPr>
            <a:spLocks noGrp="1"/>
          </p:cNvSpPr>
          <p:nvPr>
            <p:ph type="body" idx="14"/>
          </p:nvPr>
        </p:nvSpPr>
        <p:spPr>
          <a:xfrm>
            <a:off x="6736168" y="3940933"/>
            <a:ext cx="3400400" cy="8836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538" name="Google Shape;538;p43"/>
          <p:cNvSpPr txBox="1"/>
          <p:nvPr/>
        </p:nvSpPr>
        <p:spPr>
          <a:xfrm>
            <a:off x="3446500" y="31821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lt1"/>
                </a:solidFill>
                <a:latin typeface="+mn-lt"/>
                <a:ea typeface="+mn-lt"/>
                <a:cs typeface="+mn-lt"/>
                <a:sym typeface="+mn-lt"/>
              </a:rPr>
              <a:t>A</a:t>
            </a:r>
            <a:endParaRPr sz="2800" b="1">
              <a:solidFill>
                <a:schemeClr val="lt1"/>
              </a:solidFill>
              <a:latin typeface="+mn-lt"/>
              <a:ea typeface="+mn-lt"/>
              <a:cs typeface="+mn-lt"/>
              <a:sym typeface="+mn-lt"/>
            </a:endParaRPr>
          </a:p>
        </p:txBody>
      </p:sp>
      <p:sp>
        <p:nvSpPr>
          <p:cNvPr id="539" name="Google Shape;539;p43"/>
          <p:cNvSpPr txBox="1"/>
          <p:nvPr/>
        </p:nvSpPr>
        <p:spPr>
          <a:xfrm>
            <a:off x="8133967" y="31821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lt1"/>
                </a:solidFill>
                <a:latin typeface="+mn-lt"/>
                <a:ea typeface="+mn-lt"/>
                <a:cs typeface="+mn-lt"/>
                <a:sym typeface="+mn-lt"/>
              </a:rPr>
              <a:t>B</a:t>
            </a:r>
            <a:endParaRPr sz="2800" b="1">
              <a:solidFill>
                <a:schemeClr val="lt1"/>
              </a:solidFill>
              <a:latin typeface="+mn-lt"/>
              <a:ea typeface="+mn-lt"/>
              <a:cs typeface="+mn-lt"/>
              <a:sym typeface="+mn-lt"/>
            </a:endParaRPr>
          </a:p>
        </p:txBody>
      </p:sp>
    </p:spTree>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matchingName="Slide Single Quiz Options 4 v1">
  <p:cSld name="CUSTOM_32">
    <p:spTree>
      <p:nvGrpSpPr>
        <p:cNvPr id="1" name="Shape 540"/>
        <p:cNvGrpSpPr/>
        <p:nvPr/>
      </p:nvGrpSpPr>
      <p:grpSpPr>
        <a:xfrm>
          <a:off x="0" y="0"/>
          <a:ext cx="0" cy="0"/>
          <a:chOff x="0" y="0"/>
          <a:chExt cx="0" cy="0"/>
        </a:xfrm>
      </p:grpSpPr>
      <p:sp>
        <p:nvSpPr>
          <p:cNvPr id="541" name="Google Shape;541;p44"/>
          <p:cNvSpPr/>
          <p:nvPr/>
        </p:nvSpPr>
        <p:spPr>
          <a:xfrm>
            <a:off x="5852033" y="167"/>
            <a:ext cx="9324400" cy="6858000"/>
          </a:xfrm>
          <a:prstGeom prst="roundRect">
            <a:avLst>
              <a:gd name="adj" fmla="val 547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2" name="Google Shape;542;p44"/>
          <p:cNvSpPr/>
          <p:nvPr/>
        </p:nvSpPr>
        <p:spPr>
          <a:xfrm>
            <a:off x="6536800" y="3505100"/>
            <a:ext cx="4478400" cy="1326800"/>
          </a:xfrm>
          <a:prstGeom prst="roundRect">
            <a:avLst>
              <a:gd name="adj" fmla="val 1209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3" name="Google Shape;543;p44"/>
          <p:cNvSpPr>
            <a:spLocks noGrp="1"/>
          </p:cNvSpPr>
          <p:nvPr>
            <p:ph type="title"/>
          </p:nvPr>
        </p:nvSpPr>
        <p:spPr>
          <a:xfrm>
            <a:off x="800833" y="3051033"/>
            <a:ext cx="355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44" name="Google Shape;544;p44"/>
          <p:cNvSpPr/>
          <p:nvPr/>
        </p:nvSpPr>
        <p:spPr>
          <a:xfrm>
            <a:off x="6536800" y="547167"/>
            <a:ext cx="4478400" cy="1326800"/>
          </a:xfrm>
          <a:prstGeom prst="roundRect">
            <a:avLst>
              <a:gd name="adj" fmla="val 1209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5" name="Google Shape;545;p44"/>
          <p:cNvSpPr/>
          <p:nvPr/>
        </p:nvSpPr>
        <p:spPr>
          <a:xfrm>
            <a:off x="6536800" y="2026117"/>
            <a:ext cx="4478400" cy="1326800"/>
          </a:xfrm>
          <a:prstGeom prst="roundRect">
            <a:avLst>
              <a:gd name="adj" fmla="val 1209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6" name="Google Shape;546;p44"/>
          <p:cNvSpPr/>
          <p:nvPr/>
        </p:nvSpPr>
        <p:spPr>
          <a:xfrm>
            <a:off x="6536800" y="4984067"/>
            <a:ext cx="4478400" cy="1326800"/>
          </a:xfrm>
          <a:prstGeom prst="roundRect">
            <a:avLst>
              <a:gd name="adj" fmla="val 12094"/>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7" name="Google Shape;547;p44"/>
          <p:cNvSpPr/>
          <p:nvPr/>
        </p:nvSpPr>
        <p:spPr>
          <a:xfrm>
            <a:off x="6744700" y="908167"/>
            <a:ext cx="604800" cy="604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8" name="Google Shape;548;p44"/>
          <p:cNvSpPr/>
          <p:nvPr/>
        </p:nvSpPr>
        <p:spPr>
          <a:xfrm>
            <a:off x="6727500" y="2380700"/>
            <a:ext cx="604800" cy="604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49" name="Google Shape;549;p44"/>
          <p:cNvSpPr/>
          <p:nvPr/>
        </p:nvSpPr>
        <p:spPr>
          <a:xfrm>
            <a:off x="6727500" y="3858867"/>
            <a:ext cx="604800" cy="604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50" name="Google Shape;550;p44"/>
          <p:cNvSpPr/>
          <p:nvPr/>
        </p:nvSpPr>
        <p:spPr>
          <a:xfrm>
            <a:off x="6727500" y="5338617"/>
            <a:ext cx="604800" cy="6048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51" name="Google Shape;551;p44"/>
          <p:cNvSpPr>
            <a:spLocks noGrp="1"/>
          </p:cNvSpPr>
          <p:nvPr>
            <p:ph type="body" idx="13"/>
          </p:nvPr>
        </p:nvSpPr>
        <p:spPr>
          <a:xfrm>
            <a:off x="7596133" y="752400"/>
            <a:ext cx="31724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52" name="Google Shape;552;p44"/>
          <p:cNvSpPr>
            <a:spLocks noGrp="1"/>
          </p:cNvSpPr>
          <p:nvPr>
            <p:ph type="body" idx="14"/>
          </p:nvPr>
        </p:nvSpPr>
        <p:spPr>
          <a:xfrm>
            <a:off x="7596133" y="2224937"/>
            <a:ext cx="31724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53" name="Google Shape;553;p44"/>
          <p:cNvSpPr>
            <a:spLocks noGrp="1"/>
          </p:cNvSpPr>
          <p:nvPr>
            <p:ph type="body" idx="15"/>
          </p:nvPr>
        </p:nvSpPr>
        <p:spPr>
          <a:xfrm>
            <a:off x="7596133" y="3703109"/>
            <a:ext cx="31724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54" name="Google Shape;554;p44"/>
          <p:cNvSpPr>
            <a:spLocks noGrp="1"/>
          </p:cNvSpPr>
          <p:nvPr>
            <p:ph type="body" idx="16"/>
          </p:nvPr>
        </p:nvSpPr>
        <p:spPr>
          <a:xfrm>
            <a:off x="7596133" y="5182864"/>
            <a:ext cx="3172400" cy="9212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55" name="Google Shape;555;p44"/>
          <p:cNvSpPr txBox="1"/>
          <p:nvPr/>
        </p:nvSpPr>
        <p:spPr>
          <a:xfrm>
            <a:off x="6744700" y="9153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556" name="Google Shape;556;p44"/>
          <p:cNvSpPr txBox="1"/>
          <p:nvPr/>
        </p:nvSpPr>
        <p:spPr>
          <a:xfrm>
            <a:off x="6727500" y="2387132"/>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
        <p:nvSpPr>
          <p:cNvPr id="557" name="Google Shape;557;p44"/>
          <p:cNvSpPr txBox="1"/>
          <p:nvPr/>
        </p:nvSpPr>
        <p:spPr>
          <a:xfrm>
            <a:off x="6744700" y="38660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C</a:t>
            </a:r>
            <a:endParaRPr sz="2800" b="1">
              <a:solidFill>
                <a:schemeClr val="accent1"/>
              </a:solidFill>
              <a:latin typeface="+mn-lt"/>
              <a:ea typeface="+mn-lt"/>
              <a:cs typeface="+mn-lt"/>
              <a:sym typeface="+mn-lt"/>
            </a:endParaRPr>
          </a:p>
        </p:txBody>
      </p:sp>
      <p:sp>
        <p:nvSpPr>
          <p:cNvPr id="558" name="Google Shape;558;p44"/>
          <p:cNvSpPr txBox="1"/>
          <p:nvPr/>
        </p:nvSpPr>
        <p:spPr>
          <a:xfrm>
            <a:off x="6727500" y="53450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D</a:t>
            </a:r>
            <a:endParaRPr sz="2800" b="1">
              <a:solidFill>
                <a:schemeClr val="accent1"/>
              </a:solidFill>
              <a:latin typeface="+mn-lt"/>
              <a:ea typeface="+mn-lt"/>
              <a:cs typeface="+mn-lt"/>
              <a:sym typeface="+mn-lt"/>
            </a:endParaRPr>
          </a:p>
        </p:txBody>
      </p:sp>
    </p:spTree>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matchingName="Slide Single Quiz Options 4 v2">
  <p:cSld name="CUSTOM_33">
    <p:spTree>
      <p:nvGrpSpPr>
        <p:cNvPr id="1" name="Shape 559"/>
        <p:cNvGrpSpPr/>
        <p:nvPr/>
      </p:nvGrpSpPr>
      <p:grpSpPr>
        <a:xfrm>
          <a:off x="0" y="0"/>
          <a:ext cx="0" cy="0"/>
          <a:chOff x="0" y="0"/>
          <a:chExt cx="0" cy="0"/>
        </a:xfrm>
      </p:grpSpPr>
      <p:sp>
        <p:nvSpPr>
          <p:cNvPr id="560" name="Google Shape;560;p45"/>
          <p:cNvSpPr/>
          <p:nvPr/>
        </p:nvSpPr>
        <p:spPr>
          <a:xfrm>
            <a:off x="342400" y="1795100"/>
            <a:ext cx="11507200" cy="5959200"/>
          </a:xfrm>
          <a:prstGeom prst="roundRect">
            <a:avLst>
              <a:gd name="adj" fmla="val 585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1" name="Google Shape;561;p45"/>
          <p:cNvSpPr>
            <a:spLocks noGrp="1"/>
          </p:cNvSpPr>
          <p:nvPr>
            <p:ph type="title"/>
          </p:nvPr>
        </p:nvSpPr>
        <p:spPr>
          <a:xfrm>
            <a:off x="1203000" y="511033"/>
            <a:ext cx="9538800" cy="107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62" name="Google Shape;562;p45"/>
          <p:cNvSpPr/>
          <p:nvPr/>
        </p:nvSpPr>
        <p:spPr>
          <a:xfrm>
            <a:off x="6244033" y="2897167"/>
            <a:ext cx="3835200" cy="1252000"/>
          </a:xfrm>
          <a:prstGeom prst="roundRect">
            <a:avLst>
              <a:gd name="adj" fmla="val 734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3" name="Google Shape;563;p45"/>
          <p:cNvSpPr/>
          <p:nvPr/>
        </p:nvSpPr>
        <p:spPr>
          <a:xfrm>
            <a:off x="6484416" y="31459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4" name="Google Shape;564;p45"/>
          <p:cNvSpPr/>
          <p:nvPr/>
        </p:nvSpPr>
        <p:spPr>
          <a:xfrm>
            <a:off x="6244033" y="4630633"/>
            <a:ext cx="3835200" cy="1252000"/>
          </a:xfrm>
          <a:prstGeom prst="roundRect">
            <a:avLst>
              <a:gd name="adj" fmla="val 734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5" name="Google Shape;565;p45"/>
          <p:cNvSpPr/>
          <p:nvPr/>
        </p:nvSpPr>
        <p:spPr>
          <a:xfrm>
            <a:off x="6484416" y="4879433"/>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6" name="Google Shape;566;p45"/>
          <p:cNvSpPr/>
          <p:nvPr/>
        </p:nvSpPr>
        <p:spPr>
          <a:xfrm>
            <a:off x="1865567" y="2897167"/>
            <a:ext cx="3835200" cy="1252000"/>
          </a:xfrm>
          <a:prstGeom prst="roundRect">
            <a:avLst>
              <a:gd name="adj" fmla="val 734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7" name="Google Shape;567;p45"/>
          <p:cNvSpPr/>
          <p:nvPr/>
        </p:nvSpPr>
        <p:spPr>
          <a:xfrm>
            <a:off x="2105949" y="3145967"/>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8" name="Google Shape;568;p45"/>
          <p:cNvSpPr/>
          <p:nvPr/>
        </p:nvSpPr>
        <p:spPr>
          <a:xfrm>
            <a:off x="1865567" y="4630633"/>
            <a:ext cx="3835200" cy="1252000"/>
          </a:xfrm>
          <a:prstGeom prst="roundRect">
            <a:avLst>
              <a:gd name="adj" fmla="val 734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69" name="Google Shape;569;p45"/>
          <p:cNvSpPr/>
          <p:nvPr/>
        </p:nvSpPr>
        <p:spPr>
          <a:xfrm>
            <a:off x="2105949" y="4879433"/>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70" name="Google Shape;570;p45"/>
          <p:cNvSpPr>
            <a:spLocks noGrp="1"/>
          </p:cNvSpPr>
          <p:nvPr>
            <p:ph type="body" idx="14"/>
          </p:nvPr>
        </p:nvSpPr>
        <p:spPr>
          <a:xfrm>
            <a:off x="7412667" y="3093367"/>
            <a:ext cx="2374000" cy="806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71" name="Google Shape;571;p45"/>
          <p:cNvSpPr>
            <a:spLocks noGrp="1"/>
          </p:cNvSpPr>
          <p:nvPr>
            <p:ph type="body" idx="16"/>
          </p:nvPr>
        </p:nvSpPr>
        <p:spPr>
          <a:xfrm>
            <a:off x="7412667" y="4826833"/>
            <a:ext cx="2374000" cy="806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72" name="Google Shape;572;p45"/>
          <p:cNvSpPr>
            <a:spLocks noGrp="1"/>
          </p:cNvSpPr>
          <p:nvPr>
            <p:ph type="body" idx="13"/>
          </p:nvPr>
        </p:nvSpPr>
        <p:spPr>
          <a:xfrm>
            <a:off x="3034200" y="3093367"/>
            <a:ext cx="2374000" cy="806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73" name="Google Shape;573;p45"/>
          <p:cNvSpPr>
            <a:spLocks noGrp="1"/>
          </p:cNvSpPr>
          <p:nvPr>
            <p:ph type="body" idx="15"/>
          </p:nvPr>
        </p:nvSpPr>
        <p:spPr>
          <a:xfrm>
            <a:off x="3034200" y="4826833"/>
            <a:ext cx="2374000" cy="806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74" name="Google Shape;574;p45"/>
          <p:cNvSpPr txBox="1"/>
          <p:nvPr/>
        </p:nvSpPr>
        <p:spPr>
          <a:xfrm>
            <a:off x="2180733" y="32207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575" name="Google Shape;575;p45"/>
          <p:cNvSpPr txBox="1"/>
          <p:nvPr/>
        </p:nvSpPr>
        <p:spPr>
          <a:xfrm>
            <a:off x="6559200" y="32207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
        <p:nvSpPr>
          <p:cNvPr id="576" name="Google Shape;576;p45"/>
          <p:cNvSpPr txBox="1"/>
          <p:nvPr/>
        </p:nvSpPr>
        <p:spPr>
          <a:xfrm>
            <a:off x="2180733" y="4954232"/>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C</a:t>
            </a:r>
            <a:endParaRPr sz="2800" b="1">
              <a:solidFill>
                <a:schemeClr val="accent1"/>
              </a:solidFill>
              <a:latin typeface="+mn-lt"/>
              <a:ea typeface="+mn-lt"/>
              <a:cs typeface="+mn-lt"/>
              <a:sym typeface="+mn-lt"/>
            </a:endParaRPr>
          </a:p>
        </p:txBody>
      </p:sp>
      <p:sp>
        <p:nvSpPr>
          <p:cNvPr id="577" name="Google Shape;577;p45"/>
          <p:cNvSpPr txBox="1"/>
          <p:nvPr/>
        </p:nvSpPr>
        <p:spPr>
          <a:xfrm>
            <a:off x="6559200" y="4954232"/>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D</a:t>
            </a:r>
            <a:endParaRPr sz="2800" b="1">
              <a:solidFill>
                <a:schemeClr val="accent1"/>
              </a:solidFill>
              <a:latin typeface="+mn-lt"/>
              <a:ea typeface="+mn-lt"/>
              <a:cs typeface="+mn-lt"/>
              <a:sym typeface="+mn-lt"/>
            </a:endParaRPr>
          </a:p>
        </p:txBody>
      </p:sp>
    </p:spTree>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matchingName="Slide Single Quiz Options 3 v1">
  <p:cSld name="CUSTOM_34">
    <p:spTree>
      <p:nvGrpSpPr>
        <p:cNvPr id="1" name="Shape 578"/>
        <p:cNvGrpSpPr/>
        <p:nvPr/>
      </p:nvGrpSpPr>
      <p:grpSpPr>
        <a:xfrm>
          <a:off x="0" y="0"/>
          <a:ext cx="0" cy="0"/>
          <a:chOff x="0" y="0"/>
          <a:chExt cx="0" cy="0"/>
        </a:xfrm>
      </p:grpSpPr>
      <p:sp>
        <p:nvSpPr>
          <p:cNvPr id="579" name="Google Shape;579;p46"/>
          <p:cNvSpPr/>
          <p:nvPr/>
        </p:nvSpPr>
        <p:spPr>
          <a:xfrm>
            <a:off x="0" y="2076133"/>
            <a:ext cx="12192000" cy="5581600"/>
          </a:xfrm>
          <a:prstGeom prst="roundRect">
            <a:avLst>
              <a:gd name="adj" fmla="val 641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80" name="Google Shape;580;p46"/>
          <p:cNvSpPr/>
          <p:nvPr/>
        </p:nvSpPr>
        <p:spPr>
          <a:xfrm rot="5400000">
            <a:off x="2187033" y="3562467"/>
            <a:ext cx="72400" cy="1232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81" name="Google Shape;581;p46"/>
          <p:cNvSpPr/>
          <p:nvPr/>
        </p:nvSpPr>
        <p:spPr>
          <a:xfrm rot="5400000">
            <a:off x="5913200" y="3562467"/>
            <a:ext cx="72400" cy="1232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82" name="Google Shape;582;p46"/>
          <p:cNvSpPr/>
          <p:nvPr/>
        </p:nvSpPr>
        <p:spPr>
          <a:xfrm rot="5400000">
            <a:off x="9932567" y="3562467"/>
            <a:ext cx="72400" cy="12328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83" name="Google Shape;583;p46"/>
          <p:cNvSpPr>
            <a:spLocks noGrp="1"/>
          </p:cNvSpPr>
          <p:nvPr>
            <p:ph type="title"/>
          </p:nvPr>
        </p:nvSpPr>
        <p:spPr>
          <a:xfrm>
            <a:off x="484200" y="481767"/>
            <a:ext cx="11223600" cy="1166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584" name="Google Shape;584;p46"/>
          <p:cNvSpPr>
            <a:spLocks noGrp="1"/>
          </p:cNvSpPr>
          <p:nvPr>
            <p:ph type="body" idx="13"/>
          </p:nvPr>
        </p:nvSpPr>
        <p:spPr>
          <a:xfrm>
            <a:off x="996833" y="4530600"/>
            <a:ext cx="2452800" cy="9308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585" name="Google Shape;585;p46"/>
          <p:cNvSpPr>
            <a:spLocks noGrp="1"/>
          </p:cNvSpPr>
          <p:nvPr>
            <p:ph type="body" idx="14"/>
          </p:nvPr>
        </p:nvSpPr>
        <p:spPr>
          <a:xfrm>
            <a:off x="4734800" y="4530600"/>
            <a:ext cx="2452800" cy="9308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586" name="Google Shape;586;p46"/>
          <p:cNvSpPr>
            <a:spLocks noGrp="1"/>
          </p:cNvSpPr>
          <p:nvPr>
            <p:ph type="body" idx="15"/>
          </p:nvPr>
        </p:nvSpPr>
        <p:spPr>
          <a:xfrm>
            <a:off x="8754167" y="4530600"/>
            <a:ext cx="2452800" cy="9308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587" name="Google Shape;587;p46"/>
          <p:cNvSpPr txBox="1"/>
          <p:nvPr/>
        </p:nvSpPr>
        <p:spPr>
          <a:xfrm>
            <a:off x="1920833" y="32943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588" name="Google Shape;588;p46"/>
          <p:cNvSpPr txBox="1"/>
          <p:nvPr/>
        </p:nvSpPr>
        <p:spPr>
          <a:xfrm>
            <a:off x="5658800" y="32943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
        <p:nvSpPr>
          <p:cNvPr id="589" name="Google Shape;589;p46"/>
          <p:cNvSpPr txBox="1"/>
          <p:nvPr/>
        </p:nvSpPr>
        <p:spPr>
          <a:xfrm>
            <a:off x="9666367" y="3294399"/>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C</a:t>
            </a:r>
            <a:endParaRPr sz="2800" b="1">
              <a:solidFill>
                <a:schemeClr val="accent1"/>
              </a:solidFill>
              <a:latin typeface="+mn-lt"/>
              <a:ea typeface="+mn-lt"/>
              <a:cs typeface="+mn-lt"/>
              <a:sym typeface="+mn-lt"/>
            </a:endParaRPr>
          </a:p>
        </p:txBody>
      </p:sp>
    </p:spTree>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matchingName="Slide Single Quiz Options 3 v2">
  <p:cSld name="CUSTOM_35">
    <p:spTree>
      <p:nvGrpSpPr>
        <p:cNvPr id="1" name="Shape 590"/>
        <p:cNvGrpSpPr/>
        <p:nvPr/>
      </p:nvGrpSpPr>
      <p:grpSpPr>
        <a:xfrm>
          <a:off x="0" y="0"/>
          <a:ext cx="0" cy="0"/>
          <a:chOff x="0" y="0"/>
          <a:chExt cx="0" cy="0"/>
        </a:xfrm>
      </p:grpSpPr>
      <p:sp>
        <p:nvSpPr>
          <p:cNvPr id="591" name="Google Shape;591;p47"/>
          <p:cNvSpPr/>
          <p:nvPr/>
        </p:nvSpPr>
        <p:spPr>
          <a:xfrm>
            <a:off x="9952400" y="-24433"/>
            <a:ext cx="2239600" cy="68824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2" name="Google Shape;592;p47"/>
          <p:cNvSpPr/>
          <p:nvPr/>
        </p:nvSpPr>
        <p:spPr>
          <a:xfrm>
            <a:off x="6600233" y="628567"/>
            <a:ext cx="4414000" cy="1661600"/>
          </a:xfrm>
          <a:prstGeom prst="roundRect">
            <a:avLst>
              <a:gd name="adj" fmla="val 1209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3" name="Google Shape;593;p47"/>
          <p:cNvSpPr/>
          <p:nvPr/>
        </p:nvSpPr>
        <p:spPr>
          <a:xfrm>
            <a:off x="6855649" y="1082167"/>
            <a:ext cx="754400" cy="7544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4" name="Google Shape;594;p47"/>
          <p:cNvSpPr>
            <a:spLocks noGrp="1"/>
          </p:cNvSpPr>
          <p:nvPr>
            <p:ph type="body" idx="13"/>
          </p:nvPr>
        </p:nvSpPr>
        <p:spPr>
          <a:xfrm>
            <a:off x="7910367" y="8539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95" name="Google Shape;595;p47"/>
          <p:cNvSpPr/>
          <p:nvPr/>
        </p:nvSpPr>
        <p:spPr>
          <a:xfrm>
            <a:off x="6600233" y="2603867"/>
            <a:ext cx="4414000" cy="1661600"/>
          </a:xfrm>
          <a:prstGeom prst="roundRect">
            <a:avLst>
              <a:gd name="adj" fmla="val 1209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6" name="Google Shape;596;p47"/>
          <p:cNvSpPr/>
          <p:nvPr/>
        </p:nvSpPr>
        <p:spPr>
          <a:xfrm>
            <a:off x="6855649" y="3057467"/>
            <a:ext cx="754400" cy="7544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7" name="Google Shape;597;p47"/>
          <p:cNvSpPr>
            <a:spLocks noGrp="1"/>
          </p:cNvSpPr>
          <p:nvPr>
            <p:ph type="body" idx="14"/>
          </p:nvPr>
        </p:nvSpPr>
        <p:spPr>
          <a:xfrm>
            <a:off x="7910367" y="28292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598" name="Google Shape;598;p47"/>
          <p:cNvSpPr/>
          <p:nvPr/>
        </p:nvSpPr>
        <p:spPr>
          <a:xfrm>
            <a:off x="6600233" y="4579167"/>
            <a:ext cx="4414000" cy="1661600"/>
          </a:xfrm>
          <a:prstGeom prst="roundRect">
            <a:avLst>
              <a:gd name="adj" fmla="val 12094"/>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9" name="Google Shape;599;p47"/>
          <p:cNvSpPr/>
          <p:nvPr/>
        </p:nvSpPr>
        <p:spPr>
          <a:xfrm>
            <a:off x="6855649" y="5032767"/>
            <a:ext cx="754400" cy="754400"/>
          </a:xfrm>
          <a:prstGeom prst="roundRect">
            <a:avLst>
              <a:gd name="adj" fmla="val 16667"/>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00" name="Google Shape;600;p47"/>
          <p:cNvSpPr>
            <a:spLocks noGrp="1"/>
          </p:cNvSpPr>
          <p:nvPr>
            <p:ph type="body" idx="15"/>
          </p:nvPr>
        </p:nvSpPr>
        <p:spPr>
          <a:xfrm>
            <a:off x="7910367" y="4804567"/>
            <a:ext cx="2801600" cy="12108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01" name="Google Shape;601;p47"/>
          <p:cNvSpPr>
            <a:spLocks noGrp="1"/>
          </p:cNvSpPr>
          <p:nvPr>
            <p:ph type="title"/>
          </p:nvPr>
        </p:nvSpPr>
        <p:spPr>
          <a:xfrm>
            <a:off x="655133" y="3051800"/>
            <a:ext cx="5210000" cy="754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02" name="Google Shape;602;p47"/>
          <p:cNvSpPr txBox="1"/>
          <p:nvPr/>
        </p:nvSpPr>
        <p:spPr>
          <a:xfrm>
            <a:off x="6930433" y="11569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603" name="Google Shape;603;p47"/>
          <p:cNvSpPr txBox="1"/>
          <p:nvPr/>
        </p:nvSpPr>
        <p:spPr>
          <a:xfrm>
            <a:off x="6930433" y="31322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
        <p:nvSpPr>
          <p:cNvPr id="604" name="Google Shape;604;p47"/>
          <p:cNvSpPr txBox="1"/>
          <p:nvPr/>
        </p:nvSpPr>
        <p:spPr>
          <a:xfrm>
            <a:off x="6930433" y="51075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C</a:t>
            </a:r>
            <a:endParaRPr sz="2800" b="1">
              <a:solidFill>
                <a:schemeClr val="accent1"/>
              </a:solidFill>
              <a:latin typeface="+mn-lt"/>
              <a:ea typeface="+mn-lt"/>
              <a:cs typeface="+mn-lt"/>
              <a:sym typeface="+mn-lt"/>
            </a:endParaRPr>
          </a:p>
        </p:txBody>
      </p:sp>
    </p:spTree>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matchingName="Slide Single Quiz Options 2 v1">
  <p:cSld name="CUSTOM_36">
    <p:bg>
      <p:bgPr>
        <a:solidFill>
          <a:schemeClr val="accent3"/>
        </a:solidFill>
        <a:effectLst/>
      </p:bgPr>
    </p:bg>
    <p:spTree>
      <p:nvGrpSpPr>
        <p:cNvPr id="1" name="Shape 605"/>
        <p:cNvGrpSpPr/>
        <p:nvPr/>
      </p:nvGrpSpPr>
      <p:grpSpPr>
        <a:xfrm>
          <a:off x="0" y="0"/>
          <a:ext cx="0" cy="0"/>
          <a:chOff x="0" y="0"/>
          <a:chExt cx="0" cy="0"/>
        </a:xfrm>
      </p:grpSpPr>
      <p:sp>
        <p:nvSpPr>
          <p:cNvPr id="606" name="Google Shape;606;p48"/>
          <p:cNvSpPr/>
          <p:nvPr/>
        </p:nvSpPr>
        <p:spPr>
          <a:xfrm>
            <a:off x="1850617" y="3722317"/>
            <a:ext cx="3810000" cy="1320800"/>
          </a:xfrm>
          <a:prstGeom prst="roundRect">
            <a:avLst>
              <a:gd name="adj" fmla="val 7340"/>
            </a:avLst>
          </a:prstGeom>
          <a:solidFill>
            <a:schemeClr val="lt1"/>
          </a:solidFill>
          <a:ln w="9525" cap="flat" cmpd="sng">
            <a:solidFill>
              <a:schemeClr val="accent4"/>
            </a:solidFill>
            <a:prstDash val="solid"/>
            <a:round/>
            <a:headEnd type="none" w="sm" len="sm"/>
            <a:tailEnd type="none" w="sm" len="sm"/>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07" name="Google Shape;607;p48"/>
          <p:cNvSpPr/>
          <p:nvPr/>
        </p:nvSpPr>
        <p:spPr>
          <a:xfrm>
            <a:off x="3378433" y="3107351"/>
            <a:ext cx="754400" cy="754400"/>
          </a:xfrm>
          <a:prstGeom prst="roundRect">
            <a:avLst>
              <a:gd name="adj" fmla="val 16667"/>
            </a:avLst>
          </a:prstGeom>
          <a:solidFill>
            <a:schemeClr val="accent2"/>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08" name="Google Shape;608;p48"/>
          <p:cNvSpPr/>
          <p:nvPr/>
        </p:nvSpPr>
        <p:spPr>
          <a:xfrm>
            <a:off x="6531384" y="3722317"/>
            <a:ext cx="3810000" cy="1320800"/>
          </a:xfrm>
          <a:prstGeom prst="roundRect">
            <a:avLst>
              <a:gd name="adj" fmla="val 7340"/>
            </a:avLst>
          </a:prstGeom>
          <a:solidFill>
            <a:schemeClr val="lt1"/>
          </a:solidFill>
          <a:ln w="9525" cap="flat" cmpd="sng">
            <a:solidFill>
              <a:schemeClr val="accent3"/>
            </a:solidFill>
            <a:prstDash val="solid"/>
            <a:round/>
            <a:headEnd type="none" w="sm" len="sm"/>
            <a:tailEnd type="none" w="sm" len="sm"/>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09" name="Google Shape;609;p48"/>
          <p:cNvSpPr/>
          <p:nvPr/>
        </p:nvSpPr>
        <p:spPr>
          <a:xfrm>
            <a:off x="8059200" y="3107351"/>
            <a:ext cx="754400" cy="754400"/>
          </a:xfrm>
          <a:prstGeom prst="roundRect">
            <a:avLst>
              <a:gd name="adj" fmla="val 16667"/>
            </a:avLst>
          </a:prstGeom>
          <a:solidFill>
            <a:schemeClr val="accent2"/>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10" name="Google Shape;610;p48"/>
          <p:cNvSpPr>
            <a:spLocks noGrp="1"/>
          </p:cNvSpPr>
          <p:nvPr>
            <p:ph type="title"/>
          </p:nvPr>
        </p:nvSpPr>
        <p:spPr>
          <a:xfrm>
            <a:off x="1326600" y="1408837"/>
            <a:ext cx="9538800" cy="15476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11" name="Google Shape;611;p48"/>
          <p:cNvSpPr>
            <a:spLocks noGrp="1"/>
          </p:cNvSpPr>
          <p:nvPr>
            <p:ph type="body" idx="13"/>
          </p:nvPr>
        </p:nvSpPr>
        <p:spPr>
          <a:xfrm>
            <a:off x="2055417" y="3940933"/>
            <a:ext cx="3400400" cy="8836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612" name="Google Shape;612;p48"/>
          <p:cNvSpPr>
            <a:spLocks noGrp="1"/>
          </p:cNvSpPr>
          <p:nvPr>
            <p:ph type="body" idx="14"/>
          </p:nvPr>
        </p:nvSpPr>
        <p:spPr>
          <a:xfrm>
            <a:off x="6736184" y="3940933"/>
            <a:ext cx="3400400" cy="883600"/>
          </a:xfrm>
          <a:prstGeom prst="rect">
            <a:avLst/>
          </a:prstGeom>
        </p:spPr>
        <p:txBody>
          <a:bodyPr spcFirstLastPara="1" wrap="square" lIns="0" tIns="0" rIns="0" bIns="0" anchor="ctr" anchorCtr="0">
            <a:noAutofit/>
          </a:bodyPr>
          <a:lstStyle>
            <a:lvl1pPr marL="457200" indent="-330200" algn="ctr">
              <a:defRPr/>
            </a:lvl1pPr>
            <a:lvl2pPr marL="914400" indent="-330200" algn="ctr">
              <a:defRPr/>
            </a:lvl2pPr>
            <a:lvl3pPr marL="1371600" indent="-330200" algn="ctr">
              <a:defRPr/>
            </a:lvl3pPr>
            <a:lvl4pPr marL="1828800" indent="-330200" algn="ctr">
              <a:defRPr/>
            </a:lvl4pPr>
            <a:lvl5pPr marL="2286000" indent="-330200" algn="ctr">
              <a:defRPr/>
            </a:lvl5pPr>
            <a:lvl6pPr marL="2743200" indent="-330200" algn="ctr">
              <a:defRPr/>
            </a:lvl6pPr>
            <a:lvl7pPr marL="3200400" indent="-330200" algn="ctr">
              <a:defRPr/>
            </a:lvl7pPr>
            <a:lvl8pPr marL="3657600" indent="-330200" algn="ctr">
              <a:defRPr/>
            </a:lvl8pPr>
            <a:lvl9pPr marL="4114800" indent="-330200" algn="ctr">
              <a:defRPr/>
            </a:lvl9pPr>
          </a:lstStyle>
          <a:p>
            <a:r>
              <a:rPr lang="en-US"/>
              <a:t>Click to edit Master text styles</a:t>
            </a:r>
          </a:p>
        </p:txBody>
      </p:sp>
      <p:sp>
        <p:nvSpPr>
          <p:cNvPr id="613" name="Google Shape;613;p48"/>
          <p:cNvSpPr txBox="1"/>
          <p:nvPr/>
        </p:nvSpPr>
        <p:spPr>
          <a:xfrm>
            <a:off x="3453233" y="31821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614" name="Google Shape;614;p48"/>
          <p:cNvSpPr txBox="1"/>
          <p:nvPr/>
        </p:nvSpPr>
        <p:spPr>
          <a:xfrm>
            <a:off x="8134000" y="3182165"/>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Tree>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matchingName="Slide Single Quiz Options 2 v2">
  <p:cSld name="CUSTOM_37">
    <p:bg>
      <p:bgPr>
        <a:solidFill>
          <a:schemeClr val="accent2"/>
        </a:solidFill>
        <a:effectLst/>
      </p:bgPr>
    </p:bg>
    <p:spTree>
      <p:nvGrpSpPr>
        <p:cNvPr id="1" name="Shape 615"/>
        <p:cNvGrpSpPr/>
        <p:nvPr/>
      </p:nvGrpSpPr>
      <p:grpSpPr>
        <a:xfrm>
          <a:off x="0" y="0"/>
          <a:ext cx="0" cy="0"/>
          <a:chOff x="0" y="0"/>
          <a:chExt cx="0" cy="0"/>
        </a:xfrm>
      </p:grpSpPr>
      <p:sp>
        <p:nvSpPr>
          <p:cNvPr id="616" name="Google Shape;616;p49"/>
          <p:cNvSpPr>
            <a:spLocks noGrp="1"/>
          </p:cNvSpPr>
          <p:nvPr>
            <p:ph type="title"/>
          </p:nvPr>
        </p:nvSpPr>
        <p:spPr>
          <a:xfrm>
            <a:off x="2975800" y="697268"/>
            <a:ext cx="6437200" cy="1550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17" name="Google Shape;617;p49"/>
          <p:cNvSpPr/>
          <p:nvPr/>
        </p:nvSpPr>
        <p:spPr>
          <a:xfrm>
            <a:off x="3282000" y="2902417"/>
            <a:ext cx="5628000" cy="1234000"/>
          </a:xfrm>
          <a:prstGeom prst="roundRect">
            <a:avLst>
              <a:gd name="adj" fmla="val 734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18" name="Google Shape;618;p49"/>
          <p:cNvSpPr/>
          <p:nvPr/>
        </p:nvSpPr>
        <p:spPr>
          <a:xfrm>
            <a:off x="4215600" y="2902417"/>
            <a:ext cx="4694400" cy="1234000"/>
          </a:xfrm>
          <a:prstGeom prst="roundRect">
            <a:avLst>
              <a:gd name="adj" fmla="val 7340"/>
            </a:avLst>
          </a:prstGeom>
          <a:solidFill>
            <a:schemeClr val="lt1"/>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19" name="Google Shape;619;p49"/>
          <p:cNvSpPr/>
          <p:nvPr/>
        </p:nvSpPr>
        <p:spPr>
          <a:xfrm>
            <a:off x="4417344" y="3204011"/>
            <a:ext cx="663600" cy="6636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0" name="Google Shape;620;p49"/>
          <p:cNvSpPr>
            <a:spLocks noGrp="1"/>
          </p:cNvSpPr>
          <p:nvPr>
            <p:ph type="body" idx="13"/>
          </p:nvPr>
        </p:nvSpPr>
        <p:spPr>
          <a:xfrm>
            <a:off x="5356000" y="3171217"/>
            <a:ext cx="3292400" cy="6636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21" name="Google Shape;621;p49"/>
          <p:cNvSpPr/>
          <p:nvPr/>
        </p:nvSpPr>
        <p:spPr>
          <a:xfrm>
            <a:off x="3282000" y="4823851"/>
            <a:ext cx="5628000" cy="1234000"/>
          </a:xfrm>
          <a:prstGeom prst="roundRect">
            <a:avLst>
              <a:gd name="adj" fmla="val 734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2" name="Google Shape;622;p49"/>
          <p:cNvSpPr/>
          <p:nvPr/>
        </p:nvSpPr>
        <p:spPr>
          <a:xfrm>
            <a:off x="3282000" y="4823851"/>
            <a:ext cx="4694400" cy="1234000"/>
          </a:xfrm>
          <a:prstGeom prst="roundRect">
            <a:avLst>
              <a:gd name="adj" fmla="val 7340"/>
            </a:avLst>
          </a:prstGeom>
          <a:solidFill>
            <a:schemeClr val="lt1"/>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3" name="Google Shape;623;p49"/>
          <p:cNvSpPr/>
          <p:nvPr/>
        </p:nvSpPr>
        <p:spPr>
          <a:xfrm>
            <a:off x="3513677" y="5125444"/>
            <a:ext cx="663600" cy="6636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24" name="Google Shape;624;p49"/>
          <p:cNvSpPr>
            <a:spLocks noGrp="1"/>
          </p:cNvSpPr>
          <p:nvPr>
            <p:ph type="body" idx="14"/>
          </p:nvPr>
        </p:nvSpPr>
        <p:spPr>
          <a:xfrm>
            <a:off x="4452333" y="5092651"/>
            <a:ext cx="3292400" cy="663600"/>
          </a:xfrm>
          <a:prstGeom prst="rect">
            <a:avLst/>
          </a:prstGeom>
        </p:spPr>
        <p:txBody>
          <a:bodyPr spcFirstLastPara="1" wrap="square" lIns="0" tIns="0" rIns="0" bIns="0" anchor="ctr" anchorCtr="0">
            <a:noAutofit/>
          </a:bodyPr>
          <a:lstStyle>
            <a:lvl1pPr marL="457200" indent="-330200">
              <a:defRPr/>
            </a:lvl1pPr>
            <a:lvl2pPr marL="914400" indent="-330200">
              <a:defRPr/>
            </a:lvl2pPr>
            <a:lvl3pPr marL="1371600" indent="-330200">
              <a:defRPr/>
            </a:lvl3pPr>
            <a:lvl4pPr marL="1828800" indent="-330200">
              <a:defRPr/>
            </a:lvl4pPr>
            <a:lvl5pPr marL="2286000" indent="-330200">
              <a:defRPr/>
            </a:lvl5pPr>
            <a:lvl6pPr marL="2743200" indent="-330200">
              <a:defRPr/>
            </a:lvl6pPr>
            <a:lvl7pPr marL="3200400" indent="-330200">
              <a:defRPr/>
            </a:lvl7pPr>
            <a:lvl8pPr marL="3657600" indent="-330200">
              <a:defRPr/>
            </a:lvl8pPr>
            <a:lvl9pPr marL="4114800" indent="-330200">
              <a:defRPr/>
            </a:lvl9pPr>
          </a:lstStyle>
          <a:p>
            <a:r>
              <a:rPr lang="en-US"/>
              <a:t>Click to edit Master text styles</a:t>
            </a:r>
          </a:p>
        </p:txBody>
      </p:sp>
      <p:sp>
        <p:nvSpPr>
          <p:cNvPr id="625" name="Google Shape;625;p49"/>
          <p:cNvSpPr txBox="1"/>
          <p:nvPr/>
        </p:nvSpPr>
        <p:spPr>
          <a:xfrm>
            <a:off x="4446733" y="3200632"/>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A</a:t>
            </a:r>
            <a:endParaRPr sz="2800" b="1">
              <a:solidFill>
                <a:schemeClr val="accent1"/>
              </a:solidFill>
              <a:latin typeface="+mn-lt"/>
              <a:ea typeface="+mn-lt"/>
              <a:cs typeface="+mn-lt"/>
              <a:sym typeface="+mn-lt"/>
            </a:endParaRPr>
          </a:p>
        </p:txBody>
      </p:sp>
      <p:sp>
        <p:nvSpPr>
          <p:cNvPr id="626" name="Google Shape;626;p49"/>
          <p:cNvSpPr txBox="1"/>
          <p:nvPr/>
        </p:nvSpPr>
        <p:spPr>
          <a:xfrm>
            <a:off x="3543077" y="5141560"/>
            <a:ext cx="6048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solidFill>
                  <a:schemeClr val="accent1"/>
                </a:solidFill>
                <a:latin typeface="+mn-lt"/>
                <a:ea typeface="+mn-lt"/>
                <a:cs typeface="+mn-lt"/>
                <a:sym typeface="+mn-lt"/>
              </a:rPr>
              <a:t>B</a:t>
            </a:r>
            <a:endParaRPr sz="2800" b="1">
              <a:solidFill>
                <a:schemeClr val="accent1"/>
              </a:solidFill>
              <a:latin typeface="+mn-lt"/>
              <a:ea typeface="+mn-lt"/>
              <a:cs typeface="+mn-lt"/>
              <a:sym typeface="+mn-lt"/>
            </a:endParaRPr>
          </a:p>
        </p:txBody>
      </p:sp>
    </p:spTree>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matchingName="Slide True False v1">
  <p:cSld name="CUSTOM_38">
    <p:spTree>
      <p:nvGrpSpPr>
        <p:cNvPr id="1" name="Shape 627"/>
        <p:cNvGrpSpPr/>
        <p:nvPr/>
      </p:nvGrpSpPr>
      <p:grpSpPr>
        <a:xfrm>
          <a:off x="0" y="0"/>
          <a:ext cx="0" cy="0"/>
          <a:chOff x="0" y="0"/>
          <a:chExt cx="0" cy="0"/>
        </a:xfrm>
      </p:grpSpPr>
      <p:sp>
        <p:nvSpPr>
          <p:cNvPr id="628" name="Google Shape;628;p50"/>
          <p:cNvSpPr>
            <a:spLocks noGrp="1"/>
          </p:cNvSpPr>
          <p:nvPr>
            <p:ph type="title"/>
          </p:nvPr>
        </p:nvSpPr>
        <p:spPr>
          <a:xfrm>
            <a:off x="2198800" y="876517"/>
            <a:ext cx="7794400" cy="16808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29" name="Google Shape;629;p50"/>
          <p:cNvSpPr/>
          <p:nvPr/>
        </p:nvSpPr>
        <p:spPr>
          <a:xfrm>
            <a:off x="2198800" y="3065817"/>
            <a:ext cx="7794400" cy="1247200"/>
          </a:xfrm>
          <a:prstGeom prst="roundRect">
            <a:avLst>
              <a:gd name="adj" fmla="val 11978"/>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0" name="Google Shape;630;p50"/>
          <p:cNvSpPr/>
          <p:nvPr/>
        </p:nvSpPr>
        <p:spPr>
          <a:xfrm>
            <a:off x="2198939" y="3065817"/>
            <a:ext cx="3897200" cy="1247200"/>
          </a:xfrm>
          <a:prstGeom prst="roundRect">
            <a:avLst>
              <a:gd name="adj" fmla="val 11978"/>
            </a:avLst>
          </a:prstGeom>
          <a:solidFill>
            <a:schemeClr val="accent2"/>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1" name="Google Shape;631;p50"/>
          <p:cNvSpPr txBox="1"/>
          <p:nvPr/>
        </p:nvSpPr>
        <p:spPr>
          <a:xfrm>
            <a:off x="3305933" y="3387033"/>
            <a:ext cx="16832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200">
                <a:solidFill>
                  <a:schemeClr val="accent1"/>
                </a:solidFill>
                <a:latin typeface="+mn-lt"/>
                <a:ea typeface="+mn-lt"/>
                <a:cs typeface="+mn-lt"/>
                <a:sym typeface="+mn-lt"/>
              </a:rPr>
              <a:t>TRUE</a:t>
            </a:r>
            <a:endParaRPr sz="3200">
              <a:solidFill>
                <a:schemeClr val="accent1"/>
              </a:solidFill>
              <a:latin typeface="+mn-lt"/>
              <a:ea typeface="+mn-lt"/>
              <a:cs typeface="+mn-lt"/>
              <a:sym typeface="+mn-lt"/>
            </a:endParaRPr>
          </a:p>
        </p:txBody>
      </p:sp>
      <p:sp>
        <p:nvSpPr>
          <p:cNvPr id="632" name="Google Shape;632;p50"/>
          <p:cNvSpPr txBox="1"/>
          <p:nvPr/>
        </p:nvSpPr>
        <p:spPr>
          <a:xfrm>
            <a:off x="7257967" y="3387033"/>
            <a:ext cx="16832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200">
                <a:solidFill>
                  <a:schemeClr val="accent1"/>
                </a:solidFill>
                <a:latin typeface="+mn-lt"/>
                <a:ea typeface="+mn-lt"/>
                <a:cs typeface="+mn-lt"/>
                <a:sym typeface="+mn-lt"/>
              </a:rPr>
              <a:t>FALSE</a:t>
            </a:r>
            <a:endParaRPr sz="3200">
              <a:solidFill>
                <a:schemeClr val="accent1"/>
              </a:solidFill>
              <a:latin typeface="+mn-lt"/>
              <a:ea typeface="+mn-lt"/>
              <a:cs typeface="+mn-lt"/>
              <a:sym typeface="+mn-lt"/>
            </a:endParaRPr>
          </a:p>
        </p:txBody>
      </p:sp>
    </p:spTree>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matchingName="Slide True False v2">
  <p:cSld name="CUSTOM_39">
    <p:spTree>
      <p:nvGrpSpPr>
        <p:cNvPr id="1" name="Shape 633"/>
        <p:cNvGrpSpPr/>
        <p:nvPr/>
      </p:nvGrpSpPr>
      <p:grpSpPr>
        <a:xfrm>
          <a:off x="0" y="0"/>
          <a:ext cx="0" cy="0"/>
          <a:chOff x="0" y="0"/>
          <a:chExt cx="0" cy="0"/>
        </a:xfrm>
      </p:grpSpPr>
      <p:sp>
        <p:nvSpPr>
          <p:cNvPr id="634" name="Google Shape;634;p51"/>
          <p:cNvSpPr/>
          <p:nvPr/>
        </p:nvSpPr>
        <p:spPr>
          <a:xfrm>
            <a:off x="0" y="2076133"/>
            <a:ext cx="12192000" cy="5632000"/>
          </a:xfrm>
          <a:prstGeom prst="roundRect">
            <a:avLst>
              <a:gd name="adj" fmla="val 6410"/>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5" name="Google Shape;635;p51"/>
          <p:cNvSpPr/>
          <p:nvPr/>
        </p:nvSpPr>
        <p:spPr>
          <a:xfrm>
            <a:off x="576133" y="3855533"/>
            <a:ext cx="5430400" cy="1223200"/>
          </a:xfrm>
          <a:prstGeom prst="roundRect">
            <a:avLst>
              <a:gd name="adj" fmla="val 7340"/>
            </a:avLst>
          </a:prstGeom>
          <a:solidFill>
            <a:schemeClr val="lt1"/>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6" name="Google Shape;636;p51"/>
          <p:cNvSpPr/>
          <p:nvPr/>
        </p:nvSpPr>
        <p:spPr>
          <a:xfrm>
            <a:off x="816516" y="4110333"/>
            <a:ext cx="754400" cy="754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7" name="Google Shape;637;p51"/>
          <p:cNvSpPr/>
          <p:nvPr/>
        </p:nvSpPr>
        <p:spPr>
          <a:xfrm>
            <a:off x="6215600" y="3855533"/>
            <a:ext cx="5430400" cy="1223200"/>
          </a:xfrm>
          <a:prstGeom prst="roundRect">
            <a:avLst>
              <a:gd name="adj" fmla="val 7340"/>
            </a:avLst>
          </a:prstGeom>
          <a:solidFill>
            <a:schemeClr val="lt1"/>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8" name="Google Shape;638;p51"/>
          <p:cNvSpPr/>
          <p:nvPr/>
        </p:nvSpPr>
        <p:spPr>
          <a:xfrm>
            <a:off x="6455983" y="4110333"/>
            <a:ext cx="754400" cy="7544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39" name="Google Shape;639;p51"/>
          <p:cNvSpPr>
            <a:spLocks noGrp="1"/>
          </p:cNvSpPr>
          <p:nvPr>
            <p:ph type="title"/>
          </p:nvPr>
        </p:nvSpPr>
        <p:spPr>
          <a:xfrm>
            <a:off x="510367" y="511033"/>
            <a:ext cx="11211200" cy="12232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40" name="Google Shape;640;p51"/>
          <p:cNvSpPr txBox="1"/>
          <p:nvPr/>
        </p:nvSpPr>
        <p:spPr>
          <a:xfrm>
            <a:off x="2779633" y="4185133"/>
            <a:ext cx="16832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200">
                <a:solidFill>
                  <a:schemeClr val="accent1"/>
                </a:solidFill>
                <a:latin typeface="+mn-lt"/>
                <a:ea typeface="+mn-lt"/>
                <a:cs typeface="+mn-lt"/>
                <a:sym typeface="+mn-lt"/>
              </a:rPr>
              <a:t>TRUE</a:t>
            </a:r>
            <a:endParaRPr sz="3200">
              <a:solidFill>
                <a:schemeClr val="accent1"/>
              </a:solidFill>
              <a:latin typeface="+mn-lt"/>
              <a:ea typeface="+mn-lt"/>
              <a:cs typeface="+mn-lt"/>
              <a:sym typeface="+mn-lt"/>
            </a:endParaRPr>
          </a:p>
        </p:txBody>
      </p:sp>
      <p:sp>
        <p:nvSpPr>
          <p:cNvPr id="641" name="Google Shape;641;p51"/>
          <p:cNvSpPr txBox="1"/>
          <p:nvPr/>
        </p:nvSpPr>
        <p:spPr>
          <a:xfrm>
            <a:off x="8342900" y="4185133"/>
            <a:ext cx="16832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200">
                <a:solidFill>
                  <a:schemeClr val="accent1"/>
                </a:solidFill>
                <a:latin typeface="+mn-lt"/>
                <a:ea typeface="+mn-lt"/>
                <a:cs typeface="+mn-lt"/>
                <a:sym typeface="+mn-lt"/>
              </a:rPr>
              <a:t>FALSE</a:t>
            </a:r>
            <a:endParaRPr sz="3200">
              <a:solidFill>
                <a:schemeClr val="accent1"/>
              </a:solidFill>
              <a:latin typeface="+mn-lt"/>
              <a:ea typeface="+mn-lt"/>
              <a:cs typeface="+mn-lt"/>
              <a:sym typeface="+mn-lt"/>
            </a:endParaRPr>
          </a:p>
        </p:txBody>
      </p:sp>
    </p:spTree>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matchingName="Slide True False v3">
  <p:cSld name="CUSTOM_40">
    <p:bg>
      <p:bgPr>
        <a:solidFill>
          <a:schemeClr val="lt1"/>
        </a:solidFill>
        <a:effectLst/>
      </p:bgPr>
    </p:bg>
    <p:spTree>
      <p:nvGrpSpPr>
        <p:cNvPr id="1" name="Shape 642"/>
        <p:cNvGrpSpPr/>
        <p:nvPr/>
      </p:nvGrpSpPr>
      <p:grpSpPr>
        <a:xfrm>
          <a:off x="0" y="0"/>
          <a:ext cx="0" cy="0"/>
          <a:chOff x="0" y="0"/>
          <a:chExt cx="0" cy="0"/>
        </a:xfrm>
      </p:grpSpPr>
      <p:sp>
        <p:nvSpPr>
          <p:cNvPr id="643" name="Google Shape;643;p52"/>
          <p:cNvSpPr/>
          <p:nvPr/>
        </p:nvSpPr>
        <p:spPr>
          <a:xfrm>
            <a:off x="583500" y="0"/>
            <a:ext cx="13570000" cy="6858000"/>
          </a:xfrm>
          <a:prstGeom prst="roundRect">
            <a:avLst>
              <a:gd name="adj" fmla="val 6065"/>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44" name="Google Shape;644;p52"/>
          <p:cNvSpPr/>
          <p:nvPr/>
        </p:nvSpPr>
        <p:spPr>
          <a:xfrm>
            <a:off x="2615751" y="3164900"/>
            <a:ext cx="3256800" cy="1326800"/>
          </a:xfrm>
          <a:prstGeom prst="roundRect">
            <a:avLst>
              <a:gd name="adj" fmla="val 11978"/>
            </a:avLst>
          </a:prstGeom>
          <a:solidFill>
            <a:schemeClr val="lt1"/>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45" name="Google Shape;645;p52"/>
          <p:cNvSpPr/>
          <p:nvPr/>
        </p:nvSpPr>
        <p:spPr>
          <a:xfrm>
            <a:off x="1248533" y="3164900"/>
            <a:ext cx="1367200" cy="1326800"/>
          </a:xfrm>
          <a:prstGeom prst="roundRect">
            <a:avLst>
              <a:gd name="adj" fmla="val 12094"/>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46" name="Google Shape;646;p52"/>
          <p:cNvSpPr/>
          <p:nvPr/>
        </p:nvSpPr>
        <p:spPr>
          <a:xfrm>
            <a:off x="1539917" y="3515533"/>
            <a:ext cx="784432" cy="625544"/>
          </a:xfrm>
          <a:custGeom>
            <a:avLst/>
            <a:gdLst/>
            <a:ahLst/>
            <a:cxnLst/>
            <a:rect l="l" t="t" r="r" b="b"/>
            <a:pathLst>
              <a:path w="36440" h="29059" extrusionOk="0">
                <a:moveTo>
                  <a:pt x="30766" y="0"/>
                </a:moveTo>
                <a:lnTo>
                  <a:pt x="13056" y="17710"/>
                </a:lnTo>
                <a:lnTo>
                  <a:pt x="5675" y="10328"/>
                </a:lnTo>
                <a:lnTo>
                  <a:pt x="0" y="16002"/>
                </a:lnTo>
                <a:lnTo>
                  <a:pt x="13056" y="29058"/>
                </a:lnTo>
                <a:lnTo>
                  <a:pt x="36440" y="5675"/>
                </a:lnTo>
                <a:lnTo>
                  <a:pt x="307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52"/>
          <p:cNvSpPr/>
          <p:nvPr/>
        </p:nvSpPr>
        <p:spPr>
          <a:xfrm>
            <a:off x="6319451" y="3164900"/>
            <a:ext cx="1367200" cy="1326800"/>
          </a:xfrm>
          <a:prstGeom prst="roundRect">
            <a:avLst>
              <a:gd name="adj" fmla="val 12094"/>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48" name="Google Shape;648;p52"/>
          <p:cNvSpPr/>
          <p:nvPr/>
        </p:nvSpPr>
        <p:spPr>
          <a:xfrm>
            <a:off x="6599083" y="3435951"/>
            <a:ext cx="784380" cy="784691"/>
          </a:xfrm>
          <a:custGeom>
            <a:avLst/>
            <a:gdLst/>
            <a:ahLst/>
            <a:cxnLst/>
            <a:rect l="l" t="t" r="r" b="b"/>
            <a:pathLst>
              <a:path w="40425" h="40441" extrusionOk="0">
                <a:moveTo>
                  <a:pt x="8705" y="0"/>
                </a:moveTo>
                <a:lnTo>
                  <a:pt x="1" y="8705"/>
                </a:lnTo>
                <a:lnTo>
                  <a:pt x="11517" y="20221"/>
                </a:lnTo>
                <a:lnTo>
                  <a:pt x="1" y="31720"/>
                </a:lnTo>
                <a:lnTo>
                  <a:pt x="8705" y="40441"/>
                </a:lnTo>
                <a:lnTo>
                  <a:pt x="20221" y="28925"/>
                </a:lnTo>
                <a:lnTo>
                  <a:pt x="31720" y="40441"/>
                </a:lnTo>
                <a:lnTo>
                  <a:pt x="40424" y="31720"/>
                </a:lnTo>
                <a:lnTo>
                  <a:pt x="28925" y="20221"/>
                </a:lnTo>
                <a:lnTo>
                  <a:pt x="40424" y="8705"/>
                </a:lnTo>
                <a:lnTo>
                  <a:pt x="31720" y="0"/>
                </a:lnTo>
                <a:lnTo>
                  <a:pt x="20221" y="11517"/>
                </a:lnTo>
                <a:lnTo>
                  <a:pt x="870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52"/>
          <p:cNvSpPr/>
          <p:nvPr/>
        </p:nvSpPr>
        <p:spPr>
          <a:xfrm>
            <a:off x="7686651" y="3164900"/>
            <a:ext cx="3256800" cy="1326800"/>
          </a:xfrm>
          <a:prstGeom prst="roundRect">
            <a:avLst>
              <a:gd name="adj" fmla="val 11978"/>
            </a:avLst>
          </a:prstGeom>
          <a:solidFill>
            <a:schemeClr val="lt1"/>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50" name="Google Shape;650;p52"/>
          <p:cNvSpPr>
            <a:spLocks noGrp="1"/>
          </p:cNvSpPr>
          <p:nvPr>
            <p:ph type="title"/>
          </p:nvPr>
        </p:nvSpPr>
        <p:spPr>
          <a:xfrm>
            <a:off x="2184200" y="985133"/>
            <a:ext cx="7823600" cy="15424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51" name="Google Shape;651;p52"/>
          <p:cNvSpPr txBox="1"/>
          <p:nvPr/>
        </p:nvSpPr>
        <p:spPr>
          <a:xfrm>
            <a:off x="3402567" y="3525900"/>
            <a:ext cx="16832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200">
                <a:solidFill>
                  <a:schemeClr val="accent1"/>
                </a:solidFill>
                <a:latin typeface="+mn-lt"/>
                <a:ea typeface="+mn-lt"/>
                <a:cs typeface="+mn-lt"/>
                <a:sym typeface="+mn-lt"/>
              </a:rPr>
              <a:t>TRUE</a:t>
            </a:r>
            <a:endParaRPr sz="3200">
              <a:solidFill>
                <a:schemeClr val="accent1"/>
              </a:solidFill>
              <a:latin typeface="+mn-lt"/>
              <a:ea typeface="+mn-lt"/>
              <a:cs typeface="+mn-lt"/>
              <a:sym typeface="+mn-lt"/>
            </a:endParaRPr>
          </a:p>
        </p:txBody>
      </p:sp>
      <p:sp>
        <p:nvSpPr>
          <p:cNvPr id="652" name="Google Shape;652;p52"/>
          <p:cNvSpPr txBox="1"/>
          <p:nvPr/>
        </p:nvSpPr>
        <p:spPr>
          <a:xfrm>
            <a:off x="8473467" y="3525900"/>
            <a:ext cx="1683200" cy="604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200">
                <a:solidFill>
                  <a:schemeClr val="accent1"/>
                </a:solidFill>
                <a:latin typeface="+mn-lt"/>
                <a:ea typeface="+mn-lt"/>
                <a:cs typeface="+mn-lt"/>
                <a:sym typeface="+mn-lt"/>
              </a:rPr>
              <a:t>FALSE</a:t>
            </a:r>
            <a:endParaRPr sz="3200">
              <a:solidFill>
                <a:schemeClr val="accent1"/>
              </a:solidFill>
              <a:latin typeface="+mn-lt"/>
              <a:ea typeface="+mn-lt"/>
              <a:cs typeface="+mn-lt"/>
              <a:sym typeface="+mn-lt"/>
            </a:endParaRPr>
          </a:p>
        </p:txBody>
      </p:sp>
    </p:spTree>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matchingName="Slide with 4 key metrics v3">
  <p:cSld name="CUSTOM_2">
    <p:spTree>
      <p:nvGrpSpPr>
        <p:cNvPr id="1" name="Shape 653"/>
        <p:cNvGrpSpPr/>
        <p:nvPr/>
      </p:nvGrpSpPr>
      <p:grpSpPr>
        <a:xfrm>
          <a:off x="0" y="0"/>
          <a:ext cx="0" cy="0"/>
          <a:chOff x="0" y="0"/>
          <a:chExt cx="0" cy="0"/>
        </a:xfrm>
      </p:grpSpPr>
      <p:sp>
        <p:nvSpPr>
          <p:cNvPr id="654" name="Google Shape;654;p53"/>
          <p:cNvSpPr/>
          <p:nvPr/>
        </p:nvSpPr>
        <p:spPr>
          <a:xfrm>
            <a:off x="628667" y="1986100"/>
            <a:ext cx="2176800" cy="3774400"/>
          </a:xfrm>
          <a:prstGeom prst="roundRect">
            <a:avLst>
              <a:gd name="adj" fmla="val 8846"/>
            </a:avLst>
          </a:prstGeom>
          <a:solidFill>
            <a:schemeClr val="accent3"/>
          </a:solidFill>
          <a:ln>
            <a:noFill/>
          </a:ln>
          <a:effectLst>
            <a:outerShdw blurRad="285750" dist="7620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53"/>
          <p:cNvSpPr/>
          <p:nvPr/>
        </p:nvSpPr>
        <p:spPr>
          <a:xfrm>
            <a:off x="9386567" y="1986100"/>
            <a:ext cx="2176800" cy="3774400"/>
          </a:xfrm>
          <a:prstGeom prst="roundRect">
            <a:avLst>
              <a:gd name="adj" fmla="val 8846"/>
            </a:avLst>
          </a:prstGeom>
          <a:solidFill>
            <a:schemeClr val="accent3"/>
          </a:solidFill>
          <a:ln>
            <a:noFill/>
          </a:ln>
          <a:effectLst>
            <a:outerShdw blurRad="285750" dist="7620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53"/>
          <p:cNvSpPr/>
          <p:nvPr/>
        </p:nvSpPr>
        <p:spPr>
          <a:xfrm>
            <a:off x="3481700" y="1986100"/>
            <a:ext cx="2176800" cy="3774400"/>
          </a:xfrm>
          <a:prstGeom prst="roundRect">
            <a:avLst>
              <a:gd name="adj" fmla="val 8846"/>
            </a:avLst>
          </a:prstGeom>
          <a:solidFill>
            <a:schemeClr val="accent3"/>
          </a:solidFill>
          <a:ln>
            <a:noFill/>
          </a:ln>
          <a:effectLst>
            <a:outerShdw blurRad="285750" dist="7620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657" name="Google Shape;657;p53"/>
          <p:cNvSpPr/>
          <p:nvPr/>
        </p:nvSpPr>
        <p:spPr>
          <a:xfrm>
            <a:off x="6334733" y="1986100"/>
            <a:ext cx="2176800" cy="3774400"/>
          </a:xfrm>
          <a:prstGeom prst="roundRect">
            <a:avLst>
              <a:gd name="adj" fmla="val 8846"/>
            </a:avLst>
          </a:prstGeom>
          <a:solidFill>
            <a:schemeClr val="accent3"/>
          </a:solidFill>
          <a:ln>
            <a:noFill/>
          </a:ln>
          <a:effectLst>
            <a:outerShdw blurRad="285750" dist="76200" dir="5400000" algn="bl" rotWithShape="0">
              <a:srgbClr val="000000">
                <a:alpha val="1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53"/>
          <p:cNvSpPr/>
          <p:nvPr/>
        </p:nvSpPr>
        <p:spPr>
          <a:xfrm>
            <a:off x="724400" y="2074584"/>
            <a:ext cx="673600" cy="6736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59" name="Google Shape;659;p53"/>
          <p:cNvSpPr/>
          <p:nvPr/>
        </p:nvSpPr>
        <p:spPr>
          <a:xfrm>
            <a:off x="9498500" y="2074584"/>
            <a:ext cx="673600" cy="6736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60" name="Google Shape;660;p53"/>
          <p:cNvSpPr/>
          <p:nvPr/>
        </p:nvSpPr>
        <p:spPr>
          <a:xfrm>
            <a:off x="3586233" y="2074584"/>
            <a:ext cx="673600" cy="6736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b="1"/>
          </a:p>
        </p:txBody>
      </p:sp>
      <p:sp>
        <p:nvSpPr>
          <p:cNvPr id="661" name="Google Shape;661;p53"/>
          <p:cNvSpPr/>
          <p:nvPr/>
        </p:nvSpPr>
        <p:spPr>
          <a:xfrm>
            <a:off x="6448067" y="2074584"/>
            <a:ext cx="673600" cy="6736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62" name="Google Shape;662;p53"/>
          <p:cNvSpPr>
            <a:spLocks noGrp="1"/>
          </p:cNvSpPr>
          <p:nvPr>
            <p:ph type="body" idx="13"/>
          </p:nvPr>
        </p:nvSpPr>
        <p:spPr>
          <a:xfrm>
            <a:off x="825533" y="2896963"/>
            <a:ext cx="1780800" cy="7200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663" name="Google Shape;663;p53"/>
          <p:cNvSpPr>
            <a:spLocks noGrp="1"/>
          </p:cNvSpPr>
          <p:nvPr>
            <p:ph type="body" idx="17"/>
          </p:nvPr>
        </p:nvSpPr>
        <p:spPr>
          <a:xfrm>
            <a:off x="825567" y="3820300"/>
            <a:ext cx="1780800" cy="1697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664" name="Google Shape;664;p53"/>
          <p:cNvSpPr>
            <a:spLocks noGrp="1"/>
          </p:cNvSpPr>
          <p:nvPr>
            <p:ph type="body" idx="14"/>
          </p:nvPr>
        </p:nvSpPr>
        <p:spPr>
          <a:xfrm>
            <a:off x="3681533" y="2896963"/>
            <a:ext cx="1780800" cy="7200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665" name="Google Shape;665;p53"/>
          <p:cNvSpPr>
            <a:spLocks noGrp="1"/>
          </p:cNvSpPr>
          <p:nvPr>
            <p:ph type="body" idx="18"/>
          </p:nvPr>
        </p:nvSpPr>
        <p:spPr>
          <a:xfrm>
            <a:off x="3681567" y="3820300"/>
            <a:ext cx="1780800" cy="1697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666" name="Google Shape;666;p53"/>
          <p:cNvSpPr>
            <a:spLocks noGrp="1"/>
          </p:cNvSpPr>
          <p:nvPr>
            <p:ph type="body" idx="15"/>
          </p:nvPr>
        </p:nvSpPr>
        <p:spPr>
          <a:xfrm>
            <a:off x="6532733" y="2896963"/>
            <a:ext cx="1780800" cy="7200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667" name="Google Shape;667;p53"/>
          <p:cNvSpPr>
            <a:spLocks noGrp="1"/>
          </p:cNvSpPr>
          <p:nvPr>
            <p:ph type="body" idx="23"/>
          </p:nvPr>
        </p:nvSpPr>
        <p:spPr>
          <a:xfrm>
            <a:off x="6532767" y="3820300"/>
            <a:ext cx="1780800" cy="1697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668" name="Google Shape;668;p53"/>
          <p:cNvSpPr>
            <a:spLocks noGrp="1"/>
          </p:cNvSpPr>
          <p:nvPr>
            <p:ph type="body" idx="16"/>
          </p:nvPr>
        </p:nvSpPr>
        <p:spPr>
          <a:xfrm>
            <a:off x="9585533" y="2896963"/>
            <a:ext cx="1780800" cy="7200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669" name="Google Shape;669;p53"/>
          <p:cNvSpPr>
            <a:spLocks noGrp="1"/>
          </p:cNvSpPr>
          <p:nvPr>
            <p:ph type="body" idx="24"/>
          </p:nvPr>
        </p:nvSpPr>
        <p:spPr>
          <a:xfrm>
            <a:off x="9585567" y="3820300"/>
            <a:ext cx="1780800" cy="1697600"/>
          </a:xfrm>
          <a:prstGeom prst="rect">
            <a:avLst/>
          </a:prstGeom>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670" name="Google Shape;670;p53"/>
          <p:cNvSpPr>
            <a:spLocks noGrp="1"/>
          </p:cNvSpPr>
          <p:nvPr>
            <p:ph type="ctrTitle"/>
          </p:nvPr>
        </p:nvSpPr>
        <p:spPr>
          <a:xfrm>
            <a:off x="818384" y="695700"/>
            <a:ext cx="10555200" cy="720000"/>
          </a:xfrm>
          <a:prstGeom prst="rect">
            <a:avLst/>
          </a:prstGeom>
        </p:spPr>
        <p:txBody>
          <a:bodyPr spcFirstLastPara="1" wrap="square" lIns="0" tIns="0" rIns="0" bIns="0" anchor="t" anchorCtr="0">
            <a:noAutofit/>
          </a:bodyPr>
          <a:lstStyle>
            <a:lvl1pPr algn="ctr">
              <a:defRPr/>
            </a:lvl1pPr>
            <a:lvl2pPr algn="ctr">
              <a:defRPr/>
            </a:lvl2pPr>
            <a:lvl3pPr algn="ctr">
              <a:defRPr/>
            </a:lvl3pPr>
            <a:lvl4pPr algn="ctr">
              <a:defRPr/>
            </a:lvl4pPr>
            <a:lvl5pPr algn="ctr">
              <a:defRPr/>
            </a:lvl5pPr>
            <a:lvl6pPr algn="ctr">
              <a:defRPr/>
            </a:lvl6pPr>
            <a:lvl7pPr algn="ctr">
              <a:defRPr/>
            </a:lvl7pPr>
            <a:lvl8pPr algn="ctr">
              <a:defRPr/>
            </a:lvl8pPr>
            <a:lvl9pPr algn="ctr">
              <a:defRPr/>
            </a:lvl9pPr>
          </a:lstStyle>
          <a:p>
            <a:r>
              <a:rPr lang="en-US"/>
              <a:t>Click to edit Master title style</a:t>
            </a:r>
          </a:p>
        </p:txBody>
      </p:sp>
      <p:sp>
        <p:nvSpPr>
          <p:cNvPr id="671" name="Google Shape;671;p53"/>
          <p:cNvSpPr txBox="1"/>
          <p:nvPr/>
        </p:nvSpPr>
        <p:spPr>
          <a:xfrm>
            <a:off x="724400" y="2074584"/>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600" b="1">
                <a:solidFill>
                  <a:schemeClr val="accent1"/>
                </a:solidFill>
                <a:latin typeface="+mn-lt"/>
                <a:ea typeface="+mn-lt"/>
                <a:cs typeface="+mn-lt"/>
                <a:sym typeface="+mn-lt"/>
              </a:rPr>
              <a:t>01</a:t>
            </a:r>
            <a:endParaRPr sz="1600" b="1">
              <a:solidFill>
                <a:schemeClr val="accent1"/>
              </a:solidFill>
              <a:latin typeface="+mn-lt"/>
              <a:ea typeface="+mn-lt"/>
              <a:cs typeface="+mn-lt"/>
              <a:sym typeface="+mn-lt"/>
            </a:endParaRPr>
          </a:p>
        </p:txBody>
      </p:sp>
      <p:sp>
        <p:nvSpPr>
          <p:cNvPr id="672" name="Google Shape;672;p53"/>
          <p:cNvSpPr txBox="1"/>
          <p:nvPr/>
        </p:nvSpPr>
        <p:spPr>
          <a:xfrm>
            <a:off x="9498500" y="2074584"/>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600" b="1">
                <a:solidFill>
                  <a:schemeClr val="accent1"/>
                </a:solidFill>
                <a:latin typeface="+mn-lt"/>
                <a:ea typeface="+mn-lt"/>
                <a:cs typeface="+mn-lt"/>
                <a:sym typeface="+mn-lt"/>
              </a:rPr>
              <a:t>04</a:t>
            </a:r>
            <a:endParaRPr sz="1600" b="1">
              <a:solidFill>
                <a:schemeClr val="accent1"/>
              </a:solidFill>
              <a:latin typeface="+mn-lt"/>
              <a:ea typeface="+mn-lt"/>
              <a:cs typeface="+mn-lt"/>
              <a:sym typeface="+mn-lt"/>
            </a:endParaRPr>
          </a:p>
        </p:txBody>
      </p:sp>
      <p:sp>
        <p:nvSpPr>
          <p:cNvPr id="673" name="Google Shape;673;p53"/>
          <p:cNvSpPr txBox="1"/>
          <p:nvPr/>
        </p:nvSpPr>
        <p:spPr>
          <a:xfrm>
            <a:off x="3586233" y="2074584"/>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600" b="1">
                <a:solidFill>
                  <a:schemeClr val="accent1"/>
                </a:solidFill>
                <a:latin typeface="+mn-lt"/>
                <a:ea typeface="+mn-lt"/>
                <a:cs typeface="+mn-lt"/>
                <a:sym typeface="+mn-lt"/>
              </a:rPr>
              <a:t>02</a:t>
            </a:r>
            <a:endParaRPr sz="1600" b="1">
              <a:solidFill>
                <a:schemeClr val="accent1"/>
              </a:solidFill>
              <a:latin typeface="+mn-lt"/>
              <a:ea typeface="+mn-lt"/>
              <a:cs typeface="+mn-lt"/>
              <a:sym typeface="+mn-lt"/>
            </a:endParaRPr>
          </a:p>
        </p:txBody>
      </p:sp>
      <p:sp>
        <p:nvSpPr>
          <p:cNvPr id="674" name="Google Shape;674;p53"/>
          <p:cNvSpPr txBox="1"/>
          <p:nvPr/>
        </p:nvSpPr>
        <p:spPr>
          <a:xfrm>
            <a:off x="6448067" y="2074584"/>
            <a:ext cx="673600" cy="67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600" b="1">
                <a:solidFill>
                  <a:schemeClr val="accent1"/>
                </a:solidFill>
                <a:latin typeface="+mn-lt"/>
                <a:ea typeface="+mn-lt"/>
                <a:cs typeface="+mn-lt"/>
                <a:sym typeface="+mn-lt"/>
              </a:rPr>
              <a:t>03</a:t>
            </a:r>
            <a:endParaRPr sz="1600" b="1">
              <a:solidFill>
                <a:schemeClr val="accent1"/>
              </a:solidFill>
              <a:latin typeface="+mn-lt"/>
              <a:ea typeface="+mn-lt"/>
              <a:cs typeface="+mn-lt"/>
              <a:sym typeface="+mn-lt"/>
            </a:endParaRPr>
          </a:p>
        </p:txBody>
      </p:sp>
    </p:spTree>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matchingName="Slide with 3 key metrics">
  <p:cSld name="CUSTOM_3">
    <p:bg>
      <p:bgPr>
        <a:solidFill>
          <a:schemeClr val="lt1"/>
        </a:solidFill>
        <a:effectLst/>
      </p:bgPr>
    </p:bg>
    <p:spTree>
      <p:nvGrpSpPr>
        <p:cNvPr id="1" name="Shape 675"/>
        <p:cNvGrpSpPr/>
        <p:nvPr/>
      </p:nvGrpSpPr>
      <p:grpSpPr>
        <a:xfrm>
          <a:off x="0" y="0"/>
          <a:ext cx="0" cy="0"/>
          <a:chOff x="0" y="0"/>
          <a:chExt cx="0" cy="0"/>
        </a:xfrm>
      </p:grpSpPr>
      <p:sp>
        <p:nvSpPr>
          <p:cNvPr id="676" name="Google Shape;676;p54"/>
          <p:cNvSpPr/>
          <p:nvPr/>
        </p:nvSpPr>
        <p:spPr>
          <a:xfrm>
            <a:off x="457200" y="1660033"/>
            <a:ext cx="11277600" cy="4311200"/>
          </a:xfrm>
          <a:prstGeom prst="roundRect">
            <a:avLst>
              <a:gd name="adj" fmla="val 4743"/>
            </a:avLst>
          </a:prstGeom>
          <a:solidFill>
            <a:schemeClr val="accent3"/>
          </a:solidFill>
          <a:ln>
            <a:noFill/>
          </a:ln>
          <a:effectLst>
            <a:outerShdw blurRad="285750" dist="76200" dir="5400000" algn="bl" rotWithShape="0">
              <a:schemeClr val="dk2">
                <a:alpha val="1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54"/>
          <p:cNvSpPr>
            <a:spLocks noGrp="1"/>
          </p:cNvSpPr>
          <p:nvPr>
            <p:ph type="body" idx="14"/>
          </p:nvPr>
        </p:nvSpPr>
        <p:spPr>
          <a:xfrm>
            <a:off x="776433" y="2276367"/>
            <a:ext cx="3118400" cy="729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78" name="Google Shape;678;p54"/>
          <p:cNvSpPr>
            <a:spLocks noGrp="1"/>
          </p:cNvSpPr>
          <p:nvPr>
            <p:ph type="body" idx="17"/>
          </p:nvPr>
        </p:nvSpPr>
        <p:spPr>
          <a:xfrm>
            <a:off x="776433" y="3209300"/>
            <a:ext cx="3118400" cy="2145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79" name="Google Shape;679;p54"/>
          <p:cNvSpPr>
            <a:spLocks noGrp="1"/>
          </p:cNvSpPr>
          <p:nvPr>
            <p:ph type="body" idx="15"/>
          </p:nvPr>
        </p:nvSpPr>
        <p:spPr>
          <a:xfrm>
            <a:off x="4557400" y="2276367"/>
            <a:ext cx="3118400" cy="729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80" name="Google Shape;680;p54"/>
          <p:cNvSpPr>
            <a:spLocks noGrp="1"/>
          </p:cNvSpPr>
          <p:nvPr>
            <p:ph type="body" idx="18"/>
          </p:nvPr>
        </p:nvSpPr>
        <p:spPr>
          <a:xfrm>
            <a:off x="4557400" y="3209300"/>
            <a:ext cx="3118400" cy="2145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81" name="Google Shape;681;p54"/>
          <p:cNvSpPr>
            <a:spLocks noGrp="1"/>
          </p:cNvSpPr>
          <p:nvPr>
            <p:ph type="body" idx="13"/>
          </p:nvPr>
        </p:nvSpPr>
        <p:spPr>
          <a:xfrm>
            <a:off x="8338367" y="2216100"/>
            <a:ext cx="3118400" cy="7296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82" name="Google Shape;682;p54"/>
          <p:cNvSpPr>
            <a:spLocks noGrp="1"/>
          </p:cNvSpPr>
          <p:nvPr>
            <p:ph type="body" idx="16"/>
          </p:nvPr>
        </p:nvSpPr>
        <p:spPr>
          <a:xfrm>
            <a:off x="8338367" y="3149033"/>
            <a:ext cx="3118400" cy="2206000"/>
          </a:xfrm>
          <a:prstGeom prst="rect">
            <a:avLst/>
          </a:prstGeom>
          <a:noFill/>
        </p:spPr>
        <p:txBody>
          <a:bodyPr spcFirstLastPara="1" wrap="square" lIns="0" tIns="0" rIns="0" bIns="0" anchor="t" anchorCtr="0">
            <a:noAutofit/>
          </a:bodyPr>
          <a:lstStyle>
            <a:lvl1pPr marL="457200" indent="-298450">
              <a:defRPr/>
            </a:lvl1pPr>
            <a:lvl2pPr marL="914400" indent="-298450">
              <a:defRPr/>
            </a:lvl2pPr>
            <a:lvl3pPr marL="1371600" indent="-298450">
              <a:defRPr/>
            </a:lvl3pPr>
            <a:lvl4pPr marL="1828800" indent="-298450">
              <a:defRPr/>
            </a:lvl4pPr>
            <a:lvl5pPr marL="2286000" indent="-298450">
              <a:defRPr/>
            </a:lvl5pPr>
            <a:lvl6pPr marL="2743200" indent="-298450">
              <a:defRPr/>
            </a:lvl6pPr>
            <a:lvl7pPr marL="3200400" indent="-298450">
              <a:defRPr/>
            </a:lvl7pPr>
            <a:lvl8pPr marL="3657600" indent="-298450">
              <a:defRPr/>
            </a:lvl8pPr>
            <a:lvl9pPr marL="4114800" indent="-298450">
              <a:defRPr/>
            </a:lvl9pPr>
          </a:lstStyle>
          <a:p>
            <a:r>
              <a:rPr lang="en-US"/>
              <a:t>Click to edit Master text styles</a:t>
            </a:r>
          </a:p>
        </p:txBody>
      </p:sp>
      <p:sp>
        <p:nvSpPr>
          <p:cNvPr id="683" name="Google Shape;683;p54"/>
          <p:cNvSpPr>
            <a:spLocks noGrp="1"/>
          </p:cNvSpPr>
          <p:nvPr>
            <p:ph type="ctrTitle"/>
          </p:nvPr>
        </p:nvSpPr>
        <p:spPr>
          <a:xfrm>
            <a:off x="1569600" y="433167"/>
            <a:ext cx="8899200" cy="729600"/>
          </a:xfrm>
          <a:prstGeom prst="rect">
            <a:avLst/>
          </a:prstGeom>
        </p:spPr>
        <p:txBody>
          <a:bodyPr spcFirstLastPara="1" wrap="square" lIns="0" tIns="0" rIns="0" bIns="0" anchor="t" anchorCtr="0">
            <a:noAutofit/>
          </a:bodyPr>
          <a:lstStyle>
            <a:lvl1pPr algn="ctr">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vl6pPr>
              <a:defRPr>
                <a:solidFill>
                  <a:schemeClr val="accent1"/>
                </a:solidFill>
              </a:defRPr>
            </a:lvl6pPr>
            <a:lvl7pPr>
              <a:defRPr>
                <a:solidFill>
                  <a:schemeClr val="accent1"/>
                </a:solidFill>
              </a:defRPr>
            </a:lvl7pPr>
            <a:lvl8pPr>
              <a:defRPr>
                <a:solidFill>
                  <a:schemeClr val="accent1"/>
                </a:solidFill>
              </a:defRPr>
            </a:lvl8pPr>
            <a:lvl9pPr>
              <a:defRPr>
                <a:solidFill>
                  <a:schemeClr val="accent1"/>
                </a:solidFill>
              </a:defRPr>
            </a:lvl9pPr>
          </a:lstStyle>
          <a:p>
            <a:r>
              <a:rPr lang="en-US"/>
              <a:t>Click to edit Master title style</a:t>
            </a:r>
          </a:p>
        </p:txBody>
      </p:sp>
      <p:sp>
        <p:nvSpPr>
          <p:cNvPr id="684" name="Google Shape;684;p54"/>
          <p:cNvSpPr/>
          <p:nvPr/>
        </p:nvSpPr>
        <p:spPr>
          <a:xfrm rot="5400000">
            <a:off x="2309267" y="127033"/>
            <a:ext cx="52400" cy="3118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85" name="Google Shape;685;p54"/>
          <p:cNvSpPr/>
          <p:nvPr/>
        </p:nvSpPr>
        <p:spPr>
          <a:xfrm rot="5400000">
            <a:off x="6090400" y="127033"/>
            <a:ext cx="52400" cy="3118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86" name="Google Shape;686;p54"/>
          <p:cNvSpPr/>
          <p:nvPr/>
        </p:nvSpPr>
        <p:spPr>
          <a:xfrm rot="5400000">
            <a:off x="9871533" y="130233"/>
            <a:ext cx="52400" cy="3118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87" name="Google Shape;687;p54"/>
          <p:cNvSpPr/>
          <p:nvPr/>
        </p:nvSpPr>
        <p:spPr>
          <a:xfrm rot="5400000">
            <a:off x="2309267" y="4382467"/>
            <a:ext cx="52400" cy="3118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88" name="Google Shape;688;p54"/>
          <p:cNvSpPr/>
          <p:nvPr/>
        </p:nvSpPr>
        <p:spPr>
          <a:xfrm rot="5400000">
            <a:off x="6090400" y="4382467"/>
            <a:ext cx="52400" cy="3118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689" name="Google Shape;689;p54"/>
          <p:cNvSpPr/>
          <p:nvPr/>
        </p:nvSpPr>
        <p:spPr>
          <a:xfrm rot="5400000">
            <a:off x="9871533" y="4385667"/>
            <a:ext cx="52400" cy="31184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Tree>
  </p:cSld>
  <p:clrMapOvr>
    <a:masterClrMapping/>
  </p:clrMapOvr>
  <p:extLst>
    <p:ext uri="{DCECCB84-F9BA-43D5-87BE-67443E8EF086}">
      <p15:sldGuideLst xmlns:p15="http://schemas.microsoft.com/office/powerpoint/2012/main">
        <p15:guide id="1" pos="216">
          <p15:clr>
            <a:srgbClr val="E46962"/>
          </p15:clr>
        </p15:guide>
        <p15:guide id="2" pos="5544">
          <p15:clr>
            <a:srgbClr val="E46962"/>
          </p15:clr>
        </p15:guide>
        <p15:guide id="3" orient="horz" pos="216">
          <p15:clr>
            <a:srgbClr val="E46962"/>
          </p15:clr>
        </p15:guide>
        <p15:guide id="4" orient="horz" pos="3009">
          <p15:clr>
            <a:srgbClr val="E46962"/>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slideLayout" Target="../slideLayouts/slideLayout65.xml"/><Relationship Id="rId55" Type="http://schemas.openxmlformats.org/officeDocument/2006/relationships/slideLayout" Target="../slideLayouts/slideLayout70.xml"/><Relationship Id="rId63" Type="http://schemas.openxmlformats.org/officeDocument/2006/relationships/slideLayout" Target="../slideLayouts/slideLayout7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9" Type="http://schemas.openxmlformats.org/officeDocument/2006/relationships/slideLayout" Target="../slideLayouts/slideLayout44.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3" Type="http://schemas.openxmlformats.org/officeDocument/2006/relationships/slideLayout" Target="../slideLayouts/slideLayout68.xml"/><Relationship Id="rId58" Type="http://schemas.openxmlformats.org/officeDocument/2006/relationships/slideLayout" Target="../slideLayouts/slideLayout73.xml"/><Relationship Id="rId5" Type="http://schemas.openxmlformats.org/officeDocument/2006/relationships/slideLayout" Target="../slideLayouts/slideLayout20.xml"/><Relationship Id="rId61" Type="http://schemas.openxmlformats.org/officeDocument/2006/relationships/slideLayout" Target="../slideLayouts/slideLayout76.xml"/><Relationship Id="rId19" Type="http://schemas.openxmlformats.org/officeDocument/2006/relationships/slideLayout" Target="../slideLayouts/slideLayout3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56" Type="http://schemas.openxmlformats.org/officeDocument/2006/relationships/slideLayout" Target="../slideLayouts/slideLayout71.xml"/><Relationship Id="rId64" Type="http://schemas.openxmlformats.org/officeDocument/2006/relationships/theme" Target="../theme/theme2.xml"/><Relationship Id="rId8" Type="http://schemas.openxmlformats.org/officeDocument/2006/relationships/slideLayout" Target="../slideLayouts/slideLayout23.xml"/><Relationship Id="rId51" Type="http://schemas.openxmlformats.org/officeDocument/2006/relationships/slideLayout" Target="../slideLayouts/slideLayout66.xml"/><Relationship Id="rId3" Type="http://schemas.openxmlformats.org/officeDocument/2006/relationships/slideLayout" Target="../slideLayouts/slideLayout18.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59" Type="http://schemas.openxmlformats.org/officeDocument/2006/relationships/slideLayout" Target="../slideLayouts/slideLayout74.xml"/><Relationship Id="rId20" Type="http://schemas.openxmlformats.org/officeDocument/2006/relationships/slideLayout" Target="../slideLayouts/slideLayout35.xml"/><Relationship Id="rId41" Type="http://schemas.openxmlformats.org/officeDocument/2006/relationships/slideLayout" Target="../slideLayouts/slideLayout56.xml"/><Relationship Id="rId54" Type="http://schemas.openxmlformats.org/officeDocument/2006/relationships/slideLayout" Target="../slideLayouts/slideLayout69.xml"/><Relationship Id="rId62" Type="http://schemas.openxmlformats.org/officeDocument/2006/relationships/slideLayout" Target="../slideLayouts/slideLayout7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 Id="rId57" Type="http://schemas.openxmlformats.org/officeDocument/2006/relationships/slideLayout" Target="../slideLayouts/slideLayout72.xml"/><Relationship Id="rId10" Type="http://schemas.openxmlformats.org/officeDocument/2006/relationships/slideLayout" Target="../slideLayouts/slideLayout25.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52" Type="http://schemas.openxmlformats.org/officeDocument/2006/relationships/slideLayout" Target="../slideLayouts/slideLayout67.xml"/><Relationship Id="rId60" Type="http://schemas.openxmlformats.org/officeDocument/2006/relationships/slideLayout" Target="../slideLayouts/slideLayout7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91.xml"/><Relationship Id="rId18" Type="http://schemas.openxmlformats.org/officeDocument/2006/relationships/slideLayout" Target="../slideLayouts/slideLayout96.xml"/><Relationship Id="rId26" Type="http://schemas.openxmlformats.org/officeDocument/2006/relationships/slideLayout" Target="../slideLayouts/slideLayout104.xml"/><Relationship Id="rId39" Type="http://schemas.openxmlformats.org/officeDocument/2006/relationships/slideLayout" Target="../slideLayouts/slideLayout117.xml"/><Relationship Id="rId21" Type="http://schemas.openxmlformats.org/officeDocument/2006/relationships/slideLayout" Target="../slideLayouts/slideLayout99.xml"/><Relationship Id="rId34" Type="http://schemas.openxmlformats.org/officeDocument/2006/relationships/slideLayout" Target="../slideLayouts/slideLayout112.xml"/><Relationship Id="rId42" Type="http://schemas.openxmlformats.org/officeDocument/2006/relationships/slideLayout" Target="../slideLayouts/slideLayout120.xml"/><Relationship Id="rId47" Type="http://schemas.openxmlformats.org/officeDocument/2006/relationships/slideLayout" Target="../slideLayouts/slideLayout125.xml"/><Relationship Id="rId50" Type="http://schemas.openxmlformats.org/officeDocument/2006/relationships/slideLayout" Target="../slideLayouts/slideLayout128.xml"/><Relationship Id="rId55" Type="http://schemas.openxmlformats.org/officeDocument/2006/relationships/slideLayout" Target="../slideLayouts/slideLayout133.xml"/><Relationship Id="rId7" Type="http://schemas.openxmlformats.org/officeDocument/2006/relationships/slideLayout" Target="../slideLayouts/slideLayout85.xml"/><Relationship Id="rId2" Type="http://schemas.openxmlformats.org/officeDocument/2006/relationships/slideLayout" Target="../slideLayouts/slideLayout80.xml"/><Relationship Id="rId16" Type="http://schemas.openxmlformats.org/officeDocument/2006/relationships/slideLayout" Target="../slideLayouts/slideLayout94.xml"/><Relationship Id="rId29" Type="http://schemas.openxmlformats.org/officeDocument/2006/relationships/slideLayout" Target="../slideLayouts/slideLayout107.xml"/><Relationship Id="rId11" Type="http://schemas.openxmlformats.org/officeDocument/2006/relationships/slideLayout" Target="../slideLayouts/slideLayout89.xml"/><Relationship Id="rId24" Type="http://schemas.openxmlformats.org/officeDocument/2006/relationships/slideLayout" Target="../slideLayouts/slideLayout102.xml"/><Relationship Id="rId32" Type="http://schemas.openxmlformats.org/officeDocument/2006/relationships/slideLayout" Target="../slideLayouts/slideLayout110.xml"/><Relationship Id="rId37" Type="http://schemas.openxmlformats.org/officeDocument/2006/relationships/slideLayout" Target="../slideLayouts/slideLayout115.xml"/><Relationship Id="rId40" Type="http://schemas.openxmlformats.org/officeDocument/2006/relationships/slideLayout" Target="../slideLayouts/slideLayout118.xml"/><Relationship Id="rId45" Type="http://schemas.openxmlformats.org/officeDocument/2006/relationships/slideLayout" Target="../slideLayouts/slideLayout123.xml"/><Relationship Id="rId53" Type="http://schemas.openxmlformats.org/officeDocument/2006/relationships/slideLayout" Target="../slideLayouts/slideLayout131.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19" Type="http://schemas.openxmlformats.org/officeDocument/2006/relationships/slideLayout" Target="../slideLayouts/slideLayout97.xml"/><Relationship Id="rId31" Type="http://schemas.openxmlformats.org/officeDocument/2006/relationships/slideLayout" Target="../slideLayouts/slideLayout109.xml"/><Relationship Id="rId44" Type="http://schemas.openxmlformats.org/officeDocument/2006/relationships/slideLayout" Target="../slideLayouts/slideLayout122.xml"/><Relationship Id="rId52" Type="http://schemas.openxmlformats.org/officeDocument/2006/relationships/slideLayout" Target="../slideLayouts/slideLayout130.xml"/><Relationship Id="rId4" Type="http://schemas.openxmlformats.org/officeDocument/2006/relationships/slideLayout" Target="../slideLayouts/slideLayout82.xml"/><Relationship Id="rId9" Type="http://schemas.openxmlformats.org/officeDocument/2006/relationships/slideLayout" Target="../slideLayouts/slideLayout87.xml"/><Relationship Id="rId14" Type="http://schemas.openxmlformats.org/officeDocument/2006/relationships/slideLayout" Target="../slideLayouts/slideLayout92.xml"/><Relationship Id="rId22" Type="http://schemas.openxmlformats.org/officeDocument/2006/relationships/slideLayout" Target="../slideLayouts/slideLayout100.xml"/><Relationship Id="rId27" Type="http://schemas.openxmlformats.org/officeDocument/2006/relationships/slideLayout" Target="../slideLayouts/slideLayout105.xml"/><Relationship Id="rId30" Type="http://schemas.openxmlformats.org/officeDocument/2006/relationships/slideLayout" Target="../slideLayouts/slideLayout108.xml"/><Relationship Id="rId35" Type="http://schemas.openxmlformats.org/officeDocument/2006/relationships/slideLayout" Target="../slideLayouts/slideLayout113.xml"/><Relationship Id="rId43" Type="http://schemas.openxmlformats.org/officeDocument/2006/relationships/slideLayout" Target="../slideLayouts/slideLayout121.xml"/><Relationship Id="rId48" Type="http://schemas.openxmlformats.org/officeDocument/2006/relationships/slideLayout" Target="../slideLayouts/slideLayout126.xml"/><Relationship Id="rId56" Type="http://schemas.openxmlformats.org/officeDocument/2006/relationships/theme" Target="../theme/theme3.xml"/><Relationship Id="rId8" Type="http://schemas.openxmlformats.org/officeDocument/2006/relationships/slideLayout" Target="../slideLayouts/slideLayout86.xml"/><Relationship Id="rId51" Type="http://schemas.openxmlformats.org/officeDocument/2006/relationships/slideLayout" Target="../slideLayouts/slideLayout129.xml"/><Relationship Id="rId3" Type="http://schemas.openxmlformats.org/officeDocument/2006/relationships/slideLayout" Target="../slideLayouts/slideLayout81.xml"/><Relationship Id="rId12" Type="http://schemas.openxmlformats.org/officeDocument/2006/relationships/slideLayout" Target="../slideLayouts/slideLayout90.xml"/><Relationship Id="rId17" Type="http://schemas.openxmlformats.org/officeDocument/2006/relationships/slideLayout" Target="../slideLayouts/slideLayout95.xml"/><Relationship Id="rId25" Type="http://schemas.openxmlformats.org/officeDocument/2006/relationships/slideLayout" Target="../slideLayouts/slideLayout103.xml"/><Relationship Id="rId33" Type="http://schemas.openxmlformats.org/officeDocument/2006/relationships/slideLayout" Target="../slideLayouts/slideLayout111.xml"/><Relationship Id="rId38" Type="http://schemas.openxmlformats.org/officeDocument/2006/relationships/slideLayout" Target="../slideLayouts/slideLayout116.xml"/><Relationship Id="rId46" Type="http://schemas.openxmlformats.org/officeDocument/2006/relationships/slideLayout" Target="../slideLayouts/slideLayout124.xml"/><Relationship Id="rId20" Type="http://schemas.openxmlformats.org/officeDocument/2006/relationships/slideLayout" Target="../slideLayouts/slideLayout98.xml"/><Relationship Id="rId41" Type="http://schemas.openxmlformats.org/officeDocument/2006/relationships/slideLayout" Target="../slideLayouts/slideLayout119.xml"/><Relationship Id="rId54" Type="http://schemas.openxmlformats.org/officeDocument/2006/relationships/slideLayout" Target="../slideLayouts/slideLayout132.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5" Type="http://schemas.openxmlformats.org/officeDocument/2006/relationships/slideLayout" Target="../slideLayouts/slideLayout93.xml"/><Relationship Id="rId23" Type="http://schemas.openxmlformats.org/officeDocument/2006/relationships/slideLayout" Target="../slideLayouts/slideLayout101.xml"/><Relationship Id="rId28" Type="http://schemas.openxmlformats.org/officeDocument/2006/relationships/slideLayout" Target="../slideLayouts/slideLayout106.xml"/><Relationship Id="rId36" Type="http://schemas.openxmlformats.org/officeDocument/2006/relationships/slideLayout" Target="../slideLayouts/slideLayout114.xml"/><Relationship Id="rId49" Type="http://schemas.openxmlformats.org/officeDocument/2006/relationships/slideLayout" Target="../slideLayouts/slideLayout127.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46.xml"/><Relationship Id="rId18" Type="http://schemas.openxmlformats.org/officeDocument/2006/relationships/slideLayout" Target="../slideLayouts/slideLayout151.xml"/><Relationship Id="rId26" Type="http://schemas.openxmlformats.org/officeDocument/2006/relationships/slideLayout" Target="../slideLayouts/slideLayout159.xml"/><Relationship Id="rId39" Type="http://schemas.openxmlformats.org/officeDocument/2006/relationships/slideLayout" Target="../slideLayouts/slideLayout172.xml"/><Relationship Id="rId21" Type="http://schemas.openxmlformats.org/officeDocument/2006/relationships/slideLayout" Target="../slideLayouts/slideLayout154.xml"/><Relationship Id="rId34" Type="http://schemas.openxmlformats.org/officeDocument/2006/relationships/slideLayout" Target="../slideLayouts/slideLayout167.xml"/><Relationship Id="rId42" Type="http://schemas.openxmlformats.org/officeDocument/2006/relationships/slideLayout" Target="../slideLayouts/slideLayout175.xml"/><Relationship Id="rId47" Type="http://schemas.openxmlformats.org/officeDocument/2006/relationships/slideLayout" Target="../slideLayouts/slideLayout180.xml"/><Relationship Id="rId50" Type="http://schemas.openxmlformats.org/officeDocument/2006/relationships/slideLayout" Target="../slideLayouts/slideLayout183.xml"/><Relationship Id="rId7" Type="http://schemas.openxmlformats.org/officeDocument/2006/relationships/slideLayout" Target="../slideLayouts/slideLayout140.xml"/><Relationship Id="rId2" Type="http://schemas.openxmlformats.org/officeDocument/2006/relationships/slideLayout" Target="../slideLayouts/slideLayout135.xml"/><Relationship Id="rId16" Type="http://schemas.openxmlformats.org/officeDocument/2006/relationships/slideLayout" Target="../slideLayouts/slideLayout149.xml"/><Relationship Id="rId29" Type="http://schemas.openxmlformats.org/officeDocument/2006/relationships/slideLayout" Target="../slideLayouts/slideLayout162.xml"/><Relationship Id="rId11" Type="http://schemas.openxmlformats.org/officeDocument/2006/relationships/slideLayout" Target="../slideLayouts/slideLayout144.xml"/><Relationship Id="rId24" Type="http://schemas.openxmlformats.org/officeDocument/2006/relationships/slideLayout" Target="../slideLayouts/slideLayout157.xml"/><Relationship Id="rId32" Type="http://schemas.openxmlformats.org/officeDocument/2006/relationships/slideLayout" Target="../slideLayouts/slideLayout165.xml"/><Relationship Id="rId37" Type="http://schemas.openxmlformats.org/officeDocument/2006/relationships/slideLayout" Target="../slideLayouts/slideLayout170.xml"/><Relationship Id="rId40" Type="http://schemas.openxmlformats.org/officeDocument/2006/relationships/slideLayout" Target="../slideLayouts/slideLayout173.xml"/><Relationship Id="rId45" Type="http://schemas.openxmlformats.org/officeDocument/2006/relationships/slideLayout" Target="../slideLayouts/slideLayout178.xml"/><Relationship Id="rId53" Type="http://schemas.openxmlformats.org/officeDocument/2006/relationships/slideLayout" Target="../slideLayouts/slideLayout186.xml"/><Relationship Id="rId5" Type="http://schemas.openxmlformats.org/officeDocument/2006/relationships/slideLayout" Target="../slideLayouts/slideLayout138.xml"/><Relationship Id="rId10" Type="http://schemas.openxmlformats.org/officeDocument/2006/relationships/slideLayout" Target="../slideLayouts/slideLayout143.xml"/><Relationship Id="rId19" Type="http://schemas.openxmlformats.org/officeDocument/2006/relationships/slideLayout" Target="../slideLayouts/slideLayout152.xml"/><Relationship Id="rId31" Type="http://schemas.openxmlformats.org/officeDocument/2006/relationships/slideLayout" Target="../slideLayouts/slideLayout164.xml"/><Relationship Id="rId44" Type="http://schemas.openxmlformats.org/officeDocument/2006/relationships/slideLayout" Target="../slideLayouts/slideLayout177.xml"/><Relationship Id="rId52" Type="http://schemas.openxmlformats.org/officeDocument/2006/relationships/slideLayout" Target="../slideLayouts/slideLayout185.xml"/><Relationship Id="rId4" Type="http://schemas.openxmlformats.org/officeDocument/2006/relationships/slideLayout" Target="../slideLayouts/slideLayout137.xml"/><Relationship Id="rId9" Type="http://schemas.openxmlformats.org/officeDocument/2006/relationships/slideLayout" Target="../slideLayouts/slideLayout142.xml"/><Relationship Id="rId14" Type="http://schemas.openxmlformats.org/officeDocument/2006/relationships/slideLayout" Target="../slideLayouts/slideLayout147.xml"/><Relationship Id="rId22" Type="http://schemas.openxmlformats.org/officeDocument/2006/relationships/slideLayout" Target="../slideLayouts/slideLayout155.xml"/><Relationship Id="rId27" Type="http://schemas.openxmlformats.org/officeDocument/2006/relationships/slideLayout" Target="../slideLayouts/slideLayout160.xml"/><Relationship Id="rId30" Type="http://schemas.openxmlformats.org/officeDocument/2006/relationships/slideLayout" Target="../slideLayouts/slideLayout163.xml"/><Relationship Id="rId35" Type="http://schemas.openxmlformats.org/officeDocument/2006/relationships/slideLayout" Target="../slideLayouts/slideLayout168.xml"/><Relationship Id="rId43" Type="http://schemas.openxmlformats.org/officeDocument/2006/relationships/slideLayout" Target="../slideLayouts/slideLayout176.xml"/><Relationship Id="rId48" Type="http://schemas.openxmlformats.org/officeDocument/2006/relationships/slideLayout" Target="../slideLayouts/slideLayout181.xml"/><Relationship Id="rId8" Type="http://schemas.openxmlformats.org/officeDocument/2006/relationships/slideLayout" Target="../slideLayouts/slideLayout141.xml"/><Relationship Id="rId51" Type="http://schemas.openxmlformats.org/officeDocument/2006/relationships/slideLayout" Target="../slideLayouts/slideLayout184.xml"/><Relationship Id="rId3" Type="http://schemas.openxmlformats.org/officeDocument/2006/relationships/slideLayout" Target="../slideLayouts/slideLayout136.xml"/><Relationship Id="rId12" Type="http://schemas.openxmlformats.org/officeDocument/2006/relationships/slideLayout" Target="../slideLayouts/slideLayout145.xml"/><Relationship Id="rId17" Type="http://schemas.openxmlformats.org/officeDocument/2006/relationships/slideLayout" Target="../slideLayouts/slideLayout150.xml"/><Relationship Id="rId25" Type="http://schemas.openxmlformats.org/officeDocument/2006/relationships/slideLayout" Target="../slideLayouts/slideLayout158.xml"/><Relationship Id="rId33" Type="http://schemas.openxmlformats.org/officeDocument/2006/relationships/slideLayout" Target="../slideLayouts/slideLayout166.xml"/><Relationship Id="rId38" Type="http://schemas.openxmlformats.org/officeDocument/2006/relationships/slideLayout" Target="../slideLayouts/slideLayout171.xml"/><Relationship Id="rId46" Type="http://schemas.openxmlformats.org/officeDocument/2006/relationships/slideLayout" Target="../slideLayouts/slideLayout179.xml"/><Relationship Id="rId20" Type="http://schemas.openxmlformats.org/officeDocument/2006/relationships/slideLayout" Target="../slideLayouts/slideLayout153.xml"/><Relationship Id="rId41" Type="http://schemas.openxmlformats.org/officeDocument/2006/relationships/slideLayout" Target="../slideLayouts/slideLayout174.xml"/><Relationship Id="rId54" Type="http://schemas.openxmlformats.org/officeDocument/2006/relationships/theme" Target="../theme/theme4.xml"/><Relationship Id="rId1" Type="http://schemas.openxmlformats.org/officeDocument/2006/relationships/slideLayout" Target="../slideLayouts/slideLayout134.xml"/><Relationship Id="rId6" Type="http://schemas.openxmlformats.org/officeDocument/2006/relationships/slideLayout" Target="../slideLayouts/slideLayout139.xml"/><Relationship Id="rId15" Type="http://schemas.openxmlformats.org/officeDocument/2006/relationships/slideLayout" Target="../slideLayouts/slideLayout148.xml"/><Relationship Id="rId23" Type="http://schemas.openxmlformats.org/officeDocument/2006/relationships/slideLayout" Target="../slideLayouts/slideLayout156.xml"/><Relationship Id="rId28" Type="http://schemas.openxmlformats.org/officeDocument/2006/relationships/slideLayout" Target="../slideLayouts/slideLayout161.xml"/><Relationship Id="rId36" Type="http://schemas.openxmlformats.org/officeDocument/2006/relationships/slideLayout" Target="../slideLayouts/slideLayout169.xml"/><Relationship Id="rId49" Type="http://schemas.openxmlformats.org/officeDocument/2006/relationships/slideLayout" Target="../slideLayouts/slideLayout182.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199.xml"/><Relationship Id="rId18" Type="http://schemas.openxmlformats.org/officeDocument/2006/relationships/slideLayout" Target="../slideLayouts/slideLayout204.xml"/><Relationship Id="rId26" Type="http://schemas.openxmlformats.org/officeDocument/2006/relationships/slideLayout" Target="../slideLayouts/slideLayout212.xml"/><Relationship Id="rId39" Type="http://schemas.openxmlformats.org/officeDocument/2006/relationships/slideLayout" Target="../slideLayouts/slideLayout225.xml"/><Relationship Id="rId21" Type="http://schemas.openxmlformats.org/officeDocument/2006/relationships/slideLayout" Target="../slideLayouts/slideLayout207.xml"/><Relationship Id="rId34" Type="http://schemas.openxmlformats.org/officeDocument/2006/relationships/slideLayout" Target="../slideLayouts/slideLayout220.xml"/><Relationship Id="rId42" Type="http://schemas.openxmlformats.org/officeDocument/2006/relationships/slideLayout" Target="../slideLayouts/slideLayout228.xml"/><Relationship Id="rId47" Type="http://schemas.openxmlformats.org/officeDocument/2006/relationships/slideLayout" Target="../slideLayouts/slideLayout233.xml"/><Relationship Id="rId50" Type="http://schemas.openxmlformats.org/officeDocument/2006/relationships/slideLayout" Target="../slideLayouts/slideLayout236.xml"/><Relationship Id="rId55" Type="http://schemas.openxmlformats.org/officeDocument/2006/relationships/theme" Target="../theme/theme5.xml"/><Relationship Id="rId7" Type="http://schemas.openxmlformats.org/officeDocument/2006/relationships/slideLayout" Target="../slideLayouts/slideLayout193.xml"/><Relationship Id="rId2" Type="http://schemas.openxmlformats.org/officeDocument/2006/relationships/slideLayout" Target="../slideLayouts/slideLayout188.xml"/><Relationship Id="rId16" Type="http://schemas.openxmlformats.org/officeDocument/2006/relationships/slideLayout" Target="../slideLayouts/slideLayout202.xml"/><Relationship Id="rId29" Type="http://schemas.openxmlformats.org/officeDocument/2006/relationships/slideLayout" Target="../slideLayouts/slideLayout215.xml"/><Relationship Id="rId11" Type="http://schemas.openxmlformats.org/officeDocument/2006/relationships/slideLayout" Target="../slideLayouts/slideLayout197.xml"/><Relationship Id="rId24" Type="http://schemas.openxmlformats.org/officeDocument/2006/relationships/slideLayout" Target="../slideLayouts/slideLayout210.xml"/><Relationship Id="rId32" Type="http://schemas.openxmlformats.org/officeDocument/2006/relationships/slideLayout" Target="../slideLayouts/slideLayout218.xml"/><Relationship Id="rId37" Type="http://schemas.openxmlformats.org/officeDocument/2006/relationships/slideLayout" Target="../slideLayouts/slideLayout223.xml"/><Relationship Id="rId40" Type="http://schemas.openxmlformats.org/officeDocument/2006/relationships/slideLayout" Target="../slideLayouts/slideLayout226.xml"/><Relationship Id="rId45" Type="http://schemas.openxmlformats.org/officeDocument/2006/relationships/slideLayout" Target="../slideLayouts/slideLayout231.xml"/><Relationship Id="rId53" Type="http://schemas.openxmlformats.org/officeDocument/2006/relationships/slideLayout" Target="../slideLayouts/slideLayout239.xml"/><Relationship Id="rId5" Type="http://schemas.openxmlformats.org/officeDocument/2006/relationships/slideLayout" Target="../slideLayouts/slideLayout191.xml"/><Relationship Id="rId10" Type="http://schemas.openxmlformats.org/officeDocument/2006/relationships/slideLayout" Target="../slideLayouts/slideLayout196.xml"/><Relationship Id="rId19" Type="http://schemas.openxmlformats.org/officeDocument/2006/relationships/slideLayout" Target="../slideLayouts/slideLayout205.xml"/><Relationship Id="rId31" Type="http://schemas.openxmlformats.org/officeDocument/2006/relationships/slideLayout" Target="../slideLayouts/slideLayout217.xml"/><Relationship Id="rId44" Type="http://schemas.openxmlformats.org/officeDocument/2006/relationships/slideLayout" Target="../slideLayouts/slideLayout230.xml"/><Relationship Id="rId52" Type="http://schemas.openxmlformats.org/officeDocument/2006/relationships/slideLayout" Target="../slideLayouts/slideLayout238.xml"/><Relationship Id="rId4" Type="http://schemas.openxmlformats.org/officeDocument/2006/relationships/slideLayout" Target="../slideLayouts/slideLayout190.xml"/><Relationship Id="rId9" Type="http://schemas.openxmlformats.org/officeDocument/2006/relationships/slideLayout" Target="../slideLayouts/slideLayout195.xml"/><Relationship Id="rId14" Type="http://schemas.openxmlformats.org/officeDocument/2006/relationships/slideLayout" Target="../slideLayouts/slideLayout200.xml"/><Relationship Id="rId22" Type="http://schemas.openxmlformats.org/officeDocument/2006/relationships/slideLayout" Target="../slideLayouts/slideLayout208.xml"/><Relationship Id="rId27" Type="http://schemas.openxmlformats.org/officeDocument/2006/relationships/slideLayout" Target="../slideLayouts/slideLayout213.xml"/><Relationship Id="rId30" Type="http://schemas.openxmlformats.org/officeDocument/2006/relationships/slideLayout" Target="../slideLayouts/slideLayout216.xml"/><Relationship Id="rId35" Type="http://schemas.openxmlformats.org/officeDocument/2006/relationships/slideLayout" Target="../slideLayouts/slideLayout221.xml"/><Relationship Id="rId43" Type="http://schemas.openxmlformats.org/officeDocument/2006/relationships/slideLayout" Target="../slideLayouts/slideLayout229.xml"/><Relationship Id="rId48" Type="http://schemas.openxmlformats.org/officeDocument/2006/relationships/slideLayout" Target="../slideLayouts/slideLayout234.xml"/><Relationship Id="rId8" Type="http://schemas.openxmlformats.org/officeDocument/2006/relationships/slideLayout" Target="../slideLayouts/slideLayout194.xml"/><Relationship Id="rId51" Type="http://schemas.openxmlformats.org/officeDocument/2006/relationships/slideLayout" Target="../slideLayouts/slideLayout237.xml"/><Relationship Id="rId3" Type="http://schemas.openxmlformats.org/officeDocument/2006/relationships/slideLayout" Target="../slideLayouts/slideLayout189.xml"/><Relationship Id="rId12" Type="http://schemas.openxmlformats.org/officeDocument/2006/relationships/slideLayout" Target="../slideLayouts/slideLayout198.xml"/><Relationship Id="rId17" Type="http://schemas.openxmlformats.org/officeDocument/2006/relationships/slideLayout" Target="../slideLayouts/slideLayout203.xml"/><Relationship Id="rId25" Type="http://schemas.openxmlformats.org/officeDocument/2006/relationships/slideLayout" Target="../slideLayouts/slideLayout211.xml"/><Relationship Id="rId33" Type="http://schemas.openxmlformats.org/officeDocument/2006/relationships/slideLayout" Target="../slideLayouts/slideLayout219.xml"/><Relationship Id="rId38" Type="http://schemas.openxmlformats.org/officeDocument/2006/relationships/slideLayout" Target="../slideLayouts/slideLayout224.xml"/><Relationship Id="rId46" Type="http://schemas.openxmlformats.org/officeDocument/2006/relationships/slideLayout" Target="../slideLayouts/slideLayout232.xml"/><Relationship Id="rId20" Type="http://schemas.openxmlformats.org/officeDocument/2006/relationships/slideLayout" Target="../slideLayouts/slideLayout206.xml"/><Relationship Id="rId41" Type="http://schemas.openxmlformats.org/officeDocument/2006/relationships/slideLayout" Target="../slideLayouts/slideLayout227.xml"/><Relationship Id="rId54" Type="http://schemas.openxmlformats.org/officeDocument/2006/relationships/slideLayout" Target="../slideLayouts/slideLayout240.xml"/><Relationship Id="rId1" Type="http://schemas.openxmlformats.org/officeDocument/2006/relationships/slideLayout" Target="../slideLayouts/slideLayout187.xml"/><Relationship Id="rId6" Type="http://schemas.openxmlformats.org/officeDocument/2006/relationships/slideLayout" Target="../slideLayouts/slideLayout192.xml"/><Relationship Id="rId15" Type="http://schemas.openxmlformats.org/officeDocument/2006/relationships/slideLayout" Target="../slideLayouts/slideLayout201.xml"/><Relationship Id="rId23" Type="http://schemas.openxmlformats.org/officeDocument/2006/relationships/slideLayout" Target="../slideLayouts/slideLayout209.xml"/><Relationship Id="rId28" Type="http://schemas.openxmlformats.org/officeDocument/2006/relationships/slideLayout" Target="../slideLayouts/slideLayout214.xml"/><Relationship Id="rId36" Type="http://schemas.openxmlformats.org/officeDocument/2006/relationships/slideLayout" Target="../slideLayouts/slideLayout222.xml"/><Relationship Id="rId49" Type="http://schemas.openxmlformats.org/officeDocument/2006/relationships/slideLayout" Target="../slideLayouts/slideLayout235.xml"/></Relationships>
</file>

<file path=ppt/slideMasters/_rels/slideMaster6.xml.rels><?xml version="1.0" encoding="UTF-8" standalone="yes"?>
<Relationships xmlns="http://schemas.openxmlformats.org/package/2006/relationships"><Relationship Id="rId13" Type="http://schemas.openxmlformats.org/officeDocument/2006/relationships/slideLayout" Target="../slideLayouts/slideLayout253.xml"/><Relationship Id="rId18" Type="http://schemas.openxmlformats.org/officeDocument/2006/relationships/slideLayout" Target="../slideLayouts/slideLayout258.xml"/><Relationship Id="rId26" Type="http://schemas.openxmlformats.org/officeDocument/2006/relationships/slideLayout" Target="../slideLayouts/slideLayout266.xml"/><Relationship Id="rId39" Type="http://schemas.openxmlformats.org/officeDocument/2006/relationships/slideLayout" Target="../slideLayouts/slideLayout279.xml"/><Relationship Id="rId21" Type="http://schemas.openxmlformats.org/officeDocument/2006/relationships/slideLayout" Target="../slideLayouts/slideLayout261.xml"/><Relationship Id="rId34" Type="http://schemas.openxmlformats.org/officeDocument/2006/relationships/slideLayout" Target="../slideLayouts/slideLayout274.xml"/><Relationship Id="rId42" Type="http://schemas.openxmlformats.org/officeDocument/2006/relationships/slideLayout" Target="../slideLayouts/slideLayout282.xml"/><Relationship Id="rId47" Type="http://schemas.openxmlformats.org/officeDocument/2006/relationships/slideLayout" Target="../slideLayouts/slideLayout287.xml"/><Relationship Id="rId50" Type="http://schemas.openxmlformats.org/officeDocument/2006/relationships/slideLayout" Target="../slideLayouts/slideLayout290.xml"/><Relationship Id="rId55" Type="http://schemas.openxmlformats.org/officeDocument/2006/relationships/slideLayout" Target="../slideLayouts/slideLayout295.xml"/><Relationship Id="rId63" Type="http://schemas.openxmlformats.org/officeDocument/2006/relationships/theme" Target="../theme/theme6.xml"/><Relationship Id="rId7" Type="http://schemas.openxmlformats.org/officeDocument/2006/relationships/slideLayout" Target="../slideLayouts/slideLayout247.xml"/><Relationship Id="rId2" Type="http://schemas.openxmlformats.org/officeDocument/2006/relationships/slideLayout" Target="../slideLayouts/slideLayout242.xml"/><Relationship Id="rId16" Type="http://schemas.openxmlformats.org/officeDocument/2006/relationships/slideLayout" Target="../slideLayouts/slideLayout256.xml"/><Relationship Id="rId29" Type="http://schemas.openxmlformats.org/officeDocument/2006/relationships/slideLayout" Target="../slideLayouts/slideLayout269.xml"/><Relationship Id="rId11" Type="http://schemas.openxmlformats.org/officeDocument/2006/relationships/slideLayout" Target="../slideLayouts/slideLayout251.xml"/><Relationship Id="rId24" Type="http://schemas.openxmlformats.org/officeDocument/2006/relationships/slideLayout" Target="../slideLayouts/slideLayout264.xml"/><Relationship Id="rId32" Type="http://schemas.openxmlformats.org/officeDocument/2006/relationships/slideLayout" Target="../slideLayouts/slideLayout272.xml"/><Relationship Id="rId37" Type="http://schemas.openxmlformats.org/officeDocument/2006/relationships/slideLayout" Target="../slideLayouts/slideLayout277.xml"/><Relationship Id="rId40" Type="http://schemas.openxmlformats.org/officeDocument/2006/relationships/slideLayout" Target="../slideLayouts/slideLayout280.xml"/><Relationship Id="rId45" Type="http://schemas.openxmlformats.org/officeDocument/2006/relationships/slideLayout" Target="../slideLayouts/slideLayout285.xml"/><Relationship Id="rId53" Type="http://schemas.openxmlformats.org/officeDocument/2006/relationships/slideLayout" Target="../slideLayouts/slideLayout293.xml"/><Relationship Id="rId58" Type="http://schemas.openxmlformats.org/officeDocument/2006/relationships/slideLayout" Target="../slideLayouts/slideLayout298.xml"/><Relationship Id="rId5" Type="http://schemas.openxmlformats.org/officeDocument/2006/relationships/slideLayout" Target="../slideLayouts/slideLayout245.xml"/><Relationship Id="rId61" Type="http://schemas.openxmlformats.org/officeDocument/2006/relationships/slideLayout" Target="../slideLayouts/slideLayout301.xml"/><Relationship Id="rId19" Type="http://schemas.openxmlformats.org/officeDocument/2006/relationships/slideLayout" Target="../slideLayouts/slideLayout259.xml"/><Relationship Id="rId14" Type="http://schemas.openxmlformats.org/officeDocument/2006/relationships/slideLayout" Target="../slideLayouts/slideLayout254.xml"/><Relationship Id="rId22" Type="http://schemas.openxmlformats.org/officeDocument/2006/relationships/slideLayout" Target="../slideLayouts/slideLayout262.xml"/><Relationship Id="rId27" Type="http://schemas.openxmlformats.org/officeDocument/2006/relationships/slideLayout" Target="../slideLayouts/slideLayout267.xml"/><Relationship Id="rId30" Type="http://schemas.openxmlformats.org/officeDocument/2006/relationships/slideLayout" Target="../slideLayouts/slideLayout270.xml"/><Relationship Id="rId35" Type="http://schemas.openxmlformats.org/officeDocument/2006/relationships/slideLayout" Target="../slideLayouts/slideLayout275.xml"/><Relationship Id="rId43" Type="http://schemas.openxmlformats.org/officeDocument/2006/relationships/slideLayout" Target="../slideLayouts/slideLayout283.xml"/><Relationship Id="rId48" Type="http://schemas.openxmlformats.org/officeDocument/2006/relationships/slideLayout" Target="../slideLayouts/slideLayout288.xml"/><Relationship Id="rId56" Type="http://schemas.openxmlformats.org/officeDocument/2006/relationships/slideLayout" Target="../slideLayouts/slideLayout296.xml"/><Relationship Id="rId8" Type="http://schemas.openxmlformats.org/officeDocument/2006/relationships/slideLayout" Target="../slideLayouts/slideLayout248.xml"/><Relationship Id="rId51" Type="http://schemas.openxmlformats.org/officeDocument/2006/relationships/slideLayout" Target="../slideLayouts/slideLayout291.xml"/><Relationship Id="rId3" Type="http://schemas.openxmlformats.org/officeDocument/2006/relationships/slideLayout" Target="../slideLayouts/slideLayout243.xml"/><Relationship Id="rId12" Type="http://schemas.openxmlformats.org/officeDocument/2006/relationships/slideLayout" Target="../slideLayouts/slideLayout252.xml"/><Relationship Id="rId17" Type="http://schemas.openxmlformats.org/officeDocument/2006/relationships/slideLayout" Target="../slideLayouts/slideLayout257.xml"/><Relationship Id="rId25" Type="http://schemas.openxmlformats.org/officeDocument/2006/relationships/slideLayout" Target="../slideLayouts/slideLayout265.xml"/><Relationship Id="rId33" Type="http://schemas.openxmlformats.org/officeDocument/2006/relationships/slideLayout" Target="../slideLayouts/slideLayout273.xml"/><Relationship Id="rId38" Type="http://schemas.openxmlformats.org/officeDocument/2006/relationships/slideLayout" Target="../slideLayouts/slideLayout278.xml"/><Relationship Id="rId46" Type="http://schemas.openxmlformats.org/officeDocument/2006/relationships/slideLayout" Target="../slideLayouts/slideLayout286.xml"/><Relationship Id="rId59" Type="http://schemas.openxmlformats.org/officeDocument/2006/relationships/slideLayout" Target="../slideLayouts/slideLayout299.xml"/><Relationship Id="rId20" Type="http://schemas.openxmlformats.org/officeDocument/2006/relationships/slideLayout" Target="../slideLayouts/slideLayout260.xml"/><Relationship Id="rId41" Type="http://schemas.openxmlformats.org/officeDocument/2006/relationships/slideLayout" Target="../slideLayouts/slideLayout281.xml"/><Relationship Id="rId54" Type="http://schemas.openxmlformats.org/officeDocument/2006/relationships/slideLayout" Target="../slideLayouts/slideLayout294.xml"/><Relationship Id="rId62" Type="http://schemas.openxmlformats.org/officeDocument/2006/relationships/slideLayout" Target="../slideLayouts/slideLayout302.xml"/><Relationship Id="rId1" Type="http://schemas.openxmlformats.org/officeDocument/2006/relationships/slideLayout" Target="../slideLayouts/slideLayout241.xml"/><Relationship Id="rId6" Type="http://schemas.openxmlformats.org/officeDocument/2006/relationships/slideLayout" Target="../slideLayouts/slideLayout246.xml"/><Relationship Id="rId15" Type="http://schemas.openxmlformats.org/officeDocument/2006/relationships/slideLayout" Target="../slideLayouts/slideLayout255.xml"/><Relationship Id="rId23" Type="http://schemas.openxmlformats.org/officeDocument/2006/relationships/slideLayout" Target="../slideLayouts/slideLayout263.xml"/><Relationship Id="rId28" Type="http://schemas.openxmlformats.org/officeDocument/2006/relationships/slideLayout" Target="../slideLayouts/slideLayout268.xml"/><Relationship Id="rId36" Type="http://schemas.openxmlformats.org/officeDocument/2006/relationships/slideLayout" Target="../slideLayouts/slideLayout276.xml"/><Relationship Id="rId49" Type="http://schemas.openxmlformats.org/officeDocument/2006/relationships/slideLayout" Target="../slideLayouts/slideLayout289.xml"/><Relationship Id="rId57" Type="http://schemas.openxmlformats.org/officeDocument/2006/relationships/slideLayout" Target="../slideLayouts/slideLayout297.xml"/><Relationship Id="rId10" Type="http://schemas.openxmlformats.org/officeDocument/2006/relationships/slideLayout" Target="../slideLayouts/slideLayout250.xml"/><Relationship Id="rId31" Type="http://schemas.openxmlformats.org/officeDocument/2006/relationships/slideLayout" Target="../slideLayouts/slideLayout271.xml"/><Relationship Id="rId44" Type="http://schemas.openxmlformats.org/officeDocument/2006/relationships/slideLayout" Target="../slideLayouts/slideLayout284.xml"/><Relationship Id="rId52" Type="http://schemas.openxmlformats.org/officeDocument/2006/relationships/slideLayout" Target="../slideLayouts/slideLayout292.xml"/><Relationship Id="rId60" Type="http://schemas.openxmlformats.org/officeDocument/2006/relationships/slideLayout" Target="../slideLayouts/slideLayout300.xml"/><Relationship Id="rId4" Type="http://schemas.openxmlformats.org/officeDocument/2006/relationships/slideLayout" Target="../slideLayouts/slideLayout244.xml"/><Relationship Id="rId9" Type="http://schemas.openxmlformats.org/officeDocument/2006/relationships/slideLayout" Target="../slideLayouts/slideLayout249.xml"/></Relationships>
</file>

<file path=ppt/slideMasters/_rels/slideMaster7.xml.rels><?xml version="1.0" encoding="UTF-8" standalone="yes"?>
<Relationships xmlns="http://schemas.openxmlformats.org/package/2006/relationships"><Relationship Id="rId13" Type="http://schemas.openxmlformats.org/officeDocument/2006/relationships/slideLayout" Target="../slideLayouts/slideLayout315.xml"/><Relationship Id="rId18" Type="http://schemas.openxmlformats.org/officeDocument/2006/relationships/slideLayout" Target="../slideLayouts/slideLayout320.xml"/><Relationship Id="rId26" Type="http://schemas.openxmlformats.org/officeDocument/2006/relationships/slideLayout" Target="../slideLayouts/slideLayout328.xml"/><Relationship Id="rId39" Type="http://schemas.openxmlformats.org/officeDocument/2006/relationships/slideLayout" Target="../slideLayouts/slideLayout341.xml"/><Relationship Id="rId21" Type="http://schemas.openxmlformats.org/officeDocument/2006/relationships/slideLayout" Target="../slideLayouts/slideLayout323.xml"/><Relationship Id="rId34" Type="http://schemas.openxmlformats.org/officeDocument/2006/relationships/slideLayout" Target="../slideLayouts/slideLayout336.xml"/><Relationship Id="rId42" Type="http://schemas.openxmlformats.org/officeDocument/2006/relationships/slideLayout" Target="../slideLayouts/slideLayout344.xml"/><Relationship Id="rId47" Type="http://schemas.openxmlformats.org/officeDocument/2006/relationships/slideLayout" Target="../slideLayouts/slideLayout349.xml"/><Relationship Id="rId50" Type="http://schemas.openxmlformats.org/officeDocument/2006/relationships/slideLayout" Target="../slideLayouts/slideLayout352.xml"/><Relationship Id="rId7" Type="http://schemas.openxmlformats.org/officeDocument/2006/relationships/slideLayout" Target="../slideLayouts/slideLayout309.xml"/><Relationship Id="rId2" Type="http://schemas.openxmlformats.org/officeDocument/2006/relationships/slideLayout" Target="../slideLayouts/slideLayout304.xml"/><Relationship Id="rId16" Type="http://schemas.openxmlformats.org/officeDocument/2006/relationships/slideLayout" Target="../slideLayouts/slideLayout318.xml"/><Relationship Id="rId29" Type="http://schemas.openxmlformats.org/officeDocument/2006/relationships/slideLayout" Target="../slideLayouts/slideLayout331.xml"/><Relationship Id="rId11" Type="http://schemas.openxmlformats.org/officeDocument/2006/relationships/slideLayout" Target="../slideLayouts/slideLayout313.xml"/><Relationship Id="rId24" Type="http://schemas.openxmlformats.org/officeDocument/2006/relationships/slideLayout" Target="../slideLayouts/slideLayout326.xml"/><Relationship Id="rId32" Type="http://schemas.openxmlformats.org/officeDocument/2006/relationships/slideLayout" Target="../slideLayouts/slideLayout334.xml"/><Relationship Id="rId37" Type="http://schemas.openxmlformats.org/officeDocument/2006/relationships/slideLayout" Target="../slideLayouts/slideLayout339.xml"/><Relationship Id="rId40" Type="http://schemas.openxmlformats.org/officeDocument/2006/relationships/slideLayout" Target="../slideLayouts/slideLayout342.xml"/><Relationship Id="rId45" Type="http://schemas.openxmlformats.org/officeDocument/2006/relationships/slideLayout" Target="../slideLayouts/slideLayout347.xml"/><Relationship Id="rId53" Type="http://schemas.openxmlformats.org/officeDocument/2006/relationships/slideLayout" Target="../slideLayouts/slideLayout355.xml"/><Relationship Id="rId5" Type="http://schemas.openxmlformats.org/officeDocument/2006/relationships/slideLayout" Target="../slideLayouts/slideLayout307.xml"/><Relationship Id="rId10" Type="http://schemas.openxmlformats.org/officeDocument/2006/relationships/slideLayout" Target="../slideLayouts/slideLayout312.xml"/><Relationship Id="rId19" Type="http://schemas.openxmlformats.org/officeDocument/2006/relationships/slideLayout" Target="../slideLayouts/slideLayout321.xml"/><Relationship Id="rId31" Type="http://schemas.openxmlformats.org/officeDocument/2006/relationships/slideLayout" Target="../slideLayouts/slideLayout333.xml"/><Relationship Id="rId44" Type="http://schemas.openxmlformats.org/officeDocument/2006/relationships/slideLayout" Target="../slideLayouts/slideLayout346.xml"/><Relationship Id="rId52" Type="http://schemas.openxmlformats.org/officeDocument/2006/relationships/slideLayout" Target="../slideLayouts/slideLayout354.xml"/><Relationship Id="rId4" Type="http://schemas.openxmlformats.org/officeDocument/2006/relationships/slideLayout" Target="../slideLayouts/slideLayout306.xml"/><Relationship Id="rId9" Type="http://schemas.openxmlformats.org/officeDocument/2006/relationships/slideLayout" Target="../slideLayouts/slideLayout311.xml"/><Relationship Id="rId14" Type="http://schemas.openxmlformats.org/officeDocument/2006/relationships/slideLayout" Target="../slideLayouts/slideLayout316.xml"/><Relationship Id="rId22" Type="http://schemas.openxmlformats.org/officeDocument/2006/relationships/slideLayout" Target="../slideLayouts/slideLayout324.xml"/><Relationship Id="rId27" Type="http://schemas.openxmlformats.org/officeDocument/2006/relationships/slideLayout" Target="../slideLayouts/slideLayout329.xml"/><Relationship Id="rId30" Type="http://schemas.openxmlformats.org/officeDocument/2006/relationships/slideLayout" Target="../slideLayouts/slideLayout332.xml"/><Relationship Id="rId35" Type="http://schemas.openxmlformats.org/officeDocument/2006/relationships/slideLayout" Target="../slideLayouts/slideLayout337.xml"/><Relationship Id="rId43" Type="http://schemas.openxmlformats.org/officeDocument/2006/relationships/slideLayout" Target="../slideLayouts/slideLayout345.xml"/><Relationship Id="rId48" Type="http://schemas.openxmlformats.org/officeDocument/2006/relationships/slideLayout" Target="../slideLayouts/slideLayout350.xml"/><Relationship Id="rId8" Type="http://schemas.openxmlformats.org/officeDocument/2006/relationships/slideLayout" Target="../slideLayouts/slideLayout310.xml"/><Relationship Id="rId51" Type="http://schemas.openxmlformats.org/officeDocument/2006/relationships/slideLayout" Target="../slideLayouts/slideLayout353.xml"/><Relationship Id="rId3" Type="http://schemas.openxmlformats.org/officeDocument/2006/relationships/slideLayout" Target="../slideLayouts/slideLayout305.xml"/><Relationship Id="rId12" Type="http://schemas.openxmlformats.org/officeDocument/2006/relationships/slideLayout" Target="../slideLayouts/slideLayout314.xml"/><Relationship Id="rId17" Type="http://schemas.openxmlformats.org/officeDocument/2006/relationships/slideLayout" Target="../slideLayouts/slideLayout319.xml"/><Relationship Id="rId25" Type="http://schemas.openxmlformats.org/officeDocument/2006/relationships/slideLayout" Target="../slideLayouts/slideLayout327.xml"/><Relationship Id="rId33" Type="http://schemas.openxmlformats.org/officeDocument/2006/relationships/slideLayout" Target="../slideLayouts/slideLayout335.xml"/><Relationship Id="rId38" Type="http://schemas.openxmlformats.org/officeDocument/2006/relationships/slideLayout" Target="../slideLayouts/slideLayout340.xml"/><Relationship Id="rId46" Type="http://schemas.openxmlformats.org/officeDocument/2006/relationships/slideLayout" Target="../slideLayouts/slideLayout348.xml"/><Relationship Id="rId20" Type="http://schemas.openxmlformats.org/officeDocument/2006/relationships/slideLayout" Target="../slideLayouts/slideLayout322.xml"/><Relationship Id="rId41" Type="http://schemas.openxmlformats.org/officeDocument/2006/relationships/slideLayout" Target="../slideLayouts/slideLayout343.xml"/><Relationship Id="rId54" Type="http://schemas.openxmlformats.org/officeDocument/2006/relationships/theme" Target="../theme/theme7.xml"/><Relationship Id="rId1" Type="http://schemas.openxmlformats.org/officeDocument/2006/relationships/slideLayout" Target="../slideLayouts/slideLayout303.xml"/><Relationship Id="rId6" Type="http://schemas.openxmlformats.org/officeDocument/2006/relationships/slideLayout" Target="../slideLayouts/slideLayout308.xml"/><Relationship Id="rId15" Type="http://schemas.openxmlformats.org/officeDocument/2006/relationships/slideLayout" Target="../slideLayouts/slideLayout317.xml"/><Relationship Id="rId23" Type="http://schemas.openxmlformats.org/officeDocument/2006/relationships/slideLayout" Target="../slideLayouts/slideLayout325.xml"/><Relationship Id="rId28" Type="http://schemas.openxmlformats.org/officeDocument/2006/relationships/slideLayout" Target="../slideLayouts/slideLayout330.xml"/><Relationship Id="rId36" Type="http://schemas.openxmlformats.org/officeDocument/2006/relationships/slideLayout" Target="../slideLayouts/slideLayout338.xml"/><Relationship Id="rId49" Type="http://schemas.openxmlformats.org/officeDocument/2006/relationships/slideLayout" Target="../slideLayouts/slideLayout351.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368.xml"/><Relationship Id="rId18" Type="http://schemas.openxmlformats.org/officeDocument/2006/relationships/slideLayout" Target="../slideLayouts/slideLayout373.xml"/><Relationship Id="rId26" Type="http://schemas.openxmlformats.org/officeDocument/2006/relationships/slideLayout" Target="../slideLayouts/slideLayout381.xml"/><Relationship Id="rId39" Type="http://schemas.openxmlformats.org/officeDocument/2006/relationships/slideLayout" Target="../slideLayouts/slideLayout394.xml"/><Relationship Id="rId21" Type="http://schemas.openxmlformats.org/officeDocument/2006/relationships/slideLayout" Target="../slideLayouts/slideLayout376.xml"/><Relationship Id="rId34" Type="http://schemas.openxmlformats.org/officeDocument/2006/relationships/slideLayout" Target="../slideLayouts/slideLayout389.xml"/><Relationship Id="rId42" Type="http://schemas.openxmlformats.org/officeDocument/2006/relationships/slideLayout" Target="../slideLayouts/slideLayout397.xml"/><Relationship Id="rId47" Type="http://schemas.openxmlformats.org/officeDocument/2006/relationships/slideLayout" Target="../slideLayouts/slideLayout402.xml"/><Relationship Id="rId50" Type="http://schemas.openxmlformats.org/officeDocument/2006/relationships/slideLayout" Target="../slideLayouts/slideLayout405.xml"/><Relationship Id="rId55" Type="http://schemas.openxmlformats.org/officeDocument/2006/relationships/theme" Target="../theme/theme8.xml"/><Relationship Id="rId7" Type="http://schemas.openxmlformats.org/officeDocument/2006/relationships/slideLayout" Target="../slideLayouts/slideLayout362.xml"/><Relationship Id="rId2" Type="http://schemas.openxmlformats.org/officeDocument/2006/relationships/slideLayout" Target="../slideLayouts/slideLayout357.xml"/><Relationship Id="rId16" Type="http://schemas.openxmlformats.org/officeDocument/2006/relationships/slideLayout" Target="../slideLayouts/slideLayout371.xml"/><Relationship Id="rId29" Type="http://schemas.openxmlformats.org/officeDocument/2006/relationships/slideLayout" Target="../slideLayouts/slideLayout384.xml"/><Relationship Id="rId11" Type="http://schemas.openxmlformats.org/officeDocument/2006/relationships/slideLayout" Target="../slideLayouts/slideLayout366.xml"/><Relationship Id="rId24" Type="http://schemas.openxmlformats.org/officeDocument/2006/relationships/slideLayout" Target="../slideLayouts/slideLayout379.xml"/><Relationship Id="rId32" Type="http://schemas.openxmlformats.org/officeDocument/2006/relationships/slideLayout" Target="../slideLayouts/slideLayout387.xml"/><Relationship Id="rId37" Type="http://schemas.openxmlformats.org/officeDocument/2006/relationships/slideLayout" Target="../slideLayouts/slideLayout392.xml"/><Relationship Id="rId40" Type="http://schemas.openxmlformats.org/officeDocument/2006/relationships/slideLayout" Target="../slideLayouts/slideLayout395.xml"/><Relationship Id="rId45" Type="http://schemas.openxmlformats.org/officeDocument/2006/relationships/slideLayout" Target="../slideLayouts/slideLayout400.xml"/><Relationship Id="rId53" Type="http://schemas.openxmlformats.org/officeDocument/2006/relationships/slideLayout" Target="../slideLayouts/slideLayout408.xml"/><Relationship Id="rId5" Type="http://schemas.openxmlformats.org/officeDocument/2006/relationships/slideLayout" Target="../slideLayouts/slideLayout360.xml"/><Relationship Id="rId10" Type="http://schemas.openxmlformats.org/officeDocument/2006/relationships/slideLayout" Target="../slideLayouts/slideLayout365.xml"/><Relationship Id="rId19" Type="http://schemas.openxmlformats.org/officeDocument/2006/relationships/slideLayout" Target="../slideLayouts/slideLayout374.xml"/><Relationship Id="rId31" Type="http://schemas.openxmlformats.org/officeDocument/2006/relationships/slideLayout" Target="../slideLayouts/slideLayout386.xml"/><Relationship Id="rId44" Type="http://schemas.openxmlformats.org/officeDocument/2006/relationships/slideLayout" Target="../slideLayouts/slideLayout399.xml"/><Relationship Id="rId52" Type="http://schemas.openxmlformats.org/officeDocument/2006/relationships/slideLayout" Target="../slideLayouts/slideLayout407.xml"/><Relationship Id="rId4" Type="http://schemas.openxmlformats.org/officeDocument/2006/relationships/slideLayout" Target="../slideLayouts/slideLayout359.xml"/><Relationship Id="rId9" Type="http://schemas.openxmlformats.org/officeDocument/2006/relationships/slideLayout" Target="../slideLayouts/slideLayout364.xml"/><Relationship Id="rId14" Type="http://schemas.openxmlformats.org/officeDocument/2006/relationships/slideLayout" Target="../slideLayouts/slideLayout369.xml"/><Relationship Id="rId22" Type="http://schemas.openxmlformats.org/officeDocument/2006/relationships/slideLayout" Target="../slideLayouts/slideLayout377.xml"/><Relationship Id="rId27" Type="http://schemas.openxmlformats.org/officeDocument/2006/relationships/slideLayout" Target="../slideLayouts/slideLayout382.xml"/><Relationship Id="rId30" Type="http://schemas.openxmlformats.org/officeDocument/2006/relationships/slideLayout" Target="../slideLayouts/slideLayout385.xml"/><Relationship Id="rId35" Type="http://schemas.openxmlformats.org/officeDocument/2006/relationships/slideLayout" Target="../slideLayouts/slideLayout390.xml"/><Relationship Id="rId43" Type="http://schemas.openxmlformats.org/officeDocument/2006/relationships/slideLayout" Target="../slideLayouts/slideLayout398.xml"/><Relationship Id="rId48" Type="http://schemas.openxmlformats.org/officeDocument/2006/relationships/slideLayout" Target="../slideLayouts/slideLayout403.xml"/><Relationship Id="rId8" Type="http://schemas.openxmlformats.org/officeDocument/2006/relationships/slideLayout" Target="../slideLayouts/slideLayout363.xml"/><Relationship Id="rId51" Type="http://schemas.openxmlformats.org/officeDocument/2006/relationships/slideLayout" Target="../slideLayouts/slideLayout406.xml"/><Relationship Id="rId3" Type="http://schemas.openxmlformats.org/officeDocument/2006/relationships/slideLayout" Target="../slideLayouts/slideLayout358.xml"/><Relationship Id="rId12" Type="http://schemas.openxmlformats.org/officeDocument/2006/relationships/slideLayout" Target="../slideLayouts/slideLayout367.xml"/><Relationship Id="rId17" Type="http://schemas.openxmlformats.org/officeDocument/2006/relationships/slideLayout" Target="../slideLayouts/slideLayout372.xml"/><Relationship Id="rId25" Type="http://schemas.openxmlformats.org/officeDocument/2006/relationships/slideLayout" Target="../slideLayouts/slideLayout380.xml"/><Relationship Id="rId33" Type="http://schemas.openxmlformats.org/officeDocument/2006/relationships/slideLayout" Target="../slideLayouts/slideLayout388.xml"/><Relationship Id="rId38" Type="http://schemas.openxmlformats.org/officeDocument/2006/relationships/slideLayout" Target="../slideLayouts/slideLayout393.xml"/><Relationship Id="rId46" Type="http://schemas.openxmlformats.org/officeDocument/2006/relationships/slideLayout" Target="../slideLayouts/slideLayout401.xml"/><Relationship Id="rId20" Type="http://schemas.openxmlformats.org/officeDocument/2006/relationships/slideLayout" Target="../slideLayouts/slideLayout375.xml"/><Relationship Id="rId41" Type="http://schemas.openxmlformats.org/officeDocument/2006/relationships/slideLayout" Target="../slideLayouts/slideLayout396.xml"/><Relationship Id="rId54" Type="http://schemas.openxmlformats.org/officeDocument/2006/relationships/slideLayout" Target="../slideLayouts/slideLayout409.xml"/><Relationship Id="rId1" Type="http://schemas.openxmlformats.org/officeDocument/2006/relationships/slideLayout" Target="../slideLayouts/slideLayout356.xml"/><Relationship Id="rId6" Type="http://schemas.openxmlformats.org/officeDocument/2006/relationships/slideLayout" Target="../slideLayouts/slideLayout361.xml"/><Relationship Id="rId15" Type="http://schemas.openxmlformats.org/officeDocument/2006/relationships/slideLayout" Target="../slideLayouts/slideLayout370.xml"/><Relationship Id="rId23" Type="http://schemas.openxmlformats.org/officeDocument/2006/relationships/slideLayout" Target="../slideLayouts/slideLayout378.xml"/><Relationship Id="rId28" Type="http://schemas.openxmlformats.org/officeDocument/2006/relationships/slideLayout" Target="../slideLayouts/slideLayout383.xml"/><Relationship Id="rId36" Type="http://schemas.openxmlformats.org/officeDocument/2006/relationships/slideLayout" Target="../slideLayouts/slideLayout391.xml"/><Relationship Id="rId49" Type="http://schemas.openxmlformats.org/officeDocument/2006/relationships/slideLayout" Target="../slideLayouts/slideLayout404.xml"/></Relationships>
</file>

<file path=ppt/slideMasters/_rels/slideMaster9.xml.rels><?xml version="1.0" encoding="UTF-8" standalone="yes"?>
<Relationships xmlns="http://schemas.openxmlformats.org/package/2006/relationships"><Relationship Id="rId13" Type="http://schemas.openxmlformats.org/officeDocument/2006/relationships/slideLayout" Target="../slideLayouts/slideLayout422.xml"/><Relationship Id="rId18" Type="http://schemas.openxmlformats.org/officeDocument/2006/relationships/slideLayout" Target="../slideLayouts/slideLayout427.xml"/><Relationship Id="rId26" Type="http://schemas.openxmlformats.org/officeDocument/2006/relationships/slideLayout" Target="../slideLayouts/slideLayout435.xml"/><Relationship Id="rId39" Type="http://schemas.openxmlformats.org/officeDocument/2006/relationships/slideLayout" Target="../slideLayouts/slideLayout448.xml"/><Relationship Id="rId21" Type="http://schemas.openxmlformats.org/officeDocument/2006/relationships/slideLayout" Target="../slideLayouts/slideLayout430.xml"/><Relationship Id="rId34" Type="http://schemas.openxmlformats.org/officeDocument/2006/relationships/slideLayout" Target="../slideLayouts/slideLayout443.xml"/><Relationship Id="rId42" Type="http://schemas.openxmlformats.org/officeDocument/2006/relationships/slideLayout" Target="../slideLayouts/slideLayout451.xml"/><Relationship Id="rId47" Type="http://schemas.openxmlformats.org/officeDocument/2006/relationships/slideLayout" Target="../slideLayouts/slideLayout456.xml"/><Relationship Id="rId50" Type="http://schemas.openxmlformats.org/officeDocument/2006/relationships/slideLayout" Target="../slideLayouts/slideLayout459.xml"/><Relationship Id="rId7" Type="http://schemas.openxmlformats.org/officeDocument/2006/relationships/slideLayout" Target="../slideLayouts/slideLayout416.xml"/><Relationship Id="rId2" Type="http://schemas.openxmlformats.org/officeDocument/2006/relationships/slideLayout" Target="../slideLayouts/slideLayout411.xml"/><Relationship Id="rId16" Type="http://schemas.openxmlformats.org/officeDocument/2006/relationships/slideLayout" Target="../slideLayouts/slideLayout425.xml"/><Relationship Id="rId29" Type="http://schemas.openxmlformats.org/officeDocument/2006/relationships/slideLayout" Target="../slideLayouts/slideLayout438.xml"/><Relationship Id="rId11" Type="http://schemas.openxmlformats.org/officeDocument/2006/relationships/slideLayout" Target="../slideLayouts/slideLayout420.xml"/><Relationship Id="rId24" Type="http://schemas.openxmlformats.org/officeDocument/2006/relationships/slideLayout" Target="../slideLayouts/slideLayout433.xml"/><Relationship Id="rId32" Type="http://schemas.openxmlformats.org/officeDocument/2006/relationships/slideLayout" Target="../slideLayouts/slideLayout441.xml"/><Relationship Id="rId37" Type="http://schemas.openxmlformats.org/officeDocument/2006/relationships/slideLayout" Target="../slideLayouts/slideLayout446.xml"/><Relationship Id="rId40" Type="http://schemas.openxmlformats.org/officeDocument/2006/relationships/slideLayout" Target="../slideLayouts/slideLayout449.xml"/><Relationship Id="rId45" Type="http://schemas.openxmlformats.org/officeDocument/2006/relationships/slideLayout" Target="../slideLayouts/slideLayout454.xml"/><Relationship Id="rId53" Type="http://schemas.openxmlformats.org/officeDocument/2006/relationships/slideLayout" Target="../slideLayouts/slideLayout462.xml"/><Relationship Id="rId5" Type="http://schemas.openxmlformats.org/officeDocument/2006/relationships/slideLayout" Target="../slideLayouts/slideLayout414.xml"/><Relationship Id="rId10" Type="http://schemas.openxmlformats.org/officeDocument/2006/relationships/slideLayout" Target="../slideLayouts/slideLayout419.xml"/><Relationship Id="rId19" Type="http://schemas.openxmlformats.org/officeDocument/2006/relationships/slideLayout" Target="../slideLayouts/slideLayout428.xml"/><Relationship Id="rId31" Type="http://schemas.openxmlformats.org/officeDocument/2006/relationships/slideLayout" Target="../slideLayouts/slideLayout440.xml"/><Relationship Id="rId44" Type="http://schemas.openxmlformats.org/officeDocument/2006/relationships/slideLayout" Target="../slideLayouts/slideLayout453.xml"/><Relationship Id="rId52" Type="http://schemas.openxmlformats.org/officeDocument/2006/relationships/slideLayout" Target="../slideLayouts/slideLayout461.xml"/><Relationship Id="rId4" Type="http://schemas.openxmlformats.org/officeDocument/2006/relationships/slideLayout" Target="../slideLayouts/slideLayout413.xml"/><Relationship Id="rId9" Type="http://schemas.openxmlformats.org/officeDocument/2006/relationships/slideLayout" Target="../slideLayouts/slideLayout418.xml"/><Relationship Id="rId14" Type="http://schemas.openxmlformats.org/officeDocument/2006/relationships/slideLayout" Target="../slideLayouts/slideLayout423.xml"/><Relationship Id="rId22" Type="http://schemas.openxmlformats.org/officeDocument/2006/relationships/slideLayout" Target="../slideLayouts/slideLayout431.xml"/><Relationship Id="rId27" Type="http://schemas.openxmlformats.org/officeDocument/2006/relationships/slideLayout" Target="../slideLayouts/slideLayout436.xml"/><Relationship Id="rId30" Type="http://schemas.openxmlformats.org/officeDocument/2006/relationships/slideLayout" Target="../slideLayouts/slideLayout439.xml"/><Relationship Id="rId35" Type="http://schemas.openxmlformats.org/officeDocument/2006/relationships/slideLayout" Target="../slideLayouts/slideLayout444.xml"/><Relationship Id="rId43" Type="http://schemas.openxmlformats.org/officeDocument/2006/relationships/slideLayout" Target="../slideLayouts/slideLayout452.xml"/><Relationship Id="rId48" Type="http://schemas.openxmlformats.org/officeDocument/2006/relationships/slideLayout" Target="../slideLayouts/slideLayout457.xml"/><Relationship Id="rId8" Type="http://schemas.openxmlformats.org/officeDocument/2006/relationships/slideLayout" Target="../slideLayouts/slideLayout417.xml"/><Relationship Id="rId51" Type="http://schemas.openxmlformats.org/officeDocument/2006/relationships/slideLayout" Target="../slideLayouts/slideLayout460.xml"/><Relationship Id="rId3" Type="http://schemas.openxmlformats.org/officeDocument/2006/relationships/slideLayout" Target="../slideLayouts/slideLayout412.xml"/><Relationship Id="rId12" Type="http://schemas.openxmlformats.org/officeDocument/2006/relationships/slideLayout" Target="../slideLayouts/slideLayout421.xml"/><Relationship Id="rId17" Type="http://schemas.openxmlformats.org/officeDocument/2006/relationships/slideLayout" Target="../slideLayouts/slideLayout426.xml"/><Relationship Id="rId25" Type="http://schemas.openxmlformats.org/officeDocument/2006/relationships/slideLayout" Target="../slideLayouts/slideLayout434.xml"/><Relationship Id="rId33" Type="http://schemas.openxmlformats.org/officeDocument/2006/relationships/slideLayout" Target="../slideLayouts/slideLayout442.xml"/><Relationship Id="rId38" Type="http://schemas.openxmlformats.org/officeDocument/2006/relationships/slideLayout" Target="../slideLayouts/slideLayout447.xml"/><Relationship Id="rId46" Type="http://schemas.openxmlformats.org/officeDocument/2006/relationships/slideLayout" Target="../slideLayouts/slideLayout455.xml"/><Relationship Id="rId20" Type="http://schemas.openxmlformats.org/officeDocument/2006/relationships/slideLayout" Target="../slideLayouts/slideLayout429.xml"/><Relationship Id="rId41" Type="http://schemas.openxmlformats.org/officeDocument/2006/relationships/slideLayout" Target="../slideLayouts/slideLayout450.xml"/><Relationship Id="rId54" Type="http://schemas.openxmlformats.org/officeDocument/2006/relationships/theme" Target="../theme/theme9.xml"/><Relationship Id="rId1" Type="http://schemas.openxmlformats.org/officeDocument/2006/relationships/slideLayout" Target="../slideLayouts/slideLayout410.xml"/><Relationship Id="rId6" Type="http://schemas.openxmlformats.org/officeDocument/2006/relationships/slideLayout" Target="../slideLayouts/slideLayout415.xml"/><Relationship Id="rId15" Type="http://schemas.openxmlformats.org/officeDocument/2006/relationships/slideLayout" Target="../slideLayouts/slideLayout424.xml"/><Relationship Id="rId23" Type="http://schemas.openxmlformats.org/officeDocument/2006/relationships/slideLayout" Target="../slideLayouts/slideLayout432.xml"/><Relationship Id="rId28" Type="http://schemas.openxmlformats.org/officeDocument/2006/relationships/slideLayout" Target="../slideLayouts/slideLayout437.xml"/><Relationship Id="rId36" Type="http://schemas.openxmlformats.org/officeDocument/2006/relationships/slideLayout" Target="../slideLayouts/slideLayout445.xml"/><Relationship Id="rId49" Type="http://schemas.openxmlformats.org/officeDocument/2006/relationships/slideLayout" Target="../slideLayouts/slideLayout4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Add title here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8">
            <a:extLst>
              <a:ext uri="{FF2B5EF4-FFF2-40B4-BE49-F238E27FC236}">
                <a16:creationId xmlns:a16="http://schemas.microsoft.com/office/drawing/2014/main" id="{16BCAC9C-7B8B-A7E5-574A-2C2D473655B3}"/>
              </a:ext>
            </a:extLst>
          </p:cNvPr>
          <p:cNvSpPr>
            <a:spLocks noGrp="1"/>
          </p:cNvSpPr>
          <p:nvPr>
            <p:ph type="ftr" sz="quarter" idx="3"/>
          </p:nvPr>
        </p:nvSpPr>
        <p:spPr>
          <a:xfrm>
            <a:off x="643051" y="6221324"/>
            <a:ext cx="6818262"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8" name="Slide Number Placeholder 9">
            <a:extLst>
              <a:ext uri="{FF2B5EF4-FFF2-40B4-BE49-F238E27FC236}">
                <a16:creationId xmlns:a16="http://schemas.microsoft.com/office/drawing/2014/main" id="{E44D41BF-45CF-B60E-08D3-A8C49332E574}"/>
              </a:ext>
            </a:extLst>
          </p:cNvPr>
          <p:cNvSpPr>
            <a:spLocks noGrp="1"/>
          </p:cNvSpPr>
          <p:nvPr>
            <p:ph type="sldNum" sz="quarter" idx="4"/>
          </p:nvPr>
        </p:nvSpPr>
        <p:spPr>
          <a:xfrm>
            <a:off x="10930596" y="622132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68232827"/>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9" r:id="rId5"/>
    <p:sldLayoutId id="2147483746" r:id="rId6"/>
    <p:sldLayoutId id="2147483747" r:id="rId7"/>
    <p:sldLayoutId id="2147483748" r:id="rId8"/>
    <p:sldLayoutId id="2147483750" r:id="rId9"/>
    <p:sldLayoutId id="2147483756" r:id="rId10"/>
    <p:sldLayoutId id="2147483751" r:id="rId11"/>
    <p:sldLayoutId id="2147483752" r:id="rId12"/>
    <p:sldLayoutId id="2147483754" r:id="rId13"/>
    <p:sldLayoutId id="2147483755" r:id="rId14"/>
    <p:sldLayoutId id="2147483753" r:id="rId15"/>
  </p:sldLayoutIdLst>
  <p:hf hdr="0" dt="0"/>
  <p:txStyles>
    <p:titleStyle>
      <a:lvl1pPr algn="l" defTabSz="914400" rtl="0" eaLnBrk="1" latinLnBrk="0" hangingPunct="1">
        <a:lnSpc>
          <a:spcPct val="90000"/>
        </a:lnSpc>
        <a:spcBef>
          <a:spcPct val="0"/>
        </a:spcBef>
        <a:buNone/>
        <a:defRPr sz="6000" kern="1200" spc="-50" baseline="0">
          <a:solidFill>
            <a:schemeClr val="tx1"/>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a:spLocks noGrp="1"/>
          </p:cNvSpPr>
          <p:nvPr>
            <p:ph type="title"/>
          </p:nvPr>
        </p:nvSpPr>
        <p:spPr>
          <a:xfrm>
            <a:off x="415600" y="593367"/>
            <a:ext cx="11360800" cy="763600"/>
          </a:xfrm>
          <a:prstGeom prst="rect">
            <a:avLst/>
          </a:prstGeom>
          <a:noFill/>
          <a:ln>
            <a:noFill/>
          </a:ln>
        </p:spPr>
        <p:txBody>
          <a:bodyPr spcFirstLastPara="1" wrap="square" lIns="0" tIns="0" rIns="0" bIns="0" anchor="t" anchorCtr="0">
            <a:noAutofit/>
          </a:bodyPr>
          <a:lstStyle>
            <a:lvl1pPr>
              <a:defRPr b="1">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7" name="Google Shape;7;p1"/>
          <p:cNvSpPr>
            <a:spLocks noGrp="1"/>
          </p:cNvSpPr>
          <p:nvPr>
            <p:ph type="body" idx="1"/>
          </p:nvPr>
        </p:nvSpPr>
        <p:spPr>
          <a:xfrm>
            <a:off x="415600" y="1536633"/>
            <a:ext cx="11360800" cy="4555200"/>
          </a:xfrm>
          <a:prstGeom prst="rect">
            <a:avLst/>
          </a:prstGeom>
          <a:noFill/>
          <a:ln>
            <a:noFill/>
          </a:ln>
        </p:spPr>
        <p:txBody>
          <a:bodyPr spcFirstLastPara="1" wrap="square" lIns="0" tIns="0" rIns="0" bIns="0" anchor="t"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
        <p:nvSpPr>
          <p:cNvPr id="8" name="Google Shape;8;p1"/>
          <p:cNvSpPr>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algn="r">
              <a:defRPr>
                <a:solidFill>
                  <a:schemeClr val="dk2"/>
                </a:solidFill>
              </a:defRPr>
            </a:lvl1pPr>
            <a:lvl2pPr algn="r">
              <a:defRPr>
                <a:solidFill>
                  <a:schemeClr val="dk2"/>
                </a:solidFill>
              </a:defRPr>
            </a:lvl2pPr>
            <a:lvl3pPr algn="r">
              <a:defRPr>
                <a:solidFill>
                  <a:schemeClr val="dk2"/>
                </a:solidFill>
              </a:defRPr>
            </a:lvl3pPr>
            <a:lvl4pPr algn="r">
              <a:defRPr>
                <a:solidFill>
                  <a:schemeClr val="dk2"/>
                </a:solidFill>
              </a:defRPr>
            </a:lvl4pPr>
            <a:lvl5pPr algn="r">
              <a:defRPr>
                <a:solidFill>
                  <a:schemeClr val="dk2"/>
                </a:solidFill>
              </a:defRPr>
            </a:lvl5pPr>
            <a:lvl6pPr algn="r">
              <a:defRPr>
                <a:solidFill>
                  <a:schemeClr val="dk2"/>
                </a:solidFill>
              </a:defRPr>
            </a:lvl6pPr>
            <a:lvl7pPr algn="r">
              <a:defRPr>
                <a:solidFill>
                  <a:schemeClr val="dk2"/>
                </a:solidFill>
              </a:defRPr>
            </a:lvl7pPr>
            <a:lvl8pPr algn="r">
              <a:defRPr>
                <a:solidFill>
                  <a:schemeClr val="dk2"/>
                </a:solidFill>
              </a:defRPr>
            </a:lvl8pPr>
            <a:lvl9pPr algn="r">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 id="2147483700" r:id="rId53"/>
    <p:sldLayoutId id="2147483701" r:id="rId54"/>
    <p:sldLayoutId id="2147483702" r:id="rId55"/>
    <p:sldLayoutId id="2147483703" r:id="rId56"/>
    <p:sldLayoutId id="2147483704" r:id="rId57"/>
    <p:sldLayoutId id="2147483705" r:id="rId58"/>
    <p:sldLayoutId id="2147483706" r:id="rId59"/>
    <p:sldLayoutId id="2147483707" r:id="rId60"/>
    <p:sldLayoutId id="2147483708" r:id="rId61"/>
    <p:sldLayoutId id="2147483709" r:id="rId62"/>
    <p:sldLayoutId id="2147483710" r:id="rId63"/>
  </p:sldLayoutIdLst>
  <p:hf sldNum="0" hdr="0" ftr="0" dt="0"/>
  <p:txStyles>
    <p:titleStyle>
      <a:defPPr marR="0" lvl="0" algn="l" rtl="0">
        <a:lnSpc>
          <a:spcPct val="100000"/>
        </a:lnSpc>
        <a:spcBef>
          <a:spcPts val="0"/>
        </a:spcBef>
        <a:spcAft>
          <a:spcPts val="0"/>
        </a:spcAft>
      </a:defPPr>
      <a:lvl1pPr marR="0" lvl="0" algn="l" rtl="0">
        <a:lnSpc>
          <a:spcPct val="100000"/>
        </a:lnSpc>
        <a:buFont typeface="+mj-lt"/>
        <a:defRPr sz="2400" b="1" i="0" u="none" strike="noStrike" cap="none">
          <a:solidFill>
            <a:schemeClr val="dk1"/>
          </a:solidFill>
          <a:latin typeface="+mj-lt"/>
          <a:ea typeface="+mj-lt"/>
          <a:cs typeface="+mj-lt"/>
          <a:sym typeface="Arial"/>
        </a:defRPr>
      </a:lvl1pPr>
      <a:lvl2pPr marR="0" lvl="1" algn="l" rtl="0">
        <a:lnSpc>
          <a:spcPct val="100000"/>
        </a:lnSpc>
        <a:buFont typeface="+mj-lt"/>
        <a:defRPr sz="2000" b="0" i="0" u="none" strike="noStrike" cap="none">
          <a:solidFill>
            <a:schemeClr val="dk1"/>
          </a:solidFill>
          <a:latin typeface="+mj-lt"/>
          <a:ea typeface="+mj-lt"/>
          <a:cs typeface="+mj-lt"/>
          <a:sym typeface="Arial"/>
        </a:defRPr>
      </a:lvl2pPr>
      <a:lvl3pPr marR="0" lvl="2" algn="l" rtl="0">
        <a:lnSpc>
          <a:spcPct val="100000"/>
        </a:lnSpc>
        <a:buFont typeface="+mj-lt"/>
        <a:defRPr sz="2000" b="0" i="0" u="none" strike="noStrike" cap="none">
          <a:solidFill>
            <a:schemeClr val="dk1"/>
          </a:solidFill>
          <a:latin typeface="+mj-lt"/>
          <a:ea typeface="+mj-lt"/>
          <a:cs typeface="+mj-lt"/>
          <a:sym typeface="Arial"/>
        </a:defRPr>
      </a:lvl3pPr>
      <a:lvl4pPr marR="0" lvl="3" algn="l" rtl="0">
        <a:lnSpc>
          <a:spcPct val="100000"/>
        </a:lnSpc>
        <a:buFont typeface="+mj-lt"/>
        <a:defRPr sz="2000" b="0" i="0" u="none" strike="noStrike" cap="none">
          <a:solidFill>
            <a:schemeClr val="dk1"/>
          </a:solidFill>
          <a:latin typeface="+mj-lt"/>
          <a:ea typeface="+mj-lt"/>
          <a:cs typeface="+mj-lt"/>
          <a:sym typeface="Arial"/>
        </a:defRPr>
      </a:lvl4pPr>
      <a:lvl5pPr marR="0" lvl="4" algn="l" rtl="0">
        <a:lnSpc>
          <a:spcPct val="100000"/>
        </a:lnSpc>
        <a:buFont typeface="+mj-lt"/>
        <a:defRPr sz="2000" b="0" i="0" u="none" strike="noStrike" cap="none">
          <a:solidFill>
            <a:schemeClr val="dk1"/>
          </a:solidFill>
          <a:latin typeface="+mj-lt"/>
          <a:ea typeface="+mj-lt"/>
          <a:cs typeface="+mj-lt"/>
          <a:sym typeface="Arial"/>
        </a:defRPr>
      </a:lvl5pPr>
      <a:lvl6pPr marR="0" lvl="5" algn="l" rtl="0">
        <a:lnSpc>
          <a:spcPct val="100000"/>
        </a:lnSpc>
        <a:buFont typeface="+mj-lt"/>
        <a:defRPr sz="2000" b="0" i="0" u="none" strike="noStrike" cap="none">
          <a:solidFill>
            <a:schemeClr val="dk1"/>
          </a:solidFill>
          <a:latin typeface="+mj-lt"/>
          <a:ea typeface="+mj-lt"/>
          <a:cs typeface="+mj-lt"/>
          <a:sym typeface="Arial"/>
        </a:defRPr>
      </a:lvl6pPr>
      <a:lvl7pPr marR="0" lvl="6" algn="l" rtl="0">
        <a:lnSpc>
          <a:spcPct val="100000"/>
        </a:lnSpc>
        <a:buFont typeface="+mj-lt"/>
        <a:defRPr sz="2000" b="0" i="0" u="none" strike="noStrike" cap="none">
          <a:solidFill>
            <a:schemeClr val="dk1"/>
          </a:solidFill>
          <a:latin typeface="+mj-lt"/>
          <a:ea typeface="+mj-lt"/>
          <a:cs typeface="+mj-lt"/>
          <a:sym typeface="Arial"/>
        </a:defRPr>
      </a:lvl7pPr>
      <a:lvl8pPr marR="0" lvl="7" algn="l" rtl="0">
        <a:lnSpc>
          <a:spcPct val="100000"/>
        </a:lnSpc>
        <a:buFont typeface="+mj-lt"/>
        <a:defRPr sz="2000" b="0" i="0" u="none" strike="noStrike" cap="none">
          <a:solidFill>
            <a:schemeClr val="dk1"/>
          </a:solidFill>
          <a:latin typeface="+mj-lt"/>
          <a:ea typeface="+mj-lt"/>
          <a:cs typeface="+mj-lt"/>
          <a:sym typeface="Arial"/>
        </a:defRPr>
      </a:lvl8pPr>
      <a:lvl9pPr marR="0" lvl="8" algn="l" rtl="0">
        <a:lnSpc>
          <a:spcPct val="100000"/>
        </a:lnSpc>
        <a:buFont typeface="+mj-lt"/>
        <a:defRPr sz="2000" b="0" i="0" u="none" strike="noStrike" cap="none">
          <a:solidFill>
            <a:schemeClr val="dk1"/>
          </a:solidFill>
          <a:latin typeface="+mj-lt"/>
          <a:ea typeface="+mj-lt"/>
          <a:cs typeface="+mj-lt"/>
          <a:sym typeface="Arial"/>
        </a:defRPr>
      </a:lvl9pPr>
    </p:titleStyle>
    <p:bodyStyle>
      <a:defPPr marR="0" lvl="0" algn="l" rtl="0">
        <a:lnSpc>
          <a:spcPct val="100000"/>
        </a:lnSpc>
        <a:spcBef>
          <a:spcPts val="0"/>
        </a:spcBef>
        <a:spcAft>
          <a:spcPts val="0"/>
        </a:spcAft>
      </a:defPPr>
      <a:lvl1pPr marL="457200" marR="0" lvl="0" indent="-298450" algn="l" rtl="0">
        <a:lnSpc>
          <a:spcPct val="100000"/>
        </a:lnSpc>
        <a:buFont typeface="+mn-lt"/>
        <a:defRPr sz="1400" b="0" i="0" u="none" strike="noStrike" cap="none">
          <a:solidFill>
            <a:schemeClr val="dk2"/>
          </a:solidFill>
          <a:latin typeface="+mn-lt"/>
          <a:ea typeface="+mn-lt"/>
          <a:cs typeface="+mn-lt"/>
          <a:sym typeface="Arial"/>
        </a:defRPr>
      </a:lvl1pPr>
      <a:lvl2pPr marL="914400" marR="0" lvl="1" indent="-298450" algn="l" rtl="0">
        <a:lnSpc>
          <a:spcPct val="100000"/>
        </a:lnSpc>
        <a:buFont typeface="+mn-lt"/>
        <a:defRPr sz="1500" b="0" i="0" u="none" strike="noStrike" cap="none">
          <a:solidFill>
            <a:schemeClr val="dk2"/>
          </a:solidFill>
          <a:latin typeface="+mn-lt"/>
          <a:ea typeface="+mn-lt"/>
          <a:cs typeface="+mn-lt"/>
          <a:sym typeface="Arial"/>
        </a:defRPr>
      </a:lvl2pPr>
      <a:lvl3pPr marL="1371600" marR="0" lvl="2" indent="-298450" algn="l" rtl="0">
        <a:lnSpc>
          <a:spcPct val="100000"/>
        </a:lnSpc>
        <a:buFont typeface="+mn-lt"/>
        <a:defRPr sz="1500" b="0" i="0" u="none" strike="noStrike" cap="none">
          <a:solidFill>
            <a:schemeClr val="dk2"/>
          </a:solidFill>
          <a:latin typeface="+mn-lt"/>
          <a:ea typeface="+mn-lt"/>
          <a:cs typeface="+mn-lt"/>
          <a:sym typeface="Arial"/>
        </a:defRPr>
      </a:lvl3pPr>
      <a:lvl4pPr marL="1828800" marR="0" lvl="3" indent="-298450" algn="l" rtl="0">
        <a:lnSpc>
          <a:spcPct val="100000"/>
        </a:lnSpc>
        <a:buFont typeface="+mn-lt"/>
        <a:defRPr sz="1500" b="0" i="0" u="none" strike="noStrike" cap="none">
          <a:solidFill>
            <a:schemeClr val="dk2"/>
          </a:solidFill>
          <a:latin typeface="+mn-lt"/>
          <a:ea typeface="+mn-lt"/>
          <a:cs typeface="+mn-lt"/>
          <a:sym typeface="Arial"/>
        </a:defRPr>
      </a:lvl4pPr>
      <a:lvl5pPr marL="2286000" marR="0" lvl="4" indent="-298450" algn="l" rtl="0">
        <a:lnSpc>
          <a:spcPct val="100000"/>
        </a:lnSpc>
        <a:buFont typeface="+mn-lt"/>
        <a:defRPr sz="1500" b="0" i="0" u="none" strike="noStrike" cap="none">
          <a:solidFill>
            <a:schemeClr val="dk2"/>
          </a:solidFill>
          <a:latin typeface="+mn-lt"/>
          <a:ea typeface="+mn-lt"/>
          <a:cs typeface="+mn-lt"/>
          <a:sym typeface="Arial"/>
        </a:defRPr>
      </a:lvl5pPr>
      <a:lvl6pPr marL="2743200" marR="0" lvl="5" indent="-298450" algn="l" rtl="0">
        <a:lnSpc>
          <a:spcPct val="100000"/>
        </a:lnSpc>
        <a:buFont typeface="+mn-lt"/>
        <a:defRPr sz="1500" b="0" i="0" u="none" strike="noStrike" cap="none">
          <a:solidFill>
            <a:schemeClr val="dk2"/>
          </a:solidFill>
          <a:latin typeface="+mn-lt"/>
          <a:ea typeface="+mn-lt"/>
          <a:cs typeface="+mn-lt"/>
          <a:sym typeface="Arial"/>
        </a:defRPr>
      </a:lvl6pPr>
      <a:lvl7pPr marL="3200400" marR="0" lvl="6" indent="-298450" algn="l" rtl="0">
        <a:lnSpc>
          <a:spcPct val="100000"/>
        </a:lnSpc>
        <a:buFont typeface="+mn-lt"/>
        <a:defRPr sz="1500" b="0" i="0" u="none" strike="noStrike" cap="none">
          <a:solidFill>
            <a:schemeClr val="dk2"/>
          </a:solidFill>
          <a:latin typeface="+mn-lt"/>
          <a:ea typeface="+mn-lt"/>
          <a:cs typeface="+mn-lt"/>
          <a:sym typeface="Arial"/>
        </a:defRPr>
      </a:lvl7pPr>
      <a:lvl8pPr marL="3657600" marR="0" lvl="7" indent="-298450" algn="l" rtl="0">
        <a:lnSpc>
          <a:spcPct val="100000"/>
        </a:lnSpc>
        <a:buFont typeface="+mn-lt"/>
        <a:defRPr sz="1500" b="0" i="0" u="none" strike="noStrike" cap="none">
          <a:solidFill>
            <a:schemeClr val="dk2"/>
          </a:solidFill>
          <a:latin typeface="+mn-lt"/>
          <a:ea typeface="+mn-lt"/>
          <a:cs typeface="+mn-lt"/>
          <a:sym typeface="Arial"/>
        </a:defRPr>
      </a:lvl8pPr>
      <a:lvl9pPr marL="4114800" marR="0" lvl="8" indent="-298450" algn="l" rtl="0">
        <a:lnSpc>
          <a:spcPct val="100000"/>
        </a:lnSpc>
        <a:buFont typeface="+mn-lt"/>
        <a:defRPr sz="1500" b="0" i="0" u="none" strike="noStrike" cap="none">
          <a:solidFill>
            <a:schemeClr val="dk2"/>
          </a:solidFill>
          <a:latin typeface="+mn-lt"/>
          <a:ea typeface="+mn-lt"/>
          <a:cs typeface="+mn-lt"/>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00" userDrawn="1">
          <p15:clr>
            <a:srgbClr val="F26B43"/>
          </p15:clr>
        </p15:guide>
        <p15:guide id="2" pos="302" userDrawn="1">
          <p15:clr>
            <a:srgbClr val="F26B43"/>
          </p15:clr>
        </p15:guide>
        <p15:guide id="4" pos="7378" userDrawn="1">
          <p15:clr>
            <a:srgbClr val="F26B43"/>
          </p15:clr>
        </p15:guide>
        <p15:guide id="5" orient="horz" pos="4020"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a:spLocks noGrp="1"/>
          </p:cNvSpPr>
          <p:nvPr>
            <p:ph type="title"/>
          </p:nvPr>
        </p:nvSpPr>
        <p:spPr>
          <a:xfrm>
            <a:off x="415600" y="593367"/>
            <a:ext cx="11360800" cy="763600"/>
          </a:xfrm>
          <a:prstGeom prst="rect">
            <a:avLst/>
          </a:prstGeom>
          <a:noFill/>
          <a:ln>
            <a:noFill/>
          </a:ln>
        </p:spPr>
        <p:txBody>
          <a:bodyPr spcFirstLastPara="1" wrap="square" lIns="0" tIns="0" rIns="0" bIns="0" anchor="t" anchorCtr="0">
            <a:noAutofit/>
          </a:bodyPr>
          <a:lstStyle>
            <a:lvl1pPr>
              <a:defRPr b="1">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7" name="Google Shape;7;p1"/>
          <p:cNvSpPr>
            <a:spLocks noGrp="1"/>
          </p:cNvSpPr>
          <p:nvPr>
            <p:ph type="body" idx="1"/>
          </p:nvPr>
        </p:nvSpPr>
        <p:spPr>
          <a:xfrm>
            <a:off x="415600" y="1536633"/>
            <a:ext cx="11360800" cy="4555200"/>
          </a:xfrm>
          <a:prstGeom prst="rect">
            <a:avLst/>
          </a:prstGeom>
          <a:noFill/>
          <a:ln>
            <a:noFill/>
          </a:ln>
        </p:spPr>
        <p:txBody>
          <a:bodyPr spcFirstLastPara="1" wrap="square" lIns="0" tIns="0" rIns="0" bIns="0" anchor="t"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
        <p:nvSpPr>
          <p:cNvPr id="8" name="Google Shape;8;p1"/>
          <p:cNvSpPr>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algn="r">
              <a:defRPr>
                <a:solidFill>
                  <a:schemeClr val="dk2"/>
                </a:solidFill>
              </a:defRPr>
            </a:lvl1pPr>
            <a:lvl2pPr algn="r">
              <a:defRPr>
                <a:solidFill>
                  <a:schemeClr val="dk2"/>
                </a:solidFill>
              </a:defRPr>
            </a:lvl2pPr>
            <a:lvl3pPr algn="r">
              <a:defRPr>
                <a:solidFill>
                  <a:schemeClr val="dk2"/>
                </a:solidFill>
              </a:defRPr>
            </a:lvl3pPr>
            <a:lvl4pPr algn="r">
              <a:defRPr>
                <a:solidFill>
                  <a:schemeClr val="dk2"/>
                </a:solidFill>
              </a:defRPr>
            </a:lvl4pPr>
            <a:lvl5pPr algn="r">
              <a:defRPr>
                <a:solidFill>
                  <a:schemeClr val="dk2"/>
                </a:solidFill>
              </a:defRPr>
            </a:lvl5pPr>
            <a:lvl6pPr algn="r">
              <a:defRPr>
                <a:solidFill>
                  <a:schemeClr val="dk2"/>
                </a:solidFill>
              </a:defRPr>
            </a:lvl6pPr>
            <a:lvl7pPr algn="r">
              <a:defRPr>
                <a:solidFill>
                  <a:schemeClr val="dk2"/>
                </a:solidFill>
              </a:defRPr>
            </a:lvl7pPr>
            <a:lvl8pPr algn="r">
              <a:defRPr>
                <a:solidFill>
                  <a:schemeClr val="dk2"/>
                </a:solidFill>
              </a:defRPr>
            </a:lvl8pPr>
            <a:lvl9pPr algn="r">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4191" r:id="rId4"/>
    <p:sldLayoutId id="2147483762" r:id="rId5"/>
    <p:sldLayoutId id="2147483763" r:id="rId6"/>
    <p:sldLayoutId id="2147483764" r:id="rId7"/>
    <p:sldLayoutId id="2147483765" r:id="rId8"/>
    <p:sldLayoutId id="2147483979" r:id="rId9"/>
    <p:sldLayoutId id="2147484190" r:id="rId10"/>
    <p:sldLayoutId id="2147483768" r:id="rId11"/>
    <p:sldLayoutId id="2147483769" r:id="rId12"/>
    <p:sldLayoutId id="2147483770" r:id="rId13"/>
    <p:sldLayoutId id="2147483771" r:id="rId14"/>
    <p:sldLayoutId id="2147483772" r:id="rId15"/>
    <p:sldLayoutId id="2147483773" r:id="rId16"/>
    <p:sldLayoutId id="2147483774" r:id="rId17"/>
    <p:sldLayoutId id="2147483775" r:id="rId18"/>
    <p:sldLayoutId id="2147483776" r:id="rId19"/>
    <p:sldLayoutId id="2147483777" r:id="rId20"/>
    <p:sldLayoutId id="2147483778" r:id="rId21"/>
    <p:sldLayoutId id="2147483779" r:id="rId22"/>
    <p:sldLayoutId id="2147483780" r:id="rId23"/>
    <p:sldLayoutId id="2147483781" r:id="rId24"/>
    <p:sldLayoutId id="2147483782" r:id="rId25"/>
    <p:sldLayoutId id="2147483783" r:id="rId26"/>
    <p:sldLayoutId id="2147483784" r:id="rId27"/>
    <p:sldLayoutId id="2147483785" r:id="rId28"/>
    <p:sldLayoutId id="2147483786" r:id="rId29"/>
    <p:sldLayoutId id="2147483787" r:id="rId30"/>
    <p:sldLayoutId id="2147483788" r:id="rId31"/>
    <p:sldLayoutId id="2147483789" r:id="rId32"/>
    <p:sldLayoutId id="2147483790" r:id="rId33"/>
    <p:sldLayoutId id="2147483791" r:id="rId34"/>
    <p:sldLayoutId id="2147483792" r:id="rId35"/>
    <p:sldLayoutId id="2147483793" r:id="rId36"/>
    <p:sldLayoutId id="2147483794" r:id="rId37"/>
    <p:sldLayoutId id="2147483795" r:id="rId38"/>
    <p:sldLayoutId id="2147483796" r:id="rId39"/>
    <p:sldLayoutId id="2147483797" r:id="rId40"/>
    <p:sldLayoutId id="2147483798" r:id="rId41"/>
    <p:sldLayoutId id="2147483799" r:id="rId42"/>
    <p:sldLayoutId id="2147483800" r:id="rId43"/>
    <p:sldLayoutId id="2147483801" r:id="rId44"/>
    <p:sldLayoutId id="2147483802" r:id="rId45"/>
    <p:sldLayoutId id="2147483803" r:id="rId46"/>
    <p:sldLayoutId id="2147483804" r:id="rId47"/>
    <p:sldLayoutId id="2147483805" r:id="rId48"/>
    <p:sldLayoutId id="2147483806" r:id="rId49"/>
    <p:sldLayoutId id="2147483807" r:id="rId50"/>
    <p:sldLayoutId id="2147483808" r:id="rId51"/>
    <p:sldLayoutId id="2147483809" r:id="rId52"/>
    <p:sldLayoutId id="2147483810" r:id="rId53"/>
    <p:sldLayoutId id="2147483811" r:id="rId54"/>
    <p:sldLayoutId id="2147483812" r:id="rId55"/>
  </p:sldLayoutIdLst>
  <p:hf sldNum="0" hdr="0" ftr="0" dt="0"/>
  <p:txStyles>
    <p:titleStyle>
      <a:defPPr marR="0" lvl="0" algn="l" rtl="0">
        <a:lnSpc>
          <a:spcPct val="100000"/>
        </a:lnSpc>
        <a:spcBef>
          <a:spcPts val="0"/>
        </a:spcBef>
        <a:spcAft>
          <a:spcPts val="0"/>
        </a:spcAft>
      </a:defPPr>
      <a:lvl1pPr marR="0" lvl="0" algn="l" rtl="0">
        <a:lnSpc>
          <a:spcPct val="90000"/>
        </a:lnSpc>
        <a:buFont typeface="+mj-lt"/>
        <a:defRPr sz="3200" b="1" i="0" u="none" strike="noStrike" cap="none">
          <a:solidFill>
            <a:schemeClr val="dk1"/>
          </a:solidFill>
          <a:latin typeface="+mj-lt"/>
          <a:ea typeface="+mj-lt"/>
          <a:cs typeface="+mj-lt"/>
          <a:sym typeface="+mn-lt"/>
        </a:defRPr>
      </a:lvl1pPr>
      <a:lvl2pPr marR="0" lvl="1" algn="l" rtl="0">
        <a:lnSpc>
          <a:spcPct val="100000"/>
        </a:lnSpc>
        <a:buFont typeface="+mj-lt"/>
        <a:defRPr sz="2800" b="0" i="0" u="none" strike="noStrike" cap="none">
          <a:solidFill>
            <a:schemeClr val="dk1"/>
          </a:solidFill>
          <a:latin typeface="+mj-lt"/>
          <a:ea typeface="+mj-lt"/>
          <a:cs typeface="+mj-lt"/>
          <a:sym typeface="+mn-lt"/>
        </a:defRPr>
      </a:lvl2pPr>
      <a:lvl3pPr marR="0" lvl="2" algn="l" rtl="0">
        <a:lnSpc>
          <a:spcPct val="100000"/>
        </a:lnSpc>
        <a:buFont typeface="+mj-lt"/>
        <a:defRPr sz="2800" b="0" i="0" u="none" strike="noStrike" cap="none">
          <a:solidFill>
            <a:schemeClr val="dk1"/>
          </a:solidFill>
          <a:latin typeface="+mj-lt"/>
          <a:ea typeface="+mj-lt"/>
          <a:cs typeface="+mj-lt"/>
          <a:sym typeface="+mn-lt"/>
        </a:defRPr>
      </a:lvl3pPr>
      <a:lvl4pPr marR="0" lvl="3" algn="l" rtl="0">
        <a:lnSpc>
          <a:spcPct val="100000"/>
        </a:lnSpc>
        <a:buFont typeface="+mj-lt"/>
        <a:defRPr sz="2800" b="0" i="0" u="none" strike="noStrike" cap="none">
          <a:solidFill>
            <a:schemeClr val="dk1"/>
          </a:solidFill>
          <a:latin typeface="+mj-lt"/>
          <a:ea typeface="+mj-lt"/>
          <a:cs typeface="+mj-lt"/>
          <a:sym typeface="+mn-lt"/>
        </a:defRPr>
      </a:lvl4pPr>
      <a:lvl5pPr marR="0" lvl="4" algn="l" rtl="0">
        <a:lnSpc>
          <a:spcPct val="100000"/>
        </a:lnSpc>
        <a:buFont typeface="+mj-lt"/>
        <a:defRPr sz="2800" b="0" i="0" u="none" strike="noStrike" cap="none">
          <a:solidFill>
            <a:schemeClr val="dk1"/>
          </a:solidFill>
          <a:latin typeface="+mj-lt"/>
          <a:ea typeface="+mj-lt"/>
          <a:cs typeface="+mj-lt"/>
          <a:sym typeface="+mn-lt"/>
        </a:defRPr>
      </a:lvl5pPr>
      <a:lvl6pPr marR="0" lvl="5" algn="l" rtl="0">
        <a:lnSpc>
          <a:spcPct val="100000"/>
        </a:lnSpc>
        <a:buFont typeface="+mj-lt"/>
        <a:defRPr sz="2800" b="0" i="0" u="none" strike="noStrike" cap="none">
          <a:solidFill>
            <a:schemeClr val="dk1"/>
          </a:solidFill>
          <a:latin typeface="+mj-lt"/>
          <a:ea typeface="+mj-lt"/>
          <a:cs typeface="+mj-lt"/>
          <a:sym typeface="+mn-lt"/>
        </a:defRPr>
      </a:lvl6pPr>
      <a:lvl7pPr marR="0" lvl="6" algn="l" rtl="0">
        <a:lnSpc>
          <a:spcPct val="100000"/>
        </a:lnSpc>
        <a:buFont typeface="+mj-lt"/>
        <a:defRPr sz="2800" b="0" i="0" u="none" strike="noStrike" cap="none">
          <a:solidFill>
            <a:schemeClr val="dk1"/>
          </a:solidFill>
          <a:latin typeface="+mj-lt"/>
          <a:ea typeface="+mj-lt"/>
          <a:cs typeface="+mj-lt"/>
          <a:sym typeface="+mn-lt"/>
        </a:defRPr>
      </a:lvl7pPr>
      <a:lvl8pPr marR="0" lvl="7" algn="l" rtl="0">
        <a:lnSpc>
          <a:spcPct val="100000"/>
        </a:lnSpc>
        <a:buFont typeface="+mj-lt"/>
        <a:defRPr sz="2800" b="0" i="0" u="none" strike="noStrike" cap="none">
          <a:solidFill>
            <a:schemeClr val="dk1"/>
          </a:solidFill>
          <a:latin typeface="+mj-lt"/>
          <a:ea typeface="+mj-lt"/>
          <a:cs typeface="+mj-lt"/>
          <a:sym typeface="+mn-lt"/>
        </a:defRPr>
      </a:lvl8pPr>
      <a:lvl9pPr marR="0" lvl="8" algn="l" rtl="0">
        <a:lnSpc>
          <a:spcPct val="100000"/>
        </a:lnSpc>
        <a:buFont typeface="+mj-lt"/>
        <a:defRPr sz="2800" b="0" i="0" u="none" strike="noStrike" cap="none">
          <a:solidFill>
            <a:schemeClr val="dk1"/>
          </a:solidFill>
          <a:latin typeface="+mj-lt"/>
          <a:ea typeface="+mj-lt"/>
          <a:cs typeface="+mj-lt"/>
          <a:sym typeface="+mn-lt"/>
        </a:defRPr>
      </a:lvl9pPr>
    </p:titleStyle>
    <p:bodyStyle>
      <a:defPPr marR="0" lvl="0" algn="l" rtl="0">
        <a:lnSpc>
          <a:spcPct val="100000"/>
        </a:lnSpc>
        <a:spcBef>
          <a:spcPts val="0"/>
        </a:spcBef>
        <a:spcAft>
          <a:spcPts val="0"/>
        </a:spcAft>
      </a:defPPr>
      <a:lvl1pPr marL="0" marR="0" lvl="0" indent="0" algn="l" rtl="0">
        <a:lnSpc>
          <a:spcPct val="120000"/>
        </a:lnSpc>
        <a:buFont typeface="+mn-lt"/>
        <a:defRPr sz="1400" b="0" i="0" u="none" strike="noStrike" cap="none">
          <a:solidFill>
            <a:schemeClr val="dk2"/>
          </a:solidFill>
          <a:latin typeface="+mn-lt"/>
          <a:ea typeface="+mn-lt"/>
          <a:cs typeface="+mn-lt"/>
          <a:sym typeface="+mn-lt"/>
        </a:defRPr>
      </a:lvl1pPr>
      <a:lvl2pPr marL="914400" marR="0" lvl="1" indent="-298450" algn="l" rtl="0">
        <a:lnSpc>
          <a:spcPct val="100000"/>
        </a:lnSpc>
        <a:buFont typeface="+mn-lt"/>
        <a:defRPr sz="1100" b="0" i="0" u="none" strike="noStrike" cap="none">
          <a:solidFill>
            <a:schemeClr val="dk2"/>
          </a:solidFill>
          <a:latin typeface="+mn-lt"/>
          <a:ea typeface="+mn-lt"/>
          <a:cs typeface="+mn-lt"/>
          <a:sym typeface="+mn-lt"/>
        </a:defRPr>
      </a:lvl2pPr>
      <a:lvl3pPr marL="1371600" marR="0" lvl="2" indent="-298450" algn="l" rtl="0">
        <a:lnSpc>
          <a:spcPct val="100000"/>
        </a:lnSpc>
        <a:buFont typeface="+mn-lt"/>
        <a:defRPr sz="1100" b="0" i="0" u="none" strike="noStrike" cap="none">
          <a:solidFill>
            <a:schemeClr val="dk2"/>
          </a:solidFill>
          <a:latin typeface="+mn-lt"/>
          <a:ea typeface="+mn-lt"/>
          <a:cs typeface="+mn-lt"/>
          <a:sym typeface="+mn-lt"/>
        </a:defRPr>
      </a:lvl3pPr>
      <a:lvl4pPr marL="1828800" marR="0" lvl="3" indent="-298450" algn="l" rtl="0">
        <a:lnSpc>
          <a:spcPct val="100000"/>
        </a:lnSpc>
        <a:buFont typeface="+mn-lt"/>
        <a:defRPr sz="1100" b="0" i="0" u="none" strike="noStrike" cap="none">
          <a:solidFill>
            <a:schemeClr val="dk2"/>
          </a:solidFill>
          <a:latin typeface="+mn-lt"/>
          <a:ea typeface="+mn-lt"/>
          <a:cs typeface="+mn-lt"/>
          <a:sym typeface="+mn-lt"/>
        </a:defRPr>
      </a:lvl4pPr>
      <a:lvl5pPr marL="2286000" marR="0" lvl="4" indent="-298450" algn="l" rtl="0">
        <a:lnSpc>
          <a:spcPct val="100000"/>
        </a:lnSpc>
        <a:buFont typeface="+mn-lt"/>
        <a:defRPr sz="1100" b="0" i="0" u="none" strike="noStrike" cap="none">
          <a:solidFill>
            <a:schemeClr val="dk2"/>
          </a:solidFill>
          <a:latin typeface="+mn-lt"/>
          <a:ea typeface="+mn-lt"/>
          <a:cs typeface="+mn-lt"/>
          <a:sym typeface="+mn-lt"/>
        </a:defRPr>
      </a:lvl5pPr>
      <a:lvl6pPr marL="2743200" marR="0" lvl="5" indent="-298450" algn="l" rtl="0">
        <a:lnSpc>
          <a:spcPct val="100000"/>
        </a:lnSpc>
        <a:buFont typeface="+mn-lt"/>
        <a:defRPr sz="1100" b="0" i="0" u="none" strike="noStrike" cap="none">
          <a:solidFill>
            <a:schemeClr val="dk2"/>
          </a:solidFill>
          <a:latin typeface="+mn-lt"/>
          <a:ea typeface="+mn-lt"/>
          <a:cs typeface="+mn-lt"/>
          <a:sym typeface="+mn-lt"/>
        </a:defRPr>
      </a:lvl6pPr>
      <a:lvl7pPr marL="3200400" marR="0" lvl="6" indent="-298450" algn="l" rtl="0">
        <a:lnSpc>
          <a:spcPct val="100000"/>
        </a:lnSpc>
        <a:buFont typeface="+mn-lt"/>
        <a:defRPr sz="1100" b="0" i="0" u="none" strike="noStrike" cap="none">
          <a:solidFill>
            <a:schemeClr val="dk2"/>
          </a:solidFill>
          <a:latin typeface="+mn-lt"/>
          <a:ea typeface="+mn-lt"/>
          <a:cs typeface="+mn-lt"/>
          <a:sym typeface="+mn-lt"/>
        </a:defRPr>
      </a:lvl7pPr>
      <a:lvl8pPr marL="3657600" marR="0" lvl="7" indent="-298450" algn="l" rtl="0">
        <a:lnSpc>
          <a:spcPct val="100000"/>
        </a:lnSpc>
        <a:buFont typeface="+mn-lt"/>
        <a:defRPr sz="1100" b="0" i="0" u="none" strike="noStrike" cap="none">
          <a:solidFill>
            <a:schemeClr val="dk2"/>
          </a:solidFill>
          <a:latin typeface="+mn-lt"/>
          <a:ea typeface="+mn-lt"/>
          <a:cs typeface="+mn-lt"/>
          <a:sym typeface="+mn-lt"/>
        </a:defRPr>
      </a:lvl8pPr>
      <a:lvl9pPr marL="4114800" marR="0" lvl="8" indent="-298450" algn="l" rtl="0">
        <a:lnSpc>
          <a:spcPct val="100000"/>
        </a:lnSpc>
        <a:buFont typeface="+mn-lt"/>
        <a:defRPr sz="1100" b="0" i="0" u="none" strike="noStrike" cap="none">
          <a:solidFill>
            <a:schemeClr val="dk2"/>
          </a:solidFill>
          <a:latin typeface="+mn-lt"/>
          <a:ea typeface="+mn-lt"/>
          <a:cs typeface="+mn-lt"/>
          <a:sym typeface="+mn-lt"/>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1pPr>
      <a:lvl2pPr marR="0" lvl="1"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2pPr>
      <a:lvl3pPr marR="0" lvl="2"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3pPr>
      <a:lvl4pPr marR="0" lvl="3"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4pPr>
      <a:lvl5pPr marR="0" lvl="4"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5pPr>
      <a:lvl6pPr marR="0" lvl="5"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6pPr>
      <a:lvl7pPr marR="0" lvl="6"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7pPr>
      <a:lvl8pPr marR="0" lvl="7"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8pPr>
      <a:lvl9pPr marR="0" lvl="8"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9pPr>
    </p:otherStyle>
  </p:txStyles>
  <p:extLst>
    <p:ext uri="{27BBF7A9-308A-43DC-89C8-2F10F3537804}">
      <p15:sldGuideLst xmlns:p15="http://schemas.microsoft.com/office/powerpoint/2012/main">
        <p15:guide id="1" pos="227">
          <p15:clr>
            <a:srgbClr val="E46962"/>
          </p15:clr>
        </p15:guide>
        <p15:guide id="2" pos="5564">
          <p15:clr>
            <a:srgbClr val="E46962"/>
          </p15:clr>
        </p15:guide>
        <p15:guide id="3" orient="horz" pos="227">
          <p15:clr>
            <a:srgbClr val="E46962"/>
          </p15:clr>
        </p15:guide>
        <p15:guide id="4" orient="horz" pos="3013">
          <p15:clr>
            <a:srgbClr val="E46962"/>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a:spLocks noGrp="1"/>
          </p:cNvSpPr>
          <p:nvPr>
            <p:ph type="title"/>
          </p:nvPr>
        </p:nvSpPr>
        <p:spPr>
          <a:xfrm>
            <a:off x="415600" y="593367"/>
            <a:ext cx="11360800" cy="729600"/>
          </a:xfrm>
          <a:prstGeom prst="rect">
            <a:avLst/>
          </a:prstGeom>
          <a:noFill/>
          <a:ln>
            <a:noFill/>
          </a:ln>
        </p:spPr>
        <p:txBody>
          <a:bodyPr spcFirstLastPara="1" wrap="square" lIns="0" tIns="0" rIns="0" bIns="0" anchor="t" anchorCtr="0">
            <a:noAutofit/>
          </a:bodyPr>
          <a:lstStyle>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7" name="Google Shape;7;p1"/>
          <p:cNvSpPr>
            <a:spLocks noGrp="1"/>
          </p:cNvSpPr>
          <p:nvPr>
            <p:ph type="body" idx="1"/>
          </p:nvPr>
        </p:nvSpPr>
        <p:spPr>
          <a:xfrm>
            <a:off x="415600" y="1536633"/>
            <a:ext cx="11360800" cy="4555200"/>
          </a:xfrm>
          <a:prstGeom prst="rect">
            <a:avLst/>
          </a:prstGeom>
          <a:noFill/>
          <a:ln>
            <a:noFill/>
          </a:ln>
        </p:spPr>
        <p:txBody>
          <a:bodyPr spcFirstLastPara="1" wrap="square" lIns="0" tIns="0" rIns="0" bIns="0" anchor="t"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
        <p:nvSpPr>
          <p:cNvPr id="8" name="Google Shape;8;p1"/>
          <p:cNvSpPr>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algn="r">
              <a:defRPr>
                <a:solidFill>
                  <a:schemeClr val="dk2"/>
                </a:solidFill>
              </a:defRPr>
            </a:lvl1pPr>
            <a:lvl2pPr algn="r">
              <a:defRPr>
                <a:solidFill>
                  <a:schemeClr val="dk2"/>
                </a:solidFill>
              </a:defRPr>
            </a:lvl2pPr>
            <a:lvl3pPr algn="r">
              <a:defRPr>
                <a:solidFill>
                  <a:schemeClr val="dk2"/>
                </a:solidFill>
              </a:defRPr>
            </a:lvl3pPr>
            <a:lvl4pPr algn="r">
              <a:defRPr>
                <a:solidFill>
                  <a:schemeClr val="dk2"/>
                </a:solidFill>
              </a:defRPr>
            </a:lvl4pPr>
            <a:lvl5pPr algn="r">
              <a:defRPr>
                <a:solidFill>
                  <a:schemeClr val="dk2"/>
                </a:solidFill>
              </a:defRPr>
            </a:lvl5pPr>
            <a:lvl6pPr algn="r">
              <a:defRPr>
                <a:solidFill>
                  <a:schemeClr val="dk2"/>
                </a:solidFill>
              </a:defRPr>
            </a:lvl6pPr>
            <a:lvl7pPr algn="r">
              <a:defRPr>
                <a:solidFill>
                  <a:schemeClr val="dk2"/>
                </a:solidFill>
              </a:defRPr>
            </a:lvl7pPr>
            <a:lvl8pPr algn="r">
              <a:defRPr>
                <a:solidFill>
                  <a:schemeClr val="dk2"/>
                </a:solidFill>
              </a:defRPr>
            </a:lvl8pPr>
            <a:lvl9pPr algn="r">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 id="2147483881" r:id="rId12"/>
    <p:sldLayoutId id="2147483882" r:id="rId13"/>
    <p:sldLayoutId id="2147483883" r:id="rId14"/>
    <p:sldLayoutId id="2147483884" r:id="rId15"/>
    <p:sldLayoutId id="2147483885" r:id="rId16"/>
    <p:sldLayoutId id="2147483886" r:id="rId17"/>
    <p:sldLayoutId id="2147483887" r:id="rId18"/>
    <p:sldLayoutId id="2147483888" r:id="rId19"/>
    <p:sldLayoutId id="2147483889" r:id="rId20"/>
    <p:sldLayoutId id="2147483890" r:id="rId21"/>
    <p:sldLayoutId id="2147483891" r:id="rId22"/>
    <p:sldLayoutId id="2147483892" r:id="rId23"/>
    <p:sldLayoutId id="2147483893" r:id="rId24"/>
    <p:sldLayoutId id="2147483894" r:id="rId25"/>
    <p:sldLayoutId id="2147483895" r:id="rId26"/>
    <p:sldLayoutId id="2147483896" r:id="rId27"/>
    <p:sldLayoutId id="2147483897" r:id="rId28"/>
    <p:sldLayoutId id="2147483898" r:id="rId29"/>
    <p:sldLayoutId id="2147483899" r:id="rId30"/>
    <p:sldLayoutId id="2147483900" r:id="rId31"/>
    <p:sldLayoutId id="2147483901" r:id="rId32"/>
    <p:sldLayoutId id="2147483902" r:id="rId33"/>
    <p:sldLayoutId id="2147483903" r:id="rId34"/>
    <p:sldLayoutId id="2147483904" r:id="rId35"/>
    <p:sldLayoutId id="2147483905" r:id="rId36"/>
    <p:sldLayoutId id="2147483906" r:id="rId37"/>
    <p:sldLayoutId id="2147483907" r:id="rId38"/>
    <p:sldLayoutId id="2147483908" r:id="rId39"/>
    <p:sldLayoutId id="2147483909" r:id="rId40"/>
    <p:sldLayoutId id="2147483910" r:id="rId41"/>
    <p:sldLayoutId id="2147483911" r:id="rId42"/>
    <p:sldLayoutId id="2147483912" r:id="rId43"/>
    <p:sldLayoutId id="2147483913" r:id="rId44"/>
    <p:sldLayoutId id="2147483914" r:id="rId45"/>
    <p:sldLayoutId id="2147483915" r:id="rId46"/>
    <p:sldLayoutId id="2147483916" r:id="rId47"/>
    <p:sldLayoutId id="2147483917" r:id="rId48"/>
    <p:sldLayoutId id="2147483918" r:id="rId49"/>
    <p:sldLayoutId id="2147483919" r:id="rId50"/>
    <p:sldLayoutId id="2147483920" r:id="rId51"/>
    <p:sldLayoutId id="2147483921" r:id="rId52"/>
    <p:sldLayoutId id="2147483922" r:id="rId53"/>
  </p:sldLayoutIdLst>
  <p:hf sldNum="0" hdr="0" ftr="0" dt="0"/>
  <p:txStyles>
    <p:titleStyle>
      <a:defPPr marR="0" lvl="0" algn="l" rtl="0">
        <a:lnSpc>
          <a:spcPct val="100000"/>
        </a:lnSpc>
        <a:spcBef>
          <a:spcPts val="0"/>
        </a:spcBef>
        <a:spcAft>
          <a:spcPts val="0"/>
        </a:spcAft>
      </a:defPPr>
      <a:lvl1pPr marR="0" lvl="0" indent="0" algn="l" rtl="0">
        <a:lnSpc>
          <a:spcPct val="90000"/>
        </a:lnSpc>
        <a:buFont typeface="+mj-lt"/>
        <a:defRPr sz="3200" b="1" i="0" u="none" strike="noStrike" cap="none">
          <a:solidFill>
            <a:schemeClr val="dk1"/>
          </a:solidFill>
          <a:latin typeface="+mj-lt"/>
          <a:ea typeface="+mj-lt"/>
          <a:cs typeface="+mj-lt"/>
          <a:sym typeface="Arial"/>
        </a:defRPr>
      </a:lvl1pPr>
      <a:lvl2pPr marR="0" lvl="1" algn="l" rtl="0">
        <a:lnSpc>
          <a:spcPct val="100000"/>
        </a:lnSpc>
        <a:buFont typeface="+mj-lt"/>
        <a:defRPr sz="2800" b="0" i="0" u="none" strike="noStrike" cap="none">
          <a:solidFill>
            <a:schemeClr val="dk1"/>
          </a:solidFill>
          <a:latin typeface="+mj-lt"/>
          <a:ea typeface="+mj-lt"/>
          <a:cs typeface="+mj-lt"/>
          <a:sym typeface="Arial"/>
        </a:defRPr>
      </a:lvl2pPr>
      <a:lvl3pPr marR="0" lvl="2" algn="l" rtl="0">
        <a:lnSpc>
          <a:spcPct val="100000"/>
        </a:lnSpc>
        <a:buFont typeface="+mj-lt"/>
        <a:defRPr sz="2800" b="0" i="0" u="none" strike="noStrike" cap="none">
          <a:solidFill>
            <a:schemeClr val="dk1"/>
          </a:solidFill>
          <a:latin typeface="+mj-lt"/>
          <a:ea typeface="+mj-lt"/>
          <a:cs typeface="+mj-lt"/>
          <a:sym typeface="Arial"/>
        </a:defRPr>
      </a:lvl3pPr>
      <a:lvl4pPr marR="0" lvl="3" algn="l" rtl="0">
        <a:lnSpc>
          <a:spcPct val="100000"/>
        </a:lnSpc>
        <a:buFont typeface="+mj-lt"/>
        <a:defRPr sz="2800" b="0" i="0" u="none" strike="noStrike" cap="none">
          <a:solidFill>
            <a:schemeClr val="dk1"/>
          </a:solidFill>
          <a:latin typeface="+mj-lt"/>
          <a:ea typeface="+mj-lt"/>
          <a:cs typeface="+mj-lt"/>
          <a:sym typeface="Arial"/>
        </a:defRPr>
      </a:lvl4pPr>
      <a:lvl5pPr marR="0" lvl="4" algn="l" rtl="0">
        <a:lnSpc>
          <a:spcPct val="100000"/>
        </a:lnSpc>
        <a:buFont typeface="+mj-lt"/>
        <a:defRPr sz="2800" b="0" i="0" u="none" strike="noStrike" cap="none">
          <a:solidFill>
            <a:schemeClr val="dk1"/>
          </a:solidFill>
          <a:latin typeface="+mj-lt"/>
          <a:ea typeface="+mj-lt"/>
          <a:cs typeface="+mj-lt"/>
          <a:sym typeface="Arial"/>
        </a:defRPr>
      </a:lvl5pPr>
      <a:lvl6pPr marR="0" lvl="5" algn="l" rtl="0">
        <a:lnSpc>
          <a:spcPct val="100000"/>
        </a:lnSpc>
        <a:buFont typeface="+mj-lt"/>
        <a:defRPr sz="2800" b="0" i="0" u="none" strike="noStrike" cap="none">
          <a:solidFill>
            <a:schemeClr val="dk1"/>
          </a:solidFill>
          <a:latin typeface="+mj-lt"/>
          <a:ea typeface="+mj-lt"/>
          <a:cs typeface="+mj-lt"/>
          <a:sym typeface="Arial"/>
        </a:defRPr>
      </a:lvl6pPr>
      <a:lvl7pPr marR="0" lvl="6" algn="l" rtl="0">
        <a:lnSpc>
          <a:spcPct val="100000"/>
        </a:lnSpc>
        <a:buFont typeface="+mj-lt"/>
        <a:defRPr sz="2800" b="0" i="0" u="none" strike="noStrike" cap="none">
          <a:solidFill>
            <a:schemeClr val="dk1"/>
          </a:solidFill>
          <a:latin typeface="+mj-lt"/>
          <a:ea typeface="+mj-lt"/>
          <a:cs typeface="+mj-lt"/>
          <a:sym typeface="Arial"/>
        </a:defRPr>
      </a:lvl7pPr>
      <a:lvl8pPr marR="0" lvl="7" algn="l" rtl="0">
        <a:lnSpc>
          <a:spcPct val="100000"/>
        </a:lnSpc>
        <a:buFont typeface="+mj-lt"/>
        <a:defRPr sz="2800" b="0" i="0" u="none" strike="noStrike" cap="none">
          <a:solidFill>
            <a:schemeClr val="dk1"/>
          </a:solidFill>
          <a:latin typeface="+mj-lt"/>
          <a:ea typeface="+mj-lt"/>
          <a:cs typeface="+mj-lt"/>
          <a:sym typeface="Arial"/>
        </a:defRPr>
      </a:lvl8pPr>
      <a:lvl9pPr marR="0" lvl="8" algn="l" rtl="0">
        <a:lnSpc>
          <a:spcPct val="100000"/>
        </a:lnSpc>
        <a:buFont typeface="+mj-lt"/>
        <a:defRPr sz="2800" b="0" i="0" u="none" strike="noStrike" cap="none">
          <a:solidFill>
            <a:schemeClr val="dk1"/>
          </a:solidFill>
          <a:latin typeface="+mj-lt"/>
          <a:ea typeface="+mj-lt"/>
          <a:cs typeface="+mj-lt"/>
          <a:sym typeface="Arial"/>
        </a:defRPr>
      </a:lvl9pPr>
    </p:titleStyle>
    <p:bodyStyle>
      <a:defPPr marR="0" lvl="0" algn="l" rtl="0">
        <a:lnSpc>
          <a:spcPct val="100000"/>
        </a:lnSpc>
        <a:spcBef>
          <a:spcPts val="0"/>
        </a:spcBef>
        <a:spcAft>
          <a:spcPts val="0"/>
        </a:spcAft>
      </a:defPPr>
      <a:lvl1pPr marL="457200" marR="0" lvl="0" indent="0" algn="l" rtl="0">
        <a:lnSpc>
          <a:spcPct val="120000"/>
        </a:lnSpc>
        <a:buFont typeface="+mn-lt"/>
        <a:defRPr sz="1600" b="0" i="0" u="none" strike="noStrike" cap="none">
          <a:solidFill>
            <a:schemeClr val="dk2"/>
          </a:solidFill>
          <a:latin typeface="+mn-lt"/>
          <a:ea typeface="+mn-lt"/>
          <a:cs typeface="+mn-lt"/>
          <a:sym typeface="Arial"/>
        </a:defRPr>
      </a:lvl1pPr>
      <a:lvl2pPr marL="914400" marR="0" lvl="1" indent="-298450" algn="l" rtl="0">
        <a:lnSpc>
          <a:spcPct val="100000"/>
        </a:lnSpc>
        <a:buFont typeface="+mn-lt"/>
        <a:defRPr sz="1500" b="0" i="0" u="none" strike="noStrike" cap="none">
          <a:solidFill>
            <a:schemeClr val="dk2"/>
          </a:solidFill>
          <a:latin typeface="+mn-lt"/>
          <a:ea typeface="+mn-lt"/>
          <a:cs typeface="+mn-lt"/>
          <a:sym typeface="Arial"/>
        </a:defRPr>
      </a:lvl2pPr>
      <a:lvl3pPr marL="1371600" marR="0" lvl="2" indent="-298450" algn="l" rtl="0">
        <a:lnSpc>
          <a:spcPct val="100000"/>
        </a:lnSpc>
        <a:buFont typeface="+mn-lt"/>
        <a:defRPr sz="1500" b="0" i="0" u="none" strike="noStrike" cap="none">
          <a:solidFill>
            <a:schemeClr val="dk2"/>
          </a:solidFill>
          <a:latin typeface="+mn-lt"/>
          <a:ea typeface="+mn-lt"/>
          <a:cs typeface="+mn-lt"/>
          <a:sym typeface="Arial"/>
        </a:defRPr>
      </a:lvl3pPr>
      <a:lvl4pPr marL="1828800" marR="0" lvl="3" indent="-298450" algn="l" rtl="0">
        <a:lnSpc>
          <a:spcPct val="100000"/>
        </a:lnSpc>
        <a:buFont typeface="+mn-lt"/>
        <a:defRPr sz="1500" b="0" i="0" u="none" strike="noStrike" cap="none">
          <a:solidFill>
            <a:schemeClr val="dk2"/>
          </a:solidFill>
          <a:latin typeface="+mn-lt"/>
          <a:ea typeface="+mn-lt"/>
          <a:cs typeface="+mn-lt"/>
          <a:sym typeface="Arial"/>
        </a:defRPr>
      </a:lvl4pPr>
      <a:lvl5pPr marL="2286000" marR="0" lvl="4" indent="-298450" algn="l" rtl="0">
        <a:lnSpc>
          <a:spcPct val="100000"/>
        </a:lnSpc>
        <a:buFont typeface="+mn-lt"/>
        <a:defRPr sz="1500" b="0" i="0" u="none" strike="noStrike" cap="none">
          <a:solidFill>
            <a:schemeClr val="dk2"/>
          </a:solidFill>
          <a:latin typeface="+mn-lt"/>
          <a:ea typeface="+mn-lt"/>
          <a:cs typeface="+mn-lt"/>
          <a:sym typeface="Arial"/>
        </a:defRPr>
      </a:lvl5pPr>
      <a:lvl6pPr marL="2743200" marR="0" lvl="5" indent="-298450" algn="l" rtl="0">
        <a:lnSpc>
          <a:spcPct val="100000"/>
        </a:lnSpc>
        <a:buFont typeface="+mn-lt"/>
        <a:defRPr sz="1500" b="0" i="0" u="none" strike="noStrike" cap="none">
          <a:solidFill>
            <a:schemeClr val="dk2"/>
          </a:solidFill>
          <a:latin typeface="+mn-lt"/>
          <a:ea typeface="+mn-lt"/>
          <a:cs typeface="+mn-lt"/>
          <a:sym typeface="Arial"/>
        </a:defRPr>
      </a:lvl6pPr>
      <a:lvl7pPr marL="3200400" marR="0" lvl="6" indent="-298450" algn="l" rtl="0">
        <a:lnSpc>
          <a:spcPct val="100000"/>
        </a:lnSpc>
        <a:buFont typeface="+mn-lt"/>
        <a:defRPr sz="1500" b="0" i="0" u="none" strike="noStrike" cap="none">
          <a:solidFill>
            <a:schemeClr val="dk2"/>
          </a:solidFill>
          <a:latin typeface="+mn-lt"/>
          <a:ea typeface="+mn-lt"/>
          <a:cs typeface="+mn-lt"/>
          <a:sym typeface="Arial"/>
        </a:defRPr>
      </a:lvl7pPr>
      <a:lvl8pPr marL="3657600" marR="0" lvl="7" indent="-298450" algn="l" rtl="0">
        <a:lnSpc>
          <a:spcPct val="100000"/>
        </a:lnSpc>
        <a:buFont typeface="+mn-lt"/>
        <a:defRPr sz="1500" b="0" i="0" u="none" strike="noStrike" cap="none">
          <a:solidFill>
            <a:schemeClr val="dk2"/>
          </a:solidFill>
          <a:latin typeface="+mn-lt"/>
          <a:ea typeface="+mn-lt"/>
          <a:cs typeface="+mn-lt"/>
          <a:sym typeface="Arial"/>
        </a:defRPr>
      </a:lvl8pPr>
      <a:lvl9pPr marL="4114800" marR="0" lvl="8" indent="-298450" algn="l" rtl="0">
        <a:lnSpc>
          <a:spcPct val="100000"/>
        </a:lnSpc>
        <a:buFont typeface="+mn-lt"/>
        <a:defRPr sz="1500" b="0" i="0" u="none" strike="noStrike" cap="none">
          <a:solidFill>
            <a:schemeClr val="dk2"/>
          </a:solidFill>
          <a:latin typeface="+mn-lt"/>
          <a:ea typeface="+mn-lt"/>
          <a:cs typeface="+mn-lt"/>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27">
          <p15:clr>
            <a:srgbClr val="E46962"/>
          </p15:clr>
        </p15:guide>
        <p15:guide id="2" pos="5564">
          <p15:clr>
            <a:srgbClr val="E46962"/>
          </p15:clr>
        </p15:guide>
        <p15:guide id="3" orient="horz" pos="227">
          <p15:clr>
            <a:srgbClr val="E46962"/>
          </p15:clr>
        </p15:guide>
        <p15:guide id="4" orient="horz" pos="3013">
          <p15:clr>
            <a:srgbClr val="E46962"/>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a:spLocks noGrp="1"/>
          </p:cNvSpPr>
          <p:nvPr>
            <p:ph type="title"/>
          </p:nvPr>
        </p:nvSpPr>
        <p:spPr>
          <a:xfrm>
            <a:off x="192000" y="192000"/>
            <a:ext cx="11808000" cy="763600"/>
          </a:xfrm>
          <a:prstGeom prst="rect">
            <a:avLst/>
          </a:prstGeom>
          <a:noFill/>
          <a:ln>
            <a:noFill/>
          </a:ln>
        </p:spPr>
        <p:txBody>
          <a:bodyPr spcFirstLastPara="1" wrap="square" lIns="0" tIns="0" rIns="0" bIns="0" anchor="t" anchorCtr="0">
            <a:noAutofit/>
          </a:bodyPr>
          <a:lstStyle>
            <a:lvl1pPr>
              <a:defRPr b="1">
                <a:solidFill>
                  <a:schemeClr val="dk2"/>
                </a:solidFill>
              </a:defRPr>
            </a:lvl1pPr>
            <a:lvl2pPr>
              <a:defRPr b="1">
                <a:solidFill>
                  <a:schemeClr val="dk2"/>
                </a:solidFill>
              </a:defRPr>
            </a:lvl2pPr>
            <a:lvl3pPr>
              <a:defRPr b="1">
                <a:solidFill>
                  <a:schemeClr val="dk2"/>
                </a:solidFill>
              </a:defRPr>
            </a:lvl3pPr>
            <a:lvl4pPr>
              <a:defRPr b="1">
                <a:solidFill>
                  <a:schemeClr val="dk2"/>
                </a:solidFill>
              </a:defRPr>
            </a:lvl4pPr>
            <a:lvl5pPr>
              <a:defRPr b="1">
                <a:solidFill>
                  <a:schemeClr val="dk2"/>
                </a:solidFill>
              </a:defRPr>
            </a:lvl5pPr>
            <a:lvl6pPr>
              <a:defRPr b="1">
                <a:solidFill>
                  <a:schemeClr val="dk2"/>
                </a:solidFill>
              </a:defRPr>
            </a:lvl6pPr>
            <a:lvl7pPr>
              <a:defRPr b="1">
                <a:solidFill>
                  <a:schemeClr val="dk2"/>
                </a:solidFill>
              </a:defRPr>
            </a:lvl7pPr>
            <a:lvl8pPr>
              <a:defRPr b="1">
                <a:solidFill>
                  <a:schemeClr val="dk2"/>
                </a:solidFill>
              </a:defRPr>
            </a:lvl8pPr>
            <a:lvl9pPr>
              <a:defRPr b="1">
                <a:solidFill>
                  <a:schemeClr val="dk2"/>
                </a:solidFill>
              </a:defRPr>
            </a:lvl9pPr>
          </a:lstStyle>
          <a:p>
            <a:r>
              <a:rPr lang="en-US"/>
              <a:t>Click to edit Master title style</a:t>
            </a:r>
          </a:p>
        </p:txBody>
      </p:sp>
      <p:sp>
        <p:nvSpPr>
          <p:cNvPr id="7" name="Google Shape;7;p1"/>
          <p:cNvSpPr>
            <a:spLocks noGrp="1"/>
          </p:cNvSpPr>
          <p:nvPr>
            <p:ph type="body" idx="1"/>
          </p:nvPr>
        </p:nvSpPr>
        <p:spPr>
          <a:xfrm>
            <a:off x="192000" y="1309033"/>
            <a:ext cx="11808000" cy="4908800"/>
          </a:xfrm>
          <a:prstGeom prst="rect">
            <a:avLst/>
          </a:prstGeom>
          <a:noFill/>
          <a:ln>
            <a:noFill/>
          </a:ln>
        </p:spPr>
        <p:txBody>
          <a:bodyPr spcFirstLastPara="1" wrap="square" lIns="0" tIns="0" rIns="0" bIns="0" anchor="t" anchorCtr="0">
            <a:noAutofit/>
          </a:bodyPr>
          <a:lstStyle>
            <a:lvl1pPr marL="457200" indent="-311150">
              <a:defRPr>
                <a:solidFill>
                  <a:schemeClr val="dk2"/>
                </a:solidFill>
              </a:defRPr>
            </a:lvl1pPr>
            <a:lvl2pPr marL="914400" indent="-311150">
              <a:defRPr>
                <a:solidFill>
                  <a:schemeClr val="dk2"/>
                </a:solidFill>
              </a:defRPr>
            </a:lvl2pPr>
            <a:lvl3pPr marL="1371600" indent="-311150">
              <a:defRPr>
                <a:solidFill>
                  <a:schemeClr val="dk2"/>
                </a:solidFill>
              </a:defRPr>
            </a:lvl3pPr>
            <a:lvl4pPr marL="1828800" indent="-311150">
              <a:defRPr>
                <a:solidFill>
                  <a:schemeClr val="dk2"/>
                </a:solidFill>
              </a:defRPr>
            </a:lvl4pPr>
            <a:lvl5pPr marL="2286000" indent="-311150">
              <a:defRPr>
                <a:solidFill>
                  <a:schemeClr val="dk2"/>
                </a:solidFill>
              </a:defRPr>
            </a:lvl5pPr>
            <a:lvl6pPr marL="2743200" indent="-311150">
              <a:defRPr>
                <a:solidFill>
                  <a:schemeClr val="dk2"/>
                </a:solidFill>
              </a:defRPr>
            </a:lvl6pPr>
            <a:lvl7pPr marL="3200400" indent="-311150">
              <a:defRPr>
                <a:solidFill>
                  <a:schemeClr val="dk2"/>
                </a:solidFill>
              </a:defRPr>
            </a:lvl7pPr>
            <a:lvl8pPr marL="3657600" indent="-311150">
              <a:defRPr>
                <a:solidFill>
                  <a:schemeClr val="dk2"/>
                </a:solidFill>
              </a:defRPr>
            </a:lvl8pPr>
            <a:lvl9pPr marL="4114800" indent="-311150">
              <a:defRPr>
                <a:solidFill>
                  <a:schemeClr val="dk2"/>
                </a:solidFill>
              </a:defRPr>
            </a:lvl9pPr>
          </a:lstStyle>
          <a:p>
            <a:r>
              <a:rPr lang="en-US"/>
              <a:t>Click to edit Master text styles</a:t>
            </a:r>
          </a:p>
        </p:txBody>
      </p:sp>
      <p:sp>
        <p:nvSpPr>
          <p:cNvPr id="8" name="Google Shape;8;p1"/>
          <p:cNvSpPr>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algn="r">
              <a:defRPr>
                <a:solidFill>
                  <a:schemeClr val="dk2"/>
                </a:solidFill>
              </a:defRPr>
            </a:lvl1pPr>
            <a:lvl2pPr algn="r">
              <a:defRPr>
                <a:solidFill>
                  <a:schemeClr val="dk2"/>
                </a:solidFill>
              </a:defRPr>
            </a:lvl2pPr>
            <a:lvl3pPr algn="r">
              <a:defRPr>
                <a:solidFill>
                  <a:schemeClr val="dk2"/>
                </a:solidFill>
              </a:defRPr>
            </a:lvl3pPr>
            <a:lvl4pPr algn="r">
              <a:defRPr>
                <a:solidFill>
                  <a:schemeClr val="dk2"/>
                </a:solidFill>
              </a:defRPr>
            </a:lvl4pPr>
            <a:lvl5pPr algn="r">
              <a:defRPr>
                <a:solidFill>
                  <a:schemeClr val="dk2"/>
                </a:solidFill>
              </a:defRPr>
            </a:lvl5pPr>
            <a:lvl6pPr algn="r">
              <a:defRPr>
                <a:solidFill>
                  <a:schemeClr val="dk2"/>
                </a:solidFill>
              </a:defRPr>
            </a:lvl6pPr>
            <a:lvl7pPr algn="r">
              <a:defRPr>
                <a:solidFill>
                  <a:schemeClr val="dk2"/>
                </a:solidFill>
              </a:defRPr>
            </a:lvl7pPr>
            <a:lvl8pPr algn="r">
              <a:defRPr>
                <a:solidFill>
                  <a:schemeClr val="dk2"/>
                </a:solidFill>
              </a:defRPr>
            </a:lvl8pPr>
            <a:lvl9pPr algn="r">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5" r:id="rId12"/>
    <p:sldLayoutId id="2147483936" r:id="rId13"/>
    <p:sldLayoutId id="2147483937" r:id="rId14"/>
    <p:sldLayoutId id="2147483938" r:id="rId15"/>
    <p:sldLayoutId id="2147483939" r:id="rId16"/>
    <p:sldLayoutId id="2147483940" r:id="rId17"/>
    <p:sldLayoutId id="2147483941" r:id="rId18"/>
    <p:sldLayoutId id="2147483942" r:id="rId19"/>
    <p:sldLayoutId id="2147483943" r:id="rId20"/>
    <p:sldLayoutId id="2147483944" r:id="rId21"/>
    <p:sldLayoutId id="2147483945" r:id="rId22"/>
    <p:sldLayoutId id="2147483946" r:id="rId23"/>
    <p:sldLayoutId id="2147483947" r:id="rId24"/>
    <p:sldLayoutId id="2147483948" r:id="rId25"/>
    <p:sldLayoutId id="2147483949" r:id="rId26"/>
    <p:sldLayoutId id="2147483950" r:id="rId27"/>
    <p:sldLayoutId id="2147483951" r:id="rId28"/>
    <p:sldLayoutId id="2147483952" r:id="rId29"/>
    <p:sldLayoutId id="2147483954" r:id="rId30"/>
    <p:sldLayoutId id="2147483955" r:id="rId31"/>
    <p:sldLayoutId id="2147483956" r:id="rId32"/>
    <p:sldLayoutId id="2147483957" r:id="rId33"/>
    <p:sldLayoutId id="2147483958" r:id="rId34"/>
    <p:sldLayoutId id="2147483959" r:id="rId35"/>
    <p:sldLayoutId id="2147483960" r:id="rId36"/>
    <p:sldLayoutId id="2147483961" r:id="rId37"/>
    <p:sldLayoutId id="2147483962" r:id="rId38"/>
    <p:sldLayoutId id="2147483963" r:id="rId39"/>
    <p:sldLayoutId id="2147483964" r:id="rId40"/>
    <p:sldLayoutId id="2147483965" r:id="rId41"/>
    <p:sldLayoutId id="2147483966" r:id="rId42"/>
    <p:sldLayoutId id="2147483967" r:id="rId43"/>
    <p:sldLayoutId id="2147483968" r:id="rId44"/>
    <p:sldLayoutId id="2147483969" r:id="rId45"/>
    <p:sldLayoutId id="2147483970" r:id="rId46"/>
    <p:sldLayoutId id="2147483971" r:id="rId47"/>
    <p:sldLayoutId id="2147483972" r:id="rId48"/>
    <p:sldLayoutId id="2147483973" r:id="rId49"/>
    <p:sldLayoutId id="2147483974" r:id="rId50"/>
    <p:sldLayoutId id="2147483975" r:id="rId51"/>
    <p:sldLayoutId id="2147483976" r:id="rId52"/>
    <p:sldLayoutId id="2147483977" r:id="rId53"/>
    <p:sldLayoutId id="2147483978" r:id="rId54"/>
  </p:sldLayoutIdLst>
  <p:hf sldNum="0" hdr="0" ftr="0" dt="0"/>
  <p:txStyles>
    <p:titleStyle>
      <a:defPPr marR="0" lvl="0" algn="l" rtl="0">
        <a:lnSpc>
          <a:spcPct val="100000"/>
        </a:lnSpc>
        <a:spcBef>
          <a:spcPts val="0"/>
        </a:spcBef>
        <a:spcAft>
          <a:spcPts val="0"/>
        </a:spcAft>
      </a:defPPr>
      <a:lvl1pPr marR="0" lvl="0" algn="l" rtl="0">
        <a:lnSpc>
          <a:spcPct val="100000"/>
        </a:lnSpc>
        <a:buFont typeface="+mj-lt"/>
        <a:defRPr sz="3200" b="1" i="0" u="none" strike="noStrike" cap="none">
          <a:solidFill>
            <a:schemeClr val="dk2"/>
          </a:solidFill>
          <a:latin typeface="+mj-lt"/>
          <a:ea typeface="+mj-lt"/>
          <a:cs typeface="+mj-lt"/>
          <a:sym typeface="Arial"/>
        </a:defRPr>
      </a:lvl1pPr>
      <a:lvl2pPr marR="0" lvl="1" algn="l" rtl="0">
        <a:lnSpc>
          <a:spcPct val="100000"/>
        </a:lnSpc>
        <a:buFont typeface="+mj-lt"/>
        <a:defRPr sz="3200" b="1" i="0" u="none" strike="noStrike" cap="none">
          <a:solidFill>
            <a:schemeClr val="dk2"/>
          </a:solidFill>
          <a:latin typeface="+mj-lt"/>
          <a:ea typeface="+mj-lt"/>
          <a:cs typeface="+mj-lt"/>
          <a:sym typeface="Arial"/>
        </a:defRPr>
      </a:lvl2pPr>
      <a:lvl3pPr marR="0" lvl="2" algn="l" rtl="0">
        <a:lnSpc>
          <a:spcPct val="100000"/>
        </a:lnSpc>
        <a:buFont typeface="+mj-lt"/>
        <a:defRPr sz="3200" b="1" i="0" u="none" strike="noStrike" cap="none">
          <a:solidFill>
            <a:schemeClr val="dk2"/>
          </a:solidFill>
          <a:latin typeface="+mj-lt"/>
          <a:ea typeface="+mj-lt"/>
          <a:cs typeface="+mj-lt"/>
          <a:sym typeface="Arial"/>
        </a:defRPr>
      </a:lvl3pPr>
      <a:lvl4pPr marR="0" lvl="3" algn="l" rtl="0">
        <a:lnSpc>
          <a:spcPct val="100000"/>
        </a:lnSpc>
        <a:buFont typeface="+mj-lt"/>
        <a:defRPr sz="3200" b="1" i="0" u="none" strike="noStrike" cap="none">
          <a:solidFill>
            <a:schemeClr val="dk2"/>
          </a:solidFill>
          <a:latin typeface="+mj-lt"/>
          <a:ea typeface="+mj-lt"/>
          <a:cs typeface="+mj-lt"/>
          <a:sym typeface="Arial"/>
        </a:defRPr>
      </a:lvl4pPr>
      <a:lvl5pPr marR="0" lvl="4" algn="l" rtl="0">
        <a:lnSpc>
          <a:spcPct val="100000"/>
        </a:lnSpc>
        <a:buFont typeface="+mj-lt"/>
        <a:defRPr sz="3200" b="1" i="0" u="none" strike="noStrike" cap="none">
          <a:solidFill>
            <a:schemeClr val="dk2"/>
          </a:solidFill>
          <a:latin typeface="+mj-lt"/>
          <a:ea typeface="+mj-lt"/>
          <a:cs typeface="+mj-lt"/>
          <a:sym typeface="Arial"/>
        </a:defRPr>
      </a:lvl5pPr>
      <a:lvl6pPr marR="0" lvl="5" algn="l" rtl="0">
        <a:lnSpc>
          <a:spcPct val="100000"/>
        </a:lnSpc>
        <a:buFont typeface="+mj-lt"/>
        <a:defRPr sz="3200" b="1" i="0" u="none" strike="noStrike" cap="none">
          <a:solidFill>
            <a:schemeClr val="dk2"/>
          </a:solidFill>
          <a:latin typeface="+mj-lt"/>
          <a:ea typeface="+mj-lt"/>
          <a:cs typeface="+mj-lt"/>
          <a:sym typeface="Arial"/>
        </a:defRPr>
      </a:lvl6pPr>
      <a:lvl7pPr marR="0" lvl="6" algn="l" rtl="0">
        <a:lnSpc>
          <a:spcPct val="100000"/>
        </a:lnSpc>
        <a:buFont typeface="+mj-lt"/>
        <a:defRPr sz="3200" b="1" i="0" u="none" strike="noStrike" cap="none">
          <a:solidFill>
            <a:schemeClr val="dk2"/>
          </a:solidFill>
          <a:latin typeface="+mj-lt"/>
          <a:ea typeface="+mj-lt"/>
          <a:cs typeface="+mj-lt"/>
          <a:sym typeface="Arial"/>
        </a:defRPr>
      </a:lvl7pPr>
      <a:lvl8pPr marR="0" lvl="7" algn="l" rtl="0">
        <a:lnSpc>
          <a:spcPct val="100000"/>
        </a:lnSpc>
        <a:buFont typeface="+mj-lt"/>
        <a:defRPr sz="3200" b="1" i="0" u="none" strike="noStrike" cap="none">
          <a:solidFill>
            <a:schemeClr val="dk2"/>
          </a:solidFill>
          <a:latin typeface="+mj-lt"/>
          <a:ea typeface="+mj-lt"/>
          <a:cs typeface="+mj-lt"/>
          <a:sym typeface="Arial"/>
        </a:defRPr>
      </a:lvl8pPr>
      <a:lvl9pPr marR="0" lvl="8" algn="l" rtl="0">
        <a:lnSpc>
          <a:spcPct val="100000"/>
        </a:lnSpc>
        <a:buFont typeface="+mj-lt"/>
        <a:defRPr sz="3200" b="1" i="0" u="none" strike="noStrike" cap="none">
          <a:solidFill>
            <a:schemeClr val="dk2"/>
          </a:solidFill>
          <a:latin typeface="+mj-lt"/>
          <a:ea typeface="+mj-lt"/>
          <a:cs typeface="+mj-lt"/>
          <a:sym typeface="Arial"/>
        </a:defRPr>
      </a:lvl9pPr>
    </p:titleStyle>
    <p:bodyStyle>
      <a:defPPr marR="0" lvl="0" algn="l" rtl="0">
        <a:lnSpc>
          <a:spcPct val="100000"/>
        </a:lnSpc>
        <a:spcBef>
          <a:spcPts val="0"/>
        </a:spcBef>
        <a:spcAft>
          <a:spcPts val="0"/>
        </a:spcAft>
      </a:defPPr>
      <a:lvl1pPr marL="457200" marR="0" lvl="0" indent="-311150" algn="l" rtl="0">
        <a:lnSpc>
          <a:spcPct val="100000"/>
        </a:lnSpc>
        <a:buFont typeface="+mn-lt"/>
        <a:defRPr sz="1800" b="0" i="0" u="none" strike="noStrike" cap="none">
          <a:solidFill>
            <a:schemeClr val="dk2"/>
          </a:solidFill>
          <a:latin typeface="+mn-lt"/>
          <a:ea typeface="+mn-lt"/>
          <a:cs typeface="+mn-lt"/>
          <a:sym typeface="Arial"/>
        </a:defRPr>
      </a:lvl1pPr>
      <a:lvl2pPr marL="914400" marR="0" lvl="1" indent="-311150" algn="l" rtl="0">
        <a:lnSpc>
          <a:spcPct val="100000"/>
        </a:lnSpc>
        <a:buFont typeface="+mn-lt"/>
        <a:defRPr sz="1700" b="0" i="0" u="none" strike="noStrike" cap="none">
          <a:solidFill>
            <a:schemeClr val="dk2"/>
          </a:solidFill>
          <a:latin typeface="+mn-lt"/>
          <a:ea typeface="+mn-lt"/>
          <a:cs typeface="+mn-lt"/>
          <a:sym typeface="Arial"/>
        </a:defRPr>
      </a:lvl2pPr>
      <a:lvl3pPr marL="1371600" marR="0" lvl="2" indent="-311150" algn="l" rtl="0">
        <a:lnSpc>
          <a:spcPct val="100000"/>
        </a:lnSpc>
        <a:buFont typeface="+mn-lt"/>
        <a:defRPr sz="1700" b="0" i="0" u="none" strike="noStrike" cap="none">
          <a:solidFill>
            <a:schemeClr val="dk2"/>
          </a:solidFill>
          <a:latin typeface="+mn-lt"/>
          <a:ea typeface="+mn-lt"/>
          <a:cs typeface="+mn-lt"/>
          <a:sym typeface="Arial"/>
        </a:defRPr>
      </a:lvl3pPr>
      <a:lvl4pPr marL="1828800" marR="0" lvl="3" indent="-311150" algn="l" rtl="0">
        <a:lnSpc>
          <a:spcPct val="100000"/>
        </a:lnSpc>
        <a:buFont typeface="+mn-lt"/>
        <a:defRPr sz="1700" b="0" i="0" u="none" strike="noStrike" cap="none">
          <a:solidFill>
            <a:schemeClr val="dk2"/>
          </a:solidFill>
          <a:latin typeface="+mn-lt"/>
          <a:ea typeface="+mn-lt"/>
          <a:cs typeface="+mn-lt"/>
          <a:sym typeface="Arial"/>
        </a:defRPr>
      </a:lvl4pPr>
      <a:lvl5pPr marL="2286000" marR="0" lvl="4" indent="-311150" algn="l" rtl="0">
        <a:lnSpc>
          <a:spcPct val="100000"/>
        </a:lnSpc>
        <a:buFont typeface="+mn-lt"/>
        <a:defRPr sz="1700" b="0" i="0" u="none" strike="noStrike" cap="none">
          <a:solidFill>
            <a:schemeClr val="dk2"/>
          </a:solidFill>
          <a:latin typeface="+mn-lt"/>
          <a:ea typeface="+mn-lt"/>
          <a:cs typeface="+mn-lt"/>
          <a:sym typeface="Arial"/>
        </a:defRPr>
      </a:lvl5pPr>
      <a:lvl6pPr marL="2743200" marR="0" lvl="5" indent="-311150" algn="l" rtl="0">
        <a:lnSpc>
          <a:spcPct val="100000"/>
        </a:lnSpc>
        <a:buFont typeface="+mn-lt"/>
        <a:defRPr sz="1700" b="0" i="0" u="none" strike="noStrike" cap="none">
          <a:solidFill>
            <a:schemeClr val="dk2"/>
          </a:solidFill>
          <a:latin typeface="+mn-lt"/>
          <a:ea typeface="+mn-lt"/>
          <a:cs typeface="+mn-lt"/>
          <a:sym typeface="Arial"/>
        </a:defRPr>
      </a:lvl6pPr>
      <a:lvl7pPr marL="3200400" marR="0" lvl="6" indent="-311150" algn="l" rtl="0">
        <a:lnSpc>
          <a:spcPct val="100000"/>
        </a:lnSpc>
        <a:buFont typeface="+mn-lt"/>
        <a:defRPr sz="1700" b="0" i="0" u="none" strike="noStrike" cap="none">
          <a:solidFill>
            <a:schemeClr val="dk2"/>
          </a:solidFill>
          <a:latin typeface="+mn-lt"/>
          <a:ea typeface="+mn-lt"/>
          <a:cs typeface="+mn-lt"/>
          <a:sym typeface="Arial"/>
        </a:defRPr>
      </a:lvl7pPr>
      <a:lvl8pPr marL="3657600" marR="0" lvl="7" indent="-311150" algn="l" rtl="0">
        <a:lnSpc>
          <a:spcPct val="100000"/>
        </a:lnSpc>
        <a:buFont typeface="+mn-lt"/>
        <a:defRPr sz="1700" b="0" i="0" u="none" strike="noStrike" cap="none">
          <a:solidFill>
            <a:schemeClr val="dk2"/>
          </a:solidFill>
          <a:latin typeface="+mn-lt"/>
          <a:ea typeface="+mn-lt"/>
          <a:cs typeface="+mn-lt"/>
          <a:sym typeface="Arial"/>
        </a:defRPr>
      </a:lvl8pPr>
      <a:lvl9pPr marL="4114800" marR="0" lvl="8" indent="-311150" algn="l" rtl="0">
        <a:lnSpc>
          <a:spcPct val="100000"/>
        </a:lnSpc>
        <a:buFont typeface="+mn-lt"/>
        <a:defRPr sz="1700" b="0" i="0" u="none" strike="noStrike" cap="none">
          <a:solidFill>
            <a:schemeClr val="dk2"/>
          </a:solidFill>
          <a:latin typeface="+mn-lt"/>
          <a:ea typeface="+mn-lt"/>
          <a:cs typeface="+mn-lt"/>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620">
          <p15:clr>
            <a:srgbClr val="E46962"/>
          </p15:clr>
        </p15:guide>
        <p15:guide id="2" pos="91">
          <p15:clr>
            <a:srgbClr val="E46962"/>
          </p15:clr>
        </p15:guide>
        <p15:guide id="3" pos="556">
          <p15:clr>
            <a:srgbClr val="E46962"/>
          </p15:clr>
        </p15:guide>
        <p15:guide id="4" pos="1020">
          <p15:clr>
            <a:srgbClr val="E46962"/>
          </p15:clr>
        </p15:guide>
        <p15:guide id="5" pos="1485">
          <p15:clr>
            <a:srgbClr val="E46962"/>
          </p15:clr>
        </p15:guide>
        <p15:guide id="6" pos="1950">
          <p15:clr>
            <a:srgbClr val="E46962"/>
          </p15:clr>
        </p15:guide>
        <p15:guide id="7" pos="2415">
          <p15:clr>
            <a:srgbClr val="E46962"/>
          </p15:clr>
        </p15:guide>
        <p15:guide id="8" pos="2880">
          <p15:clr>
            <a:srgbClr val="E46962"/>
          </p15:clr>
        </p15:guide>
        <p15:guide id="9" pos="3345">
          <p15:clr>
            <a:srgbClr val="E46962"/>
          </p15:clr>
        </p15:guide>
        <p15:guide id="10" pos="3810">
          <p15:clr>
            <a:srgbClr val="E46962"/>
          </p15:clr>
        </p15:guide>
        <p15:guide id="11" pos="4275">
          <p15:clr>
            <a:srgbClr val="E46962"/>
          </p15:clr>
        </p15:guide>
        <p15:guide id="12" pos="4740">
          <p15:clr>
            <a:srgbClr val="E46962"/>
          </p15:clr>
        </p15:guide>
        <p15:guide id="13" pos="5204">
          <p15:clr>
            <a:srgbClr val="E46962"/>
          </p15:clr>
        </p15:guide>
        <p15:guide id="14" pos="5669">
          <p15:clr>
            <a:srgbClr val="E46962"/>
          </p15:clr>
        </p15:guide>
        <p15:guide id="15" orient="horz" pos="91">
          <p15:clr>
            <a:srgbClr val="E46962"/>
          </p15:clr>
        </p15:guide>
        <p15:guide id="16" orient="horz" pos="3150">
          <p15:clr>
            <a:srgbClr val="E46962"/>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a:spLocks noGrp="1"/>
          </p:cNvSpPr>
          <p:nvPr>
            <p:ph type="title"/>
          </p:nvPr>
        </p:nvSpPr>
        <p:spPr>
          <a:xfrm>
            <a:off x="415600" y="593367"/>
            <a:ext cx="11360800" cy="763600"/>
          </a:xfrm>
          <a:prstGeom prst="rect">
            <a:avLst/>
          </a:prstGeom>
          <a:noFill/>
          <a:ln>
            <a:noFill/>
          </a:ln>
        </p:spPr>
        <p:txBody>
          <a:bodyPr spcFirstLastPara="1" wrap="square" lIns="0" tIns="0" rIns="0" bIns="0" anchor="t" anchorCtr="0">
            <a:noAutofit/>
          </a:bodyPr>
          <a:lstStyle>
            <a:lvl1pPr>
              <a:defRPr b="1">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7" name="Google Shape;7;p1"/>
          <p:cNvSpPr>
            <a:spLocks noGrp="1"/>
          </p:cNvSpPr>
          <p:nvPr>
            <p:ph type="body" idx="1"/>
          </p:nvPr>
        </p:nvSpPr>
        <p:spPr>
          <a:xfrm>
            <a:off x="415600" y="1536633"/>
            <a:ext cx="11360800" cy="4555200"/>
          </a:xfrm>
          <a:prstGeom prst="rect">
            <a:avLst/>
          </a:prstGeom>
          <a:noFill/>
          <a:ln>
            <a:noFill/>
          </a:ln>
        </p:spPr>
        <p:txBody>
          <a:bodyPr spcFirstLastPara="1" wrap="square" lIns="0" tIns="0" rIns="0" bIns="0" anchor="t"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dirty="0"/>
              <a:t>Click to edit Master text styles</a:t>
            </a:r>
          </a:p>
        </p:txBody>
      </p:sp>
      <p:sp>
        <p:nvSpPr>
          <p:cNvPr id="8" name="Google Shape;8;p1"/>
          <p:cNvSpPr>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algn="r">
              <a:defRPr>
                <a:solidFill>
                  <a:schemeClr val="dk2"/>
                </a:solidFill>
              </a:defRPr>
            </a:lvl1pPr>
            <a:lvl2pPr algn="r">
              <a:defRPr>
                <a:solidFill>
                  <a:schemeClr val="dk2"/>
                </a:solidFill>
              </a:defRPr>
            </a:lvl2pPr>
            <a:lvl3pPr algn="r">
              <a:defRPr>
                <a:solidFill>
                  <a:schemeClr val="dk2"/>
                </a:solidFill>
              </a:defRPr>
            </a:lvl3pPr>
            <a:lvl4pPr algn="r">
              <a:defRPr>
                <a:solidFill>
                  <a:schemeClr val="dk2"/>
                </a:solidFill>
              </a:defRPr>
            </a:lvl4pPr>
            <a:lvl5pPr algn="r">
              <a:defRPr>
                <a:solidFill>
                  <a:schemeClr val="dk2"/>
                </a:solidFill>
              </a:defRPr>
            </a:lvl5pPr>
            <a:lvl6pPr algn="r">
              <a:defRPr>
                <a:solidFill>
                  <a:schemeClr val="dk2"/>
                </a:solidFill>
              </a:defRPr>
            </a:lvl6pPr>
            <a:lvl7pPr algn="r">
              <a:defRPr>
                <a:solidFill>
                  <a:schemeClr val="dk2"/>
                </a:solidFill>
              </a:defRPr>
            </a:lvl7pPr>
            <a:lvl8pPr algn="r">
              <a:defRPr>
                <a:solidFill>
                  <a:schemeClr val="dk2"/>
                </a:solidFill>
              </a:defRPr>
            </a:lvl8pPr>
            <a:lvl9pPr algn="r">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 id="2147483998" r:id="rId17"/>
    <p:sldLayoutId id="2147483999" r:id="rId18"/>
    <p:sldLayoutId id="2147484000" r:id="rId19"/>
    <p:sldLayoutId id="2147484001" r:id="rId20"/>
    <p:sldLayoutId id="2147484002" r:id="rId21"/>
    <p:sldLayoutId id="2147484003" r:id="rId22"/>
    <p:sldLayoutId id="2147484004" r:id="rId23"/>
    <p:sldLayoutId id="2147484005" r:id="rId24"/>
    <p:sldLayoutId id="2147484006" r:id="rId25"/>
    <p:sldLayoutId id="2147484007" r:id="rId26"/>
    <p:sldLayoutId id="2147484008" r:id="rId27"/>
    <p:sldLayoutId id="2147484009" r:id="rId28"/>
    <p:sldLayoutId id="2147484010" r:id="rId29"/>
    <p:sldLayoutId id="2147484011" r:id="rId30"/>
    <p:sldLayoutId id="2147484012" r:id="rId31"/>
    <p:sldLayoutId id="2147484013" r:id="rId32"/>
    <p:sldLayoutId id="2147484014" r:id="rId33"/>
    <p:sldLayoutId id="2147484015" r:id="rId34"/>
    <p:sldLayoutId id="2147484016" r:id="rId35"/>
    <p:sldLayoutId id="2147484017" r:id="rId36"/>
    <p:sldLayoutId id="2147484018" r:id="rId37"/>
    <p:sldLayoutId id="2147484019" r:id="rId38"/>
    <p:sldLayoutId id="2147484020" r:id="rId39"/>
    <p:sldLayoutId id="2147484021" r:id="rId40"/>
    <p:sldLayoutId id="2147484022" r:id="rId41"/>
    <p:sldLayoutId id="2147484023" r:id="rId42"/>
    <p:sldLayoutId id="2147484024" r:id="rId43"/>
    <p:sldLayoutId id="2147484025" r:id="rId44"/>
    <p:sldLayoutId id="2147484026" r:id="rId45"/>
    <p:sldLayoutId id="2147484027" r:id="rId46"/>
    <p:sldLayoutId id="2147484028" r:id="rId47"/>
    <p:sldLayoutId id="2147484029" r:id="rId48"/>
    <p:sldLayoutId id="2147484030" r:id="rId49"/>
    <p:sldLayoutId id="2147484031" r:id="rId50"/>
    <p:sldLayoutId id="2147484032" r:id="rId51"/>
    <p:sldLayoutId id="2147484033" r:id="rId52"/>
    <p:sldLayoutId id="2147484034" r:id="rId53"/>
    <p:sldLayoutId id="2147484035" r:id="rId54"/>
    <p:sldLayoutId id="2147484036" r:id="rId55"/>
    <p:sldLayoutId id="2147484037" r:id="rId56"/>
    <p:sldLayoutId id="2147484038" r:id="rId57"/>
    <p:sldLayoutId id="2147484039" r:id="rId58"/>
    <p:sldLayoutId id="2147484040" r:id="rId59"/>
    <p:sldLayoutId id="2147484041" r:id="rId60"/>
    <p:sldLayoutId id="2147484042" r:id="rId61"/>
    <p:sldLayoutId id="2147484043" r:id="rId62"/>
  </p:sldLayoutIdLst>
  <p:hf sldNum="0" hdr="0" ftr="0" dt="0"/>
  <p:txStyles>
    <p:titleStyle>
      <a:defPPr marR="0" lvl="0" algn="l" rtl="0">
        <a:lnSpc>
          <a:spcPct val="100000"/>
        </a:lnSpc>
        <a:spcBef>
          <a:spcPts val="0"/>
        </a:spcBef>
        <a:spcAft>
          <a:spcPts val="0"/>
        </a:spcAft>
      </a:defPPr>
      <a:lvl1pPr marR="0" lvl="0" indent="0" algn="l" rtl="0">
        <a:lnSpc>
          <a:spcPct val="120000"/>
        </a:lnSpc>
        <a:buFont typeface="+mj-lt"/>
        <a:defRPr sz="3200" b="1" i="0" u="none" strike="noStrike" cap="none">
          <a:solidFill>
            <a:schemeClr val="dk1"/>
          </a:solidFill>
          <a:latin typeface="+mj-lt"/>
          <a:ea typeface="+mj-lt"/>
          <a:cs typeface="+mj-lt"/>
          <a:sym typeface="+mn-lt"/>
        </a:defRPr>
      </a:lvl1pPr>
      <a:lvl2pPr marR="0" lvl="1" algn="l" rtl="0">
        <a:lnSpc>
          <a:spcPct val="100000"/>
        </a:lnSpc>
        <a:buFont typeface="+mj-lt"/>
        <a:defRPr sz="2800" b="0" i="0" u="none" strike="noStrike" cap="none">
          <a:solidFill>
            <a:schemeClr val="dk1"/>
          </a:solidFill>
          <a:latin typeface="+mj-lt"/>
          <a:ea typeface="+mj-lt"/>
          <a:cs typeface="+mj-lt"/>
          <a:sym typeface="+mn-lt"/>
        </a:defRPr>
      </a:lvl2pPr>
      <a:lvl3pPr marR="0" lvl="2" algn="l" rtl="0">
        <a:lnSpc>
          <a:spcPct val="100000"/>
        </a:lnSpc>
        <a:buFont typeface="+mj-lt"/>
        <a:defRPr sz="2800" b="0" i="0" u="none" strike="noStrike" cap="none">
          <a:solidFill>
            <a:schemeClr val="dk1"/>
          </a:solidFill>
          <a:latin typeface="+mj-lt"/>
          <a:ea typeface="+mj-lt"/>
          <a:cs typeface="+mj-lt"/>
          <a:sym typeface="+mn-lt"/>
        </a:defRPr>
      </a:lvl3pPr>
      <a:lvl4pPr marR="0" lvl="3" algn="l" rtl="0">
        <a:lnSpc>
          <a:spcPct val="100000"/>
        </a:lnSpc>
        <a:buFont typeface="+mj-lt"/>
        <a:defRPr sz="2800" b="0" i="0" u="none" strike="noStrike" cap="none">
          <a:solidFill>
            <a:schemeClr val="dk1"/>
          </a:solidFill>
          <a:latin typeface="+mj-lt"/>
          <a:ea typeface="+mj-lt"/>
          <a:cs typeface="+mj-lt"/>
          <a:sym typeface="+mn-lt"/>
        </a:defRPr>
      </a:lvl4pPr>
      <a:lvl5pPr marR="0" lvl="4" algn="l" rtl="0">
        <a:lnSpc>
          <a:spcPct val="100000"/>
        </a:lnSpc>
        <a:buFont typeface="+mj-lt"/>
        <a:defRPr sz="2800" b="0" i="0" u="none" strike="noStrike" cap="none">
          <a:solidFill>
            <a:schemeClr val="dk1"/>
          </a:solidFill>
          <a:latin typeface="+mj-lt"/>
          <a:ea typeface="+mj-lt"/>
          <a:cs typeface="+mj-lt"/>
          <a:sym typeface="+mn-lt"/>
        </a:defRPr>
      </a:lvl5pPr>
      <a:lvl6pPr marR="0" lvl="5" algn="l" rtl="0">
        <a:lnSpc>
          <a:spcPct val="100000"/>
        </a:lnSpc>
        <a:buFont typeface="+mj-lt"/>
        <a:defRPr sz="2800" b="0" i="0" u="none" strike="noStrike" cap="none">
          <a:solidFill>
            <a:schemeClr val="dk1"/>
          </a:solidFill>
          <a:latin typeface="+mj-lt"/>
          <a:ea typeface="+mj-lt"/>
          <a:cs typeface="+mj-lt"/>
          <a:sym typeface="+mn-lt"/>
        </a:defRPr>
      </a:lvl6pPr>
      <a:lvl7pPr marR="0" lvl="6" algn="l" rtl="0">
        <a:lnSpc>
          <a:spcPct val="100000"/>
        </a:lnSpc>
        <a:buFont typeface="+mj-lt"/>
        <a:defRPr sz="2800" b="0" i="0" u="none" strike="noStrike" cap="none">
          <a:solidFill>
            <a:schemeClr val="dk1"/>
          </a:solidFill>
          <a:latin typeface="+mj-lt"/>
          <a:ea typeface="+mj-lt"/>
          <a:cs typeface="+mj-lt"/>
          <a:sym typeface="+mn-lt"/>
        </a:defRPr>
      </a:lvl7pPr>
      <a:lvl8pPr marR="0" lvl="7" algn="l" rtl="0">
        <a:lnSpc>
          <a:spcPct val="100000"/>
        </a:lnSpc>
        <a:buFont typeface="+mj-lt"/>
        <a:defRPr sz="2800" b="0" i="0" u="none" strike="noStrike" cap="none">
          <a:solidFill>
            <a:schemeClr val="dk1"/>
          </a:solidFill>
          <a:latin typeface="+mj-lt"/>
          <a:ea typeface="+mj-lt"/>
          <a:cs typeface="+mj-lt"/>
          <a:sym typeface="+mn-lt"/>
        </a:defRPr>
      </a:lvl8pPr>
      <a:lvl9pPr marR="0" lvl="8" algn="l" rtl="0">
        <a:lnSpc>
          <a:spcPct val="100000"/>
        </a:lnSpc>
        <a:buFont typeface="+mj-lt"/>
        <a:defRPr sz="2800" b="0" i="0" u="none" strike="noStrike" cap="none">
          <a:solidFill>
            <a:schemeClr val="dk1"/>
          </a:solidFill>
          <a:latin typeface="+mj-lt"/>
          <a:ea typeface="+mj-lt"/>
          <a:cs typeface="+mj-lt"/>
          <a:sym typeface="+mn-lt"/>
        </a:defRPr>
      </a:lvl9pPr>
    </p:titleStyle>
    <p:bodyStyle>
      <a:defPPr marR="0" lvl="0" algn="l" rtl="0">
        <a:lnSpc>
          <a:spcPct val="100000"/>
        </a:lnSpc>
        <a:spcBef>
          <a:spcPts val="0"/>
        </a:spcBef>
        <a:spcAft>
          <a:spcPts val="0"/>
        </a:spcAft>
      </a:defPPr>
      <a:lvl1pPr marL="457200" marR="0" lvl="0" indent="0" algn="l" rtl="0">
        <a:lnSpc>
          <a:spcPct val="120000"/>
        </a:lnSpc>
        <a:buFont typeface="+mn-lt"/>
        <a:defRPr sz="1600" b="0" i="0" u="none" strike="noStrike" cap="none">
          <a:solidFill>
            <a:schemeClr val="dk2"/>
          </a:solidFill>
          <a:latin typeface="+mn-lt"/>
          <a:ea typeface="+mn-lt"/>
          <a:cs typeface="+mn-lt"/>
          <a:sym typeface="+mn-lt"/>
        </a:defRPr>
      </a:lvl1pPr>
      <a:lvl2pPr marL="914400" marR="0" lvl="1" indent="-298450" algn="l" rtl="0">
        <a:lnSpc>
          <a:spcPct val="100000"/>
        </a:lnSpc>
        <a:buFont typeface="+mn-lt"/>
        <a:defRPr sz="1100" b="0" i="0" u="none" strike="noStrike" cap="none">
          <a:solidFill>
            <a:schemeClr val="dk2"/>
          </a:solidFill>
          <a:latin typeface="+mn-lt"/>
          <a:ea typeface="+mn-lt"/>
          <a:cs typeface="+mn-lt"/>
          <a:sym typeface="+mn-lt"/>
        </a:defRPr>
      </a:lvl2pPr>
      <a:lvl3pPr marL="1371600" marR="0" lvl="2" indent="-298450" algn="l" rtl="0">
        <a:lnSpc>
          <a:spcPct val="100000"/>
        </a:lnSpc>
        <a:buFont typeface="+mn-lt"/>
        <a:defRPr sz="1100" b="0" i="0" u="none" strike="noStrike" cap="none">
          <a:solidFill>
            <a:schemeClr val="dk2"/>
          </a:solidFill>
          <a:latin typeface="+mn-lt"/>
          <a:ea typeface="+mn-lt"/>
          <a:cs typeface="+mn-lt"/>
          <a:sym typeface="+mn-lt"/>
        </a:defRPr>
      </a:lvl3pPr>
      <a:lvl4pPr marL="1828800" marR="0" lvl="3" indent="-298450" algn="l" rtl="0">
        <a:lnSpc>
          <a:spcPct val="100000"/>
        </a:lnSpc>
        <a:buFont typeface="+mn-lt"/>
        <a:defRPr sz="1100" b="0" i="0" u="none" strike="noStrike" cap="none">
          <a:solidFill>
            <a:schemeClr val="dk2"/>
          </a:solidFill>
          <a:latin typeface="+mn-lt"/>
          <a:ea typeface="+mn-lt"/>
          <a:cs typeface="+mn-lt"/>
          <a:sym typeface="+mn-lt"/>
        </a:defRPr>
      </a:lvl4pPr>
      <a:lvl5pPr marL="2286000" marR="0" lvl="4" indent="-298450" algn="l" rtl="0">
        <a:lnSpc>
          <a:spcPct val="100000"/>
        </a:lnSpc>
        <a:buFont typeface="+mn-lt"/>
        <a:defRPr sz="1100" b="0" i="0" u="none" strike="noStrike" cap="none">
          <a:solidFill>
            <a:schemeClr val="dk2"/>
          </a:solidFill>
          <a:latin typeface="+mn-lt"/>
          <a:ea typeface="+mn-lt"/>
          <a:cs typeface="+mn-lt"/>
          <a:sym typeface="+mn-lt"/>
        </a:defRPr>
      </a:lvl5pPr>
      <a:lvl6pPr marL="2743200" marR="0" lvl="5" indent="-298450" algn="l" rtl="0">
        <a:lnSpc>
          <a:spcPct val="100000"/>
        </a:lnSpc>
        <a:buFont typeface="+mn-lt"/>
        <a:defRPr sz="1100" b="0" i="0" u="none" strike="noStrike" cap="none">
          <a:solidFill>
            <a:schemeClr val="dk2"/>
          </a:solidFill>
          <a:latin typeface="+mn-lt"/>
          <a:ea typeface="+mn-lt"/>
          <a:cs typeface="+mn-lt"/>
          <a:sym typeface="+mn-lt"/>
        </a:defRPr>
      </a:lvl6pPr>
      <a:lvl7pPr marL="3200400" marR="0" lvl="6" indent="-298450" algn="l" rtl="0">
        <a:lnSpc>
          <a:spcPct val="100000"/>
        </a:lnSpc>
        <a:buFont typeface="+mn-lt"/>
        <a:defRPr sz="1100" b="0" i="0" u="none" strike="noStrike" cap="none">
          <a:solidFill>
            <a:schemeClr val="dk2"/>
          </a:solidFill>
          <a:latin typeface="+mn-lt"/>
          <a:ea typeface="+mn-lt"/>
          <a:cs typeface="+mn-lt"/>
          <a:sym typeface="+mn-lt"/>
        </a:defRPr>
      </a:lvl7pPr>
      <a:lvl8pPr marL="3657600" marR="0" lvl="7" indent="-298450" algn="l" rtl="0">
        <a:lnSpc>
          <a:spcPct val="100000"/>
        </a:lnSpc>
        <a:buFont typeface="+mn-lt"/>
        <a:defRPr sz="1100" b="0" i="0" u="none" strike="noStrike" cap="none">
          <a:solidFill>
            <a:schemeClr val="dk2"/>
          </a:solidFill>
          <a:latin typeface="+mn-lt"/>
          <a:ea typeface="+mn-lt"/>
          <a:cs typeface="+mn-lt"/>
          <a:sym typeface="+mn-lt"/>
        </a:defRPr>
      </a:lvl8pPr>
      <a:lvl9pPr marL="4114800" marR="0" lvl="8" indent="-298450" algn="l" rtl="0">
        <a:lnSpc>
          <a:spcPct val="100000"/>
        </a:lnSpc>
        <a:buFont typeface="+mn-lt"/>
        <a:defRPr sz="1100" b="0" i="0" u="none" strike="noStrike" cap="none">
          <a:solidFill>
            <a:schemeClr val="dk2"/>
          </a:solidFill>
          <a:latin typeface="+mn-lt"/>
          <a:ea typeface="+mn-lt"/>
          <a:cs typeface="+mn-lt"/>
          <a:sym typeface="+mn-lt"/>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1pPr>
      <a:lvl2pPr marR="0" lvl="1"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2pPr>
      <a:lvl3pPr marR="0" lvl="2"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3pPr>
      <a:lvl4pPr marR="0" lvl="3"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4pPr>
      <a:lvl5pPr marR="0" lvl="4"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5pPr>
      <a:lvl6pPr marR="0" lvl="5"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6pPr>
      <a:lvl7pPr marR="0" lvl="6"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7pPr>
      <a:lvl8pPr marR="0" lvl="7"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8pPr>
      <a:lvl9pPr marR="0" lvl="8"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9pPr>
    </p:otherStyle>
  </p:txStyles>
  <p:extLst>
    <p:ext uri="{27BBF7A9-308A-43DC-89C8-2F10F3537804}">
      <p15:sldGuideLst xmlns:p15="http://schemas.microsoft.com/office/powerpoint/2012/main">
        <p15:guide id="1" pos="423">
          <p15:clr>
            <a:srgbClr val="E46962"/>
          </p15:clr>
        </p15:guide>
        <p15:guide id="2" orient="horz" pos="227">
          <p15:clr>
            <a:srgbClr val="E46962"/>
          </p15:clr>
        </p15:guide>
        <p15:guide id="3" pos="7469" userDrawn="1">
          <p15:clr>
            <a:srgbClr val="E46962"/>
          </p15:clr>
        </p15:guide>
        <p15:guide id="4" orient="horz" pos="4088" userDrawn="1">
          <p15:clr>
            <a:srgbClr val="E46962"/>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a:spLocks noGrp="1"/>
          </p:cNvSpPr>
          <p:nvPr>
            <p:ph type="title"/>
          </p:nvPr>
        </p:nvSpPr>
        <p:spPr>
          <a:xfrm>
            <a:off x="415600" y="593367"/>
            <a:ext cx="11360800" cy="763600"/>
          </a:xfrm>
          <a:prstGeom prst="rect">
            <a:avLst/>
          </a:prstGeom>
          <a:noFill/>
          <a:ln>
            <a:noFill/>
          </a:ln>
        </p:spPr>
        <p:txBody>
          <a:bodyPr spcFirstLastPara="1" wrap="square" lIns="0" tIns="0" rIns="0" bIns="0" anchor="t" anchorCtr="0">
            <a:noAutofit/>
          </a:bodyPr>
          <a:lstStyle>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7" name="Google Shape;7;p1"/>
          <p:cNvSpPr>
            <a:spLocks noGrp="1"/>
          </p:cNvSpPr>
          <p:nvPr>
            <p:ph type="body" idx="1"/>
          </p:nvPr>
        </p:nvSpPr>
        <p:spPr>
          <a:xfrm>
            <a:off x="415600" y="1536633"/>
            <a:ext cx="11360800" cy="4555200"/>
          </a:xfrm>
          <a:prstGeom prst="rect">
            <a:avLst/>
          </a:prstGeom>
          <a:noFill/>
          <a:ln>
            <a:noFill/>
          </a:ln>
        </p:spPr>
        <p:txBody>
          <a:bodyPr spcFirstLastPara="1" wrap="square" lIns="0" tIns="0" rIns="0" bIns="0" anchor="t" anchorCtr="0">
            <a:noAutofit/>
          </a:bodyPr>
          <a:lstStyle>
            <a:lvl1pPr marL="457200" indent="-298450">
              <a:defRPr>
                <a:solidFill>
                  <a:schemeClr val="dk1"/>
                </a:solidFill>
              </a:defRPr>
            </a:lvl1pPr>
            <a:lvl2pPr marL="914400" indent="-298450">
              <a:defRPr>
                <a:solidFill>
                  <a:schemeClr val="dk1"/>
                </a:solidFill>
              </a:defRPr>
            </a:lvl2pPr>
            <a:lvl3pPr marL="1371600" indent="-298450">
              <a:defRPr>
                <a:solidFill>
                  <a:schemeClr val="dk1"/>
                </a:solidFill>
              </a:defRPr>
            </a:lvl3pPr>
            <a:lvl4pPr marL="1828800" indent="-298450">
              <a:defRPr>
                <a:solidFill>
                  <a:schemeClr val="dk1"/>
                </a:solidFill>
              </a:defRPr>
            </a:lvl4pPr>
            <a:lvl5pPr marL="2286000" indent="-298450">
              <a:defRPr>
                <a:solidFill>
                  <a:schemeClr val="dk1"/>
                </a:solidFill>
              </a:defRPr>
            </a:lvl5pPr>
            <a:lvl6pPr marL="2743200" indent="-298450">
              <a:defRPr>
                <a:solidFill>
                  <a:schemeClr val="dk1"/>
                </a:solidFill>
              </a:defRPr>
            </a:lvl6pPr>
            <a:lvl7pPr marL="3200400" indent="-298450">
              <a:defRPr>
                <a:solidFill>
                  <a:schemeClr val="dk1"/>
                </a:solidFill>
              </a:defRPr>
            </a:lvl7pPr>
            <a:lvl8pPr marL="3657600" indent="-298450">
              <a:defRPr>
                <a:solidFill>
                  <a:schemeClr val="dk1"/>
                </a:solidFill>
              </a:defRPr>
            </a:lvl8pPr>
            <a:lvl9pPr marL="4114800" indent="-298450">
              <a:defRPr>
                <a:solidFill>
                  <a:schemeClr val="dk1"/>
                </a:solidFill>
              </a:defRPr>
            </a:lvl9pPr>
          </a:lstStyle>
          <a:p>
            <a:r>
              <a:rPr lang="en-US"/>
              <a:t>Click to edit Master text styles</a:t>
            </a:r>
          </a:p>
        </p:txBody>
      </p:sp>
      <p:sp>
        <p:nvSpPr>
          <p:cNvPr id="8" name="Google Shape;8;p1"/>
          <p:cNvSpPr>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algn="r">
              <a:defRPr>
                <a:solidFill>
                  <a:schemeClr val="dk2"/>
                </a:solidFill>
              </a:defRPr>
            </a:lvl1pPr>
            <a:lvl2pPr algn="r">
              <a:defRPr>
                <a:solidFill>
                  <a:schemeClr val="dk2"/>
                </a:solidFill>
              </a:defRPr>
            </a:lvl2pPr>
            <a:lvl3pPr algn="r">
              <a:defRPr>
                <a:solidFill>
                  <a:schemeClr val="dk2"/>
                </a:solidFill>
              </a:defRPr>
            </a:lvl3pPr>
            <a:lvl4pPr algn="r">
              <a:defRPr>
                <a:solidFill>
                  <a:schemeClr val="dk2"/>
                </a:solidFill>
              </a:defRPr>
            </a:lvl4pPr>
            <a:lvl5pPr algn="r">
              <a:defRPr>
                <a:solidFill>
                  <a:schemeClr val="dk2"/>
                </a:solidFill>
              </a:defRPr>
            </a:lvl5pPr>
            <a:lvl6pPr algn="r">
              <a:defRPr>
                <a:solidFill>
                  <a:schemeClr val="dk2"/>
                </a:solidFill>
              </a:defRPr>
            </a:lvl6pPr>
            <a:lvl7pPr algn="r">
              <a:defRPr>
                <a:solidFill>
                  <a:schemeClr val="dk2"/>
                </a:solidFill>
              </a:defRPr>
            </a:lvl7pPr>
            <a:lvl8pPr algn="r">
              <a:defRPr>
                <a:solidFill>
                  <a:schemeClr val="dk2"/>
                </a:solidFill>
              </a:defRPr>
            </a:lvl8pPr>
            <a:lvl9pPr algn="r">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lt2" tx2="dk2" accent1="accent1" accent2="accent2" accent3="accent3" accent4="accent4" accent5="accent5" accent6="accent6" hlink="hlink" folHlink="folHlink"/>
  <p:sldLayoutIdLst>
    <p:sldLayoutId id="2147484098" r:id="rId1"/>
    <p:sldLayoutId id="2147484099" r:id="rId2"/>
    <p:sldLayoutId id="2147484100" r:id="rId3"/>
    <p:sldLayoutId id="2147484101" r:id="rId4"/>
    <p:sldLayoutId id="2147484102" r:id="rId5"/>
    <p:sldLayoutId id="2147484103" r:id="rId6"/>
    <p:sldLayoutId id="2147484104" r:id="rId7"/>
    <p:sldLayoutId id="2147484105" r:id="rId8"/>
    <p:sldLayoutId id="2147484106" r:id="rId9"/>
    <p:sldLayoutId id="2147484107" r:id="rId10"/>
    <p:sldLayoutId id="2147484108" r:id="rId11"/>
    <p:sldLayoutId id="2147484109" r:id="rId12"/>
    <p:sldLayoutId id="2147484110" r:id="rId13"/>
    <p:sldLayoutId id="2147484111" r:id="rId14"/>
    <p:sldLayoutId id="2147484112" r:id="rId15"/>
    <p:sldLayoutId id="2147484113" r:id="rId16"/>
    <p:sldLayoutId id="2147484114" r:id="rId17"/>
    <p:sldLayoutId id="2147484115" r:id="rId18"/>
    <p:sldLayoutId id="2147484116" r:id="rId19"/>
    <p:sldLayoutId id="2147484117" r:id="rId20"/>
    <p:sldLayoutId id="2147484118" r:id="rId21"/>
    <p:sldLayoutId id="2147484119" r:id="rId22"/>
    <p:sldLayoutId id="2147484120" r:id="rId23"/>
    <p:sldLayoutId id="2147484121" r:id="rId24"/>
    <p:sldLayoutId id="2147484122" r:id="rId25"/>
    <p:sldLayoutId id="2147484123" r:id="rId26"/>
    <p:sldLayoutId id="2147484124" r:id="rId27"/>
    <p:sldLayoutId id="2147484125" r:id="rId28"/>
    <p:sldLayoutId id="2147484126" r:id="rId29"/>
    <p:sldLayoutId id="2147484127" r:id="rId30"/>
    <p:sldLayoutId id="2147484128" r:id="rId31"/>
    <p:sldLayoutId id="2147484129" r:id="rId32"/>
    <p:sldLayoutId id="2147484130" r:id="rId33"/>
    <p:sldLayoutId id="2147484131" r:id="rId34"/>
    <p:sldLayoutId id="2147484132" r:id="rId35"/>
    <p:sldLayoutId id="2147484133" r:id="rId36"/>
    <p:sldLayoutId id="2147484134" r:id="rId37"/>
    <p:sldLayoutId id="2147484135" r:id="rId38"/>
    <p:sldLayoutId id="2147484136" r:id="rId39"/>
    <p:sldLayoutId id="2147484137" r:id="rId40"/>
    <p:sldLayoutId id="2147484138" r:id="rId41"/>
    <p:sldLayoutId id="2147484139" r:id="rId42"/>
    <p:sldLayoutId id="2147484140" r:id="rId43"/>
    <p:sldLayoutId id="2147484141" r:id="rId44"/>
    <p:sldLayoutId id="2147484142" r:id="rId45"/>
    <p:sldLayoutId id="2147484143" r:id="rId46"/>
    <p:sldLayoutId id="2147484144" r:id="rId47"/>
    <p:sldLayoutId id="2147484145" r:id="rId48"/>
    <p:sldLayoutId id="2147484146" r:id="rId49"/>
    <p:sldLayoutId id="2147484147" r:id="rId50"/>
    <p:sldLayoutId id="2147484148" r:id="rId51"/>
    <p:sldLayoutId id="2147484149" r:id="rId52"/>
    <p:sldLayoutId id="2147484150" r:id="rId53"/>
  </p:sldLayoutIdLst>
  <p:hf sldNum="0" hdr="0" ftr="0" dt="0"/>
  <p:txStyles>
    <p:titleStyle>
      <a:defPPr marR="0" lvl="0" algn="l" rtl="0">
        <a:lnSpc>
          <a:spcPct val="100000"/>
        </a:lnSpc>
        <a:spcBef>
          <a:spcPts val="0"/>
        </a:spcBef>
        <a:spcAft>
          <a:spcPts val="0"/>
        </a:spcAft>
      </a:defPPr>
      <a:lvl1pPr marR="0" lvl="0" indent="0" algn="l" rtl="0">
        <a:lnSpc>
          <a:spcPct val="90000"/>
        </a:lnSpc>
        <a:buFont typeface="+mj-lt"/>
        <a:defRPr sz="3200" b="1" i="0" u="none" strike="noStrike" cap="none">
          <a:solidFill>
            <a:schemeClr val="dk1"/>
          </a:solidFill>
          <a:latin typeface="+mj-lt"/>
          <a:ea typeface="+mj-lt"/>
          <a:cs typeface="+mj-lt"/>
          <a:sym typeface="Arial"/>
        </a:defRPr>
      </a:lvl1pPr>
      <a:lvl2pPr marR="0" lvl="1" algn="l" rtl="0">
        <a:lnSpc>
          <a:spcPct val="100000"/>
        </a:lnSpc>
        <a:buFont typeface="+mj-lt"/>
        <a:defRPr sz="2400" b="1" i="0" u="none" strike="noStrike" cap="none">
          <a:solidFill>
            <a:schemeClr val="dk1"/>
          </a:solidFill>
          <a:latin typeface="+mj-lt"/>
          <a:ea typeface="+mj-lt"/>
          <a:cs typeface="+mj-lt"/>
          <a:sym typeface="Arial"/>
        </a:defRPr>
      </a:lvl2pPr>
      <a:lvl3pPr marR="0" lvl="2" algn="l" rtl="0">
        <a:lnSpc>
          <a:spcPct val="100000"/>
        </a:lnSpc>
        <a:buFont typeface="+mj-lt"/>
        <a:defRPr sz="2400" b="1" i="0" u="none" strike="noStrike" cap="none">
          <a:solidFill>
            <a:schemeClr val="dk1"/>
          </a:solidFill>
          <a:latin typeface="+mj-lt"/>
          <a:ea typeface="+mj-lt"/>
          <a:cs typeface="+mj-lt"/>
          <a:sym typeface="Arial"/>
        </a:defRPr>
      </a:lvl3pPr>
      <a:lvl4pPr marR="0" lvl="3" algn="l" rtl="0">
        <a:lnSpc>
          <a:spcPct val="100000"/>
        </a:lnSpc>
        <a:buFont typeface="+mj-lt"/>
        <a:defRPr sz="2400" b="1" i="0" u="none" strike="noStrike" cap="none">
          <a:solidFill>
            <a:schemeClr val="dk1"/>
          </a:solidFill>
          <a:latin typeface="+mj-lt"/>
          <a:ea typeface="+mj-lt"/>
          <a:cs typeface="+mj-lt"/>
          <a:sym typeface="Arial"/>
        </a:defRPr>
      </a:lvl4pPr>
      <a:lvl5pPr marR="0" lvl="4" algn="l" rtl="0">
        <a:lnSpc>
          <a:spcPct val="100000"/>
        </a:lnSpc>
        <a:buFont typeface="+mj-lt"/>
        <a:defRPr sz="2400" b="1" i="0" u="none" strike="noStrike" cap="none">
          <a:solidFill>
            <a:schemeClr val="dk1"/>
          </a:solidFill>
          <a:latin typeface="+mj-lt"/>
          <a:ea typeface="+mj-lt"/>
          <a:cs typeface="+mj-lt"/>
          <a:sym typeface="Arial"/>
        </a:defRPr>
      </a:lvl5pPr>
      <a:lvl6pPr marR="0" lvl="5" algn="l" rtl="0">
        <a:lnSpc>
          <a:spcPct val="100000"/>
        </a:lnSpc>
        <a:buFont typeface="+mj-lt"/>
        <a:defRPr sz="2400" b="1" i="0" u="none" strike="noStrike" cap="none">
          <a:solidFill>
            <a:schemeClr val="dk1"/>
          </a:solidFill>
          <a:latin typeface="+mj-lt"/>
          <a:ea typeface="+mj-lt"/>
          <a:cs typeface="+mj-lt"/>
          <a:sym typeface="Arial"/>
        </a:defRPr>
      </a:lvl6pPr>
      <a:lvl7pPr marR="0" lvl="6" algn="l" rtl="0">
        <a:lnSpc>
          <a:spcPct val="100000"/>
        </a:lnSpc>
        <a:buFont typeface="+mj-lt"/>
        <a:defRPr sz="2400" b="1" i="0" u="none" strike="noStrike" cap="none">
          <a:solidFill>
            <a:schemeClr val="dk1"/>
          </a:solidFill>
          <a:latin typeface="+mj-lt"/>
          <a:ea typeface="+mj-lt"/>
          <a:cs typeface="+mj-lt"/>
          <a:sym typeface="Arial"/>
        </a:defRPr>
      </a:lvl7pPr>
      <a:lvl8pPr marR="0" lvl="7" algn="l" rtl="0">
        <a:lnSpc>
          <a:spcPct val="100000"/>
        </a:lnSpc>
        <a:buFont typeface="+mj-lt"/>
        <a:defRPr sz="2400" b="1" i="0" u="none" strike="noStrike" cap="none">
          <a:solidFill>
            <a:schemeClr val="dk1"/>
          </a:solidFill>
          <a:latin typeface="+mj-lt"/>
          <a:ea typeface="+mj-lt"/>
          <a:cs typeface="+mj-lt"/>
          <a:sym typeface="Arial"/>
        </a:defRPr>
      </a:lvl8pPr>
      <a:lvl9pPr marR="0" lvl="8" algn="l" rtl="0">
        <a:lnSpc>
          <a:spcPct val="100000"/>
        </a:lnSpc>
        <a:buFont typeface="+mj-lt"/>
        <a:defRPr sz="2400" b="1" i="0" u="none" strike="noStrike" cap="none">
          <a:solidFill>
            <a:schemeClr val="dk1"/>
          </a:solidFill>
          <a:latin typeface="+mj-lt"/>
          <a:ea typeface="+mj-lt"/>
          <a:cs typeface="+mj-lt"/>
          <a:sym typeface="Arial"/>
        </a:defRPr>
      </a:lvl9pPr>
    </p:titleStyle>
    <p:bodyStyle>
      <a:defPPr marR="0" lvl="0" algn="l" rtl="0">
        <a:lnSpc>
          <a:spcPct val="100000"/>
        </a:lnSpc>
        <a:spcBef>
          <a:spcPts val="0"/>
        </a:spcBef>
        <a:spcAft>
          <a:spcPts val="0"/>
        </a:spcAft>
      </a:defPPr>
      <a:lvl1pPr marL="457200" marR="0" lvl="0" indent="0" algn="l" rtl="0">
        <a:lnSpc>
          <a:spcPct val="120000"/>
        </a:lnSpc>
        <a:buFont typeface="+mn-lt"/>
        <a:defRPr sz="1600" b="0" i="0" u="none" strike="noStrike" cap="none">
          <a:solidFill>
            <a:schemeClr val="dk1"/>
          </a:solidFill>
          <a:latin typeface="+mn-lt"/>
          <a:ea typeface="+mn-lt"/>
          <a:cs typeface="+mn-lt"/>
          <a:sym typeface="Arial"/>
        </a:defRPr>
      </a:lvl1pPr>
      <a:lvl2pPr marL="914400" marR="0" lvl="1" indent="-298450" algn="l" rtl="0">
        <a:lnSpc>
          <a:spcPct val="100000"/>
        </a:lnSpc>
        <a:buFont typeface="+mn-lt"/>
        <a:defRPr sz="1500" b="0" i="0" u="none" strike="noStrike" cap="none">
          <a:solidFill>
            <a:schemeClr val="dk1"/>
          </a:solidFill>
          <a:latin typeface="+mn-lt"/>
          <a:ea typeface="+mn-lt"/>
          <a:cs typeface="+mn-lt"/>
          <a:sym typeface="Arial"/>
        </a:defRPr>
      </a:lvl2pPr>
      <a:lvl3pPr marL="1371600" marR="0" lvl="2" indent="-298450" algn="l" rtl="0">
        <a:lnSpc>
          <a:spcPct val="100000"/>
        </a:lnSpc>
        <a:buFont typeface="+mn-lt"/>
        <a:defRPr sz="1500" b="0" i="0" u="none" strike="noStrike" cap="none">
          <a:solidFill>
            <a:schemeClr val="dk1"/>
          </a:solidFill>
          <a:latin typeface="+mn-lt"/>
          <a:ea typeface="+mn-lt"/>
          <a:cs typeface="+mn-lt"/>
          <a:sym typeface="Arial"/>
        </a:defRPr>
      </a:lvl3pPr>
      <a:lvl4pPr marL="1828800" marR="0" lvl="3" indent="-298450" algn="l" rtl="0">
        <a:lnSpc>
          <a:spcPct val="100000"/>
        </a:lnSpc>
        <a:buFont typeface="+mn-lt"/>
        <a:defRPr sz="1500" b="0" i="0" u="none" strike="noStrike" cap="none">
          <a:solidFill>
            <a:schemeClr val="dk1"/>
          </a:solidFill>
          <a:latin typeface="+mn-lt"/>
          <a:ea typeface="+mn-lt"/>
          <a:cs typeface="+mn-lt"/>
          <a:sym typeface="Arial"/>
        </a:defRPr>
      </a:lvl4pPr>
      <a:lvl5pPr marL="2286000" marR="0" lvl="4" indent="-298450" algn="l" rtl="0">
        <a:lnSpc>
          <a:spcPct val="100000"/>
        </a:lnSpc>
        <a:buFont typeface="+mn-lt"/>
        <a:defRPr sz="1500" b="0" i="0" u="none" strike="noStrike" cap="none">
          <a:solidFill>
            <a:schemeClr val="dk1"/>
          </a:solidFill>
          <a:latin typeface="+mn-lt"/>
          <a:ea typeface="+mn-lt"/>
          <a:cs typeface="+mn-lt"/>
          <a:sym typeface="Arial"/>
        </a:defRPr>
      </a:lvl5pPr>
      <a:lvl6pPr marL="2743200" marR="0" lvl="5" indent="-298450" algn="l" rtl="0">
        <a:lnSpc>
          <a:spcPct val="100000"/>
        </a:lnSpc>
        <a:buFont typeface="+mn-lt"/>
        <a:defRPr sz="1500" b="0" i="0" u="none" strike="noStrike" cap="none">
          <a:solidFill>
            <a:schemeClr val="dk1"/>
          </a:solidFill>
          <a:latin typeface="+mn-lt"/>
          <a:ea typeface="+mn-lt"/>
          <a:cs typeface="+mn-lt"/>
          <a:sym typeface="Arial"/>
        </a:defRPr>
      </a:lvl6pPr>
      <a:lvl7pPr marL="3200400" marR="0" lvl="6" indent="-298450" algn="l" rtl="0">
        <a:lnSpc>
          <a:spcPct val="100000"/>
        </a:lnSpc>
        <a:buFont typeface="+mn-lt"/>
        <a:defRPr sz="1500" b="0" i="0" u="none" strike="noStrike" cap="none">
          <a:solidFill>
            <a:schemeClr val="dk1"/>
          </a:solidFill>
          <a:latin typeface="+mn-lt"/>
          <a:ea typeface="+mn-lt"/>
          <a:cs typeface="+mn-lt"/>
          <a:sym typeface="Arial"/>
        </a:defRPr>
      </a:lvl7pPr>
      <a:lvl8pPr marL="3657600" marR="0" lvl="7" indent="-298450" algn="l" rtl="0">
        <a:lnSpc>
          <a:spcPct val="100000"/>
        </a:lnSpc>
        <a:buFont typeface="+mn-lt"/>
        <a:defRPr sz="1500" b="0" i="0" u="none" strike="noStrike" cap="none">
          <a:solidFill>
            <a:schemeClr val="dk1"/>
          </a:solidFill>
          <a:latin typeface="+mn-lt"/>
          <a:ea typeface="+mn-lt"/>
          <a:cs typeface="+mn-lt"/>
          <a:sym typeface="Arial"/>
        </a:defRPr>
      </a:lvl8pPr>
      <a:lvl9pPr marL="4114800" marR="0" lvl="8" indent="-298450" algn="l" rtl="0">
        <a:lnSpc>
          <a:spcPct val="100000"/>
        </a:lnSpc>
        <a:buFont typeface="+mn-lt"/>
        <a:defRPr sz="1500" b="0" i="0" u="none" strike="noStrike" cap="none">
          <a:solidFill>
            <a:schemeClr val="dk1"/>
          </a:solidFill>
          <a:latin typeface="+mn-lt"/>
          <a:ea typeface="+mn-lt"/>
          <a:cs typeface="+mn-lt"/>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16">
          <p15:clr>
            <a:srgbClr val="E46962"/>
          </p15:clr>
        </p15:guide>
        <p15:guide id="2" pos="5564">
          <p15:clr>
            <a:srgbClr val="E46962"/>
          </p15:clr>
        </p15:guide>
        <p15:guide id="3" orient="horz" pos="232" userDrawn="1">
          <p15:clr>
            <a:srgbClr val="E46962"/>
          </p15:clr>
        </p15:guide>
        <p15:guide id="4" orient="horz" pos="3024">
          <p15:clr>
            <a:srgbClr val="E46962"/>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a:spLocks noGrp="1"/>
          </p:cNvSpPr>
          <p:nvPr>
            <p:ph type="title"/>
          </p:nvPr>
        </p:nvSpPr>
        <p:spPr>
          <a:xfrm>
            <a:off x="415600" y="593367"/>
            <a:ext cx="11360800" cy="763600"/>
          </a:xfrm>
          <a:prstGeom prst="rect">
            <a:avLst/>
          </a:prstGeom>
          <a:noFill/>
          <a:ln>
            <a:noFill/>
          </a:ln>
        </p:spPr>
        <p:txBody>
          <a:bodyPr spcFirstLastPara="1" wrap="square" lIns="0" tIns="0" rIns="0" bIns="0" anchor="t" anchorCtr="0">
            <a:noAutofit/>
          </a:bodyPr>
          <a:lstStyle>
            <a:lvl1pPr>
              <a:defRPr b="1">
                <a:solidFill>
                  <a:schemeClr val="dk1"/>
                </a:solidFill>
              </a:defRPr>
            </a:lvl1pPr>
            <a:lvl2pPr>
              <a:defRPr b="1">
                <a:solidFill>
                  <a:schemeClr val="dk1"/>
                </a:solidFill>
              </a:defRPr>
            </a:lvl2pPr>
            <a:lvl3pPr>
              <a:defRPr b="1">
                <a:solidFill>
                  <a:schemeClr val="dk1"/>
                </a:solidFill>
              </a:defRPr>
            </a:lvl3pPr>
            <a:lvl4pPr>
              <a:defRPr b="1">
                <a:solidFill>
                  <a:schemeClr val="dk1"/>
                </a:solidFill>
              </a:defRPr>
            </a:lvl4pPr>
            <a:lvl5pPr>
              <a:defRPr b="1">
                <a:solidFill>
                  <a:schemeClr val="dk1"/>
                </a:solidFill>
              </a:defRPr>
            </a:lvl5pPr>
            <a:lvl6pPr>
              <a:defRPr b="1">
                <a:solidFill>
                  <a:schemeClr val="dk1"/>
                </a:solidFill>
              </a:defRPr>
            </a:lvl6pPr>
            <a:lvl7pPr>
              <a:defRPr b="1">
                <a:solidFill>
                  <a:schemeClr val="dk1"/>
                </a:solidFill>
              </a:defRPr>
            </a:lvl7pPr>
            <a:lvl8pPr>
              <a:defRPr b="1">
                <a:solidFill>
                  <a:schemeClr val="dk1"/>
                </a:solidFill>
              </a:defRPr>
            </a:lvl8pPr>
            <a:lvl9pPr>
              <a:defRPr b="1">
                <a:solidFill>
                  <a:schemeClr val="dk1"/>
                </a:solidFill>
              </a:defRPr>
            </a:lvl9pPr>
          </a:lstStyle>
          <a:p>
            <a:r>
              <a:rPr lang="en-US"/>
              <a:t>Click to edit Master title style</a:t>
            </a:r>
          </a:p>
        </p:txBody>
      </p:sp>
      <p:sp>
        <p:nvSpPr>
          <p:cNvPr id="7" name="Google Shape;7;p1"/>
          <p:cNvSpPr>
            <a:spLocks noGrp="1"/>
          </p:cNvSpPr>
          <p:nvPr>
            <p:ph type="body" idx="1"/>
          </p:nvPr>
        </p:nvSpPr>
        <p:spPr>
          <a:xfrm>
            <a:off x="415600" y="1536633"/>
            <a:ext cx="11360800" cy="4555200"/>
          </a:xfrm>
          <a:prstGeom prst="rect">
            <a:avLst/>
          </a:prstGeom>
          <a:noFill/>
          <a:ln>
            <a:noFill/>
          </a:ln>
        </p:spPr>
        <p:txBody>
          <a:bodyPr spcFirstLastPara="1" wrap="square" lIns="0" tIns="0" rIns="0" bIns="0" anchor="t"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
        <p:nvSpPr>
          <p:cNvPr id="8" name="Google Shape;8;p1"/>
          <p:cNvSpPr>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algn="r">
              <a:defRPr>
                <a:solidFill>
                  <a:schemeClr val="dk2"/>
                </a:solidFill>
                <a:latin typeface="Aptos Light" panose="020B0004020202020204" pitchFamily="34" charset="0"/>
              </a:defRPr>
            </a:lvl1pPr>
            <a:lvl2pPr algn="r">
              <a:defRPr>
                <a:solidFill>
                  <a:schemeClr val="dk2"/>
                </a:solidFill>
              </a:defRPr>
            </a:lvl2pPr>
            <a:lvl3pPr algn="r">
              <a:defRPr>
                <a:solidFill>
                  <a:schemeClr val="dk2"/>
                </a:solidFill>
              </a:defRPr>
            </a:lvl3pPr>
            <a:lvl4pPr algn="r">
              <a:defRPr>
                <a:solidFill>
                  <a:schemeClr val="dk2"/>
                </a:solidFill>
              </a:defRPr>
            </a:lvl4pPr>
            <a:lvl5pPr algn="r">
              <a:defRPr>
                <a:solidFill>
                  <a:schemeClr val="dk2"/>
                </a:solidFill>
              </a:defRPr>
            </a:lvl5pPr>
            <a:lvl6pPr algn="r">
              <a:defRPr>
                <a:solidFill>
                  <a:schemeClr val="dk2"/>
                </a:solidFill>
              </a:defRPr>
            </a:lvl6pPr>
            <a:lvl7pPr algn="r">
              <a:defRPr>
                <a:solidFill>
                  <a:schemeClr val="dk2"/>
                </a:solidFill>
              </a:defRPr>
            </a:lvl7pPr>
            <a:lvl8pPr algn="r">
              <a:defRPr>
                <a:solidFill>
                  <a:schemeClr val="dk2"/>
                </a:solidFill>
              </a:defRPr>
            </a:lvl8pPr>
            <a:lvl9pPr algn="r">
              <a:defRPr>
                <a:solidFill>
                  <a:schemeClr val="dk2"/>
                </a:solidFill>
              </a:defRPr>
            </a:lvl9pPr>
          </a:lstStyle>
          <a:p>
            <a:fld id="{00000000-1234-1234-1234-12341234123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193" r:id="rId1"/>
    <p:sldLayoutId id="2147484194" r:id="rId2"/>
    <p:sldLayoutId id="2147484195" r:id="rId3"/>
    <p:sldLayoutId id="2147484196" r:id="rId4"/>
    <p:sldLayoutId id="2147484197" r:id="rId5"/>
    <p:sldLayoutId id="2147484198" r:id="rId6"/>
    <p:sldLayoutId id="2147484199" r:id="rId7"/>
    <p:sldLayoutId id="2147484200" r:id="rId8"/>
    <p:sldLayoutId id="2147484201" r:id="rId9"/>
    <p:sldLayoutId id="2147484202" r:id="rId10"/>
    <p:sldLayoutId id="2147484203" r:id="rId11"/>
    <p:sldLayoutId id="2147484204" r:id="rId12"/>
    <p:sldLayoutId id="2147484205" r:id="rId13"/>
    <p:sldLayoutId id="2147484206" r:id="rId14"/>
    <p:sldLayoutId id="2147484207" r:id="rId15"/>
    <p:sldLayoutId id="2147484208" r:id="rId16"/>
    <p:sldLayoutId id="2147484209" r:id="rId17"/>
    <p:sldLayoutId id="2147484210" r:id="rId18"/>
    <p:sldLayoutId id="2147484211" r:id="rId19"/>
    <p:sldLayoutId id="2147484212" r:id="rId20"/>
    <p:sldLayoutId id="2147484213" r:id="rId21"/>
    <p:sldLayoutId id="2147484214" r:id="rId22"/>
    <p:sldLayoutId id="2147484215" r:id="rId23"/>
    <p:sldLayoutId id="2147484216" r:id="rId24"/>
    <p:sldLayoutId id="2147484217" r:id="rId25"/>
    <p:sldLayoutId id="2147484218" r:id="rId26"/>
    <p:sldLayoutId id="2147484219" r:id="rId27"/>
    <p:sldLayoutId id="2147484220" r:id="rId28"/>
    <p:sldLayoutId id="2147484221" r:id="rId29"/>
    <p:sldLayoutId id="2147484222" r:id="rId30"/>
    <p:sldLayoutId id="2147484223" r:id="rId31"/>
    <p:sldLayoutId id="2147484224" r:id="rId32"/>
    <p:sldLayoutId id="2147484225" r:id="rId33"/>
    <p:sldLayoutId id="2147484226" r:id="rId34"/>
    <p:sldLayoutId id="2147484227" r:id="rId35"/>
    <p:sldLayoutId id="2147484228" r:id="rId36"/>
    <p:sldLayoutId id="2147484229" r:id="rId37"/>
    <p:sldLayoutId id="2147484230" r:id="rId38"/>
    <p:sldLayoutId id="2147484231" r:id="rId39"/>
    <p:sldLayoutId id="2147484232" r:id="rId40"/>
    <p:sldLayoutId id="2147484233" r:id="rId41"/>
    <p:sldLayoutId id="2147484234" r:id="rId42"/>
    <p:sldLayoutId id="2147484235" r:id="rId43"/>
    <p:sldLayoutId id="2147484236" r:id="rId44"/>
    <p:sldLayoutId id="2147484237" r:id="rId45"/>
    <p:sldLayoutId id="2147484238" r:id="rId46"/>
    <p:sldLayoutId id="2147484239" r:id="rId47"/>
    <p:sldLayoutId id="2147484240" r:id="rId48"/>
    <p:sldLayoutId id="2147484241" r:id="rId49"/>
    <p:sldLayoutId id="2147484242" r:id="rId50"/>
    <p:sldLayoutId id="2147484243" r:id="rId51"/>
    <p:sldLayoutId id="2147484244" r:id="rId52"/>
    <p:sldLayoutId id="2147484245" r:id="rId53"/>
    <p:sldLayoutId id="2147484246" r:id="rId54"/>
  </p:sldLayoutIdLst>
  <p:hf sldNum="0" hdr="0" ftr="0" dt="0"/>
  <p:txStyles>
    <p:titleStyle>
      <a:defPPr marR="0" lvl="0" algn="l" rtl="0">
        <a:lnSpc>
          <a:spcPct val="100000"/>
        </a:lnSpc>
        <a:spcBef>
          <a:spcPts val="0"/>
        </a:spcBef>
        <a:spcAft>
          <a:spcPts val="0"/>
        </a:spcAft>
      </a:defPPr>
      <a:lvl1pPr marR="0" lvl="0" indent="0" algn="l" rtl="0">
        <a:lnSpc>
          <a:spcPct val="120000"/>
        </a:lnSpc>
        <a:buFont typeface="+mj-lt"/>
        <a:defRPr sz="3200" b="1" i="0" u="none" strike="noStrike" cap="none">
          <a:solidFill>
            <a:schemeClr val="dk1"/>
          </a:solidFill>
          <a:latin typeface="+mj-lt"/>
          <a:ea typeface="+mj-lt"/>
          <a:cs typeface="+mj-lt"/>
          <a:sym typeface="+mn-lt"/>
        </a:defRPr>
      </a:lvl1pPr>
      <a:lvl2pPr marR="0" lvl="1" algn="l" rtl="0">
        <a:lnSpc>
          <a:spcPct val="100000"/>
        </a:lnSpc>
        <a:buFont typeface="+mj-lt"/>
        <a:defRPr sz="2000" b="1" i="0" u="none" strike="noStrike" cap="none">
          <a:solidFill>
            <a:schemeClr val="dk1"/>
          </a:solidFill>
          <a:latin typeface="+mj-lt"/>
          <a:ea typeface="+mj-lt"/>
          <a:cs typeface="+mj-lt"/>
          <a:sym typeface="+mn-lt"/>
        </a:defRPr>
      </a:lvl2pPr>
      <a:lvl3pPr marR="0" lvl="2" algn="l" rtl="0">
        <a:lnSpc>
          <a:spcPct val="100000"/>
        </a:lnSpc>
        <a:buFont typeface="+mj-lt"/>
        <a:defRPr sz="2000" b="1" i="0" u="none" strike="noStrike" cap="none">
          <a:solidFill>
            <a:schemeClr val="dk1"/>
          </a:solidFill>
          <a:latin typeface="+mj-lt"/>
          <a:ea typeface="+mj-lt"/>
          <a:cs typeface="+mj-lt"/>
          <a:sym typeface="+mn-lt"/>
        </a:defRPr>
      </a:lvl3pPr>
      <a:lvl4pPr marR="0" lvl="3" algn="l" rtl="0">
        <a:lnSpc>
          <a:spcPct val="100000"/>
        </a:lnSpc>
        <a:buFont typeface="+mj-lt"/>
        <a:defRPr sz="2000" b="1" i="0" u="none" strike="noStrike" cap="none">
          <a:solidFill>
            <a:schemeClr val="dk1"/>
          </a:solidFill>
          <a:latin typeface="+mj-lt"/>
          <a:ea typeface="+mj-lt"/>
          <a:cs typeface="+mj-lt"/>
          <a:sym typeface="+mn-lt"/>
        </a:defRPr>
      </a:lvl4pPr>
      <a:lvl5pPr marR="0" lvl="4" algn="l" rtl="0">
        <a:lnSpc>
          <a:spcPct val="100000"/>
        </a:lnSpc>
        <a:buFont typeface="+mj-lt"/>
        <a:defRPr sz="2000" b="1" i="0" u="none" strike="noStrike" cap="none">
          <a:solidFill>
            <a:schemeClr val="dk1"/>
          </a:solidFill>
          <a:latin typeface="+mj-lt"/>
          <a:ea typeface="+mj-lt"/>
          <a:cs typeface="+mj-lt"/>
          <a:sym typeface="+mn-lt"/>
        </a:defRPr>
      </a:lvl5pPr>
      <a:lvl6pPr marR="0" lvl="5" algn="l" rtl="0">
        <a:lnSpc>
          <a:spcPct val="100000"/>
        </a:lnSpc>
        <a:buFont typeface="+mj-lt"/>
        <a:defRPr sz="2000" b="1" i="0" u="none" strike="noStrike" cap="none">
          <a:solidFill>
            <a:schemeClr val="dk1"/>
          </a:solidFill>
          <a:latin typeface="+mj-lt"/>
          <a:ea typeface="+mj-lt"/>
          <a:cs typeface="+mj-lt"/>
          <a:sym typeface="+mn-lt"/>
        </a:defRPr>
      </a:lvl6pPr>
      <a:lvl7pPr marR="0" lvl="6" algn="l" rtl="0">
        <a:lnSpc>
          <a:spcPct val="100000"/>
        </a:lnSpc>
        <a:buFont typeface="+mj-lt"/>
        <a:defRPr sz="2000" b="1" i="0" u="none" strike="noStrike" cap="none">
          <a:solidFill>
            <a:schemeClr val="dk1"/>
          </a:solidFill>
          <a:latin typeface="+mj-lt"/>
          <a:ea typeface="+mj-lt"/>
          <a:cs typeface="+mj-lt"/>
          <a:sym typeface="+mn-lt"/>
        </a:defRPr>
      </a:lvl7pPr>
      <a:lvl8pPr marR="0" lvl="7" algn="l" rtl="0">
        <a:lnSpc>
          <a:spcPct val="100000"/>
        </a:lnSpc>
        <a:buFont typeface="+mj-lt"/>
        <a:defRPr sz="2000" b="1" i="0" u="none" strike="noStrike" cap="none">
          <a:solidFill>
            <a:schemeClr val="dk1"/>
          </a:solidFill>
          <a:latin typeface="+mj-lt"/>
          <a:ea typeface="+mj-lt"/>
          <a:cs typeface="+mj-lt"/>
          <a:sym typeface="+mn-lt"/>
        </a:defRPr>
      </a:lvl8pPr>
      <a:lvl9pPr marR="0" lvl="8" algn="l" rtl="0">
        <a:lnSpc>
          <a:spcPct val="100000"/>
        </a:lnSpc>
        <a:buFont typeface="+mj-lt"/>
        <a:defRPr sz="2000" b="1" i="0" u="none" strike="noStrike" cap="none">
          <a:solidFill>
            <a:schemeClr val="dk1"/>
          </a:solidFill>
          <a:latin typeface="+mj-lt"/>
          <a:ea typeface="+mj-lt"/>
          <a:cs typeface="+mj-lt"/>
          <a:sym typeface="+mn-lt"/>
        </a:defRPr>
      </a:lvl9pPr>
    </p:titleStyle>
    <p:bodyStyle>
      <a:defPPr marR="0" lvl="0" algn="l" rtl="0">
        <a:lnSpc>
          <a:spcPct val="100000"/>
        </a:lnSpc>
        <a:spcBef>
          <a:spcPts val="0"/>
        </a:spcBef>
        <a:spcAft>
          <a:spcPts val="0"/>
        </a:spcAft>
      </a:defPPr>
      <a:lvl1pPr marL="457200" marR="0" lvl="0" indent="0" algn="l" rtl="0">
        <a:lnSpc>
          <a:spcPct val="120000"/>
        </a:lnSpc>
        <a:buFont typeface="+mn-lt"/>
        <a:defRPr sz="1600" b="0" i="0" u="none" strike="noStrike" cap="none">
          <a:solidFill>
            <a:schemeClr val="dk2"/>
          </a:solidFill>
          <a:latin typeface="+mn-lt"/>
          <a:ea typeface="+mn-lt"/>
          <a:cs typeface="+mn-lt"/>
          <a:sym typeface="+mn-lt"/>
        </a:defRPr>
      </a:lvl1pPr>
      <a:lvl2pPr marL="914400" marR="0" lvl="1" indent="-298450" algn="l" rtl="0">
        <a:lnSpc>
          <a:spcPct val="100000"/>
        </a:lnSpc>
        <a:buFont typeface="+mn-lt"/>
        <a:defRPr sz="1100" b="0" i="0" u="none" strike="noStrike" cap="none">
          <a:solidFill>
            <a:schemeClr val="dk2"/>
          </a:solidFill>
          <a:latin typeface="+mn-lt"/>
          <a:ea typeface="+mn-lt"/>
          <a:cs typeface="+mn-lt"/>
          <a:sym typeface="+mn-lt"/>
        </a:defRPr>
      </a:lvl2pPr>
      <a:lvl3pPr marL="1371600" marR="0" lvl="2" indent="-298450" algn="l" rtl="0">
        <a:lnSpc>
          <a:spcPct val="100000"/>
        </a:lnSpc>
        <a:buFont typeface="+mn-lt"/>
        <a:defRPr sz="1100" b="0" i="0" u="none" strike="noStrike" cap="none">
          <a:solidFill>
            <a:schemeClr val="dk2"/>
          </a:solidFill>
          <a:latin typeface="+mn-lt"/>
          <a:ea typeface="+mn-lt"/>
          <a:cs typeface="+mn-lt"/>
          <a:sym typeface="+mn-lt"/>
        </a:defRPr>
      </a:lvl3pPr>
      <a:lvl4pPr marL="1828800" marR="0" lvl="3" indent="-298450" algn="l" rtl="0">
        <a:lnSpc>
          <a:spcPct val="100000"/>
        </a:lnSpc>
        <a:buFont typeface="+mn-lt"/>
        <a:defRPr sz="1100" b="0" i="0" u="none" strike="noStrike" cap="none">
          <a:solidFill>
            <a:schemeClr val="dk2"/>
          </a:solidFill>
          <a:latin typeface="+mn-lt"/>
          <a:ea typeface="+mn-lt"/>
          <a:cs typeface="+mn-lt"/>
          <a:sym typeface="+mn-lt"/>
        </a:defRPr>
      </a:lvl4pPr>
      <a:lvl5pPr marL="2286000" marR="0" lvl="4" indent="-298450" algn="l" rtl="0">
        <a:lnSpc>
          <a:spcPct val="100000"/>
        </a:lnSpc>
        <a:buFont typeface="+mn-lt"/>
        <a:defRPr sz="1100" b="0" i="0" u="none" strike="noStrike" cap="none">
          <a:solidFill>
            <a:schemeClr val="dk2"/>
          </a:solidFill>
          <a:latin typeface="+mn-lt"/>
          <a:ea typeface="+mn-lt"/>
          <a:cs typeface="+mn-lt"/>
          <a:sym typeface="+mn-lt"/>
        </a:defRPr>
      </a:lvl5pPr>
      <a:lvl6pPr marL="2743200" marR="0" lvl="5" indent="-298450" algn="l" rtl="0">
        <a:lnSpc>
          <a:spcPct val="100000"/>
        </a:lnSpc>
        <a:buFont typeface="+mn-lt"/>
        <a:defRPr sz="1100" b="0" i="0" u="none" strike="noStrike" cap="none">
          <a:solidFill>
            <a:schemeClr val="dk2"/>
          </a:solidFill>
          <a:latin typeface="+mn-lt"/>
          <a:ea typeface="+mn-lt"/>
          <a:cs typeface="+mn-lt"/>
          <a:sym typeface="+mn-lt"/>
        </a:defRPr>
      </a:lvl6pPr>
      <a:lvl7pPr marL="3200400" marR="0" lvl="6" indent="-298450" algn="l" rtl="0">
        <a:lnSpc>
          <a:spcPct val="100000"/>
        </a:lnSpc>
        <a:buFont typeface="+mn-lt"/>
        <a:defRPr sz="1100" b="0" i="0" u="none" strike="noStrike" cap="none">
          <a:solidFill>
            <a:schemeClr val="dk2"/>
          </a:solidFill>
          <a:latin typeface="+mn-lt"/>
          <a:ea typeface="+mn-lt"/>
          <a:cs typeface="+mn-lt"/>
          <a:sym typeface="+mn-lt"/>
        </a:defRPr>
      </a:lvl7pPr>
      <a:lvl8pPr marL="3657600" marR="0" lvl="7" indent="-298450" algn="l" rtl="0">
        <a:lnSpc>
          <a:spcPct val="100000"/>
        </a:lnSpc>
        <a:buFont typeface="+mn-lt"/>
        <a:defRPr sz="1100" b="0" i="0" u="none" strike="noStrike" cap="none">
          <a:solidFill>
            <a:schemeClr val="dk2"/>
          </a:solidFill>
          <a:latin typeface="+mn-lt"/>
          <a:ea typeface="+mn-lt"/>
          <a:cs typeface="+mn-lt"/>
          <a:sym typeface="+mn-lt"/>
        </a:defRPr>
      </a:lvl8pPr>
      <a:lvl9pPr marL="4114800" marR="0" lvl="8" indent="-298450" algn="l" rtl="0">
        <a:lnSpc>
          <a:spcPct val="100000"/>
        </a:lnSpc>
        <a:buFont typeface="+mn-lt"/>
        <a:defRPr sz="1100" b="0" i="0" u="none" strike="noStrike" cap="none">
          <a:solidFill>
            <a:schemeClr val="dk2"/>
          </a:solidFill>
          <a:latin typeface="+mn-lt"/>
          <a:ea typeface="+mn-lt"/>
          <a:cs typeface="+mn-lt"/>
          <a:sym typeface="+mn-lt"/>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1pPr>
      <a:lvl2pPr marR="0" lvl="1"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2pPr>
      <a:lvl3pPr marR="0" lvl="2"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3pPr>
      <a:lvl4pPr marR="0" lvl="3"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4pPr>
      <a:lvl5pPr marR="0" lvl="4"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5pPr>
      <a:lvl6pPr marR="0" lvl="5"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6pPr>
      <a:lvl7pPr marR="0" lvl="6"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7pPr>
      <a:lvl8pPr marR="0" lvl="7"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8pPr>
      <a:lvl9pPr marR="0" lvl="8"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9pPr>
    </p:otherStyle>
  </p:txStyles>
  <p:extLst>
    <p:ext uri="{27BBF7A9-308A-43DC-89C8-2F10F3537804}">
      <p15:sldGuideLst xmlns:p15="http://schemas.microsoft.com/office/powerpoint/2012/main">
        <p15:guide id="1" pos="227">
          <p15:clr>
            <a:srgbClr val="E46962"/>
          </p15:clr>
        </p15:guide>
        <p15:guide id="2" orient="horz" pos="227">
          <p15:clr>
            <a:srgbClr val="E46962"/>
          </p15:clr>
        </p15:guide>
        <p15:guide id="3" pos="7446" userDrawn="1">
          <p15:clr>
            <a:srgbClr val="E46962"/>
          </p15:clr>
        </p15:guide>
        <p15:guide id="4" orient="horz" pos="4065" userDrawn="1">
          <p15:clr>
            <a:srgbClr val="E46962"/>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a:spLocks noGrp="1"/>
          </p:cNvSpPr>
          <p:nvPr>
            <p:ph type="title"/>
          </p:nvPr>
        </p:nvSpPr>
        <p:spPr>
          <a:xfrm>
            <a:off x="415600" y="593367"/>
            <a:ext cx="11360800" cy="763600"/>
          </a:xfrm>
          <a:prstGeom prst="rect">
            <a:avLst/>
          </a:prstGeom>
          <a:noFill/>
          <a:ln>
            <a:noFill/>
          </a:ln>
        </p:spPr>
        <p:txBody>
          <a:bodyPr spcFirstLastPara="1" wrap="square" lIns="0" tIns="0" rIns="0" bIns="0" anchor="t" anchorCtr="0">
            <a:noAutofit/>
          </a:bodyPr>
          <a:lstStyle>
            <a:lvl1pPr>
              <a:defRPr b="1">
                <a:solidFill>
                  <a:schemeClr val="accent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a:t>Click to edit Master title style</a:t>
            </a:r>
          </a:p>
        </p:txBody>
      </p:sp>
      <p:sp>
        <p:nvSpPr>
          <p:cNvPr id="7" name="Google Shape;7;p1"/>
          <p:cNvSpPr>
            <a:spLocks noGrp="1"/>
          </p:cNvSpPr>
          <p:nvPr>
            <p:ph type="body" idx="1"/>
          </p:nvPr>
        </p:nvSpPr>
        <p:spPr>
          <a:xfrm>
            <a:off x="415600" y="1536633"/>
            <a:ext cx="11360800" cy="4555200"/>
          </a:xfrm>
          <a:prstGeom prst="rect">
            <a:avLst/>
          </a:prstGeom>
          <a:noFill/>
          <a:ln>
            <a:noFill/>
          </a:ln>
        </p:spPr>
        <p:txBody>
          <a:bodyPr spcFirstLastPara="1" wrap="square" lIns="0" tIns="0" rIns="0" bIns="0" anchor="t" anchorCtr="0">
            <a:noAutofit/>
          </a:bodyPr>
          <a:lstStyle>
            <a:lvl1pPr marL="457200" indent="-298450">
              <a:defRPr>
                <a:solidFill>
                  <a:schemeClr val="dk2"/>
                </a:solidFill>
              </a:defRPr>
            </a:lvl1pPr>
            <a:lvl2pPr marL="914400" indent="-298450">
              <a:defRPr>
                <a:solidFill>
                  <a:schemeClr val="dk2"/>
                </a:solidFill>
              </a:defRPr>
            </a:lvl2pPr>
            <a:lvl3pPr marL="1371600" indent="-298450">
              <a:defRPr>
                <a:solidFill>
                  <a:schemeClr val="dk2"/>
                </a:solidFill>
              </a:defRPr>
            </a:lvl3pPr>
            <a:lvl4pPr marL="1828800" indent="-298450">
              <a:defRPr>
                <a:solidFill>
                  <a:schemeClr val="dk2"/>
                </a:solidFill>
              </a:defRPr>
            </a:lvl4pPr>
            <a:lvl5pPr marL="2286000" indent="-298450">
              <a:defRPr>
                <a:solidFill>
                  <a:schemeClr val="dk2"/>
                </a:solidFill>
              </a:defRPr>
            </a:lvl5pPr>
            <a:lvl6pPr marL="2743200" indent="-298450">
              <a:defRPr>
                <a:solidFill>
                  <a:schemeClr val="dk2"/>
                </a:solidFill>
              </a:defRPr>
            </a:lvl6pPr>
            <a:lvl7pPr marL="3200400" indent="-298450">
              <a:defRPr>
                <a:solidFill>
                  <a:schemeClr val="dk2"/>
                </a:solidFill>
              </a:defRPr>
            </a:lvl7pPr>
            <a:lvl8pPr marL="3657600" indent="-298450">
              <a:defRPr>
                <a:solidFill>
                  <a:schemeClr val="dk2"/>
                </a:solidFill>
              </a:defRPr>
            </a:lvl8pPr>
            <a:lvl9pPr marL="4114800" indent="-298450">
              <a:defRPr>
                <a:solidFill>
                  <a:schemeClr val="dk2"/>
                </a:solidFill>
              </a:defRPr>
            </a:lvl9pPr>
          </a:lstStyle>
          <a:p>
            <a:r>
              <a:rPr lang="en-US"/>
              <a:t>Click to edit Master text styles</a:t>
            </a:r>
          </a:p>
        </p:txBody>
      </p:sp>
      <p:sp>
        <p:nvSpPr>
          <p:cNvPr id="8" name="Google Shape;8;p1"/>
          <p:cNvSpPr>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algn="r">
              <a:defRPr>
                <a:solidFill>
                  <a:schemeClr val="dk2"/>
                </a:solidFill>
              </a:defRPr>
            </a:lvl1pPr>
            <a:lvl2pPr algn="r">
              <a:defRPr>
                <a:solidFill>
                  <a:schemeClr val="dk2"/>
                </a:solidFill>
              </a:defRPr>
            </a:lvl2pPr>
            <a:lvl3pPr algn="r">
              <a:defRPr>
                <a:solidFill>
                  <a:schemeClr val="dk2"/>
                </a:solidFill>
              </a:defRPr>
            </a:lvl3pPr>
            <a:lvl4pPr algn="r">
              <a:defRPr>
                <a:solidFill>
                  <a:schemeClr val="dk2"/>
                </a:solidFill>
              </a:defRPr>
            </a:lvl4pPr>
            <a:lvl5pPr algn="r">
              <a:defRPr>
                <a:solidFill>
                  <a:schemeClr val="dk2"/>
                </a:solidFill>
              </a:defRPr>
            </a:lvl5pPr>
            <a:lvl6pPr algn="r">
              <a:defRPr>
                <a:solidFill>
                  <a:schemeClr val="dk2"/>
                </a:solidFill>
              </a:defRPr>
            </a:lvl6pPr>
            <a:lvl7pPr algn="r">
              <a:defRPr>
                <a:solidFill>
                  <a:schemeClr val="dk2"/>
                </a:solidFill>
              </a:defRPr>
            </a:lvl7pPr>
            <a:lvl8pPr algn="r">
              <a:defRPr>
                <a:solidFill>
                  <a:schemeClr val="dk2"/>
                </a:solidFill>
              </a:defRPr>
            </a:lvl8pPr>
            <a:lvl9pPr algn="r">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lt2" tx2="dk2" accent1="accent1" accent2="accent2" accent3="accent3" accent4="accent4" accent5="accent5" accent6="accent6" hlink="hlink" folHlink="folHlink"/>
  <p:sldLayoutIdLst>
    <p:sldLayoutId id="2147484248" r:id="rId1"/>
    <p:sldLayoutId id="2147484249" r:id="rId2"/>
    <p:sldLayoutId id="2147484250" r:id="rId3"/>
    <p:sldLayoutId id="2147484251" r:id="rId4"/>
    <p:sldLayoutId id="2147484252" r:id="rId5"/>
    <p:sldLayoutId id="2147484253" r:id="rId6"/>
    <p:sldLayoutId id="2147484254" r:id="rId7"/>
    <p:sldLayoutId id="2147484255" r:id="rId8"/>
    <p:sldLayoutId id="2147484256" r:id="rId9"/>
    <p:sldLayoutId id="2147484257" r:id="rId10"/>
    <p:sldLayoutId id="2147484258" r:id="rId11"/>
    <p:sldLayoutId id="2147484259" r:id="rId12"/>
    <p:sldLayoutId id="2147484260" r:id="rId13"/>
    <p:sldLayoutId id="2147484261" r:id="rId14"/>
    <p:sldLayoutId id="2147484262" r:id="rId15"/>
    <p:sldLayoutId id="2147484263" r:id="rId16"/>
    <p:sldLayoutId id="2147484264" r:id="rId17"/>
    <p:sldLayoutId id="2147484265" r:id="rId18"/>
    <p:sldLayoutId id="2147484266" r:id="rId19"/>
    <p:sldLayoutId id="2147484267" r:id="rId20"/>
    <p:sldLayoutId id="2147484268" r:id="rId21"/>
    <p:sldLayoutId id="2147484269" r:id="rId22"/>
    <p:sldLayoutId id="2147484270" r:id="rId23"/>
    <p:sldLayoutId id="2147484271" r:id="rId24"/>
    <p:sldLayoutId id="2147484272" r:id="rId25"/>
    <p:sldLayoutId id="2147484273" r:id="rId26"/>
    <p:sldLayoutId id="2147484274" r:id="rId27"/>
    <p:sldLayoutId id="2147484275" r:id="rId28"/>
    <p:sldLayoutId id="2147484276" r:id="rId29"/>
    <p:sldLayoutId id="2147484277" r:id="rId30"/>
    <p:sldLayoutId id="2147484278" r:id="rId31"/>
    <p:sldLayoutId id="2147484279" r:id="rId32"/>
    <p:sldLayoutId id="2147484280" r:id="rId33"/>
    <p:sldLayoutId id="2147484281" r:id="rId34"/>
    <p:sldLayoutId id="2147484282" r:id="rId35"/>
    <p:sldLayoutId id="2147484283" r:id="rId36"/>
    <p:sldLayoutId id="2147484284" r:id="rId37"/>
    <p:sldLayoutId id="2147484285" r:id="rId38"/>
    <p:sldLayoutId id="2147484286" r:id="rId39"/>
    <p:sldLayoutId id="2147484287" r:id="rId40"/>
    <p:sldLayoutId id="2147484288" r:id="rId41"/>
    <p:sldLayoutId id="2147484289" r:id="rId42"/>
    <p:sldLayoutId id="2147484290" r:id="rId43"/>
    <p:sldLayoutId id="2147484291" r:id="rId44"/>
    <p:sldLayoutId id="2147484292" r:id="rId45"/>
    <p:sldLayoutId id="2147484293" r:id="rId46"/>
    <p:sldLayoutId id="2147484294" r:id="rId47"/>
    <p:sldLayoutId id="2147484295" r:id="rId48"/>
    <p:sldLayoutId id="2147484296" r:id="rId49"/>
    <p:sldLayoutId id="2147484297" r:id="rId50"/>
    <p:sldLayoutId id="2147484298" r:id="rId51"/>
    <p:sldLayoutId id="2147484299" r:id="rId52"/>
    <p:sldLayoutId id="2147484300" r:id="rId53"/>
  </p:sldLayoutIdLst>
  <p:hf sldNum="0" hdr="0" ftr="0" dt="0"/>
  <p:txStyles>
    <p:titleStyle>
      <a:defPPr marR="0" lvl="0" algn="l" rtl="0">
        <a:lnSpc>
          <a:spcPct val="100000"/>
        </a:lnSpc>
        <a:spcBef>
          <a:spcPts val="0"/>
        </a:spcBef>
        <a:spcAft>
          <a:spcPts val="0"/>
        </a:spcAft>
      </a:defPPr>
      <a:lvl1pPr marR="0" lvl="0" indent="0" algn="l" rtl="0">
        <a:lnSpc>
          <a:spcPct val="90000"/>
        </a:lnSpc>
        <a:buFont typeface="+mj-lt"/>
        <a:defRPr sz="2800" b="1" i="0" u="none" strike="noStrike" cap="none">
          <a:solidFill>
            <a:schemeClr val="accent1"/>
          </a:solidFill>
          <a:latin typeface="+mj-lt"/>
          <a:ea typeface="+mj-lt"/>
          <a:cs typeface="+mj-lt"/>
          <a:sym typeface="+mn-lt"/>
        </a:defRPr>
      </a:lvl1pPr>
      <a:lvl2pPr marR="0" lvl="1" algn="l" rtl="0">
        <a:lnSpc>
          <a:spcPct val="100000"/>
        </a:lnSpc>
        <a:buFont typeface="+mj-lt"/>
        <a:defRPr sz="2800" b="0" i="0" u="none" strike="noStrike" cap="none">
          <a:solidFill>
            <a:schemeClr val="dk1"/>
          </a:solidFill>
          <a:latin typeface="+mj-lt"/>
          <a:ea typeface="+mj-lt"/>
          <a:cs typeface="+mj-lt"/>
          <a:sym typeface="+mn-lt"/>
        </a:defRPr>
      </a:lvl2pPr>
      <a:lvl3pPr marR="0" lvl="2" algn="l" rtl="0">
        <a:lnSpc>
          <a:spcPct val="100000"/>
        </a:lnSpc>
        <a:buFont typeface="+mj-lt"/>
        <a:defRPr sz="2800" b="0" i="0" u="none" strike="noStrike" cap="none">
          <a:solidFill>
            <a:schemeClr val="dk1"/>
          </a:solidFill>
          <a:latin typeface="+mj-lt"/>
          <a:ea typeface="+mj-lt"/>
          <a:cs typeface="+mj-lt"/>
          <a:sym typeface="+mn-lt"/>
        </a:defRPr>
      </a:lvl3pPr>
      <a:lvl4pPr marR="0" lvl="3" algn="l" rtl="0">
        <a:lnSpc>
          <a:spcPct val="100000"/>
        </a:lnSpc>
        <a:buFont typeface="+mj-lt"/>
        <a:defRPr sz="2800" b="0" i="0" u="none" strike="noStrike" cap="none">
          <a:solidFill>
            <a:schemeClr val="dk1"/>
          </a:solidFill>
          <a:latin typeface="+mj-lt"/>
          <a:ea typeface="+mj-lt"/>
          <a:cs typeface="+mj-lt"/>
          <a:sym typeface="+mn-lt"/>
        </a:defRPr>
      </a:lvl4pPr>
      <a:lvl5pPr marR="0" lvl="4" algn="l" rtl="0">
        <a:lnSpc>
          <a:spcPct val="100000"/>
        </a:lnSpc>
        <a:buFont typeface="+mj-lt"/>
        <a:defRPr sz="2800" b="0" i="0" u="none" strike="noStrike" cap="none">
          <a:solidFill>
            <a:schemeClr val="dk1"/>
          </a:solidFill>
          <a:latin typeface="+mj-lt"/>
          <a:ea typeface="+mj-lt"/>
          <a:cs typeface="+mj-lt"/>
          <a:sym typeface="+mn-lt"/>
        </a:defRPr>
      </a:lvl5pPr>
      <a:lvl6pPr marR="0" lvl="5" algn="l" rtl="0">
        <a:lnSpc>
          <a:spcPct val="100000"/>
        </a:lnSpc>
        <a:buFont typeface="+mj-lt"/>
        <a:defRPr sz="2800" b="0" i="0" u="none" strike="noStrike" cap="none">
          <a:solidFill>
            <a:schemeClr val="dk1"/>
          </a:solidFill>
          <a:latin typeface="+mj-lt"/>
          <a:ea typeface="+mj-lt"/>
          <a:cs typeface="+mj-lt"/>
          <a:sym typeface="+mn-lt"/>
        </a:defRPr>
      </a:lvl6pPr>
      <a:lvl7pPr marR="0" lvl="6" algn="l" rtl="0">
        <a:lnSpc>
          <a:spcPct val="100000"/>
        </a:lnSpc>
        <a:buFont typeface="+mj-lt"/>
        <a:defRPr sz="2800" b="0" i="0" u="none" strike="noStrike" cap="none">
          <a:solidFill>
            <a:schemeClr val="dk1"/>
          </a:solidFill>
          <a:latin typeface="+mj-lt"/>
          <a:ea typeface="+mj-lt"/>
          <a:cs typeface="+mj-lt"/>
          <a:sym typeface="+mn-lt"/>
        </a:defRPr>
      </a:lvl7pPr>
      <a:lvl8pPr marR="0" lvl="7" algn="l" rtl="0">
        <a:lnSpc>
          <a:spcPct val="100000"/>
        </a:lnSpc>
        <a:buFont typeface="+mj-lt"/>
        <a:defRPr sz="2800" b="0" i="0" u="none" strike="noStrike" cap="none">
          <a:solidFill>
            <a:schemeClr val="dk1"/>
          </a:solidFill>
          <a:latin typeface="+mj-lt"/>
          <a:ea typeface="+mj-lt"/>
          <a:cs typeface="+mj-lt"/>
          <a:sym typeface="+mn-lt"/>
        </a:defRPr>
      </a:lvl8pPr>
      <a:lvl9pPr marR="0" lvl="8" algn="l" rtl="0">
        <a:lnSpc>
          <a:spcPct val="100000"/>
        </a:lnSpc>
        <a:buFont typeface="+mj-lt"/>
        <a:defRPr sz="2800" b="0" i="0" u="none" strike="noStrike" cap="none">
          <a:solidFill>
            <a:schemeClr val="dk1"/>
          </a:solidFill>
          <a:latin typeface="+mj-lt"/>
          <a:ea typeface="+mj-lt"/>
          <a:cs typeface="+mj-lt"/>
          <a:sym typeface="+mn-lt"/>
        </a:defRPr>
      </a:lvl9pPr>
    </p:titleStyle>
    <p:bodyStyle>
      <a:defPPr marR="0" lvl="0" algn="l" rtl="0">
        <a:lnSpc>
          <a:spcPct val="100000"/>
        </a:lnSpc>
        <a:spcBef>
          <a:spcPts val="0"/>
        </a:spcBef>
        <a:spcAft>
          <a:spcPts val="0"/>
        </a:spcAft>
      </a:defPPr>
      <a:lvl1pPr marL="0" marR="0" lvl="0" indent="0" algn="l" rtl="0">
        <a:lnSpc>
          <a:spcPct val="120000"/>
        </a:lnSpc>
        <a:buFont typeface="+mn-lt"/>
        <a:defRPr sz="1400" b="0" i="0" u="none" strike="noStrike" cap="none">
          <a:solidFill>
            <a:schemeClr val="dk2"/>
          </a:solidFill>
          <a:latin typeface="+mn-lt"/>
          <a:ea typeface="+mn-lt"/>
          <a:cs typeface="+mn-lt"/>
          <a:sym typeface="+mn-lt"/>
        </a:defRPr>
      </a:lvl1pPr>
      <a:lvl2pPr marL="914400" marR="0" lvl="1" indent="-298450" algn="l" rtl="0">
        <a:lnSpc>
          <a:spcPct val="100000"/>
        </a:lnSpc>
        <a:buFont typeface="+mn-lt"/>
        <a:defRPr sz="1100" b="0" i="0" u="none" strike="noStrike" cap="none">
          <a:solidFill>
            <a:schemeClr val="dk2"/>
          </a:solidFill>
          <a:latin typeface="+mn-lt"/>
          <a:ea typeface="+mn-lt"/>
          <a:cs typeface="+mn-lt"/>
          <a:sym typeface="+mn-lt"/>
        </a:defRPr>
      </a:lvl2pPr>
      <a:lvl3pPr marL="1371600" marR="0" lvl="2" indent="-298450" algn="l" rtl="0">
        <a:lnSpc>
          <a:spcPct val="100000"/>
        </a:lnSpc>
        <a:buFont typeface="+mn-lt"/>
        <a:defRPr sz="1100" b="0" i="0" u="none" strike="noStrike" cap="none">
          <a:solidFill>
            <a:schemeClr val="dk2"/>
          </a:solidFill>
          <a:latin typeface="+mn-lt"/>
          <a:ea typeface="+mn-lt"/>
          <a:cs typeface="+mn-lt"/>
          <a:sym typeface="+mn-lt"/>
        </a:defRPr>
      </a:lvl3pPr>
      <a:lvl4pPr marL="1828800" marR="0" lvl="3" indent="-298450" algn="l" rtl="0">
        <a:lnSpc>
          <a:spcPct val="100000"/>
        </a:lnSpc>
        <a:buFont typeface="+mn-lt"/>
        <a:defRPr sz="1100" b="0" i="0" u="none" strike="noStrike" cap="none">
          <a:solidFill>
            <a:schemeClr val="dk2"/>
          </a:solidFill>
          <a:latin typeface="+mn-lt"/>
          <a:ea typeface="+mn-lt"/>
          <a:cs typeface="+mn-lt"/>
          <a:sym typeface="+mn-lt"/>
        </a:defRPr>
      </a:lvl4pPr>
      <a:lvl5pPr marL="2286000" marR="0" lvl="4" indent="-298450" algn="l" rtl="0">
        <a:lnSpc>
          <a:spcPct val="100000"/>
        </a:lnSpc>
        <a:buFont typeface="+mn-lt"/>
        <a:defRPr sz="1100" b="0" i="0" u="none" strike="noStrike" cap="none">
          <a:solidFill>
            <a:schemeClr val="dk2"/>
          </a:solidFill>
          <a:latin typeface="+mn-lt"/>
          <a:ea typeface="+mn-lt"/>
          <a:cs typeface="+mn-lt"/>
          <a:sym typeface="+mn-lt"/>
        </a:defRPr>
      </a:lvl5pPr>
      <a:lvl6pPr marL="2743200" marR="0" lvl="5" indent="-298450" algn="l" rtl="0">
        <a:lnSpc>
          <a:spcPct val="100000"/>
        </a:lnSpc>
        <a:buFont typeface="+mn-lt"/>
        <a:defRPr sz="1100" b="0" i="0" u="none" strike="noStrike" cap="none">
          <a:solidFill>
            <a:schemeClr val="dk2"/>
          </a:solidFill>
          <a:latin typeface="+mn-lt"/>
          <a:ea typeface="+mn-lt"/>
          <a:cs typeface="+mn-lt"/>
          <a:sym typeface="+mn-lt"/>
        </a:defRPr>
      </a:lvl6pPr>
      <a:lvl7pPr marL="3200400" marR="0" lvl="6" indent="-298450" algn="l" rtl="0">
        <a:lnSpc>
          <a:spcPct val="100000"/>
        </a:lnSpc>
        <a:buFont typeface="+mn-lt"/>
        <a:defRPr sz="1100" b="0" i="0" u="none" strike="noStrike" cap="none">
          <a:solidFill>
            <a:schemeClr val="dk2"/>
          </a:solidFill>
          <a:latin typeface="+mn-lt"/>
          <a:ea typeface="+mn-lt"/>
          <a:cs typeface="+mn-lt"/>
          <a:sym typeface="+mn-lt"/>
        </a:defRPr>
      </a:lvl7pPr>
      <a:lvl8pPr marL="3657600" marR="0" lvl="7" indent="-298450" algn="l" rtl="0">
        <a:lnSpc>
          <a:spcPct val="100000"/>
        </a:lnSpc>
        <a:buFont typeface="+mn-lt"/>
        <a:defRPr sz="1100" b="0" i="0" u="none" strike="noStrike" cap="none">
          <a:solidFill>
            <a:schemeClr val="dk2"/>
          </a:solidFill>
          <a:latin typeface="+mn-lt"/>
          <a:ea typeface="+mn-lt"/>
          <a:cs typeface="+mn-lt"/>
          <a:sym typeface="+mn-lt"/>
        </a:defRPr>
      </a:lvl8pPr>
      <a:lvl9pPr marL="4114800" marR="0" lvl="8" indent="-298450" algn="l" rtl="0">
        <a:lnSpc>
          <a:spcPct val="100000"/>
        </a:lnSpc>
        <a:buFont typeface="+mn-lt"/>
        <a:defRPr sz="1100" b="0" i="0" u="none" strike="noStrike" cap="none">
          <a:solidFill>
            <a:schemeClr val="dk2"/>
          </a:solidFill>
          <a:latin typeface="+mn-lt"/>
          <a:ea typeface="+mn-lt"/>
          <a:cs typeface="+mn-lt"/>
          <a:sym typeface="+mn-lt"/>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1pPr>
      <a:lvl2pPr marR="0" lvl="1"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2pPr>
      <a:lvl3pPr marR="0" lvl="2"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3pPr>
      <a:lvl4pPr marR="0" lvl="3"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4pPr>
      <a:lvl5pPr marR="0" lvl="4"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5pPr>
      <a:lvl6pPr marR="0" lvl="5"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6pPr>
      <a:lvl7pPr marR="0" lvl="6"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7pPr>
      <a:lvl8pPr marR="0" lvl="7"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8pPr>
      <a:lvl9pPr marR="0" lvl="8" algn="l" rtl="0">
        <a:lnSpc>
          <a:spcPct val="100000"/>
        </a:lnSpc>
        <a:spcBef>
          <a:spcPts val="0"/>
        </a:spcBef>
        <a:spcAft>
          <a:spcPts val="0"/>
        </a:spcAft>
        <a:buClr>
          <a:srgbClr val="000000"/>
        </a:buClr>
        <a:buFont typeface="+mn-lt"/>
        <a:defRPr sz="1400" b="0" i="0" u="none" strike="noStrike" cap="none">
          <a:solidFill>
            <a:srgbClr val="000000"/>
          </a:solidFill>
          <a:latin typeface="+mn-lt"/>
          <a:ea typeface="+mn-lt"/>
          <a:cs typeface="+mn-lt"/>
          <a:sym typeface="+mn-lt"/>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3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6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0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56.xml"/></Relationships>
</file>

<file path=ppt/slides/_rels/slide30.xml.rels><?xml version="1.0" encoding="UTF-8" standalone="yes"?>
<Relationships xmlns="http://schemas.openxmlformats.org/package/2006/relationships"><Relationship Id="rId3" Type="http://schemas.openxmlformats.org/officeDocument/2006/relationships/hyperlink" Target="https://www.cipd.org/uk/" TargetMode="External"/><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hyperlink" Target="mailto:Scott.james@uwtsd.ac.uk" TargetMode="External"/><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89"/>
        <p:cNvGrpSpPr/>
        <p:nvPr/>
      </p:nvGrpSpPr>
      <p:grpSpPr>
        <a:xfrm>
          <a:off x="0" y="0"/>
          <a:ext cx="0" cy="0"/>
          <a:chOff x="0" y="0"/>
          <a:chExt cx="0" cy="0"/>
        </a:xfrm>
      </p:grpSpPr>
      <p:sp>
        <p:nvSpPr>
          <p:cNvPr id="1290" name="Google Shape;1290;p109" descr="{{main.statement_text}}" title="Text placeholder"/>
          <p:cNvSpPr txBox="1"/>
          <p:nvPr/>
        </p:nvSpPr>
        <p:spPr>
          <a:xfrm>
            <a:off x="896200" y="480000"/>
            <a:ext cx="10399600" cy="5898000"/>
          </a:xfrm>
          <a:prstGeom prst="rect">
            <a:avLst/>
          </a:prstGeom>
          <a:noFill/>
          <a:ln>
            <a:noFill/>
          </a:ln>
        </p:spPr>
        <p:txBody>
          <a:bodyPr spcFirstLastPara="1" wrap="square" lIns="0" tIns="0" rIns="0" bIns="0" anchor="t" anchorCtr="0">
            <a:noAutofit/>
          </a:bodyPr>
          <a:lstStyle/>
          <a:p>
            <a:pPr marL="0" lvl="0" indent="0" algn="ctr" rtl="0">
              <a:lnSpc>
                <a:spcPct val="115000"/>
              </a:lnSpc>
              <a:spcBef>
                <a:spcPts val="0"/>
              </a:spcBef>
              <a:buNone/>
            </a:pPr>
            <a:r>
              <a:rPr lang="en-GB" sz="4400" b="1" dirty="0">
                <a:solidFill>
                  <a:schemeClr val="dk1"/>
                </a:solidFill>
                <a:latin typeface="+mn-lt"/>
                <a:ea typeface="+mn-lt"/>
                <a:cs typeface="+mn-lt"/>
                <a:sym typeface="+mn-lt"/>
              </a:rPr>
              <a:t>Week 8
Recruitment &amp; Selection Process
Professional Career Development
BMSW4012</a:t>
            </a:r>
            <a:endParaRPr sz="4000" b="1" dirty="0">
              <a:solidFill>
                <a:schemeClr val="dk1"/>
              </a:solidFill>
              <a:latin typeface="+mn-lt"/>
              <a:ea typeface="+mn-lt"/>
              <a:cs typeface="+mn-lt"/>
              <a:sym typeface="+mn-lt"/>
            </a:endParaRPr>
          </a:p>
        </p:txBody>
      </p:sp>
      <p:sp>
        <p:nvSpPr>
          <p:cNvPr id="1291" name="Google Shape;1291;p109" descr="slidesai-id=&quot;g3b7a67b36de_0_14&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1292" name="Rectangle 1291" descr="slidesai-slide-id=308"/>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5"/>
        <p:cNvGrpSpPr/>
        <p:nvPr/>
      </p:nvGrpSpPr>
      <p:grpSpPr>
        <a:xfrm>
          <a:off x="0" y="0"/>
          <a:ext cx="0" cy="0"/>
          <a:chOff x="0" y="0"/>
          <a:chExt cx="0" cy="0"/>
        </a:xfrm>
      </p:grpSpPr>
      <p:sp>
        <p:nvSpPr>
          <p:cNvPr id="706" name="Google Shape;706;p59" descr="{{main.slide_title}}" title="Text placeholder"/>
          <p:cNvSpPr>
            <a:spLocks noGrp="1"/>
          </p:cNvSpPr>
          <p:nvPr>
            <p:ph type="ctrTitle"/>
          </p:nvPr>
        </p:nvSpPr>
        <p:spPr>
          <a:xfrm>
            <a:off x="480000" y="237792"/>
            <a:ext cx="7147200" cy="7296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4000" dirty="0"/>
              <a:t>Learning Outcomes and Session Objectives</a:t>
            </a:r>
          </a:p>
        </p:txBody>
      </p:sp>
      <p:sp>
        <p:nvSpPr>
          <p:cNvPr id="707" name="Google Shape;707;p59" descr="{{main.slide_content}}" title="Text placeholder"/>
          <p:cNvSpPr>
            <a:spLocks noGrp="1"/>
          </p:cNvSpPr>
          <p:nvPr>
            <p:ph type="body" idx="13"/>
          </p:nvPr>
        </p:nvSpPr>
        <p:spPr>
          <a:xfrm>
            <a:off x="480000" y="1442208"/>
            <a:ext cx="7147200" cy="5333495"/>
          </a:xfrm>
          <a:prstGeom prst="rect">
            <a:avLst/>
          </a:prstGeom>
          <a:ln>
            <a:noFill/>
          </a:ln>
        </p:spPr>
        <p:txBody>
          <a:bodyPr spcFirstLastPara="1" wrap="square" lIns="0" tIns="0" rIns="0" bIns="0" anchor="t" anchorCtr="0">
            <a:noAutofit/>
          </a:bodyPr>
          <a:lstStyle/>
          <a:p>
            <a:pPr marL="0" lvl="0" indent="0" algn="l" rtl="0">
              <a:spcBef>
                <a:spcPts val="0"/>
              </a:spcBef>
              <a:buNone/>
            </a:pPr>
            <a:r>
              <a:rPr sz="2200" dirty="0"/>
              <a:t>By the end of this session, you should be able to:</a:t>
            </a:r>
          </a:p>
          <a:p>
            <a:pPr marL="0" lvl="0" indent="0" algn="l" rtl="0">
              <a:spcBef>
                <a:spcPts val="0"/>
              </a:spcBef>
              <a:buNone/>
            </a:pPr>
            <a:endParaRPr sz="2200" dirty="0"/>
          </a:p>
          <a:p>
            <a:pPr marL="0" indent="-228600" algn="l" rtl="0">
              <a:lnSpc>
                <a:spcPct val="150000"/>
              </a:lnSpc>
              <a:spcBef>
                <a:spcPts val="0"/>
              </a:spcBef>
              <a:buClrTx/>
              <a:buChar char="•"/>
            </a:pPr>
            <a:r>
              <a:rPr sz="2200" dirty="0"/>
              <a:t>Explain the key stages of the recruitment and selection process.</a:t>
            </a:r>
            <a:endParaRPr lang="en-GB" sz="2200" dirty="0"/>
          </a:p>
          <a:p>
            <a:pPr marL="0" indent="-228600" algn="l" rtl="0">
              <a:lnSpc>
                <a:spcPct val="150000"/>
              </a:lnSpc>
              <a:spcBef>
                <a:spcPts val="0"/>
              </a:spcBef>
              <a:buClrTx/>
              <a:buChar char="•"/>
            </a:pPr>
            <a:r>
              <a:rPr sz="2200" dirty="0"/>
              <a:t>Identify the main roles and responsibilities within recruitment.</a:t>
            </a:r>
            <a:endParaRPr lang="en-GB" sz="2200" dirty="0"/>
          </a:p>
          <a:p>
            <a:pPr marL="0" indent="-228600" algn="l" rtl="0">
              <a:lnSpc>
                <a:spcPct val="150000"/>
              </a:lnSpc>
              <a:spcBef>
                <a:spcPts val="0"/>
              </a:spcBef>
              <a:buClrTx/>
              <a:buChar char="•"/>
            </a:pPr>
            <a:r>
              <a:rPr sz="2200" dirty="0"/>
              <a:t>Compare different recruitment methods and sources.</a:t>
            </a:r>
            <a:endParaRPr lang="en-GB" sz="2200" dirty="0"/>
          </a:p>
          <a:p>
            <a:pPr marL="0" indent="-228600" algn="l" rtl="0">
              <a:lnSpc>
                <a:spcPct val="150000"/>
              </a:lnSpc>
              <a:spcBef>
                <a:spcPts val="0"/>
              </a:spcBef>
              <a:buClrTx/>
              <a:buChar char="•"/>
            </a:pPr>
            <a:r>
              <a:rPr sz="2200" dirty="0"/>
              <a:t>Evaluate effective job adverts and applications.</a:t>
            </a:r>
            <a:endParaRPr lang="en-GB" sz="2200" dirty="0"/>
          </a:p>
          <a:p>
            <a:pPr marL="0" indent="-228600" algn="l" rtl="0">
              <a:lnSpc>
                <a:spcPct val="150000"/>
              </a:lnSpc>
              <a:spcBef>
                <a:spcPts val="0"/>
              </a:spcBef>
              <a:buClrTx/>
              <a:buChar char="•"/>
            </a:pPr>
            <a:r>
              <a:rPr sz="2200" dirty="0"/>
              <a:t>Demonstrate good interview preparation and professional interview </a:t>
            </a:r>
            <a:r>
              <a:rPr sz="2200" dirty="0" err="1"/>
              <a:t>behaviour</a:t>
            </a:r>
            <a:r>
              <a:rPr sz="2200" dirty="0"/>
              <a:t>.</a:t>
            </a:r>
            <a:endParaRPr lang="en-GB" sz="2200" dirty="0"/>
          </a:p>
          <a:p>
            <a:pPr marL="0" indent="-228600" algn="l" rtl="0">
              <a:lnSpc>
                <a:spcPct val="150000"/>
              </a:lnSpc>
              <a:spcBef>
                <a:spcPts val="0"/>
              </a:spcBef>
              <a:buClrTx/>
              <a:buChar char="•"/>
            </a:pPr>
            <a:r>
              <a:rPr sz="2200" dirty="0"/>
              <a:t>Understand the requirements of Assignment 2.</a:t>
            </a:r>
          </a:p>
        </p:txBody>
      </p:sp>
      <p:sp>
        <p:nvSpPr>
          <p:cNvPr id="708" name="Google Shape;708;p59" descr="slidesai-id=&quot;p&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09" name="Rectangle 708" descr="slidesai-slide-id=258"/>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204683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7">
                                            <p:txEl>
                                              <p:pRg st="0" end="0"/>
                                            </p:txEl>
                                          </p:spTgt>
                                        </p:tgtEl>
                                        <p:attrNameLst>
                                          <p:attrName>style.visibility</p:attrName>
                                        </p:attrNameLst>
                                      </p:cBhvr>
                                      <p:to>
                                        <p:strVal val="visible"/>
                                      </p:to>
                                    </p:set>
                                    <p:animEffect transition="in" filter="fade">
                                      <p:cBhvr>
                                        <p:cTn id="7" dur="500"/>
                                        <p:tgtEl>
                                          <p:spTgt spid="7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07">
                                            <p:txEl>
                                              <p:pRg st="2" end="2"/>
                                            </p:txEl>
                                          </p:spTgt>
                                        </p:tgtEl>
                                        <p:attrNameLst>
                                          <p:attrName>style.visibility</p:attrName>
                                        </p:attrNameLst>
                                      </p:cBhvr>
                                      <p:to>
                                        <p:strVal val="visible"/>
                                      </p:to>
                                    </p:set>
                                    <p:animEffect transition="in" filter="fade">
                                      <p:cBhvr>
                                        <p:cTn id="12" dur="500"/>
                                        <p:tgtEl>
                                          <p:spTgt spid="70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07">
                                            <p:txEl>
                                              <p:pRg st="3" end="3"/>
                                            </p:txEl>
                                          </p:spTgt>
                                        </p:tgtEl>
                                        <p:attrNameLst>
                                          <p:attrName>style.visibility</p:attrName>
                                        </p:attrNameLst>
                                      </p:cBhvr>
                                      <p:to>
                                        <p:strVal val="visible"/>
                                      </p:to>
                                    </p:set>
                                    <p:animEffect transition="in" filter="fade">
                                      <p:cBhvr>
                                        <p:cTn id="17" dur="500"/>
                                        <p:tgtEl>
                                          <p:spTgt spid="70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07">
                                            <p:txEl>
                                              <p:pRg st="4" end="4"/>
                                            </p:txEl>
                                          </p:spTgt>
                                        </p:tgtEl>
                                        <p:attrNameLst>
                                          <p:attrName>style.visibility</p:attrName>
                                        </p:attrNameLst>
                                      </p:cBhvr>
                                      <p:to>
                                        <p:strVal val="visible"/>
                                      </p:to>
                                    </p:set>
                                    <p:animEffect transition="in" filter="fade">
                                      <p:cBhvr>
                                        <p:cTn id="22" dur="500"/>
                                        <p:tgtEl>
                                          <p:spTgt spid="70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07">
                                            <p:txEl>
                                              <p:pRg st="5" end="5"/>
                                            </p:txEl>
                                          </p:spTgt>
                                        </p:tgtEl>
                                        <p:attrNameLst>
                                          <p:attrName>style.visibility</p:attrName>
                                        </p:attrNameLst>
                                      </p:cBhvr>
                                      <p:to>
                                        <p:strVal val="visible"/>
                                      </p:to>
                                    </p:set>
                                    <p:animEffect transition="in" filter="fade">
                                      <p:cBhvr>
                                        <p:cTn id="27" dur="500"/>
                                        <p:tgtEl>
                                          <p:spTgt spid="70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07">
                                            <p:txEl>
                                              <p:pRg st="6" end="6"/>
                                            </p:txEl>
                                          </p:spTgt>
                                        </p:tgtEl>
                                        <p:attrNameLst>
                                          <p:attrName>style.visibility</p:attrName>
                                        </p:attrNameLst>
                                      </p:cBhvr>
                                      <p:to>
                                        <p:strVal val="visible"/>
                                      </p:to>
                                    </p:set>
                                    <p:animEffect transition="in" filter="fade">
                                      <p:cBhvr>
                                        <p:cTn id="32" dur="500"/>
                                        <p:tgtEl>
                                          <p:spTgt spid="70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07">
                                            <p:txEl>
                                              <p:pRg st="7" end="7"/>
                                            </p:txEl>
                                          </p:spTgt>
                                        </p:tgtEl>
                                        <p:attrNameLst>
                                          <p:attrName>style.visibility</p:attrName>
                                        </p:attrNameLst>
                                      </p:cBhvr>
                                      <p:to>
                                        <p:strVal val="visible"/>
                                      </p:to>
                                    </p:set>
                                    <p:animEffect transition="in" filter="fade">
                                      <p:cBhvr>
                                        <p:cTn id="37" dur="500"/>
                                        <p:tgtEl>
                                          <p:spTgt spid="7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4"/>
        <p:cNvGrpSpPr/>
        <p:nvPr/>
      </p:nvGrpSpPr>
      <p:grpSpPr>
        <a:xfrm>
          <a:off x="0" y="0"/>
          <a:ext cx="0" cy="0"/>
          <a:chOff x="0" y="0"/>
          <a:chExt cx="0" cy="0"/>
        </a:xfrm>
      </p:grpSpPr>
      <p:sp>
        <p:nvSpPr>
          <p:cNvPr id="775" name="Google Shape;775;p64" descr="{{main.bullet_points}}" title="Text placeholder"/>
          <p:cNvSpPr>
            <a:spLocks noGrp="1"/>
          </p:cNvSpPr>
          <p:nvPr>
            <p:ph type="body" idx="13"/>
          </p:nvPr>
        </p:nvSpPr>
        <p:spPr>
          <a:xfrm>
            <a:off x="436800" y="2387433"/>
            <a:ext cx="11310400" cy="3969600"/>
          </a:xfrm>
          <a:prstGeom prst="rect">
            <a:avLst/>
          </a:prstGeom>
          <a:ln>
            <a:noFill/>
          </a:ln>
        </p:spPr>
        <p:txBody>
          <a:bodyPr spcFirstLastPara="1" wrap="square" lIns="0" tIns="0" rIns="0" bIns="0" anchor="t" anchorCtr="0">
            <a:noAutofit/>
          </a:bodyPr>
          <a:lstStyle/>
          <a:p>
            <a:pPr marL="0" indent="-228600" algn="l" rtl="0">
              <a:lnSpc>
                <a:spcPct val="200000"/>
              </a:lnSpc>
              <a:spcBef>
                <a:spcPts val="0"/>
              </a:spcBef>
              <a:buClrTx/>
              <a:buChar char="•"/>
            </a:pPr>
            <a:r>
              <a:rPr sz="2800" dirty="0">
                <a:solidFill>
                  <a:schemeClr val="tx1"/>
                </a:solidFill>
              </a:rPr>
              <a:t>Understand the difference between a job and a career</a:t>
            </a:r>
            <a:endParaRPr lang="en-GB" sz="2800" dirty="0">
              <a:solidFill>
                <a:schemeClr val="tx1"/>
              </a:solidFill>
            </a:endParaRPr>
          </a:p>
          <a:p>
            <a:pPr marL="0" indent="-228600" algn="l" rtl="0">
              <a:lnSpc>
                <a:spcPct val="200000"/>
              </a:lnSpc>
              <a:spcBef>
                <a:spcPts val="0"/>
              </a:spcBef>
              <a:buClrTx/>
              <a:buChar char="•"/>
            </a:pPr>
            <a:r>
              <a:rPr sz="2800" dirty="0">
                <a:solidFill>
                  <a:schemeClr val="tx1"/>
                </a:solidFill>
              </a:rPr>
              <a:t>Explain the purpose and structure of a CV and cover letter</a:t>
            </a:r>
            <a:endParaRPr lang="en-GB" sz="2800" dirty="0">
              <a:solidFill>
                <a:schemeClr val="tx1"/>
              </a:solidFill>
            </a:endParaRPr>
          </a:p>
          <a:p>
            <a:pPr marL="0" indent="-228600" algn="l" rtl="0">
              <a:lnSpc>
                <a:spcPct val="200000"/>
              </a:lnSpc>
              <a:spcBef>
                <a:spcPts val="0"/>
              </a:spcBef>
              <a:buClrTx/>
              <a:buChar char="•"/>
            </a:pPr>
            <a:r>
              <a:rPr sz="2800" dirty="0">
                <a:solidFill>
                  <a:schemeClr val="tx1"/>
                </a:solidFill>
              </a:rPr>
              <a:t>Identify what makes an effective job application</a:t>
            </a:r>
            <a:endParaRPr lang="en-GB" sz="2800" dirty="0">
              <a:solidFill>
                <a:schemeClr val="tx1"/>
              </a:solidFill>
            </a:endParaRPr>
          </a:p>
          <a:p>
            <a:pPr marL="0" indent="-228600" algn="l" rtl="0">
              <a:lnSpc>
                <a:spcPct val="200000"/>
              </a:lnSpc>
              <a:spcBef>
                <a:spcPts val="0"/>
              </a:spcBef>
              <a:buClrTx/>
              <a:buChar char="•"/>
            </a:pPr>
            <a:r>
              <a:rPr sz="2800" dirty="0" err="1">
                <a:solidFill>
                  <a:schemeClr val="tx1"/>
                </a:solidFill>
              </a:rPr>
              <a:t>Recognise</a:t>
            </a:r>
            <a:r>
              <a:rPr sz="2800" dirty="0">
                <a:solidFill>
                  <a:schemeClr val="tx1"/>
                </a:solidFill>
              </a:rPr>
              <a:t> the different types of CVs and cover letters</a:t>
            </a:r>
            <a:endParaRPr lang="en-GB" sz="2800" dirty="0">
              <a:solidFill>
                <a:schemeClr val="tx1"/>
              </a:solidFill>
            </a:endParaRPr>
          </a:p>
          <a:p>
            <a:pPr marL="0" indent="-228600" algn="l" rtl="0">
              <a:lnSpc>
                <a:spcPct val="200000"/>
              </a:lnSpc>
              <a:spcBef>
                <a:spcPts val="0"/>
              </a:spcBef>
              <a:buClrTx/>
              <a:buChar char="•"/>
            </a:pPr>
            <a:r>
              <a:rPr sz="2800" dirty="0">
                <a:solidFill>
                  <a:schemeClr val="tx1"/>
                </a:solidFill>
              </a:rPr>
              <a:t>Create a CV and a tailored cover letter</a:t>
            </a:r>
          </a:p>
        </p:txBody>
      </p:sp>
      <p:sp>
        <p:nvSpPr>
          <p:cNvPr id="776" name="Google Shape;776;p64" descr="{{header.slide_title}}" title="Text placeholder"/>
          <p:cNvSpPr>
            <a:spLocks noGrp="1"/>
          </p:cNvSpPr>
          <p:nvPr>
            <p:ph type="ctrTitle"/>
          </p:nvPr>
        </p:nvSpPr>
        <p:spPr>
          <a:xfrm>
            <a:off x="436800" y="259492"/>
            <a:ext cx="11310400" cy="1209399"/>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 sz="4400" dirty="0"/>
              <a:t>Week 7 Recap: Careers, CVs &amp; Cover Letters</a:t>
            </a:r>
            <a:endParaRPr sz="4400" dirty="0"/>
          </a:p>
        </p:txBody>
      </p:sp>
      <p:sp>
        <p:nvSpPr>
          <p:cNvPr id="777" name="Google Shape;777;p64" descr="slidesai-id=&quot;g35475bf3ade_0_525&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778" name="Rectangle 777" descr="slidesai-slide-id=265"/>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52993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75">
                                            <p:txEl>
                                              <p:pRg st="0" end="0"/>
                                            </p:txEl>
                                          </p:spTgt>
                                        </p:tgtEl>
                                        <p:attrNameLst>
                                          <p:attrName>style.visibility</p:attrName>
                                        </p:attrNameLst>
                                      </p:cBhvr>
                                      <p:to>
                                        <p:strVal val="visible"/>
                                      </p:to>
                                    </p:set>
                                    <p:animEffect transition="in" filter="fade">
                                      <p:cBhvr>
                                        <p:cTn id="7" dur="500"/>
                                        <p:tgtEl>
                                          <p:spTgt spid="7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75">
                                            <p:txEl>
                                              <p:pRg st="1" end="1"/>
                                            </p:txEl>
                                          </p:spTgt>
                                        </p:tgtEl>
                                        <p:attrNameLst>
                                          <p:attrName>style.visibility</p:attrName>
                                        </p:attrNameLst>
                                      </p:cBhvr>
                                      <p:to>
                                        <p:strVal val="visible"/>
                                      </p:to>
                                    </p:set>
                                    <p:animEffect transition="in" filter="fade">
                                      <p:cBhvr>
                                        <p:cTn id="12" dur="500"/>
                                        <p:tgtEl>
                                          <p:spTgt spid="7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75">
                                            <p:txEl>
                                              <p:pRg st="2" end="2"/>
                                            </p:txEl>
                                          </p:spTgt>
                                        </p:tgtEl>
                                        <p:attrNameLst>
                                          <p:attrName>style.visibility</p:attrName>
                                        </p:attrNameLst>
                                      </p:cBhvr>
                                      <p:to>
                                        <p:strVal val="visible"/>
                                      </p:to>
                                    </p:set>
                                    <p:animEffect transition="in" filter="fade">
                                      <p:cBhvr>
                                        <p:cTn id="17" dur="500"/>
                                        <p:tgtEl>
                                          <p:spTgt spid="7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75">
                                            <p:txEl>
                                              <p:pRg st="3" end="3"/>
                                            </p:txEl>
                                          </p:spTgt>
                                        </p:tgtEl>
                                        <p:attrNameLst>
                                          <p:attrName>style.visibility</p:attrName>
                                        </p:attrNameLst>
                                      </p:cBhvr>
                                      <p:to>
                                        <p:strVal val="visible"/>
                                      </p:to>
                                    </p:set>
                                    <p:animEffect transition="in" filter="fade">
                                      <p:cBhvr>
                                        <p:cTn id="22" dur="500"/>
                                        <p:tgtEl>
                                          <p:spTgt spid="7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75">
                                            <p:txEl>
                                              <p:pRg st="4" end="4"/>
                                            </p:txEl>
                                          </p:spTgt>
                                        </p:tgtEl>
                                        <p:attrNameLst>
                                          <p:attrName>style.visibility</p:attrName>
                                        </p:attrNameLst>
                                      </p:cBhvr>
                                      <p:to>
                                        <p:strVal val="visible"/>
                                      </p:to>
                                    </p:set>
                                    <p:animEffect transition="in" filter="fade">
                                      <p:cBhvr>
                                        <p:cTn id="27" dur="500"/>
                                        <p:tgtEl>
                                          <p:spTgt spid="7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26"/>
        <p:cNvGrpSpPr/>
        <p:nvPr/>
      </p:nvGrpSpPr>
      <p:grpSpPr>
        <a:xfrm>
          <a:off x="0" y="0"/>
          <a:ext cx="0" cy="0"/>
          <a:chOff x="0" y="0"/>
          <a:chExt cx="0" cy="0"/>
        </a:xfrm>
      </p:grpSpPr>
      <p:sp>
        <p:nvSpPr>
          <p:cNvPr id="1127" name="Google Shape;1127;p102" descr="{{header.slide_title}}" title="Text placeholder"/>
          <p:cNvSpPr>
            <a:spLocks noGrp="1"/>
          </p:cNvSpPr>
          <p:nvPr>
            <p:ph type="title"/>
          </p:nvPr>
        </p:nvSpPr>
        <p:spPr>
          <a:xfrm>
            <a:off x="527359" y="920000"/>
            <a:ext cx="11257222" cy="1433600"/>
          </a:xfrm>
          <a:prstGeom prst="rect">
            <a:avLst/>
          </a:prstGeom>
          <a:ln>
            <a:noFill/>
          </a:ln>
        </p:spPr>
        <p:txBody>
          <a:bodyPr spcFirstLastPara="1" wrap="square" lIns="0" tIns="0" rIns="0" bIns="0" anchor="t" anchorCtr="0">
            <a:noAutofit/>
          </a:bodyPr>
          <a:lstStyle/>
          <a:p>
            <a:pPr marL="0" lvl="0" indent="0" algn="ctr" rtl="0">
              <a:spcBef>
                <a:spcPts val="0"/>
              </a:spcBef>
              <a:spcAft>
                <a:spcPts val="0"/>
              </a:spcAft>
              <a:buNone/>
            </a:pPr>
            <a:r>
              <a:rPr lang="en-GB" sz="4400" dirty="0"/>
              <a:t>Understanding Recruitment and the Recruitment Process</a:t>
            </a:r>
            <a:endParaRPr sz="4000" dirty="0"/>
          </a:p>
        </p:txBody>
      </p:sp>
      <p:sp>
        <p:nvSpPr>
          <p:cNvPr id="1128" name="Google Shape;1128;p102" descr="{{column.column_heading_1}}" title="Text placeholder"/>
          <p:cNvSpPr>
            <a:spLocks noGrp="1"/>
          </p:cNvSpPr>
          <p:nvPr>
            <p:ph type="body" idx="13"/>
          </p:nvPr>
        </p:nvSpPr>
        <p:spPr>
          <a:xfrm>
            <a:off x="531124" y="2859800"/>
            <a:ext cx="5264195" cy="1593768"/>
          </a:xfrm>
          <a:prstGeom prst="rect">
            <a:avLst/>
          </a:prstGeom>
          <a:ln>
            <a:noFill/>
          </a:ln>
        </p:spPr>
        <p:txBody>
          <a:bodyPr spcFirstLastPara="1" wrap="square" lIns="0" tIns="0" rIns="0" bIns="0" anchor="t" anchorCtr="0">
            <a:noAutofit/>
          </a:bodyPr>
          <a:lstStyle/>
          <a:p>
            <a:pPr marL="514350" lvl="0" indent="-514350" algn="l" rtl="0">
              <a:spcBef>
                <a:spcPts val="0"/>
              </a:spcBef>
              <a:spcAft>
                <a:spcPts val="1200"/>
              </a:spcAft>
              <a:buFont typeface="+mj-lt"/>
              <a:buAutoNum type="arabicPeriod"/>
            </a:pPr>
            <a:r>
              <a:rPr lang="en-GB" sz="3600" b="1" dirty="0">
                <a:latin typeface="+mj-lt"/>
              </a:rPr>
              <a:t>In your own word, what is recruitment?</a:t>
            </a:r>
            <a:endParaRPr sz="3600" b="1" dirty="0">
              <a:latin typeface="+mj-lt"/>
            </a:endParaRPr>
          </a:p>
        </p:txBody>
      </p:sp>
      <p:sp>
        <p:nvSpPr>
          <p:cNvPr id="1131" name="Google Shape;1131;p102" descr="{{column.column_heading_2}}" title="Text placeholder"/>
          <p:cNvSpPr>
            <a:spLocks noGrp="1"/>
          </p:cNvSpPr>
          <p:nvPr>
            <p:ph type="body" idx="13"/>
          </p:nvPr>
        </p:nvSpPr>
        <p:spPr>
          <a:xfrm>
            <a:off x="6096000" y="2865978"/>
            <a:ext cx="5760770" cy="1241600"/>
          </a:xfrm>
          <a:prstGeom prst="rect">
            <a:avLst/>
          </a:prstGeom>
          <a:ln>
            <a:noFill/>
          </a:ln>
        </p:spPr>
        <p:txBody>
          <a:bodyPr spcFirstLastPara="1" wrap="square" lIns="0" tIns="0" rIns="0" bIns="0" anchor="t" anchorCtr="0">
            <a:noAutofit/>
          </a:bodyPr>
          <a:lstStyle/>
          <a:p>
            <a:pPr lvl="0" indent="-457200" algn="l" rtl="0">
              <a:spcBef>
                <a:spcPts val="0"/>
              </a:spcBef>
              <a:spcAft>
                <a:spcPts val="1200"/>
              </a:spcAft>
              <a:buFont typeface="+mj-lt"/>
              <a:buAutoNum type="arabicPeriod" startAt="2"/>
            </a:pPr>
            <a:r>
              <a:rPr lang="en-GB" sz="3600" b="1" dirty="0">
                <a:latin typeface="+mj-lt"/>
              </a:rPr>
              <a:t>What does the recruitment process involve?</a:t>
            </a:r>
            <a:endParaRPr sz="3600" b="1" dirty="0">
              <a:latin typeface="+mj-lt"/>
            </a:endParaRPr>
          </a:p>
        </p:txBody>
      </p:sp>
      <p:sp>
        <p:nvSpPr>
          <p:cNvPr id="1134" name="Google Shape;1134;p102" descr="slidesai-id=&quot;g3b43a6068d5_0_23&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Aptos Mono"/>
              <a:ea typeface="Aptos Mono"/>
              <a:cs typeface="Aptos Mono"/>
              <a:sym typeface="Aptos Mono"/>
            </a:endParaRPr>
          </a:p>
        </p:txBody>
      </p:sp>
      <p:sp>
        <p:nvSpPr>
          <p:cNvPr id="1135" name="Rectangle 1134" descr="slidesai-slide-id=301"/>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8">
                                            <p:txEl>
                                              <p:pRg st="0" end="0"/>
                                            </p:txEl>
                                          </p:spTgt>
                                        </p:tgtEl>
                                        <p:attrNameLst>
                                          <p:attrName>style.visibility</p:attrName>
                                        </p:attrNameLst>
                                      </p:cBhvr>
                                      <p:to>
                                        <p:strVal val="visible"/>
                                      </p:to>
                                    </p:set>
                                    <p:animEffect transition="in" filter="fade">
                                      <p:cBhvr>
                                        <p:cTn id="7" dur="500"/>
                                        <p:tgtEl>
                                          <p:spTgt spid="112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31">
                                            <p:txEl>
                                              <p:pRg st="0" end="0"/>
                                            </p:txEl>
                                          </p:spTgt>
                                        </p:tgtEl>
                                        <p:attrNameLst>
                                          <p:attrName>style.visibility</p:attrName>
                                        </p:attrNameLst>
                                      </p:cBhvr>
                                      <p:to>
                                        <p:strVal val="visible"/>
                                      </p:to>
                                    </p:set>
                                    <p:animEffect transition="in" filter="fade">
                                      <p:cBhvr>
                                        <p:cTn id="12" dur="500"/>
                                        <p:tgtEl>
                                          <p:spTgt spid="113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8" grpId="0" build="p"/>
      <p:bldP spid="113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06"/>
        <p:cNvGrpSpPr/>
        <p:nvPr/>
      </p:nvGrpSpPr>
      <p:grpSpPr>
        <a:xfrm>
          <a:off x="0" y="0"/>
          <a:ext cx="0" cy="0"/>
          <a:chOff x="0" y="0"/>
          <a:chExt cx="0" cy="0"/>
        </a:xfrm>
      </p:grpSpPr>
      <p:sp>
        <p:nvSpPr>
          <p:cNvPr id="707" name="Google Shape;707;p59" descr="{{header.slide_title}}" title="Text placeholder"/>
          <p:cNvSpPr>
            <a:spLocks noGrp="1"/>
          </p:cNvSpPr>
          <p:nvPr>
            <p:ph type="ctrTitle"/>
          </p:nvPr>
        </p:nvSpPr>
        <p:spPr>
          <a:xfrm>
            <a:off x="1038467" y="362533"/>
            <a:ext cx="10554400" cy="7296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4000" dirty="0"/>
              <a:t>Understanding Recruitment and Its Importance</a:t>
            </a:r>
          </a:p>
        </p:txBody>
      </p:sp>
      <p:sp>
        <p:nvSpPr>
          <p:cNvPr id="708" name="Google Shape;708;p59" descr="{{main.paragraph_content_1}}" title="Text placeholder"/>
          <p:cNvSpPr>
            <a:spLocks noGrp="1"/>
          </p:cNvSpPr>
          <p:nvPr>
            <p:ph type="body" idx="13"/>
          </p:nvPr>
        </p:nvSpPr>
        <p:spPr>
          <a:xfrm>
            <a:off x="818800" y="1967426"/>
            <a:ext cx="10554400" cy="948768"/>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200" dirty="0">
                <a:solidFill>
                  <a:schemeClr val="tx1"/>
                </a:solidFill>
              </a:rPr>
              <a:t>Recruitment is the process of attracting and encouraging people with the required skills, knowledge, and experience to apply for jobs within an organisation.</a:t>
            </a:r>
          </a:p>
        </p:txBody>
      </p:sp>
      <p:sp>
        <p:nvSpPr>
          <p:cNvPr id="709" name="Google Shape;709;p59" descr="{{main.paragraph_content_2}}" title="Text placeholder"/>
          <p:cNvSpPr>
            <a:spLocks noGrp="1"/>
          </p:cNvSpPr>
          <p:nvPr>
            <p:ph type="body" idx="14"/>
          </p:nvPr>
        </p:nvSpPr>
        <p:spPr>
          <a:xfrm>
            <a:off x="818800" y="2916195"/>
            <a:ext cx="10554400" cy="617838"/>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200" b="1" dirty="0">
                <a:solidFill>
                  <a:schemeClr val="tx1"/>
                </a:solidFill>
              </a:rPr>
              <a:t>Why is Recruitment Important?</a:t>
            </a:r>
            <a:r>
              <a:rPr lang="en-GB" sz="2200" dirty="0">
                <a:solidFill>
                  <a:schemeClr val="tx1"/>
                </a:solidFill>
              </a:rPr>
              <a:t>
✔ Ensures vacancies are filled efficiently
✔ Attracts talented employees
✔ Supports business growth and success
✔ Helps organisations remain competitive</a:t>
            </a:r>
          </a:p>
        </p:txBody>
      </p:sp>
      <p:sp>
        <p:nvSpPr>
          <p:cNvPr id="711" name="Google Shape;711;p59" descr="slidesai-id=&quot;g28ac98d1820_0_310&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Avenir Next LT Pro" panose="020B0504020202020204" pitchFamily="34" charset="0"/>
              <a:ea typeface="Aptos"/>
              <a:cs typeface="Aptos"/>
              <a:sym typeface="Aptos"/>
            </a:endParaRPr>
          </a:p>
        </p:txBody>
      </p:sp>
      <p:sp>
        <p:nvSpPr>
          <p:cNvPr id="712" name="Rectangle 711" descr="slidesai-slide-id=260"/>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TextBox 2">
            <a:extLst>
              <a:ext uri="{FF2B5EF4-FFF2-40B4-BE49-F238E27FC236}">
                <a16:creationId xmlns:a16="http://schemas.microsoft.com/office/drawing/2014/main" id="{CB1F03B7-B610-8C2B-CD98-C816BFA8A294}"/>
              </a:ext>
            </a:extLst>
          </p:cNvPr>
          <p:cNvSpPr txBox="1"/>
          <p:nvPr/>
        </p:nvSpPr>
        <p:spPr>
          <a:xfrm>
            <a:off x="8736227" y="6488668"/>
            <a:ext cx="3249827" cy="369332"/>
          </a:xfrm>
          <a:prstGeom prst="rect">
            <a:avLst/>
          </a:prstGeom>
          <a:noFill/>
        </p:spPr>
        <p:txBody>
          <a:bodyPr wrap="square">
            <a:spAutoFit/>
          </a:bodyPr>
          <a:lstStyle/>
          <a:p>
            <a:pPr marL="0" lvl="0" indent="0" algn="l" rtl="0">
              <a:spcBef>
                <a:spcPts val="0"/>
              </a:spcBef>
              <a:spcAft>
                <a:spcPts val="0"/>
              </a:spcAft>
              <a:buNone/>
            </a:pPr>
            <a:r>
              <a:rPr lang="en-GB" dirty="0"/>
              <a:t>(Armstrong and Taylor,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8">
                                            <p:txEl>
                                              <p:pRg st="0" end="0"/>
                                            </p:txEl>
                                          </p:spTgt>
                                        </p:tgtEl>
                                        <p:attrNameLst>
                                          <p:attrName>style.visibility</p:attrName>
                                        </p:attrNameLst>
                                      </p:cBhvr>
                                      <p:to>
                                        <p:strVal val="visible"/>
                                      </p:to>
                                    </p:set>
                                    <p:animEffect transition="in" filter="fade">
                                      <p:cBhvr>
                                        <p:cTn id="7" dur="500"/>
                                        <p:tgtEl>
                                          <p:spTgt spid="70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09">
                                            <p:txEl>
                                              <p:pRg st="0" end="0"/>
                                            </p:txEl>
                                          </p:spTgt>
                                        </p:tgtEl>
                                        <p:attrNameLst>
                                          <p:attrName>style.visibility</p:attrName>
                                        </p:attrNameLst>
                                      </p:cBhvr>
                                      <p:to>
                                        <p:strVal val="visible"/>
                                      </p:to>
                                    </p:set>
                                    <p:animEffect transition="in" filter="fade">
                                      <p:cBhvr>
                                        <p:cTn id="12" dur="500"/>
                                        <p:tgtEl>
                                          <p:spTgt spid="70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9"/>
        <p:cNvGrpSpPr/>
        <p:nvPr/>
      </p:nvGrpSpPr>
      <p:grpSpPr>
        <a:xfrm>
          <a:off x="0" y="0"/>
          <a:ext cx="0" cy="0"/>
          <a:chOff x="0" y="0"/>
          <a:chExt cx="0" cy="0"/>
        </a:xfrm>
      </p:grpSpPr>
      <p:sp>
        <p:nvSpPr>
          <p:cNvPr id="910" name="Google Shape;910;p78" descr="{{column.timeline_item_title_1}}" title="Text placeholder"/>
          <p:cNvSpPr>
            <a:spLocks noGrp="1"/>
          </p:cNvSpPr>
          <p:nvPr>
            <p:ph type="body" idx="13"/>
          </p:nvPr>
        </p:nvSpPr>
        <p:spPr>
          <a:xfrm>
            <a:off x="1512000" y="2582400"/>
            <a:ext cx="2515200" cy="729600"/>
          </a:xfrm>
          <a:prstGeom prst="rect">
            <a:avLst/>
          </a:prstGeom>
          <a:ln>
            <a:noFill/>
          </a:ln>
        </p:spPr>
        <p:txBody>
          <a:bodyPr spcFirstLastPara="1" wrap="square" lIns="0" tIns="0" rIns="0" bIns="0" anchor="t" anchorCtr="0">
            <a:noAutofit/>
          </a:bodyPr>
          <a:lstStyle/>
          <a:p>
            <a:pPr marL="457200" lvl="0" indent="-457200" algn="l" rtl="0">
              <a:spcBef>
                <a:spcPts val="0"/>
              </a:spcBef>
              <a:spcAft>
                <a:spcPts val="0"/>
              </a:spcAft>
              <a:buFont typeface="+mj-lt"/>
              <a:buAutoNum type="arabicPeriod"/>
            </a:pPr>
            <a:r>
              <a:rPr lang="en-GB" sz="2400" dirty="0"/>
              <a:t>Identifying a Vacancy</a:t>
            </a:r>
            <a:endParaRPr sz="2400" dirty="0"/>
          </a:p>
        </p:txBody>
      </p:sp>
      <p:sp>
        <p:nvSpPr>
          <p:cNvPr id="911" name="Google Shape;911;p78" descr="{{column.timeline_item_description_1}}" title="Text placeholder"/>
          <p:cNvSpPr>
            <a:spLocks noGrp="1"/>
          </p:cNvSpPr>
          <p:nvPr>
            <p:ph type="body" idx="16"/>
          </p:nvPr>
        </p:nvSpPr>
        <p:spPr>
          <a:xfrm>
            <a:off x="1526400" y="3416400"/>
            <a:ext cx="2801380" cy="28224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Recognising the need for a new employee due to growth, turnover, or organisational change.</a:t>
            </a:r>
            <a:endParaRPr sz="2000" dirty="0"/>
          </a:p>
        </p:txBody>
      </p:sp>
      <p:sp>
        <p:nvSpPr>
          <p:cNvPr id="912" name="Google Shape;912;p78" descr="{{column.timeline_item_title_2}}" title="Text placeholder"/>
          <p:cNvSpPr>
            <a:spLocks noGrp="1"/>
          </p:cNvSpPr>
          <p:nvPr>
            <p:ph type="body" idx="14"/>
          </p:nvPr>
        </p:nvSpPr>
        <p:spPr>
          <a:xfrm>
            <a:off x="4520767" y="2582400"/>
            <a:ext cx="2515200" cy="729600"/>
          </a:xfrm>
          <a:prstGeom prst="rect">
            <a:avLst/>
          </a:prstGeom>
          <a:ln>
            <a:noFill/>
          </a:ln>
        </p:spPr>
        <p:txBody>
          <a:bodyPr spcFirstLastPara="1" wrap="square" lIns="0" tIns="0" rIns="0" bIns="0" anchor="t" anchorCtr="0">
            <a:noAutofit/>
          </a:bodyPr>
          <a:lstStyle/>
          <a:p>
            <a:pPr marL="457200" lvl="0" indent="-457200" algn="l" rtl="0">
              <a:spcBef>
                <a:spcPts val="0"/>
              </a:spcBef>
              <a:spcAft>
                <a:spcPts val="0"/>
              </a:spcAft>
              <a:buFont typeface="+mj-lt"/>
              <a:buAutoNum type="arabicPeriod" startAt="2"/>
            </a:pPr>
            <a:r>
              <a:rPr lang="en-GB" sz="2400" dirty="0"/>
              <a:t>Job Analysis and Job Description</a:t>
            </a:r>
          </a:p>
        </p:txBody>
      </p:sp>
      <p:sp>
        <p:nvSpPr>
          <p:cNvPr id="913" name="Google Shape;913;p78" descr="{{column.timeline_item_description_2}}" title="Text placeholder"/>
          <p:cNvSpPr>
            <a:spLocks noGrp="1"/>
          </p:cNvSpPr>
          <p:nvPr>
            <p:ph type="body" idx="17"/>
          </p:nvPr>
        </p:nvSpPr>
        <p:spPr>
          <a:xfrm>
            <a:off x="4520767" y="3657212"/>
            <a:ext cx="2686988" cy="28224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Defining the role, responsibilities, and required skills and qualifications.</a:t>
            </a:r>
          </a:p>
        </p:txBody>
      </p:sp>
      <p:sp>
        <p:nvSpPr>
          <p:cNvPr id="914" name="Google Shape;914;p78" descr="{{column.timeline_item_title_3}}" title="Text placeholder"/>
          <p:cNvSpPr>
            <a:spLocks noGrp="1"/>
          </p:cNvSpPr>
          <p:nvPr>
            <p:ph type="body" idx="15"/>
          </p:nvPr>
        </p:nvSpPr>
        <p:spPr>
          <a:xfrm>
            <a:off x="7529533" y="2582400"/>
            <a:ext cx="2515200" cy="729600"/>
          </a:xfrm>
          <a:prstGeom prst="rect">
            <a:avLst/>
          </a:prstGeom>
          <a:ln>
            <a:noFill/>
          </a:ln>
        </p:spPr>
        <p:txBody>
          <a:bodyPr spcFirstLastPara="1" wrap="square" lIns="0" tIns="0" rIns="0" bIns="0" anchor="t" anchorCtr="0">
            <a:noAutofit/>
          </a:bodyPr>
          <a:lstStyle/>
          <a:p>
            <a:pPr marL="457200" lvl="0" indent="-457200" algn="l" rtl="0">
              <a:spcBef>
                <a:spcPts val="0"/>
              </a:spcBef>
              <a:spcAft>
                <a:spcPts val="0"/>
              </a:spcAft>
              <a:buFont typeface="+mj-lt"/>
              <a:buAutoNum type="arabicPeriod" startAt="3"/>
            </a:pPr>
            <a:r>
              <a:rPr lang="en-GB" sz="2400" dirty="0"/>
              <a:t>Advertising the Vacancy</a:t>
            </a:r>
          </a:p>
        </p:txBody>
      </p:sp>
      <p:sp>
        <p:nvSpPr>
          <p:cNvPr id="915" name="Google Shape;915;p78" descr="{{column.timeline_item_description_3}}" title="Text placeholder"/>
          <p:cNvSpPr>
            <a:spLocks noGrp="1"/>
          </p:cNvSpPr>
          <p:nvPr>
            <p:ph type="body" idx="18"/>
          </p:nvPr>
        </p:nvSpPr>
        <p:spPr>
          <a:xfrm>
            <a:off x="7529533" y="3429000"/>
            <a:ext cx="2922973" cy="28224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Promoting the position through internal and external recruitment channels (e.g., company websites, job boards, social media).
</a:t>
            </a:r>
          </a:p>
        </p:txBody>
      </p:sp>
      <p:sp>
        <p:nvSpPr>
          <p:cNvPr id="916" name="Google Shape;916;p78" descr="{{header.slide_title}}" title="Text placeholder"/>
          <p:cNvSpPr>
            <a:spLocks noGrp="1"/>
          </p:cNvSpPr>
          <p:nvPr>
            <p:ph type="ctrTitle"/>
          </p:nvPr>
        </p:nvSpPr>
        <p:spPr>
          <a:xfrm>
            <a:off x="1526400" y="619200"/>
            <a:ext cx="8518400" cy="7296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4000" dirty="0"/>
              <a:t>Key Stages of the Recruitment Process</a:t>
            </a:r>
          </a:p>
        </p:txBody>
      </p:sp>
      <p:sp>
        <p:nvSpPr>
          <p:cNvPr id="917" name="Google Shape;917;p78" descr="slidesai-id=&quot;g2f85077296c_1_58&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mn-lt"/>
              <a:ea typeface="+mn-lt"/>
              <a:cs typeface="+mn-lt"/>
              <a:sym typeface="+mn-lt"/>
            </a:endParaRPr>
          </a:p>
        </p:txBody>
      </p:sp>
      <p:sp>
        <p:nvSpPr>
          <p:cNvPr id="918" name="Rectangle 917" descr="slidesai-slide-id=277"/>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 name="TextBox 1">
            <a:extLst>
              <a:ext uri="{FF2B5EF4-FFF2-40B4-BE49-F238E27FC236}">
                <a16:creationId xmlns:a16="http://schemas.microsoft.com/office/drawing/2014/main" id="{09D1ED0E-4D3E-CE43-82CE-D40BDC6C099E}"/>
              </a:ext>
            </a:extLst>
          </p:cNvPr>
          <p:cNvSpPr txBox="1"/>
          <p:nvPr/>
        </p:nvSpPr>
        <p:spPr>
          <a:xfrm>
            <a:off x="8736227" y="6488668"/>
            <a:ext cx="3249827" cy="369332"/>
          </a:xfrm>
          <a:prstGeom prst="rect">
            <a:avLst/>
          </a:prstGeom>
          <a:noFill/>
        </p:spPr>
        <p:txBody>
          <a:bodyPr wrap="square">
            <a:spAutoFit/>
          </a:bodyPr>
          <a:lstStyle/>
          <a:p>
            <a:pPr marL="0" lvl="0" indent="0" algn="l" rtl="0">
              <a:spcBef>
                <a:spcPts val="0"/>
              </a:spcBef>
              <a:spcAft>
                <a:spcPts val="0"/>
              </a:spcAft>
              <a:buNone/>
            </a:pPr>
            <a:r>
              <a:rPr lang="en-GB" dirty="0">
                <a:solidFill>
                  <a:schemeClr val="accent1"/>
                </a:solidFill>
              </a:rPr>
              <a:t>(Armstrong and Taylor,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10">
                                            <p:txEl>
                                              <p:pRg st="0" end="0"/>
                                            </p:txEl>
                                          </p:spTgt>
                                        </p:tgtEl>
                                        <p:attrNameLst>
                                          <p:attrName>style.visibility</p:attrName>
                                        </p:attrNameLst>
                                      </p:cBhvr>
                                      <p:to>
                                        <p:strVal val="visible"/>
                                      </p:to>
                                    </p:set>
                                    <p:animEffect transition="in" filter="fade">
                                      <p:cBhvr>
                                        <p:cTn id="7" dur="500"/>
                                        <p:tgtEl>
                                          <p:spTgt spid="9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11">
                                            <p:txEl>
                                              <p:pRg st="0" end="0"/>
                                            </p:txEl>
                                          </p:spTgt>
                                        </p:tgtEl>
                                        <p:attrNameLst>
                                          <p:attrName>style.visibility</p:attrName>
                                        </p:attrNameLst>
                                      </p:cBhvr>
                                      <p:to>
                                        <p:strVal val="visible"/>
                                      </p:to>
                                    </p:set>
                                    <p:animEffect transition="in" filter="fade">
                                      <p:cBhvr>
                                        <p:cTn id="12" dur="500"/>
                                        <p:tgtEl>
                                          <p:spTgt spid="9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12">
                                            <p:txEl>
                                              <p:pRg st="0" end="0"/>
                                            </p:txEl>
                                          </p:spTgt>
                                        </p:tgtEl>
                                        <p:attrNameLst>
                                          <p:attrName>style.visibility</p:attrName>
                                        </p:attrNameLst>
                                      </p:cBhvr>
                                      <p:to>
                                        <p:strVal val="visible"/>
                                      </p:to>
                                    </p:set>
                                    <p:animEffect transition="in" filter="fade">
                                      <p:cBhvr>
                                        <p:cTn id="17" dur="500"/>
                                        <p:tgtEl>
                                          <p:spTgt spid="912">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13">
                                            <p:txEl>
                                              <p:pRg st="0" end="0"/>
                                            </p:txEl>
                                          </p:spTgt>
                                        </p:tgtEl>
                                        <p:attrNameLst>
                                          <p:attrName>style.visibility</p:attrName>
                                        </p:attrNameLst>
                                      </p:cBhvr>
                                      <p:to>
                                        <p:strVal val="visible"/>
                                      </p:to>
                                    </p:set>
                                    <p:animEffect transition="in" filter="fade">
                                      <p:cBhvr>
                                        <p:cTn id="22" dur="500"/>
                                        <p:tgtEl>
                                          <p:spTgt spid="91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14">
                                            <p:txEl>
                                              <p:pRg st="0" end="0"/>
                                            </p:txEl>
                                          </p:spTgt>
                                        </p:tgtEl>
                                        <p:attrNameLst>
                                          <p:attrName>style.visibility</p:attrName>
                                        </p:attrNameLst>
                                      </p:cBhvr>
                                      <p:to>
                                        <p:strVal val="visible"/>
                                      </p:to>
                                    </p:set>
                                    <p:animEffect transition="in" filter="fade">
                                      <p:cBhvr>
                                        <p:cTn id="27" dur="500"/>
                                        <p:tgtEl>
                                          <p:spTgt spid="91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15">
                                            <p:txEl>
                                              <p:pRg st="0" end="0"/>
                                            </p:txEl>
                                          </p:spTgt>
                                        </p:tgtEl>
                                        <p:attrNameLst>
                                          <p:attrName>style.visibility</p:attrName>
                                        </p:attrNameLst>
                                      </p:cBhvr>
                                      <p:to>
                                        <p:strVal val="visible"/>
                                      </p:to>
                                    </p:set>
                                    <p:animEffect transition="in" filter="fade">
                                      <p:cBhvr>
                                        <p:cTn id="32" dur="500"/>
                                        <p:tgtEl>
                                          <p:spTgt spid="9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0" grpId="0" build="p"/>
      <p:bldP spid="911" grpId="0" build="p"/>
      <p:bldP spid="912" grpId="0" build="p"/>
      <p:bldP spid="913" grpId="0" build="p"/>
      <p:bldP spid="914" grpId="0" build="p"/>
      <p:bldP spid="91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7"/>
        <p:cNvGrpSpPr/>
        <p:nvPr/>
      </p:nvGrpSpPr>
      <p:grpSpPr>
        <a:xfrm>
          <a:off x="0" y="0"/>
          <a:ext cx="0" cy="0"/>
          <a:chOff x="0" y="0"/>
          <a:chExt cx="0" cy="0"/>
        </a:xfrm>
      </p:grpSpPr>
      <p:sp>
        <p:nvSpPr>
          <p:cNvPr id="898" name="Google Shape;898;p77" descr="{{column.timeline_item_title_1}}" title="Text placeholder"/>
          <p:cNvSpPr>
            <a:spLocks noGrp="1"/>
          </p:cNvSpPr>
          <p:nvPr>
            <p:ph type="body" idx="13"/>
          </p:nvPr>
        </p:nvSpPr>
        <p:spPr>
          <a:xfrm>
            <a:off x="489300" y="2562067"/>
            <a:ext cx="3445600" cy="729600"/>
          </a:xfrm>
          <a:prstGeom prst="rect">
            <a:avLst/>
          </a:prstGeom>
          <a:ln>
            <a:noFill/>
          </a:ln>
        </p:spPr>
        <p:txBody>
          <a:bodyPr spcFirstLastPara="1" wrap="square" lIns="0" tIns="0" rIns="0" bIns="0" anchor="t" anchorCtr="0">
            <a:noAutofit/>
          </a:bodyPr>
          <a:lstStyle/>
          <a:p>
            <a:pPr marL="457200" lvl="0" indent="-457200" algn="l" rtl="0">
              <a:spcBef>
                <a:spcPts val="0"/>
              </a:spcBef>
              <a:spcAft>
                <a:spcPts val="0"/>
              </a:spcAft>
              <a:buFont typeface="+mj-lt"/>
              <a:buAutoNum type="arabicPeriod" startAt="4"/>
            </a:pPr>
            <a:r>
              <a:rPr lang="en-GB" sz="2400" dirty="0"/>
              <a:t>Attracting and Receiving Applications</a:t>
            </a:r>
            <a:endParaRPr sz="2400" dirty="0"/>
          </a:p>
        </p:txBody>
      </p:sp>
      <p:sp>
        <p:nvSpPr>
          <p:cNvPr id="899" name="Google Shape;899;p77" descr="{{column.timeline_item_description_1}}" title="Text placeholder"/>
          <p:cNvSpPr>
            <a:spLocks noGrp="1"/>
          </p:cNvSpPr>
          <p:nvPr>
            <p:ph type="body" idx="16"/>
          </p:nvPr>
        </p:nvSpPr>
        <p:spPr>
          <a:xfrm>
            <a:off x="502951" y="3566334"/>
            <a:ext cx="3445600" cy="29652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Encouraging potential candidates to apply and collecting application forms, CVs, and cover letters.</a:t>
            </a:r>
            <a:endParaRPr sz="2000" dirty="0"/>
          </a:p>
        </p:txBody>
      </p:sp>
      <p:sp>
        <p:nvSpPr>
          <p:cNvPr id="900" name="Google Shape;900;p77" descr="{{column.timeline_item_title_2}}" title="Text placeholder"/>
          <p:cNvSpPr>
            <a:spLocks noGrp="1"/>
          </p:cNvSpPr>
          <p:nvPr>
            <p:ph type="body" idx="14"/>
          </p:nvPr>
        </p:nvSpPr>
        <p:spPr>
          <a:xfrm>
            <a:off x="4233356" y="2562067"/>
            <a:ext cx="3445600" cy="729600"/>
          </a:xfrm>
          <a:prstGeom prst="rect">
            <a:avLst/>
          </a:prstGeom>
          <a:ln>
            <a:noFill/>
          </a:ln>
        </p:spPr>
        <p:txBody>
          <a:bodyPr spcFirstLastPara="1" wrap="square" lIns="0" tIns="0" rIns="0" bIns="0" anchor="t" anchorCtr="0">
            <a:noAutofit/>
          </a:bodyPr>
          <a:lstStyle/>
          <a:p>
            <a:pPr marL="457200" lvl="0" indent="-457200" algn="l" rtl="0">
              <a:spcBef>
                <a:spcPts val="0"/>
              </a:spcBef>
              <a:spcAft>
                <a:spcPts val="0"/>
              </a:spcAft>
              <a:buFont typeface="+mj-lt"/>
              <a:buAutoNum type="arabicPeriod" startAt="5"/>
            </a:pPr>
            <a:r>
              <a:rPr lang="en-GB" sz="2400" dirty="0"/>
              <a:t>Screening Applicants</a:t>
            </a:r>
          </a:p>
        </p:txBody>
      </p:sp>
      <p:sp>
        <p:nvSpPr>
          <p:cNvPr id="901" name="Google Shape;901;p77" descr="{{column.timeline_item_description_2}}" title="Text placeholder"/>
          <p:cNvSpPr>
            <a:spLocks noGrp="1"/>
          </p:cNvSpPr>
          <p:nvPr>
            <p:ph type="body" idx="17"/>
          </p:nvPr>
        </p:nvSpPr>
        <p:spPr>
          <a:xfrm>
            <a:off x="4219705" y="3291667"/>
            <a:ext cx="3445600" cy="29652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Reviewing applications to identify candidates who meet the job requirements.</a:t>
            </a:r>
          </a:p>
        </p:txBody>
      </p:sp>
      <p:sp>
        <p:nvSpPr>
          <p:cNvPr id="902" name="Google Shape;902;p77" descr="{{column.timeline_item_title_3}}" title="Text placeholder"/>
          <p:cNvSpPr>
            <a:spLocks noGrp="1"/>
          </p:cNvSpPr>
          <p:nvPr>
            <p:ph type="body" idx="15"/>
          </p:nvPr>
        </p:nvSpPr>
        <p:spPr>
          <a:xfrm>
            <a:off x="7963761" y="2562067"/>
            <a:ext cx="3445600" cy="729600"/>
          </a:xfrm>
          <a:prstGeom prst="rect">
            <a:avLst/>
          </a:prstGeom>
          <a:ln>
            <a:noFill/>
          </a:ln>
        </p:spPr>
        <p:txBody>
          <a:bodyPr spcFirstLastPara="1" wrap="square" lIns="0" tIns="0" rIns="0" bIns="0" anchor="t" anchorCtr="0">
            <a:noAutofit/>
          </a:bodyPr>
          <a:lstStyle/>
          <a:p>
            <a:pPr marL="342900" lvl="0" indent="-342900" algn="l" rtl="0">
              <a:spcBef>
                <a:spcPts val="0"/>
              </a:spcBef>
              <a:spcAft>
                <a:spcPts val="0"/>
              </a:spcAft>
              <a:buFont typeface="+mj-lt"/>
              <a:buAutoNum type="arabicPeriod" startAt="6"/>
            </a:pPr>
            <a:r>
              <a:rPr lang="en-GB" sz="2400" dirty="0"/>
              <a:t>Shortlisting Candidates</a:t>
            </a:r>
          </a:p>
        </p:txBody>
      </p:sp>
      <p:sp>
        <p:nvSpPr>
          <p:cNvPr id="903" name="Google Shape;903;p77" descr="{{column.timeline_item_description_3}}" title="Text placeholder"/>
          <p:cNvSpPr>
            <a:spLocks noGrp="1"/>
          </p:cNvSpPr>
          <p:nvPr>
            <p:ph type="body" idx="18"/>
          </p:nvPr>
        </p:nvSpPr>
        <p:spPr>
          <a:xfrm>
            <a:off x="7963761" y="3412700"/>
            <a:ext cx="3445600" cy="29652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Selecting the most suitable applicants for the next stage of the hiring process.
</a:t>
            </a:r>
            <a:r>
              <a:rPr lang="en-GB" dirty="0"/>
              <a:t>
</a:t>
            </a:r>
          </a:p>
        </p:txBody>
      </p:sp>
      <p:sp>
        <p:nvSpPr>
          <p:cNvPr id="904" name="Google Shape;904;p77" descr="{{header.slide_title}}" title="Text placeholder"/>
          <p:cNvSpPr>
            <a:spLocks noGrp="1"/>
          </p:cNvSpPr>
          <p:nvPr>
            <p:ph type="ctrTitle"/>
          </p:nvPr>
        </p:nvSpPr>
        <p:spPr>
          <a:xfrm>
            <a:off x="489300" y="480100"/>
            <a:ext cx="11250800" cy="7296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4000" dirty="0"/>
              <a:t>Key Stages of the Recruitment Process</a:t>
            </a:r>
          </a:p>
        </p:txBody>
      </p:sp>
      <p:sp>
        <p:nvSpPr>
          <p:cNvPr id="905" name="Google Shape;905;p77" descr="slidesai-id=&quot;g2f85077296c_1_48&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mn-lt"/>
              <a:ea typeface="+mn-lt"/>
              <a:cs typeface="+mn-lt"/>
              <a:sym typeface="+mn-lt"/>
            </a:endParaRPr>
          </a:p>
        </p:txBody>
      </p:sp>
      <p:sp>
        <p:nvSpPr>
          <p:cNvPr id="906" name="Rectangle 905" descr="slidesai-slide-id=276"/>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 name="TextBox 1">
            <a:extLst>
              <a:ext uri="{FF2B5EF4-FFF2-40B4-BE49-F238E27FC236}">
                <a16:creationId xmlns:a16="http://schemas.microsoft.com/office/drawing/2014/main" id="{351B7556-FE58-652F-274D-E44700D33996}"/>
              </a:ext>
            </a:extLst>
          </p:cNvPr>
          <p:cNvSpPr txBox="1"/>
          <p:nvPr/>
        </p:nvSpPr>
        <p:spPr>
          <a:xfrm>
            <a:off x="8736227" y="6488668"/>
            <a:ext cx="3249827" cy="369332"/>
          </a:xfrm>
          <a:prstGeom prst="rect">
            <a:avLst/>
          </a:prstGeom>
          <a:noFill/>
        </p:spPr>
        <p:txBody>
          <a:bodyPr wrap="square">
            <a:spAutoFit/>
          </a:bodyPr>
          <a:lstStyle/>
          <a:p>
            <a:pPr marL="0" lvl="0" indent="0" algn="l" rtl="0">
              <a:spcBef>
                <a:spcPts val="0"/>
              </a:spcBef>
              <a:spcAft>
                <a:spcPts val="0"/>
              </a:spcAft>
              <a:buNone/>
            </a:pPr>
            <a:r>
              <a:rPr lang="en-GB" dirty="0">
                <a:solidFill>
                  <a:schemeClr val="accent1"/>
                </a:solidFill>
              </a:rPr>
              <a:t>(Armstrong and Taylor,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99">
                                            <p:txEl>
                                              <p:pRg st="0" end="0"/>
                                            </p:txEl>
                                          </p:spTgt>
                                        </p:tgtEl>
                                        <p:attrNameLst>
                                          <p:attrName>style.visibility</p:attrName>
                                        </p:attrNameLst>
                                      </p:cBhvr>
                                      <p:to>
                                        <p:strVal val="visible"/>
                                      </p:to>
                                    </p:set>
                                    <p:animEffect transition="in" filter="fade">
                                      <p:cBhvr>
                                        <p:cTn id="11" dur="500"/>
                                        <p:tgtEl>
                                          <p:spTgt spid="89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900">
                                            <p:txEl>
                                              <p:pRg st="0" end="0"/>
                                            </p:txEl>
                                          </p:spTgt>
                                        </p:tgtEl>
                                        <p:attrNameLst>
                                          <p:attrName>style.visibility</p:attrName>
                                        </p:attrNameLst>
                                      </p:cBhvr>
                                      <p:to>
                                        <p:strVal val="visible"/>
                                      </p:to>
                                    </p:set>
                                    <p:animEffect transition="in" filter="fade">
                                      <p:cBhvr>
                                        <p:cTn id="16" dur="500"/>
                                        <p:tgtEl>
                                          <p:spTgt spid="900">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901">
                                            <p:txEl>
                                              <p:pRg st="0" end="0"/>
                                            </p:txEl>
                                          </p:spTgt>
                                        </p:tgtEl>
                                        <p:attrNameLst>
                                          <p:attrName>style.visibility</p:attrName>
                                        </p:attrNameLst>
                                      </p:cBhvr>
                                      <p:to>
                                        <p:strVal val="visible"/>
                                      </p:to>
                                    </p:set>
                                    <p:animEffect transition="in" filter="fade">
                                      <p:cBhvr>
                                        <p:cTn id="21" dur="500"/>
                                        <p:tgtEl>
                                          <p:spTgt spid="901">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02">
                                            <p:txEl>
                                              <p:pRg st="0" end="0"/>
                                            </p:txEl>
                                          </p:spTgt>
                                        </p:tgtEl>
                                        <p:attrNameLst>
                                          <p:attrName>style.visibility</p:attrName>
                                        </p:attrNameLst>
                                      </p:cBhvr>
                                      <p:to>
                                        <p:strVal val="visible"/>
                                      </p:to>
                                    </p:set>
                                    <p:animEffect transition="in" filter="fade">
                                      <p:cBhvr>
                                        <p:cTn id="26" dur="500"/>
                                        <p:tgtEl>
                                          <p:spTgt spid="902">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03">
                                            <p:txEl>
                                              <p:pRg st="0" end="0"/>
                                            </p:txEl>
                                          </p:spTgt>
                                        </p:tgtEl>
                                        <p:attrNameLst>
                                          <p:attrName>style.visibility</p:attrName>
                                        </p:attrNameLst>
                                      </p:cBhvr>
                                      <p:to>
                                        <p:strVal val="visible"/>
                                      </p:to>
                                    </p:set>
                                    <p:animEffect transition="in" filter="fade">
                                      <p:cBhvr>
                                        <p:cTn id="31" dur="500"/>
                                        <p:tgtEl>
                                          <p:spTgt spid="90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8" grpId="0" build="p"/>
      <p:bldP spid="899" grpId="0" build="p"/>
      <p:bldP spid="900" grpId="0" build="p"/>
      <p:bldP spid="901" grpId="0" build="p"/>
      <p:bldP spid="902" grpId="0" build="p"/>
      <p:bldP spid="90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8" name="Google Shape;918;p70" descr="{{header.slide_title}}" title="Text placeholder"/>
          <p:cNvSpPr>
            <a:spLocks noGrp="1"/>
          </p:cNvSpPr>
          <p:nvPr>
            <p:ph type="title"/>
          </p:nvPr>
        </p:nvSpPr>
        <p:spPr>
          <a:xfrm>
            <a:off x="671200" y="248951"/>
            <a:ext cx="10849600" cy="729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4000" dirty="0"/>
              <a:t>The Recruitment Process and Its Importance</a:t>
            </a:r>
            <a:endParaRPr sz="4000" dirty="0"/>
          </a:p>
        </p:txBody>
      </p:sp>
      <p:sp>
        <p:nvSpPr>
          <p:cNvPr id="919" name="Google Shape;919;p70" descr="{{row.row_heading_1}}" title="Text placeholder"/>
          <p:cNvSpPr>
            <a:spLocks noGrp="1"/>
          </p:cNvSpPr>
          <p:nvPr>
            <p:ph type="body" idx="13"/>
          </p:nvPr>
        </p:nvSpPr>
        <p:spPr>
          <a:xfrm>
            <a:off x="842400" y="1809600"/>
            <a:ext cx="10849600" cy="1737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400" b="1" dirty="0">
                <a:solidFill>
                  <a:schemeClr val="tx1"/>
                </a:solidFill>
              </a:rPr>
              <a:t>Recruitment Process</a:t>
            </a:r>
            <a:endParaRPr sz="2000" b="1" dirty="0">
              <a:solidFill>
                <a:schemeClr val="tx1"/>
              </a:solidFill>
            </a:endParaRPr>
          </a:p>
        </p:txBody>
      </p:sp>
      <p:sp>
        <p:nvSpPr>
          <p:cNvPr id="920" name="Google Shape;920;p70" descr="{{row.row_content_1}}" title="Text placeholder"/>
          <p:cNvSpPr>
            <a:spLocks noGrp="1"/>
          </p:cNvSpPr>
          <p:nvPr>
            <p:ph type="body" idx="14"/>
          </p:nvPr>
        </p:nvSpPr>
        <p:spPr>
          <a:xfrm>
            <a:off x="842400" y="2448000"/>
            <a:ext cx="10849600" cy="1099200"/>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spcAft>
                <a:spcPts val="0"/>
              </a:spcAft>
              <a:buNone/>
            </a:pPr>
            <a:r>
              <a:rPr lang="en-GB" sz="2000" dirty="0">
                <a:solidFill>
                  <a:schemeClr val="tx1"/>
                </a:solidFill>
              </a:rPr>
              <a:t>Vacancy Identified → Job Description Created → Vacancy Advertised → Applications Received → Screening → Shortlisting</a:t>
            </a:r>
            <a:endParaRPr sz="2000" dirty="0">
              <a:solidFill>
                <a:schemeClr val="tx1"/>
              </a:solidFill>
            </a:endParaRPr>
          </a:p>
        </p:txBody>
      </p:sp>
      <p:sp>
        <p:nvSpPr>
          <p:cNvPr id="921" name="Google Shape;921;p70" descr="{{row.row_heading_2}}" title="Text placeholder"/>
          <p:cNvSpPr>
            <a:spLocks noGrp="1"/>
          </p:cNvSpPr>
          <p:nvPr>
            <p:ph type="body" idx="15"/>
          </p:nvPr>
        </p:nvSpPr>
        <p:spPr>
          <a:xfrm>
            <a:off x="842400" y="3897600"/>
            <a:ext cx="10849600" cy="576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400" b="1" dirty="0">
                <a:solidFill>
                  <a:schemeClr val="tx1"/>
                </a:solidFill>
              </a:rPr>
              <a:t>Why is the Recruitment Process Important?</a:t>
            </a:r>
            <a:endParaRPr sz="2000" b="1" dirty="0">
              <a:solidFill>
                <a:schemeClr val="tx1"/>
              </a:solidFill>
            </a:endParaRPr>
          </a:p>
        </p:txBody>
      </p:sp>
      <p:sp>
        <p:nvSpPr>
          <p:cNvPr id="922" name="Google Shape;922;p70" descr="{{row.row_content_2}}" title="Text placeholder"/>
          <p:cNvSpPr>
            <a:spLocks noGrp="1"/>
          </p:cNvSpPr>
          <p:nvPr>
            <p:ph type="body" idx="16"/>
          </p:nvPr>
        </p:nvSpPr>
        <p:spPr>
          <a:xfrm>
            <a:off x="842400" y="4276648"/>
            <a:ext cx="10849600" cy="2319050"/>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spcAft>
                <a:spcPts val="0"/>
              </a:spcAft>
              <a:buNone/>
            </a:pPr>
            <a:r>
              <a:rPr lang="en-GB" sz="2000" dirty="0">
                <a:solidFill>
                  <a:schemeClr val="tx1"/>
                </a:solidFill>
              </a:rPr>
              <a:t>✔ Attracts qualified candidates
✔ Reduces hiring mistakes
✔ Supports organisational performance
✔ Helps ensure fairness and equal opportunities</a:t>
            </a:r>
            <a:r>
              <a:rPr lang="en-GB" dirty="0"/>
              <a:t>
</a:t>
            </a:r>
          </a:p>
        </p:txBody>
      </p:sp>
      <p:sp>
        <p:nvSpPr>
          <p:cNvPr id="923" name="Google Shape;923;p70" descr="slidesai-id=&quot;g301f0a3f74b_0_358&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924" name="Rectangle 923" descr="slidesai-slide-id=261"/>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 name="TextBox 1">
            <a:extLst>
              <a:ext uri="{FF2B5EF4-FFF2-40B4-BE49-F238E27FC236}">
                <a16:creationId xmlns:a16="http://schemas.microsoft.com/office/drawing/2014/main" id="{CD594A52-9385-2E58-D086-E3E7A88E7402}"/>
              </a:ext>
            </a:extLst>
          </p:cNvPr>
          <p:cNvSpPr txBox="1"/>
          <p:nvPr/>
        </p:nvSpPr>
        <p:spPr>
          <a:xfrm>
            <a:off x="8467097" y="6411032"/>
            <a:ext cx="3518957" cy="369332"/>
          </a:xfrm>
          <a:prstGeom prst="rect">
            <a:avLst/>
          </a:prstGeom>
          <a:noFill/>
        </p:spPr>
        <p:txBody>
          <a:bodyPr wrap="square">
            <a:spAutoFit/>
          </a:bodyPr>
          <a:lstStyle/>
          <a:p>
            <a:pPr marL="0" lvl="0" indent="0" algn="l" rtl="0">
              <a:spcBef>
                <a:spcPts val="0"/>
              </a:spcBef>
              <a:spcAft>
                <a:spcPts val="0"/>
              </a:spcAft>
              <a:buNone/>
            </a:pPr>
            <a:r>
              <a:rPr lang="en-GB" dirty="0"/>
              <a:t>(Armstrong and Taylor,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19">
                                            <p:txEl>
                                              <p:pRg st="0" end="0"/>
                                            </p:txEl>
                                          </p:spTgt>
                                        </p:tgtEl>
                                        <p:attrNameLst>
                                          <p:attrName>style.visibility</p:attrName>
                                        </p:attrNameLst>
                                      </p:cBhvr>
                                      <p:to>
                                        <p:strVal val="visible"/>
                                      </p:to>
                                    </p:set>
                                    <p:animEffect transition="in" filter="fade">
                                      <p:cBhvr>
                                        <p:cTn id="7" dur="500"/>
                                        <p:tgtEl>
                                          <p:spTgt spid="9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20">
                                            <p:txEl>
                                              <p:pRg st="0" end="0"/>
                                            </p:txEl>
                                          </p:spTgt>
                                        </p:tgtEl>
                                        <p:attrNameLst>
                                          <p:attrName>style.visibility</p:attrName>
                                        </p:attrNameLst>
                                      </p:cBhvr>
                                      <p:to>
                                        <p:strVal val="visible"/>
                                      </p:to>
                                    </p:set>
                                    <p:animEffect transition="in" filter="fade">
                                      <p:cBhvr>
                                        <p:cTn id="12" dur="500"/>
                                        <p:tgtEl>
                                          <p:spTgt spid="9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21">
                                            <p:txEl>
                                              <p:pRg st="0" end="0"/>
                                            </p:txEl>
                                          </p:spTgt>
                                        </p:tgtEl>
                                        <p:attrNameLst>
                                          <p:attrName>style.visibility</p:attrName>
                                        </p:attrNameLst>
                                      </p:cBhvr>
                                      <p:to>
                                        <p:strVal val="visible"/>
                                      </p:to>
                                    </p:set>
                                    <p:animEffect transition="in" filter="fade">
                                      <p:cBhvr>
                                        <p:cTn id="17" dur="500"/>
                                        <p:tgtEl>
                                          <p:spTgt spid="92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22">
                                            <p:txEl>
                                              <p:pRg st="0" end="0"/>
                                            </p:txEl>
                                          </p:spTgt>
                                        </p:tgtEl>
                                        <p:attrNameLst>
                                          <p:attrName>style.visibility</p:attrName>
                                        </p:attrNameLst>
                                      </p:cBhvr>
                                      <p:to>
                                        <p:strVal val="visible"/>
                                      </p:to>
                                    </p:set>
                                    <p:animEffect transition="in" filter="fade">
                                      <p:cBhvr>
                                        <p:cTn id="22" dur="500"/>
                                        <p:tgtEl>
                                          <p:spTgt spid="9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9" grpId="0" build="p"/>
      <p:bldP spid="920" grpId="0" build="p"/>
      <p:bldP spid="92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5"/>
        <p:cNvGrpSpPr/>
        <p:nvPr/>
      </p:nvGrpSpPr>
      <p:grpSpPr>
        <a:xfrm>
          <a:off x="0" y="0"/>
          <a:ext cx="0" cy="0"/>
          <a:chOff x="0" y="0"/>
          <a:chExt cx="0" cy="0"/>
        </a:xfrm>
      </p:grpSpPr>
      <p:sp>
        <p:nvSpPr>
          <p:cNvPr id="1176" name="Google Shape;1176;p92" descr="{{column.agenda_item_1}}" title="Text placeholder"/>
          <p:cNvSpPr>
            <a:spLocks noGrp="1"/>
          </p:cNvSpPr>
          <p:nvPr>
            <p:ph type="body" idx="13"/>
          </p:nvPr>
        </p:nvSpPr>
        <p:spPr>
          <a:xfrm>
            <a:off x="471700" y="3175317"/>
            <a:ext cx="2620800" cy="763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200" b="1" dirty="0">
                <a:solidFill>
                  <a:schemeClr val="tx1"/>
                </a:solidFill>
              </a:rPr>
              <a:t>Identify the need for a new hire</a:t>
            </a:r>
            <a:endParaRPr sz="2200" b="1" dirty="0">
              <a:solidFill>
                <a:schemeClr val="tx1"/>
              </a:solidFill>
            </a:endParaRPr>
          </a:p>
        </p:txBody>
      </p:sp>
      <p:sp>
        <p:nvSpPr>
          <p:cNvPr id="1177" name="Google Shape;1177;p92" descr="{{column.agenda_description_1}}" title="Text placeholder"/>
          <p:cNvSpPr>
            <a:spLocks noGrp="1"/>
          </p:cNvSpPr>
          <p:nvPr>
            <p:ph type="body" idx="17"/>
          </p:nvPr>
        </p:nvSpPr>
        <p:spPr>
          <a:xfrm>
            <a:off x="471700" y="3993329"/>
            <a:ext cx="2620800" cy="2186400"/>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buNone/>
            </a:pPr>
            <a:r>
              <a:rPr lang="en-GB" sz="2000" dirty="0">
                <a:solidFill>
                  <a:schemeClr val="tx1"/>
                </a:solidFill>
              </a:rPr>
              <a:t>Recognises staffing needs due to growth, turnover, or operational demands.</a:t>
            </a:r>
            <a:endParaRPr sz="2000" dirty="0">
              <a:solidFill>
                <a:schemeClr val="tx1"/>
              </a:solidFill>
            </a:endParaRPr>
          </a:p>
        </p:txBody>
      </p:sp>
      <p:sp>
        <p:nvSpPr>
          <p:cNvPr id="1178" name="Google Shape;1178;p92" descr="{{column.agenda_item_2}}" title="Text placeholder"/>
          <p:cNvSpPr>
            <a:spLocks noGrp="1"/>
          </p:cNvSpPr>
          <p:nvPr>
            <p:ph type="body" idx="14"/>
          </p:nvPr>
        </p:nvSpPr>
        <p:spPr>
          <a:xfrm>
            <a:off x="3355684" y="3175317"/>
            <a:ext cx="2620800" cy="763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200" b="1" dirty="0">
                <a:solidFill>
                  <a:schemeClr val="tx1"/>
                </a:solidFill>
              </a:rPr>
              <a:t>Define job requirements</a:t>
            </a:r>
            <a:endParaRPr sz="2200" b="1" dirty="0">
              <a:solidFill>
                <a:schemeClr val="tx1"/>
              </a:solidFill>
            </a:endParaRPr>
          </a:p>
        </p:txBody>
      </p:sp>
      <p:sp>
        <p:nvSpPr>
          <p:cNvPr id="1179" name="Google Shape;1179;p92" descr="{{column.agenda_description_2}}" title="Text placeholder"/>
          <p:cNvSpPr>
            <a:spLocks noGrp="1"/>
          </p:cNvSpPr>
          <p:nvPr>
            <p:ph type="body" idx="18"/>
          </p:nvPr>
        </p:nvSpPr>
        <p:spPr>
          <a:xfrm>
            <a:off x="3355684" y="3993329"/>
            <a:ext cx="2620800" cy="2186400"/>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buNone/>
            </a:pPr>
            <a:r>
              <a:rPr lang="en-GB" sz="2000" dirty="0">
                <a:solidFill>
                  <a:schemeClr val="tx1"/>
                </a:solidFill>
              </a:rPr>
              <a:t>Determines the skills, qualifications, and experience needed and approves the job description.</a:t>
            </a:r>
          </a:p>
        </p:txBody>
      </p:sp>
      <p:sp>
        <p:nvSpPr>
          <p:cNvPr id="1180" name="Google Shape;1180;p92" descr="{{column.agenda_item_3}}" title="Text placeholder"/>
          <p:cNvSpPr>
            <a:spLocks noGrp="1"/>
          </p:cNvSpPr>
          <p:nvPr>
            <p:ph type="body" idx="15"/>
          </p:nvPr>
        </p:nvSpPr>
        <p:spPr>
          <a:xfrm>
            <a:off x="6239666" y="3175317"/>
            <a:ext cx="2716443" cy="763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200" b="1" dirty="0">
                <a:solidFill>
                  <a:schemeClr val="tx1"/>
                </a:solidFill>
              </a:rPr>
              <a:t>Review shortlisted candidates</a:t>
            </a:r>
            <a:endParaRPr sz="2200" b="1" dirty="0">
              <a:solidFill>
                <a:schemeClr val="tx1"/>
              </a:solidFill>
            </a:endParaRPr>
          </a:p>
        </p:txBody>
      </p:sp>
      <p:sp>
        <p:nvSpPr>
          <p:cNvPr id="1181" name="Google Shape;1181;p92" descr="{{column.agenda_description_3}}" title="Text placeholder"/>
          <p:cNvSpPr>
            <a:spLocks noGrp="1"/>
          </p:cNvSpPr>
          <p:nvPr>
            <p:ph type="body" idx="23"/>
          </p:nvPr>
        </p:nvSpPr>
        <p:spPr>
          <a:xfrm>
            <a:off x="6239667" y="3993329"/>
            <a:ext cx="2620800" cy="2186400"/>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buNone/>
            </a:pPr>
            <a:r>
              <a:rPr lang="en-GB" sz="2000" dirty="0">
                <a:solidFill>
                  <a:schemeClr val="tx1"/>
                </a:solidFill>
              </a:rPr>
              <a:t>Assesses applications to identify candidates who best match the role requirements.</a:t>
            </a:r>
          </a:p>
        </p:txBody>
      </p:sp>
      <p:sp>
        <p:nvSpPr>
          <p:cNvPr id="1182" name="Google Shape;1182;p92" descr="{{column.agenda_item_4}}" title="Text placeholder"/>
          <p:cNvSpPr>
            <a:spLocks noGrp="1"/>
          </p:cNvSpPr>
          <p:nvPr>
            <p:ph type="body" idx="16"/>
          </p:nvPr>
        </p:nvSpPr>
        <p:spPr>
          <a:xfrm>
            <a:off x="9123666" y="3175317"/>
            <a:ext cx="2863741" cy="763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200" b="1" dirty="0">
                <a:solidFill>
                  <a:schemeClr val="tx1"/>
                </a:solidFill>
              </a:rPr>
              <a:t>Conduct interviews and make the hiring decision</a:t>
            </a:r>
            <a:endParaRPr sz="2200" b="1" dirty="0">
              <a:solidFill>
                <a:schemeClr val="tx1"/>
              </a:solidFill>
            </a:endParaRPr>
          </a:p>
        </p:txBody>
      </p:sp>
      <p:sp>
        <p:nvSpPr>
          <p:cNvPr id="1183" name="Google Shape;1183;p92" descr="{{column.agenda_description_4}}" title="Text placeholder"/>
          <p:cNvSpPr>
            <a:spLocks noGrp="1"/>
          </p:cNvSpPr>
          <p:nvPr>
            <p:ph type="body" idx="24"/>
          </p:nvPr>
        </p:nvSpPr>
        <p:spPr>
          <a:xfrm>
            <a:off x="9123650" y="4180400"/>
            <a:ext cx="2620800" cy="2186400"/>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buNone/>
            </a:pPr>
            <a:r>
              <a:rPr lang="en-GB" sz="2000" dirty="0">
                <a:solidFill>
                  <a:schemeClr val="tx1"/>
                </a:solidFill>
              </a:rPr>
              <a:t>Participates in interviews and selects the most suitable candidate for the position.</a:t>
            </a:r>
          </a:p>
        </p:txBody>
      </p:sp>
      <p:sp>
        <p:nvSpPr>
          <p:cNvPr id="1184" name="Google Shape;1184;p92" descr="{{header.slide_title}}" title="Text placeholder"/>
          <p:cNvSpPr>
            <a:spLocks noGrp="1"/>
          </p:cNvSpPr>
          <p:nvPr>
            <p:ph type="title"/>
          </p:nvPr>
        </p:nvSpPr>
        <p:spPr>
          <a:xfrm>
            <a:off x="471900" y="407367"/>
            <a:ext cx="11272400" cy="720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3200" dirty="0"/>
              <a:t>Recruitment Process Roles: </a:t>
            </a:r>
            <a:br>
              <a:rPr lang="en-GB" sz="3200" dirty="0"/>
            </a:br>
            <a:r>
              <a:rPr lang="en-GB" sz="3200" dirty="0"/>
              <a:t>Hiring Manager Duties &amp; Responsibilities</a:t>
            </a:r>
            <a:endParaRPr sz="3200" dirty="0"/>
          </a:p>
        </p:txBody>
      </p:sp>
      <p:sp>
        <p:nvSpPr>
          <p:cNvPr id="1185" name="Google Shape;1185;p92" descr="slidesai-id=&quot;g30608de3633_0_485&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1186" name="Rectangle 1185" descr="slidesai-slide-id=283"/>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 name="TextBox 1">
            <a:extLst>
              <a:ext uri="{FF2B5EF4-FFF2-40B4-BE49-F238E27FC236}">
                <a16:creationId xmlns:a16="http://schemas.microsoft.com/office/drawing/2014/main" id="{CBCFCED0-F951-A9DC-A5D7-F219FBED6710}"/>
              </a:ext>
            </a:extLst>
          </p:cNvPr>
          <p:cNvSpPr txBox="1"/>
          <p:nvPr/>
        </p:nvSpPr>
        <p:spPr>
          <a:xfrm>
            <a:off x="8377881" y="6421212"/>
            <a:ext cx="3608173" cy="369332"/>
          </a:xfrm>
          <a:prstGeom prst="rect">
            <a:avLst/>
          </a:prstGeom>
          <a:noFill/>
        </p:spPr>
        <p:txBody>
          <a:bodyPr wrap="square">
            <a:spAutoFit/>
          </a:bodyPr>
          <a:lstStyle/>
          <a:p>
            <a:pPr marL="0" lvl="0" indent="0" algn="l" rtl="0">
              <a:spcBef>
                <a:spcPts val="0"/>
              </a:spcBef>
              <a:spcAft>
                <a:spcPts val="0"/>
              </a:spcAft>
              <a:buNone/>
            </a:pPr>
            <a:r>
              <a:rPr lang="en-GB" dirty="0"/>
              <a:t>(Armstrong and Taylor,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76">
                                            <p:txEl>
                                              <p:pRg st="0" end="0"/>
                                            </p:txEl>
                                          </p:spTgt>
                                        </p:tgtEl>
                                        <p:attrNameLst>
                                          <p:attrName>style.visibility</p:attrName>
                                        </p:attrNameLst>
                                      </p:cBhvr>
                                      <p:to>
                                        <p:strVal val="visible"/>
                                      </p:to>
                                    </p:set>
                                    <p:animEffect transition="in" filter="fade">
                                      <p:cBhvr>
                                        <p:cTn id="7" dur="500"/>
                                        <p:tgtEl>
                                          <p:spTgt spid="117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77">
                                            <p:txEl>
                                              <p:pRg st="0" end="0"/>
                                            </p:txEl>
                                          </p:spTgt>
                                        </p:tgtEl>
                                        <p:attrNameLst>
                                          <p:attrName>style.visibility</p:attrName>
                                        </p:attrNameLst>
                                      </p:cBhvr>
                                      <p:to>
                                        <p:strVal val="visible"/>
                                      </p:to>
                                    </p:set>
                                    <p:animEffect transition="in" filter="fade">
                                      <p:cBhvr>
                                        <p:cTn id="12" dur="500"/>
                                        <p:tgtEl>
                                          <p:spTgt spid="117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78">
                                            <p:txEl>
                                              <p:pRg st="0" end="0"/>
                                            </p:txEl>
                                          </p:spTgt>
                                        </p:tgtEl>
                                        <p:attrNameLst>
                                          <p:attrName>style.visibility</p:attrName>
                                        </p:attrNameLst>
                                      </p:cBhvr>
                                      <p:to>
                                        <p:strVal val="visible"/>
                                      </p:to>
                                    </p:set>
                                    <p:animEffect transition="in" filter="fade">
                                      <p:cBhvr>
                                        <p:cTn id="17" dur="500"/>
                                        <p:tgtEl>
                                          <p:spTgt spid="117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79">
                                            <p:txEl>
                                              <p:pRg st="0" end="0"/>
                                            </p:txEl>
                                          </p:spTgt>
                                        </p:tgtEl>
                                        <p:attrNameLst>
                                          <p:attrName>style.visibility</p:attrName>
                                        </p:attrNameLst>
                                      </p:cBhvr>
                                      <p:to>
                                        <p:strVal val="visible"/>
                                      </p:to>
                                    </p:set>
                                    <p:animEffect transition="in" filter="fade">
                                      <p:cBhvr>
                                        <p:cTn id="22" dur="500"/>
                                        <p:tgtEl>
                                          <p:spTgt spid="117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80">
                                            <p:txEl>
                                              <p:pRg st="0" end="0"/>
                                            </p:txEl>
                                          </p:spTgt>
                                        </p:tgtEl>
                                        <p:attrNameLst>
                                          <p:attrName>style.visibility</p:attrName>
                                        </p:attrNameLst>
                                      </p:cBhvr>
                                      <p:to>
                                        <p:strVal val="visible"/>
                                      </p:to>
                                    </p:set>
                                    <p:animEffect transition="in" filter="fade">
                                      <p:cBhvr>
                                        <p:cTn id="27" dur="500"/>
                                        <p:tgtEl>
                                          <p:spTgt spid="1180">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81">
                                            <p:txEl>
                                              <p:pRg st="0" end="0"/>
                                            </p:txEl>
                                          </p:spTgt>
                                        </p:tgtEl>
                                        <p:attrNameLst>
                                          <p:attrName>style.visibility</p:attrName>
                                        </p:attrNameLst>
                                      </p:cBhvr>
                                      <p:to>
                                        <p:strVal val="visible"/>
                                      </p:to>
                                    </p:set>
                                    <p:animEffect transition="in" filter="fade">
                                      <p:cBhvr>
                                        <p:cTn id="32" dur="500"/>
                                        <p:tgtEl>
                                          <p:spTgt spid="1181">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82">
                                            <p:txEl>
                                              <p:pRg st="0" end="0"/>
                                            </p:txEl>
                                          </p:spTgt>
                                        </p:tgtEl>
                                        <p:attrNameLst>
                                          <p:attrName>style.visibility</p:attrName>
                                        </p:attrNameLst>
                                      </p:cBhvr>
                                      <p:to>
                                        <p:strVal val="visible"/>
                                      </p:to>
                                    </p:set>
                                    <p:animEffect transition="in" filter="fade">
                                      <p:cBhvr>
                                        <p:cTn id="37" dur="500"/>
                                        <p:tgtEl>
                                          <p:spTgt spid="118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83">
                                            <p:txEl>
                                              <p:pRg st="0" end="0"/>
                                            </p:txEl>
                                          </p:spTgt>
                                        </p:tgtEl>
                                        <p:attrNameLst>
                                          <p:attrName>style.visibility</p:attrName>
                                        </p:attrNameLst>
                                      </p:cBhvr>
                                      <p:to>
                                        <p:strVal val="visible"/>
                                      </p:to>
                                    </p:set>
                                    <p:animEffect transition="in" filter="fade">
                                      <p:cBhvr>
                                        <p:cTn id="42" dur="500"/>
                                        <p:tgtEl>
                                          <p:spTgt spid="118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6" grpId="0" build="p"/>
      <p:bldP spid="1177" grpId="0" build="p"/>
      <p:bldP spid="1178" grpId="0" build="p"/>
      <p:bldP spid="1179" grpId="0" build="p"/>
      <p:bldP spid="1180" grpId="0" build="p"/>
      <p:bldP spid="1181" grpId="0" build="p"/>
      <p:bldP spid="1182" grpId="0" build="p"/>
      <p:bldP spid="118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5"/>
        <p:cNvGrpSpPr/>
        <p:nvPr/>
      </p:nvGrpSpPr>
      <p:grpSpPr>
        <a:xfrm>
          <a:off x="0" y="0"/>
          <a:ext cx="0" cy="0"/>
          <a:chOff x="0" y="0"/>
          <a:chExt cx="0" cy="0"/>
        </a:xfrm>
      </p:grpSpPr>
      <p:sp>
        <p:nvSpPr>
          <p:cNvPr id="1176" name="Google Shape;1176;p92" descr="{{column.agenda_item_1}}" title="Text placeholder"/>
          <p:cNvSpPr>
            <a:spLocks noGrp="1"/>
          </p:cNvSpPr>
          <p:nvPr>
            <p:ph type="body" idx="13"/>
          </p:nvPr>
        </p:nvSpPr>
        <p:spPr>
          <a:xfrm>
            <a:off x="471700" y="3175317"/>
            <a:ext cx="2620800" cy="763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000" b="1" dirty="0">
                <a:solidFill>
                  <a:schemeClr val="tx1"/>
                </a:solidFill>
              </a:rPr>
              <a:t>Oversee the recruitment strategy</a:t>
            </a:r>
            <a:endParaRPr sz="2800" b="1" dirty="0">
              <a:solidFill>
                <a:schemeClr val="tx1"/>
              </a:solidFill>
            </a:endParaRPr>
          </a:p>
        </p:txBody>
      </p:sp>
      <p:sp>
        <p:nvSpPr>
          <p:cNvPr id="1177" name="Google Shape;1177;p92" descr="{{column.agenda_description_1}}" title="Text placeholder"/>
          <p:cNvSpPr>
            <a:spLocks noGrp="1"/>
          </p:cNvSpPr>
          <p:nvPr>
            <p:ph type="body" idx="17"/>
          </p:nvPr>
        </p:nvSpPr>
        <p:spPr>
          <a:xfrm>
            <a:off x="447533" y="4163600"/>
            <a:ext cx="2620800" cy="1678422"/>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buNone/>
            </a:pPr>
            <a:r>
              <a:rPr lang="en-GB" sz="1800" dirty="0">
                <a:solidFill>
                  <a:schemeClr val="tx1"/>
                </a:solidFill>
              </a:rPr>
              <a:t>Plans and manages recruitment activities to ensure the organisation attracts suitable candidates.</a:t>
            </a:r>
            <a:endParaRPr sz="1800" dirty="0">
              <a:solidFill>
                <a:schemeClr val="tx1"/>
              </a:solidFill>
            </a:endParaRPr>
          </a:p>
        </p:txBody>
      </p:sp>
      <p:sp>
        <p:nvSpPr>
          <p:cNvPr id="1178" name="Google Shape;1178;p92" descr="{{column.agenda_item_2}}" title="Text placeholder"/>
          <p:cNvSpPr>
            <a:spLocks noGrp="1"/>
          </p:cNvSpPr>
          <p:nvPr>
            <p:ph type="body" idx="14"/>
          </p:nvPr>
        </p:nvSpPr>
        <p:spPr>
          <a:xfrm>
            <a:off x="3355684" y="3175317"/>
            <a:ext cx="2620800" cy="763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000" b="1" dirty="0">
                <a:solidFill>
                  <a:schemeClr val="tx1"/>
                </a:solidFill>
              </a:rPr>
              <a:t>Ensure compliance with employment laws and policies</a:t>
            </a:r>
            <a:endParaRPr sz="2800" b="1" dirty="0">
              <a:solidFill>
                <a:schemeClr val="tx1"/>
              </a:solidFill>
            </a:endParaRPr>
          </a:p>
        </p:txBody>
      </p:sp>
      <p:sp>
        <p:nvSpPr>
          <p:cNvPr id="1179" name="Google Shape;1179;p92" descr="{{column.agenda_description_2}}" title="Text placeholder"/>
          <p:cNvSpPr>
            <a:spLocks noGrp="1"/>
          </p:cNvSpPr>
          <p:nvPr>
            <p:ph type="body" idx="18"/>
          </p:nvPr>
        </p:nvSpPr>
        <p:spPr>
          <a:xfrm>
            <a:off x="3355684" y="4163600"/>
            <a:ext cx="2620800" cy="2301480"/>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buNone/>
            </a:pPr>
            <a:r>
              <a:rPr lang="en-GB" sz="1800" dirty="0">
                <a:solidFill>
                  <a:schemeClr val="tx1"/>
                </a:solidFill>
              </a:rPr>
              <a:t>Monitors recruitment practices to ensure they are fair, consistent, and comply with legal and organisational requirements.</a:t>
            </a:r>
          </a:p>
        </p:txBody>
      </p:sp>
      <p:sp>
        <p:nvSpPr>
          <p:cNvPr id="1180" name="Google Shape;1180;p92" descr="{{column.agenda_item_3}}" title="Text placeholder"/>
          <p:cNvSpPr>
            <a:spLocks noGrp="1"/>
          </p:cNvSpPr>
          <p:nvPr>
            <p:ph type="body" idx="15"/>
          </p:nvPr>
        </p:nvSpPr>
        <p:spPr>
          <a:xfrm>
            <a:off x="6239667" y="3175317"/>
            <a:ext cx="2620800" cy="763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000" b="1" dirty="0">
                <a:solidFill>
                  <a:schemeClr val="tx1"/>
                </a:solidFill>
              </a:rPr>
              <a:t>Participate in interviews when required</a:t>
            </a:r>
            <a:endParaRPr sz="2800" b="1" dirty="0">
              <a:solidFill>
                <a:schemeClr val="tx1"/>
              </a:solidFill>
            </a:endParaRPr>
          </a:p>
        </p:txBody>
      </p:sp>
      <p:sp>
        <p:nvSpPr>
          <p:cNvPr id="1181" name="Google Shape;1181;p92" descr="{{column.agenda_description_3}}" title="Text placeholder"/>
          <p:cNvSpPr>
            <a:spLocks noGrp="1"/>
          </p:cNvSpPr>
          <p:nvPr>
            <p:ph type="body" idx="23"/>
          </p:nvPr>
        </p:nvSpPr>
        <p:spPr>
          <a:xfrm>
            <a:off x="6215516" y="4163600"/>
            <a:ext cx="2620800" cy="2186400"/>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buNone/>
            </a:pPr>
            <a:r>
              <a:rPr lang="en-GB" sz="1800" dirty="0">
                <a:solidFill>
                  <a:schemeClr val="tx1"/>
                </a:solidFill>
              </a:rPr>
              <a:t>May support or lead interviews, particularly for senior, specialist, or sensitive positions.</a:t>
            </a:r>
          </a:p>
        </p:txBody>
      </p:sp>
      <p:sp>
        <p:nvSpPr>
          <p:cNvPr id="1182" name="Google Shape;1182;p92" descr="{{column.agenda_item_4}}" title="Text placeholder"/>
          <p:cNvSpPr>
            <a:spLocks noGrp="1"/>
          </p:cNvSpPr>
          <p:nvPr>
            <p:ph type="body" idx="16"/>
          </p:nvPr>
        </p:nvSpPr>
        <p:spPr>
          <a:xfrm>
            <a:off x="9123667" y="3175317"/>
            <a:ext cx="2620800" cy="763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000" b="1" dirty="0">
                <a:solidFill>
                  <a:schemeClr val="tx1"/>
                </a:solidFill>
              </a:rPr>
              <a:t>Prepare job offers and manage onboarding</a:t>
            </a:r>
            <a:endParaRPr sz="2800" b="1" dirty="0">
              <a:solidFill>
                <a:schemeClr val="tx1"/>
              </a:solidFill>
            </a:endParaRPr>
          </a:p>
        </p:txBody>
      </p:sp>
      <p:sp>
        <p:nvSpPr>
          <p:cNvPr id="1183" name="Google Shape;1183;p92" descr="{{column.agenda_description_4}}" title="Text placeholder"/>
          <p:cNvSpPr>
            <a:spLocks noGrp="1"/>
          </p:cNvSpPr>
          <p:nvPr>
            <p:ph type="body" idx="24"/>
          </p:nvPr>
        </p:nvSpPr>
        <p:spPr>
          <a:xfrm>
            <a:off x="9123667" y="3993329"/>
            <a:ext cx="2620800" cy="2654606"/>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buNone/>
            </a:pPr>
            <a:r>
              <a:rPr lang="en-GB" sz="1800" dirty="0">
                <a:solidFill>
                  <a:schemeClr val="tx1"/>
                </a:solidFill>
              </a:rPr>
              <a:t>Coordinates employment offers, contracts, and onboarding documentation to support a smooth transition into the organisation.</a:t>
            </a:r>
          </a:p>
        </p:txBody>
      </p:sp>
      <p:sp>
        <p:nvSpPr>
          <p:cNvPr id="1184" name="Google Shape;1184;p92" descr="{{header.slide_title}}" title="Text placeholder"/>
          <p:cNvSpPr>
            <a:spLocks noGrp="1"/>
          </p:cNvSpPr>
          <p:nvPr>
            <p:ph type="title"/>
          </p:nvPr>
        </p:nvSpPr>
        <p:spPr>
          <a:xfrm>
            <a:off x="471900" y="407366"/>
            <a:ext cx="9289938" cy="1087801"/>
          </a:xfrm>
          <a:prstGeom prst="rect">
            <a:avLst/>
          </a:prstGeom>
          <a:ln>
            <a:noFill/>
          </a:ln>
        </p:spPr>
        <p:txBody>
          <a:bodyPr spcFirstLastPara="1" wrap="square" lIns="0" tIns="0" rIns="0" bIns="0" anchor="t" anchorCtr="0">
            <a:noAutofit/>
          </a:bodyPr>
          <a:lstStyle/>
          <a:p>
            <a:pPr marL="0" lvl="0" indent="0" algn="ctr" rtl="0">
              <a:lnSpc>
                <a:spcPct val="90000"/>
              </a:lnSpc>
              <a:spcBef>
                <a:spcPts val="0"/>
              </a:spcBef>
              <a:spcAft>
                <a:spcPts val="0"/>
              </a:spcAft>
              <a:buNone/>
            </a:pPr>
            <a:r>
              <a:rPr lang="en-GB" sz="3200" dirty="0"/>
              <a:t>HR Manager / HR Officer Duties and Responsibilities</a:t>
            </a:r>
            <a:endParaRPr sz="3200" dirty="0"/>
          </a:p>
        </p:txBody>
      </p:sp>
      <p:sp>
        <p:nvSpPr>
          <p:cNvPr id="1185" name="Google Shape;1185;p92" descr="slidesai-id=&quot;g30608de3633_0_485&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1186" name="Rectangle 1185" descr="slidesai-slide-id=283"/>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TextBox 2">
            <a:extLst>
              <a:ext uri="{FF2B5EF4-FFF2-40B4-BE49-F238E27FC236}">
                <a16:creationId xmlns:a16="http://schemas.microsoft.com/office/drawing/2014/main" id="{7574ACD2-1A74-D604-5E1A-6BD64EC0937B}"/>
              </a:ext>
            </a:extLst>
          </p:cNvPr>
          <p:cNvSpPr txBox="1"/>
          <p:nvPr/>
        </p:nvSpPr>
        <p:spPr>
          <a:xfrm>
            <a:off x="10812162" y="6509261"/>
            <a:ext cx="1581989" cy="338554"/>
          </a:xfrm>
          <a:prstGeom prst="rect">
            <a:avLst/>
          </a:prstGeom>
          <a:noFill/>
        </p:spPr>
        <p:txBody>
          <a:bodyPr wrap="square">
            <a:spAutoFit/>
          </a:bodyPr>
          <a:lstStyle/>
          <a:p>
            <a:r>
              <a:rPr lang="en-GB" sz="1600" dirty="0"/>
              <a:t>(CIPD, 2024)</a:t>
            </a:r>
          </a:p>
        </p:txBody>
      </p:sp>
    </p:spTree>
    <p:extLst>
      <p:ext uri="{BB962C8B-B14F-4D97-AF65-F5344CB8AC3E}">
        <p14:creationId xmlns:p14="http://schemas.microsoft.com/office/powerpoint/2010/main" val="3754842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76">
                                            <p:txEl>
                                              <p:pRg st="0" end="0"/>
                                            </p:txEl>
                                          </p:spTgt>
                                        </p:tgtEl>
                                        <p:attrNameLst>
                                          <p:attrName>style.visibility</p:attrName>
                                        </p:attrNameLst>
                                      </p:cBhvr>
                                      <p:to>
                                        <p:strVal val="visible"/>
                                      </p:to>
                                    </p:set>
                                    <p:animEffect transition="in" filter="fade">
                                      <p:cBhvr>
                                        <p:cTn id="7" dur="500"/>
                                        <p:tgtEl>
                                          <p:spTgt spid="117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77">
                                            <p:txEl>
                                              <p:pRg st="0" end="0"/>
                                            </p:txEl>
                                          </p:spTgt>
                                        </p:tgtEl>
                                        <p:attrNameLst>
                                          <p:attrName>style.visibility</p:attrName>
                                        </p:attrNameLst>
                                      </p:cBhvr>
                                      <p:to>
                                        <p:strVal val="visible"/>
                                      </p:to>
                                    </p:set>
                                    <p:animEffect transition="in" filter="fade">
                                      <p:cBhvr>
                                        <p:cTn id="12" dur="500"/>
                                        <p:tgtEl>
                                          <p:spTgt spid="117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78">
                                            <p:txEl>
                                              <p:pRg st="0" end="0"/>
                                            </p:txEl>
                                          </p:spTgt>
                                        </p:tgtEl>
                                        <p:attrNameLst>
                                          <p:attrName>style.visibility</p:attrName>
                                        </p:attrNameLst>
                                      </p:cBhvr>
                                      <p:to>
                                        <p:strVal val="visible"/>
                                      </p:to>
                                    </p:set>
                                    <p:animEffect transition="in" filter="fade">
                                      <p:cBhvr>
                                        <p:cTn id="17" dur="500"/>
                                        <p:tgtEl>
                                          <p:spTgt spid="117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79">
                                            <p:txEl>
                                              <p:pRg st="0" end="0"/>
                                            </p:txEl>
                                          </p:spTgt>
                                        </p:tgtEl>
                                        <p:attrNameLst>
                                          <p:attrName>style.visibility</p:attrName>
                                        </p:attrNameLst>
                                      </p:cBhvr>
                                      <p:to>
                                        <p:strVal val="visible"/>
                                      </p:to>
                                    </p:set>
                                    <p:animEffect transition="in" filter="fade">
                                      <p:cBhvr>
                                        <p:cTn id="22" dur="500"/>
                                        <p:tgtEl>
                                          <p:spTgt spid="117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80">
                                            <p:txEl>
                                              <p:pRg st="0" end="0"/>
                                            </p:txEl>
                                          </p:spTgt>
                                        </p:tgtEl>
                                        <p:attrNameLst>
                                          <p:attrName>style.visibility</p:attrName>
                                        </p:attrNameLst>
                                      </p:cBhvr>
                                      <p:to>
                                        <p:strVal val="visible"/>
                                      </p:to>
                                    </p:set>
                                    <p:animEffect transition="in" filter="fade">
                                      <p:cBhvr>
                                        <p:cTn id="27" dur="500"/>
                                        <p:tgtEl>
                                          <p:spTgt spid="1180">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81">
                                            <p:txEl>
                                              <p:pRg st="0" end="0"/>
                                            </p:txEl>
                                          </p:spTgt>
                                        </p:tgtEl>
                                        <p:attrNameLst>
                                          <p:attrName>style.visibility</p:attrName>
                                        </p:attrNameLst>
                                      </p:cBhvr>
                                      <p:to>
                                        <p:strVal val="visible"/>
                                      </p:to>
                                    </p:set>
                                    <p:animEffect transition="in" filter="fade">
                                      <p:cBhvr>
                                        <p:cTn id="32" dur="500"/>
                                        <p:tgtEl>
                                          <p:spTgt spid="1181">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82">
                                            <p:txEl>
                                              <p:pRg st="0" end="0"/>
                                            </p:txEl>
                                          </p:spTgt>
                                        </p:tgtEl>
                                        <p:attrNameLst>
                                          <p:attrName>style.visibility</p:attrName>
                                        </p:attrNameLst>
                                      </p:cBhvr>
                                      <p:to>
                                        <p:strVal val="visible"/>
                                      </p:to>
                                    </p:set>
                                    <p:animEffect transition="in" filter="fade">
                                      <p:cBhvr>
                                        <p:cTn id="37" dur="500"/>
                                        <p:tgtEl>
                                          <p:spTgt spid="118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83">
                                            <p:txEl>
                                              <p:pRg st="0" end="0"/>
                                            </p:txEl>
                                          </p:spTgt>
                                        </p:tgtEl>
                                        <p:attrNameLst>
                                          <p:attrName>style.visibility</p:attrName>
                                        </p:attrNameLst>
                                      </p:cBhvr>
                                      <p:to>
                                        <p:strVal val="visible"/>
                                      </p:to>
                                    </p:set>
                                    <p:animEffect transition="in" filter="fade">
                                      <p:cBhvr>
                                        <p:cTn id="42" dur="500"/>
                                        <p:tgtEl>
                                          <p:spTgt spid="118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6" grpId="0" build="p"/>
      <p:bldP spid="1177" grpId="0" build="p"/>
      <p:bldP spid="1178" grpId="0" build="p"/>
      <p:bldP spid="1179" grpId="0" build="p"/>
      <p:bldP spid="1180" grpId="0" build="p"/>
      <p:bldP spid="1181" grpId="0" build="p"/>
      <p:bldP spid="1182" grpId="0" build="p"/>
      <p:bldP spid="118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74" descr="{{header.slide_title}}" title="Text placeholder"/>
          <p:cNvSpPr>
            <a:spLocks noGrp="1"/>
          </p:cNvSpPr>
          <p:nvPr>
            <p:ph type="title"/>
          </p:nvPr>
        </p:nvSpPr>
        <p:spPr>
          <a:xfrm>
            <a:off x="386221" y="1049868"/>
            <a:ext cx="11419557" cy="729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3200" dirty="0"/>
              <a:t>Recruiter / Talent Acquisition Specialist</a:t>
            </a:r>
            <a:endParaRPr sz="3200" dirty="0"/>
          </a:p>
        </p:txBody>
      </p:sp>
      <p:sp>
        <p:nvSpPr>
          <p:cNvPr id="961" name="Google Shape;961;p74" descr="{{main.bullet_points}}" title="Text placeholder"/>
          <p:cNvSpPr>
            <a:spLocks noGrp="1"/>
          </p:cNvSpPr>
          <p:nvPr>
            <p:ph type="body" idx="13"/>
          </p:nvPr>
        </p:nvSpPr>
        <p:spPr>
          <a:xfrm>
            <a:off x="479999" y="2005200"/>
            <a:ext cx="8869659" cy="4770504"/>
          </a:xfrm>
          <a:prstGeom prst="rect">
            <a:avLst/>
          </a:prstGeom>
          <a:ln>
            <a:noFill/>
          </a:ln>
        </p:spPr>
        <p:txBody>
          <a:bodyPr spcFirstLastPara="1" wrap="square" lIns="0" tIns="0" rIns="0" bIns="0" anchor="t" anchorCtr="0">
            <a:noAutofit/>
          </a:bodyPr>
          <a:lstStyle/>
          <a:p>
            <a:pPr marL="0" indent="-228600" algn="just" rtl="0">
              <a:lnSpc>
                <a:spcPct val="120000"/>
              </a:lnSpc>
              <a:spcBef>
                <a:spcPts val="0"/>
              </a:spcBef>
              <a:spcAft>
                <a:spcPts val="0"/>
              </a:spcAft>
              <a:buClrTx/>
              <a:buSzPct val="100000"/>
              <a:buFont typeface="Arial" panose="020B0604020202020204" pitchFamily="34" charset="0"/>
              <a:buChar char="•"/>
            </a:pPr>
            <a:r>
              <a:rPr sz="2000" b="1" dirty="0">
                <a:solidFill>
                  <a:schemeClr val="tx1"/>
                </a:solidFill>
              </a:rPr>
              <a:t>Write and post job advertisements</a:t>
            </a:r>
            <a:r>
              <a:rPr lang="en-GB" sz="2000" b="1" dirty="0">
                <a:solidFill>
                  <a:schemeClr val="tx1"/>
                </a:solidFill>
              </a:rPr>
              <a:t>: </a:t>
            </a:r>
            <a:r>
              <a:rPr sz="2000" dirty="0">
                <a:solidFill>
                  <a:schemeClr val="tx1"/>
                </a:solidFill>
              </a:rPr>
              <a:t>Creates and publishes job adverts to attract suitable candidates.</a:t>
            </a:r>
            <a:endParaRPr lang="en-GB" sz="2000" dirty="0">
              <a:solidFill>
                <a:schemeClr val="tx1"/>
              </a:solidFill>
            </a:endParaRPr>
          </a:p>
          <a:p>
            <a:pPr marL="0" indent="-228600" algn="just" rtl="0">
              <a:lnSpc>
                <a:spcPct val="120000"/>
              </a:lnSpc>
              <a:spcBef>
                <a:spcPts val="0"/>
              </a:spcBef>
              <a:spcAft>
                <a:spcPts val="0"/>
              </a:spcAft>
              <a:buClrTx/>
              <a:buSzPct val="100000"/>
              <a:buFont typeface="Arial" panose="020B0604020202020204" pitchFamily="34" charset="0"/>
              <a:buChar char="•"/>
            </a:pPr>
            <a:r>
              <a:rPr sz="2000" b="1" dirty="0">
                <a:solidFill>
                  <a:schemeClr val="tx1"/>
                </a:solidFill>
              </a:rPr>
              <a:t>Source potential candidates</a:t>
            </a:r>
            <a:r>
              <a:rPr lang="en-GB" sz="2000" b="1" dirty="0">
                <a:solidFill>
                  <a:schemeClr val="tx1"/>
                </a:solidFill>
              </a:rPr>
              <a:t>: </a:t>
            </a:r>
            <a:r>
              <a:rPr sz="2000" dirty="0">
                <a:solidFill>
                  <a:schemeClr val="tx1"/>
                </a:solidFill>
              </a:rPr>
              <a:t>Identifies talent through job boards, databases, professional networks, and LinkedIn.</a:t>
            </a:r>
            <a:endParaRPr lang="en-GB" sz="2000" dirty="0">
              <a:solidFill>
                <a:schemeClr val="tx1"/>
              </a:solidFill>
            </a:endParaRPr>
          </a:p>
          <a:p>
            <a:pPr marL="0" indent="-228600" algn="just" rtl="0">
              <a:lnSpc>
                <a:spcPct val="120000"/>
              </a:lnSpc>
              <a:spcBef>
                <a:spcPts val="0"/>
              </a:spcBef>
              <a:spcAft>
                <a:spcPts val="0"/>
              </a:spcAft>
              <a:buClrTx/>
              <a:buSzPct val="100000"/>
              <a:buFont typeface="Arial" panose="020B0604020202020204" pitchFamily="34" charset="0"/>
              <a:buChar char="•"/>
            </a:pPr>
            <a:r>
              <a:rPr sz="2000" b="1" dirty="0">
                <a:solidFill>
                  <a:schemeClr val="tx1"/>
                </a:solidFill>
              </a:rPr>
              <a:t>Screen applications and conduct initial assessments</a:t>
            </a:r>
            <a:r>
              <a:rPr lang="en-GB" sz="2000" b="1" dirty="0">
                <a:solidFill>
                  <a:schemeClr val="tx1"/>
                </a:solidFill>
              </a:rPr>
              <a:t>: </a:t>
            </a:r>
            <a:r>
              <a:rPr sz="2000" dirty="0">
                <a:solidFill>
                  <a:schemeClr val="tx1"/>
                </a:solidFill>
              </a:rPr>
              <a:t>Reviews applications and carries out pre-screening interviews to identify suitable candidates.</a:t>
            </a:r>
            <a:endParaRPr lang="en-GB" sz="2000" dirty="0">
              <a:solidFill>
                <a:schemeClr val="tx1"/>
              </a:solidFill>
            </a:endParaRPr>
          </a:p>
          <a:p>
            <a:pPr marL="0" indent="-228600" algn="just" rtl="0">
              <a:lnSpc>
                <a:spcPct val="120000"/>
              </a:lnSpc>
              <a:spcBef>
                <a:spcPts val="0"/>
              </a:spcBef>
              <a:spcAft>
                <a:spcPts val="0"/>
              </a:spcAft>
              <a:buClrTx/>
              <a:buSzPct val="100000"/>
              <a:buFont typeface="Arial" panose="020B0604020202020204" pitchFamily="34" charset="0"/>
              <a:buChar char="•"/>
            </a:pPr>
            <a:r>
              <a:rPr sz="2000" b="1" dirty="0">
                <a:solidFill>
                  <a:schemeClr val="tx1"/>
                </a:solidFill>
              </a:rPr>
              <a:t>Coordinate interviews</a:t>
            </a:r>
            <a:r>
              <a:rPr lang="en-GB" sz="2000" b="1" dirty="0">
                <a:solidFill>
                  <a:schemeClr val="tx1"/>
                </a:solidFill>
              </a:rPr>
              <a:t>:</a:t>
            </a:r>
            <a:r>
              <a:rPr sz="2000" dirty="0">
                <a:solidFill>
                  <a:schemeClr val="tx1"/>
                </a:solidFill>
              </a:rPr>
              <a:t>Arranges interviews between candidates and hiring managers.</a:t>
            </a:r>
            <a:endParaRPr lang="en-GB" sz="2000" dirty="0">
              <a:solidFill>
                <a:schemeClr val="tx1"/>
              </a:solidFill>
            </a:endParaRPr>
          </a:p>
          <a:p>
            <a:pPr marL="0" indent="-228600" algn="just" rtl="0">
              <a:lnSpc>
                <a:spcPct val="120000"/>
              </a:lnSpc>
              <a:spcBef>
                <a:spcPts val="0"/>
              </a:spcBef>
              <a:spcAft>
                <a:spcPts val="0"/>
              </a:spcAft>
              <a:buClrTx/>
              <a:buSzPct val="100000"/>
              <a:buFont typeface="Arial" panose="020B0604020202020204" pitchFamily="34" charset="0"/>
              <a:buChar char="•"/>
            </a:pPr>
            <a:r>
              <a:rPr sz="2000" b="1" dirty="0">
                <a:solidFill>
                  <a:schemeClr val="tx1"/>
                </a:solidFill>
              </a:rPr>
              <a:t>Maintain candidate communication</a:t>
            </a:r>
            <a:r>
              <a:rPr lang="en-GB" sz="2000" b="1" dirty="0">
                <a:solidFill>
                  <a:schemeClr val="tx1"/>
                </a:solidFill>
              </a:rPr>
              <a:t>: </a:t>
            </a:r>
            <a:r>
              <a:rPr sz="2000" dirty="0">
                <a:solidFill>
                  <a:schemeClr val="tx1"/>
                </a:solidFill>
              </a:rPr>
              <a:t>Provides updates and supports a positive candidate experience throughout the recruitment process.</a:t>
            </a:r>
          </a:p>
        </p:txBody>
      </p:sp>
      <p:sp>
        <p:nvSpPr>
          <p:cNvPr id="962" name="Google Shape;962;p74" descr="slidesai-id=&quot;g373bf19db58_0_29&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963" name="Rectangle 962" descr="slidesai-slide-id=265"/>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TextBox 2">
            <a:extLst>
              <a:ext uri="{FF2B5EF4-FFF2-40B4-BE49-F238E27FC236}">
                <a16:creationId xmlns:a16="http://schemas.microsoft.com/office/drawing/2014/main" id="{6E3657B3-E7A8-3779-5C8F-B578CA222E83}"/>
              </a:ext>
            </a:extLst>
          </p:cNvPr>
          <p:cNvSpPr txBox="1"/>
          <p:nvPr/>
        </p:nvSpPr>
        <p:spPr>
          <a:xfrm>
            <a:off x="7934953" y="6488668"/>
            <a:ext cx="1890584" cy="369332"/>
          </a:xfrm>
          <a:prstGeom prst="rect">
            <a:avLst/>
          </a:prstGeom>
          <a:noFill/>
        </p:spPr>
        <p:txBody>
          <a:bodyPr wrap="square">
            <a:spAutoFit/>
          </a:bodyPr>
          <a:lstStyle/>
          <a:p>
            <a:r>
              <a:rPr lang="en-GB" dirty="0"/>
              <a:t>(Taylor,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61">
                                            <p:txEl>
                                              <p:pRg st="0" end="0"/>
                                            </p:txEl>
                                          </p:spTgt>
                                        </p:tgtEl>
                                        <p:attrNameLst>
                                          <p:attrName>style.visibility</p:attrName>
                                        </p:attrNameLst>
                                      </p:cBhvr>
                                      <p:to>
                                        <p:strVal val="visible"/>
                                      </p:to>
                                    </p:set>
                                    <p:animEffect transition="in" filter="fade">
                                      <p:cBhvr>
                                        <p:cTn id="7" dur="500"/>
                                        <p:tgtEl>
                                          <p:spTgt spid="9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61">
                                            <p:txEl>
                                              <p:pRg st="1" end="1"/>
                                            </p:txEl>
                                          </p:spTgt>
                                        </p:tgtEl>
                                        <p:attrNameLst>
                                          <p:attrName>style.visibility</p:attrName>
                                        </p:attrNameLst>
                                      </p:cBhvr>
                                      <p:to>
                                        <p:strVal val="visible"/>
                                      </p:to>
                                    </p:set>
                                    <p:animEffect transition="in" filter="fade">
                                      <p:cBhvr>
                                        <p:cTn id="12" dur="500"/>
                                        <p:tgtEl>
                                          <p:spTgt spid="96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61">
                                            <p:txEl>
                                              <p:pRg st="2" end="2"/>
                                            </p:txEl>
                                          </p:spTgt>
                                        </p:tgtEl>
                                        <p:attrNameLst>
                                          <p:attrName>style.visibility</p:attrName>
                                        </p:attrNameLst>
                                      </p:cBhvr>
                                      <p:to>
                                        <p:strVal val="visible"/>
                                      </p:to>
                                    </p:set>
                                    <p:animEffect transition="in" filter="fade">
                                      <p:cBhvr>
                                        <p:cTn id="17" dur="500"/>
                                        <p:tgtEl>
                                          <p:spTgt spid="96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61">
                                            <p:txEl>
                                              <p:pRg st="3" end="3"/>
                                            </p:txEl>
                                          </p:spTgt>
                                        </p:tgtEl>
                                        <p:attrNameLst>
                                          <p:attrName>style.visibility</p:attrName>
                                        </p:attrNameLst>
                                      </p:cBhvr>
                                      <p:to>
                                        <p:strVal val="visible"/>
                                      </p:to>
                                    </p:set>
                                    <p:animEffect transition="in" filter="fade">
                                      <p:cBhvr>
                                        <p:cTn id="22" dur="500"/>
                                        <p:tgtEl>
                                          <p:spTgt spid="96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61">
                                            <p:txEl>
                                              <p:pRg st="4" end="4"/>
                                            </p:txEl>
                                          </p:spTgt>
                                        </p:tgtEl>
                                        <p:attrNameLst>
                                          <p:attrName>style.visibility</p:attrName>
                                        </p:attrNameLst>
                                      </p:cBhvr>
                                      <p:to>
                                        <p:strVal val="visible"/>
                                      </p:to>
                                    </p:set>
                                    <p:animEffect transition="in" filter="fade">
                                      <p:cBhvr>
                                        <p:cTn id="27" dur="500"/>
                                        <p:tgtEl>
                                          <p:spTgt spid="96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30"/>
        <p:cNvGrpSpPr/>
        <p:nvPr/>
      </p:nvGrpSpPr>
      <p:grpSpPr>
        <a:xfrm>
          <a:off x="0" y="0"/>
          <a:ext cx="0" cy="0"/>
          <a:chOff x="0" y="0"/>
          <a:chExt cx="0" cy="0"/>
        </a:xfrm>
      </p:grpSpPr>
      <p:sp>
        <p:nvSpPr>
          <p:cNvPr id="831" name="Google Shape;831;p72" descr="{{section.row_heading_1}}" title="Text placeholder"/>
          <p:cNvSpPr>
            <a:spLocks noGrp="1"/>
          </p:cNvSpPr>
          <p:nvPr>
            <p:ph type="body" idx="13"/>
          </p:nvPr>
        </p:nvSpPr>
        <p:spPr>
          <a:xfrm>
            <a:off x="5083200" y="792000"/>
            <a:ext cx="6412800" cy="5904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400" dirty="0"/>
              <a:t>Schedule interviews and communicate with candidates</a:t>
            </a:r>
            <a:endParaRPr sz="2400" dirty="0"/>
          </a:p>
        </p:txBody>
      </p:sp>
      <p:sp>
        <p:nvSpPr>
          <p:cNvPr id="832" name="Google Shape;832;p72" descr="{{section.row_description_1}}" title="Text placeholder"/>
          <p:cNvSpPr>
            <a:spLocks noGrp="1"/>
          </p:cNvSpPr>
          <p:nvPr>
            <p:ph type="body" idx="14"/>
          </p:nvPr>
        </p:nvSpPr>
        <p:spPr>
          <a:xfrm>
            <a:off x="5083200" y="1513800"/>
            <a:ext cx="6816357" cy="8640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Arranges interviews, sends invitations, and keeps candidates informed throughout the recruitment process.</a:t>
            </a:r>
            <a:endParaRPr sz="2000" dirty="0"/>
          </a:p>
        </p:txBody>
      </p:sp>
      <p:sp>
        <p:nvSpPr>
          <p:cNvPr id="833" name="Google Shape;833;p72" descr="{{section.row_heading_2}}" title="Text placeholder"/>
          <p:cNvSpPr>
            <a:spLocks noGrp="1"/>
          </p:cNvSpPr>
          <p:nvPr>
            <p:ph type="body" idx="15"/>
          </p:nvPr>
        </p:nvSpPr>
        <p:spPr>
          <a:xfrm>
            <a:off x="5083200" y="2702400"/>
            <a:ext cx="6412800" cy="5904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400" dirty="0"/>
              <a:t>Organise documentation and track progress</a:t>
            </a:r>
          </a:p>
        </p:txBody>
      </p:sp>
      <p:sp>
        <p:nvSpPr>
          <p:cNvPr id="834" name="Google Shape;834;p72" descr="{{section.row_description_2}}" title="Text placeholder"/>
          <p:cNvSpPr>
            <a:spLocks noGrp="1"/>
          </p:cNvSpPr>
          <p:nvPr>
            <p:ph type="body" idx="16"/>
          </p:nvPr>
        </p:nvSpPr>
        <p:spPr>
          <a:xfrm>
            <a:off x="5083200" y="3429000"/>
            <a:ext cx="6412800" cy="8640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Maintains recruitment records, updates applicant tracking systems, and monitors candidate progress.</a:t>
            </a:r>
          </a:p>
        </p:txBody>
      </p:sp>
      <p:sp>
        <p:nvSpPr>
          <p:cNvPr id="835" name="Google Shape;835;p72" descr="{{section.row_heading_3}}" title="Text placeholder"/>
          <p:cNvSpPr>
            <a:spLocks noGrp="1"/>
          </p:cNvSpPr>
          <p:nvPr>
            <p:ph type="body" idx="17"/>
          </p:nvPr>
        </p:nvSpPr>
        <p:spPr>
          <a:xfrm>
            <a:off x="5083200" y="4617600"/>
            <a:ext cx="6412800" cy="5904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400" dirty="0"/>
              <a:t>Provide administrative support</a:t>
            </a:r>
          </a:p>
        </p:txBody>
      </p:sp>
      <p:sp>
        <p:nvSpPr>
          <p:cNvPr id="836" name="Google Shape;836;p72" descr="{{section.row_description_3}}" title="Text placeholder"/>
          <p:cNvSpPr>
            <a:spLocks noGrp="1"/>
          </p:cNvSpPr>
          <p:nvPr>
            <p:ph type="body" idx="18"/>
          </p:nvPr>
        </p:nvSpPr>
        <p:spPr>
          <a:xfrm>
            <a:off x="5083200" y="5212800"/>
            <a:ext cx="6412800" cy="8640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t>Assists the HR and recruitment team with paperwork, correspondence, and other recruitment-related tasks.</a:t>
            </a:r>
          </a:p>
        </p:txBody>
      </p:sp>
      <p:sp>
        <p:nvSpPr>
          <p:cNvPr id="837" name="Google Shape;837;p72" descr="{{header.slide_title}}" title="Text placeholder"/>
          <p:cNvSpPr>
            <a:spLocks noGrp="1"/>
          </p:cNvSpPr>
          <p:nvPr>
            <p:ph type="ctrTitle"/>
          </p:nvPr>
        </p:nvSpPr>
        <p:spPr>
          <a:xfrm>
            <a:off x="465333" y="792000"/>
            <a:ext cx="3124800" cy="25008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dirty="0"/>
              <a:t>Key Duties of a Recruitment Coordinator / HR Assistant</a:t>
            </a:r>
          </a:p>
        </p:txBody>
      </p:sp>
      <p:sp>
        <p:nvSpPr>
          <p:cNvPr id="838" name="Google Shape;838;p72" descr="slidesai-id=&quot;g2f85077296c_0_295&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839" name="Rectangle 838" descr="slidesai-slide-id=271"/>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6ADEEE7F-96D7-DD20-BC0D-76559597398F}"/>
              </a:ext>
            </a:extLst>
          </p:cNvPr>
          <p:cNvSpPr txBox="1"/>
          <p:nvPr/>
        </p:nvSpPr>
        <p:spPr>
          <a:xfrm>
            <a:off x="9477633" y="6012682"/>
            <a:ext cx="2842054" cy="369332"/>
          </a:xfrm>
          <a:prstGeom prst="rect">
            <a:avLst/>
          </a:prstGeom>
          <a:noFill/>
        </p:spPr>
        <p:txBody>
          <a:bodyPr wrap="square">
            <a:spAutoFit/>
          </a:bodyPr>
          <a:lstStyle/>
          <a:p>
            <a:pPr marL="0" lvl="0" indent="0" algn="l" rtl="0">
              <a:spcBef>
                <a:spcPts val="0"/>
              </a:spcBef>
              <a:spcAft>
                <a:spcPts val="0"/>
              </a:spcAft>
              <a:buNone/>
            </a:pPr>
            <a:r>
              <a:rPr lang="en-GB" dirty="0">
                <a:solidFill>
                  <a:schemeClr val="bg1"/>
                </a:solidFill>
              </a:rPr>
              <a:t>(Bratton and Gold,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31">
                                            <p:txEl>
                                              <p:pRg st="0" end="0"/>
                                            </p:txEl>
                                          </p:spTgt>
                                        </p:tgtEl>
                                        <p:attrNameLst>
                                          <p:attrName>style.visibility</p:attrName>
                                        </p:attrNameLst>
                                      </p:cBhvr>
                                      <p:to>
                                        <p:strVal val="visible"/>
                                      </p:to>
                                    </p:set>
                                    <p:animEffect transition="in" filter="fade">
                                      <p:cBhvr>
                                        <p:cTn id="7" dur="500"/>
                                        <p:tgtEl>
                                          <p:spTgt spid="8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32">
                                            <p:txEl>
                                              <p:pRg st="0" end="0"/>
                                            </p:txEl>
                                          </p:spTgt>
                                        </p:tgtEl>
                                        <p:attrNameLst>
                                          <p:attrName>style.visibility</p:attrName>
                                        </p:attrNameLst>
                                      </p:cBhvr>
                                      <p:to>
                                        <p:strVal val="visible"/>
                                      </p:to>
                                    </p:set>
                                    <p:animEffect transition="in" filter="fade">
                                      <p:cBhvr>
                                        <p:cTn id="12" dur="500"/>
                                        <p:tgtEl>
                                          <p:spTgt spid="83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33">
                                            <p:txEl>
                                              <p:pRg st="0" end="0"/>
                                            </p:txEl>
                                          </p:spTgt>
                                        </p:tgtEl>
                                        <p:attrNameLst>
                                          <p:attrName>style.visibility</p:attrName>
                                        </p:attrNameLst>
                                      </p:cBhvr>
                                      <p:to>
                                        <p:strVal val="visible"/>
                                      </p:to>
                                    </p:set>
                                    <p:animEffect transition="in" filter="fade">
                                      <p:cBhvr>
                                        <p:cTn id="17" dur="500"/>
                                        <p:tgtEl>
                                          <p:spTgt spid="83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34">
                                            <p:txEl>
                                              <p:pRg st="0" end="0"/>
                                            </p:txEl>
                                          </p:spTgt>
                                        </p:tgtEl>
                                        <p:attrNameLst>
                                          <p:attrName>style.visibility</p:attrName>
                                        </p:attrNameLst>
                                      </p:cBhvr>
                                      <p:to>
                                        <p:strVal val="visible"/>
                                      </p:to>
                                    </p:set>
                                    <p:animEffect transition="in" filter="fade">
                                      <p:cBhvr>
                                        <p:cTn id="22" dur="500"/>
                                        <p:tgtEl>
                                          <p:spTgt spid="83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35">
                                            <p:txEl>
                                              <p:pRg st="0" end="0"/>
                                            </p:txEl>
                                          </p:spTgt>
                                        </p:tgtEl>
                                        <p:attrNameLst>
                                          <p:attrName>style.visibility</p:attrName>
                                        </p:attrNameLst>
                                      </p:cBhvr>
                                      <p:to>
                                        <p:strVal val="visible"/>
                                      </p:to>
                                    </p:set>
                                    <p:animEffect transition="in" filter="fade">
                                      <p:cBhvr>
                                        <p:cTn id="27" dur="500"/>
                                        <p:tgtEl>
                                          <p:spTgt spid="835">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36">
                                            <p:txEl>
                                              <p:pRg st="0" end="0"/>
                                            </p:txEl>
                                          </p:spTgt>
                                        </p:tgtEl>
                                        <p:attrNameLst>
                                          <p:attrName>style.visibility</p:attrName>
                                        </p:attrNameLst>
                                      </p:cBhvr>
                                      <p:to>
                                        <p:strVal val="visible"/>
                                      </p:to>
                                    </p:set>
                                    <p:animEffect transition="in" filter="fade">
                                      <p:cBhvr>
                                        <p:cTn id="32" dur="500"/>
                                        <p:tgtEl>
                                          <p:spTgt spid="83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1" grpId="0" build="p"/>
      <p:bldP spid="832" grpId="0" build="p"/>
      <p:bldP spid="833" grpId="0" build="p"/>
      <p:bldP spid="834" grpId="0" build="p"/>
      <p:bldP spid="835" grpId="0" build="p"/>
      <p:bldP spid="83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81"/>
        <p:cNvGrpSpPr/>
        <p:nvPr/>
      </p:nvGrpSpPr>
      <p:grpSpPr>
        <a:xfrm>
          <a:off x="0" y="0"/>
          <a:ext cx="0" cy="0"/>
          <a:chOff x="0" y="0"/>
          <a:chExt cx="0" cy="0"/>
        </a:xfrm>
      </p:grpSpPr>
      <p:sp>
        <p:nvSpPr>
          <p:cNvPr id="1582" name="Google Shape;1582;p92" descr="{{column.agenda_item_1}}" title="Text placeholder"/>
          <p:cNvSpPr>
            <a:spLocks noGrp="1"/>
          </p:cNvSpPr>
          <p:nvPr>
            <p:ph type="body" idx="13"/>
          </p:nvPr>
        </p:nvSpPr>
        <p:spPr>
          <a:xfrm>
            <a:off x="877667" y="2922567"/>
            <a:ext cx="2299200" cy="724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000" b="1" dirty="0">
                <a:solidFill>
                  <a:schemeClr val="tx1"/>
                </a:solidFill>
              </a:rPr>
              <a:t>Source candidates on behalf of organisations</a:t>
            </a:r>
            <a:endParaRPr sz="3200" b="1" dirty="0">
              <a:solidFill>
                <a:schemeClr val="tx1"/>
              </a:solidFill>
            </a:endParaRPr>
          </a:p>
        </p:txBody>
      </p:sp>
      <p:sp>
        <p:nvSpPr>
          <p:cNvPr id="1583" name="Google Shape;1583;p92" descr="{{column.agenda_description_1}}" title="Text placeholder"/>
          <p:cNvSpPr>
            <a:spLocks noGrp="1"/>
          </p:cNvSpPr>
          <p:nvPr>
            <p:ph type="body" idx="17"/>
          </p:nvPr>
        </p:nvSpPr>
        <p:spPr>
          <a:xfrm>
            <a:off x="854467" y="3954280"/>
            <a:ext cx="2299200" cy="2189947"/>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solidFill>
                  <a:schemeClr val="tx1"/>
                </a:solidFill>
              </a:rPr>
              <a:t>Works with employers to identify and attract suitable candidates for vacant positions.</a:t>
            </a:r>
            <a:endParaRPr sz="2000" dirty="0">
              <a:solidFill>
                <a:schemeClr val="tx1"/>
              </a:solidFill>
            </a:endParaRPr>
          </a:p>
        </p:txBody>
      </p:sp>
      <p:sp>
        <p:nvSpPr>
          <p:cNvPr id="1584" name="Google Shape;1584;p92" descr="{{column.agenda_item_2}}" title="Text placeholder"/>
          <p:cNvSpPr>
            <a:spLocks noGrp="1"/>
          </p:cNvSpPr>
          <p:nvPr>
            <p:ph type="body" idx="14"/>
          </p:nvPr>
        </p:nvSpPr>
        <p:spPr>
          <a:xfrm>
            <a:off x="3733400" y="2928180"/>
            <a:ext cx="2299200" cy="724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000" b="1" dirty="0">
                <a:solidFill>
                  <a:schemeClr val="tx1"/>
                </a:solidFill>
              </a:rPr>
              <a:t>Specialise in specific industries or roles</a:t>
            </a:r>
            <a:endParaRPr sz="3200" b="1" dirty="0">
              <a:solidFill>
                <a:schemeClr val="tx1"/>
              </a:solidFill>
            </a:endParaRPr>
          </a:p>
        </p:txBody>
      </p:sp>
      <p:sp>
        <p:nvSpPr>
          <p:cNvPr id="1585" name="Google Shape;1585;p92" descr="{{column.agenda_description_2}}" title="Text placeholder"/>
          <p:cNvSpPr>
            <a:spLocks noGrp="1"/>
          </p:cNvSpPr>
          <p:nvPr>
            <p:ph type="body" idx="18"/>
          </p:nvPr>
        </p:nvSpPr>
        <p:spPr>
          <a:xfrm>
            <a:off x="3733400" y="3781684"/>
            <a:ext cx="2299200" cy="2585116"/>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solidFill>
                  <a:schemeClr val="tx1"/>
                </a:solidFill>
              </a:rPr>
              <a:t>Often develops expertise in particular sectors, enabling them to target candidates with relevant skills and experience.</a:t>
            </a:r>
          </a:p>
        </p:txBody>
      </p:sp>
      <p:sp>
        <p:nvSpPr>
          <p:cNvPr id="1586" name="Google Shape;1586;p92" descr="{{column.agenda_item_3}}" title="Text placeholder"/>
          <p:cNvSpPr>
            <a:spLocks noGrp="1"/>
          </p:cNvSpPr>
          <p:nvPr>
            <p:ph type="body" idx="15"/>
          </p:nvPr>
        </p:nvSpPr>
        <p:spPr>
          <a:xfrm>
            <a:off x="6589133" y="2928180"/>
            <a:ext cx="2299200" cy="724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000" b="1" dirty="0">
                <a:solidFill>
                  <a:schemeClr val="tx1"/>
                </a:solidFill>
              </a:rPr>
              <a:t>Screen and recommend candidates</a:t>
            </a:r>
            <a:endParaRPr sz="3200" b="1" dirty="0">
              <a:solidFill>
                <a:schemeClr val="tx1"/>
              </a:solidFill>
            </a:endParaRPr>
          </a:p>
        </p:txBody>
      </p:sp>
      <p:sp>
        <p:nvSpPr>
          <p:cNvPr id="1587" name="Google Shape;1587;p92" descr="{{column.agenda_description_3}}" title="Text placeholder"/>
          <p:cNvSpPr>
            <a:spLocks noGrp="1"/>
          </p:cNvSpPr>
          <p:nvPr>
            <p:ph type="body" idx="23"/>
          </p:nvPr>
        </p:nvSpPr>
        <p:spPr>
          <a:xfrm>
            <a:off x="6589133" y="3781684"/>
            <a:ext cx="2299200" cy="19528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solidFill>
                  <a:schemeClr val="tx1"/>
                </a:solidFill>
              </a:rPr>
              <a:t>Assesses applicants and presents only the most qualified candidates to the employer.</a:t>
            </a:r>
          </a:p>
        </p:txBody>
      </p:sp>
      <p:sp>
        <p:nvSpPr>
          <p:cNvPr id="1588" name="Google Shape;1588;p92" descr="{{column.agenda_item_4}}" title="Text placeholder"/>
          <p:cNvSpPr>
            <a:spLocks noGrp="1"/>
          </p:cNvSpPr>
          <p:nvPr>
            <p:ph type="body" idx="16"/>
          </p:nvPr>
        </p:nvSpPr>
        <p:spPr>
          <a:xfrm>
            <a:off x="9444867" y="2928180"/>
            <a:ext cx="2299200" cy="724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000" b="1" dirty="0">
                <a:solidFill>
                  <a:schemeClr val="tx1"/>
                </a:solidFill>
              </a:rPr>
              <a:t>Support negotiations and hiring arrangements</a:t>
            </a:r>
            <a:endParaRPr sz="3600" b="1" dirty="0">
              <a:solidFill>
                <a:schemeClr val="tx1"/>
              </a:solidFill>
            </a:endParaRPr>
          </a:p>
        </p:txBody>
      </p:sp>
      <p:sp>
        <p:nvSpPr>
          <p:cNvPr id="1589" name="Google Shape;1589;p92" descr="{{column.agenda_description_4}}" title="Text placeholder"/>
          <p:cNvSpPr>
            <a:spLocks noGrp="1"/>
          </p:cNvSpPr>
          <p:nvPr>
            <p:ph type="body" idx="24"/>
          </p:nvPr>
        </p:nvSpPr>
        <p:spPr>
          <a:xfrm>
            <a:off x="9444867" y="4078246"/>
            <a:ext cx="2299200" cy="2568316"/>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2000" dirty="0">
                <a:solidFill>
                  <a:schemeClr val="tx1"/>
                </a:solidFill>
              </a:rPr>
              <a:t>May assist with salary discussions, contract terms, and recruitment fees between the employer and candidate.</a:t>
            </a:r>
          </a:p>
        </p:txBody>
      </p:sp>
      <p:sp>
        <p:nvSpPr>
          <p:cNvPr id="1590" name="Google Shape;1590;p92" descr="{{header.slide_title}}" title="Text placeholder"/>
          <p:cNvSpPr>
            <a:spLocks noGrp="1"/>
          </p:cNvSpPr>
          <p:nvPr>
            <p:ph type="title"/>
          </p:nvPr>
        </p:nvSpPr>
        <p:spPr>
          <a:xfrm>
            <a:off x="854467" y="393915"/>
            <a:ext cx="10889600" cy="1125965"/>
          </a:xfrm>
          <a:prstGeom prst="rect">
            <a:avLst/>
          </a:prstGeom>
          <a:ln>
            <a:noFill/>
          </a:ln>
        </p:spPr>
        <p:txBody>
          <a:bodyPr spcFirstLastPara="1" wrap="square" lIns="0" tIns="0" rIns="0" bIns="0" anchor="t" anchorCtr="0">
            <a:noAutofit/>
          </a:bodyPr>
          <a:lstStyle/>
          <a:p>
            <a:pPr marL="0" lvl="0" indent="0" algn="ctr" rtl="0">
              <a:lnSpc>
                <a:spcPct val="90000"/>
              </a:lnSpc>
              <a:spcBef>
                <a:spcPts val="0"/>
              </a:spcBef>
              <a:spcAft>
                <a:spcPts val="0"/>
              </a:spcAft>
              <a:buNone/>
            </a:pPr>
            <a:r>
              <a:rPr lang="en-GB" sz="4000" dirty="0"/>
              <a:t>External Recruiter / Recruitment Agency Consultant Duties</a:t>
            </a:r>
          </a:p>
        </p:txBody>
      </p:sp>
      <p:sp>
        <p:nvSpPr>
          <p:cNvPr id="1591" name="Google Shape;1591;p92" descr="slidesai-id=&quot;g30aba83a0a4_0_1056&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3" name="TextBox 2">
            <a:extLst>
              <a:ext uri="{FF2B5EF4-FFF2-40B4-BE49-F238E27FC236}">
                <a16:creationId xmlns:a16="http://schemas.microsoft.com/office/drawing/2014/main" id="{110DEED6-1F05-AC07-544E-04EFCBF30C7A}"/>
              </a:ext>
            </a:extLst>
          </p:cNvPr>
          <p:cNvSpPr txBox="1"/>
          <p:nvPr/>
        </p:nvSpPr>
        <p:spPr>
          <a:xfrm>
            <a:off x="10594467" y="6488668"/>
            <a:ext cx="1720679" cy="369332"/>
          </a:xfrm>
          <a:prstGeom prst="rect">
            <a:avLst/>
          </a:prstGeom>
          <a:noFill/>
        </p:spPr>
        <p:txBody>
          <a:bodyPr wrap="square">
            <a:spAutoFit/>
          </a:bodyPr>
          <a:lstStyle/>
          <a:p>
            <a:r>
              <a:rPr lang="en-GB" dirty="0"/>
              <a:t>(Taylor, 2022)</a:t>
            </a:r>
          </a:p>
        </p:txBody>
      </p:sp>
    </p:spTree>
    <p:extLst>
      <p:ext uri="{BB962C8B-B14F-4D97-AF65-F5344CB8AC3E}">
        <p14:creationId xmlns:p14="http://schemas.microsoft.com/office/powerpoint/2010/main" val="160361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82">
                                            <p:txEl>
                                              <p:pRg st="0" end="0"/>
                                            </p:txEl>
                                          </p:spTgt>
                                        </p:tgtEl>
                                        <p:attrNameLst>
                                          <p:attrName>style.visibility</p:attrName>
                                        </p:attrNameLst>
                                      </p:cBhvr>
                                      <p:to>
                                        <p:strVal val="visible"/>
                                      </p:to>
                                    </p:set>
                                    <p:animEffect transition="in" filter="fade">
                                      <p:cBhvr>
                                        <p:cTn id="7" dur="500"/>
                                        <p:tgtEl>
                                          <p:spTgt spid="158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83">
                                            <p:txEl>
                                              <p:pRg st="0" end="0"/>
                                            </p:txEl>
                                          </p:spTgt>
                                        </p:tgtEl>
                                        <p:attrNameLst>
                                          <p:attrName>style.visibility</p:attrName>
                                        </p:attrNameLst>
                                      </p:cBhvr>
                                      <p:to>
                                        <p:strVal val="visible"/>
                                      </p:to>
                                    </p:set>
                                    <p:animEffect transition="in" filter="fade">
                                      <p:cBhvr>
                                        <p:cTn id="12" dur="500"/>
                                        <p:tgtEl>
                                          <p:spTgt spid="15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84">
                                            <p:txEl>
                                              <p:pRg st="0" end="0"/>
                                            </p:txEl>
                                          </p:spTgt>
                                        </p:tgtEl>
                                        <p:attrNameLst>
                                          <p:attrName>style.visibility</p:attrName>
                                        </p:attrNameLst>
                                      </p:cBhvr>
                                      <p:to>
                                        <p:strVal val="visible"/>
                                      </p:to>
                                    </p:set>
                                    <p:animEffect transition="in" filter="fade">
                                      <p:cBhvr>
                                        <p:cTn id="17" dur="500"/>
                                        <p:tgtEl>
                                          <p:spTgt spid="158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85">
                                            <p:txEl>
                                              <p:pRg st="0" end="0"/>
                                            </p:txEl>
                                          </p:spTgt>
                                        </p:tgtEl>
                                        <p:attrNameLst>
                                          <p:attrName>style.visibility</p:attrName>
                                        </p:attrNameLst>
                                      </p:cBhvr>
                                      <p:to>
                                        <p:strVal val="visible"/>
                                      </p:to>
                                    </p:set>
                                    <p:animEffect transition="in" filter="fade">
                                      <p:cBhvr>
                                        <p:cTn id="22" dur="500"/>
                                        <p:tgtEl>
                                          <p:spTgt spid="158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86">
                                            <p:txEl>
                                              <p:pRg st="0" end="0"/>
                                            </p:txEl>
                                          </p:spTgt>
                                        </p:tgtEl>
                                        <p:attrNameLst>
                                          <p:attrName>style.visibility</p:attrName>
                                        </p:attrNameLst>
                                      </p:cBhvr>
                                      <p:to>
                                        <p:strVal val="visible"/>
                                      </p:to>
                                    </p:set>
                                    <p:animEffect transition="in" filter="fade">
                                      <p:cBhvr>
                                        <p:cTn id="27" dur="500"/>
                                        <p:tgtEl>
                                          <p:spTgt spid="158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87">
                                            <p:txEl>
                                              <p:pRg st="0" end="0"/>
                                            </p:txEl>
                                          </p:spTgt>
                                        </p:tgtEl>
                                        <p:attrNameLst>
                                          <p:attrName>style.visibility</p:attrName>
                                        </p:attrNameLst>
                                      </p:cBhvr>
                                      <p:to>
                                        <p:strVal val="visible"/>
                                      </p:to>
                                    </p:set>
                                    <p:animEffect transition="in" filter="fade">
                                      <p:cBhvr>
                                        <p:cTn id="32" dur="500"/>
                                        <p:tgtEl>
                                          <p:spTgt spid="1587">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88">
                                            <p:txEl>
                                              <p:pRg st="0" end="0"/>
                                            </p:txEl>
                                          </p:spTgt>
                                        </p:tgtEl>
                                        <p:attrNameLst>
                                          <p:attrName>style.visibility</p:attrName>
                                        </p:attrNameLst>
                                      </p:cBhvr>
                                      <p:to>
                                        <p:strVal val="visible"/>
                                      </p:to>
                                    </p:set>
                                    <p:animEffect transition="in" filter="fade">
                                      <p:cBhvr>
                                        <p:cTn id="37" dur="500"/>
                                        <p:tgtEl>
                                          <p:spTgt spid="1588">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89">
                                            <p:txEl>
                                              <p:pRg st="0" end="0"/>
                                            </p:txEl>
                                          </p:spTgt>
                                        </p:tgtEl>
                                        <p:attrNameLst>
                                          <p:attrName>style.visibility</p:attrName>
                                        </p:attrNameLst>
                                      </p:cBhvr>
                                      <p:to>
                                        <p:strVal val="visible"/>
                                      </p:to>
                                    </p:set>
                                    <p:animEffect transition="in" filter="fade">
                                      <p:cBhvr>
                                        <p:cTn id="42" dur="500"/>
                                        <p:tgtEl>
                                          <p:spTgt spid="158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2" grpId="0" build="p"/>
      <p:bldP spid="1583" grpId="0" build="p"/>
      <p:bldP spid="1584" grpId="0" build="p"/>
      <p:bldP spid="1585" grpId="0" build="p"/>
      <p:bldP spid="1586" grpId="0" build="p"/>
      <p:bldP spid="1587" grpId="0" build="p"/>
      <p:bldP spid="1588" grpId="0" build="p"/>
      <p:bldP spid="158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1298816" y="122976"/>
            <a:ext cx="7200196" cy="545245"/>
          </a:xfrm>
        </p:spPr>
        <p:txBody>
          <a:bodyPr>
            <a:normAutofit fontScale="90000"/>
          </a:bodyPr>
          <a:lstStyle/>
          <a:p>
            <a:r>
              <a:rPr lang="en-US" dirty="0">
                <a:solidFill>
                  <a:schemeClr val="accent1"/>
                </a:solidFill>
              </a:rPr>
              <a:t>Recruitment processes:</a:t>
            </a:r>
            <a:endParaRPr lang="en-US" dirty="0"/>
          </a:p>
        </p:txBody>
      </p:sp>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14</a:t>
            </a:fld>
            <a:endParaRPr lang="en-US"/>
          </a:p>
        </p:txBody>
      </p:sp>
      <p:graphicFrame>
        <p:nvGraphicFramePr>
          <p:cNvPr id="8" name="Table 8">
            <a:extLst>
              <a:ext uri="{FF2B5EF4-FFF2-40B4-BE49-F238E27FC236}">
                <a16:creationId xmlns:a16="http://schemas.microsoft.com/office/drawing/2014/main" id="{3E577053-8054-4CA3-A28B-522973A72E45}"/>
              </a:ext>
            </a:extLst>
          </p:cNvPr>
          <p:cNvGraphicFramePr>
            <a:graphicFrameLocks noGrp="1"/>
          </p:cNvGraphicFramePr>
          <p:nvPr>
            <p:extLst>
              <p:ext uri="{D42A27DB-BD31-4B8C-83A1-F6EECF244321}">
                <p14:modId xmlns:p14="http://schemas.microsoft.com/office/powerpoint/2010/main" val="1290330786"/>
              </p:ext>
            </p:extLst>
          </p:nvPr>
        </p:nvGraphicFramePr>
        <p:xfrm>
          <a:off x="181706" y="780089"/>
          <a:ext cx="12010294" cy="5875810"/>
        </p:xfrm>
        <a:graphic>
          <a:graphicData uri="http://schemas.openxmlformats.org/drawingml/2006/table">
            <a:tbl>
              <a:tblPr firstRow="1" bandRow="1">
                <a:tableStyleId>{5C22544A-7EE6-4342-B048-85BDC9FD1C3A}</a:tableStyleId>
              </a:tblPr>
              <a:tblGrid>
                <a:gridCol w="3731560">
                  <a:extLst>
                    <a:ext uri="{9D8B030D-6E8A-4147-A177-3AD203B41FA5}">
                      <a16:colId xmlns:a16="http://schemas.microsoft.com/office/drawing/2014/main" val="3657586386"/>
                    </a:ext>
                  </a:extLst>
                </a:gridCol>
                <a:gridCol w="4139367">
                  <a:extLst>
                    <a:ext uri="{9D8B030D-6E8A-4147-A177-3AD203B41FA5}">
                      <a16:colId xmlns:a16="http://schemas.microsoft.com/office/drawing/2014/main" val="39516786"/>
                    </a:ext>
                  </a:extLst>
                </a:gridCol>
                <a:gridCol w="4139367">
                  <a:extLst>
                    <a:ext uri="{9D8B030D-6E8A-4147-A177-3AD203B41FA5}">
                      <a16:colId xmlns:a16="http://schemas.microsoft.com/office/drawing/2014/main" val="2570627104"/>
                    </a:ext>
                  </a:extLst>
                </a:gridCol>
              </a:tblGrid>
              <a:tr h="587581">
                <a:tc>
                  <a:txBody>
                    <a:bodyPr/>
                    <a:lstStyle/>
                    <a:p>
                      <a:pPr algn="ctr"/>
                      <a:r>
                        <a:rPr lang="en-GB" dirty="0">
                          <a:solidFill>
                            <a:schemeClr val="accent6"/>
                          </a:solidFill>
                        </a:rPr>
                        <a:t>Type of recruitment</a:t>
                      </a:r>
                    </a:p>
                  </a:txBody>
                  <a:tcPr/>
                </a:tc>
                <a:tc>
                  <a:txBody>
                    <a:bodyPr/>
                    <a:lstStyle/>
                    <a:p>
                      <a:pPr algn="ctr"/>
                      <a:r>
                        <a:rPr lang="en-GB" dirty="0">
                          <a:solidFill>
                            <a:schemeClr val="accent6"/>
                          </a:solidFill>
                        </a:rPr>
                        <a:t>Source</a:t>
                      </a:r>
                    </a:p>
                  </a:txBody>
                  <a:tcPr/>
                </a:tc>
                <a:tc>
                  <a:txBody>
                    <a:bodyPr/>
                    <a:lstStyle/>
                    <a:p>
                      <a:pPr algn="ctr"/>
                      <a:r>
                        <a:rPr lang="en-GB" dirty="0">
                          <a:solidFill>
                            <a:schemeClr val="accent6"/>
                          </a:solidFill>
                        </a:rPr>
                        <a:t>Common use</a:t>
                      </a:r>
                    </a:p>
                  </a:txBody>
                  <a:tcPr/>
                </a:tc>
                <a:extLst>
                  <a:ext uri="{0D108BD9-81ED-4DB2-BD59-A6C34878D82A}">
                    <a16:rowId xmlns:a16="http://schemas.microsoft.com/office/drawing/2014/main" val="2881723301"/>
                  </a:ext>
                </a:extLst>
              </a:tr>
              <a:tr h="587581">
                <a:tc>
                  <a:txBody>
                    <a:bodyPr/>
                    <a:lstStyle/>
                    <a:p>
                      <a:pPr algn="ctr"/>
                      <a:r>
                        <a:rPr lang="en-GB" b="1" dirty="0"/>
                        <a:t>Internal</a:t>
                      </a:r>
                    </a:p>
                  </a:txBody>
                  <a:tcPr/>
                </a:tc>
                <a:tc>
                  <a:txBody>
                    <a:bodyPr/>
                    <a:lstStyle/>
                    <a:p>
                      <a:pPr algn="ctr"/>
                      <a:r>
                        <a:rPr lang="en-GB" b="1" dirty="0"/>
                        <a:t>Within the company</a:t>
                      </a:r>
                    </a:p>
                  </a:txBody>
                  <a:tcPr/>
                </a:tc>
                <a:tc>
                  <a:txBody>
                    <a:bodyPr/>
                    <a:lstStyle/>
                    <a:p>
                      <a:pPr algn="ctr"/>
                      <a:r>
                        <a:rPr lang="en-GB" b="1" dirty="0"/>
                        <a:t>Promotions/Department transfers</a:t>
                      </a:r>
                    </a:p>
                  </a:txBody>
                  <a:tcPr/>
                </a:tc>
                <a:extLst>
                  <a:ext uri="{0D108BD9-81ED-4DB2-BD59-A6C34878D82A}">
                    <a16:rowId xmlns:a16="http://schemas.microsoft.com/office/drawing/2014/main" val="1785830446"/>
                  </a:ext>
                </a:extLst>
              </a:tr>
              <a:tr h="587581">
                <a:tc>
                  <a:txBody>
                    <a:bodyPr/>
                    <a:lstStyle/>
                    <a:p>
                      <a:pPr algn="ctr"/>
                      <a:r>
                        <a:rPr lang="en-GB" b="1" dirty="0"/>
                        <a:t>External</a:t>
                      </a:r>
                    </a:p>
                  </a:txBody>
                  <a:tcPr/>
                </a:tc>
                <a:tc>
                  <a:txBody>
                    <a:bodyPr/>
                    <a:lstStyle/>
                    <a:p>
                      <a:pPr algn="ctr"/>
                      <a:r>
                        <a:rPr lang="en-GB" b="1" dirty="0"/>
                        <a:t>Outside the company</a:t>
                      </a:r>
                    </a:p>
                  </a:txBody>
                  <a:tcPr/>
                </a:tc>
                <a:tc>
                  <a:txBody>
                    <a:bodyPr/>
                    <a:lstStyle/>
                    <a:p>
                      <a:pPr algn="ctr"/>
                      <a:r>
                        <a:rPr lang="en-GB" b="1" dirty="0"/>
                        <a:t>New talent</a:t>
                      </a:r>
                    </a:p>
                  </a:txBody>
                  <a:tcPr/>
                </a:tc>
                <a:extLst>
                  <a:ext uri="{0D108BD9-81ED-4DB2-BD59-A6C34878D82A}">
                    <a16:rowId xmlns:a16="http://schemas.microsoft.com/office/drawing/2014/main" val="1360917100"/>
                  </a:ext>
                </a:extLst>
              </a:tr>
              <a:tr h="587581">
                <a:tc>
                  <a:txBody>
                    <a:bodyPr/>
                    <a:lstStyle/>
                    <a:p>
                      <a:pPr algn="ctr"/>
                      <a:r>
                        <a:rPr lang="en-GB" b="1" dirty="0"/>
                        <a:t>Direct</a:t>
                      </a:r>
                    </a:p>
                  </a:txBody>
                  <a:tcPr/>
                </a:tc>
                <a:tc>
                  <a:txBody>
                    <a:bodyPr/>
                    <a:lstStyle/>
                    <a:p>
                      <a:pPr algn="ctr"/>
                      <a:r>
                        <a:rPr lang="en-GB" b="1" dirty="0"/>
                        <a:t>Walk ins</a:t>
                      </a:r>
                    </a:p>
                  </a:txBody>
                  <a:tcPr/>
                </a:tc>
                <a:tc>
                  <a:txBody>
                    <a:bodyPr/>
                    <a:lstStyle/>
                    <a:p>
                      <a:pPr algn="ctr"/>
                      <a:r>
                        <a:rPr lang="en-GB" b="1" dirty="0"/>
                        <a:t>Entry level jobs</a:t>
                      </a:r>
                    </a:p>
                  </a:txBody>
                  <a:tcPr/>
                </a:tc>
                <a:extLst>
                  <a:ext uri="{0D108BD9-81ED-4DB2-BD59-A6C34878D82A}">
                    <a16:rowId xmlns:a16="http://schemas.microsoft.com/office/drawing/2014/main" val="3577842893"/>
                  </a:ext>
                </a:extLst>
              </a:tr>
              <a:tr h="587581">
                <a:tc>
                  <a:txBody>
                    <a:bodyPr/>
                    <a:lstStyle/>
                    <a:p>
                      <a:pPr algn="ctr"/>
                      <a:r>
                        <a:rPr lang="en-GB" b="1" dirty="0"/>
                        <a:t>Campus/Graduate</a:t>
                      </a:r>
                    </a:p>
                  </a:txBody>
                  <a:tcPr/>
                </a:tc>
                <a:tc>
                  <a:txBody>
                    <a:bodyPr/>
                    <a:lstStyle/>
                    <a:p>
                      <a:pPr algn="ctr"/>
                      <a:r>
                        <a:rPr lang="en-GB" b="1" dirty="0"/>
                        <a:t>Universities/Colleges</a:t>
                      </a:r>
                    </a:p>
                  </a:txBody>
                  <a:tcPr/>
                </a:tc>
                <a:tc>
                  <a:txBody>
                    <a:bodyPr/>
                    <a:lstStyle/>
                    <a:p>
                      <a:pPr algn="ctr"/>
                      <a:r>
                        <a:rPr lang="en-GB" b="1" dirty="0"/>
                        <a:t>Internships</a:t>
                      </a:r>
                    </a:p>
                  </a:txBody>
                  <a:tcPr/>
                </a:tc>
                <a:extLst>
                  <a:ext uri="{0D108BD9-81ED-4DB2-BD59-A6C34878D82A}">
                    <a16:rowId xmlns:a16="http://schemas.microsoft.com/office/drawing/2014/main" val="2580612886"/>
                  </a:ext>
                </a:extLst>
              </a:tr>
              <a:tr h="587581">
                <a:tc>
                  <a:txBody>
                    <a:bodyPr/>
                    <a:lstStyle/>
                    <a:p>
                      <a:pPr algn="ctr"/>
                      <a:r>
                        <a:rPr lang="en-GB" b="1" dirty="0"/>
                        <a:t>Outsourced</a:t>
                      </a:r>
                    </a:p>
                  </a:txBody>
                  <a:tcPr/>
                </a:tc>
                <a:tc>
                  <a:txBody>
                    <a:bodyPr/>
                    <a:lstStyle/>
                    <a:p>
                      <a:pPr algn="ctr"/>
                      <a:r>
                        <a:rPr lang="en-GB" b="1" dirty="0"/>
                        <a:t>External firms</a:t>
                      </a:r>
                    </a:p>
                  </a:txBody>
                  <a:tcPr/>
                </a:tc>
                <a:tc>
                  <a:txBody>
                    <a:bodyPr/>
                    <a:lstStyle/>
                    <a:p>
                      <a:pPr algn="ctr"/>
                      <a:r>
                        <a:rPr lang="en-GB" b="1" dirty="0"/>
                        <a:t>Large scale/complex hiring</a:t>
                      </a:r>
                    </a:p>
                  </a:txBody>
                  <a:tcPr/>
                </a:tc>
                <a:extLst>
                  <a:ext uri="{0D108BD9-81ED-4DB2-BD59-A6C34878D82A}">
                    <a16:rowId xmlns:a16="http://schemas.microsoft.com/office/drawing/2014/main" val="4085884143"/>
                  </a:ext>
                </a:extLst>
              </a:tr>
              <a:tr h="587581">
                <a:tc>
                  <a:txBody>
                    <a:bodyPr/>
                    <a:lstStyle/>
                    <a:p>
                      <a:pPr algn="ctr"/>
                      <a:r>
                        <a:rPr lang="en-GB" b="1" dirty="0"/>
                        <a:t>Headhunting</a:t>
                      </a:r>
                    </a:p>
                  </a:txBody>
                  <a:tcPr/>
                </a:tc>
                <a:tc>
                  <a:txBody>
                    <a:bodyPr/>
                    <a:lstStyle/>
                    <a:p>
                      <a:pPr algn="ctr"/>
                      <a:r>
                        <a:rPr lang="en-GB" b="1" dirty="0"/>
                        <a:t>Targeted search</a:t>
                      </a:r>
                    </a:p>
                  </a:txBody>
                  <a:tcPr/>
                </a:tc>
                <a:tc>
                  <a:txBody>
                    <a:bodyPr/>
                    <a:lstStyle/>
                    <a:p>
                      <a:pPr algn="ctr"/>
                      <a:r>
                        <a:rPr lang="en-GB" b="1" dirty="0"/>
                        <a:t>Senior/Specialist roles</a:t>
                      </a:r>
                    </a:p>
                  </a:txBody>
                  <a:tcPr/>
                </a:tc>
                <a:extLst>
                  <a:ext uri="{0D108BD9-81ED-4DB2-BD59-A6C34878D82A}">
                    <a16:rowId xmlns:a16="http://schemas.microsoft.com/office/drawing/2014/main" val="2156861317"/>
                  </a:ext>
                </a:extLst>
              </a:tr>
              <a:tr h="587581">
                <a:tc>
                  <a:txBody>
                    <a:bodyPr/>
                    <a:lstStyle/>
                    <a:p>
                      <a:pPr algn="ctr"/>
                      <a:r>
                        <a:rPr lang="en-GB" b="1" dirty="0"/>
                        <a:t>E-recruitment</a:t>
                      </a:r>
                    </a:p>
                  </a:txBody>
                  <a:tcPr/>
                </a:tc>
                <a:tc>
                  <a:txBody>
                    <a:bodyPr/>
                    <a:lstStyle/>
                    <a:p>
                      <a:pPr algn="ctr"/>
                      <a:r>
                        <a:rPr lang="en-GB" b="1" dirty="0"/>
                        <a:t>Online platforms</a:t>
                      </a:r>
                    </a:p>
                  </a:txBody>
                  <a:tcPr/>
                </a:tc>
                <a:tc>
                  <a:txBody>
                    <a:bodyPr/>
                    <a:lstStyle/>
                    <a:p>
                      <a:pPr algn="ctr"/>
                      <a:r>
                        <a:rPr lang="en-GB" b="1" dirty="0"/>
                        <a:t>All levels</a:t>
                      </a:r>
                    </a:p>
                  </a:txBody>
                  <a:tcPr/>
                </a:tc>
                <a:extLst>
                  <a:ext uri="{0D108BD9-81ED-4DB2-BD59-A6C34878D82A}">
                    <a16:rowId xmlns:a16="http://schemas.microsoft.com/office/drawing/2014/main" val="2117081202"/>
                  </a:ext>
                </a:extLst>
              </a:tr>
              <a:tr h="587581">
                <a:tc>
                  <a:txBody>
                    <a:bodyPr/>
                    <a:lstStyle/>
                    <a:p>
                      <a:pPr algn="ctr"/>
                      <a:r>
                        <a:rPr lang="en-GB" b="1" dirty="0"/>
                        <a:t>Referral programs</a:t>
                      </a:r>
                    </a:p>
                  </a:txBody>
                  <a:tcPr/>
                </a:tc>
                <a:tc>
                  <a:txBody>
                    <a:bodyPr/>
                    <a:lstStyle/>
                    <a:p>
                      <a:pPr algn="ctr"/>
                      <a:r>
                        <a:rPr lang="en-GB" b="1" dirty="0"/>
                        <a:t>Company employees</a:t>
                      </a:r>
                    </a:p>
                  </a:txBody>
                  <a:tcPr/>
                </a:tc>
                <a:tc>
                  <a:txBody>
                    <a:bodyPr/>
                    <a:lstStyle/>
                    <a:p>
                      <a:pPr algn="ctr"/>
                      <a:r>
                        <a:rPr lang="en-GB" b="1" dirty="0"/>
                        <a:t>Trusted networks</a:t>
                      </a:r>
                    </a:p>
                  </a:txBody>
                  <a:tcPr/>
                </a:tc>
                <a:extLst>
                  <a:ext uri="{0D108BD9-81ED-4DB2-BD59-A6C34878D82A}">
                    <a16:rowId xmlns:a16="http://schemas.microsoft.com/office/drawing/2014/main" val="3610270746"/>
                  </a:ext>
                </a:extLst>
              </a:tr>
              <a:tr h="587581">
                <a:tc>
                  <a:txBody>
                    <a:bodyPr/>
                    <a:lstStyle/>
                    <a:p>
                      <a:pPr algn="ctr"/>
                      <a:r>
                        <a:rPr lang="en-GB" b="1" dirty="0"/>
                        <a:t>Temporary/Contract</a:t>
                      </a:r>
                    </a:p>
                  </a:txBody>
                  <a:tcPr/>
                </a:tc>
                <a:tc>
                  <a:txBody>
                    <a:bodyPr/>
                    <a:lstStyle/>
                    <a:p>
                      <a:pPr algn="ctr"/>
                      <a:r>
                        <a:rPr lang="en-GB" b="1" dirty="0"/>
                        <a:t>Agencies/Freelance work</a:t>
                      </a:r>
                    </a:p>
                  </a:txBody>
                  <a:tcPr/>
                </a:tc>
                <a:tc>
                  <a:txBody>
                    <a:bodyPr/>
                    <a:lstStyle/>
                    <a:p>
                      <a:pPr algn="ctr"/>
                      <a:r>
                        <a:rPr lang="en-GB" b="1" dirty="0"/>
                        <a:t>Seasonal/Short terms needs</a:t>
                      </a:r>
                    </a:p>
                  </a:txBody>
                  <a:tcPr/>
                </a:tc>
                <a:extLst>
                  <a:ext uri="{0D108BD9-81ED-4DB2-BD59-A6C34878D82A}">
                    <a16:rowId xmlns:a16="http://schemas.microsoft.com/office/drawing/2014/main" val="679743670"/>
                  </a:ext>
                </a:extLst>
              </a:tr>
            </a:tbl>
          </a:graphicData>
        </a:graphic>
      </p:graphicFrame>
    </p:spTree>
    <p:extLst>
      <p:ext uri="{BB962C8B-B14F-4D97-AF65-F5344CB8AC3E}">
        <p14:creationId xmlns:p14="http://schemas.microsoft.com/office/powerpoint/2010/main" val="87835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B820D449-F340-4183-91DB-54EAF88CDE93}"/>
              </a:ext>
            </a:extLst>
          </p:cNvPr>
          <p:cNvSpPr>
            <a:spLocks noGrp="1"/>
          </p:cNvSpPr>
          <p:nvPr>
            <p:ph type="sldNum" sz="quarter" idx="4"/>
          </p:nvPr>
        </p:nvSpPr>
        <p:spPr/>
        <p:txBody>
          <a:bodyPr/>
          <a:lstStyle/>
          <a:p>
            <a:fld id="{3A98EE3D-8CD1-4C3F-BD1C-C98C9596463C}" type="slidenum">
              <a:rPr lang="en-US" smtClean="0"/>
              <a:pPr/>
              <a:t>15</a:t>
            </a:fld>
            <a:endParaRPr lang="en-US"/>
          </a:p>
        </p:txBody>
      </p:sp>
      <p:sp>
        <p:nvSpPr>
          <p:cNvPr id="13" name="TextBox 12">
            <a:extLst>
              <a:ext uri="{FF2B5EF4-FFF2-40B4-BE49-F238E27FC236}">
                <a16:creationId xmlns:a16="http://schemas.microsoft.com/office/drawing/2014/main" id="{3BB58BAB-069B-4949-962C-8FFCC40F10A6}"/>
              </a:ext>
            </a:extLst>
          </p:cNvPr>
          <p:cNvSpPr txBox="1"/>
          <p:nvPr/>
        </p:nvSpPr>
        <p:spPr>
          <a:xfrm>
            <a:off x="423822" y="471693"/>
            <a:ext cx="11344355" cy="6001643"/>
          </a:xfrm>
          <a:prstGeom prst="rect">
            <a:avLst/>
          </a:prstGeom>
          <a:noFill/>
        </p:spPr>
        <p:txBody>
          <a:bodyPr wrap="square" rtlCol="0">
            <a:spAutoFit/>
          </a:bodyPr>
          <a:lstStyle/>
          <a:p>
            <a:pPr algn="just"/>
            <a:r>
              <a:rPr lang="en-GB" sz="2400" b="1" dirty="0">
                <a:solidFill>
                  <a:srgbClr val="002060"/>
                </a:solidFill>
              </a:rPr>
              <a:t>A welder saw a wanted advert in the newspaper saying “Welder needed £25/£65 an hour.</a:t>
            </a:r>
          </a:p>
          <a:p>
            <a:pPr algn="just"/>
            <a:endParaRPr lang="en-GB" sz="2400" b="1" dirty="0">
              <a:solidFill>
                <a:srgbClr val="002060"/>
              </a:solidFill>
            </a:endParaRPr>
          </a:p>
          <a:p>
            <a:pPr algn="just"/>
            <a:r>
              <a:rPr lang="en-GB" sz="2400" b="1" dirty="0">
                <a:solidFill>
                  <a:srgbClr val="002060"/>
                </a:solidFill>
              </a:rPr>
              <a:t>He comes for an interview. There is a test where the welder is left to perform his welds, after, the supervisor comes to inspect them.</a:t>
            </a:r>
          </a:p>
          <a:p>
            <a:pPr algn="just"/>
            <a:endParaRPr lang="en-GB" sz="2400" b="1" dirty="0">
              <a:solidFill>
                <a:srgbClr val="002060"/>
              </a:solidFill>
            </a:endParaRPr>
          </a:p>
          <a:p>
            <a:pPr algn="just"/>
            <a:r>
              <a:rPr lang="en-GB" sz="2400" b="1" dirty="0">
                <a:solidFill>
                  <a:srgbClr val="002060"/>
                </a:solidFill>
              </a:rPr>
              <a:t>The welder has completed two welds side by side. One weld looked like it was done by an inexperienced  high school student and the other one was the best weld he had ever seen.  </a:t>
            </a:r>
          </a:p>
          <a:p>
            <a:pPr algn="just"/>
            <a:endParaRPr lang="en-GB" sz="2400" b="1" dirty="0">
              <a:solidFill>
                <a:srgbClr val="002060"/>
              </a:solidFill>
            </a:endParaRPr>
          </a:p>
          <a:p>
            <a:pPr algn="just"/>
            <a:r>
              <a:rPr lang="en-GB" sz="2400" b="1" dirty="0">
                <a:solidFill>
                  <a:srgbClr val="002060"/>
                </a:solidFill>
              </a:rPr>
              <a:t>The supervisor asks him, “what is going on here and why the quality of the welds are so drastically different?”</a:t>
            </a:r>
          </a:p>
          <a:p>
            <a:pPr algn="just"/>
            <a:endParaRPr lang="en-GB" sz="2400" b="1" dirty="0">
              <a:solidFill>
                <a:srgbClr val="002060"/>
              </a:solidFill>
            </a:endParaRPr>
          </a:p>
          <a:p>
            <a:pPr algn="just"/>
            <a:r>
              <a:rPr lang="en-GB" sz="2400" b="1" dirty="0">
                <a:solidFill>
                  <a:srgbClr val="002060"/>
                </a:solidFill>
              </a:rPr>
              <a:t>The welder said, “the advert stated that the position pays between £25/£65 an hour, so the weld on the left is what you will get for £25/hour and the one on the right is what you will get for £65/hour</a:t>
            </a:r>
          </a:p>
        </p:txBody>
      </p:sp>
    </p:spTree>
    <p:extLst>
      <p:ext uri="{BB962C8B-B14F-4D97-AF65-F5344CB8AC3E}">
        <p14:creationId xmlns:p14="http://schemas.microsoft.com/office/powerpoint/2010/main" val="15308982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74" descr="{{header.slide_title}}" title="Text placeholder"/>
          <p:cNvSpPr>
            <a:spLocks noGrp="1"/>
          </p:cNvSpPr>
          <p:nvPr>
            <p:ph type="title"/>
          </p:nvPr>
        </p:nvSpPr>
        <p:spPr>
          <a:xfrm>
            <a:off x="480000" y="802733"/>
            <a:ext cx="10517514" cy="729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4000" dirty="0"/>
              <a:t>Key Lessons for Writing More Effective Job Adverts</a:t>
            </a:r>
            <a:endParaRPr sz="4000" dirty="0"/>
          </a:p>
        </p:txBody>
      </p:sp>
      <p:sp>
        <p:nvSpPr>
          <p:cNvPr id="961" name="Google Shape;961;p74" descr="{{main.bullet_points}}" title="Text placeholder"/>
          <p:cNvSpPr>
            <a:spLocks noGrp="1"/>
          </p:cNvSpPr>
          <p:nvPr>
            <p:ph type="body" idx="13"/>
          </p:nvPr>
        </p:nvSpPr>
        <p:spPr>
          <a:xfrm>
            <a:off x="480000" y="2022000"/>
            <a:ext cx="9048000" cy="4596778"/>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spcAft>
                <a:spcPts val="0"/>
              </a:spcAft>
              <a:buNone/>
            </a:pPr>
            <a:r>
              <a:rPr sz="2000" b="1" dirty="0">
                <a:solidFill>
                  <a:schemeClr val="tx1"/>
                </a:solidFill>
              </a:rPr>
              <a:t>Lessons from the Job Advert</a:t>
            </a:r>
          </a:p>
          <a:p>
            <a:pPr marL="0" lvl="0" indent="0" algn="l" rtl="0">
              <a:lnSpc>
                <a:spcPct val="120000"/>
              </a:lnSpc>
              <a:spcBef>
                <a:spcPts val="0"/>
              </a:spcBef>
              <a:spcAft>
                <a:spcPts val="0"/>
              </a:spcAft>
              <a:buNone/>
            </a:pPr>
            <a:endParaRPr sz="2000" dirty="0"/>
          </a:p>
          <a:p>
            <a:pPr marL="342900" indent="-342900" algn="l" rtl="0">
              <a:lnSpc>
                <a:spcPct val="150000"/>
              </a:lnSpc>
              <a:spcBef>
                <a:spcPts val="0"/>
              </a:spcBef>
              <a:spcAft>
                <a:spcPts val="0"/>
              </a:spcAft>
              <a:buClrTx/>
              <a:buSzPct val="100000"/>
              <a:buFont typeface="Arial" panose="020B0604020202020204" pitchFamily="34" charset="0"/>
              <a:buChar char="•"/>
            </a:pPr>
            <a:r>
              <a:rPr sz="2000" dirty="0">
                <a:solidFill>
                  <a:schemeClr val="tx1"/>
                </a:solidFill>
              </a:rPr>
              <a:t>Salary information should be clear and realistic to avoid misunderstandings and attract suitable candidates.</a:t>
            </a:r>
          </a:p>
          <a:p>
            <a:pPr marL="342900" indent="-342900" algn="l" rtl="0">
              <a:lnSpc>
                <a:spcPct val="150000"/>
              </a:lnSpc>
              <a:spcBef>
                <a:spcPts val="0"/>
              </a:spcBef>
              <a:spcAft>
                <a:spcPts val="0"/>
              </a:spcAft>
              <a:buClrTx/>
              <a:buSzPct val="100000"/>
              <a:buFont typeface="Arial" panose="020B0604020202020204" pitchFamily="34" charset="0"/>
              <a:buChar char="•"/>
            </a:pPr>
            <a:r>
              <a:rPr sz="2000" dirty="0">
                <a:solidFill>
                  <a:schemeClr val="tx1"/>
                </a:solidFill>
              </a:rPr>
              <a:t>Job adverts should accurately reflect the role, expectations, and rewards of the position.</a:t>
            </a:r>
          </a:p>
          <a:p>
            <a:pPr marL="342900" indent="-342900" algn="l" rtl="0">
              <a:lnSpc>
                <a:spcPct val="150000"/>
              </a:lnSpc>
              <a:spcBef>
                <a:spcPts val="0"/>
              </a:spcBef>
              <a:spcAft>
                <a:spcPts val="0"/>
              </a:spcAft>
              <a:buClrTx/>
              <a:buSzPct val="100000"/>
              <a:buFont typeface="Arial" panose="020B0604020202020204" pitchFamily="34" charset="0"/>
              <a:buChar char="•"/>
            </a:pPr>
            <a:r>
              <a:rPr sz="2000" dirty="0">
                <a:solidFill>
                  <a:schemeClr val="tx1"/>
                </a:solidFill>
              </a:rPr>
              <a:t>Poorly written adverts can attract unsuitable applicants or create unrealistic expectations.</a:t>
            </a:r>
          </a:p>
          <a:p>
            <a:pPr marL="342900" indent="-342900" algn="l" rtl="0">
              <a:lnSpc>
                <a:spcPct val="150000"/>
              </a:lnSpc>
              <a:spcBef>
                <a:spcPts val="0"/>
              </a:spcBef>
              <a:spcAft>
                <a:spcPts val="0"/>
              </a:spcAft>
              <a:buClrTx/>
              <a:buSzPct val="100000"/>
              <a:buFont typeface="Arial" panose="020B0604020202020204" pitchFamily="34" charset="0"/>
              <a:buChar char="•"/>
            </a:pPr>
            <a:r>
              <a:rPr sz="2000" dirty="0">
                <a:solidFill>
                  <a:schemeClr val="tx1"/>
                </a:solidFill>
              </a:rPr>
              <a:t>Clear communication helps </a:t>
            </a:r>
            <a:r>
              <a:rPr sz="2000" dirty="0" err="1">
                <a:solidFill>
                  <a:schemeClr val="tx1"/>
                </a:solidFill>
              </a:rPr>
              <a:t>organisations</a:t>
            </a:r>
            <a:r>
              <a:rPr sz="2000" dirty="0">
                <a:solidFill>
                  <a:schemeClr val="tx1"/>
                </a:solidFill>
              </a:rPr>
              <a:t> attract the right candidates and improves the quality of applications received.</a:t>
            </a:r>
          </a:p>
        </p:txBody>
      </p:sp>
      <p:sp>
        <p:nvSpPr>
          <p:cNvPr id="962" name="Google Shape;962;p74" descr="slidesai-id=&quot;g373bf19db58_0_29&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963" name="Rectangle 962" descr="slidesai-slide-id=265"/>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951157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61">
                                            <p:txEl>
                                              <p:pRg st="0" end="0"/>
                                            </p:txEl>
                                          </p:spTgt>
                                        </p:tgtEl>
                                        <p:attrNameLst>
                                          <p:attrName>style.visibility</p:attrName>
                                        </p:attrNameLst>
                                      </p:cBhvr>
                                      <p:to>
                                        <p:strVal val="visible"/>
                                      </p:to>
                                    </p:set>
                                    <p:animEffect transition="in" filter="fade">
                                      <p:cBhvr>
                                        <p:cTn id="7" dur="500"/>
                                        <p:tgtEl>
                                          <p:spTgt spid="9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61">
                                            <p:txEl>
                                              <p:pRg st="2" end="2"/>
                                            </p:txEl>
                                          </p:spTgt>
                                        </p:tgtEl>
                                        <p:attrNameLst>
                                          <p:attrName>style.visibility</p:attrName>
                                        </p:attrNameLst>
                                      </p:cBhvr>
                                      <p:to>
                                        <p:strVal val="visible"/>
                                      </p:to>
                                    </p:set>
                                    <p:animEffect transition="in" filter="fade">
                                      <p:cBhvr>
                                        <p:cTn id="12" dur="500"/>
                                        <p:tgtEl>
                                          <p:spTgt spid="96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61">
                                            <p:txEl>
                                              <p:pRg st="3" end="3"/>
                                            </p:txEl>
                                          </p:spTgt>
                                        </p:tgtEl>
                                        <p:attrNameLst>
                                          <p:attrName>style.visibility</p:attrName>
                                        </p:attrNameLst>
                                      </p:cBhvr>
                                      <p:to>
                                        <p:strVal val="visible"/>
                                      </p:to>
                                    </p:set>
                                    <p:animEffect transition="in" filter="fade">
                                      <p:cBhvr>
                                        <p:cTn id="17" dur="500"/>
                                        <p:tgtEl>
                                          <p:spTgt spid="961">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61">
                                            <p:txEl>
                                              <p:pRg st="4" end="4"/>
                                            </p:txEl>
                                          </p:spTgt>
                                        </p:tgtEl>
                                        <p:attrNameLst>
                                          <p:attrName>style.visibility</p:attrName>
                                        </p:attrNameLst>
                                      </p:cBhvr>
                                      <p:to>
                                        <p:strVal val="visible"/>
                                      </p:to>
                                    </p:set>
                                    <p:animEffect transition="in" filter="fade">
                                      <p:cBhvr>
                                        <p:cTn id="22" dur="500"/>
                                        <p:tgtEl>
                                          <p:spTgt spid="96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61">
                                            <p:txEl>
                                              <p:pRg st="5" end="5"/>
                                            </p:txEl>
                                          </p:spTgt>
                                        </p:tgtEl>
                                        <p:attrNameLst>
                                          <p:attrName>style.visibility</p:attrName>
                                        </p:attrNameLst>
                                      </p:cBhvr>
                                      <p:to>
                                        <p:strVal val="visible"/>
                                      </p:to>
                                    </p:set>
                                    <p:animEffect transition="in" filter="fade">
                                      <p:cBhvr>
                                        <p:cTn id="27" dur="500"/>
                                        <p:tgtEl>
                                          <p:spTgt spid="96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B470B288-3A82-4434-96CB-FB57F9F55CC1}"/>
              </a:ext>
            </a:extLst>
          </p:cNvPr>
          <p:cNvSpPr>
            <a:spLocks noGrp="1"/>
          </p:cNvSpPr>
          <p:nvPr>
            <p:ph type="sldNum" sz="quarter" idx="4"/>
          </p:nvPr>
        </p:nvSpPr>
        <p:spPr/>
        <p:txBody>
          <a:bodyPr/>
          <a:lstStyle/>
          <a:p>
            <a:fld id="{3A98EE3D-8CD1-4C3F-BD1C-C98C9596463C}" type="slidenum">
              <a:rPr lang="en-US" smtClean="0"/>
              <a:pPr/>
              <a:t>17</a:t>
            </a:fld>
            <a:endParaRPr lang="en-US"/>
          </a:p>
        </p:txBody>
      </p:sp>
      <p:pic>
        <p:nvPicPr>
          <p:cNvPr id="7" name="Picture 6">
            <a:extLst>
              <a:ext uri="{FF2B5EF4-FFF2-40B4-BE49-F238E27FC236}">
                <a16:creationId xmlns:a16="http://schemas.microsoft.com/office/drawing/2014/main" id="{4140B4BF-D24A-427B-A9BC-456A7F0763D9}"/>
              </a:ext>
            </a:extLst>
          </p:cNvPr>
          <p:cNvPicPr>
            <a:picLocks noChangeAspect="1"/>
          </p:cNvPicPr>
          <p:nvPr/>
        </p:nvPicPr>
        <p:blipFill>
          <a:blip r:embed="rId2"/>
          <a:stretch>
            <a:fillRect/>
          </a:stretch>
        </p:blipFill>
        <p:spPr>
          <a:xfrm>
            <a:off x="-30490" y="0"/>
            <a:ext cx="12222490" cy="6858000"/>
          </a:xfrm>
          <a:prstGeom prst="rect">
            <a:avLst/>
          </a:prstGeom>
        </p:spPr>
      </p:pic>
    </p:spTree>
    <p:extLst>
      <p:ext uri="{BB962C8B-B14F-4D97-AF65-F5344CB8AC3E}">
        <p14:creationId xmlns:p14="http://schemas.microsoft.com/office/powerpoint/2010/main" val="19783913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757"/>
        <p:cNvGrpSpPr/>
        <p:nvPr/>
      </p:nvGrpSpPr>
      <p:grpSpPr>
        <a:xfrm>
          <a:off x="0" y="0"/>
          <a:ext cx="0" cy="0"/>
          <a:chOff x="0" y="0"/>
          <a:chExt cx="0" cy="0"/>
        </a:xfrm>
      </p:grpSpPr>
      <p:sp>
        <p:nvSpPr>
          <p:cNvPr id="758" name="Google Shape;758;p64" descr="{{header.slide_title}}" title="Text placeholder"/>
          <p:cNvSpPr>
            <a:spLocks noGrp="1"/>
          </p:cNvSpPr>
          <p:nvPr>
            <p:ph type="ctrTitle"/>
          </p:nvPr>
        </p:nvSpPr>
        <p:spPr>
          <a:xfrm>
            <a:off x="481633" y="603000"/>
            <a:ext cx="9368800" cy="7296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a:t>Preparing Before You Apply: Researching the Organisation</a:t>
            </a:r>
          </a:p>
        </p:txBody>
      </p:sp>
      <p:sp>
        <p:nvSpPr>
          <p:cNvPr id="759" name="Google Shape;759;p64" descr="{{main.bullet_points}}" title="Text placeholder"/>
          <p:cNvSpPr txBox="1"/>
          <p:nvPr/>
        </p:nvSpPr>
        <p:spPr>
          <a:xfrm>
            <a:off x="307005" y="1896327"/>
            <a:ext cx="10561200" cy="3971600"/>
          </a:xfrm>
          <a:prstGeom prst="rect">
            <a:avLst/>
          </a:prstGeom>
          <a:noFill/>
          <a:ln>
            <a:noFill/>
          </a:ln>
        </p:spPr>
        <p:txBody>
          <a:bodyPr spcFirstLastPara="1" wrap="square" lIns="0" tIns="0" rIns="0" bIns="0" anchor="t" anchorCtr="0">
            <a:noAutofit/>
          </a:bodyPr>
          <a:lstStyle/>
          <a:p>
            <a:pPr marL="0" lvl="0" indent="0" algn="l" rtl="0">
              <a:lnSpc>
                <a:spcPct val="120000"/>
              </a:lnSpc>
              <a:spcBef>
                <a:spcPts val="0"/>
              </a:spcBef>
              <a:spcAft>
                <a:spcPts val="0"/>
              </a:spcAft>
              <a:buNone/>
            </a:pPr>
            <a:r>
              <a:rPr sz="2000" dirty="0">
                <a:solidFill>
                  <a:schemeClr val="bg1"/>
                </a:solidFill>
                <a:latin typeface="+mn-lt"/>
              </a:rPr>
              <a:t>Before applying for a role, take time to learn about the </a:t>
            </a:r>
            <a:r>
              <a:rPr sz="2000" dirty="0" err="1">
                <a:solidFill>
                  <a:schemeClr val="bg1"/>
                </a:solidFill>
                <a:latin typeface="+mn-lt"/>
              </a:rPr>
              <a:t>organisation</a:t>
            </a:r>
            <a:r>
              <a:rPr sz="2000" dirty="0">
                <a:solidFill>
                  <a:schemeClr val="bg1"/>
                </a:solidFill>
                <a:latin typeface="+mn-lt"/>
              </a:rPr>
              <a:t> and determine whether it is a good fit for your career goals and values.</a:t>
            </a:r>
            <a:endParaRPr lang="en-US" sz="2000" dirty="0">
              <a:solidFill>
                <a:schemeClr val="bg1"/>
              </a:solidFill>
              <a:latin typeface="+mn-lt"/>
              <a:ea typeface="Aptos"/>
              <a:cs typeface="Aptos"/>
              <a:sym typeface="Aptos"/>
            </a:endParaRPr>
          </a:p>
          <a:p>
            <a:pPr marL="0" lvl="0" indent="0" algn="l" rtl="0">
              <a:lnSpc>
                <a:spcPct val="120000"/>
              </a:lnSpc>
              <a:spcBef>
                <a:spcPts val="0"/>
              </a:spcBef>
              <a:spcAft>
                <a:spcPts val="0"/>
              </a:spcAft>
              <a:buNone/>
            </a:pPr>
            <a:endParaRPr lang="en-US" sz="2000" dirty="0">
              <a:solidFill>
                <a:schemeClr val="bg1"/>
              </a:solidFill>
              <a:latin typeface="+mn-lt"/>
              <a:ea typeface="Aptos"/>
              <a:cs typeface="Aptos"/>
              <a:sym typeface="Aptos"/>
            </a:endParaRPr>
          </a:p>
          <a:p>
            <a:pPr marL="0" indent="-228600" algn="l" rtl="0">
              <a:lnSpc>
                <a:spcPct val="120000"/>
              </a:lnSpc>
              <a:spcBef>
                <a:spcPts val="0"/>
              </a:spcBef>
              <a:spcAft>
                <a:spcPts val="0"/>
              </a:spcAft>
              <a:buClr>
                <a:schemeClr val="bg1"/>
              </a:buClr>
              <a:buChar char="•"/>
            </a:pPr>
            <a:r>
              <a:rPr sz="2000" b="1" dirty="0">
                <a:solidFill>
                  <a:schemeClr val="bg1"/>
                </a:solidFill>
                <a:latin typeface="+mn-lt"/>
              </a:rPr>
              <a:t>What are the </a:t>
            </a:r>
            <a:r>
              <a:rPr sz="2000" b="1" dirty="0" err="1">
                <a:solidFill>
                  <a:schemeClr val="bg1"/>
                </a:solidFill>
                <a:latin typeface="+mn-lt"/>
              </a:rPr>
              <a:t>organisation's</a:t>
            </a:r>
            <a:r>
              <a:rPr sz="2000" b="1" dirty="0">
                <a:solidFill>
                  <a:schemeClr val="bg1"/>
                </a:solidFill>
                <a:latin typeface="+mn-lt"/>
              </a:rPr>
              <a:t> goals and future plans? </a:t>
            </a:r>
            <a:r>
              <a:rPr sz="2000" dirty="0">
                <a:solidFill>
                  <a:schemeClr val="bg1"/>
                </a:solidFill>
                <a:latin typeface="+mn-lt"/>
              </a:rPr>
              <a:t>Understanding its direction can help identify future career opportunities</a:t>
            </a:r>
            <a:r>
              <a:rPr sz="2000" dirty="0">
                <a:solidFill>
                  <a:schemeClr val="bg1"/>
                </a:solidFill>
              </a:rPr>
              <a:t>.</a:t>
            </a:r>
            <a:endParaRPr lang="en-US" sz="2000" dirty="0">
              <a:solidFill>
                <a:schemeClr val="bg1"/>
              </a:solidFill>
              <a:sym typeface="Aptos"/>
            </a:endParaRPr>
          </a:p>
          <a:p>
            <a:pPr marL="0" indent="-228600" algn="l" rtl="0">
              <a:lnSpc>
                <a:spcPct val="120000"/>
              </a:lnSpc>
              <a:spcBef>
                <a:spcPts val="0"/>
              </a:spcBef>
              <a:spcAft>
                <a:spcPts val="0"/>
              </a:spcAft>
              <a:buClr>
                <a:schemeClr val="bg1"/>
              </a:buClr>
              <a:buChar char="•"/>
            </a:pPr>
            <a:r>
              <a:rPr sz="2000" b="1" dirty="0">
                <a:solidFill>
                  <a:schemeClr val="bg1"/>
                </a:solidFill>
                <a:latin typeface="+mn-lt"/>
              </a:rPr>
              <a:t>How does the </a:t>
            </a:r>
            <a:r>
              <a:rPr sz="2000" b="1" dirty="0" err="1">
                <a:solidFill>
                  <a:schemeClr val="bg1"/>
                </a:solidFill>
                <a:latin typeface="+mn-lt"/>
              </a:rPr>
              <a:t>organisation</a:t>
            </a:r>
            <a:r>
              <a:rPr sz="2000" b="1" dirty="0">
                <a:solidFill>
                  <a:schemeClr val="bg1"/>
                </a:solidFill>
                <a:latin typeface="+mn-lt"/>
              </a:rPr>
              <a:t> support employee development? </a:t>
            </a:r>
            <a:r>
              <a:rPr sz="2000" dirty="0">
                <a:solidFill>
                  <a:schemeClr val="bg1"/>
                </a:solidFill>
                <a:latin typeface="+mn-lt"/>
              </a:rPr>
              <a:t>Look for training </a:t>
            </a:r>
            <a:r>
              <a:rPr sz="2000" dirty="0" err="1">
                <a:solidFill>
                  <a:schemeClr val="bg1"/>
                </a:solidFill>
                <a:latin typeface="+mn-lt"/>
              </a:rPr>
              <a:t>programmes</a:t>
            </a:r>
            <a:r>
              <a:rPr sz="2000" dirty="0">
                <a:solidFill>
                  <a:schemeClr val="bg1"/>
                </a:solidFill>
                <a:latin typeface="+mn-lt"/>
              </a:rPr>
              <a:t>, professional development, and promotion opportunities</a:t>
            </a:r>
            <a:r>
              <a:rPr sz="2000" dirty="0">
                <a:solidFill>
                  <a:schemeClr val="bg1"/>
                </a:solidFill>
              </a:rPr>
              <a:t>.</a:t>
            </a:r>
            <a:endParaRPr lang="en-US" sz="2000" dirty="0">
              <a:solidFill>
                <a:schemeClr val="bg1"/>
              </a:solidFill>
              <a:sym typeface="Aptos"/>
            </a:endParaRPr>
          </a:p>
          <a:p>
            <a:pPr marL="0" indent="-228600" algn="l" rtl="0">
              <a:lnSpc>
                <a:spcPct val="120000"/>
              </a:lnSpc>
              <a:spcBef>
                <a:spcPts val="0"/>
              </a:spcBef>
              <a:spcAft>
                <a:spcPts val="0"/>
              </a:spcAft>
              <a:buClr>
                <a:schemeClr val="bg1"/>
              </a:buClr>
              <a:buChar char="•"/>
            </a:pPr>
            <a:r>
              <a:rPr sz="2000" b="1" dirty="0">
                <a:solidFill>
                  <a:schemeClr val="bg1"/>
                </a:solidFill>
                <a:latin typeface="+mn-lt"/>
              </a:rPr>
              <a:t>What is the workplace culture like? </a:t>
            </a:r>
            <a:r>
              <a:rPr sz="2000" dirty="0">
                <a:solidFill>
                  <a:schemeClr val="bg1"/>
                </a:solidFill>
                <a:latin typeface="+mn-lt"/>
              </a:rPr>
              <a:t>Consider employee reviews, company values, and how staff are treated</a:t>
            </a:r>
            <a:r>
              <a:rPr sz="2000" dirty="0">
                <a:solidFill>
                  <a:schemeClr val="bg1"/>
                </a:solidFill>
              </a:rPr>
              <a:t>.</a:t>
            </a:r>
            <a:endParaRPr lang="en-US" sz="2000" dirty="0">
              <a:solidFill>
                <a:schemeClr val="bg1"/>
              </a:solidFill>
              <a:sym typeface="Aptos"/>
            </a:endParaRPr>
          </a:p>
          <a:p>
            <a:pPr marL="0" indent="-228600" algn="l" rtl="0">
              <a:lnSpc>
                <a:spcPct val="120000"/>
              </a:lnSpc>
              <a:spcBef>
                <a:spcPts val="0"/>
              </a:spcBef>
              <a:spcAft>
                <a:spcPts val="0"/>
              </a:spcAft>
              <a:buClr>
                <a:schemeClr val="bg1"/>
              </a:buClr>
              <a:buChar char="•"/>
            </a:pPr>
            <a:r>
              <a:rPr sz="2000" b="1" dirty="0">
                <a:solidFill>
                  <a:schemeClr val="bg1"/>
                </a:solidFill>
                <a:latin typeface="+mn-lt"/>
              </a:rPr>
              <a:t>How is work managed within the </a:t>
            </a:r>
            <a:r>
              <a:rPr sz="2000" b="1" dirty="0" err="1">
                <a:solidFill>
                  <a:schemeClr val="bg1"/>
                </a:solidFill>
                <a:latin typeface="+mn-lt"/>
              </a:rPr>
              <a:t>organisation</a:t>
            </a:r>
            <a:r>
              <a:rPr sz="2000" b="1" dirty="0">
                <a:solidFill>
                  <a:schemeClr val="bg1"/>
                </a:solidFill>
              </a:rPr>
              <a:t>? </a:t>
            </a:r>
            <a:endParaRPr lang="en-GB" sz="2000" b="1" dirty="0">
              <a:solidFill>
                <a:schemeClr val="bg1"/>
              </a:solidFill>
            </a:endParaRPr>
          </a:p>
          <a:p>
            <a:pPr marL="0" indent="-228600" algn="l" rtl="0">
              <a:lnSpc>
                <a:spcPct val="120000"/>
              </a:lnSpc>
              <a:spcBef>
                <a:spcPts val="0"/>
              </a:spcBef>
              <a:spcAft>
                <a:spcPts val="0"/>
              </a:spcAft>
              <a:buClr>
                <a:schemeClr val="bg1"/>
              </a:buClr>
              <a:buChar char="•"/>
            </a:pPr>
            <a:r>
              <a:rPr sz="2000" b="1" dirty="0">
                <a:solidFill>
                  <a:schemeClr val="bg1"/>
                </a:solidFill>
                <a:latin typeface="+mn-lt"/>
              </a:rPr>
              <a:t>Are there strict rules and procedures, or do employees have greater autonomy and flexibility?</a:t>
            </a:r>
            <a:endParaRPr lang="en-US" sz="2000" b="1" dirty="0">
              <a:solidFill>
                <a:schemeClr val="bg1"/>
              </a:solidFill>
              <a:latin typeface="+mn-lt"/>
              <a:ea typeface="Aptos"/>
              <a:cs typeface="Aptos"/>
              <a:sym typeface="Aptos"/>
            </a:endParaRPr>
          </a:p>
        </p:txBody>
      </p:sp>
      <p:sp>
        <p:nvSpPr>
          <p:cNvPr id="760" name="Google Shape;760;p64" descr="slidesai-id=&quot;g28ac98d1820_0_358&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761" name="Rectangle 760" descr="slidesai-slide-id=265"/>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334EB09A-64A4-5F66-AEE1-907C3806A427}"/>
              </a:ext>
            </a:extLst>
          </p:cNvPr>
          <p:cNvSpPr txBox="1"/>
          <p:nvPr/>
        </p:nvSpPr>
        <p:spPr>
          <a:xfrm>
            <a:off x="8971006" y="6488668"/>
            <a:ext cx="6104238" cy="369332"/>
          </a:xfrm>
          <a:prstGeom prst="rect">
            <a:avLst/>
          </a:prstGeom>
          <a:noFill/>
        </p:spPr>
        <p:txBody>
          <a:bodyPr wrap="square">
            <a:spAutoFit/>
          </a:bodyPr>
          <a:lstStyle/>
          <a:p>
            <a:r>
              <a:rPr lang="en-GB" dirty="0">
                <a:solidFill>
                  <a:schemeClr val="bg1"/>
                </a:solidFill>
              </a:rPr>
              <a:t>(Armstrong and Taylor, 2023)</a:t>
            </a:r>
          </a:p>
        </p:txBody>
      </p:sp>
    </p:spTree>
    <p:extLst>
      <p:ext uri="{BB962C8B-B14F-4D97-AF65-F5344CB8AC3E}">
        <p14:creationId xmlns:p14="http://schemas.microsoft.com/office/powerpoint/2010/main" val="26272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59">
                                            <p:txEl>
                                              <p:pRg st="0" end="0"/>
                                            </p:txEl>
                                          </p:spTgt>
                                        </p:tgtEl>
                                        <p:attrNameLst>
                                          <p:attrName>style.visibility</p:attrName>
                                        </p:attrNameLst>
                                      </p:cBhvr>
                                      <p:to>
                                        <p:strVal val="visible"/>
                                      </p:to>
                                    </p:set>
                                    <p:animEffect transition="in" filter="fade">
                                      <p:cBhvr>
                                        <p:cTn id="7" dur="500"/>
                                        <p:tgtEl>
                                          <p:spTgt spid="7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59">
                                            <p:txEl>
                                              <p:pRg st="2" end="2"/>
                                            </p:txEl>
                                          </p:spTgt>
                                        </p:tgtEl>
                                        <p:attrNameLst>
                                          <p:attrName>style.visibility</p:attrName>
                                        </p:attrNameLst>
                                      </p:cBhvr>
                                      <p:to>
                                        <p:strVal val="visible"/>
                                      </p:to>
                                    </p:set>
                                    <p:animEffect transition="in" filter="fade">
                                      <p:cBhvr>
                                        <p:cTn id="12" dur="500"/>
                                        <p:tgtEl>
                                          <p:spTgt spid="75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59">
                                            <p:txEl>
                                              <p:pRg st="3" end="3"/>
                                            </p:txEl>
                                          </p:spTgt>
                                        </p:tgtEl>
                                        <p:attrNameLst>
                                          <p:attrName>style.visibility</p:attrName>
                                        </p:attrNameLst>
                                      </p:cBhvr>
                                      <p:to>
                                        <p:strVal val="visible"/>
                                      </p:to>
                                    </p:set>
                                    <p:animEffect transition="in" filter="fade">
                                      <p:cBhvr>
                                        <p:cTn id="17" dur="500"/>
                                        <p:tgtEl>
                                          <p:spTgt spid="75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59">
                                            <p:txEl>
                                              <p:pRg st="4" end="4"/>
                                            </p:txEl>
                                          </p:spTgt>
                                        </p:tgtEl>
                                        <p:attrNameLst>
                                          <p:attrName>style.visibility</p:attrName>
                                        </p:attrNameLst>
                                      </p:cBhvr>
                                      <p:to>
                                        <p:strVal val="visible"/>
                                      </p:to>
                                    </p:set>
                                    <p:animEffect transition="in" filter="fade">
                                      <p:cBhvr>
                                        <p:cTn id="22" dur="500"/>
                                        <p:tgtEl>
                                          <p:spTgt spid="75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59">
                                            <p:txEl>
                                              <p:pRg st="5" end="5"/>
                                            </p:txEl>
                                          </p:spTgt>
                                        </p:tgtEl>
                                        <p:attrNameLst>
                                          <p:attrName>style.visibility</p:attrName>
                                        </p:attrNameLst>
                                      </p:cBhvr>
                                      <p:to>
                                        <p:strVal val="visible"/>
                                      </p:to>
                                    </p:set>
                                    <p:animEffect transition="in" filter="fade">
                                      <p:cBhvr>
                                        <p:cTn id="27" dur="500"/>
                                        <p:tgtEl>
                                          <p:spTgt spid="75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59">
                                            <p:txEl>
                                              <p:pRg st="6" end="6"/>
                                            </p:txEl>
                                          </p:spTgt>
                                        </p:tgtEl>
                                        <p:attrNameLst>
                                          <p:attrName>style.visibility</p:attrName>
                                        </p:attrNameLst>
                                      </p:cBhvr>
                                      <p:to>
                                        <p:strVal val="visible"/>
                                      </p:to>
                                    </p:set>
                                    <p:animEffect transition="in" filter="fade">
                                      <p:cBhvr>
                                        <p:cTn id="32" dur="500"/>
                                        <p:tgtEl>
                                          <p:spTgt spid="7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684"/>
        <p:cNvGrpSpPr/>
        <p:nvPr/>
      </p:nvGrpSpPr>
      <p:grpSpPr>
        <a:xfrm>
          <a:off x="0" y="0"/>
          <a:ext cx="0" cy="0"/>
          <a:chOff x="0" y="0"/>
          <a:chExt cx="0" cy="0"/>
        </a:xfrm>
      </p:grpSpPr>
      <p:sp>
        <p:nvSpPr>
          <p:cNvPr id="686" name="Google Shape;686;p55" descr="{{main.slide_title}}" title="Text placeholder"/>
          <p:cNvSpPr>
            <a:spLocks noGrp="1"/>
          </p:cNvSpPr>
          <p:nvPr>
            <p:ph type="title"/>
          </p:nvPr>
        </p:nvSpPr>
        <p:spPr>
          <a:xfrm>
            <a:off x="519800" y="2092800"/>
            <a:ext cx="11138800" cy="2672400"/>
          </a:xfrm>
          <a:prstGeom prst="rect">
            <a:avLst/>
          </a:prstGeom>
          <a:ln>
            <a:noFill/>
          </a:ln>
        </p:spPr>
        <p:txBody>
          <a:bodyPr spcFirstLastPara="1" wrap="square" lIns="0" tIns="0" rIns="0" bIns="0" anchor="ctr" anchorCtr="0">
            <a:noAutofit/>
          </a:bodyPr>
          <a:lstStyle/>
          <a:p>
            <a:pPr marL="0" lvl="0" indent="0" algn="l" rtl="0">
              <a:spcBef>
                <a:spcPts val="0"/>
              </a:spcBef>
              <a:spcAft>
                <a:spcPts val="0"/>
              </a:spcAft>
              <a:buSzPts val="990"/>
              <a:buNone/>
            </a:pPr>
            <a:r>
              <a:rPr lang="en" sz="5700" dirty="0"/>
              <a:t>How would you prepare after receiving an interview call?</a:t>
            </a:r>
            <a:endParaRPr sz="6000" dirty="0"/>
          </a:p>
        </p:txBody>
      </p:sp>
      <p:sp>
        <p:nvSpPr>
          <p:cNvPr id="687" name="Google Shape;687;p55" descr="slidesai-id=&quot;p&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panose="00000500000000000000" pitchFamily="2" charset="0"/>
              <a:ea typeface="Aptos"/>
              <a:cs typeface="Poppins" panose="00000500000000000000" pitchFamily="2" charset="0"/>
              <a:sym typeface="Aptos"/>
            </a:endParaRPr>
          </a:p>
        </p:txBody>
      </p:sp>
      <p:sp>
        <p:nvSpPr>
          <p:cNvPr id="688" name="Rectangle 687" descr="slidesai-slide-id=256"/>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235"/>
        <p:cNvGrpSpPr/>
        <p:nvPr/>
      </p:nvGrpSpPr>
      <p:grpSpPr>
        <a:xfrm>
          <a:off x="0" y="0"/>
          <a:ext cx="0" cy="0"/>
          <a:chOff x="0" y="0"/>
          <a:chExt cx="0" cy="0"/>
        </a:xfrm>
      </p:grpSpPr>
      <p:sp>
        <p:nvSpPr>
          <p:cNvPr id="1236" name="Google Shape;1236;p96" descr="{{section.agenda_item_title_1}}" title="Text placeholder"/>
          <p:cNvSpPr>
            <a:spLocks noGrp="1"/>
          </p:cNvSpPr>
          <p:nvPr>
            <p:ph type="body" idx="13"/>
          </p:nvPr>
        </p:nvSpPr>
        <p:spPr>
          <a:xfrm>
            <a:off x="4886390" y="386167"/>
            <a:ext cx="6746800" cy="463600"/>
          </a:xfrm>
          <a:prstGeom prst="rect">
            <a:avLst/>
          </a:prstGeom>
          <a:ln>
            <a:noFill/>
          </a:ln>
        </p:spPr>
        <p:txBody>
          <a:bodyPr spcFirstLastPara="1" wrap="square" lIns="0" tIns="0" rIns="0" bIns="0" anchor="t" anchorCtr="0">
            <a:noAutofit/>
          </a:bodyPr>
          <a:lstStyle/>
          <a:p>
            <a:pPr marL="0" indent="0" algn="l" rtl="0">
              <a:lnSpc>
                <a:spcPct val="90000"/>
              </a:lnSpc>
              <a:spcBef>
                <a:spcPts val="0"/>
              </a:spcBef>
              <a:spcAft>
                <a:spcPts val="0"/>
              </a:spcAft>
              <a:buClr>
                <a:schemeClr val="tx1"/>
              </a:buClr>
            </a:pPr>
            <a:r>
              <a:rPr sz="2800" b="1" dirty="0">
                <a:solidFill>
                  <a:schemeClr val="tx1"/>
                </a:solidFill>
              </a:rPr>
              <a:t>Review the Job Description</a:t>
            </a:r>
            <a:endParaRPr sz="2400" b="1" dirty="0">
              <a:solidFill>
                <a:schemeClr val="tx1"/>
              </a:solidFill>
            </a:endParaRPr>
          </a:p>
        </p:txBody>
      </p:sp>
      <p:sp>
        <p:nvSpPr>
          <p:cNvPr id="1238" name="Google Shape;1238;p96" descr="{{section.agenda_item_title_2}}" title="Text placeholder"/>
          <p:cNvSpPr>
            <a:spLocks noGrp="1"/>
          </p:cNvSpPr>
          <p:nvPr>
            <p:ph type="body" idx="15"/>
          </p:nvPr>
        </p:nvSpPr>
        <p:spPr>
          <a:xfrm>
            <a:off x="4886390" y="1714231"/>
            <a:ext cx="6746800" cy="463600"/>
          </a:xfrm>
          <a:prstGeom prst="rect">
            <a:avLst/>
          </a:prstGeom>
          <a:ln>
            <a:noFill/>
          </a:ln>
        </p:spPr>
        <p:txBody>
          <a:bodyPr spcFirstLastPara="1" wrap="square" lIns="0" tIns="0" rIns="0" bIns="0" anchor="t" anchorCtr="0">
            <a:noAutofit/>
          </a:bodyPr>
          <a:lstStyle/>
          <a:p>
            <a:pPr marL="0" indent="0" algn="l" rtl="0">
              <a:lnSpc>
                <a:spcPct val="90000"/>
              </a:lnSpc>
              <a:spcBef>
                <a:spcPts val="0"/>
              </a:spcBef>
              <a:spcAft>
                <a:spcPts val="0"/>
              </a:spcAft>
              <a:buClr>
                <a:schemeClr val="tx1"/>
              </a:buClr>
            </a:pPr>
            <a:r>
              <a:rPr sz="2800" b="1" dirty="0">
                <a:solidFill>
                  <a:schemeClr val="tx1"/>
                </a:solidFill>
              </a:rPr>
              <a:t>Research the </a:t>
            </a:r>
            <a:r>
              <a:rPr sz="2800" b="1" dirty="0" err="1">
                <a:solidFill>
                  <a:schemeClr val="tx1"/>
                </a:solidFill>
              </a:rPr>
              <a:t>Organisation</a:t>
            </a:r>
            <a:endParaRPr sz="2400" b="1" dirty="0">
              <a:solidFill>
                <a:schemeClr val="tx1"/>
              </a:solidFill>
            </a:endParaRPr>
          </a:p>
        </p:txBody>
      </p:sp>
      <p:sp>
        <p:nvSpPr>
          <p:cNvPr id="1240" name="Google Shape;1240;p96" descr="{{section.agenda_item_title_3}}" title="Text placeholder"/>
          <p:cNvSpPr>
            <a:spLocks noGrp="1"/>
          </p:cNvSpPr>
          <p:nvPr>
            <p:ph type="body" idx="17"/>
          </p:nvPr>
        </p:nvSpPr>
        <p:spPr>
          <a:xfrm>
            <a:off x="4886390" y="2995686"/>
            <a:ext cx="6746800" cy="463600"/>
          </a:xfrm>
          <a:prstGeom prst="rect">
            <a:avLst/>
          </a:prstGeom>
          <a:ln>
            <a:noFill/>
          </a:ln>
        </p:spPr>
        <p:txBody>
          <a:bodyPr spcFirstLastPara="1" wrap="square" lIns="0" tIns="0" rIns="0" bIns="0" anchor="t" anchorCtr="0">
            <a:noAutofit/>
          </a:bodyPr>
          <a:lstStyle/>
          <a:p>
            <a:pPr marL="0" indent="0" algn="l" rtl="0">
              <a:lnSpc>
                <a:spcPct val="90000"/>
              </a:lnSpc>
              <a:spcBef>
                <a:spcPts val="0"/>
              </a:spcBef>
              <a:spcAft>
                <a:spcPts val="0"/>
              </a:spcAft>
              <a:buClr>
                <a:schemeClr val="tx1"/>
              </a:buClr>
            </a:pPr>
            <a:r>
              <a:rPr sz="2800" b="1" dirty="0">
                <a:solidFill>
                  <a:schemeClr val="tx1"/>
                </a:solidFill>
              </a:rPr>
              <a:t>Prepare for Interview Questions</a:t>
            </a:r>
            <a:endParaRPr sz="2400" b="1" dirty="0">
              <a:solidFill>
                <a:schemeClr val="tx1"/>
              </a:solidFill>
            </a:endParaRPr>
          </a:p>
        </p:txBody>
      </p:sp>
      <p:sp>
        <p:nvSpPr>
          <p:cNvPr id="1242" name="Google Shape;1242;p96" descr="{{section.agenda_item_title_4}}" title="Text placeholder"/>
          <p:cNvSpPr>
            <a:spLocks noGrp="1"/>
          </p:cNvSpPr>
          <p:nvPr>
            <p:ph type="body" idx="23"/>
          </p:nvPr>
        </p:nvSpPr>
        <p:spPr>
          <a:xfrm>
            <a:off x="4886390" y="4323751"/>
            <a:ext cx="6746800" cy="463600"/>
          </a:xfrm>
          <a:prstGeom prst="rect">
            <a:avLst/>
          </a:prstGeom>
          <a:ln>
            <a:noFill/>
          </a:ln>
        </p:spPr>
        <p:txBody>
          <a:bodyPr spcFirstLastPara="1" wrap="square" lIns="0" tIns="0" rIns="0" bIns="0" anchor="t" anchorCtr="0">
            <a:noAutofit/>
          </a:bodyPr>
          <a:lstStyle/>
          <a:p>
            <a:pPr marL="0" indent="0" algn="l" rtl="0">
              <a:lnSpc>
                <a:spcPct val="90000"/>
              </a:lnSpc>
              <a:spcBef>
                <a:spcPts val="0"/>
              </a:spcBef>
              <a:spcAft>
                <a:spcPts val="0"/>
              </a:spcAft>
              <a:buClr>
                <a:schemeClr val="tx1"/>
              </a:buClr>
            </a:pPr>
            <a:r>
              <a:rPr sz="2800" b="1" dirty="0">
                <a:solidFill>
                  <a:schemeClr val="tx1"/>
                </a:solidFill>
              </a:rPr>
              <a:t>Prepare Your Own Questions</a:t>
            </a:r>
            <a:endParaRPr sz="2400" b="1" dirty="0">
              <a:solidFill>
                <a:schemeClr val="tx1"/>
              </a:solidFill>
            </a:endParaRPr>
          </a:p>
        </p:txBody>
      </p:sp>
      <p:sp>
        <p:nvSpPr>
          <p:cNvPr id="1244" name="Google Shape;1244;p96" descr="{{section.agenda_item_title_5}}" title="Text placeholder"/>
          <p:cNvSpPr>
            <a:spLocks noGrp="1"/>
          </p:cNvSpPr>
          <p:nvPr>
            <p:ph type="body" idx="25"/>
          </p:nvPr>
        </p:nvSpPr>
        <p:spPr>
          <a:xfrm>
            <a:off x="4886390" y="5651816"/>
            <a:ext cx="6746800" cy="463600"/>
          </a:xfrm>
          <a:prstGeom prst="rect">
            <a:avLst/>
          </a:prstGeom>
          <a:ln>
            <a:noFill/>
          </a:ln>
        </p:spPr>
        <p:txBody>
          <a:bodyPr spcFirstLastPara="1" wrap="square" lIns="0" tIns="0" rIns="0" bIns="0" anchor="t" anchorCtr="0">
            <a:noAutofit/>
          </a:bodyPr>
          <a:lstStyle/>
          <a:p>
            <a:pPr marL="0" indent="0" algn="l" rtl="0">
              <a:lnSpc>
                <a:spcPct val="90000"/>
              </a:lnSpc>
              <a:spcBef>
                <a:spcPts val="0"/>
              </a:spcBef>
              <a:spcAft>
                <a:spcPts val="0"/>
              </a:spcAft>
              <a:buClr>
                <a:schemeClr val="tx1"/>
              </a:buClr>
            </a:pPr>
            <a:r>
              <a:rPr sz="2800" b="1" dirty="0">
                <a:solidFill>
                  <a:schemeClr val="tx1"/>
                </a:solidFill>
              </a:rPr>
              <a:t>Plan Ahead</a:t>
            </a:r>
            <a:endParaRPr sz="2400" b="1" dirty="0">
              <a:solidFill>
                <a:schemeClr val="tx1"/>
              </a:solidFill>
            </a:endParaRPr>
          </a:p>
        </p:txBody>
      </p:sp>
      <p:sp>
        <p:nvSpPr>
          <p:cNvPr id="1246" name="Google Shape;1246;p96" descr="{{header.slide_title}}" title="Text placeholder"/>
          <p:cNvSpPr>
            <a:spLocks noGrp="1"/>
          </p:cNvSpPr>
          <p:nvPr>
            <p:ph type="title"/>
          </p:nvPr>
        </p:nvSpPr>
        <p:spPr>
          <a:xfrm>
            <a:off x="558810" y="1747309"/>
            <a:ext cx="3108400" cy="2496754"/>
          </a:xfrm>
          <a:prstGeom prst="rect">
            <a:avLst/>
          </a:prstGeom>
          <a:ln>
            <a:noFill/>
          </a:ln>
        </p:spPr>
        <p:txBody>
          <a:bodyPr spcFirstLastPara="1" wrap="square" lIns="0" tIns="0" rIns="0" bIns="0" anchor="t" anchorCtr="0">
            <a:noAutofit/>
          </a:bodyPr>
          <a:lstStyle/>
          <a:p>
            <a:pPr marL="0" lvl="0" indent="0" algn="ctr" rtl="0">
              <a:lnSpc>
                <a:spcPct val="90000"/>
              </a:lnSpc>
              <a:spcBef>
                <a:spcPts val="0"/>
              </a:spcBef>
              <a:spcAft>
                <a:spcPts val="0"/>
              </a:spcAft>
              <a:buNone/>
            </a:pPr>
            <a:r>
              <a:rPr lang="en-GB" sz="3600" dirty="0"/>
              <a:t>Five Essential Steps to Prepare for an Interview</a:t>
            </a:r>
            <a:endParaRPr sz="3600" dirty="0"/>
          </a:p>
        </p:txBody>
      </p:sp>
      <p:sp>
        <p:nvSpPr>
          <p:cNvPr id="1247" name="Google Shape;1247;p96" descr="slidesai-id=&quot;g30608de3633_0_537&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1248" name="Rectangle 1247" descr="slidesai-slide-id=287"/>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36">
                                            <p:txEl>
                                              <p:pRg st="0" end="0"/>
                                            </p:txEl>
                                          </p:spTgt>
                                        </p:tgtEl>
                                        <p:attrNameLst>
                                          <p:attrName>style.visibility</p:attrName>
                                        </p:attrNameLst>
                                      </p:cBhvr>
                                      <p:to>
                                        <p:strVal val="visible"/>
                                      </p:to>
                                    </p:set>
                                    <p:animEffect transition="in" filter="fade">
                                      <p:cBhvr>
                                        <p:cTn id="7" dur="500"/>
                                        <p:tgtEl>
                                          <p:spTgt spid="123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38">
                                            <p:txEl>
                                              <p:pRg st="0" end="0"/>
                                            </p:txEl>
                                          </p:spTgt>
                                        </p:tgtEl>
                                        <p:attrNameLst>
                                          <p:attrName>style.visibility</p:attrName>
                                        </p:attrNameLst>
                                      </p:cBhvr>
                                      <p:to>
                                        <p:strVal val="visible"/>
                                      </p:to>
                                    </p:set>
                                    <p:animEffect transition="in" filter="fade">
                                      <p:cBhvr>
                                        <p:cTn id="12" dur="500"/>
                                        <p:tgtEl>
                                          <p:spTgt spid="123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40">
                                            <p:txEl>
                                              <p:pRg st="0" end="0"/>
                                            </p:txEl>
                                          </p:spTgt>
                                        </p:tgtEl>
                                        <p:attrNameLst>
                                          <p:attrName>style.visibility</p:attrName>
                                        </p:attrNameLst>
                                      </p:cBhvr>
                                      <p:to>
                                        <p:strVal val="visible"/>
                                      </p:to>
                                    </p:set>
                                    <p:animEffect transition="in" filter="fade">
                                      <p:cBhvr>
                                        <p:cTn id="17" dur="500"/>
                                        <p:tgtEl>
                                          <p:spTgt spid="124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42">
                                            <p:txEl>
                                              <p:pRg st="0" end="0"/>
                                            </p:txEl>
                                          </p:spTgt>
                                        </p:tgtEl>
                                        <p:attrNameLst>
                                          <p:attrName>style.visibility</p:attrName>
                                        </p:attrNameLst>
                                      </p:cBhvr>
                                      <p:to>
                                        <p:strVal val="visible"/>
                                      </p:to>
                                    </p:set>
                                    <p:animEffect transition="in" filter="fade">
                                      <p:cBhvr>
                                        <p:cTn id="22" dur="500"/>
                                        <p:tgtEl>
                                          <p:spTgt spid="1242">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44">
                                            <p:txEl>
                                              <p:pRg st="0" end="0"/>
                                            </p:txEl>
                                          </p:spTgt>
                                        </p:tgtEl>
                                        <p:attrNameLst>
                                          <p:attrName>style.visibility</p:attrName>
                                        </p:attrNameLst>
                                      </p:cBhvr>
                                      <p:to>
                                        <p:strVal val="visible"/>
                                      </p:to>
                                    </p:set>
                                    <p:animEffect transition="in" filter="fade">
                                      <p:cBhvr>
                                        <p:cTn id="27" dur="500"/>
                                        <p:tgtEl>
                                          <p:spTgt spid="124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6" grpId="0" build="p"/>
      <p:bldP spid="1238" grpId="0" build="p"/>
      <p:bldP spid="1240" grpId="0" build="p"/>
      <p:bldP spid="1242" grpId="0" build="p"/>
      <p:bldP spid="124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751"/>
        <p:cNvGrpSpPr/>
        <p:nvPr/>
      </p:nvGrpSpPr>
      <p:grpSpPr>
        <a:xfrm>
          <a:off x="0" y="0"/>
          <a:ext cx="0" cy="0"/>
          <a:chOff x="0" y="0"/>
          <a:chExt cx="0" cy="0"/>
        </a:xfrm>
      </p:grpSpPr>
      <p:sp>
        <p:nvSpPr>
          <p:cNvPr id="752" name="Google Shape;752;p64" descr="{{header.slide_title}}" title="Text placeholder"/>
          <p:cNvSpPr>
            <a:spLocks noGrp="1"/>
          </p:cNvSpPr>
          <p:nvPr>
            <p:ph type="ctrTitle"/>
          </p:nvPr>
        </p:nvSpPr>
        <p:spPr>
          <a:xfrm>
            <a:off x="1582260" y="1810200"/>
            <a:ext cx="9027480" cy="32376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6000" dirty="0"/>
              <a:t>Group Task: </a:t>
            </a:r>
            <a:br>
              <a:rPr lang="en-GB" sz="6000" dirty="0"/>
            </a:br>
            <a:r>
              <a:rPr lang="en-GB" sz="6000" dirty="0"/>
              <a:t>Interview Do’s and Don’ts</a:t>
            </a:r>
          </a:p>
        </p:txBody>
      </p:sp>
      <p:sp>
        <p:nvSpPr>
          <p:cNvPr id="757" name="Google Shape;757;p64" descr="slidesai-id=&quot;g2f85077296c_0_242&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mn-lt"/>
              <a:ea typeface="+mn-lt"/>
              <a:cs typeface="+mn-lt"/>
              <a:sym typeface="+mn-lt"/>
            </a:endParaRPr>
          </a:p>
        </p:txBody>
      </p:sp>
      <p:sp>
        <p:nvSpPr>
          <p:cNvPr id="758" name="Rectangle 757" descr="slidesai-slide-id=263"/>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74" descr="{{header.slide_title}}" title="Text placeholder"/>
          <p:cNvSpPr>
            <a:spLocks noGrp="1"/>
          </p:cNvSpPr>
          <p:nvPr>
            <p:ph type="title"/>
          </p:nvPr>
        </p:nvSpPr>
        <p:spPr>
          <a:xfrm>
            <a:off x="480000" y="802733"/>
            <a:ext cx="9048000" cy="729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3600" dirty="0"/>
              <a:t>What You Should Do in an Interview</a:t>
            </a:r>
            <a:endParaRPr sz="3600" dirty="0"/>
          </a:p>
        </p:txBody>
      </p:sp>
      <p:sp>
        <p:nvSpPr>
          <p:cNvPr id="961" name="Google Shape;961;p74" descr="{{main.bullet_points}}" title="Text placeholder"/>
          <p:cNvSpPr>
            <a:spLocks noGrp="1"/>
          </p:cNvSpPr>
          <p:nvPr>
            <p:ph type="body" idx="13"/>
          </p:nvPr>
        </p:nvSpPr>
        <p:spPr>
          <a:xfrm>
            <a:off x="480000" y="1809600"/>
            <a:ext cx="9048000" cy="4344800"/>
          </a:xfrm>
          <a:prstGeom prst="rect">
            <a:avLst/>
          </a:prstGeom>
          <a:ln>
            <a:noFill/>
          </a:ln>
        </p:spPr>
        <p:txBody>
          <a:bodyPr spcFirstLastPara="1" wrap="square" lIns="0" tIns="0" rIns="0" bIns="0" anchor="t" anchorCtr="0">
            <a:noAutofit/>
          </a:bodyPr>
          <a:lstStyle/>
          <a:p>
            <a:pPr marL="0" indent="-228600" algn="l" rtl="0">
              <a:lnSpc>
                <a:spcPct val="150000"/>
              </a:lnSpc>
              <a:spcBef>
                <a:spcPts val="0"/>
              </a:spcBef>
              <a:spcAft>
                <a:spcPts val="0"/>
              </a:spcAft>
              <a:buClrTx/>
              <a:buSzPct val="100000"/>
              <a:buFont typeface="Arial" panose="020B0604020202020204" pitchFamily="34" charset="0"/>
              <a:buChar char="•"/>
            </a:pPr>
            <a:r>
              <a:rPr sz="2400" dirty="0">
                <a:solidFill>
                  <a:schemeClr val="tx1"/>
                </a:solidFill>
              </a:rPr>
              <a:t>Arrive on time and be prepared</a:t>
            </a:r>
            <a:r>
              <a:rPr lang="en-GB" sz="2400" dirty="0">
                <a:solidFill>
                  <a:schemeClr val="tx1"/>
                </a:solidFill>
              </a:rPr>
              <a:t>.</a:t>
            </a:r>
          </a:p>
          <a:p>
            <a:pPr marL="0" indent="-228600" algn="l" rtl="0">
              <a:lnSpc>
                <a:spcPct val="150000"/>
              </a:lnSpc>
              <a:spcBef>
                <a:spcPts val="0"/>
              </a:spcBef>
              <a:spcAft>
                <a:spcPts val="0"/>
              </a:spcAft>
              <a:buClrTx/>
              <a:buSzPct val="100000"/>
              <a:buFont typeface="Arial" panose="020B0604020202020204" pitchFamily="34" charset="0"/>
              <a:buChar char="•"/>
            </a:pPr>
            <a:r>
              <a:rPr sz="2400" dirty="0">
                <a:solidFill>
                  <a:schemeClr val="tx1"/>
                </a:solidFill>
              </a:rPr>
              <a:t>Dress professionally and make a positive first impression.</a:t>
            </a:r>
            <a:endParaRPr lang="en-GB" sz="2400" dirty="0">
              <a:solidFill>
                <a:schemeClr val="tx1"/>
              </a:solidFill>
            </a:endParaRPr>
          </a:p>
          <a:p>
            <a:pPr marL="0" indent="-228600" algn="l" rtl="0">
              <a:lnSpc>
                <a:spcPct val="150000"/>
              </a:lnSpc>
              <a:spcBef>
                <a:spcPts val="0"/>
              </a:spcBef>
              <a:spcAft>
                <a:spcPts val="0"/>
              </a:spcAft>
              <a:buClrTx/>
              <a:buSzPct val="100000"/>
              <a:buFont typeface="Arial" panose="020B0604020202020204" pitchFamily="34" charset="0"/>
              <a:buChar char="•"/>
            </a:pPr>
            <a:r>
              <a:rPr sz="2400" dirty="0">
                <a:solidFill>
                  <a:schemeClr val="tx1"/>
                </a:solidFill>
              </a:rPr>
              <a:t>Listen carefully and answer questions clearly.</a:t>
            </a:r>
            <a:endParaRPr lang="en-GB" sz="2400" dirty="0">
              <a:solidFill>
                <a:schemeClr val="tx1"/>
              </a:solidFill>
            </a:endParaRPr>
          </a:p>
          <a:p>
            <a:pPr marL="0" indent="-228600" algn="l" rtl="0">
              <a:lnSpc>
                <a:spcPct val="150000"/>
              </a:lnSpc>
              <a:spcBef>
                <a:spcPts val="0"/>
              </a:spcBef>
              <a:spcAft>
                <a:spcPts val="0"/>
              </a:spcAft>
              <a:buClrTx/>
              <a:buSzPct val="100000"/>
              <a:buFont typeface="Arial" panose="020B0604020202020204" pitchFamily="34" charset="0"/>
              <a:buChar char="•"/>
            </a:pPr>
            <a:r>
              <a:rPr sz="2400" dirty="0">
                <a:solidFill>
                  <a:schemeClr val="tx1"/>
                </a:solidFill>
              </a:rPr>
              <a:t>Use examples to demonstrate your skills and experience.</a:t>
            </a:r>
            <a:endParaRPr lang="en-GB" sz="2400" dirty="0">
              <a:solidFill>
                <a:schemeClr val="tx1"/>
              </a:solidFill>
            </a:endParaRPr>
          </a:p>
          <a:p>
            <a:pPr marL="0" indent="-228600" algn="l" rtl="0">
              <a:lnSpc>
                <a:spcPct val="150000"/>
              </a:lnSpc>
              <a:spcBef>
                <a:spcPts val="0"/>
              </a:spcBef>
              <a:spcAft>
                <a:spcPts val="0"/>
              </a:spcAft>
              <a:buClrTx/>
              <a:buSzPct val="100000"/>
              <a:buFont typeface="Arial" panose="020B0604020202020204" pitchFamily="34" charset="0"/>
              <a:buChar char="•"/>
            </a:pPr>
            <a:r>
              <a:rPr sz="2400" dirty="0">
                <a:solidFill>
                  <a:schemeClr val="tx1"/>
                </a:solidFill>
              </a:rPr>
              <a:t>Maintain good eye contact and positive body language.</a:t>
            </a:r>
            <a:endParaRPr lang="en-GB" sz="2400" dirty="0">
              <a:solidFill>
                <a:schemeClr val="tx1"/>
              </a:solidFill>
            </a:endParaRPr>
          </a:p>
          <a:p>
            <a:pPr marL="0" indent="-228600" algn="l" rtl="0">
              <a:lnSpc>
                <a:spcPct val="150000"/>
              </a:lnSpc>
              <a:spcBef>
                <a:spcPts val="0"/>
              </a:spcBef>
              <a:spcAft>
                <a:spcPts val="0"/>
              </a:spcAft>
              <a:buClrTx/>
              <a:buSzPct val="100000"/>
              <a:buFont typeface="Arial" panose="020B0604020202020204" pitchFamily="34" charset="0"/>
              <a:buChar char="•"/>
            </a:pPr>
            <a:r>
              <a:rPr sz="2400" dirty="0">
                <a:solidFill>
                  <a:schemeClr val="tx1"/>
                </a:solidFill>
              </a:rPr>
              <a:t>Show enthusiasm for the role and </a:t>
            </a:r>
            <a:r>
              <a:rPr sz="2400" dirty="0" err="1">
                <a:solidFill>
                  <a:schemeClr val="tx1"/>
                </a:solidFill>
              </a:rPr>
              <a:t>organisation</a:t>
            </a:r>
            <a:r>
              <a:rPr sz="2400" dirty="0">
                <a:solidFill>
                  <a:schemeClr val="tx1"/>
                </a:solidFill>
              </a:rPr>
              <a:t>.</a:t>
            </a:r>
            <a:endParaRPr lang="en-GB" sz="2400" dirty="0">
              <a:solidFill>
                <a:schemeClr val="tx1"/>
              </a:solidFill>
            </a:endParaRPr>
          </a:p>
          <a:p>
            <a:pPr marL="0" indent="-228600" algn="l" rtl="0">
              <a:lnSpc>
                <a:spcPct val="150000"/>
              </a:lnSpc>
              <a:spcBef>
                <a:spcPts val="0"/>
              </a:spcBef>
              <a:spcAft>
                <a:spcPts val="0"/>
              </a:spcAft>
              <a:buClrTx/>
              <a:buSzPct val="100000"/>
              <a:buFont typeface="Arial" panose="020B0604020202020204" pitchFamily="34" charset="0"/>
              <a:buChar char="•"/>
            </a:pPr>
            <a:r>
              <a:rPr sz="2400" dirty="0">
                <a:solidFill>
                  <a:schemeClr val="tx1"/>
                </a:solidFill>
              </a:rPr>
              <a:t>Ask relevant questions about the position or company.</a:t>
            </a:r>
            <a:endParaRPr lang="en-GB" sz="2400" dirty="0">
              <a:solidFill>
                <a:schemeClr val="tx1"/>
              </a:solidFill>
            </a:endParaRPr>
          </a:p>
          <a:p>
            <a:pPr marL="0" indent="-228600" algn="l" rtl="0">
              <a:lnSpc>
                <a:spcPct val="150000"/>
              </a:lnSpc>
              <a:spcBef>
                <a:spcPts val="0"/>
              </a:spcBef>
              <a:spcAft>
                <a:spcPts val="0"/>
              </a:spcAft>
              <a:buClrTx/>
              <a:buSzPct val="100000"/>
              <a:buFont typeface="Arial" panose="020B0604020202020204" pitchFamily="34" charset="0"/>
              <a:buChar char="•"/>
            </a:pPr>
            <a:r>
              <a:rPr sz="2400" dirty="0">
                <a:solidFill>
                  <a:schemeClr val="tx1"/>
                </a:solidFill>
              </a:rPr>
              <a:t>Thank the interviewer for their time.</a:t>
            </a:r>
          </a:p>
        </p:txBody>
      </p:sp>
      <p:sp>
        <p:nvSpPr>
          <p:cNvPr id="962" name="Google Shape;962;p74" descr="slidesai-id=&quot;g373bf19db58_0_29&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963" name="Rectangle 962" descr="slidesai-slide-id=265"/>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8B8EB476-4ABF-C802-28C9-DDC9830769D1}"/>
              </a:ext>
            </a:extLst>
          </p:cNvPr>
          <p:cNvSpPr txBox="1"/>
          <p:nvPr/>
        </p:nvSpPr>
        <p:spPr>
          <a:xfrm>
            <a:off x="7773341" y="6431667"/>
            <a:ext cx="1754659" cy="369332"/>
          </a:xfrm>
          <a:prstGeom prst="rect">
            <a:avLst/>
          </a:prstGeom>
          <a:noFill/>
        </p:spPr>
        <p:txBody>
          <a:bodyPr wrap="square">
            <a:spAutoFit/>
          </a:bodyPr>
          <a:lstStyle/>
          <a:p>
            <a:r>
              <a:rPr lang="en-GB" dirty="0"/>
              <a:t>(Taylor, 2022)</a:t>
            </a:r>
          </a:p>
        </p:txBody>
      </p:sp>
    </p:spTree>
    <p:extLst>
      <p:ext uri="{BB962C8B-B14F-4D97-AF65-F5344CB8AC3E}">
        <p14:creationId xmlns:p14="http://schemas.microsoft.com/office/powerpoint/2010/main" val="31231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61">
                                            <p:txEl>
                                              <p:pRg st="0" end="0"/>
                                            </p:txEl>
                                          </p:spTgt>
                                        </p:tgtEl>
                                        <p:attrNameLst>
                                          <p:attrName>style.visibility</p:attrName>
                                        </p:attrNameLst>
                                      </p:cBhvr>
                                      <p:to>
                                        <p:strVal val="visible"/>
                                      </p:to>
                                    </p:set>
                                    <p:animEffect transition="in" filter="fade">
                                      <p:cBhvr>
                                        <p:cTn id="7" dur="500"/>
                                        <p:tgtEl>
                                          <p:spTgt spid="9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61">
                                            <p:txEl>
                                              <p:pRg st="1" end="1"/>
                                            </p:txEl>
                                          </p:spTgt>
                                        </p:tgtEl>
                                        <p:attrNameLst>
                                          <p:attrName>style.visibility</p:attrName>
                                        </p:attrNameLst>
                                      </p:cBhvr>
                                      <p:to>
                                        <p:strVal val="visible"/>
                                      </p:to>
                                    </p:set>
                                    <p:animEffect transition="in" filter="fade">
                                      <p:cBhvr>
                                        <p:cTn id="12" dur="500"/>
                                        <p:tgtEl>
                                          <p:spTgt spid="96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61">
                                            <p:txEl>
                                              <p:pRg st="2" end="2"/>
                                            </p:txEl>
                                          </p:spTgt>
                                        </p:tgtEl>
                                        <p:attrNameLst>
                                          <p:attrName>style.visibility</p:attrName>
                                        </p:attrNameLst>
                                      </p:cBhvr>
                                      <p:to>
                                        <p:strVal val="visible"/>
                                      </p:to>
                                    </p:set>
                                    <p:animEffect transition="in" filter="fade">
                                      <p:cBhvr>
                                        <p:cTn id="17" dur="500"/>
                                        <p:tgtEl>
                                          <p:spTgt spid="96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61">
                                            <p:txEl>
                                              <p:pRg st="3" end="3"/>
                                            </p:txEl>
                                          </p:spTgt>
                                        </p:tgtEl>
                                        <p:attrNameLst>
                                          <p:attrName>style.visibility</p:attrName>
                                        </p:attrNameLst>
                                      </p:cBhvr>
                                      <p:to>
                                        <p:strVal val="visible"/>
                                      </p:to>
                                    </p:set>
                                    <p:animEffect transition="in" filter="fade">
                                      <p:cBhvr>
                                        <p:cTn id="22" dur="500"/>
                                        <p:tgtEl>
                                          <p:spTgt spid="96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61">
                                            <p:txEl>
                                              <p:pRg st="4" end="4"/>
                                            </p:txEl>
                                          </p:spTgt>
                                        </p:tgtEl>
                                        <p:attrNameLst>
                                          <p:attrName>style.visibility</p:attrName>
                                        </p:attrNameLst>
                                      </p:cBhvr>
                                      <p:to>
                                        <p:strVal val="visible"/>
                                      </p:to>
                                    </p:set>
                                    <p:animEffect transition="in" filter="fade">
                                      <p:cBhvr>
                                        <p:cTn id="27" dur="500"/>
                                        <p:tgtEl>
                                          <p:spTgt spid="96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61">
                                            <p:txEl>
                                              <p:pRg st="5" end="5"/>
                                            </p:txEl>
                                          </p:spTgt>
                                        </p:tgtEl>
                                        <p:attrNameLst>
                                          <p:attrName>style.visibility</p:attrName>
                                        </p:attrNameLst>
                                      </p:cBhvr>
                                      <p:to>
                                        <p:strVal val="visible"/>
                                      </p:to>
                                    </p:set>
                                    <p:animEffect transition="in" filter="fade">
                                      <p:cBhvr>
                                        <p:cTn id="32" dur="500"/>
                                        <p:tgtEl>
                                          <p:spTgt spid="96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61">
                                            <p:txEl>
                                              <p:pRg st="6" end="6"/>
                                            </p:txEl>
                                          </p:spTgt>
                                        </p:tgtEl>
                                        <p:attrNameLst>
                                          <p:attrName>style.visibility</p:attrName>
                                        </p:attrNameLst>
                                      </p:cBhvr>
                                      <p:to>
                                        <p:strVal val="visible"/>
                                      </p:to>
                                    </p:set>
                                    <p:animEffect transition="in" filter="fade">
                                      <p:cBhvr>
                                        <p:cTn id="37" dur="500"/>
                                        <p:tgtEl>
                                          <p:spTgt spid="96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61">
                                            <p:txEl>
                                              <p:pRg st="7" end="7"/>
                                            </p:txEl>
                                          </p:spTgt>
                                        </p:tgtEl>
                                        <p:attrNameLst>
                                          <p:attrName>style.visibility</p:attrName>
                                        </p:attrNameLst>
                                      </p:cBhvr>
                                      <p:to>
                                        <p:strVal val="visible"/>
                                      </p:to>
                                    </p:set>
                                    <p:animEffect transition="in" filter="fade">
                                      <p:cBhvr>
                                        <p:cTn id="42" dur="500"/>
                                        <p:tgtEl>
                                          <p:spTgt spid="96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74" descr="{{header.slide_title}}" title="Text placeholder"/>
          <p:cNvSpPr>
            <a:spLocks noGrp="1"/>
          </p:cNvSpPr>
          <p:nvPr>
            <p:ph type="title"/>
          </p:nvPr>
        </p:nvSpPr>
        <p:spPr>
          <a:xfrm>
            <a:off x="480000" y="802733"/>
            <a:ext cx="9048000" cy="729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3600" dirty="0"/>
              <a:t>Common Interview Mistakes to Avoid</a:t>
            </a:r>
            <a:endParaRPr sz="3600" dirty="0"/>
          </a:p>
        </p:txBody>
      </p:sp>
      <p:sp>
        <p:nvSpPr>
          <p:cNvPr id="961" name="Google Shape;961;p74" descr="{{main.bullet_points}}" title="Text placeholder"/>
          <p:cNvSpPr>
            <a:spLocks noGrp="1"/>
          </p:cNvSpPr>
          <p:nvPr>
            <p:ph type="body" idx="13"/>
          </p:nvPr>
        </p:nvSpPr>
        <p:spPr>
          <a:xfrm>
            <a:off x="480000" y="1809600"/>
            <a:ext cx="9048000" cy="4344800"/>
          </a:xfrm>
          <a:prstGeom prst="rect">
            <a:avLst/>
          </a:prstGeom>
          <a:ln>
            <a:noFill/>
          </a:ln>
        </p:spPr>
        <p:txBody>
          <a:bodyPr spcFirstLastPara="1" wrap="square" lIns="0" tIns="0" rIns="0" bIns="0" anchor="t" anchorCtr="0">
            <a:noAutofit/>
          </a:bodyPr>
          <a:lstStyle/>
          <a:p>
            <a:pPr marL="0" indent="-228600" algn="l" rtl="0">
              <a:lnSpc>
                <a:spcPct val="120000"/>
              </a:lnSpc>
              <a:spcBef>
                <a:spcPts val="0"/>
              </a:spcBef>
              <a:spcAft>
                <a:spcPts val="0"/>
              </a:spcAft>
              <a:buClrTx/>
              <a:buSzPct val="100000"/>
              <a:buFont typeface="Arial" panose="020B0604020202020204" pitchFamily="34" charset="0"/>
              <a:buChar char="•"/>
            </a:pPr>
            <a:r>
              <a:rPr sz="2400" dirty="0">
                <a:solidFill>
                  <a:schemeClr val="tx1"/>
                </a:solidFill>
              </a:rPr>
              <a:t>Arrive late or appear unprepared.</a:t>
            </a:r>
            <a:endParaRPr lang="en-GB" sz="2400" dirty="0">
              <a:solidFill>
                <a:schemeClr val="tx1"/>
              </a:solidFill>
            </a:endParaRPr>
          </a:p>
          <a:p>
            <a:pPr marL="0" indent="-228600" algn="l" rtl="0">
              <a:lnSpc>
                <a:spcPct val="120000"/>
              </a:lnSpc>
              <a:spcBef>
                <a:spcPts val="0"/>
              </a:spcBef>
              <a:spcAft>
                <a:spcPts val="0"/>
              </a:spcAft>
              <a:buClrTx/>
              <a:buSzPct val="100000"/>
              <a:buFont typeface="Arial" panose="020B0604020202020204" pitchFamily="34" charset="0"/>
              <a:buChar char="•"/>
            </a:pPr>
            <a:r>
              <a:rPr sz="2400" dirty="0">
                <a:solidFill>
                  <a:schemeClr val="tx1"/>
                </a:solidFill>
              </a:rPr>
              <a:t>Dress inappropriately for the role or </a:t>
            </a:r>
            <a:r>
              <a:rPr sz="2400" dirty="0" err="1">
                <a:solidFill>
                  <a:schemeClr val="tx1"/>
                </a:solidFill>
              </a:rPr>
              <a:t>organisation</a:t>
            </a:r>
            <a:r>
              <a:rPr sz="2400" dirty="0">
                <a:solidFill>
                  <a:schemeClr val="tx1"/>
                </a:solidFill>
              </a:rPr>
              <a:t>.</a:t>
            </a:r>
            <a:endParaRPr lang="en-GB" sz="2400" dirty="0">
              <a:solidFill>
                <a:schemeClr val="tx1"/>
              </a:solidFill>
            </a:endParaRPr>
          </a:p>
          <a:p>
            <a:pPr marL="0" indent="-228600" algn="l" rtl="0">
              <a:lnSpc>
                <a:spcPct val="120000"/>
              </a:lnSpc>
              <a:spcBef>
                <a:spcPts val="0"/>
              </a:spcBef>
              <a:spcAft>
                <a:spcPts val="0"/>
              </a:spcAft>
              <a:buClrTx/>
              <a:buSzPct val="100000"/>
              <a:buFont typeface="Arial" panose="020B0604020202020204" pitchFamily="34" charset="0"/>
              <a:buChar char="•"/>
            </a:pPr>
            <a:r>
              <a:rPr sz="2400" dirty="0">
                <a:solidFill>
                  <a:schemeClr val="tx1"/>
                </a:solidFill>
              </a:rPr>
              <a:t>Interrupt the interviewer or fail to listen carefully.</a:t>
            </a:r>
            <a:endParaRPr lang="en-GB" sz="2400" dirty="0">
              <a:solidFill>
                <a:schemeClr val="tx1"/>
              </a:solidFill>
            </a:endParaRPr>
          </a:p>
          <a:p>
            <a:pPr marL="0" indent="-228600" algn="l" rtl="0">
              <a:lnSpc>
                <a:spcPct val="120000"/>
              </a:lnSpc>
              <a:spcBef>
                <a:spcPts val="0"/>
              </a:spcBef>
              <a:spcAft>
                <a:spcPts val="0"/>
              </a:spcAft>
              <a:buClrTx/>
              <a:buSzPct val="100000"/>
              <a:buFont typeface="Arial" panose="020B0604020202020204" pitchFamily="34" charset="0"/>
              <a:buChar char="•"/>
            </a:pPr>
            <a:r>
              <a:rPr sz="2400" dirty="0">
                <a:solidFill>
                  <a:schemeClr val="tx1"/>
                </a:solidFill>
              </a:rPr>
              <a:t>Provide vague or dishonest answers.</a:t>
            </a:r>
            <a:endParaRPr lang="en-GB" sz="2400" dirty="0">
              <a:solidFill>
                <a:schemeClr val="tx1"/>
              </a:solidFill>
            </a:endParaRPr>
          </a:p>
          <a:p>
            <a:pPr marL="0" indent="-228600" algn="l" rtl="0">
              <a:lnSpc>
                <a:spcPct val="120000"/>
              </a:lnSpc>
              <a:spcBef>
                <a:spcPts val="0"/>
              </a:spcBef>
              <a:spcAft>
                <a:spcPts val="0"/>
              </a:spcAft>
              <a:buClrTx/>
              <a:buSzPct val="100000"/>
              <a:buFont typeface="Arial" panose="020B0604020202020204" pitchFamily="34" charset="0"/>
              <a:buChar char="•"/>
            </a:pPr>
            <a:r>
              <a:rPr sz="2400" dirty="0">
                <a:solidFill>
                  <a:schemeClr val="tx1"/>
                </a:solidFill>
              </a:rPr>
              <a:t>Speak negatively about previous employers or colleagues.</a:t>
            </a:r>
            <a:endParaRPr lang="en-GB" sz="2400" dirty="0">
              <a:solidFill>
                <a:schemeClr val="tx1"/>
              </a:solidFill>
            </a:endParaRPr>
          </a:p>
          <a:p>
            <a:pPr marL="0" indent="-228600" algn="l" rtl="0">
              <a:lnSpc>
                <a:spcPct val="120000"/>
              </a:lnSpc>
              <a:spcBef>
                <a:spcPts val="0"/>
              </a:spcBef>
              <a:spcAft>
                <a:spcPts val="0"/>
              </a:spcAft>
              <a:buClrTx/>
              <a:buSzPct val="100000"/>
              <a:buFont typeface="Arial" panose="020B0604020202020204" pitchFamily="34" charset="0"/>
              <a:buChar char="•"/>
            </a:pPr>
            <a:r>
              <a:rPr sz="2400" dirty="0">
                <a:solidFill>
                  <a:schemeClr val="tx1"/>
                </a:solidFill>
              </a:rPr>
              <a:t>Use your phone or become distracted during the </a:t>
            </a:r>
            <a:r>
              <a:rPr lang="en-GB" sz="2400" dirty="0">
                <a:solidFill>
                  <a:schemeClr val="tx1"/>
                </a:solidFill>
              </a:rPr>
              <a:t>in</a:t>
            </a:r>
            <a:r>
              <a:rPr sz="2400" dirty="0" err="1">
                <a:solidFill>
                  <a:schemeClr val="tx1"/>
                </a:solidFill>
              </a:rPr>
              <a:t>terview</a:t>
            </a:r>
            <a:r>
              <a:rPr sz="2400" dirty="0">
                <a:solidFill>
                  <a:schemeClr val="tx1"/>
                </a:solidFill>
              </a:rPr>
              <a:t>.</a:t>
            </a:r>
            <a:endParaRPr lang="en-GB" sz="2400" dirty="0">
              <a:solidFill>
                <a:schemeClr val="tx1"/>
              </a:solidFill>
            </a:endParaRPr>
          </a:p>
          <a:p>
            <a:pPr marL="0" indent="-228600" algn="l" rtl="0">
              <a:lnSpc>
                <a:spcPct val="120000"/>
              </a:lnSpc>
              <a:spcBef>
                <a:spcPts val="0"/>
              </a:spcBef>
              <a:spcAft>
                <a:spcPts val="0"/>
              </a:spcAft>
              <a:buClrTx/>
              <a:buSzPct val="100000"/>
              <a:buFont typeface="Arial" panose="020B0604020202020204" pitchFamily="34" charset="0"/>
              <a:buChar char="•"/>
            </a:pPr>
            <a:r>
              <a:rPr sz="2400" dirty="0">
                <a:solidFill>
                  <a:schemeClr val="tx1"/>
                </a:solidFill>
              </a:rPr>
              <a:t>Show a lack of interest in the role or </a:t>
            </a:r>
            <a:r>
              <a:rPr sz="2400" dirty="0" err="1">
                <a:solidFill>
                  <a:schemeClr val="tx1"/>
                </a:solidFill>
              </a:rPr>
              <a:t>organisation</a:t>
            </a:r>
            <a:r>
              <a:rPr sz="2400" dirty="0">
                <a:solidFill>
                  <a:schemeClr val="tx1"/>
                </a:solidFill>
              </a:rPr>
              <a:t>.</a:t>
            </a:r>
            <a:endParaRPr lang="en-GB" sz="2400" dirty="0">
              <a:solidFill>
                <a:schemeClr val="tx1"/>
              </a:solidFill>
            </a:endParaRPr>
          </a:p>
          <a:p>
            <a:pPr marL="0" indent="-228600" algn="l" rtl="0">
              <a:lnSpc>
                <a:spcPct val="120000"/>
              </a:lnSpc>
              <a:spcBef>
                <a:spcPts val="0"/>
              </a:spcBef>
              <a:spcAft>
                <a:spcPts val="0"/>
              </a:spcAft>
              <a:buClrTx/>
              <a:buSzPct val="100000"/>
              <a:buFont typeface="Arial" panose="020B0604020202020204" pitchFamily="34" charset="0"/>
              <a:buChar char="•"/>
            </a:pPr>
            <a:r>
              <a:rPr sz="2400" dirty="0">
                <a:solidFill>
                  <a:schemeClr val="tx1"/>
                </a:solidFill>
              </a:rPr>
              <a:t>Forget to thank the interviewer for their time.</a:t>
            </a:r>
          </a:p>
        </p:txBody>
      </p:sp>
      <p:sp>
        <p:nvSpPr>
          <p:cNvPr id="962" name="Google Shape;962;p74" descr="slidesai-id=&quot;g373bf19db58_0_29&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963" name="Rectangle 962" descr="slidesai-slide-id=265"/>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Box 1">
            <a:extLst>
              <a:ext uri="{FF2B5EF4-FFF2-40B4-BE49-F238E27FC236}">
                <a16:creationId xmlns:a16="http://schemas.microsoft.com/office/drawing/2014/main" id="{F78A7D89-F677-05D3-B18E-7C553721CC29}"/>
              </a:ext>
            </a:extLst>
          </p:cNvPr>
          <p:cNvSpPr txBox="1"/>
          <p:nvPr/>
        </p:nvSpPr>
        <p:spPr>
          <a:xfrm>
            <a:off x="7773341" y="6431667"/>
            <a:ext cx="1754659" cy="369332"/>
          </a:xfrm>
          <a:prstGeom prst="rect">
            <a:avLst/>
          </a:prstGeom>
          <a:noFill/>
        </p:spPr>
        <p:txBody>
          <a:bodyPr wrap="square">
            <a:spAutoFit/>
          </a:bodyPr>
          <a:lstStyle/>
          <a:p>
            <a:r>
              <a:rPr lang="en-GB" dirty="0"/>
              <a:t>(Taylor, 2022)</a:t>
            </a:r>
          </a:p>
        </p:txBody>
      </p:sp>
    </p:spTree>
    <p:extLst>
      <p:ext uri="{BB962C8B-B14F-4D97-AF65-F5344CB8AC3E}">
        <p14:creationId xmlns:p14="http://schemas.microsoft.com/office/powerpoint/2010/main" val="1293107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61">
                                            <p:txEl>
                                              <p:pRg st="0" end="0"/>
                                            </p:txEl>
                                          </p:spTgt>
                                        </p:tgtEl>
                                        <p:attrNameLst>
                                          <p:attrName>style.visibility</p:attrName>
                                        </p:attrNameLst>
                                      </p:cBhvr>
                                      <p:to>
                                        <p:strVal val="visible"/>
                                      </p:to>
                                    </p:set>
                                    <p:animEffect transition="in" filter="fade">
                                      <p:cBhvr>
                                        <p:cTn id="7" dur="500"/>
                                        <p:tgtEl>
                                          <p:spTgt spid="9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61">
                                            <p:txEl>
                                              <p:pRg st="1" end="1"/>
                                            </p:txEl>
                                          </p:spTgt>
                                        </p:tgtEl>
                                        <p:attrNameLst>
                                          <p:attrName>style.visibility</p:attrName>
                                        </p:attrNameLst>
                                      </p:cBhvr>
                                      <p:to>
                                        <p:strVal val="visible"/>
                                      </p:to>
                                    </p:set>
                                    <p:animEffect transition="in" filter="fade">
                                      <p:cBhvr>
                                        <p:cTn id="12" dur="500"/>
                                        <p:tgtEl>
                                          <p:spTgt spid="96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61">
                                            <p:txEl>
                                              <p:pRg st="2" end="2"/>
                                            </p:txEl>
                                          </p:spTgt>
                                        </p:tgtEl>
                                        <p:attrNameLst>
                                          <p:attrName>style.visibility</p:attrName>
                                        </p:attrNameLst>
                                      </p:cBhvr>
                                      <p:to>
                                        <p:strVal val="visible"/>
                                      </p:to>
                                    </p:set>
                                    <p:animEffect transition="in" filter="fade">
                                      <p:cBhvr>
                                        <p:cTn id="17" dur="500"/>
                                        <p:tgtEl>
                                          <p:spTgt spid="96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61">
                                            <p:txEl>
                                              <p:pRg st="3" end="3"/>
                                            </p:txEl>
                                          </p:spTgt>
                                        </p:tgtEl>
                                        <p:attrNameLst>
                                          <p:attrName>style.visibility</p:attrName>
                                        </p:attrNameLst>
                                      </p:cBhvr>
                                      <p:to>
                                        <p:strVal val="visible"/>
                                      </p:to>
                                    </p:set>
                                    <p:animEffect transition="in" filter="fade">
                                      <p:cBhvr>
                                        <p:cTn id="22" dur="500"/>
                                        <p:tgtEl>
                                          <p:spTgt spid="96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61">
                                            <p:txEl>
                                              <p:pRg st="4" end="4"/>
                                            </p:txEl>
                                          </p:spTgt>
                                        </p:tgtEl>
                                        <p:attrNameLst>
                                          <p:attrName>style.visibility</p:attrName>
                                        </p:attrNameLst>
                                      </p:cBhvr>
                                      <p:to>
                                        <p:strVal val="visible"/>
                                      </p:to>
                                    </p:set>
                                    <p:animEffect transition="in" filter="fade">
                                      <p:cBhvr>
                                        <p:cTn id="27" dur="500"/>
                                        <p:tgtEl>
                                          <p:spTgt spid="96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61">
                                            <p:txEl>
                                              <p:pRg st="5" end="5"/>
                                            </p:txEl>
                                          </p:spTgt>
                                        </p:tgtEl>
                                        <p:attrNameLst>
                                          <p:attrName>style.visibility</p:attrName>
                                        </p:attrNameLst>
                                      </p:cBhvr>
                                      <p:to>
                                        <p:strVal val="visible"/>
                                      </p:to>
                                    </p:set>
                                    <p:animEffect transition="in" filter="fade">
                                      <p:cBhvr>
                                        <p:cTn id="32" dur="500"/>
                                        <p:tgtEl>
                                          <p:spTgt spid="96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61">
                                            <p:txEl>
                                              <p:pRg st="6" end="6"/>
                                            </p:txEl>
                                          </p:spTgt>
                                        </p:tgtEl>
                                        <p:attrNameLst>
                                          <p:attrName>style.visibility</p:attrName>
                                        </p:attrNameLst>
                                      </p:cBhvr>
                                      <p:to>
                                        <p:strVal val="visible"/>
                                      </p:to>
                                    </p:set>
                                    <p:animEffect transition="in" filter="fade">
                                      <p:cBhvr>
                                        <p:cTn id="37" dur="500"/>
                                        <p:tgtEl>
                                          <p:spTgt spid="96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61">
                                            <p:txEl>
                                              <p:pRg st="7" end="7"/>
                                            </p:txEl>
                                          </p:spTgt>
                                        </p:tgtEl>
                                        <p:attrNameLst>
                                          <p:attrName>style.visibility</p:attrName>
                                        </p:attrNameLst>
                                      </p:cBhvr>
                                      <p:to>
                                        <p:strVal val="visible"/>
                                      </p:to>
                                    </p:set>
                                    <p:animEffect transition="in" filter="fade">
                                      <p:cBhvr>
                                        <p:cTn id="42" dur="500"/>
                                        <p:tgtEl>
                                          <p:spTgt spid="96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452219-785E-4657-C5F4-A53FEF2EB02D}"/>
              </a:ext>
            </a:extLst>
          </p:cNvPr>
          <p:cNvSpPr>
            <a:spLocks noGrp="1"/>
          </p:cNvSpPr>
          <p:nvPr>
            <p:ph type="ctrTitle"/>
          </p:nvPr>
        </p:nvSpPr>
        <p:spPr>
          <a:xfrm>
            <a:off x="533400" y="1447800"/>
            <a:ext cx="11125199" cy="3535680"/>
          </a:xfrm>
        </p:spPr>
        <p:txBody>
          <a:bodyPr>
            <a:normAutofit/>
          </a:bodyPr>
          <a:lstStyle/>
          <a:p>
            <a:r>
              <a:rPr lang="en-GB" b="1" dirty="0">
                <a:latin typeface="+mn-lt"/>
              </a:rPr>
              <a:t>Assignment 2: Job Interview Practical Task (50%)</a:t>
            </a:r>
            <a:br>
              <a:rPr lang="en-GB" sz="6600" b="1" dirty="0">
                <a:latin typeface="+mn-lt"/>
              </a:rPr>
            </a:br>
            <a:br>
              <a:rPr lang="en-GB" sz="6600" b="1" dirty="0">
                <a:latin typeface="+mn-lt"/>
              </a:rPr>
            </a:br>
            <a:r>
              <a:rPr lang="en-GB" sz="5400" b="1" dirty="0">
                <a:latin typeface="+mn-lt"/>
              </a:rPr>
              <a:t>What do you need to do?</a:t>
            </a:r>
            <a:endParaRPr lang="en-GB" sz="6600" b="1" dirty="0">
              <a:latin typeface="+mn-lt"/>
            </a:endParaRPr>
          </a:p>
        </p:txBody>
      </p:sp>
    </p:spTree>
    <p:extLst>
      <p:ext uri="{BB962C8B-B14F-4D97-AF65-F5344CB8AC3E}">
        <p14:creationId xmlns:p14="http://schemas.microsoft.com/office/powerpoint/2010/main" val="2899485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8" name="Google Shape;918;p70" descr="{{header.slide_title}}" title="Text placeholder"/>
          <p:cNvSpPr>
            <a:spLocks noGrp="1"/>
          </p:cNvSpPr>
          <p:nvPr>
            <p:ph type="title"/>
          </p:nvPr>
        </p:nvSpPr>
        <p:spPr>
          <a:xfrm>
            <a:off x="335773" y="459960"/>
            <a:ext cx="10849600" cy="7296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4000" dirty="0"/>
              <a:t>Assignment 2 Breakdown</a:t>
            </a:r>
            <a:endParaRPr sz="4000" dirty="0"/>
          </a:p>
        </p:txBody>
      </p:sp>
      <p:sp>
        <p:nvSpPr>
          <p:cNvPr id="919" name="Google Shape;919;p70" descr="{{row.row_heading_1}}" title="Text placeholder"/>
          <p:cNvSpPr>
            <a:spLocks noGrp="1"/>
          </p:cNvSpPr>
          <p:nvPr>
            <p:ph type="body" idx="13"/>
          </p:nvPr>
        </p:nvSpPr>
        <p:spPr>
          <a:xfrm>
            <a:off x="842400" y="1787760"/>
            <a:ext cx="10849600" cy="576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800" b="1" dirty="0">
                <a:solidFill>
                  <a:schemeClr val="tx1"/>
                </a:solidFill>
              </a:rPr>
              <a:t>Step 1: </a:t>
            </a:r>
            <a:endParaRPr sz="2400" b="1" dirty="0">
              <a:solidFill>
                <a:schemeClr val="tx1"/>
              </a:solidFill>
            </a:endParaRPr>
          </a:p>
        </p:txBody>
      </p:sp>
      <p:sp>
        <p:nvSpPr>
          <p:cNvPr id="920" name="Google Shape;920;p70" descr="{{row.row_content_1}}" title="Text placeholder"/>
          <p:cNvSpPr>
            <a:spLocks noGrp="1"/>
          </p:cNvSpPr>
          <p:nvPr>
            <p:ph type="body" idx="14"/>
          </p:nvPr>
        </p:nvSpPr>
        <p:spPr>
          <a:xfrm>
            <a:off x="842400" y="2495520"/>
            <a:ext cx="10849600" cy="853920"/>
          </a:xfrm>
          <a:prstGeom prst="rect">
            <a:avLst/>
          </a:prstGeom>
          <a:ln>
            <a:noFill/>
          </a:ln>
        </p:spPr>
        <p:txBody>
          <a:bodyPr spcFirstLastPara="1" wrap="square" lIns="0" tIns="0" rIns="0" bIns="0" anchor="t" anchorCtr="0">
            <a:noAutofit/>
          </a:bodyPr>
          <a:lstStyle/>
          <a:p>
            <a:pPr marL="342900" indent="-342900" algn="l" rtl="0">
              <a:lnSpc>
                <a:spcPct val="120000"/>
              </a:lnSpc>
              <a:spcBef>
                <a:spcPts val="0"/>
              </a:spcBef>
              <a:spcAft>
                <a:spcPts val="0"/>
              </a:spcAft>
              <a:buClrTx/>
              <a:buFont typeface="Arial" panose="020B0604020202020204" pitchFamily="34" charset="0"/>
              <a:buChar char="•"/>
            </a:pPr>
            <a:r>
              <a:rPr sz="2000" dirty="0">
                <a:solidFill>
                  <a:schemeClr val="tx1"/>
                </a:solidFill>
              </a:rPr>
              <a:t>You will be paired with another student.</a:t>
            </a:r>
            <a:endParaRPr lang="en-GB" sz="2000" dirty="0">
              <a:solidFill>
                <a:schemeClr val="tx1"/>
              </a:solidFill>
            </a:endParaRPr>
          </a:p>
          <a:p>
            <a:pPr marL="342900" indent="-342900" algn="l" rtl="0">
              <a:lnSpc>
                <a:spcPct val="120000"/>
              </a:lnSpc>
              <a:spcBef>
                <a:spcPts val="0"/>
              </a:spcBef>
              <a:spcAft>
                <a:spcPts val="0"/>
              </a:spcAft>
              <a:buClrTx/>
              <a:buFont typeface="Arial" panose="020B0604020202020204" pitchFamily="34" charset="0"/>
              <a:buChar char="•"/>
            </a:pPr>
            <a:r>
              <a:rPr sz="2000" dirty="0">
                <a:solidFill>
                  <a:schemeClr val="tx1"/>
                </a:solidFill>
              </a:rPr>
              <a:t>Each student creates a different job role for their partner to apply for</a:t>
            </a:r>
            <a:r>
              <a:rPr dirty="0">
                <a:solidFill>
                  <a:schemeClr val="tx1"/>
                </a:solidFill>
              </a:rPr>
              <a:t>.</a:t>
            </a:r>
          </a:p>
        </p:txBody>
      </p:sp>
      <p:sp>
        <p:nvSpPr>
          <p:cNvPr id="921" name="Google Shape;921;p70" descr="{{row.row_heading_2}}" title="Text placeholder"/>
          <p:cNvSpPr>
            <a:spLocks noGrp="1"/>
          </p:cNvSpPr>
          <p:nvPr>
            <p:ph type="body" idx="15"/>
          </p:nvPr>
        </p:nvSpPr>
        <p:spPr>
          <a:xfrm>
            <a:off x="842400" y="4204800"/>
            <a:ext cx="10849600" cy="576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800" b="1" dirty="0">
                <a:solidFill>
                  <a:schemeClr val="tx1"/>
                </a:solidFill>
              </a:rPr>
              <a:t>Step 2</a:t>
            </a:r>
            <a:endParaRPr sz="2400" b="1" dirty="0">
              <a:solidFill>
                <a:schemeClr val="tx1"/>
              </a:solidFill>
            </a:endParaRPr>
          </a:p>
        </p:txBody>
      </p:sp>
      <p:sp>
        <p:nvSpPr>
          <p:cNvPr id="922" name="Google Shape;922;p70" descr="{{row.row_content_2}}" title="Text placeholder"/>
          <p:cNvSpPr>
            <a:spLocks noGrp="1"/>
          </p:cNvSpPr>
          <p:nvPr>
            <p:ph type="body" idx="16"/>
          </p:nvPr>
        </p:nvSpPr>
        <p:spPr>
          <a:xfrm>
            <a:off x="842400" y="4715280"/>
            <a:ext cx="10849600" cy="1906560"/>
          </a:xfrm>
          <a:prstGeom prst="rect">
            <a:avLst/>
          </a:prstGeom>
          <a:ln>
            <a:noFill/>
          </a:ln>
        </p:spPr>
        <p:txBody>
          <a:bodyPr spcFirstLastPara="1" wrap="square" lIns="0" tIns="0" rIns="0" bIns="0" anchor="t" anchorCtr="0">
            <a:noAutofit/>
          </a:bodyPr>
          <a:lstStyle/>
          <a:p>
            <a:pPr marL="0" indent="0" algn="l" rtl="0">
              <a:lnSpc>
                <a:spcPct val="120000"/>
              </a:lnSpc>
              <a:spcBef>
                <a:spcPts val="0"/>
              </a:spcBef>
              <a:spcAft>
                <a:spcPts val="0"/>
              </a:spcAft>
              <a:buClrTx/>
            </a:pPr>
            <a:r>
              <a:rPr sz="2000" dirty="0">
                <a:solidFill>
                  <a:schemeClr val="tx1"/>
                </a:solidFill>
              </a:rPr>
              <a:t>For the job created by your partner, you must prepare:</a:t>
            </a:r>
          </a:p>
          <a:p>
            <a:pPr marL="0" lvl="0" indent="0" algn="l" rtl="0">
              <a:lnSpc>
                <a:spcPct val="120000"/>
              </a:lnSpc>
              <a:spcBef>
                <a:spcPts val="0"/>
              </a:spcBef>
              <a:spcAft>
                <a:spcPts val="0"/>
              </a:spcAft>
              <a:buNone/>
            </a:pPr>
            <a:endParaRPr sz="2000" dirty="0">
              <a:solidFill>
                <a:schemeClr val="tx1"/>
              </a:solidFill>
            </a:endParaRPr>
          </a:p>
          <a:p>
            <a:pPr marL="0" indent="-228600" algn="l" rtl="0">
              <a:lnSpc>
                <a:spcPct val="120000"/>
              </a:lnSpc>
              <a:spcBef>
                <a:spcPts val="0"/>
              </a:spcBef>
              <a:spcAft>
                <a:spcPts val="0"/>
              </a:spcAft>
              <a:buClrTx/>
              <a:buChar char="•"/>
            </a:pPr>
            <a:r>
              <a:rPr sz="2000" dirty="0">
                <a:solidFill>
                  <a:schemeClr val="tx1"/>
                </a:solidFill>
              </a:rPr>
              <a:t>A tailored CV</a:t>
            </a:r>
          </a:p>
          <a:p>
            <a:pPr marL="0" indent="-228600" algn="l" rtl="0">
              <a:lnSpc>
                <a:spcPct val="120000"/>
              </a:lnSpc>
              <a:spcBef>
                <a:spcPts val="0"/>
              </a:spcBef>
              <a:spcAft>
                <a:spcPts val="0"/>
              </a:spcAft>
              <a:buClrTx/>
              <a:buChar char="•"/>
            </a:pPr>
            <a:r>
              <a:rPr sz="2000" dirty="0">
                <a:solidFill>
                  <a:schemeClr val="tx1"/>
                </a:solidFill>
              </a:rPr>
              <a:t>A cover letter</a:t>
            </a:r>
          </a:p>
        </p:txBody>
      </p:sp>
      <p:sp>
        <p:nvSpPr>
          <p:cNvPr id="923" name="Google Shape;923;p70" descr="slidesai-id=&quot;g301f0a3f74b_0_358&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924" name="Rectangle 923" descr="slidesai-slide-id=261"/>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98066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19">
                                            <p:txEl>
                                              <p:pRg st="0" end="0"/>
                                            </p:txEl>
                                          </p:spTgt>
                                        </p:tgtEl>
                                        <p:attrNameLst>
                                          <p:attrName>style.visibility</p:attrName>
                                        </p:attrNameLst>
                                      </p:cBhvr>
                                      <p:to>
                                        <p:strVal val="visible"/>
                                      </p:to>
                                    </p:set>
                                    <p:animEffect transition="in" filter="fade">
                                      <p:cBhvr>
                                        <p:cTn id="7" dur="500"/>
                                        <p:tgtEl>
                                          <p:spTgt spid="9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20">
                                            <p:txEl>
                                              <p:pRg st="0" end="0"/>
                                            </p:txEl>
                                          </p:spTgt>
                                        </p:tgtEl>
                                        <p:attrNameLst>
                                          <p:attrName>style.visibility</p:attrName>
                                        </p:attrNameLst>
                                      </p:cBhvr>
                                      <p:to>
                                        <p:strVal val="visible"/>
                                      </p:to>
                                    </p:set>
                                    <p:animEffect transition="in" filter="fade">
                                      <p:cBhvr>
                                        <p:cTn id="12" dur="500"/>
                                        <p:tgtEl>
                                          <p:spTgt spid="9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20">
                                            <p:txEl>
                                              <p:pRg st="1" end="1"/>
                                            </p:txEl>
                                          </p:spTgt>
                                        </p:tgtEl>
                                        <p:attrNameLst>
                                          <p:attrName>style.visibility</p:attrName>
                                        </p:attrNameLst>
                                      </p:cBhvr>
                                      <p:to>
                                        <p:strVal val="visible"/>
                                      </p:to>
                                    </p:set>
                                    <p:animEffect transition="in" filter="fade">
                                      <p:cBhvr>
                                        <p:cTn id="17" dur="500"/>
                                        <p:tgtEl>
                                          <p:spTgt spid="92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21">
                                            <p:txEl>
                                              <p:pRg st="0" end="0"/>
                                            </p:txEl>
                                          </p:spTgt>
                                        </p:tgtEl>
                                        <p:attrNameLst>
                                          <p:attrName>style.visibility</p:attrName>
                                        </p:attrNameLst>
                                      </p:cBhvr>
                                      <p:to>
                                        <p:strVal val="visible"/>
                                      </p:to>
                                    </p:set>
                                    <p:animEffect transition="in" filter="fade">
                                      <p:cBhvr>
                                        <p:cTn id="22" dur="500"/>
                                        <p:tgtEl>
                                          <p:spTgt spid="921">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22">
                                            <p:txEl>
                                              <p:pRg st="0" end="0"/>
                                            </p:txEl>
                                          </p:spTgt>
                                        </p:tgtEl>
                                        <p:attrNameLst>
                                          <p:attrName>style.visibility</p:attrName>
                                        </p:attrNameLst>
                                      </p:cBhvr>
                                      <p:to>
                                        <p:strVal val="visible"/>
                                      </p:to>
                                    </p:set>
                                    <p:animEffect transition="in" filter="fade">
                                      <p:cBhvr>
                                        <p:cTn id="27" dur="500"/>
                                        <p:tgtEl>
                                          <p:spTgt spid="92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22">
                                            <p:txEl>
                                              <p:pRg st="2" end="2"/>
                                            </p:txEl>
                                          </p:spTgt>
                                        </p:tgtEl>
                                        <p:attrNameLst>
                                          <p:attrName>style.visibility</p:attrName>
                                        </p:attrNameLst>
                                      </p:cBhvr>
                                      <p:to>
                                        <p:strVal val="visible"/>
                                      </p:to>
                                    </p:set>
                                    <p:animEffect transition="in" filter="fade">
                                      <p:cBhvr>
                                        <p:cTn id="32" dur="500"/>
                                        <p:tgtEl>
                                          <p:spTgt spid="922">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22">
                                            <p:txEl>
                                              <p:pRg st="3" end="3"/>
                                            </p:txEl>
                                          </p:spTgt>
                                        </p:tgtEl>
                                        <p:attrNameLst>
                                          <p:attrName>style.visibility</p:attrName>
                                        </p:attrNameLst>
                                      </p:cBhvr>
                                      <p:to>
                                        <p:strVal val="visible"/>
                                      </p:to>
                                    </p:set>
                                    <p:animEffect transition="in" filter="fade">
                                      <p:cBhvr>
                                        <p:cTn id="37" dur="500"/>
                                        <p:tgtEl>
                                          <p:spTgt spid="9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9" grpId="0" build="p"/>
      <p:bldP spid="920" grpId="0" build="p"/>
      <p:bldP spid="921" grpId="0" build="p"/>
      <p:bldP spid="92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8" name="Google Shape;918;p70" descr="{{header.slide_title}}" title="Text placeholder"/>
          <p:cNvSpPr>
            <a:spLocks noGrp="1"/>
          </p:cNvSpPr>
          <p:nvPr>
            <p:ph type="title"/>
          </p:nvPr>
        </p:nvSpPr>
        <p:spPr>
          <a:xfrm>
            <a:off x="842400" y="480000"/>
            <a:ext cx="10849600" cy="729600"/>
          </a:xfrm>
          <a:prstGeom prst="rect">
            <a:avLst/>
          </a:prstGeom>
          <a:ln>
            <a:noFill/>
          </a:ln>
        </p:spPr>
        <p:txBody>
          <a:bodyPr spcFirstLastPara="1" wrap="square" lIns="0" tIns="0" rIns="0" bIns="0" anchor="t" anchorCtr="0">
            <a:noAutofit/>
          </a:bodyPr>
          <a:lstStyle/>
          <a:p>
            <a:pPr lvl="0">
              <a:lnSpc>
                <a:spcPct val="90000"/>
              </a:lnSpc>
            </a:pPr>
            <a:r>
              <a:rPr lang="en-GB" sz="4000" dirty="0"/>
              <a:t>Assignment 2 Breakdown</a:t>
            </a:r>
            <a:endParaRPr sz="4000" dirty="0"/>
          </a:p>
        </p:txBody>
      </p:sp>
      <p:sp>
        <p:nvSpPr>
          <p:cNvPr id="919" name="Google Shape;919;p70" descr="{{row.row_heading_1}}" title="Text placeholder"/>
          <p:cNvSpPr>
            <a:spLocks noGrp="1"/>
          </p:cNvSpPr>
          <p:nvPr>
            <p:ph type="body" idx="13"/>
          </p:nvPr>
        </p:nvSpPr>
        <p:spPr>
          <a:xfrm>
            <a:off x="842400" y="1502400"/>
            <a:ext cx="10849600" cy="576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800" b="1" dirty="0">
                <a:solidFill>
                  <a:schemeClr val="tx1"/>
                </a:solidFill>
              </a:rPr>
              <a:t>Step 3: Attend the Interview</a:t>
            </a:r>
            <a:endParaRPr sz="2400" b="1" dirty="0">
              <a:solidFill>
                <a:schemeClr val="tx1"/>
              </a:solidFill>
            </a:endParaRPr>
          </a:p>
        </p:txBody>
      </p:sp>
      <p:sp>
        <p:nvSpPr>
          <p:cNvPr id="920" name="Google Shape;920;p70" descr="{{row.row_content_1}}" title="Text placeholder"/>
          <p:cNvSpPr>
            <a:spLocks noGrp="1"/>
          </p:cNvSpPr>
          <p:nvPr>
            <p:ph type="body" idx="14"/>
          </p:nvPr>
        </p:nvSpPr>
        <p:spPr>
          <a:xfrm>
            <a:off x="842400" y="2042400"/>
            <a:ext cx="10849600" cy="1874692"/>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spcAft>
                <a:spcPts val="0"/>
              </a:spcAft>
              <a:buNone/>
            </a:pPr>
            <a:r>
              <a:rPr lang="en-GB" sz="2000" dirty="0">
                <a:solidFill>
                  <a:schemeClr val="tx1"/>
                </a:solidFill>
              </a:rPr>
              <a:t>Take part in a 10-minute interview for the role.
Answer 7 interview questions.
Demonstrate professionalism, communication skills, and suitability for the role.</a:t>
            </a:r>
            <a:endParaRPr sz="2000" dirty="0">
              <a:solidFill>
                <a:schemeClr val="tx1"/>
              </a:solidFill>
            </a:endParaRPr>
          </a:p>
        </p:txBody>
      </p:sp>
      <p:sp>
        <p:nvSpPr>
          <p:cNvPr id="921" name="Google Shape;921;p70" descr="{{row.row_heading_2}}" title="Text placeholder"/>
          <p:cNvSpPr>
            <a:spLocks noGrp="1"/>
          </p:cNvSpPr>
          <p:nvPr>
            <p:ph type="body" idx="15"/>
          </p:nvPr>
        </p:nvSpPr>
        <p:spPr>
          <a:xfrm>
            <a:off x="842400" y="4204800"/>
            <a:ext cx="10849600" cy="5760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400" b="1" dirty="0">
                <a:solidFill>
                  <a:schemeClr val="tx1"/>
                </a:solidFill>
              </a:rPr>
              <a:t>Step 4: Submit Your Documents</a:t>
            </a:r>
            <a:endParaRPr sz="2000" b="1" dirty="0">
              <a:solidFill>
                <a:schemeClr val="tx1"/>
              </a:solidFill>
            </a:endParaRPr>
          </a:p>
        </p:txBody>
      </p:sp>
      <p:sp>
        <p:nvSpPr>
          <p:cNvPr id="922" name="Google Shape;922;p70" descr="{{row.row_content_2}}" title="Text placeholder"/>
          <p:cNvSpPr>
            <a:spLocks noGrp="1"/>
          </p:cNvSpPr>
          <p:nvPr>
            <p:ph type="body" idx="16"/>
          </p:nvPr>
        </p:nvSpPr>
        <p:spPr>
          <a:xfrm>
            <a:off x="842400" y="4768560"/>
            <a:ext cx="10849600" cy="19980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pPr>
            <a:r>
              <a:rPr lang="en-GB" sz="2000" dirty="0"/>
              <a:t>Upload ONE document containing:</a:t>
            </a:r>
          </a:p>
          <a:p>
            <a:pPr marL="342900" lvl="0" indent="-342900" algn="l" rtl="0">
              <a:spcBef>
                <a:spcPts val="0"/>
              </a:spcBef>
              <a:spcAft>
                <a:spcPts val="0"/>
              </a:spcAft>
              <a:buFont typeface="Arial" panose="020B0604020202020204" pitchFamily="34" charset="0"/>
              <a:buChar char="•"/>
            </a:pPr>
            <a:endParaRPr lang="en-GB" sz="2000" dirty="0"/>
          </a:p>
          <a:p>
            <a:pPr marL="342900" lvl="0" indent="-342900" algn="l" rtl="0">
              <a:spcBef>
                <a:spcPts val="0"/>
              </a:spcBef>
              <a:spcAft>
                <a:spcPts val="0"/>
              </a:spcAft>
              <a:buFont typeface="Arial" panose="020B0604020202020204" pitchFamily="34" charset="0"/>
              <a:buChar char="•"/>
            </a:pPr>
            <a:r>
              <a:rPr lang="en-GB" sz="2000" dirty="0"/>
              <a:t>Job Description provided by your partner
AI Acknowledgement
Cover Letter applying for the job
Tailored CV to the job</a:t>
            </a:r>
          </a:p>
        </p:txBody>
      </p:sp>
      <p:sp>
        <p:nvSpPr>
          <p:cNvPr id="923" name="Google Shape;923;p70" descr="slidesai-id=&quot;g301f0a3f74b_0_358&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924" name="Rectangle 923" descr="slidesai-slide-id=261"/>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928895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19">
                                            <p:txEl>
                                              <p:pRg st="0" end="0"/>
                                            </p:txEl>
                                          </p:spTgt>
                                        </p:tgtEl>
                                        <p:attrNameLst>
                                          <p:attrName>style.visibility</p:attrName>
                                        </p:attrNameLst>
                                      </p:cBhvr>
                                      <p:to>
                                        <p:strVal val="visible"/>
                                      </p:to>
                                    </p:set>
                                    <p:animEffect transition="in" filter="fade">
                                      <p:cBhvr>
                                        <p:cTn id="7" dur="500"/>
                                        <p:tgtEl>
                                          <p:spTgt spid="9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20">
                                            <p:txEl>
                                              <p:pRg st="0" end="0"/>
                                            </p:txEl>
                                          </p:spTgt>
                                        </p:tgtEl>
                                        <p:attrNameLst>
                                          <p:attrName>style.visibility</p:attrName>
                                        </p:attrNameLst>
                                      </p:cBhvr>
                                      <p:to>
                                        <p:strVal val="visible"/>
                                      </p:to>
                                    </p:set>
                                    <p:animEffect transition="in" filter="fade">
                                      <p:cBhvr>
                                        <p:cTn id="12" dur="500"/>
                                        <p:tgtEl>
                                          <p:spTgt spid="9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21">
                                            <p:txEl>
                                              <p:pRg st="0" end="0"/>
                                            </p:txEl>
                                          </p:spTgt>
                                        </p:tgtEl>
                                        <p:attrNameLst>
                                          <p:attrName>style.visibility</p:attrName>
                                        </p:attrNameLst>
                                      </p:cBhvr>
                                      <p:to>
                                        <p:strVal val="visible"/>
                                      </p:to>
                                    </p:set>
                                    <p:animEffect transition="in" filter="fade">
                                      <p:cBhvr>
                                        <p:cTn id="17" dur="500"/>
                                        <p:tgtEl>
                                          <p:spTgt spid="92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22">
                                            <p:txEl>
                                              <p:pRg st="0" end="0"/>
                                            </p:txEl>
                                          </p:spTgt>
                                        </p:tgtEl>
                                        <p:attrNameLst>
                                          <p:attrName>style.visibility</p:attrName>
                                        </p:attrNameLst>
                                      </p:cBhvr>
                                      <p:to>
                                        <p:strVal val="visible"/>
                                      </p:to>
                                    </p:set>
                                    <p:animEffect transition="in" filter="fade">
                                      <p:cBhvr>
                                        <p:cTn id="22" dur="500"/>
                                        <p:tgtEl>
                                          <p:spTgt spid="922">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22">
                                            <p:txEl>
                                              <p:pRg st="2" end="2"/>
                                            </p:txEl>
                                          </p:spTgt>
                                        </p:tgtEl>
                                        <p:attrNameLst>
                                          <p:attrName>style.visibility</p:attrName>
                                        </p:attrNameLst>
                                      </p:cBhvr>
                                      <p:to>
                                        <p:strVal val="visible"/>
                                      </p:to>
                                    </p:set>
                                    <p:animEffect transition="in" filter="fade">
                                      <p:cBhvr>
                                        <p:cTn id="27" dur="500"/>
                                        <p:tgtEl>
                                          <p:spTgt spid="92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9" grpId="0" build="p"/>
      <p:bldP spid="920" grpId="0" build="p"/>
      <p:bldP spid="921" grpId="0" build="p"/>
      <p:bldP spid="92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947"/>
        <p:cNvGrpSpPr/>
        <p:nvPr/>
      </p:nvGrpSpPr>
      <p:grpSpPr>
        <a:xfrm>
          <a:off x="0" y="0"/>
          <a:ext cx="0" cy="0"/>
          <a:chOff x="0" y="0"/>
          <a:chExt cx="0" cy="0"/>
        </a:xfrm>
      </p:grpSpPr>
      <p:sp>
        <p:nvSpPr>
          <p:cNvPr id="949" name="Google Shape;949;p73" descr="{{header.slide_title}}" title="Text placeholder"/>
          <p:cNvSpPr>
            <a:spLocks noGrp="1"/>
          </p:cNvSpPr>
          <p:nvPr>
            <p:ph type="title"/>
          </p:nvPr>
        </p:nvSpPr>
        <p:spPr>
          <a:xfrm>
            <a:off x="2107200" y="261831"/>
            <a:ext cx="7977600" cy="729600"/>
          </a:xfrm>
          <a:prstGeom prst="rect">
            <a:avLst/>
          </a:prstGeom>
          <a:ln>
            <a:noFill/>
          </a:ln>
        </p:spPr>
        <p:txBody>
          <a:bodyPr spcFirstLastPara="1" wrap="square" lIns="0" tIns="0" rIns="0" bIns="0" anchor="t" anchorCtr="0">
            <a:noAutofit/>
          </a:bodyPr>
          <a:lstStyle/>
          <a:p>
            <a:pPr marL="0" lvl="0" indent="0" algn="ctr" rtl="0">
              <a:lnSpc>
                <a:spcPct val="90000"/>
              </a:lnSpc>
              <a:spcBef>
                <a:spcPts val="0"/>
              </a:spcBef>
              <a:spcAft>
                <a:spcPts val="0"/>
              </a:spcAft>
              <a:buNone/>
            </a:pPr>
            <a:r>
              <a:rPr lang="en-GB" sz="3600" u="sng" dirty="0"/>
              <a:t>Assignment 2 Preparation</a:t>
            </a:r>
            <a:endParaRPr sz="3600" u="sng" dirty="0"/>
          </a:p>
        </p:txBody>
      </p:sp>
      <p:sp>
        <p:nvSpPr>
          <p:cNvPr id="950" name="Google Shape;950;p73" descr="{{section.section_heading_1}}" title="Text placeholder"/>
          <p:cNvSpPr>
            <a:spLocks noGrp="1"/>
          </p:cNvSpPr>
          <p:nvPr>
            <p:ph type="body" idx="13"/>
          </p:nvPr>
        </p:nvSpPr>
        <p:spPr>
          <a:xfrm>
            <a:off x="849200" y="1216585"/>
            <a:ext cx="7977600" cy="5808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400" b="1" dirty="0">
                <a:solidFill>
                  <a:schemeClr val="tx1"/>
                </a:solidFill>
              </a:rPr>
              <a:t>Partner Selection &amp; Job Description</a:t>
            </a:r>
            <a:endParaRPr sz="2000" b="1" dirty="0">
              <a:solidFill>
                <a:schemeClr val="tx1"/>
              </a:solidFill>
            </a:endParaRPr>
          </a:p>
        </p:txBody>
      </p:sp>
      <p:sp>
        <p:nvSpPr>
          <p:cNvPr id="951" name="Google Shape;951;p73" descr="{{section.section_description_1}}" title="Text placeholder"/>
          <p:cNvSpPr>
            <a:spLocks noGrp="1"/>
          </p:cNvSpPr>
          <p:nvPr>
            <p:ph type="body" idx="14"/>
          </p:nvPr>
        </p:nvSpPr>
        <p:spPr>
          <a:xfrm>
            <a:off x="849200" y="1717130"/>
            <a:ext cx="7977600" cy="1605600"/>
          </a:xfrm>
          <a:prstGeom prst="rect">
            <a:avLst/>
          </a:prstGeom>
          <a:ln>
            <a:noFill/>
          </a:ln>
        </p:spPr>
        <p:txBody>
          <a:bodyPr spcFirstLastPara="1" wrap="square" lIns="0" tIns="0" rIns="0" bIns="0" anchor="t" anchorCtr="0">
            <a:noAutofit/>
          </a:bodyPr>
          <a:lstStyle/>
          <a:p>
            <a:pPr marL="342900" lvl="0" indent="-342900" algn="l" rtl="0">
              <a:lnSpc>
                <a:spcPct val="120000"/>
              </a:lnSpc>
              <a:spcBef>
                <a:spcPts val="0"/>
              </a:spcBef>
              <a:spcAft>
                <a:spcPts val="0"/>
              </a:spcAft>
              <a:buFont typeface="Arial" panose="020B0604020202020204" pitchFamily="34" charset="0"/>
              <a:buChar char="•"/>
            </a:pPr>
            <a:r>
              <a:rPr lang="en-GB" sz="2000" dirty="0">
                <a:solidFill>
                  <a:schemeClr val="tx1"/>
                </a:solidFill>
              </a:rPr>
              <a:t>Tasks to Complete This Week
Choose a partner for Assignment 2.
Create a job description and share it with your partner.</a:t>
            </a:r>
            <a:endParaRPr sz="2000" dirty="0">
              <a:solidFill>
                <a:schemeClr val="tx1"/>
              </a:solidFill>
            </a:endParaRPr>
          </a:p>
        </p:txBody>
      </p:sp>
      <p:sp>
        <p:nvSpPr>
          <p:cNvPr id="953" name="Google Shape;953;p73" descr="{{section.section_heading_2}}" title="Text placeholder"/>
          <p:cNvSpPr>
            <a:spLocks noGrp="1"/>
          </p:cNvSpPr>
          <p:nvPr>
            <p:ph type="body" idx="15"/>
          </p:nvPr>
        </p:nvSpPr>
        <p:spPr>
          <a:xfrm>
            <a:off x="811100" y="3912684"/>
            <a:ext cx="7977600" cy="580800"/>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2400" b="1" dirty="0">
                <a:solidFill>
                  <a:schemeClr val="tx1"/>
                </a:solidFill>
              </a:rPr>
              <a:t>Application Documents &amp; Review</a:t>
            </a:r>
            <a:endParaRPr sz="2000" b="1" dirty="0">
              <a:solidFill>
                <a:schemeClr val="tx1"/>
              </a:solidFill>
            </a:endParaRPr>
          </a:p>
        </p:txBody>
      </p:sp>
      <p:sp>
        <p:nvSpPr>
          <p:cNvPr id="954" name="Google Shape;954;p73" descr="{{section.section_description_2}}" title="Text placeholder"/>
          <p:cNvSpPr>
            <a:spLocks noGrp="1"/>
          </p:cNvSpPr>
          <p:nvPr>
            <p:ph type="body" idx="16"/>
          </p:nvPr>
        </p:nvSpPr>
        <p:spPr>
          <a:xfrm>
            <a:off x="811100" y="4491168"/>
            <a:ext cx="10974500" cy="2273076"/>
          </a:xfrm>
          <a:prstGeom prst="rect">
            <a:avLst/>
          </a:prstGeom>
          <a:ln>
            <a:noFill/>
          </a:ln>
        </p:spPr>
        <p:txBody>
          <a:bodyPr spcFirstLastPara="1" wrap="square" lIns="0" tIns="0" rIns="0" bIns="0" anchor="t" anchorCtr="0">
            <a:noAutofit/>
          </a:bodyPr>
          <a:lstStyle/>
          <a:p>
            <a:pPr marL="0" lvl="0" indent="0" algn="l" rtl="0">
              <a:lnSpc>
                <a:spcPct val="120000"/>
              </a:lnSpc>
              <a:spcBef>
                <a:spcPts val="0"/>
              </a:spcBef>
              <a:spcAft>
                <a:spcPts val="0"/>
              </a:spcAft>
              <a:buNone/>
            </a:pPr>
            <a:r>
              <a:rPr sz="2000" dirty="0">
                <a:solidFill>
                  <a:schemeClr val="tx1"/>
                </a:solidFill>
              </a:rPr>
              <a:t>Using the job description, your partner should create:</a:t>
            </a:r>
          </a:p>
          <a:p>
            <a:pPr marL="0" lvl="0" indent="0" algn="l" rtl="0">
              <a:lnSpc>
                <a:spcPct val="120000"/>
              </a:lnSpc>
              <a:spcBef>
                <a:spcPts val="0"/>
              </a:spcBef>
              <a:spcAft>
                <a:spcPts val="0"/>
              </a:spcAft>
              <a:buNone/>
            </a:pPr>
            <a:endParaRPr sz="2000" dirty="0">
              <a:solidFill>
                <a:schemeClr val="tx1"/>
              </a:solidFill>
            </a:endParaRPr>
          </a:p>
          <a:p>
            <a:pPr marL="0" indent="-228600" algn="l" rtl="0">
              <a:lnSpc>
                <a:spcPct val="120000"/>
              </a:lnSpc>
              <a:spcBef>
                <a:spcPts val="0"/>
              </a:spcBef>
              <a:spcAft>
                <a:spcPts val="0"/>
              </a:spcAft>
              <a:buClrTx/>
              <a:buChar char="•"/>
            </a:pPr>
            <a:r>
              <a:rPr sz="2000" dirty="0">
                <a:solidFill>
                  <a:schemeClr val="tx1"/>
                </a:solidFill>
              </a:rPr>
              <a:t>A tailored CV</a:t>
            </a:r>
          </a:p>
          <a:p>
            <a:pPr marL="0" indent="-228600" algn="l" rtl="0">
              <a:lnSpc>
                <a:spcPct val="120000"/>
              </a:lnSpc>
              <a:spcBef>
                <a:spcPts val="0"/>
              </a:spcBef>
              <a:spcAft>
                <a:spcPts val="0"/>
              </a:spcAft>
              <a:buClrTx/>
              <a:buChar char="•"/>
            </a:pPr>
            <a:r>
              <a:rPr sz="2000" dirty="0">
                <a:solidFill>
                  <a:schemeClr val="tx1"/>
                </a:solidFill>
              </a:rPr>
              <a:t>A cover letter suitable for the role</a:t>
            </a:r>
          </a:p>
          <a:p>
            <a:pPr marL="0" lvl="0" indent="0" algn="l" rtl="0">
              <a:lnSpc>
                <a:spcPct val="120000"/>
              </a:lnSpc>
              <a:spcBef>
                <a:spcPts val="0"/>
              </a:spcBef>
              <a:spcAft>
                <a:spcPts val="0"/>
              </a:spcAft>
              <a:buNone/>
            </a:pPr>
            <a:endParaRPr sz="2000" dirty="0">
              <a:solidFill>
                <a:schemeClr val="tx1"/>
              </a:solidFill>
            </a:endParaRPr>
          </a:p>
          <a:p>
            <a:pPr marL="0" lvl="0" indent="0" algn="l" rtl="0">
              <a:lnSpc>
                <a:spcPct val="120000"/>
              </a:lnSpc>
              <a:spcBef>
                <a:spcPts val="0"/>
              </a:spcBef>
              <a:spcAft>
                <a:spcPts val="0"/>
              </a:spcAft>
              <a:buNone/>
            </a:pPr>
            <a:r>
              <a:rPr sz="2000" dirty="0">
                <a:solidFill>
                  <a:schemeClr val="tx1"/>
                </a:solidFill>
              </a:rPr>
              <a:t>Review the completed example on Moodle to help you understand what is expected.</a:t>
            </a:r>
          </a:p>
        </p:txBody>
      </p:sp>
      <p:sp>
        <p:nvSpPr>
          <p:cNvPr id="955" name="Google Shape;955;p73" descr="slidesai-id=&quot;g373bf19db58_0_14&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Poppins" panose="00000500000000000000" pitchFamily="2" charset="0"/>
              <a:ea typeface="Calibri"/>
              <a:cs typeface="Poppins" panose="00000500000000000000" pitchFamily="2" charset="0"/>
              <a:sym typeface="Calibri"/>
            </a:endParaRPr>
          </a:p>
        </p:txBody>
      </p:sp>
      <p:sp>
        <p:nvSpPr>
          <p:cNvPr id="956" name="Rectangle 955" descr="slidesai-slide-id=264"/>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50">
                                            <p:txEl>
                                              <p:pRg st="0" end="0"/>
                                            </p:txEl>
                                          </p:spTgt>
                                        </p:tgtEl>
                                        <p:attrNameLst>
                                          <p:attrName>style.visibility</p:attrName>
                                        </p:attrNameLst>
                                      </p:cBhvr>
                                      <p:to>
                                        <p:strVal val="visible"/>
                                      </p:to>
                                    </p:set>
                                    <p:animEffect transition="in" filter="fade">
                                      <p:cBhvr>
                                        <p:cTn id="7" dur="500"/>
                                        <p:tgtEl>
                                          <p:spTgt spid="95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51">
                                            <p:txEl>
                                              <p:pRg st="0" end="0"/>
                                            </p:txEl>
                                          </p:spTgt>
                                        </p:tgtEl>
                                        <p:attrNameLst>
                                          <p:attrName>style.visibility</p:attrName>
                                        </p:attrNameLst>
                                      </p:cBhvr>
                                      <p:to>
                                        <p:strVal val="visible"/>
                                      </p:to>
                                    </p:set>
                                    <p:animEffect transition="in" filter="fade">
                                      <p:cBhvr>
                                        <p:cTn id="12" dur="500"/>
                                        <p:tgtEl>
                                          <p:spTgt spid="95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53">
                                            <p:txEl>
                                              <p:pRg st="0" end="0"/>
                                            </p:txEl>
                                          </p:spTgt>
                                        </p:tgtEl>
                                        <p:attrNameLst>
                                          <p:attrName>style.visibility</p:attrName>
                                        </p:attrNameLst>
                                      </p:cBhvr>
                                      <p:to>
                                        <p:strVal val="visible"/>
                                      </p:to>
                                    </p:set>
                                    <p:animEffect transition="in" filter="fade">
                                      <p:cBhvr>
                                        <p:cTn id="17" dur="500"/>
                                        <p:tgtEl>
                                          <p:spTgt spid="95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54">
                                            <p:txEl>
                                              <p:pRg st="0" end="0"/>
                                            </p:txEl>
                                          </p:spTgt>
                                        </p:tgtEl>
                                        <p:attrNameLst>
                                          <p:attrName>style.visibility</p:attrName>
                                        </p:attrNameLst>
                                      </p:cBhvr>
                                      <p:to>
                                        <p:strVal val="visible"/>
                                      </p:to>
                                    </p:set>
                                    <p:animEffect transition="in" filter="fade">
                                      <p:cBhvr>
                                        <p:cTn id="22" dur="500"/>
                                        <p:tgtEl>
                                          <p:spTgt spid="95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54">
                                            <p:txEl>
                                              <p:pRg st="2" end="2"/>
                                            </p:txEl>
                                          </p:spTgt>
                                        </p:tgtEl>
                                        <p:attrNameLst>
                                          <p:attrName>style.visibility</p:attrName>
                                        </p:attrNameLst>
                                      </p:cBhvr>
                                      <p:to>
                                        <p:strVal val="visible"/>
                                      </p:to>
                                    </p:set>
                                    <p:animEffect transition="in" filter="fade">
                                      <p:cBhvr>
                                        <p:cTn id="27" dur="500"/>
                                        <p:tgtEl>
                                          <p:spTgt spid="95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54">
                                            <p:txEl>
                                              <p:pRg st="3" end="3"/>
                                            </p:txEl>
                                          </p:spTgt>
                                        </p:tgtEl>
                                        <p:attrNameLst>
                                          <p:attrName>style.visibility</p:attrName>
                                        </p:attrNameLst>
                                      </p:cBhvr>
                                      <p:to>
                                        <p:strVal val="visible"/>
                                      </p:to>
                                    </p:set>
                                    <p:animEffect transition="in" filter="fade">
                                      <p:cBhvr>
                                        <p:cTn id="32" dur="500"/>
                                        <p:tgtEl>
                                          <p:spTgt spid="954">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54">
                                            <p:txEl>
                                              <p:pRg st="5" end="5"/>
                                            </p:txEl>
                                          </p:spTgt>
                                        </p:tgtEl>
                                        <p:attrNameLst>
                                          <p:attrName>style.visibility</p:attrName>
                                        </p:attrNameLst>
                                      </p:cBhvr>
                                      <p:to>
                                        <p:strVal val="visible"/>
                                      </p:to>
                                    </p:set>
                                    <p:animEffect transition="in" filter="fade">
                                      <p:cBhvr>
                                        <p:cTn id="37" dur="500"/>
                                        <p:tgtEl>
                                          <p:spTgt spid="95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0" grpId="0" build="p"/>
      <p:bldP spid="951" grpId="0" build="p"/>
      <p:bldP spid="953" grpId="0" build="p"/>
      <p:bldP spid="95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91"/>
        <p:cNvGrpSpPr/>
        <p:nvPr/>
      </p:nvGrpSpPr>
      <p:grpSpPr>
        <a:xfrm>
          <a:off x="0" y="0"/>
          <a:ext cx="0" cy="0"/>
          <a:chOff x="0" y="0"/>
          <a:chExt cx="0" cy="0"/>
        </a:xfrm>
      </p:grpSpPr>
      <p:sp>
        <p:nvSpPr>
          <p:cNvPr id="692" name="Google Shape;692;p57" descr="{{main.slide_title}}" title="Text placeholder"/>
          <p:cNvSpPr>
            <a:spLocks noGrp="1"/>
          </p:cNvSpPr>
          <p:nvPr>
            <p:ph type="ctrTitle"/>
          </p:nvPr>
        </p:nvSpPr>
        <p:spPr>
          <a:xfrm>
            <a:off x="480000" y="480000"/>
            <a:ext cx="9341200" cy="729600"/>
          </a:xfrm>
          <a:prstGeom prst="rect">
            <a:avLst/>
          </a:prstGeom>
          <a:ln>
            <a:noFill/>
          </a:ln>
        </p:spPr>
        <p:txBody>
          <a:bodyPr spcFirstLastPara="1" wrap="square" lIns="0" tIns="0" rIns="0" bIns="0" anchor="t" anchorCtr="0">
            <a:noAutofit/>
          </a:bodyPr>
          <a:lstStyle/>
          <a:p>
            <a:pPr marL="0" lvl="0" indent="0" algn="l" rtl="0">
              <a:spcBef>
                <a:spcPts val="0"/>
              </a:spcBef>
              <a:spcAft>
                <a:spcPts val="0"/>
              </a:spcAft>
              <a:buNone/>
            </a:pPr>
            <a:r>
              <a:rPr lang="en-GB" sz="4800" dirty="0"/>
              <a:t>Learning Outcomes and Objectives</a:t>
            </a:r>
          </a:p>
        </p:txBody>
      </p:sp>
      <p:sp>
        <p:nvSpPr>
          <p:cNvPr id="693" name="Google Shape;693;p57" descr="{{main.paragraph_content}}" title="Text placeholder"/>
          <p:cNvSpPr>
            <a:spLocks noGrp="1"/>
          </p:cNvSpPr>
          <p:nvPr>
            <p:ph type="body" idx="13"/>
          </p:nvPr>
        </p:nvSpPr>
        <p:spPr>
          <a:xfrm>
            <a:off x="480000" y="2397333"/>
            <a:ext cx="11246562" cy="4221444"/>
          </a:xfrm>
          <a:prstGeom prst="rect">
            <a:avLst/>
          </a:prstGeom>
          <a:ln>
            <a:noFill/>
          </a:ln>
        </p:spPr>
        <p:txBody>
          <a:bodyPr spcFirstLastPara="1" wrap="square" lIns="0" tIns="0" rIns="0" bIns="0" anchor="t" anchorCtr="0">
            <a:noAutofit/>
          </a:bodyPr>
          <a:lstStyle/>
          <a:p>
            <a:pPr marL="0" lvl="0" indent="0" algn="l" rtl="0">
              <a:spcBef>
                <a:spcPts val="0"/>
              </a:spcBef>
              <a:buNone/>
            </a:pPr>
            <a:r>
              <a:rPr sz="2400" dirty="0">
                <a:solidFill>
                  <a:schemeClr val="tx1"/>
                </a:solidFill>
              </a:rPr>
              <a:t>By the </a:t>
            </a:r>
            <a:r>
              <a:rPr lang="en-GB" sz="2400" dirty="0">
                <a:solidFill>
                  <a:schemeClr val="tx1"/>
                </a:solidFill>
              </a:rPr>
              <a:t>e</a:t>
            </a:r>
            <a:r>
              <a:rPr sz="2400" dirty="0" err="1">
                <a:solidFill>
                  <a:schemeClr val="tx1"/>
                </a:solidFill>
              </a:rPr>
              <a:t>nd</a:t>
            </a:r>
            <a:r>
              <a:rPr sz="2400" dirty="0">
                <a:solidFill>
                  <a:schemeClr val="tx1"/>
                </a:solidFill>
              </a:rPr>
              <a:t> of </a:t>
            </a:r>
            <a:r>
              <a:rPr lang="en-GB" sz="2400" dirty="0">
                <a:solidFill>
                  <a:schemeClr val="tx1"/>
                </a:solidFill>
              </a:rPr>
              <a:t>t</a:t>
            </a:r>
            <a:r>
              <a:rPr sz="2400" dirty="0">
                <a:solidFill>
                  <a:schemeClr val="tx1"/>
                </a:solidFill>
              </a:rPr>
              <a:t>his </a:t>
            </a:r>
            <a:r>
              <a:rPr lang="en-GB" sz="2400" dirty="0">
                <a:solidFill>
                  <a:schemeClr val="tx1"/>
                </a:solidFill>
              </a:rPr>
              <a:t>s</a:t>
            </a:r>
            <a:r>
              <a:rPr sz="2400" dirty="0" err="1">
                <a:solidFill>
                  <a:schemeClr val="tx1"/>
                </a:solidFill>
              </a:rPr>
              <a:t>ession</a:t>
            </a:r>
            <a:r>
              <a:rPr sz="2400" dirty="0">
                <a:solidFill>
                  <a:schemeClr val="tx1"/>
                </a:solidFill>
              </a:rPr>
              <a:t>, </a:t>
            </a:r>
            <a:r>
              <a:rPr lang="en-GB" sz="2400" dirty="0">
                <a:solidFill>
                  <a:schemeClr val="tx1"/>
                </a:solidFill>
              </a:rPr>
              <a:t>y</a:t>
            </a:r>
            <a:r>
              <a:rPr sz="2400" dirty="0" err="1">
                <a:solidFill>
                  <a:schemeClr val="tx1"/>
                </a:solidFill>
              </a:rPr>
              <a:t>ou</a:t>
            </a:r>
            <a:r>
              <a:rPr sz="2400" dirty="0">
                <a:solidFill>
                  <a:schemeClr val="tx1"/>
                </a:solidFill>
              </a:rPr>
              <a:t> </a:t>
            </a:r>
            <a:r>
              <a:rPr lang="en-GB" sz="2400" dirty="0">
                <a:solidFill>
                  <a:schemeClr val="tx1"/>
                </a:solidFill>
              </a:rPr>
              <a:t>s</a:t>
            </a:r>
            <a:r>
              <a:rPr sz="2400" dirty="0" err="1">
                <a:solidFill>
                  <a:schemeClr val="tx1"/>
                </a:solidFill>
              </a:rPr>
              <a:t>hould</a:t>
            </a:r>
            <a:r>
              <a:rPr sz="2400" dirty="0">
                <a:solidFill>
                  <a:schemeClr val="tx1"/>
                </a:solidFill>
              </a:rPr>
              <a:t> </a:t>
            </a:r>
            <a:r>
              <a:rPr lang="en-GB" sz="2400" dirty="0">
                <a:solidFill>
                  <a:schemeClr val="tx1"/>
                </a:solidFill>
              </a:rPr>
              <a:t>b</a:t>
            </a:r>
            <a:r>
              <a:rPr sz="2400" dirty="0">
                <a:solidFill>
                  <a:schemeClr val="tx1"/>
                </a:solidFill>
              </a:rPr>
              <a:t>e </a:t>
            </a:r>
            <a:r>
              <a:rPr lang="en-GB" sz="2400" dirty="0">
                <a:solidFill>
                  <a:schemeClr val="tx1"/>
                </a:solidFill>
              </a:rPr>
              <a:t>a</a:t>
            </a:r>
            <a:r>
              <a:rPr sz="2400" dirty="0" err="1">
                <a:solidFill>
                  <a:schemeClr val="tx1"/>
                </a:solidFill>
              </a:rPr>
              <a:t>ble</a:t>
            </a:r>
            <a:r>
              <a:rPr sz="2400" dirty="0">
                <a:solidFill>
                  <a:schemeClr val="tx1"/>
                </a:solidFill>
              </a:rPr>
              <a:t> </a:t>
            </a:r>
            <a:r>
              <a:rPr lang="en-GB" sz="2400" dirty="0">
                <a:solidFill>
                  <a:schemeClr val="tx1"/>
                </a:solidFill>
              </a:rPr>
              <a:t>t</a:t>
            </a:r>
            <a:r>
              <a:rPr sz="2400" dirty="0">
                <a:solidFill>
                  <a:schemeClr val="tx1"/>
                </a:solidFill>
              </a:rPr>
              <a:t>o:</a:t>
            </a:r>
          </a:p>
          <a:p>
            <a:pPr marL="0" lvl="0" indent="0" algn="l" rtl="0">
              <a:spcBef>
                <a:spcPts val="0"/>
              </a:spcBef>
              <a:buNone/>
            </a:pPr>
            <a:endParaRPr sz="2400" dirty="0">
              <a:solidFill>
                <a:schemeClr val="tx1"/>
              </a:solidFill>
            </a:endParaRPr>
          </a:p>
          <a:p>
            <a:pPr marL="0" indent="-228600" algn="l" rtl="0">
              <a:lnSpc>
                <a:spcPct val="150000"/>
              </a:lnSpc>
              <a:spcBef>
                <a:spcPts val="0"/>
              </a:spcBef>
              <a:buClrTx/>
              <a:buChar char="•"/>
            </a:pPr>
            <a:r>
              <a:rPr sz="2400" dirty="0">
                <a:solidFill>
                  <a:schemeClr val="tx1"/>
                </a:solidFill>
              </a:rPr>
              <a:t>Describe the key stages of the recruitment and selection process.</a:t>
            </a:r>
            <a:endParaRPr lang="en-GB" sz="2400" dirty="0">
              <a:solidFill>
                <a:schemeClr val="tx1"/>
              </a:solidFill>
            </a:endParaRPr>
          </a:p>
          <a:p>
            <a:pPr marL="0" indent="-228600" algn="l" rtl="0">
              <a:lnSpc>
                <a:spcPct val="150000"/>
              </a:lnSpc>
              <a:spcBef>
                <a:spcPts val="0"/>
              </a:spcBef>
              <a:buClrTx/>
              <a:buChar char="•"/>
            </a:pPr>
            <a:r>
              <a:rPr sz="2400" dirty="0">
                <a:solidFill>
                  <a:schemeClr val="tx1"/>
                </a:solidFill>
              </a:rPr>
              <a:t>Identify the main roles involved in recruitment.</a:t>
            </a:r>
            <a:endParaRPr lang="en-GB" sz="2400" dirty="0">
              <a:solidFill>
                <a:schemeClr val="tx1"/>
              </a:solidFill>
            </a:endParaRPr>
          </a:p>
          <a:p>
            <a:pPr marL="0" indent="-228600" algn="l" rtl="0">
              <a:lnSpc>
                <a:spcPct val="150000"/>
              </a:lnSpc>
              <a:spcBef>
                <a:spcPts val="0"/>
              </a:spcBef>
              <a:buClrTx/>
              <a:buChar char="•"/>
            </a:pPr>
            <a:r>
              <a:rPr sz="2400" dirty="0">
                <a:solidFill>
                  <a:schemeClr val="tx1"/>
                </a:solidFill>
              </a:rPr>
              <a:t>Differentiate between common recruitment methods and sources.</a:t>
            </a:r>
            <a:endParaRPr lang="en-GB" sz="2400" dirty="0">
              <a:solidFill>
                <a:schemeClr val="tx1"/>
              </a:solidFill>
            </a:endParaRPr>
          </a:p>
          <a:p>
            <a:pPr marL="0" indent="-228600" algn="l" rtl="0">
              <a:lnSpc>
                <a:spcPct val="150000"/>
              </a:lnSpc>
              <a:spcBef>
                <a:spcPts val="0"/>
              </a:spcBef>
              <a:buClrTx/>
              <a:buChar char="•"/>
            </a:pPr>
            <a:r>
              <a:rPr sz="2400" dirty="0" err="1">
                <a:solidFill>
                  <a:schemeClr val="tx1"/>
                </a:solidFill>
              </a:rPr>
              <a:t>Recognise</a:t>
            </a:r>
            <a:r>
              <a:rPr sz="2400" dirty="0">
                <a:solidFill>
                  <a:schemeClr val="tx1"/>
                </a:solidFill>
              </a:rPr>
              <a:t> the features of effective job adverts and applications.</a:t>
            </a:r>
            <a:endParaRPr lang="en-GB" sz="2400" dirty="0">
              <a:solidFill>
                <a:schemeClr val="tx1"/>
              </a:solidFill>
            </a:endParaRPr>
          </a:p>
          <a:p>
            <a:pPr marL="0" indent="-228600" algn="l" rtl="0">
              <a:lnSpc>
                <a:spcPct val="150000"/>
              </a:lnSpc>
              <a:spcBef>
                <a:spcPts val="0"/>
              </a:spcBef>
              <a:buClrTx/>
              <a:buChar char="•"/>
            </a:pPr>
            <a:r>
              <a:rPr sz="2400" dirty="0">
                <a:solidFill>
                  <a:schemeClr val="tx1"/>
                </a:solidFill>
              </a:rPr>
              <a:t>Apply good interview preparation and professional interview techniques.</a:t>
            </a:r>
            <a:endParaRPr lang="en-GB" sz="2400" dirty="0">
              <a:solidFill>
                <a:schemeClr val="tx1"/>
              </a:solidFill>
            </a:endParaRPr>
          </a:p>
          <a:p>
            <a:pPr marL="0" indent="-228600" algn="l" rtl="0">
              <a:lnSpc>
                <a:spcPct val="150000"/>
              </a:lnSpc>
              <a:spcBef>
                <a:spcPts val="0"/>
              </a:spcBef>
              <a:buClrTx/>
              <a:buChar char="•"/>
            </a:pPr>
            <a:r>
              <a:rPr sz="2400" dirty="0">
                <a:solidFill>
                  <a:schemeClr val="tx1"/>
                </a:solidFill>
              </a:rPr>
              <a:t>Understand the expectations of Assignment 2.</a:t>
            </a:r>
          </a:p>
        </p:txBody>
      </p:sp>
      <p:sp>
        <p:nvSpPr>
          <p:cNvPr id="694" name="Google Shape;694;p57" descr="slidesai-id=&quot;p&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venir Next LT Pro" panose="020B0504020202020204" pitchFamily="34" charset="0"/>
              <a:ea typeface="Aptos"/>
              <a:cs typeface="Aptos"/>
              <a:sym typeface="Aptos"/>
            </a:endParaRPr>
          </a:p>
        </p:txBody>
      </p:sp>
      <p:sp>
        <p:nvSpPr>
          <p:cNvPr id="695" name="Rectangle 694" descr="slidesai-slide-id=258"/>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4120553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93">
                                            <p:txEl>
                                              <p:pRg st="0" end="0"/>
                                            </p:txEl>
                                          </p:spTgt>
                                        </p:tgtEl>
                                        <p:attrNameLst>
                                          <p:attrName>style.visibility</p:attrName>
                                        </p:attrNameLst>
                                      </p:cBhvr>
                                      <p:to>
                                        <p:strVal val="visible"/>
                                      </p:to>
                                    </p:set>
                                    <p:animEffect transition="in" filter="fade">
                                      <p:cBhvr>
                                        <p:cTn id="7" dur="500"/>
                                        <p:tgtEl>
                                          <p:spTgt spid="69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93">
                                            <p:txEl>
                                              <p:pRg st="2" end="2"/>
                                            </p:txEl>
                                          </p:spTgt>
                                        </p:tgtEl>
                                        <p:attrNameLst>
                                          <p:attrName>style.visibility</p:attrName>
                                        </p:attrNameLst>
                                      </p:cBhvr>
                                      <p:to>
                                        <p:strVal val="visible"/>
                                      </p:to>
                                    </p:set>
                                    <p:animEffect transition="in" filter="fade">
                                      <p:cBhvr>
                                        <p:cTn id="12" dur="500"/>
                                        <p:tgtEl>
                                          <p:spTgt spid="69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93">
                                            <p:txEl>
                                              <p:pRg st="3" end="3"/>
                                            </p:txEl>
                                          </p:spTgt>
                                        </p:tgtEl>
                                        <p:attrNameLst>
                                          <p:attrName>style.visibility</p:attrName>
                                        </p:attrNameLst>
                                      </p:cBhvr>
                                      <p:to>
                                        <p:strVal val="visible"/>
                                      </p:to>
                                    </p:set>
                                    <p:animEffect transition="in" filter="fade">
                                      <p:cBhvr>
                                        <p:cTn id="17" dur="500"/>
                                        <p:tgtEl>
                                          <p:spTgt spid="69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93">
                                            <p:txEl>
                                              <p:pRg st="4" end="4"/>
                                            </p:txEl>
                                          </p:spTgt>
                                        </p:tgtEl>
                                        <p:attrNameLst>
                                          <p:attrName>style.visibility</p:attrName>
                                        </p:attrNameLst>
                                      </p:cBhvr>
                                      <p:to>
                                        <p:strVal val="visible"/>
                                      </p:to>
                                    </p:set>
                                    <p:animEffect transition="in" filter="fade">
                                      <p:cBhvr>
                                        <p:cTn id="22" dur="500"/>
                                        <p:tgtEl>
                                          <p:spTgt spid="69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93">
                                            <p:txEl>
                                              <p:pRg st="5" end="5"/>
                                            </p:txEl>
                                          </p:spTgt>
                                        </p:tgtEl>
                                        <p:attrNameLst>
                                          <p:attrName>style.visibility</p:attrName>
                                        </p:attrNameLst>
                                      </p:cBhvr>
                                      <p:to>
                                        <p:strVal val="visible"/>
                                      </p:to>
                                    </p:set>
                                    <p:animEffect transition="in" filter="fade">
                                      <p:cBhvr>
                                        <p:cTn id="27" dur="500"/>
                                        <p:tgtEl>
                                          <p:spTgt spid="69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93">
                                            <p:txEl>
                                              <p:pRg st="6" end="6"/>
                                            </p:txEl>
                                          </p:spTgt>
                                        </p:tgtEl>
                                        <p:attrNameLst>
                                          <p:attrName>style.visibility</p:attrName>
                                        </p:attrNameLst>
                                      </p:cBhvr>
                                      <p:to>
                                        <p:strVal val="visible"/>
                                      </p:to>
                                    </p:set>
                                    <p:animEffect transition="in" filter="fade">
                                      <p:cBhvr>
                                        <p:cTn id="32" dur="500"/>
                                        <p:tgtEl>
                                          <p:spTgt spid="69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93">
                                            <p:txEl>
                                              <p:pRg st="7" end="7"/>
                                            </p:txEl>
                                          </p:spTgt>
                                        </p:tgtEl>
                                        <p:attrNameLst>
                                          <p:attrName>style.visibility</p:attrName>
                                        </p:attrNameLst>
                                      </p:cBhvr>
                                      <p:to>
                                        <p:strVal val="visible"/>
                                      </p:to>
                                    </p:set>
                                    <p:animEffect transition="in" filter="fade">
                                      <p:cBhvr>
                                        <p:cTn id="37" dur="500"/>
                                        <p:tgtEl>
                                          <p:spTgt spid="69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94"/>
        <p:cNvGrpSpPr/>
        <p:nvPr/>
      </p:nvGrpSpPr>
      <p:grpSpPr>
        <a:xfrm>
          <a:off x="0" y="0"/>
          <a:ext cx="0" cy="0"/>
          <a:chOff x="0" y="0"/>
          <a:chExt cx="0" cy="0"/>
        </a:xfrm>
      </p:grpSpPr>
      <p:sp>
        <p:nvSpPr>
          <p:cNvPr id="595" name="Google Shape;595;p58" descr="{{main.slide_title}}" title="Text placeholder"/>
          <p:cNvSpPr>
            <a:spLocks noGrp="1"/>
          </p:cNvSpPr>
          <p:nvPr>
            <p:ph type="ctrTitle"/>
          </p:nvPr>
        </p:nvSpPr>
        <p:spPr>
          <a:xfrm>
            <a:off x="2152286" y="2114787"/>
            <a:ext cx="9673953" cy="1314213"/>
          </a:xfrm>
          <a:prstGeom prst="rect">
            <a:avLst/>
          </a:prstGeom>
          <a:ln>
            <a:noFill/>
          </a:ln>
        </p:spPr>
        <p:txBody>
          <a:bodyPr spcFirstLastPara="1" wrap="square" lIns="0" tIns="0" rIns="0" bIns="0" anchor="t" anchorCtr="0">
            <a:noAutofit/>
          </a:bodyPr>
          <a:lstStyle/>
          <a:p>
            <a:pPr marL="0" lvl="0" indent="0" algn="l" rtl="0">
              <a:lnSpc>
                <a:spcPct val="90000"/>
              </a:lnSpc>
              <a:spcBef>
                <a:spcPts val="0"/>
              </a:spcBef>
              <a:spcAft>
                <a:spcPts val="0"/>
              </a:spcAft>
              <a:buNone/>
            </a:pPr>
            <a:r>
              <a:rPr lang="en-GB" sz="4800" dirty="0"/>
              <a:t>Next week (Week 9): Interview Skills &amp; Performance Techniques </a:t>
            </a:r>
          </a:p>
        </p:txBody>
      </p:sp>
      <p:sp>
        <p:nvSpPr>
          <p:cNvPr id="597" name="Google Shape;597;p58" descr="slidesai-id=&quot;g307fcfe3893_0_34&quot;" title="Template Marker"/>
          <p:cNvSpPr/>
          <p:nvPr/>
        </p:nvSpPr>
        <p:spPr>
          <a:xfrm>
            <a:off x="12192000" y="6350000"/>
            <a:ext cx="16800" cy="16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n-lt"/>
              <a:ea typeface="+mn-lt"/>
              <a:cs typeface="+mn-lt"/>
              <a:sym typeface="+mn-lt"/>
            </a:endParaRPr>
          </a:p>
        </p:txBody>
      </p:sp>
      <p:sp>
        <p:nvSpPr>
          <p:cNvPr id="598" name="Rectangle 597" descr="slidesai-slide-id=258"/>
          <p:cNvSpPr/>
          <p:nvPr/>
        </p:nvSpPr>
        <p:spPr>
          <a:xfrm>
            <a:off x="12192000" y="6766560"/>
            <a:ext cx="9144" cy="9144"/>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95"/>
                                        </p:tgtEl>
                                        <p:attrNameLst>
                                          <p:attrName>style.visibility</p:attrName>
                                        </p:attrNameLst>
                                      </p:cBhvr>
                                      <p:to>
                                        <p:strVal val="visible"/>
                                      </p:to>
                                    </p:set>
                                    <p:animEffect transition="in" filter="fade">
                                      <p:cBhvr>
                                        <p:cTn id="7" dur="500"/>
                                        <p:tgtEl>
                                          <p:spTgt spid="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FE21D-BAA6-5ABB-C3FE-433570C20104}"/>
            </a:ext>
          </a:extLst>
        </p:cNvPr>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0CDD54B-B8A1-36A1-392D-B42CDFDF32BD}"/>
              </a:ext>
            </a:extLst>
          </p:cNvPr>
          <p:cNvSpPr>
            <a:spLocks noGrp="1"/>
          </p:cNvSpPr>
          <p:nvPr>
            <p:ph type="sldNum" sz="quarter" idx="4"/>
          </p:nvPr>
        </p:nvSpPr>
        <p:spPr/>
        <p:txBody>
          <a:bodyPr/>
          <a:lstStyle/>
          <a:p>
            <a:fld id="{3A98EE3D-8CD1-4C3F-BD1C-C98C9596463C}" type="slidenum">
              <a:rPr lang="en-US" smtClean="0"/>
              <a:pPr/>
              <a:t>30</a:t>
            </a:fld>
            <a:endParaRPr lang="en-US"/>
          </a:p>
        </p:txBody>
      </p:sp>
      <p:sp>
        <p:nvSpPr>
          <p:cNvPr id="3" name="TextBox 2">
            <a:extLst>
              <a:ext uri="{FF2B5EF4-FFF2-40B4-BE49-F238E27FC236}">
                <a16:creationId xmlns:a16="http://schemas.microsoft.com/office/drawing/2014/main" id="{713BB32F-50FC-8A76-2CBA-879DA9C2C00F}"/>
              </a:ext>
            </a:extLst>
          </p:cNvPr>
          <p:cNvSpPr txBox="1"/>
          <p:nvPr/>
        </p:nvSpPr>
        <p:spPr>
          <a:xfrm>
            <a:off x="393700" y="533400"/>
            <a:ext cx="11468100" cy="5221109"/>
          </a:xfrm>
          <a:prstGeom prst="rect">
            <a:avLst/>
          </a:prstGeom>
          <a:noFill/>
        </p:spPr>
        <p:txBody>
          <a:bodyPr wrap="square">
            <a:spAutoFit/>
          </a:bodyPr>
          <a:lstStyle/>
          <a:p>
            <a:pPr>
              <a:lnSpc>
                <a:spcPct val="115000"/>
              </a:lnSpc>
              <a:spcAft>
                <a:spcPts val="800"/>
              </a:spcAft>
              <a:buNone/>
            </a:pPr>
            <a:r>
              <a:rPr lang="en-GB" sz="4400" b="1" u="sng" kern="100" dirty="0">
                <a:effectLst/>
                <a:latin typeface="Aptos" panose="020B0004020202020204" pitchFamily="34" charset="0"/>
                <a:ea typeface="DengXian" panose="02010600030101010101" pitchFamily="2" charset="-122"/>
                <a:cs typeface="Arial" panose="020B0604020202020204" pitchFamily="34" charset="0"/>
              </a:rPr>
              <a:t>Reference List </a:t>
            </a:r>
            <a:endParaRPr lang="en-GB" sz="4400" u="sng" kern="100" dirty="0">
              <a:effectLst/>
              <a:latin typeface="Aptos" panose="020B0004020202020204" pitchFamily="34" charset="0"/>
              <a:ea typeface="DengXian" panose="02010600030101010101" pitchFamily="2" charset="-122"/>
              <a:cs typeface="Arial" panose="020B0604020202020204" pitchFamily="34" charset="0"/>
            </a:endParaRPr>
          </a:p>
          <a:p>
            <a:pPr marL="457200" indent="-457200">
              <a:lnSpc>
                <a:spcPct val="115000"/>
              </a:lnSpc>
              <a:spcAft>
                <a:spcPts val="800"/>
              </a:spcAft>
              <a:buFont typeface="Arial" panose="020B0604020202020204" pitchFamily="34" charset="0"/>
              <a:buChar char="•"/>
            </a:pPr>
            <a:r>
              <a:rPr lang="en-GB" sz="2800" kern="100" dirty="0">
                <a:effectLst/>
                <a:latin typeface="Aptos" panose="020B0004020202020204" pitchFamily="34" charset="0"/>
                <a:ea typeface="DengXian" panose="02010600030101010101" pitchFamily="2" charset="-122"/>
                <a:cs typeface="Arial" panose="020B0604020202020204" pitchFamily="34" charset="0"/>
              </a:rPr>
              <a:t>Armstrong, M. and Taylor, S. (2023) </a:t>
            </a:r>
            <a:r>
              <a:rPr lang="en-GB" sz="2800" i="1" kern="100" dirty="0">
                <a:effectLst/>
                <a:latin typeface="Aptos" panose="020B0004020202020204" pitchFamily="34" charset="0"/>
                <a:ea typeface="DengXian" panose="02010600030101010101" pitchFamily="2" charset="-122"/>
                <a:cs typeface="Arial" panose="020B0604020202020204" pitchFamily="34" charset="0"/>
              </a:rPr>
              <a:t>Armstrong's Handbook of Human Resource Management Practice</a:t>
            </a:r>
            <a:r>
              <a:rPr lang="en-GB" sz="2800" kern="100" dirty="0">
                <a:effectLst/>
                <a:latin typeface="Aptos" panose="020B0004020202020204" pitchFamily="34" charset="0"/>
                <a:ea typeface="DengXian" panose="02010600030101010101" pitchFamily="2" charset="-122"/>
                <a:cs typeface="Arial" panose="020B0604020202020204" pitchFamily="34" charset="0"/>
              </a:rPr>
              <a:t>. 16th </a:t>
            </a:r>
            <a:r>
              <a:rPr lang="en-GB" sz="2800" kern="100" dirty="0" err="1">
                <a:effectLst/>
                <a:latin typeface="Aptos" panose="020B0004020202020204" pitchFamily="34" charset="0"/>
                <a:ea typeface="DengXian" panose="02010600030101010101" pitchFamily="2" charset="-122"/>
                <a:cs typeface="Arial" panose="020B0604020202020204" pitchFamily="34" charset="0"/>
              </a:rPr>
              <a:t>edn</a:t>
            </a:r>
            <a:r>
              <a:rPr lang="en-GB" sz="2800" kern="100" dirty="0">
                <a:effectLst/>
                <a:latin typeface="Aptos" panose="020B0004020202020204" pitchFamily="34" charset="0"/>
                <a:ea typeface="DengXian" panose="02010600030101010101" pitchFamily="2" charset="-122"/>
                <a:cs typeface="Arial" panose="020B0604020202020204" pitchFamily="34" charset="0"/>
              </a:rPr>
              <a:t>. Kogan Page</a:t>
            </a:r>
          </a:p>
          <a:p>
            <a:pPr marL="457200" indent="-457200">
              <a:lnSpc>
                <a:spcPct val="115000"/>
              </a:lnSpc>
              <a:spcAft>
                <a:spcPts val="800"/>
              </a:spcAft>
              <a:buFont typeface="Arial" panose="020B0604020202020204" pitchFamily="34" charset="0"/>
              <a:buChar char="•"/>
            </a:pPr>
            <a:r>
              <a:rPr lang="en-GB" sz="2800" kern="100" dirty="0">
                <a:effectLst/>
                <a:latin typeface="Aptos" panose="020B0004020202020204" pitchFamily="34" charset="0"/>
                <a:ea typeface="DengXian" panose="02010600030101010101" pitchFamily="2" charset="-122"/>
                <a:cs typeface="Arial" panose="020B0604020202020204" pitchFamily="34" charset="0"/>
              </a:rPr>
              <a:t>Bratton, J. and Gold, J. (2023) </a:t>
            </a:r>
            <a:r>
              <a:rPr lang="en-GB" sz="2800" i="1" kern="100" dirty="0">
                <a:effectLst/>
                <a:latin typeface="Aptos" panose="020B0004020202020204" pitchFamily="34" charset="0"/>
                <a:ea typeface="DengXian" panose="02010600030101010101" pitchFamily="2" charset="-122"/>
                <a:cs typeface="Arial" panose="020B0604020202020204" pitchFamily="34" charset="0"/>
              </a:rPr>
              <a:t>Human Resource Management: Theory and Practice. </a:t>
            </a:r>
            <a:r>
              <a:rPr lang="en-GB" sz="2800" kern="100" dirty="0">
                <a:effectLst/>
                <a:latin typeface="Aptos" panose="020B0004020202020204" pitchFamily="34" charset="0"/>
                <a:ea typeface="DengXian" panose="02010600030101010101" pitchFamily="2" charset="-122"/>
                <a:cs typeface="Arial" panose="020B0604020202020204" pitchFamily="34" charset="0"/>
              </a:rPr>
              <a:t>8th </a:t>
            </a:r>
            <a:r>
              <a:rPr lang="en-GB" sz="2800" kern="100" dirty="0" err="1">
                <a:effectLst/>
                <a:latin typeface="Aptos" panose="020B0004020202020204" pitchFamily="34" charset="0"/>
                <a:ea typeface="DengXian" panose="02010600030101010101" pitchFamily="2" charset="-122"/>
                <a:cs typeface="Arial" panose="020B0604020202020204" pitchFamily="34" charset="0"/>
              </a:rPr>
              <a:t>edn</a:t>
            </a:r>
            <a:r>
              <a:rPr lang="en-GB" sz="2800" kern="100" dirty="0">
                <a:effectLst/>
                <a:latin typeface="Aptos" panose="020B0004020202020204" pitchFamily="34" charset="0"/>
                <a:ea typeface="DengXian" panose="02010600030101010101" pitchFamily="2" charset="-122"/>
                <a:cs typeface="Arial" panose="020B0604020202020204" pitchFamily="34" charset="0"/>
              </a:rPr>
              <a:t>. Palgrave Macmillan</a:t>
            </a:r>
          </a:p>
          <a:p>
            <a:pPr marL="457200" indent="-457200">
              <a:lnSpc>
                <a:spcPct val="115000"/>
              </a:lnSpc>
              <a:spcAft>
                <a:spcPts val="800"/>
              </a:spcAft>
              <a:buFont typeface="Arial" panose="020B0604020202020204" pitchFamily="34" charset="0"/>
              <a:buChar char="•"/>
            </a:pPr>
            <a:r>
              <a:rPr lang="en-GB" sz="2800" kern="100" dirty="0">
                <a:effectLst/>
                <a:latin typeface="Aptos" panose="020B0004020202020204" pitchFamily="34" charset="0"/>
                <a:ea typeface="DengXian" panose="02010600030101010101" pitchFamily="2" charset="-122"/>
                <a:cs typeface="Arial" panose="020B0604020202020204" pitchFamily="34" charset="0"/>
              </a:rPr>
              <a:t>CIPD (2024) </a:t>
            </a:r>
            <a:r>
              <a:rPr lang="en-GB" sz="2800" i="1" kern="100" dirty="0">
                <a:effectLst/>
                <a:latin typeface="Aptos" panose="020B0004020202020204" pitchFamily="34" charset="0"/>
                <a:ea typeface="DengXian" panose="02010600030101010101" pitchFamily="2" charset="-122"/>
                <a:cs typeface="Arial" panose="020B0604020202020204" pitchFamily="34" charset="0"/>
              </a:rPr>
              <a:t>Recruitment: an overview</a:t>
            </a:r>
            <a:r>
              <a:rPr lang="en-GB" sz="28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28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3"/>
              </a:rPr>
              <a:t>https://www.cipd.org/uk/</a:t>
            </a:r>
            <a:r>
              <a:rPr lang="en-GB" sz="2800" kern="100" dirty="0">
                <a:effectLst/>
                <a:latin typeface="Aptos" panose="020B0004020202020204" pitchFamily="34" charset="0"/>
                <a:ea typeface="DengXian" panose="02010600030101010101" pitchFamily="2" charset="-122"/>
                <a:cs typeface="Arial" panose="020B0604020202020204" pitchFamily="34" charset="0"/>
              </a:rPr>
              <a:t>  (Accessed 6th May 2026)</a:t>
            </a:r>
          </a:p>
          <a:p>
            <a:pPr marL="457200" indent="-457200">
              <a:lnSpc>
                <a:spcPct val="115000"/>
              </a:lnSpc>
              <a:spcAft>
                <a:spcPts val="800"/>
              </a:spcAft>
              <a:buFont typeface="Arial" panose="020B0604020202020204" pitchFamily="34" charset="0"/>
              <a:buChar char="•"/>
            </a:pPr>
            <a:r>
              <a:rPr lang="en-GB" sz="2800" kern="100" dirty="0">
                <a:effectLst/>
                <a:latin typeface="Aptos" panose="020B0004020202020204" pitchFamily="34" charset="0"/>
                <a:ea typeface="DengXian" panose="02010600030101010101" pitchFamily="2" charset="-122"/>
                <a:cs typeface="Arial" panose="020B0604020202020204" pitchFamily="34" charset="0"/>
              </a:rPr>
              <a:t>Taylor, S. (2022) </a:t>
            </a:r>
            <a:r>
              <a:rPr lang="en-GB" sz="2800" i="1" kern="100" dirty="0">
                <a:effectLst/>
                <a:latin typeface="Aptos" panose="020B0004020202020204" pitchFamily="34" charset="0"/>
                <a:ea typeface="DengXian" panose="02010600030101010101" pitchFamily="2" charset="-122"/>
                <a:cs typeface="Arial" panose="020B0604020202020204" pitchFamily="34" charset="0"/>
              </a:rPr>
              <a:t>Resourcing and Talent Management</a:t>
            </a:r>
            <a:r>
              <a:rPr lang="en-GB" sz="2800" kern="100" dirty="0">
                <a:effectLst/>
                <a:latin typeface="Aptos" panose="020B0004020202020204" pitchFamily="34" charset="0"/>
                <a:ea typeface="DengXian" panose="02010600030101010101" pitchFamily="2" charset="-122"/>
                <a:cs typeface="Arial" panose="020B0604020202020204" pitchFamily="34" charset="0"/>
              </a:rPr>
              <a:t>. 9th </a:t>
            </a:r>
            <a:r>
              <a:rPr lang="en-GB" sz="2800" kern="100" dirty="0" err="1">
                <a:effectLst/>
                <a:latin typeface="Aptos" panose="020B0004020202020204" pitchFamily="34" charset="0"/>
                <a:ea typeface="DengXian" panose="02010600030101010101" pitchFamily="2" charset="-122"/>
                <a:cs typeface="Arial" panose="020B0604020202020204" pitchFamily="34" charset="0"/>
              </a:rPr>
              <a:t>edn</a:t>
            </a:r>
            <a:r>
              <a:rPr lang="en-GB" sz="2800" kern="100" dirty="0">
                <a:effectLst/>
                <a:latin typeface="Aptos" panose="020B0004020202020204" pitchFamily="34" charset="0"/>
                <a:ea typeface="DengXian" panose="02010600030101010101" pitchFamily="2" charset="-122"/>
                <a:cs typeface="Arial" panose="020B0604020202020204" pitchFamily="34" charset="0"/>
              </a:rPr>
              <a:t>. Kogan Page</a:t>
            </a:r>
          </a:p>
        </p:txBody>
      </p:sp>
    </p:spTree>
    <p:extLst>
      <p:ext uri="{BB962C8B-B14F-4D97-AF65-F5344CB8AC3E}">
        <p14:creationId xmlns:p14="http://schemas.microsoft.com/office/powerpoint/2010/main" val="943465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85C87-50AC-4334-4D52-5FD8D28CD9EC}"/>
            </a:ext>
          </a:extLst>
        </p:cNvPr>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4DCDD504-EE3F-3292-B530-1A9F7E14189E}"/>
              </a:ext>
            </a:extLst>
          </p:cNvPr>
          <p:cNvSpPr>
            <a:spLocks noGrp="1"/>
          </p:cNvSpPr>
          <p:nvPr>
            <p:ph type="sldNum" sz="quarter" idx="4"/>
          </p:nvPr>
        </p:nvSpPr>
        <p:spPr/>
        <p:txBody>
          <a:bodyPr/>
          <a:lstStyle/>
          <a:p>
            <a:fld id="{3A98EE3D-8CD1-4C3F-BD1C-C98C9596463C}" type="slidenum">
              <a:rPr lang="en-US" smtClean="0"/>
              <a:pPr/>
              <a:t>31</a:t>
            </a:fld>
            <a:endParaRPr lang="en-US"/>
          </a:p>
        </p:txBody>
      </p:sp>
      <p:sp>
        <p:nvSpPr>
          <p:cNvPr id="3" name="TextBox 2">
            <a:extLst>
              <a:ext uri="{FF2B5EF4-FFF2-40B4-BE49-F238E27FC236}">
                <a16:creationId xmlns:a16="http://schemas.microsoft.com/office/drawing/2014/main" id="{6C077C8F-0C16-21CB-502E-FC9A021F89D3}"/>
              </a:ext>
            </a:extLst>
          </p:cNvPr>
          <p:cNvSpPr txBox="1"/>
          <p:nvPr/>
        </p:nvSpPr>
        <p:spPr>
          <a:xfrm>
            <a:off x="1325880" y="1615440"/>
            <a:ext cx="9707880" cy="3785652"/>
          </a:xfrm>
          <a:prstGeom prst="rect">
            <a:avLst/>
          </a:prstGeom>
          <a:noFill/>
        </p:spPr>
        <p:txBody>
          <a:bodyPr wrap="square">
            <a:spAutoFit/>
          </a:bodyPr>
          <a:lstStyle/>
          <a:p>
            <a:pPr algn="ctr"/>
            <a:r>
              <a:rPr lang="en-GB" sz="4800" b="1" dirty="0"/>
              <a:t>If you have any questions, please do not hesitate to get in touch.</a:t>
            </a:r>
          </a:p>
          <a:p>
            <a:pPr algn="ctr"/>
            <a:endParaRPr lang="en-GB" sz="4800" b="1" dirty="0"/>
          </a:p>
          <a:p>
            <a:pPr algn="ctr"/>
            <a:r>
              <a:rPr lang="en-GB" sz="4800" b="1" dirty="0">
                <a:hlinkClick r:id="rId3"/>
              </a:rPr>
              <a:t>Scott.james@uwtsd.ac.uk</a:t>
            </a:r>
            <a:r>
              <a:rPr lang="en-GB" sz="4800" b="1" dirty="0"/>
              <a:t> </a:t>
            </a:r>
          </a:p>
        </p:txBody>
      </p:sp>
    </p:spTree>
    <p:extLst>
      <p:ext uri="{BB962C8B-B14F-4D97-AF65-F5344CB8AC3E}">
        <p14:creationId xmlns:p14="http://schemas.microsoft.com/office/powerpoint/2010/main" val="3263592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ustom">
  <a:themeElements>
    <a:clrScheme name="Custom 14">
      <a:dk1>
        <a:srgbClr val="000000"/>
      </a:dk1>
      <a:lt1>
        <a:srgbClr val="FFFFFF"/>
      </a:lt1>
      <a:dk2>
        <a:srgbClr val="000000"/>
      </a:dk2>
      <a:lt2>
        <a:srgbClr val="E7E6E6"/>
      </a:lt2>
      <a:accent1>
        <a:srgbClr val="000000"/>
      </a:accent1>
      <a:accent2>
        <a:srgbClr val="7229D2"/>
      </a:accent2>
      <a:accent3>
        <a:srgbClr val="C62FE1"/>
      </a:accent3>
      <a:accent4>
        <a:srgbClr val="CF1DA0"/>
      </a:accent4>
      <a:accent5>
        <a:srgbClr val="E12F68"/>
      </a:accent5>
      <a:accent6>
        <a:srgbClr val="CF2E1D"/>
      </a:accent6>
      <a:hlink>
        <a:srgbClr val="87882D"/>
      </a:hlink>
      <a:folHlink>
        <a:srgbClr val="7F7F7F"/>
      </a:folHlink>
    </a:clrScheme>
    <a:fontScheme name="Custom 62">
      <a:majorFont>
        <a:latin typeface="Book Antiqua"/>
        <a:ea typeface=""/>
        <a:cs typeface=""/>
      </a:majorFont>
      <a:minorFont>
        <a:latin typeface="Century Gothic"/>
        <a:ea typeface=""/>
        <a:cs typeface=""/>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11534312_Win32_SL_V3" id="{997564FD-A068-4008-83B6-070AA4A47434}" vid="{E6A5A359-31DF-46AC-82A0-260451C80A39}"/>
    </a:ext>
  </a:extLst>
</a:theme>
</file>

<file path=ppt/theme/theme2.xml><?xml version="1.0" encoding="utf-8"?>
<a:theme xmlns:a="http://schemas.openxmlformats.org/drawingml/2006/main" name="Clean Slate">
  <a:themeElements>
    <a:clrScheme name="Simple Light">
      <a:dk1>
        <a:srgbClr val="000000"/>
      </a:dk1>
      <a:lt1>
        <a:srgbClr val="FFFFFF"/>
      </a:lt1>
      <a:dk2>
        <a:srgbClr val="595959"/>
      </a:dk2>
      <a:lt2>
        <a:srgbClr val="EEEEEE"/>
      </a:lt2>
      <a:accent1>
        <a:srgbClr val="95E3FF"/>
      </a:accent1>
      <a:accent2>
        <a:srgbClr val="858EFF"/>
      </a:accent2>
      <a:accent3>
        <a:srgbClr val="FFB093"/>
      </a:accent3>
      <a:accent4>
        <a:srgbClr val="F3F3F3"/>
      </a:accent4>
      <a:accent5>
        <a:srgbClr val="FF0000"/>
      </a:accent5>
      <a:accent6>
        <a:srgbClr val="EEFF41"/>
      </a:accent6>
      <a:hlink>
        <a:srgbClr val="FF00FF"/>
      </a:hlink>
      <a:folHlink>
        <a:srgbClr val="0097A7"/>
      </a:folHlink>
    </a:clrScheme>
    <a:fontScheme name="Clean Slate">
      <a:majorFont>
        <a:latin typeface="Poppins ExtraBold"/>
        <a:ea typeface=""/>
        <a:cs typeface=""/>
      </a:majorFont>
      <a:minorFont>
        <a:latin typeface="Poppi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Aqua Breeze">
  <a:themeElements>
    <a:clrScheme name="Simple Light">
      <a:dk1>
        <a:srgbClr val="000000"/>
      </a:dk1>
      <a:lt1>
        <a:srgbClr val="FFFFFF"/>
      </a:lt1>
      <a:dk2>
        <a:srgbClr val="02364B"/>
      </a:dk2>
      <a:lt2>
        <a:srgbClr val="EEFBF9"/>
      </a:lt2>
      <a:accent1>
        <a:srgbClr val="024D60"/>
      </a:accent1>
      <a:accent2>
        <a:srgbClr val="2D487B"/>
      </a:accent2>
      <a:accent3>
        <a:srgbClr val="1C849E"/>
      </a:accent3>
      <a:accent4>
        <a:srgbClr val="FFA250"/>
      </a:accent4>
      <a:accent5>
        <a:srgbClr val="EF5B07"/>
      </a:accent5>
      <a:accent6>
        <a:srgbClr val="D5F5F8"/>
      </a:accent6>
      <a:hlink>
        <a:srgbClr val="00FF00"/>
      </a:hlink>
      <a:folHlink>
        <a:srgbClr val="0097A7"/>
      </a:folHlink>
    </a:clrScheme>
    <a:fontScheme name="Custom 118">
      <a:majorFont>
        <a:latin typeface="Aptos"/>
        <a:ea typeface=""/>
        <a:cs typeface=""/>
      </a:majorFont>
      <a:minorFont>
        <a:latin typeface="Avenir Next LT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Figtree Fusion">
  <a:themeElements>
    <a:clrScheme name="Simple Light">
      <a:dk1>
        <a:srgbClr val="000000"/>
      </a:dk1>
      <a:lt1>
        <a:srgbClr val="FFFFFF"/>
      </a:lt1>
      <a:dk2>
        <a:srgbClr val="666666"/>
      </a:dk2>
      <a:lt2>
        <a:srgbClr val="EEEEEE"/>
      </a:lt2>
      <a:accent1>
        <a:srgbClr val="7F6CFC"/>
      </a:accent1>
      <a:accent2>
        <a:srgbClr val="1EDFCB"/>
      </a:accent2>
      <a:accent3>
        <a:srgbClr val="117DFF"/>
      </a:accent3>
      <a:accent4>
        <a:srgbClr val="F7627B"/>
      </a:accent4>
      <a:accent5>
        <a:srgbClr val="FF0000"/>
      </a:accent5>
      <a:accent6>
        <a:srgbClr val="EEFF41"/>
      </a:accent6>
      <a:hlink>
        <a:srgbClr val="00FF00"/>
      </a:hlink>
      <a:folHlink>
        <a:srgbClr val="0097A7"/>
      </a:folHlink>
    </a:clrScheme>
    <a:fontScheme name="Custom 147">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Cube Trace">
  <a:themeElements>
    <a:clrScheme name="Simple Light">
      <a:dk1>
        <a:srgbClr val="000000"/>
      </a:dk1>
      <a:lt1>
        <a:srgbClr val="FFFFFF"/>
      </a:lt1>
      <a:dk2>
        <a:srgbClr val="222021"/>
      </a:dk2>
      <a:lt2>
        <a:srgbClr val="EEEBDA"/>
      </a:lt2>
      <a:accent1>
        <a:srgbClr val="70DED5"/>
      </a:accent1>
      <a:accent2>
        <a:srgbClr val="D5D0BA"/>
      </a:accent2>
      <a:accent3>
        <a:srgbClr val="E3E3E3"/>
      </a:accent3>
      <a:accent4>
        <a:srgbClr val="FE8A70"/>
      </a:accent4>
      <a:accent5>
        <a:srgbClr val="C8B87C"/>
      </a:accent5>
      <a:accent6>
        <a:srgbClr val="686165"/>
      </a:accent6>
      <a:hlink>
        <a:srgbClr val="0097A7"/>
      </a:hlink>
      <a:folHlink>
        <a:srgbClr val="0097A7"/>
      </a:folHlink>
    </a:clrScheme>
    <a:fontScheme name="Cube Trace">
      <a:majorFont>
        <a:latin typeface="Cambria"/>
        <a:ea typeface=""/>
        <a:cs typeface=""/>
      </a:majorFont>
      <a:minorFont>
        <a:latin typeface="Ebri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Mint Hive">
  <a:themeElements>
    <a:clrScheme name="Simple Light">
      <a:dk1>
        <a:srgbClr val="000000"/>
      </a:dk1>
      <a:lt1>
        <a:srgbClr val="FFFFFF"/>
      </a:lt1>
      <a:dk2>
        <a:srgbClr val="595959"/>
      </a:dk2>
      <a:lt2>
        <a:srgbClr val="EEEEEE"/>
      </a:lt2>
      <a:accent1>
        <a:srgbClr val="E8F9F5"/>
      </a:accent1>
      <a:accent2>
        <a:srgbClr val="BCEDE1"/>
      </a:accent2>
      <a:accent3>
        <a:srgbClr val="9FE4D4"/>
      </a:accent3>
      <a:accent4>
        <a:srgbClr val="64D1B8"/>
      </a:accent4>
      <a:accent5>
        <a:srgbClr val="0A0101"/>
      </a:accent5>
      <a:accent6>
        <a:srgbClr val="EEFF41"/>
      </a:accent6>
      <a:hlink>
        <a:srgbClr val="0097A7"/>
      </a:hlink>
      <a:folHlink>
        <a:srgbClr val="0097A7"/>
      </a:folHlink>
    </a:clrScheme>
    <a:fontScheme name="Custom 123">
      <a:majorFont>
        <a:latin typeface="Georgia"/>
        <a:ea typeface=""/>
        <a:cs typeface=""/>
      </a:majorFont>
      <a:minorFont>
        <a:latin typeface="Avenir Next LT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Paper Patch">
  <a:themeElements>
    <a:clrScheme name="Simple Light">
      <a:dk1>
        <a:srgbClr val="000000"/>
      </a:dk1>
      <a:lt1>
        <a:srgbClr val="FFFFFF"/>
      </a:lt1>
      <a:dk2>
        <a:srgbClr val="595959"/>
      </a:dk2>
      <a:lt2>
        <a:srgbClr val="EEEEEE"/>
      </a:lt2>
      <a:accent1>
        <a:srgbClr val="99B0B6"/>
      </a:accent1>
      <a:accent2>
        <a:srgbClr val="EAC8AC"/>
      </a:accent2>
      <a:accent3>
        <a:srgbClr val="FCEAC6"/>
      </a:accent3>
      <a:accent4>
        <a:srgbClr val="D8D8BC"/>
      </a:accent4>
      <a:accent5>
        <a:srgbClr val="C6C2D0"/>
      </a:accent5>
      <a:accent6>
        <a:srgbClr val="F6D1C9"/>
      </a:accent6>
      <a:hlink>
        <a:srgbClr val="E8D7E9"/>
      </a:hlink>
      <a:folHlink>
        <a:srgbClr val="0097A7"/>
      </a:folHlink>
    </a:clrScheme>
    <a:fontScheme name="Custom 144">
      <a:majorFont>
        <a:latin typeface="Cavolini"/>
        <a:ea typeface=""/>
        <a:cs typeface=""/>
      </a:majorFont>
      <a:minorFont>
        <a:latin typeface="Poppi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Blue Horizon">
  <a:themeElements>
    <a:clrScheme name="Simple Light">
      <a:dk1>
        <a:srgbClr val="000000"/>
      </a:dk1>
      <a:lt1>
        <a:srgbClr val="FFFFFF"/>
      </a:lt1>
      <a:dk2>
        <a:srgbClr val="004266"/>
      </a:dk2>
      <a:lt2>
        <a:srgbClr val="F0F9FF"/>
      </a:lt2>
      <a:accent1>
        <a:srgbClr val="007FCC"/>
      </a:accent1>
      <a:accent2>
        <a:srgbClr val="888888"/>
      </a:accent2>
      <a:accent3>
        <a:srgbClr val="E7E7E7"/>
      </a:accent3>
      <a:accent4>
        <a:srgbClr val="E0F2FE"/>
      </a:accent4>
      <a:accent5>
        <a:srgbClr val="0163A3"/>
      </a:accent5>
      <a:accent6>
        <a:srgbClr val="B9E3FE"/>
      </a:accent6>
      <a:hlink>
        <a:srgbClr val="FF9900"/>
      </a:hlink>
      <a:folHlink>
        <a:srgbClr val="0097A7"/>
      </a:folHlink>
    </a:clrScheme>
    <a:fontScheme name="Custom 126">
      <a:majorFont>
        <a:latin typeface="Aptos ExtraBold"/>
        <a:ea typeface=""/>
        <a:cs typeface=""/>
      </a:majorFont>
      <a:minorFont>
        <a:latin typeface="Aptos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Soft Sage">
  <a:themeElements>
    <a:clrScheme name="Simple Light">
      <a:dk1>
        <a:srgbClr val="000000"/>
      </a:dk1>
      <a:lt1>
        <a:srgbClr val="FFFFFF"/>
      </a:lt1>
      <a:dk2>
        <a:srgbClr val="595959"/>
      </a:dk2>
      <a:lt2>
        <a:srgbClr val="EEEEEE"/>
      </a:lt2>
      <a:accent1>
        <a:srgbClr val="273C47"/>
      </a:accent1>
      <a:accent2>
        <a:srgbClr val="B5DCCA"/>
      </a:accent2>
      <a:accent3>
        <a:srgbClr val="F7F7F3"/>
      </a:accent3>
      <a:accent4>
        <a:srgbClr val="FBFAF8"/>
      </a:accent4>
      <a:accent5>
        <a:srgbClr val="595959"/>
      </a:accent5>
      <a:accent6>
        <a:srgbClr val="1A1A1A"/>
      </a:accent6>
      <a:hlink>
        <a:srgbClr val="0097A7"/>
      </a:hlink>
      <a:folHlink>
        <a:srgbClr val="0097A7"/>
      </a:folHlink>
    </a:clrScheme>
    <a:fontScheme name="Custom 134">
      <a:majorFont>
        <a:latin typeface="Posterama"/>
        <a:ea typeface=""/>
        <a:cs typeface=""/>
      </a:majorFont>
      <a:minorFont>
        <a:latin typeface="Poppi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 dockstate="right" visibility="0" width="350"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36D3AC83-3B4F-4C9C-9D1D-C5BC7BC5152F}">
  <we:reference id="wa200008583" version="1.0.0.1" store="en-US" storeType="OMEX"/>
  <we:alternateReferences>
    <we:reference id="wa200008583" version="1.0.0.1" store="wa200008583"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3DA9381B-B8D6-49A3-B849-277203C367E9}">
  <we:reference id="wa200007130" version="1.0.0.1" store="en-US" storeType="OMEX"/>
  <we:alternateReferences>
    <we:reference id="wa200007130" version="1.0.0.1" store="wa200007130"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E5DFD21-F030-4913-A53B-53AB3DF1C0E3}">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CD227D-A683-415D-A610-20912E1CEA19}">
  <ds:schemaRefs>
    <ds:schemaRef ds:uri="http://schemas.microsoft.com/sharepoint/v3/contenttype/forms"/>
  </ds:schemaRefs>
</ds:datastoreItem>
</file>

<file path=customXml/itemProps3.xml><?xml version="1.0" encoding="utf-8"?>
<ds:datastoreItem xmlns:ds="http://schemas.openxmlformats.org/officeDocument/2006/customXml" ds:itemID="{CCE11EC4-AF13-4A6E-A5E0-5A264B291FD2}">
  <ds:schemaRefs>
    <ds:schemaRef ds:uri="http://www.w3.org/XML/1998/namespace"/>
    <ds:schemaRef ds:uri="230e9df3-be65-4c73-a93b-d1236ebd677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purl.org/dc/terms/"/>
    <ds:schemaRef ds:uri="http://purl.org/dc/dcmitype/"/>
    <ds:schemaRef ds:uri="http://schemas.microsoft.com/sharepoint/v3"/>
    <ds:schemaRef ds:uri="16c05727-aa75-4e4a-9b5f-8a80a1165891"/>
    <ds:schemaRef ds:uri="71af3243-3dd4-4a8d-8c0d-dd76da1f02a5"/>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Classic corporate teach a course slides</Template>
  <TotalTime>0</TotalTime>
  <Words>1967</Words>
  <Application>Microsoft Office PowerPoint</Application>
  <PresentationFormat>Widescreen</PresentationFormat>
  <Paragraphs>231</Paragraphs>
  <Slides>31</Slides>
  <Notes>30</Notes>
  <HiddenSlides>0</HiddenSlides>
  <MMClips>0</MMClips>
  <ScaleCrop>false</ScaleCrop>
  <HeadingPairs>
    <vt:vector size="6" baseType="variant">
      <vt:variant>
        <vt:lpstr>Fonts Used</vt:lpstr>
      </vt:variant>
      <vt:variant>
        <vt:i4>17</vt:i4>
      </vt:variant>
      <vt:variant>
        <vt:lpstr>Theme</vt:lpstr>
      </vt:variant>
      <vt:variant>
        <vt:i4>9</vt:i4>
      </vt:variant>
      <vt:variant>
        <vt:lpstr>Slide Titles</vt:lpstr>
      </vt:variant>
      <vt:variant>
        <vt:i4>31</vt:i4>
      </vt:variant>
    </vt:vector>
  </HeadingPairs>
  <TitlesOfParts>
    <vt:vector size="57" baseType="lpstr">
      <vt:lpstr>Arial</vt:lpstr>
      <vt:lpstr>Book Antiqua</vt:lpstr>
      <vt:lpstr>Aptos Mono</vt:lpstr>
      <vt:lpstr>Calibri</vt:lpstr>
      <vt:lpstr>Poppins ExtraBold</vt:lpstr>
      <vt:lpstr>Courier New</vt:lpstr>
      <vt:lpstr>Avenir Next LT Pro</vt:lpstr>
      <vt:lpstr>Posterama</vt:lpstr>
      <vt:lpstr>Cambria</vt:lpstr>
      <vt:lpstr>Cavolini</vt:lpstr>
      <vt:lpstr>Aptos Light</vt:lpstr>
      <vt:lpstr>Ebrima</vt:lpstr>
      <vt:lpstr>Aptos ExtraBold</vt:lpstr>
      <vt:lpstr>Century Gothic</vt:lpstr>
      <vt:lpstr>Poppins</vt:lpstr>
      <vt:lpstr>Georgia</vt:lpstr>
      <vt:lpstr>Aptos</vt:lpstr>
      <vt:lpstr>Custom</vt:lpstr>
      <vt:lpstr>Clean Slate</vt:lpstr>
      <vt:lpstr>Aqua Breeze</vt:lpstr>
      <vt:lpstr>Figtree Fusion</vt:lpstr>
      <vt:lpstr>Cube Trace</vt:lpstr>
      <vt:lpstr>Mint Hive</vt:lpstr>
      <vt:lpstr>Paper Patch</vt:lpstr>
      <vt:lpstr>Blue Horizon</vt:lpstr>
      <vt:lpstr>Soft Sage</vt:lpstr>
      <vt:lpstr>PowerPoint Presentation</vt:lpstr>
      <vt:lpstr>Learning Outcomes and Session Objectives</vt:lpstr>
      <vt:lpstr>Week 7 Recap: Careers, CVs &amp; Cover Letters</vt:lpstr>
      <vt:lpstr>Understanding Recruitment and the Recruitment Process</vt:lpstr>
      <vt:lpstr>Understanding Recruitment and Its Importance</vt:lpstr>
      <vt:lpstr>Key Stages of the Recruitment Process</vt:lpstr>
      <vt:lpstr>Key Stages of the Recruitment Process</vt:lpstr>
      <vt:lpstr>The Recruitment Process and Its Importance</vt:lpstr>
      <vt:lpstr>Recruitment Process Roles:  Hiring Manager Duties &amp; Responsibilities</vt:lpstr>
      <vt:lpstr>HR Manager / HR Officer Duties and Responsibilities</vt:lpstr>
      <vt:lpstr>Recruiter / Talent Acquisition Specialist</vt:lpstr>
      <vt:lpstr>Key Duties of a Recruitment Coordinator / HR Assistant</vt:lpstr>
      <vt:lpstr>External Recruiter / Recruitment Agency Consultant Duties</vt:lpstr>
      <vt:lpstr>Recruitment processes:</vt:lpstr>
      <vt:lpstr>PowerPoint Presentation</vt:lpstr>
      <vt:lpstr>Key Lessons for Writing More Effective Job Adverts</vt:lpstr>
      <vt:lpstr>PowerPoint Presentation</vt:lpstr>
      <vt:lpstr>Preparing Before You Apply: Researching the Organisation</vt:lpstr>
      <vt:lpstr>How would you prepare after receiving an interview call?</vt:lpstr>
      <vt:lpstr>Five Essential Steps to Prepare for an Interview</vt:lpstr>
      <vt:lpstr>Group Task:  Interview Do’s and Don’ts</vt:lpstr>
      <vt:lpstr>What You Should Do in an Interview</vt:lpstr>
      <vt:lpstr>Common Interview Mistakes to Avoid</vt:lpstr>
      <vt:lpstr>Assignment 2: Job Interview Practical Task (50%)  What do you need to do?</vt:lpstr>
      <vt:lpstr>Assignment 2 Breakdown</vt:lpstr>
      <vt:lpstr>Assignment 2 Breakdown</vt:lpstr>
      <vt:lpstr>Assignment 2 Preparation</vt:lpstr>
      <vt:lpstr>Learning Outcomes and Objectives</vt:lpstr>
      <vt:lpstr>Next week (Week 9): Interview Skills &amp; Performance Techniques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7</dc:title>
  <dc:creator>Muhammad Cassamo</dc:creator>
  <cp:lastModifiedBy>Scott James</cp:lastModifiedBy>
  <cp:revision>4</cp:revision>
  <dcterms:created xsi:type="dcterms:W3CDTF">2024-06-10T18:41:54Z</dcterms:created>
  <dcterms:modified xsi:type="dcterms:W3CDTF">2026-06-06T19:53:50Z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