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
  </p:notesMasterIdLst>
  <p:sldIdLst>
    <p:sldId id="256" r:id="rId5"/>
  </p:sldIdLst>
  <p:sldSz cx="21945600" cy="32918400"/>
  <p:notesSz cx="6858000" cy="9144000"/>
  <p:defaultTextStyle>
    <a:defPPr>
      <a:defRPr lang="en-US"/>
    </a:defPPr>
    <a:lvl1pPr marL="0" algn="l" defTabSz="2633472" rtl="0" eaLnBrk="1" latinLnBrk="0" hangingPunct="1">
      <a:defRPr sz="5184" kern="1200">
        <a:solidFill>
          <a:schemeClr val="tx1"/>
        </a:solidFill>
        <a:latin typeface="+mn-lt"/>
        <a:ea typeface="+mn-ea"/>
        <a:cs typeface="+mn-cs"/>
      </a:defRPr>
    </a:lvl1pPr>
    <a:lvl2pPr marL="1316736" algn="l" defTabSz="2633472" rtl="0" eaLnBrk="1" latinLnBrk="0" hangingPunct="1">
      <a:defRPr sz="5184" kern="1200">
        <a:solidFill>
          <a:schemeClr val="tx1"/>
        </a:solidFill>
        <a:latin typeface="+mn-lt"/>
        <a:ea typeface="+mn-ea"/>
        <a:cs typeface="+mn-cs"/>
      </a:defRPr>
    </a:lvl2pPr>
    <a:lvl3pPr marL="2633472" algn="l" defTabSz="2633472" rtl="0" eaLnBrk="1" latinLnBrk="0" hangingPunct="1">
      <a:defRPr sz="5184" kern="1200">
        <a:solidFill>
          <a:schemeClr val="tx1"/>
        </a:solidFill>
        <a:latin typeface="+mn-lt"/>
        <a:ea typeface="+mn-ea"/>
        <a:cs typeface="+mn-cs"/>
      </a:defRPr>
    </a:lvl3pPr>
    <a:lvl4pPr marL="3950208" algn="l" defTabSz="2633472" rtl="0" eaLnBrk="1" latinLnBrk="0" hangingPunct="1">
      <a:defRPr sz="5184" kern="1200">
        <a:solidFill>
          <a:schemeClr val="tx1"/>
        </a:solidFill>
        <a:latin typeface="+mn-lt"/>
        <a:ea typeface="+mn-ea"/>
        <a:cs typeface="+mn-cs"/>
      </a:defRPr>
    </a:lvl4pPr>
    <a:lvl5pPr marL="5266944" algn="l" defTabSz="2633472" rtl="0" eaLnBrk="1" latinLnBrk="0" hangingPunct="1">
      <a:defRPr sz="5184" kern="1200">
        <a:solidFill>
          <a:schemeClr val="tx1"/>
        </a:solidFill>
        <a:latin typeface="+mn-lt"/>
        <a:ea typeface="+mn-ea"/>
        <a:cs typeface="+mn-cs"/>
      </a:defRPr>
    </a:lvl5pPr>
    <a:lvl6pPr marL="6583680" algn="l" defTabSz="2633472" rtl="0" eaLnBrk="1" latinLnBrk="0" hangingPunct="1">
      <a:defRPr sz="5184" kern="1200">
        <a:solidFill>
          <a:schemeClr val="tx1"/>
        </a:solidFill>
        <a:latin typeface="+mn-lt"/>
        <a:ea typeface="+mn-ea"/>
        <a:cs typeface="+mn-cs"/>
      </a:defRPr>
    </a:lvl6pPr>
    <a:lvl7pPr marL="7900416" algn="l" defTabSz="2633472" rtl="0" eaLnBrk="1" latinLnBrk="0" hangingPunct="1">
      <a:defRPr sz="5184" kern="1200">
        <a:solidFill>
          <a:schemeClr val="tx1"/>
        </a:solidFill>
        <a:latin typeface="+mn-lt"/>
        <a:ea typeface="+mn-ea"/>
        <a:cs typeface="+mn-cs"/>
      </a:defRPr>
    </a:lvl7pPr>
    <a:lvl8pPr marL="9217152" algn="l" defTabSz="2633472" rtl="0" eaLnBrk="1" latinLnBrk="0" hangingPunct="1">
      <a:defRPr sz="5184" kern="1200">
        <a:solidFill>
          <a:schemeClr val="tx1"/>
        </a:solidFill>
        <a:latin typeface="+mn-lt"/>
        <a:ea typeface="+mn-ea"/>
        <a:cs typeface="+mn-cs"/>
      </a:defRPr>
    </a:lvl8pPr>
    <a:lvl9pPr marL="10533888" algn="l" defTabSz="2633472" rtl="0" eaLnBrk="1" latinLnBrk="0" hangingPunct="1">
      <a:defRPr sz="5184"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981" autoAdjust="0"/>
    <p:restoredTop sz="94660"/>
  </p:normalViewPr>
  <p:slideViewPr>
    <p:cSldViewPr snapToGrid="0">
      <p:cViewPr>
        <p:scale>
          <a:sx n="50" d="100"/>
          <a:sy n="50" d="100"/>
        </p:scale>
        <p:origin x="3390" y="36"/>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7803D2B-B365-4F2D-AD84-5348983D60CA}" type="datetimeFigureOut">
              <a:rPr lang="en-GB" smtClean="0"/>
              <a:t>04/12/2020</a:t>
            </a:fld>
            <a:endParaRPr lang="en-GB"/>
          </a:p>
        </p:txBody>
      </p:sp>
      <p:sp>
        <p:nvSpPr>
          <p:cNvPr id="4" name="Slide Image Placeholder 3"/>
          <p:cNvSpPr>
            <a:spLocks noGrp="1" noRot="1" noChangeAspect="1"/>
          </p:cNvSpPr>
          <p:nvPr>
            <p:ph type="sldImg" idx="2"/>
          </p:nvPr>
        </p:nvSpPr>
        <p:spPr>
          <a:xfrm>
            <a:off x="2400300" y="1143000"/>
            <a:ext cx="2057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16353E-C028-438C-A909-6975BCA2591E}" type="slidenum">
              <a:rPr lang="en-GB" smtClean="0"/>
              <a:t>‹#›</a:t>
            </a:fld>
            <a:endParaRPr lang="en-GB"/>
          </a:p>
        </p:txBody>
      </p:sp>
    </p:spTree>
    <p:extLst>
      <p:ext uri="{BB962C8B-B14F-4D97-AF65-F5344CB8AC3E}">
        <p14:creationId xmlns:p14="http://schemas.microsoft.com/office/powerpoint/2010/main" val="38838040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716353E-C028-438C-A909-6975BCA2591E}" type="slidenum">
              <a:rPr lang="en-GB" smtClean="0"/>
              <a:t>1</a:t>
            </a:fld>
            <a:endParaRPr lang="en-GB"/>
          </a:p>
        </p:txBody>
      </p:sp>
    </p:spTree>
    <p:extLst>
      <p:ext uri="{BB962C8B-B14F-4D97-AF65-F5344CB8AC3E}">
        <p14:creationId xmlns:p14="http://schemas.microsoft.com/office/powerpoint/2010/main" val="37137162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3016A-F744-4D46-8A58-CA9DFBCB3577}"/>
              </a:ext>
            </a:extLst>
          </p:cNvPr>
          <p:cNvSpPr>
            <a:spLocks noGrp="1"/>
          </p:cNvSpPr>
          <p:nvPr>
            <p:ph type="ctrTitle"/>
          </p:nvPr>
        </p:nvSpPr>
        <p:spPr>
          <a:xfrm>
            <a:off x="2743200" y="5387342"/>
            <a:ext cx="16459200" cy="1146048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2D2B07-B588-4972-B6D5-2ABE7FED02E7}"/>
              </a:ext>
            </a:extLst>
          </p:cNvPr>
          <p:cNvSpPr>
            <a:spLocks noGrp="1"/>
          </p:cNvSpPr>
          <p:nvPr>
            <p:ph type="subTitle" idx="1"/>
          </p:nvPr>
        </p:nvSpPr>
        <p:spPr>
          <a:xfrm>
            <a:off x="2743200" y="17289782"/>
            <a:ext cx="16459200" cy="7947658"/>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CEB449-B319-4DAF-89A0-17DE7D39AF58}"/>
              </a:ext>
            </a:extLst>
          </p:cNvPr>
          <p:cNvSpPr>
            <a:spLocks noGrp="1"/>
          </p:cNvSpPr>
          <p:nvPr>
            <p:ph type="dt" sz="half" idx="10"/>
          </p:nvPr>
        </p:nvSpPr>
        <p:spPr/>
        <p:txBody>
          <a:bodyPr/>
          <a:lstStyle/>
          <a:p>
            <a:fld id="{D8ABE038-1FE0-4B75-83D0-C019A1F60C0F}" type="datetimeFigureOut">
              <a:rPr lang="en-GB" smtClean="0"/>
              <a:t>04/12/2020</a:t>
            </a:fld>
            <a:endParaRPr lang="en-GB"/>
          </a:p>
        </p:txBody>
      </p:sp>
      <p:sp>
        <p:nvSpPr>
          <p:cNvPr id="5" name="Footer Placeholder 4">
            <a:extLst>
              <a:ext uri="{FF2B5EF4-FFF2-40B4-BE49-F238E27FC236}">
                <a16:creationId xmlns:a16="http://schemas.microsoft.com/office/drawing/2014/main" id="{310A497B-0723-4877-A2FF-58A961B8AE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21A097-7014-47EF-B52B-E9EADEB317AC}"/>
              </a:ext>
            </a:extLst>
          </p:cNvPr>
          <p:cNvSpPr>
            <a:spLocks noGrp="1"/>
          </p:cNvSpPr>
          <p:nvPr>
            <p:ph type="sldNum" sz="quarter" idx="12"/>
          </p:nvPr>
        </p:nvSpPr>
        <p:spPr/>
        <p:txBody>
          <a:bodyPr/>
          <a:lstStyle/>
          <a:p>
            <a:fld id="{2C079450-6775-4C92-9F98-0D51890733AD}" type="slidenum">
              <a:rPr lang="en-GB" smtClean="0"/>
              <a:t>‹#›</a:t>
            </a:fld>
            <a:endParaRPr lang="en-GB"/>
          </a:p>
        </p:txBody>
      </p:sp>
    </p:spTree>
    <p:extLst>
      <p:ext uri="{BB962C8B-B14F-4D97-AF65-F5344CB8AC3E}">
        <p14:creationId xmlns:p14="http://schemas.microsoft.com/office/powerpoint/2010/main" val="3849271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E73FD-97A6-4711-A763-56ADE5F0CD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71647C-7DFD-4F0C-9787-0C46DF1C46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9530CC-050C-46CA-B663-3A45140DD5BF}"/>
              </a:ext>
            </a:extLst>
          </p:cNvPr>
          <p:cNvSpPr>
            <a:spLocks noGrp="1"/>
          </p:cNvSpPr>
          <p:nvPr>
            <p:ph type="dt" sz="half" idx="10"/>
          </p:nvPr>
        </p:nvSpPr>
        <p:spPr/>
        <p:txBody>
          <a:bodyPr/>
          <a:lstStyle/>
          <a:p>
            <a:fld id="{D8ABE038-1FE0-4B75-83D0-C019A1F60C0F}" type="datetimeFigureOut">
              <a:rPr lang="en-GB" smtClean="0"/>
              <a:t>04/12/2020</a:t>
            </a:fld>
            <a:endParaRPr lang="en-GB"/>
          </a:p>
        </p:txBody>
      </p:sp>
      <p:sp>
        <p:nvSpPr>
          <p:cNvPr id="5" name="Footer Placeholder 4">
            <a:extLst>
              <a:ext uri="{FF2B5EF4-FFF2-40B4-BE49-F238E27FC236}">
                <a16:creationId xmlns:a16="http://schemas.microsoft.com/office/drawing/2014/main" id="{51874B6C-4D01-4F49-8D11-98FD6CE5FD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8D3B0B-6BE4-4EEB-9B86-AB538B7FC6B9}"/>
              </a:ext>
            </a:extLst>
          </p:cNvPr>
          <p:cNvSpPr>
            <a:spLocks noGrp="1"/>
          </p:cNvSpPr>
          <p:nvPr>
            <p:ph type="sldNum" sz="quarter" idx="12"/>
          </p:nvPr>
        </p:nvSpPr>
        <p:spPr/>
        <p:txBody>
          <a:bodyPr/>
          <a:lstStyle/>
          <a:p>
            <a:fld id="{2C079450-6775-4C92-9F98-0D51890733AD}" type="slidenum">
              <a:rPr lang="en-GB" smtClean="0"/>
              <a:t>‹#›</a:t>
            </a:fld>
            <a:endParaRPr lang="en-GB"/>
          </a:p>
        </p:txBody>
      </p:sp>
    </p:spTree>
    <p:extLst>
      <p:ext uri="{BB962C8B-B14F-4D97-AF65-F5344CB8AC3E}">
        <p14:creationId xmlns:p14="http://schemas.microsoft.com/office/powerpoint/2010/main" val="1152381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CC121-44F8-43A0-B168-348F052D72D8}"/>
              </a:ext>
            </a:extLst>
          </p:cNvPr>
          <p:cNvSpPr>
            <a:spLocks noGrp="1"/>
          </p:cNvSpPr>
          <p:nvPr>
            <p:ph type="title"/>
          </p:nvPr>
        </p:nvSpPr>
        <p:spPr>
          <a:xfrm>
            <a:off x="1497330" y="8206745"/>
            <a:ext cx="18928080" cy="13693138"/>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7799D4D-BBDB-44B0-BCB0-BA3048C8A22B}"/>
              </a:ext>
            </a:extLst>
          </p:cNvPr>
          <p:cNvSpPr>
            <a:spLocks noGrp="1"/>
          </p:cNvSpPr>
          <p:nvPr>
            <p:ph type="body" idx="1"/>
          </p:nvPr>
        </p:nvSpPr>
        <p:spPr>
          <a:xfrm>
            <a:off x="1497330" y="22029425"/>
            <a:ext cx="18928080" cy="7200898"/>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A7F62FF-D32F-4E6A-8BE4-10CCAF27FE53}"/>
              </a:ext>
            </a:extLst>
          </p:cNvPr>
          <p:cNvSpPr>
            <a:spLocks noGrp="1"/>
          </p:cNvSpPr>
          <p:nvPr>
            <p:ph type="dt" sz="half" idx="10"/>
          </p:nvPr>
        </p:nvSpPr>
        <p:spPr/>
        <p:txBody>
          <a:bodyPr/>
          <a:lstStyle/>
          <a:p>
            <a:fld id="{D8ABE038-1FE0-4B75-83D0-C019A1F60C0F}" type="datetimeFigureOut">
              <a:rPr lang="en-GB" smtClean="0"/>
              <a:t>04/12/2020</a:t>
            </a:fld>
            <a:endParaRPr lang="en-GB"/>
          </a:p>
        </p:txBody>
      </p:sp>
      <p:sp>
        <p:nvSpPr>
          <p:cNvPr id="5" name="Footer Placeholder 4">
            <a:extLst>
              <a:ext uri="{FF2B5EF4-FFF2-40B4-BE49-F238E27FC236}">
                <a16:creationId xmlns:a16="http://schemas.microsoft.com/office/drawing/2014/main" id="{69B50282-51F5-4688-B28C-E8B08C3A01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0C066C-5E8B-42A8-872C-7E34C7E9F724}"/>
              </a:ext>
            </a:extLst>
          </p:cNvPr>
          <p:cNvSpPr>
            <a:spLocks noGrp="1"/>
          </p:cNvSpPr>
          <p:nvPr>
            <p:ph type="sldNum" sz="quarter" idx="12"/>
          </p:nvPr>
        </p:nvSpPr>
        <p:spPr/>
        <p:txBody>
          <a:bodyPr/>
          <a:lstStyle/>
          <a:p>
            <a:fld id="{2C079450-6775-4C92-9F98-0D51890733AD}" type="slidenum">
              <a:rPr lang="en-GB" smtClean="0"/>
              <a:t>‹#›</a:t>
            </a:fld>
            <a:endParaRPr lang="en-GB"/>
          </a:p>
        </p:txBody>
      </p:sp>
    </p:spTree>
    <p:extLst>
      <p:ext uri="{BB962C8B-B14F-4D97-AF65-F5344CB8AC3E}">
        <p14:creationId xmlns:p14="http://schemas.microsoft.com/office/powerpoint/2010/main" val="13012485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A92A6-5D9A-41FE-8B6E-96B8C2D1C5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D815BC-E0F8-4656-83E9-63C849EAA0BB}"/>
              </a:ext>
            </a:extLst>
          </p:cNvPr>
          <p:cNvSpPr>
            <a:spLocks noGrp="1"/>
          </p:cNvSpPr>
          <p:nvPr>
            <p:ph sz="half" idx="1"/>
          </p:nvPr>
        </p:nvSpPr>
        <p:spPr>
          <a:xfrm>
            <a:off x="1508760" y="8763000"/>
            <a:ext cx="932688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302ED1-E684-4A5A-BD61-71DD7CE5C5BD}"/>
              </a:ext>
            </a:extLst>
          </p:cNvPr>
          <p:cNvSpPr>
            <a:spLocks noGrp="1"/>
          </p:cNvSpPr>
          <p:nvPr>
            <p:ph sz="half" idx="2"/>
          </p:nvPr>
        </p:nvSpPr>
        <p:spPr>
          <a:xfrm>
            <a:off x="11109960" y="8763000"/>
            <a:ext cx="932688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5C1068A-CE84-468B-8BD4-8BAE7072B8C9}"/>
              </a:ext>
            </a:extLst>
          </p:cNvPr>
          <p:cNvSpPr>
            <a:spLocks noGrp="1"/>
          </p:cNvSpPr>
          <p:nvPr>
            <p:ph type="dt" sz="half" idx="10"/>
          </p:nvPr>
        </p:nvSpPr>
        <p:spPr/>
        <p:txBody>
          <a:bodyPr/>
          <a:lstStyle/>
          <a:p>
            <a:fld id="{D8ABE038-1FE0-4B75-83D0-C019A1F60C0F}" type="datetimeFigureOut">
              <a:rPr lang="en-GB" smtClean="0"/>
              <a:t>04/12/2020</a:t>
            </a:fld>
            <a:endParaRPr lang="en-GB"/>
          </a:p>
        </p:txBody>
      </p:sp>
      <p:sp>
        <p:nvSpPr>
          <p:cNvPr id="6" name="Footer Placeholder 5">
            <a:extLst>
              <a:ext uri="{FF2B5EF4-FFF2-40B4-BE49-F238E27FC236}">
                <a16:creationId xmlns:a16="http://schemas.microsoft.com/office/drawing/2014/main" id="{30DC5759-BE3D-4E33-A43C-E59DB95E87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D6F030-DD3D-4250-A0F0-0E02874B34D5}"/>
              </a:ext>
            </a:extLst>
          </p:cNvPr>
          <p:cNvSpPr>
            <a:spLocks noGrp="1"/>
          </p:cNvSpPr>
          <p:nvPr>
            <p:ph type="sldNum" sz="quarter" idx="12"/>
          </p:nvPr>
        </p:nvSpPr>
        <p:spPr/>
        <p:txBody>
          <a:bodyPr/>
          <a:lstStyle/>
          <a:p>
            <a:fld id="{2C079450-6775-4C92-9F98-0D51890733AD}" type="slidenum">
              <a:rPr lang="en-GB" smtClean="0"/>
              <a:t>‹#›</a:t>
            </a:fld>
            <a:endParaRPr lang="en-GB"/>
          </a:p>
        </p:txBody>
      </p:sp>
    </p:spTree>
    <p:extLst>
      <p:ext uri="{BB962C8B-B14F-4D97-AF65-F5344CB8AC3E}">
        <p14:creationId xmlns:p14="http://schemas.microsoft.com/office/powerpoint/2010/main" val="8229746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0881A-5E23-4017-BDE0-383473858DEE}"/>
              </a:ext>
            </a:extLst>
          </p:cNvPr>
          <p:cNvSpPr>
            <a:spLocks noGrp="1"/>
          </p:cNvSpPr>
          <p:nvPr>
            <p:ph type="title"/>
          </p:nvPr>
        </p:nvSpPr>
        <p:spPr>
          <a:xfrm>
            <a:off x="1511618" y="1752603"/>
            <a:ext cx="1892808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3FB274-D64F-4082-9672-D08A3C8CC9EC}"/>
              </a:ext>
            </a:extLst>
          </p:cNvPr>
          <p:cNvSpPr>
            <a:spLocks noGrp="1"/>
          </p:cNvSpPr>
          <p:nvPr>
            <p:ph type="body" idx="1"/>
          </p:nvPr>
        </p:nvSpPr>
        <p:spPr>
          <a:xfrm>
            <a:off x="1511619" y="8069582"/>
            <a:ext cx="9284017" cy="3954778"/>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E9529FF-BD67-4D82-9E44-B8BFA373120D}"/>
              </a:ext>
            </a:extLst>
          </p:cNvPr>
          <p:cNvSpPr>
            <a:spLocks noGrp="1"/>
          </p:cNvSpPr>
          <p:nvPr>
            <p:ph sz="half" idx="2"/>
          </p:nvPr>
        </p:nvSpPr>
        <p:spPr>
          <a:xfrm>
            <a:off x="1511619" y="12024360"/>
            <a:ext cx="928401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185745B-958E-4D05-89F8-05EC86FE3DFC}"/>
              </a:ext>
            </a:extLst>
          </p:cNvPr>
          <p:cNvSpPr>
            <a:spLocks noGrp="1"/>
          </p:cNvSpPr>
          <p:nvPr>
            <p:ph type="body" sz="quarter" idx="3"/>
          </p:nvPr>
        </p:nvSpPr>
        <p:spPr>
          <a:xfrm>
            <a:off x="11109960" y="8069582"/>
            <a:ext cx="9329738" cy="3954778"/>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05E97E-3F71-465B-ACBC-7D825765BA1E}"/>
              </a:ext>
            </a:extLst>
          </p:cNvPr>
          <p:cNvSpPr>
            <a:spLocks noGrp="1"/>
          </p:cNvSpPr>
          <p:nvPr>
            <p:ph sz="quarter" idx="4"/>
          </p:nvPr>
        </p:nvSpPr>
        <p:spPr>
          <a:xfrm>
            <a:off x="11109960" y="12024360"/>
            <a:ext cx="9329738"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186A6F4-26E3-45AD-A27C-A8C95371DC84}"/>
              </a:ext>
            </a:extLst>
          </p:cNvPr>
          <p:cNvSpPr>
            <a:spLocks noGrp="1"/>
          </p:cNvSpPr>
          <p:nvPr>
            <p:ph type="dt" sz="half" idx="10"/>
          </p:nvPr>
        </p:nvSpPr>
        <p:spPr/>
        <p:txBody>
          <a:bodyPr/>
          <a:lstStyle/>
          <a:p>
            <a:fld id="{D8ABE038-1FE0-4B75-83D0-C019A1F60C0F}" type="datetimeFigureOut">
              <a:rPr lang="en-GB" smtClean="0"/>
              <a:t>04/12/2020</a:t>
            </a:fld>
            <a:endParaRPr lang="en-GB"/>
          </a:p>
        </p:txBody>
      </p:sp>
      <p:sp>
        <p:nvSpPr>
          <p:cNvPr id="8" name="Footer Placeholder 7">
            <a:extLst>
              <a:ext uri="{FF2B5EF4-FFF2-40B4-BE49-F238E27FC236}">
                <a16:creationId xmlns:a16="http://schemas.microsoft.com/office/drawing/2014/main" id="{7EC43EC2-939D-44B7-A991-4454325B7C0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14EB905-0AC7-4684-81B8-FF1A4B93EA57}"/>
              </a:ext>
            </a:extLst>
          </p:cNvPr>
          <p:cNvSpPr>
            <a:spLocks noGrp="1"/>
          </p:cNvSpPr>
          <p:nvPr>
            <p:ph type="sldNum" sz="quarter" idx="12"/>
          </p:nvPr>
        </p:nvSpPr>
        <p:spPr/>
        <p:txBody>
          <a:bodyPr/>
          <a:lstStyle/>
          <a:p>
            <a:fld id="{2C079450-6775-4C92-9F98-0D51890733AD}" type="slidenum">
              <a:rPr lang="en-GB" smtClean="0"/>
              <a:t>‹#›</a:t>
            </a:fld>
            <a:endParaRPr lang="en-GB"/>
          </a:p>
        </p:txBody>
      </p:sp>
    </p:spTree>
    <p:extLst>
      <p:ext uri="{BB962C8B-B14F-4D97-AF65-F5344CB8AC3E}">
        <p14:creationId xmlns:p14="http://schemas.microsoft.com/office/powerpoint/2010/main" val="2644654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263B8-9CBA-44A9-85AE-43D3AEEDAD5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73880A-3762-4761-8119-620DC8D99CC6}"/>
              </a:ext>
            </a:extLst>
          </p:cNvPr>
          <p:cNvSpPr>
            <a:spLocks noGrp="1"/>
          </p:cNvSpPr>
          <p:nvPr>
            <p:ph type="dt" sz="half" idx="10"/>
          </p:nvPr>
        </p:nvSpPr>
        <p:spPr/>
        <p:txBody>
          <a:bodyPr/>
          <a:lstStyle/>
          <a:p>
            <a:fld id="{D8ABE038-1FE0-4B75-83D0-C019A1F60C0F}" type="datetimeFigureOut">
              <a:rPr lang="en-GB" smtClean="0"/>
              <a:t>04/12/2020</a:t>
            </a:fld>
            <a:endParaRPr lang="en-GB"/>
          </a:p>
        </p:txBody>
      </p:sp>
      <p:sp>
        <p:nvSpPr>
          <p:cNvPr id="4" name="Footer Placeholder 3">
            <a:extLst>
              <a:ext uri="{FF2B5EF4-FFF2-40B4-BE49-F238E27FC236}">
                <a16:creationId xmlns:a16="http://schemas.microsoft.com/office/drawing/2014/main" id="{9903107B-0D9C-46D0-8864-E1F2523936E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8EF9458-3142-4CB9-88B8-EC8D6B5018AD}"/>
              </a:ext>
            </a:extLst>
          </p:cNvPr>
          <p:cNvSpPr>
            <a:spLocks noGrp="1"/>
          </p:cNvSpPr>
          <p:nvPr>
            <p:ph type="sldNum" sz="quarter" idx="12"/>
          </p:nvPr>
        </p:nvSpPr>
        <p:spPr/>
        <p:txBody>
          <a:bodyPr/>
          <a:lstStyle/>
          <a:p>
            <a:fld id="{2C079450-6775-4C92-9F98-0D51890733AD}" type="slidenum">
              <a:rPr lang="en-GB" smtClean="0"/>
              <a:t>‹#›</a:t>
            </a:fld>
            <a:endParaRPr lang="en-GB"/>
          </a:p>
        </p:txBody>
      </p:sp>
    </p:spTree>
    <p:extLst>
      <p:ext uri="{BB962C8B-B14F-4D97-AF65-F5344CB8AC3E}">
        <p14:creationId xmlns:p14="http://schemas.microsoft.com/office/powerpoint/2010/main" val="21931042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2240F2-9941-4445-A7C5-332040588656}"/>
              </a:ext>
            </a:extLst>
          </p:cNvPr>
          <p:cNvSpPr>
            <a:spLocks noGrp="1"/>
          </p:cNvSpPr>
          <p:nvPr>
            <p:ph type="dt" sz="half" idx="10"/>
          </p:nvPr>
        </p:nvSpPr>
        <p:spPr/>
        <p:txBody>
          <a:bodyPr/>
          <a:lstStyle/>
          <a:p>
            <a:fld id="{D8ABE038-1FE0-4B75-83D0-C019A1F60C0F}" type="datetimeFigureOut">
              <a:rPr lang="en-GB" smtClean="0"/>
              <a:t>04/12/2020</a:t>
            </a:fld>
            <a:endParaRPr lang="en-GB"/>
          </a:p>
        </p:txBody>
      </p:sp>
      <p:sp>
        <p:nvSpPr>
          <p:cNvPr id="3" name="Footer Placeholder 2">
            <a:extLst>
              <a:ext uri="{FF2B5EF4-FFF2-40B4-BE49-F238E27FC236}">
                <a16:creationId xmlns:a16="http://schemas.microsoft.com/office/drawing/2014/main" id="{102DCA34-1A23-43B2-B77D-82FF4B847D8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0125EBF-C0BA-4DBE-B5CD-F62753EDCDF9}"/>
              </a:ext>
            </a:extLst>
          </p:cNvPr>
          <p:cNvSpPr>
            <a:spLocks noGrp="1"/>
          </p:cNvSpPr>
          <p:nvPr>
            <p:ph type="sldNum" sz="quarter" idx="12"/>
          </p:nvPr>
        </p:nvSpPr>
        <p:spPr/>
        <p:txBody>
          <a:bodyPr/>
          <a:lstStyle/>
          <a:p>
            <a:fld id="{2C079450-6775-4C92-9F98-0D51890733AD}" type="slidenum">
              <a:rPr lang="en-GB" smtClean="0"/>
              <a:t>‹#›</a:t>
            </a:fld>
            <a:endParaRPr lang="en-GB"/>
          </a:p>
        </p:txBody>
      </p:sp>
    </p:spTree>
    <p:extLst>
      <p:ext uri="{BB962C8B-B14F-4D97-AF65-F5344CB8AC3E}">
        <p14:creationId xmlns:p14="http://schemas.microsoft.com/office/powerpoint/2010/main" val="1883813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3D7016-A28C-4BA7-9AA7-9CEBC300463E}"/>
              </a:ext>
            </a:extLst>
          </p:cNvPr>
          <p:cNvSpPr>
            <a:spLocks noGrp="1"/>
          </p:cNvSpPr>
          <p:nvPr>
            <p:ph type="title"/>
          </p:nvPr>
        </p:nvSpPr>
        <p:spPr>
          <a:xfrm>
            <a:off x="1511619" y="2194560"/>
            <a:ext cx="7078027" cy="768096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5F9A50A-BC03-4751-99E1-EA33C83C6FCC}"/>
              </a:ext>
            </a:extLst>
          </p:cNvPr>
          <p:cNvSpPr>
            <a:spLocks noGrp="1"/>
          </p:cNvSpPr>
          <p:nvPr>
            <p:ph idx="1"/>
          </p:nvPr>
        </p:nvSpPr>
        <p:spPr>
          <a:xfrm>
            <a:off x="9329738" y="4739642"/>
            <a:ext cx="11109960" cy="233934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A2AC326-7FBE-4F60-9AF8-0BE195D9CBCD}"/>
              </a:ext>
            </a:extLst>
          </p:cNvPr>
          <p:cNvSpPr>
            <a:spLocks noGrp="1"/>
          </p:cNvSpPr>
          <p:nvPr>
            <p:ph type="body" sz="half" idx="2"/>
          </p:nvPr>
        </p:nvSpPr>
        <p:spPr>
          <a:xfrm>
            <a:off x="1511619" y="9875520"/>
            <a:ext cx="7078027" cy="1829562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F1951B-4B06-4592-A4D9-DB3990A1D9DE}"/>
              </a:ext>
            </a:extLst>
          </p:cNvPr>
          <p:cNvSpPr>
            <a:spLocks noGrp="1"/>
          </p:cNvSpPr>
          <p:nvPr>
            <p:ph type="dt" sz="half" idx="10"/>
          </p:nvPr>
        </p:nvSpPr>
        <p:spPr/>
        <p:txBody>
          <a:bodyPr/>
          <a:lstStyle/>
          <a:p>
            <a:fld id="{D8ABE038-1FE0-4B75-83D0-C019A1F60C0F}" type="datetimeFigureOut">
              <a:rPr lang="en-GB" smtClean="0"/>
              <a:t>04/12/2020</a:t>
            </a:fld>
            <a:endParaRPr lang="en-GB"/>
          </a:p>
        </p:txBody>
      </p:sp>
      <p:sp>
        <p:nvSpPr>
          <p:cNvPr id="6" name="Footer Placeholder 5">
            <a:extLst>
              <a:ext uri="{FF2B5EF4-FFF2-40B4-BE49-F238E27FC236}">
                <a16:creationId xmlns:a16="http://schemas.microsoft.com/office/drawing/2014/main" id="{7C683C9A-B15C-4F6E-B663-848E767D5D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A7F0349-16F1-413B-AA01-345DEB27A41E}"/>
              </a:ext>
            </a:extLst>
          </p:cNvPr>
          <p:cNvSpPr>
            <a:spLocks noGrp="1"/>
          </p:cNvSpPr>
          <p:nvPr>
            <p:ph type="sldNum" sz="quarter" idx="12"/>
          </p:nvPr>
        </p:nvSpPr>
        <p:spPr/>
        <p:txBody>
          <a:bodyPr/>
          <a:lstStyle/>
          <a:p>
            <a:fld id="{2C079450-6775-4C92-9F98-0D51890733AD}" type="slidenum">
              <a:rPr lang="en-GB" smtClean="0"/>
              <a:t>‹#›</a:t>
            </a:fld>
            <a:endParaRPr lang="en-GB"/>
          </a:p>
        </p:txBody>
      </p:sp>
    </p:spTree>
    <p:extLst>
      <p:ext uri="{BB962C8B-B14F-4D97-AF65-F5344CB8AC3E}">
        <p14:creationId xmlns:p14="http://schemas.microsoft.com/office/powerpoint/2010/main" val="1222786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043D5-4112-4824-8B89-63E262401E0C}"/>
              </a:ext>
            </a:extLst>
          </p:cNvPr>
          <p:cNvSpPr>
            <a:spLocks noGrp="1"/>
          </p:cNvSpPr>
          <p:nvPr>
            <p:ph type="title"/>
          </p:nvPr>
        </p:nvSpPr>
        <p:spPr>
          <a:xfrm>
            <a:off x="1511619" y="2194560"/>
            <a:ext cx="7078027" cy="768096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54648ED-BDD2-40E1-9B90-36C5C41A64A9}"/>
              </a:ext>
            </a:extLst>
          </p:cNvPr>
          <p:cNvSpPr>
            <a:spLocks noGrp="1"/>
          </p:cNvSpPr>
          <p:nvPr>
            <p:ph type="pic" idx="1"/>
          </p:nvPr>
        </p:nvSpPr>
        <p:spPr>
          <a:xfrm>
            <a:off x="9329738" y="4739642"/>
            <a:ext cx="11109960" cy="233934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BC2545-1488-4227-A816-E70FE992A225}"/>
              </a:ext>
            </a:extLst>
          </p:cNvPr>
          <p:cNvSpPr>
            <a:spLocks noGrp="1"/>
          </p:cNvSpPr>
          <p:nvPr>
            <p:ph type="body" sz="half" idx="2"/>
          </p:nvPr>
        </p:nvSpPr>
        <p:spPr>
          <a:xfrm>
            <a:off x="1511619" y="9875520"/>
            <a:ext cx="7078027" cy="1829562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F2B63A-1398-46E6-886F-923BEDF99D28}"/>
              </a:ext>
            </a:extLst>
          </p:cNvPr>
          <p:cNvSpPr>
            <a:spLocks noGrp="1"/>
          </p:cNvSpPr>
          <p:nvPr>
            <p:ph type="dt" sz="half" idx="10"/>
          </p:nvPr>
        </p:nvSpPr>
        <p:spPr/>
        <p:txBody>
          <a:bodyPr/>
          <a:lstStyle/>
          <a:p>
            <a:fld id="{D8ABE038-1FE0-4B75-83D0-C019A1F60C0F}" type="datetimeFigureOut">
              <a:rPr lang="en-GB" smtClean="0"/>
              <a:t>04/12/2020</a:t>
            </a:fld>
            <a:endParaRPr lang="en-GB"/>
          </a:p>
        </p:txBody>
      </p:sp>
      <p:sp>
        <p:nvSpPr>
          <p:cNvPr id="6" name="Footer Placeholder 5">
            <a:extLst>
              <a:ext uri="{FF2B5EF4-FFF2-40B4-BE49-F238E27FC236}">
                <a16:creationId xmlns:a16="http://schemas.microsoft.com/office/drawing/2014/main" id="{4531DB37-2529-4684-A5F8-8311C67205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3257BC-7B3A-4D14-A42D-25970A035207}"/>
              </a:ext>
            </a:extLst>
          </p:cNvPr>
          <p:cNvSpPr>
            <a:spLocks noGrp="1"/>
          </p:cNvSpPr>
          <p:nvPr>
            <p:ph type="sldNum" sz="quarter" idx="12"/>
          </p:nvPr>
        </p:nvSpPr>
        <p:spPr/>
        <p:txBody>
          <a:bodyPr/>
          <a:lstStyle/>
          <a:p>
            <a:fld id="{2C079450-6775-4C92-9F98-0D51890733AD}" type="slidenum">
              <a:rPr lang="en-GB" smtClean="0"/>
              <a:t>‹#›</a:t>
            </a:fld>
            <a:endParaRPr lang="en-GB"/>
          </a:p>
        </p:txBody>
      </p:sp>
    </p:spTree>
    <p:extLst>
      <p:ext uri="{BB962C8B-B14F-4D97-AF65-F5344CB8AC3E}">
        <p14:creationId xmlns:p14="http://schemas.microsoft.com/office/powerpoint/2010/main" val="4102873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981FCF-30F7-4894-9438-D4D23379ED6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BDAC77E-D26E-482C-8EB9-0E20DB2354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B59937-07F5-4B74-95A7-DDAFF74FC5C6}"/>
              </a:ext>
            </a:extLst>
          </p:cNvPr>
          <p:cNvSpPr>
            <a:spLocks noGrp="1"/>
          </p:cNvSpPr>
          <p:nvPr>
            <p:ph type="dt" sz="half" idx="10"/>
          </p:nvPr>
        </p:nvSpPr>
        <p:spPr/>
        <p:txBody>
          <a:bodyPr/>
          <a:lstStyle/>
          <a:p>
            <a:fld id="{D8ABE038-1FE0-4B75-83D0-C019A1F60C0F}" type="datetimeFigureOut">
              <a:rPr lang="en-GB" smtClean="0"/>
              <a:t>04/12/2020</a:t>
            </a:fld>
            <a:endParaRPr lang="en-GB"/>
          </a:p>
        </p:txBody>
      </p:sp>
      <p:sp>
        <p:nvSpPr>
          <p:cNvPr id="5" name="Footer Placeholder 4">
            <a:extLst>
              <a:ext uri="{FF2B5EF4-FFF2-40B4-BE49-F238E27FC236}">
                <a16:creationId xmlns:a16="http://schemas.microsoft.com/office/drawing/2014/main" id="{925CF26B-AE7B-4C86-84E2-1502415FB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5838FC-D8D9-4E6A-BD18-9F4205463515}"/>
              </a:ext>
            </a:extLst>
          </p:cNvPr>
          <p:cNvSpPr>
            <a:spLocks noGrp="1"/>
          </p:cNvSpPr>
          <p:nvPr>
            <p:ph type="sldNum" sz="quarter" idx="12"/>
          </p:nvPr>
        </p:nvSpPr>
        <p:spPr/>
        <p:txBody>
          <a:bodyPr/>
          <a:lstStyle/>
          <a:p>
            <a:fld id="{2C079450-6775-4C92-9F98-0D51890733AD}" type="slidenum">
              <a:rPr lang="en-GB" smtClean="0"/>
              <a:t>‹#›</a:t>
            </a:fld>
            <a:endParaRPr lang="en-GB"/>
          </a:p>
        </p:txBody>
      </p:sp>
    </p:spTree>
    <p:extLst>
      <p:ext uri="{BB962C8B-B14F-4D97-AF65-F5344CB8AC3E}">
        <p14:creationId xmlns:p14="http://schemas.microsoft.com/office/powerpoint/2010/main" val="531648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F9C8A7-9A03-428B-AC93-1ABFF0E982B7}"/>
              </a:ext>
            </a:extLst>
          </p:cNvPr>
          <p:cNvSpPr>
            <a:spLocks noGrp="1"/>
          </p:cNvSpPr>
          <p:nvPr>
            <p:ph type="title" orient="vert"/>
          </p:nvPr>
        </p:nvSpPr>
        <p:spPr>
          <a:xfrm>
            <a:off x="15704820" y="1752600"/>
            <a:ext cx="473202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227B65C-7558-41E7-8E32-94EEF1ABBAB8}"/>
              </a:ext>
            </a:extLst>
          </p:cNvPr>
          <p:cNvSpPr>
            <a:spLocks noGrp="1"/>
          </p:cNvSpPr>
          <p:nvPr>
            <p:ph type="body" orient="vert" idx="1"/>
          </p:nvPr>
        </p:nvSpPr>
        <p:spPr>
          <a:xfrm>
            <a:off x="1508760" y="1752600"/>
            <a:ext cx="1392174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DA44DEF-AADC-4F7A-A393-3C6F0DB35617}"/>
              </a:ext>
            </a:extLst>
          </p:cNvPr>
          <p:cNvSpPr>
            <a:spLocks noGrp="1"/>
          </p:cNvSpPr>
          <p:nvPr>
            <p:ph type="dt" sz="half" idx="10"/>
          </p:nvPr>
        </p:nvSpPr>
        <p:spPr/>
        <p:txBody>
          <a:bodyPr/>
          <a:lstStyle/>
          <a:p>
            <a:fld id="{D8ABE038-1FE0-4B75-83D0-C019A1F60C0F}" type="datetimeFigureOut">
              <a:rPr lang="en-GB" smtClean="0"/>
              <a:t>04/12/2020</a:t>
            </a:fld>
            <a:endParaRPr lang="en-GB"/>
          </a:p>
        </p:txBody>
      </p:sp>
      <p:sp>
        <p:nvSpPr>
          <p:cNvPr id="5" name="Footer Placeholder 4">
            <a:extLst>
              <a:ext uri="{FF2B5EF4-FFF2-40B4-BE49-F238E27FC236}">
                <a16:creationId xmlns:a16="http://schemas.microsoft.com/office/drawing/2014/main" id="{2794FA59-5B1D-4CFA-8234-AB36EEA783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9805E6-0CFB-4570-8789-EE500FEAE432}"/>
              </a:ext>
            </a:extLst>
          </p:cNvPr>
          <p:cNvSpPr>
            <a:spLocks noGrp="1"/>
          </p:cNvSpPr>
          <p:nvPr>
            <p:ph type="sldNum" sz="quarter" idx="12"/>
          </p:nvPr>
        </p:nvSpPr>
        <p:spPr/>
        <p:txBody>
          <a:bodyPr/>
          <a:lstStyle/>
          <a:p>
            <a:fld id="{2C079450-6775-4C92-9F98-0D51890733AD}" type="slidenum">
              <a:rPr lang="en-GB" smtClean="0"/>
              <a:t>‹#›</a:t>
            </a:fld>
            <a:endParaRPr lang="en-GB"/>
          </a:p>
        </p:txBody>
      </p:sp>
    </p:spTree>
    <p:extLst>
      <p:ext uri="{BB962C8B-B14F-4D97-AF65-F5344CB8AC3E}">
        <p14:creationId xmlns:p14="http://schemas.microsoft.com/office/powerpoint/2010/main" val="989815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45AC0A-8925-47CF-9DA5-531E06BE255E}"/>
              </a:ext>
            </a:extLst>
          </p:cNvPr>
          <p:cNvSpPr>
            <a:spLocks noGrp="1"/>
          </p:cNvSpPr>
          <p:nvPr>
            <p:ph type="title"/>
          </p:nvPr>
        </p:nvSpPr>
        <p:spPr>
          <a:xfrm>
            <a:off x="1508760" y="1752603"/>
            <a:ext cx="1892808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7A16B1-766E-4A3A-AA8A-4AF3603D4617}"/>
              </a:ext>
            </a:extLst>
          </p:cNvPr>
          <p:cNvSpPr>
            <a:spLocks noGrp="1"/>
          </p:cNvSpPr>
          <p:nvPr>
            <p:ph type="body" idx="1"/>
          </p:nvPr>
        </p:nvSpPr>
        <p:spPr>
          <a:xfrm>
            <a:off x="1508760" y="8763000"/>
            <a:ext cx="1892808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4E0683-7066-488B-A2B3-C50E51E6B223}"/>
              </a:ext>
            </a:extLst>
          </p:cNvPr>
          <p:cNvSpPr>
            <a:spLocks noGrp="1"/>
          </p:cNvSpPr>
          <p:nvPr>
            <p:ph type="dt" sz="half" idx="2"/>
          </p:nvPr>
        </p:nvSpPr>
        <p:spPr>
          <a:xfrm>
            <a:off x="1508760" y="30510482"/>
            <a:ext cx="4937760" cy="1752600"/>
          </a:xfrm>
          <a:prstGeom prst="rect">
            <a:avLst/>
          </a:prstGeom>
        </p:spPr>
        <p:txBody>
          <a:bodyPr vert="horz" lIns="91440" tIns="45720" rIns="91440" bIns="45720" rtlCol="0" anchor="ctr"/>
          <a:lstStyle>
            <a:lvl1pPr algn="l">
              <a:defRPr sz="1200">
                <a:solidFill>
                  <a:schemeClr val="tx1">
                    <a:tint val="75000"/>
                  </a:schemeClr>
                </a:solidFill>
              </a:defRPr>
            </a:lvl1pPr>
          </a:lstStyle>
          <a:p>
            <a:fld id="{D8ABE038-1FE0-4B75-83D0-C019A1F60C0F}" type="datetimeFigureOut">
              <a:rPr lang="en-GB" smtClean="0"/>
              <a:t>04/12/2020</a:t>
            </a:fld>
            <a:endParaRPr lang="en-GB"/>
          </a:p>
        </p:txBody>
      </p:sp>
      <p:sp>
        <p:nvSpPr>
          <p:cNvPr id="5" name="Footer Placeholder 4">
            <a:extLst>
              <a:ext uri="{FF2B5EF4-FFF2-40B4-BE49-F238E27FC236}">
                <a16:creationId xmlns:a16="http://schemas.microsoft.com/office/drawing/2014/main" id="{80DD5AE1-BCB3-4A1C-93BC-DCE5B63AAB6E}"/>
              </a:ext>
            </a:extLst>
          </p:cNvPr>
          <p:cNvSpPr>
            <a:spLocks noGrp="1"/>
          </p:cNvSpPr>
          <p:nvPr>
            <p:ph type="ftr" sz="quarter" idx="3"/>
          </p:nvPr>
        </p:nvSpPr>
        <p:spPr>
          <a:xfrm>
            <a:off x="7269480" y="30510482"/>
            <a:ext cx="7406640" cy="1752600"/>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BA128EF-1C6A-4CE9-AA01-61B742253616}"/>
              </a:ext>
            </a:extLst>
          </p:cNvPr>
          <p:cNvSpPr>
            <a:spLocks noGrp="1"/>
          </p:cNvSpPr>
          <p:nvPr>
            <p:ph type="sldNum" sz="quarter" idx="4"/>
          </p:nvPr>
        </p:nvSpPr>
        <p:spPr>
          <a:xfrm>
            <a:off x="15499080" y="30510482"/>
            <a:ext cx="4937760" cy="1752600"/>
          </a:xfrm>
          <a:prstGeom prst="rect">
            <a:avLst/>
          </a:prstGeom>
        </p:spPr>
        <p:txBody>
          <a:bodyPr vert="horz" lIns="91440" tIns="45720" rIns="91440" bIns="45720" rtlCol="0" anchor="ctr"/>
          <a:lstStyle>
            <a:lvl1pPr algn="r">
              <a:defRPr sz="1200">
                <a:solidFill>
                  <a:schemeClr val="tx1">
                    <a:tint val="75000"/>
                  </a:schemeClr>
                </a:solidFill>
              </a:defRPr>
            </a:lvl1pPr>
          </a:lstStyle>
          <a:p>
            <a:fld id="{2C079450-6775-4C92-9F98-0D51890733AD}" type="slidenum">
              <a:rPr lang="en-GB" smtClean="0"/>
              <a:t>‹#›</a:t>
            </a:fld>
            <a:endParaRPr lang="en-GB"/>
          </a:p>
        </p:txBody>
      </p:sp>
    </p:spTree>
    <p:extLst>
      <p:ext uri="{BB962C8B-B14F-4D97-AF65-F5344CB8AC3E}">
        <p14:creationId xmlns:p14="http://schemas.microsoft.com/office/powerpoint/2010/main" val="8508400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fif"/><Relationship Id="rId13" Type="http://schemas.openxmlformats.org/officeDocument/2006/relationships/image" Target="../media/image11.png"/><Relationship Id="rId3" Type="http://schemas.openxmlformats.org/officeDocument/2006/relationships/image" Target="../media/image1.jpg"/><Relationship Id="rId7" Type="http://schemas.openxmlformats.org/officeDocument/2006/relationships/image" Target="../media/image5.jpg"/><Relationship Id="rId12"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jpg"/><Relationship Id="rId11" Type="http://schemas.openxmlformats.org/officeDocument/2006/relationships/image" Target="../media/image9.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jpg"/><Relationship Id="rId14" Type="http://schemas.openxmlformats.org/officeDocument/2006/relationships/image" Target="../media/image1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8AB38EC-5D9E-438C-ABBB-8259F579449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803318" y="711297"/>
            <a:ext cx="5997953" cy="2097506"/>
          </a:xfrm>
          <a:prstGeom prst="rect">
            <a:avLst/>
          </a:prstGeom>
        </p:spPr>
      </p:pic>
      <p:pic>
        <p:nvPicPr>
          <p:cNvPr id="5" name="Picture 4">
            <a:extLst>
              <a:ext uri="{FF2B5EF4-FFF2-40B4-BE49-F238E27FC236}">
                <a16:creationId xmlns:a16="http://schemas.microsoft.com/office/drawing/2014/main" id="{7A68642B-F4AC-4608-86F5-D8559C70162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089685" y="362283"/>
            <a:ext cx="2222592" cy="2467077"/>
          </a:xfrm>
          <a:prstGeom prst="rect">
            <a:avLst/>
          </a:prstGeom>
        </p:spPr>
      </p:pic>
      <p:sp>
        <p:nvSpPr>
          <p:cNvPr id="7" name="TextBox 6">
            <a:extLst>
              <a:ext uri="{FF2B5EF4-FFF2-40B4-BE49-F238E27FC236}">
                <a16:creationId xmlns:a16="http://schemas.microsoft.com/office/drawing/2014/main" id="{DC8A48C5-5F08-4FFF-9051-A2106385B992}"/>
              </a:ext>
            </a:extLst>
          </p:cNvPr>
          <p:cNvSpPr txBox="1"/>
          <p:nvPr/>
        </p:nvSpPr>
        <p:spPr>
          <a:xfrm>
            <a:off x="3036067" y="362284"/>
            <a:ext cx="6901482" cy="4207947"/>
          </a:xfrm>
          <a:prstGeom prst="rect">
            <a:avLst/>
          </a:prstGeom>
          <a:noFill/>
        </p:spPr>
        <p:txBody>
          <a:bodyPr wrap="square" rtlCol="0">
            <a:spAutoFit/>
          </a:bodyPr>
          <a:lstStyle/>
          <a:p>
            <a:pPr eaLnBrk="1" hangingPunct="1">
              <a:lnSpc>
                <a:spcPct val="110000"/>
              </a:lnSpc>
              <a:spcBef>
                <a:spcPct val="0"/>
              </a:spcBef>
              <a:buFontTx/>
              <a:buNone/>
            </a:pPr>
            <a:r>
              <a:rPr lang="en-GB" altLang="en-US" sz="4800" dirty="0">
                <a:solidFill>
                  <a:srgbClr val="002060"/>
                </a:solidFill>
                <a:latin typeface="Arial" panose="020B0604020202020204" pitchFamily="34" charset="0"/>
                <a:ea typeface="Calibri" charset="0"/>
                <a:cs typeface="Arial" panose="020B0604020202020204" pitchFamily="34" charset="0"/>
              </a:rPr>
              <a:t>Vehicle Emissions</a:t>
            </a:r>
          </a:p>
          <a:p>
            <a:pPr eaLnBrk="1" hangingPunct="1">
              <a:lnSpc>
                <a:spcPct val="110000"/>
              </a:lnSpc>
              <a:spcBef>
                <a:spcPct val="0"/>
              </a:spcBef>
              <a:buFontTx/>
              <a:buNone/>
            </a:pPr>
            <a:r>
              <a:rPr lang="en-GB" altLang="en-US" sz="4000" b="1" dirty="0">
                <a:solidFill>
                  <a:srgbClr val="002060"/>
                </a:solidFill>
                <a:latin typeface="Arial" panose="020B0604020202020204" pitchFamily="34" charset="0"/>
                <a:ea typeface="Calibri" charset="0"/>
                <a:cs typeface="Arial" panose="020B0604020202020204" pitchFamily="34" charset="0"/>
              </a:rPr>
              <a:t>Owain Wilcox</a:t>
            </a:r>
          </a:p>
          <a:p>
            <a:pPr eaLnBrk="1" hangingPunct="1">
              <a:lnSpc>
                <a:spcPct val="110000"/>
              </a:lnSpc>
              <a:spcBef>
                <a:spcPct val="0"/>
              </a:spcBef>
              <a:buFontTx/>
              <a:buNone/>
            </a:pPr>
            <a:r>
              <a:rPr lang="en-GB" altLang="en-US" sz="3600" dirty="0">
                <a:solidFill>
                  <a:srgbClr val="002060"/>
                </a:solidFill>
                <a:latin typeface="Arial" panose="020B0604020202020204" pitchFamily="34" charset="0"/>
                <a:ea typeface="Calibri" charset="0"/>
                <a:cs typeface="Arial" panose="020B0604020202020204" pitchFamily="34" charset="0"/>
              </a:rPr>
              <a:t>Andrew Noble</a:t>
            </a:r>
          </a:p>
          <a:p>
            <a:pPr eaLnBrk="1" hangingPunct="1">
              <a:lnSpc>
                <a:spcPct val="110000"/>
              </a:lnSpc>
              <a:spcBef>
                <a:spcPct val="0"/>
              </a:spcBef>
              <a:buFontTx/>
              <a:buNone/>
            </a:pPr>
            <a:r>
              <a:rPr lang="en-GB" altLang="en-US" sz="3600" dirty="0">
                <a:solidFill>
                  <a:srgbClr val="002060"/>
                </a:solidFill>
                <a:latin typeface="Arial" panose="020B0604020202020204" pitchFamily="34" charset="0"/>
                <a:ea typeface="Calibri" charset="0"/>
                <a:cs typeface="Arial" panose="020B0604020202020204" pitchFamily="34" charset="0"/>
              </a:rPr>
              <a:t>School</a:t>
            </a:r>
            <a:r>
              <a:rPr lang="en-GB" altLang="en-US" sz="3600" dirty="0">
                <a:solidFill>
                  <a:srgbClr val="002060"/>
                </a:solidFill>
                <a:latin typeface="Arial" panose="020B0604020202020204" pitchFamily="34" charset="0"/>
                <a:cs typeface="Arial" panose="020B0604020202020204" pitchFamily="34" charset="0"/>
              </a:rPr>
              <a:t> </a:t>
            </a:r>
            <a:r>
              <a:rPr lang="en-GB" altLang="en-US" sz="3600" i="1" dirty="0">
                <a:solidFill>
                  <a:srgbClr val="002060"/>
                </a:solidFill>
                <a:latin typeface="Arial" panose="020B0604020202020204" pitchFamily="34" charset="0"/>
                <a:cs typeface="Arial" panose="020B0604020202020204" pitchFamily="34" charset="0"/>
              </a:rPr>
              <a:t>of</a:t>
            </a:r>
            <a:r>
              <a:rPr lang="en-GB" altLang="en-US" sz="3600" dirty="0">
                <a:solidFill>
                  <a:srgbClr val="002060"/>
                </a:solidFill>
                <a:latin typeface="Arial" panose="020B0604020202020204" pitchFamily="34" charset="0"/>
                <a:cs typeface="Arial" panose="020B0604020202020204" pitchFamily="34" charset="0"/>
              </a:rPr>
              <a:t> </a:t>
            </a:r>
            <a:r>
              <a:rPr lang="en-GB" altLang="en-US" sz="3600" dirty="0">
                <a:solidFill>
                  <a:srgbClr val="002060"/>
                </a:solidFill>
                <a:latin typeface="Arial" panose="020B0604020202020204" pitchFamily="34" charset="0"/>
                <a:ea typeface="Calibri" charset="0"/>
                <a:cs typeface="Arial" panose="020B0604020202020204" pitchFamily="34" charset="0"/>
              </a:rPr>
              <a:t>Engineering</a:t>
            </a:r>
          </a:p>
          <a:p>
            <a:pPr eaLnBrk="1" hangingPunct="1">
              <a:lnSpc>
                <a:spcPct val="110000"/>
              </a:lnSpc>
              <a:spcBef>
                <a:spcPct val="0"/>
              </a:spcBef>
              <a:buFontTx/>
              <a:buNone/>
            </a:pPr>
            <a:r>
              <a:rPr lang="en-GB" altLang="en-US" sz="3600" dirty="0">
                <a:solidFill>
                  <a:srgbClr val="002060"/>
                </a:solidFill>
                <a:latin typeface="Arial" panose="020B0604020202020204" pitchFamily="34" charset="0"/>
                <a:ea typeface="Calibri" charset="0"/>
                <a:cs typeface="Arial" panose="020B0604020202020204" pitchFamily="34" charset="0"/>
              </a:rPr>
              <a:t>BEng Motorsport Engineering</a:t>
            </a:r>
            <a:endParaRPr lang="en-US" altLang="zh-CN" sz="3600" dirty="0">
              <a:solidFill>
                <a:srgbClr val="002060"/>
              </a:solidFill>
              <a:latin typeface="Arial" panose="020B0604020202020204" pitchFamily="34" charset="0"/>
              <a:ea typeface="Calibri" charset="0"/>
              <a:cs typeface="Arial" panose="020B0604020202020204" pitchFamily="34" charset="0"/>
            </a:endParaRPr>
          </a:p>
          <a:p>
            <a:endParaRPr lang="en-GB" dirty="0"/>
          </a:p>
        </p:txBody>
      </p:sp>
      <p:sp>
        <p:nvSpPr>
          <p:cNvPr id="8" name="TextBox 7">
            <a:extLst>
              <a:ext uri="{FF2B5EF4-FFF2-40B4-BE49-F238E27FC236}">
                <a16:creationId xmlns:a16="http://schemas.microsoft.com/office/drawing/2014/main" id="{2D3CEF44-3B86-4F63-9DB6-8D218641180B}"/>
              </a:ext>
            </a:extLst>
          </p:cNvPr>
          <p:cNvSpPr txBox="1"/>
          <p:nvPr/>
        </p:nvSpPr>
        <p:spPr>
          <a:xfrm>
            <a:off x="12681604" y="3182284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cxnSp>
        <p:nvCxnSpPr>
          <p:cNvPr id="9" name="Straight Connector 8">
            <a:extLst>
              <a:ext uri="{FF2B5EF4-FFF2-40B4-BE49-F238E27FC236}">
                <a16:creationId xmlns:a16="http://schemas.microsoft.com/office/drawing/2014/main" id="{213CE5F1-6DDE-4F9F-BAA0-94C1E2AA3BFE}"/>
              </a:ext>
            </a:extLst>
          </p:cNvPr>
          <p:cNvCxnSpPr/>
          <p:nvPr/>
        </p:nvCxnSpPr>
        <p:spPr>
          <a:xfrm>
            <a:off x="460800" y="314966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9403D3B7-623E-4ACB-A768-E2846FD3C0DD}"/>
              </a:ext>
            </a:extLst>
          </p:cNvPr>
          <p:cNvSpPr txBox="1"/>
          <p:nvPr/>
        </p:nvSpPr>
        <p:spPr>
          <a:xfrm>
            <a:off x="382428" y="4374121"/>
            <a:ext cx="7142051" cy="16096714"/>
          </a:xfrm>
          <a:prstGeom prst="rect">
            <a:avLst/>
          </a:prstGeom>
          <a:noFill/>
        </p:spPr>
        <p:txBody>
          <a:bodyPr wrap="square" rtlCol="0">
            <a:spAutoFit/>
          </a:bodyPr>
          <a:lstStyle/>
          <a:p>
            <a:r>
              <a:rPr lang="en-GB" sz="4000" b="1" dirty="0"/>
              <a:t>Introduction</a:t>
            </a:r>
          </a:p>
          <a:p>
            <a:endParaRPr lang="en-GB" sz="4000" dirty="0"/>
          </a:p>
          <a:p>
            <a:r>
              <a:rPr lang="en-GB" sz="2800" dirty="0">
                <a:latin typeface="Arial" panose="020B0604020202020204" pitchFamily="34" charset="0"/>
                <a:cs typeface="Arial" panose="020B0604020202020204" pitchFamily="34" charset="0"/>
              </a:rPr>
              <a:t>All vehicles produce engine emissions that can be harmful to the ozone layer and contribute to global warming. This poster will address the issue of vehicle emissions, what they are, and the procedures implemented to reduce emissions that are harmful to the environment. </a:t>
            </a:r>
          </a:p>
          <a:p>
            <a:endParaRPr lang="en-GB" sz="2800" b="1" dirty="0">
              <a:latin typeface="Arial" panose="020B0604020202020204" pitchFamily="34" charset="0"/>
              <a:cs typeface="Arial" panose="020B0604020202020204" pitchFamily="34" charset="0"/>
            </a:endParaRPr>
          </a:p>
          <a:p>
            <a:r>
              <a:rPr lang="en-GB" sz="3600" b="1" dirty="0">
                <a:latin typeface="Arial" panose="020B0604020202020204" pitchFamily="34" charset="0"/>
                <a:cs typeface="Arial" panose="020B0604020202020204" pitchFamily="34" charset="0"/>
              </a:rPr>
              <a:t>Engine Emissions</a:t>
            </a:r>
          </a:p>
          <a:p>
            <a:endParaRPr lang="en-GB" sz="3600" b="1"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The internal combustion engine (ICE) works by burning a volatile fuel under high pressures and temperatures to produce power. This produces a variety of emissions listed below:</a:t>
            </a:r>
          </a:p>
          <a:p>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Water (H2O)</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Carbon dioxide (CO2)</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Carbon Monoxide (CO)</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Hydrocarbons (HC)</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Sulphur Dioxide (SO2)</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Nitroxide (NOx)</a:t>
            </a: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Particle Matter (PM)</a:t>
            </a:r>
          </a:p>
          <a:p>
            <a:endParaRPr lang="en-GB" sz="2800"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Each of these emissions are harmful to the environment and contribute to smog levels in inner cities. Figure 1 below indicates a 6% increase in road emissions since 1990.</a:t>
            </a:r>
          </a:p>
          <a:p>
            <a:endParaRPr lang="en-GB" sz="2800"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3600" b="1" dirty="0">
              <a:latin typeface="Arial" panose="020B0604020202020204" pitchFamily="34" charset="0"/>
              <a:cs typeface="Arial" panose="020B0604020202020204" pitchFamily="34" charset="0"/>
            </a:endParaRPr>
          </a:p>
          <a:p>
            <a:endParaRPr lang="en-GB" sz="4000" dirty="0"/>
          </a:p>
        </p:txBody>
      </p:sp>
      <p:pic>
        <p:nvPicPr>
          <p:cNvPr id="12" name="Picture 11" descr="Chart, line chart&#10;&#10;Description automatically generated">
            <a:extLst>
              <a:ext uri="{FF2B5EF4-FFF2-40B4-BE49-F238E27FC236}">
                <a16:creationId xmlns:a16="http://schemas.microsoft.com/office/drawing/2014/main" id="{9A3228E3-D78F-40AA-816F-903413F51A5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7251" y="17940664"/>
            <a:ext cx="7206955" cy="4292710"/>
          </a:xfrm>
          <a:prstGeom prst="rect">
            <a:avLst/>
          </a:prstGeom>
        </p:spPr>
      </p:pic>
      <p:sp>
        <p:nvSpPr>
          <p:cNvPr id="13" name="TextBox 12">
            <a:extLst>
              <a:ext uri="{FF2B5EF4-FFF2-40B4-BE49-F238E27FC236}">
                <a16:creationId xmlns:a16="http://schemas.microsoft.com/office/drawing/2014/main" id="{25FD26DD-6862-4330-BE12-40E8FAC6E02F}"/>
              </a:ext>
            </a:extLst>
          </p:cNvPr>
          <p:cNvSpPr txBox="1"/>
          <p:nvPr/>
        </p:nvSpPr>
        <p:spPr>
          <a:xfrm>
            <a:off x="3327024" y="22899488"/>
            <a:ext cx="1214312" cy="369332"/>
          </a:xfrm>
          <a:prstGeom prst="rect">
            <a:avLst/>
          </a:prstGeom>
          <a:noFill/>
        </p:spPr>
        <p:txBody>
          <a:bodyPr wrap="square" rtlCol="0">
            <a:spAutoFit/>
          </a:bodyPr>
          <a:lstStyle/>
          <a:p>
            <a:r>
              <a:rPr lang="en-GB" sz="1800" b="1" dirty="0">
                <a:cs typeface="Arial" panose="020B0604020202020204" pitchFamily="34" charset="0"/>
              </a:rPr>
              <a:t>[Figure 1]</a:t>
            </a:r>
          </a:p>
        </p:txBody>
      </p:sp>
      <p:sp>
        <p:nvSpPr>
          <p:cNvPr id="14" name="TextBox 13">
            <a:extLst>
              <a:ext uri="{FF2B5EF4-FFF2-40B4-BE49-F238E27FC236}">
                <a16:creationId xmlns:a16="http://schemas.microsoft.com/office/drawing/2014/main" id="{3844DDF6-E28B-46AE-B48C-1135BF8122A6}"/>
              </a:ext>
            </a:extLst>
          </p:cNvPr>
          <p:cNvSpPr txBox="1"/>
          <p:nvPr/>
        </p:nvSpPr>
        <p:spPr>
          <a:xfrm>
            <a:off x="365278" y="23594332"/>
            <a:ext cx="7159201" cy="2246769"/>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Although overall Green house gasses (GHG) have reduced significantly, Road transport emissions have increased by 7 million tonnes over 30 years.</a:t>
            </a:r>
          </a:p>
          <a:p>
            <a:endParaRPr lang="en-GB" sz="2800"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CB8A4CF0-7066-415C-A2ED-850BBC9A95AC}"/>
              </a:ext>
            </a:extLst>
          </p:cNvPr>
          <p:cNvSpPr txBox="1"/>
          <p:nvPr/>
        </p:nvSpPr>
        <p:spPr>
          <a:xfrm>
            <a:off x="7692765" y="4466239"/>
            <a:ext cx="6901482" cy="5940088"/>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CATs and DPFs</a:t>
            </a:r>
          </a:p>
          <a:p>
            <a:endParaRPr lang="en-GB" sz="3600" b="1"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Catalytic Converters (CAT) and Diesel Particulate Filters (DPF) have been in use on road vehicles since the late 1900’s and are used to reduce vehicle emissions. They work the same way as a furnace,  burning off any remaining hydrocarbons and particulate matter that wasn’t completely burnt during the ignition cycle of the engine. It converts the harmful  HC, CO and NOx gasses into their less harmful forms as shown in figure 2. </a:t>
            </a:r>
          </a:p>
        </p:txBody>
      </p:sp>
      <p:pic>
        <p:nvPicPr>
          <p:cNvPr id="11" name="Picture 10" descr="Chart, diagram, line chart&#10;&#10;Description automatically generated">
            <a:extLst>
              <a:ext uri="{FF2B5EF4-FFF2-40B4-BE49-F238E27FC236}">
                <a16:creationId xmlns:a16="http://schemas.microsoft.com/office/drawing/2014/main" id="{60C44180-0618-4059-9D32-D9610ABBCEB0}"/>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7734029" y="17505231"/>
            <a:ext cx="6606540" cy="8874140"/>
          </a:xfrm>
          <a:prstGeom prst="rect">
            <a:avLst/>
          </a:prstGeom>
        </p:spPr>
      </p:pic>
      <p:sp>
        <p:nvSpPr>
          <p:cNvPr id="15" name="TextBox 14">
            <a:extLst>
              <a:ext uri="{FF2B5EF4-FFF2-40B4-BE49-F238E27FC236}">
                <a16:creationId xmlns:a16="http://schemas.microsoft.com/office/drawing/2014/main" id="{351A17CD-6D1D-46F6-8D5B-9648623F8D7B}"/>
              </a:ext>
            </a:extLst>
          </p:cNvPr>
          <p:cNvSpPr txBox="1"/>
          <p:nvPr/>
        </p:nvSpPr>
        <p:spPr>
          <a:xfrm>
            <a:off x="8722457" y="15268909"/>
            <a:ext cx="4626920" cy="861774"/>
          </a:xfrm>
          <a:prstGeom prst="rect">
            <a:avLst/>
          </a:prstGeom>
          <a:noFill/>
        </p:spPr>
        <p:txBody>
          <a:bodyPr wrap="square" rtlCol="0">
            <a:spAutoFit/>
          </a:bodyPr>
          <a:lstStyle/>
          <a:p>
            <a:pPr algn="ctr"/>
            <a:r>
              <a:rPr lang="en-GB" sz="1600" i="1" dirty="0"/>
              <a:t>Vignesh, S. (2019). Modification of Exhaust Using Low Precious </a:t>
            </a:r>
            <a:r>
              <a:rPr lang="en-GB" sz="1600" i="1" dirty="0" err="1"/>
              <a:t>Metals.Mechanical</a:t>
            </a:r>
            <a:r>
              <a:rPr lang="en-GB" sz="1600" i="1" dirty="0"/>
              <a:t> Engineering Research. </a:t>
            </a:r>
          </a:p>
          <a:p>
            <a:pPr algn="ctr"/>
            <a:r>
              <a:rPr lang="en-GB" sz="1800" b="1" dirty="0"/>
              <a:t>[Figure 2]</a:t>
            </a:r>
          </a:p>
        </p:txBody>
      </p:sp>
      <p:sp>
        <p:nvSpPr>
          <p:cNvPr id="16" name="TextBox 15">
            <a:extLst>
              <a:ext uri="{FF2B5EF4-FFF2-40B4-BE49-F238E27FC236}">
                <a16:creationId xmlns:a16="http://schemas.microsoft.com/office/drawing/2014/main" id="{6505CD58-EE99-4201-A2A1-7814922070F7}"/>
              </a:ext>
            </a:extLst>
          </p:cNvPr>
          <p:cNvSpPr txBox="1"/>
          <p:nvPr/>
        </p:nvSpPr>
        <p:spPr>
          <a:xfrm>
            <a:off x="7988621" y="27354571"/>
            <a:ext cx="6727310" cy="2246769"/>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The graphs display significantly lower emission values once the CAT/DPF reach optimal temperature, indicating a vehicle is most efficient when up to temperature.</a:t>
            </a:r>
          </a:p>
        </p:txBody>
      </p:sp>
      <p:pic>
        <p:nvPicPr>
          <p:cNvPr id="17" name="Picture 16" descr="Diagram&#10;&#10;Description automatically generated">
            <a:extLst>
              <a:ext uri="{FF2B5EF4-FFF2-40B4-BE49-F238E27FC236}">
                <a16:creationId xmlns:a16="http://schemas.microsoft.com/office/drawing/2014/main" id="{7710E711-DE7F-4D81-A190-976E39FE97D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709656" y="10546774"/>
            <a:ext cx="6369273" cy="3461887"/>
          </a:xfrm>
          <a:prstGeom prst="rect">
            <a:avLst/>
          </a:prstGeom>
        </p:spPr>
      </p:pic>
      <p:sp>
        <p:nvSpPr>
          <p:cNvPr id="18" name="TextBox 17">
            <a:extLst>
              <a:ext uri="{FF2B5EF4-FFF2-40B4-BE49-F238E27FC236}">
                <a16:creationId xmlns:a16="http://schemas.microsoft.com/office/drawing/2014/main" id="{C80957E8-82A3-43BC-9595-E9F36AF39298}"/>
              </a:ext>
            </a:extLst>
          </p:cNvPr>
          <p:cNvSpPr txBox="1"/>
          <p:nvPr/>
        </p:nvSpPr>
        <p:spPr>
          <a:xfrm>
            <a:off x="10442466" y="26782645"/>
            <a:ext cx="1402080" cy="369332"/>
          </a:xfrm>
          <a:prstGeom prst="rect">
            <a:avLst/>
          </a:prstGeom>
          <a:noFill/>
        </p:spPr>
        <p:txBody>
          <a:bodyPr wrap="square" rtlCol="0">
            <a:spAutoFit/>
          </a:bodyPr>
          <a:lstStyle/>
          <a:p>
            <a:r>
              <a:rPr lang="en-GB" sz="1800" b="1" dirty="0"/>
              <a:t>[Figure 3]</a:t>
            </a:r>
          </a:p>
        </p:txBody>
      </p:sp>
      <p:sp>
        <p:nvSpPr>
          <p:cNvPr id="19" name="TextBox 18">
            <a:extLst>
              <a:ext uri="{FF2B5EF4-FFF2-40B4-BE49-F238E27FC236}">
                <a16:creationId xmlns:a16="http://schemas.microsoft.com/office/drawing/2014/main" id="{2E1B1C77-9D69-42F7-82C5-8B1141DCAD30}"/>
              </a:ext>
            </a:extLst>
          </p:cNvPr>
          <p:cNvSpPr txBox="1"/>
          <p:nvPr/>
        </p:nvSpPr>
        <p:spPr>
          <a:xfrm>
            <a:off x="7692765" y="16310664"/>
            <a:ext cx="6901482" cy="954107"/>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Figure 3 below comparing HC and CO emissions against time. </a:t>
            </a:r>
            <a:endParaRPr lang="en-GB" sz="2800" dirty="0"/>
          </a:p>
        </p:txBody>
      </p:sp>
      <p:sp>
        <p:nvSpPr>
          <p:cNvPr id="20" name="TextBox 19">
            <a:extLst>
              <a:ext uri="{FF2B5EF4-FFF2-40B4-BE49-F238E27FC236}">
                <a16:creationId xmlns:a16="http://schemas.microsoft.com/office/drawing/2014/main" id="{9A8F8267-12BE-4695-9477-3679A8AEECEF}"/>
              </a:ext>
            </a:extLst>
          </p:cNvPr>
          <p:cNvSpPr txBox="1"/>
          <p:nvPr/>
        </p:nvSpPr>
        <p:spPr>
          <a:xfrm>
            <a:off x="14715931" y="4451699"/>
            <a:ext cx="6901483" cy="5940088"/>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Emissions testing</a:t>
            </a:r>
          </a:p>
          <a:p>
            <a:endParaRPr lang="en-GB" sz="3600" b="1"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Emissions tests have only been mandatory in Europe since 1992. A testing regulation known as Euro 1 was introduced to ensure that all road vehicles conformed with emissions outputs. Euro emissions are continuously updated and as of 2020 any road vehicle newer than 2014 will have to abide by Euro 6 regulations. There are proposals for a new Euro 7 for 2021 however nothing has yet been confirmed.</a:t>
            </a:r>
          </a:p>
        </p:txBody>
      </p:sp>
      <p:pic>
        <p:nvPicPr>
          <p:cNvPr id="22" name="Picture 21" descr="A picture containing floor, person&#10;&#10;Description automatically generated">
            <a:extLst>
              <a:ext uri="{FF2B5EF4-FFF2-40B4-BE49-F238E27FC236}">
                <a16:creationId xmlns:a16="http://schemas.microsoft.com/office/drawing/2014/main" id="{7F2286B2-9008-4B73-90F9-D99A0976C92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37083" y="26096207"/>
            <a:ext cx="6794194" cy="4488856"/>
          </a:xfrm>
          <a:prstGeom prst="rect">
            <a:avLst/>
          </a:prstGeom>
        </p:spPr>
      </p:pic>
      <p:sp>
        <p:nvSpPr>
          <p:cNvPr id="23" name="TextBox 22">
            <a:extLst>
              <a:ext uri="{FF2B5EF4-FFF2-40B4-BE49-F238E27FC236}">
                <a16:creationId xmlns:a16="http://schemas.microsoft.com/office/drawing/2014/main" id="{A3C29687-39C6-4EF6-AFF6-058EB2936F9B}"/>
              </a:ext>
            </a:extLst>
          </p:cNvPr>
          <p:cNvSpPr txBox="1"/>
          <p:nvPr/>
        </p:nvSpPr>
        <p:spPr>
          <a:xfrm>
            <a:off x="16482741" y="12921150"/>
            <a:ext cx="3367862" cy="830997"/>
          </a:xfrm>
          <a:prstGeom prst="rect">
            <a:avLst/>
          </a:prstGeom>
          <a:noFill/>
        </p:spPr>
        <p:txBody>
          <a:bodyPr wrap="square" rtlCol="0">
            <a:spAutoFit/>
          </a:bodyPr>
          <a:lstStyle/>
          <a:p>
            <a:r>
              <a:rPr lang="en-GB" sz="1600" i="1" dirty="0"/>
              <a:t>SMMT, European car emissions testing</a:t>
            </a:r>
          </a:p>
          <a:p>
            <a:pPr algn="ctr"/>
            <a:r>
              <a:rPr lang="en-GB" sz="1600" b="1" dirty="0">
                <a:latin typeface="Arial" panose="020B0604020202020204" pitchFamily="34" charset="0"/>
                <a:cs typeface="Arial" panose="020B0604020202020204" pitchFamily="34" charset="0"/>
              </a:rPr>
              <a:t>[Figure 4]</a:t>
            </a:r>
          </a:p>
          <a:p>
            <a:endParaRPr lang="en-GB" sz="1600" i="1" dirty="0"/>
          </a:p>
        </p:txBody>
      </p:sp>
      <p:pic>
        <p:nvPicPr>
          <p:cNvPr id="25" name="Picture 24" descr="Table&#10;&#10;Description automatically generated">
            <a:extLst>
              <a:ext uri="{FF2B5EF4-FFF2-40B4-BE49-F238E27FC236}">
                <a16:creationId xmlns:a16="http://schemas.microsoft.com/office/drawing/2014/main" id="{1CA52ED7-85AA-4C0F-8D3D-2906460C7E46}"/>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4715931" y="10391787"/>
            <a:ext cx="7075521" cy="2485277"/>
          </a:xfrm>
          <a:prstGeom prst="rect">
            <a:avLst/>
          </a:prstGeom>
        </p:spPr>
      </p:pic>
      <p:sp>
        <p:nvSpPr>
          <p:cNvPr id="26" name="TextBox 25">
            <a:extLst>
              <a:ext uri="{FF2B5EF4-FFF2-40B4-BE49-F238E27FC236}">
                <a16:creationId xmlns:a16="http://schemas.microsoft.com/office/drawing/2014/main" id="{79F11266-7C8F-4C7F-8048-9330E5BF304B}"/>
              </a:ext>
            </a:extLst>
          </p:cNvPr>
          <p:cNvSpPr txBox="1"/>
          <p:nvPr/>
        </p:nvSpPr>
        <p:spPr>
          <a:xfrm>
            <a:off x="14715932" y="13671715"/>
            <a:ext cx="6901482" cy="1384995"/>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Figure 4 depicts a substantial drop in NOx and PM from the original 1992 Euro 1 and the current Euro 6 specification. </a:t>
            </a:r>
          </a:p>
        </p:txBody>
      </p:sp>
      <p:pic>
        <p:nvPicPr>
          <p:cNvPr id="28" name="Picture 27" descr="Chart, line chart&#10;&#10;Description automatically generated">
            <a:extLst>
              <a:ext uri="{FF2B5EF4-FFF2-40B4-BE49-F238E27FC236}">
                <a16:creationId xmlns:a16="http://schemas.microsoft.com/office/drawing/2014/main" id="{090A96BC-E443-4823-90CC-6F7EFD8303DE}"/>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4553606" y="15101611"/>
            <a:ext cx="7358124" cy="4473824"/>
          </a:xfrm>
          <a:prstGeom prst="rect">
            <a:avLst/>
          </a:prstGeom>
        </p:spPr>
      </p:pic>
      <p:sp>
        <p:nvSpPr>
          <p:cNvPr id="30" name="TextBox 29">
            <a:extLst>
              <a:ext uri="{FF2B5EF4-FFF2-40B4-BE49-F238E27FC236}">
                <a16:creationId xmlns:a16="http://schemas.microsoft.com/office/drawing/2014/main" id="{0D1BEF4A-4457-48B5-BA97-A5C9A4DCCD8D}"/>
              </a:ext>
            </a:extLst>
          </p:cNvPr>
          <p:cNvSpPr txBox="1"/>
          <p:nvPr/>
        </p:nvSpPr>
        <p:spPr>
          <a:xfrm>
            <a:off x="14715932" y="20084082"/>
            <a:ext cx="6881072" cy="11695509"/>
          </a:xfrm>
          <a:prstGeom prst="rect">
            <a:avLst/>
          </a:prstGeom>
          <a:noFill/>
        </p:spPr>
        <p:txBody>
          <a:bodyPr wrap="square" rtlCol="0">
            <a:spAutoFit/>
          </a:bodyPr>
          <a:lstStyle/>
          <a:p>
            <a:r>
              <a:rPr lang="en-GB" sz="3600" b="1" dirty="0">
                <a:latin typeface="Arial" panose="020B0604020202020204" pitchFamily="34" charset="0"/>
                <a:cs typeface="Arial" panose="020B0604020202020204" pitchFamily="34" charset="0"/>
              </a:rPr>
              <a:t>Conclusion</a:t>
            </a:r>
          </a:p>
          <a:p>
            <a:endParaRPr lang="en-GB" sz="3600" b="1"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Even though measures have been put in place to reduce emissions, figure 5 above shows a 29% increase in road vehicles since 1990. Looking at the data it is fair to assume that no matter how few emissions are produced, pollution levels will continue to rise until people start to use public transport and reduce the number of vehicles on the road.</a:t>
            </a:r>
          </a:p>
          <a:p>
            <a:endParaRPr lang="en-GB" sz="2800" dirty="0">
              <a:latin typeface="Arial" panose="020B0604020202020204" pitchFamily="34" charset="0"/>
              <a:cs typeface="Arial" panose="020B0604020202020204" pitchFamily="34" charset="0"/>
            </a:endParaRPr>
          </a:p>
          <a:p>
            <a:r>
              <a:rPr lang="en-GB" sz="3600" b="1" dirty="0">
                <a:latin typeface="Arial" panose="020B0604020202020204" pitchFamily="34" charset="0"/>
                <a:cs typeface="Arial" panose="020B0604020202020204" pitchFamily="34" charset="0"/>
              </a:rPr>
              <a:t>Acknowledgements</a:t>
            </a:r>
          </a:p>
          <a:p>
            <a:endParaRPr lang="en-GB" sz="3600" b="1" dirty="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Abi Summerfield</a:t>
            </a:r>
          </a:p>
          <a:p>
            <a:endParaRPr lang="en-GB" sz="2800" dirty="0">
              <a:latin typeface="Arial" panose="020B0604020202020204" pitchFamily="34" charset="0"/>
              <a:cs typeface="Arial" panose="020B0604020202020204" pitchFamily="34" charset="0"/>
            </a:endParaRPr>
          </a:p>
          <a:p>
            <a:r>
              <a:rPr lang="en-GB" sz="3600" b="1" dirty="0">
                <a:latin typeface="Arial" panose="020B0604020202020204" pitchFamily="34" charset="0"/>
                <a:cs typeface="Arial" panose="020B0604020202020204" pitchFamily="34" charset="0"/>
              </a:rPr>
              <a:t>References</a:t>
            </a:r>
            <a:endParaRPr lang="en-GB" sz="2000" dirty="0">
              <a:latin typeface="Arial" panose="020B0604020202020204" pitchFamily="34" charset="0"/>
              <a:cs typeface="Arial" panose="020B0604020202020204" pitchFamily="34" charset="0"/>
            </a:endParaRPr>
          </a:p>
          <a:p>
            <a:endParaRPr lang="en-GB" sz="1400" b="1" dirty="0">
              <a:latin typeface="Arial" panose="020B0604020202020204" pitchFamily="34" charset="0"/>
              <a:cs typeface="Arial" panose="020B0604020202020204" pitchFamily="34" charset="0"/>
            </a:endParaRPr>
          </a:p>
          <a:p>
            <a:r>
              <a:rPr lang="en-GB" sz="1400" b="0" i="0" dirty="0">
                <a:solidFill>
                  <a:srgbClr val="000000"/>
                </a:solidFill>
                <a:effectLst/>
                <a:latin typeface="Open Sans"/>
              </a:rPr>
              <a:t>Clarke, H. and Ainslie, D., 2019. </a:t>
            </a:r>
            <a:r>
              <a:rPr lang="en-GB" sz="1400" b="0" i="1" dirty="0">
                <a:solidFill>
                  <a:srgbClr val="000000"/>
                </a:solidFill>
                <a:effectLst/>
                <a:latin typeface="Open Sans"/>
              </a:rPr>
              <a:t>Road Transport And Air Emissions</a:t>
            </a:r>
            <a:r>
              <a:rPr lang="en-GB" sz="1400" b="0" i="0" dirty="0">
                <a:solidFill>
                  <a:srgbClr val="000000"/>
                </a:solidFill>
                <a:effectLst/>
                <a:latin typeface="Open Sans"/>
              </a:rPr>
              <a:t>. [online] Ons.gov.uk. Available at: &lt;https://www.ons.gov.uk/economy/environmentalaccounts/articles/roadtransportandairemissions/2019-09-16&gt; [Accessed 25 November 2020].</a:t>
            </a:r>
          </a:p>
          <a:p>
            <a:endParaRPr lang="en-GB" sz="1400" b="0" i="0" dirty="0">
              <a:solidFill>
                <a:srgbClr val="000000"/>
              </a:solidFill>
              <a:effectLst/>
              <a:latin typeface="Open Sans"/>
            </a:endParaRPr>
          </a:p>
          <a:p>
            <a:r>
              <a:rPr lang="en-GB" sz="1400" b="0" i="0" dirty="0">
                <a:solidFill>
                  <a:srgbClr val="000000"/>
                </a:solidFill>
                <a:effectLst/>
                <a:latin typeface="Open Sans"/>
              </a:rPr>
              <a:t>Rac.co.uk. 2020. </a:t>
            </a:r>
            <a:r>
              <a:rPr lang="en-GB" sz="1400" b="0" i="1" dirty="0">
                <a:solidFill>
                  <a:srgbClr val="000000"/>
                </a:solidFill>
                <a:effectLst/>
                <a:latin typeface="Open Sans"/>
              </a:rPr>
              <a:t>Euro 1 To Euro 6 Guide</a:t>
            </a:r>
            <a:r>
              <a:rPr lang="en-GB" sz="1400" b="0" i="0" dirty="0">
                <a:solidFill>
                  <a:srgbClr val="000000"/>
                </a:solidFill>
                <a:effectLst/>
                <a:latin typeface="Open Sans"/>
              </a:rPr>
              <a:t>. [online] Available at: &lt;https://www.rac.co.uk/drive/advice/emissions/euro-emissions-standards/&gt; [Accessed 25 November 2020].</a:t>
            </a:r>
          </a:p>
          <a:p>
            <a:endParaRPr lang="en-GB" sz="1400" dirty="0">
              <a:latin typeface="Arial" panose="020B0604020202020204" pitchFamily="34" charset="0"/>
              <a:cs typeface="Arial" panose="020B0604020202020204" pitchFamily="34" charset="0"/>
            </a:endParaRPr>
          </a:p>
          <a:p>
            <a:r>
              <a:rPr lang="en-GB" sz="1400" b="0" i="0" dirty="0">
                <a:solidFill>
                  <a:srgbClr val="000000"/>
                </a:solidFill>
                <a:effectLst/>
                <a:latin typeface="Open Sans"/>
              </a:rPr>
              <a:t>Gao, J., Tian, G., </a:t>
            </a:r>
            <a:r>
              <a:rPr lang="en-GB" sz="1400" b="0" i="0" dirty="0" err="1">
                <a:solidFill>
                  <a:srgbClr val="000000"/>
                </a:solidFill>
                <a:effectLst/>
                <a:latin typeface="Open Sans"/>
              </a:rPr>
              <a:t>Sorniotti</a:t>
            </a:r>
            <a:r>
              <a:rPr lang="en-GB" sz="1400" b="0" i="0" dirty="0">
                <a:solidFill>
                  <a:srgbClr val="000000"/>
                </a:solidFill>
                <a:effectLst/>
                <a:latin typeface="Open Sans"/>
              </a:rPr>
              <a:t>, A., </a:t>
            </a:r>
            <a:r>
              <a:rPr lang="en-GB" sz="1400" b="0" i="0" dirty="0" err="1">
                <a:solidFill>
                  <a:srgbClr val="000000"/>
                </a:solidFill>
                <a:effectLst/>
                <a:latin typeface="Open Sans"/>
              </a:rPr>
              <a:t>Karci</a:t>
            </a:r>
            <a:r>
              <a:rPr lang="en-GB" sz="1400" b="0" i="0" dirty="0">
                <a:solidFill>
                  <a:srgbClr val="000000"/>
                </a:solidFill>
                <a:effectLst/>
                <a:latin typeface="Open Sans"/>
              </a:rPr>
              <a:t>, A. and Di Palo, R., 2019. Review of thermal management of catalytic converters to decrease engine emissions during cold start and warm up. </a:t>
            </a:r>
            <a:r>
              <a:rPr lang="en-GB" sz="1400" b="0" i="1" dirty="0">
                <a:solidFill>
                  <a:srgbClr val="000000"/>
                </a:solidFill>
                <a:effectLst/>
                <a:latin typeface="Open Sans"/>
              </a:rPr>
              <a:t>Applied Thermal Engineering</a:t>
            </a:r>
            <a:r>
              <a:rPr lang="en-GB" sz="1400" b="0" i="0" dirty="0">
                <a:solidFill>
                  <a:srgbClr val="000000"/>
                </a:solidFill>
                <a:effectLst/>
                <a:latin typeface="Open Sans"/>
              </a:rPr>
              <a:t>, [online] 147, pp.177-187. Available at: &lt;https://www-sciencedirect-com.ezproxy.uwtsd.ac.uk/science/article/pii/S1359431118336081&gt; [Accessed 24 November 2020].</a:t>
            </a:r>
            <a:endParaRPr lang="en-GB" sz="1400" b="1"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1B11AC84-79D8-4B1A-A869-D1AD722A037E}"/>
              </a:ext>
            </a:extLst>
          </p:cNvPr>
          <p:cNvSpPr txBox="1"/>
          <p:nvPr/>
        </p:nvSpPr>
        <p:spPr>
          <a:xfrm>
            <a:off x="1790410" y="22397154"/>
            <a:ext cx="4140713" cy="338554"/>
          </a:xfrm>
          <a:prstGeom prst="rect">
            <a:avLst/>
          </a:prstGeom>
          <a:noFill/>
        </p:spPr>
        <p:txBody>
          <a:bodyPr wrap="square" rtlCol="0">
            <a:spAutoFit/>
          </a:bodyPr>
          <a:lstStyle/>
          <a:p>
            <a:r>
              <a:rPr lang="en-GB" sz="1600" i="1" dirty="0" err="1"/>
              <a:t>Clarke.H</a:t>
            </a:r>
            <a:r>
              <a:rPr lang="en-GB" sz="1600" i="1" dirty="0"/>
              <a:t> (2019), Office of national statistics</a:t>
            </a:r>
          </a:p>
        </p:txBody>
      </p:sp>
      <p:sp>
        <p:nvSpPr>
          <p:cNvPr id="21" name="TextBox 20">
            <a:extLst>
              <a:ext uri="{FF2B5EF4-FFF2-40B4-BE49-F238E27FC236}">
                <a16:creationId xmlns:a16="http://schemas.microsoft.com/office/drawing/2014/main" id="{84B00356-F8C7-4076-8A73-7B455F14EFDE}"/>
              </a:ext>
            </a:extLst>
          </p:cNvPr>
          <p:cNvSpPr txBox="1"/>
          <p:nvPr/>
        </p:nvSpPr>
        <p:spPr>
          <a:xfrm>
            <a:off x="8295128" y="26504839"/>
            <a:ext cx="5988291" cy="338554"/>
          </a:xfrm>
          <a:prstGeom prst="rect">
            <a:avLst/>
          </a:prstGeom>
          <a:noFill/>
        </p:spPr>
        <p:txBody>
          <a:bodyPr wrap="square" rtlCol="0">
            <a:spAutoFit/>
          </a:bodyPr>
          <a:lstStyle/>
          <a:p>
            <a:r>
              <a:rPr lang="en-GB" sz="1600" i="1" dirty="0" err="1"/>
              <a:t>Gao.J</a:t>
            </a:r>
            <a:r>
              <a:rPr lang="en-GB" sz="1600" i="1" dirty="0"/>
              <a:t> (2019), Review of thermal management of catalytic converters</a:t>
            </a:r>
          </a:p>
        </p:txBody>
      </p:sp>
      <p:sp>
        <p:nvSpPr>
          <p:cNvPr id="24" name="TextBox 23">
            <a:extLst>
              <a:ext uri="{FF2B5EF4-FFF2-40B4-BE49-F238E27FC236}">
                <a16:creationId xmlns:a16="http://schemas.microsoft.com/office/drawing/2014/main" id="{DFF267AD-0CF2-4703-A520-13A145A3C28C}"/>
              </a:ext>
            </a:extLst>
          </p:cNvPr>
          <p:cNvSpPr txBox="1"/>
          <p:nvPr/>
        </p:nvSpPr>
        <p:spPr>
          <a:xfrm>
            <a:off x="16089334" y="19611434"/>
            <a:ext cx="3802743" cy="830997"/>
          </a:xfrm>
          <a:prstGeom prst="rect">
            <a:avLst/>
          </a:prstGeom>
          <a:noFill/>
        </p:spPr>
        <p:txBody>
          <a:bodyPr wrap="square" rtlCol="0">
            <a:spAutoFit/>
          </a:bodyPr>
          <a:lstStyle/>
          <a:p>
            <a:r>
              <a:rPr lang="en-GB" sz="1600" i="1" dirty="0" err="1"/>
              <a:t>Clarke.H</a:t>
            </a:r>
            <a:r>
              <a:rPr lang="en-GB" sz="1600" i="1" dirty="0"/>
              <a:t> (2019), Office of national statistics</a:t>
            </a:r>
          </a:p>
          <a:p>
            <a:pPr algn="ctr"/>
            <a:r>
              <a:rPr lang="en-GB" sz="1600" b="1" dirty="0">
                <a:latin typeface="Arial" panose="020B0604020202020204" pitchFamily="34" charset="0"/>
                <a:cs typeface="Arial" panose="020B0604020202020204" pitchFamily="34" charset="0"/>
              </a:rPr>
              <a:t>[Figure 5]</a:t>
            </a:r>
          </a:p>
          <a:p>
            <a:endParaRPr lang="en-GB" sz="1600" dirty="0"/>
          </a:p>
        </p:txBody>
      </p:sp>
      <p:pic>
        <p:nvPicPr>
          <p:cNvPr id="3074" name="Picture 2" descr="See the source image">
            <a:extLst>
              <a:ext uri="{FF2B5EF4-FFF2-40B4-BE49-F238E27FC236}">
                <a16:creationId xmlns:a16="http://schemas.microsoft.com/office/drawing/2014/main" id="{9E2A416A-A7CB-4DEB-AD67-19C2F5A8C64F}"/>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174059" y="31779314"/>
            <a:ext cx="4321870" cy="848804"/>
          </a:xfrm>
          <a:prstGeom prst="rect">
            <a:avLst/>
          </a:prstGeom>
          <a:noFill/>
          <a:extLst>
            <a:ext uri="{909E8E84-426E-40DD-AFC4-6F175D3DCCD1}">
              <a14:hiddenFill xmlns:a14="http://schemas.microsoft.com/office/drawing/2010/main">
                <a:solidFill>
                  <a:srgbClr val="FFFFFF"/>
                </a:solidFill>
              </a14:hiddenFill>
            </a:ext>
          </a:extLst>
        </p:spPr>
      </p:pic>
      <p:pic>
        <p:nvPicPr>
          <p:cNvPr id="29" name="Picture 28" descr="A picture containing person, person, wall, indoor&#10;&#10;Description automatically generated">
            <a:extLst>
              <a:ext uri="{FF2B5EF4-FFF2-40B4-BE49-F238E27FC236}">
                <a16:creationId xmlns:a16="http://schemas.microsoft.com/office/drawing/2014/main" id="{4A4A8F20-6768-428B-A735-F3DA8E3F45D3}"/>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401668" y="305143"/>
            <a:ext cx="2222592" cy="3554033"/>
          </a:xfrm>
          <a:prstGeom prst="rect">
            <a:avLst/>
          </a:prstGeom>
        </p:spPr>
      </p:pic>
      <p:pic>
        <p:nvPicPr>
          <p:cNvPr id="1026" name="Picture 2" descr="See the source image">
            <a:extLst>
              <a:ext uri="{FF2B5EF4-FFF2-40B4-BE49-F238E27FC236}">
                <a16:creationId xmlns:a16="http://schemas.microsoft.com/office/drawing/2014/main" id="{85CF3630-3DF4-4B66-843B-83BCEBDF5B05}"/>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537083" y="31767014"/>
            <a:ext cx="2686080" cy="919983"/>
          </a:xfrm>
          <a:prstGeom prst="rect">
            <a:avLst/>
          </a:prstGeom>
          <a:noFill/>
          <a:extLst>
            <a:ext uri="{909E8E84-426E-40DD-AFC4-6F175D3DCCD1}">
              <a14:hiddenFill xmlns:a14="http://schemas.microsoft.com/office/drawing/2010/main">
                <a:solidFill>
                  <a:srgbClr val="FFFFFF"/>
                </a:solidFill>
              </a14:hiddenFill>
            </a:ext>
          </a:extLst>
        </p:spPr>
      </p:pic>
      <p:pic>
        <p:nvPicPr>
          <p:cNvPr id="27" name="Picture 2" descr="See the source image">
            <a:extLst>
              <a:ext uri="{FF2B5EF4-FFF2-40B4-BE49-F238E27FC236}">
                <a16:creationId xmlns:a16="http://schemas.microsoft.com/office/drawing/2014/main" id="{984B61CF-D757-4D47-9C89-66CBEA2B9525}"/>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8880451" y="31542445"/>
            <a:ext cx="3884474" cy="12380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99930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8E20122F4455F4B9575FBE79886672E" ma:contentTypeVersion="9" ma:contentTypeDescription="Create a new document." ma:contentTypeScope="" ma:versionID="11d666edcab4206896dc832635168f2a">
  <xsd:schema xmlns:xsd="http://www.w3.org/2001/XMLSchema" xmlns:xs="http://www.w3.org/2001/XMLSchema" xmlns:p="http://schemas.microsoft.com/office/2006/metadata/properties" xmlns:ns3="1b88a2b3-a887-4da5-bc58-1cd6fd79184b" targetNamespace="http://schemas.microsoft.com/office/2006/metadata/properties" ma:root="true" ma:fieldsID="d7e206171d597883f29aa48725855d7e" ns3:_="">
    <xsd:import namespace="1b88a2b3-a887-4da5-bc58-1cd6fd79184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b88a2b3-a887-4da5-bc58-1cd6fd79184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D584BFD-213B-4ECA-BBE7-431EC9A972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b88a2b3-a887-4da5-bc58-1cd6fd7918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DD14710-D611-43D9-BCA8-40B8FA69E216}">
  <ds:schemaRefs>
    <ds:schemaRef ds:uri="http://schemas.microsoft.com/sharepoint/v3/contenttype/forms"/>
  </ds:schemaRefs>
</ds:datastoreItem>
</file>

<file path=customXml/itemProps3.xml><?xml version="1.0" encoding="utf-8"?>
<ds:datastoreItem xmlns:ds="http://schemas.openxmlformats.org/officeDocument/2006/customXml" ds:itemID="{DA3B9D67-176F-4719-B214-25A3809CCECF}">
  <ds:schemaRefs>
    <ds:schemaRef ds:uri="http://schemas.microsoft.com/office/2006/metadata/properties"/>
    <ds:schemaRef ds:uri="http://purl.org/dc/dcmitype/"/>
    <ds:schemaRef ds:uri="http://schemas.openxmlformats.org/package/2006/metadata/core-properties"/>
    <ds:schemaRef ds:uri="1b88a2b3-a887-4da5-bc58-1cd6fd79184b"/>
    <ds:schemaRef ds:uri="http://purl.org/dc/elements/1.1/"/>
    <ds:schemaRef ds:uri="http://www.w3.org/XML/1998/namespace"/>
    <ds:schemaRef ds:uri="http://purl.org/dc/terms/"/>
    <ds:schemaRef ds:uri="http://schemas.microsoft.com/office/2006/documentManagement/typ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otalTime>502</TotalTime>
  <Words>745</Words>
  <Application>Microsoft Office PowerPoint</Application>
  <PresentationFormat>Custom</PresentationFormat>
  <Paragraphs>61</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Eras Bold ITC</vt:lpstr>
      <vt:lpstr>Open Sans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Owain Wilcox</dc:creator>
  <cp:lastModifiedBy>Owain Wilcox</cp:lastModifiedBy>
  <cp:revision>28</cp:revision>
  <dcterms:created xsi:type="dcterms:W3CDTF">2020-11-19T12:03:00Z</dcterms:created>
  <dcterms:modified xsi:type="dcterms:W3CDTF">2020-12-04T14:05:25Z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0x010100A8E20122F4455F4B9575FBE79886672E</vt:lpwstr>
  </property>
</Properties>
</file>