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4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D48A92-023D-4512-AF5F-382C717AFDD0}" v="413" dt="2026-10-22T22:39:25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86980" autoAdjust="0"/>
  </p:normalViewPr>
  <p:slideViewPr>
    <p:cSldViewPr snapToGrid="0">
      <p:cViewPr varScale="1">
        <p:scale>
          <a:sx n="77" d="100"/>
          <a:sy n="77" d="100"/>
        </p:scale>
        <p:origin x="648" y="39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ela Alina Marcu (2321713)" userId="7148d004-cc2a-45f6-b937-156086bb32c2" providerId="ADAL" clId="{37955E31-54AE-4099-B7B6-B9EB4CA1F7A7}"/>
    <pc:docChg chg="undo custSel addSld delSld modSld sldOrd modMainMaster">
      <pc:chgData name="Ionela Alina Marcu (2321713)" userId="7148d004-cc2a-45f6-b937-156086bb32c2" providerId="ADAL" clId="{37955E31-54AE-4099-B7B6-B9EB4CA1F7A7}" dt="2026-10-22T22:48:16.198" v="4047" actId="20577"/>
      <pc:docMkLst>
        <pc:docMk/>
      </pc:docMkLst>
      <pc:sldChg chg="delSp modSp add del mod setBg modNotesTx">
        <pc:chgData name="Ionela Alina Marcu (2321713)" userId="7148d004-cc2a-45f6-b937-156086bb32c2" providerId="ADAL" clId="{37955E31-54AE-4099-B7B6-B9EB4CA1F7A7}" dt="2026-10-22T22:46:51.099" v="4033" actId="20577"/>
        <pc:sldMkLst>
          <pc:docMk/>
          <pc:sldMk cId="886975365" sldId="256"/>
        </pc:sldMkLst>
        <pc:spChg chg="del mod">
          <ac:chgData name="Ionela Alina Marcu (2321713)" userId="7148d004-cc2a-45f6-b937-156086bb32c2" providerId="ADAL" clId="{37955E31-54AE-4099-B7B6-B9EB4CA1F7A7}" dt="2026-10-22T21:31:40.469" v="3600" actId="21"/>
          <ac:spMkLst>
            <pc:docMk/>
            <pc:sldMk cId="886975365" sldId="256"/>
            <ac:spMk id="9" creationId="{D0B35A87-3DCB-4FBA-B944-F5074883AAC2}"/>
          </ac:spMkLst>
        </pc:spChg>
      </pc:sldChg>
      <pc:sldChg chg="addSp delSp modSp add del mod setBg modNotesTx">
        <pc:chgData name="Ionela Alina Marcu (2321713)" userId="7148d004-cc2a-45f6-b937-156086bb32c2" providerId="ADAL" clId="{37955E31-54AE-4099-B7B6-B9EB4CA1F7A7}" dt="2026-10-22T22:46:56.029" v="4034" actId="20577"/>
        <pc:sldMkLst>
          <pc:docMk/>
          <pc:sldMk cId="835933886" sldId="257"/>
        </pc:sldMkLst>
        <pc:spChg chg="mod">
          <ac:chgData name="Ionela Alina Marcu (2321713)" userId="7148d004-cc2a-45f6-b937-156086bb32c2" providerId="ADAL" clId="{37955E31-54AE-4099-B7B6-B9EB4CA1F7A7}" dt="2026-10-22T21:31:54.516" v="3601" actId="207"/>
          <ac:spMkLst>
            <pc:docMk/>
            <pc:sldMk cId="835933886" sldId="257"/>
            <ac:spMk id="6" creationId="{A810700F-34D6-431E-8793-4AEC4554BFC0}"/>
          </ac:spMkLst>
        </pc:spChg>
        <pc:spChg chg="mod">
          <ac:chgData name="Ionela Alina Marcu (2321713)" userId="7148d004-cc2a-45f6-b937-156086bb32c2" providerId="ADAL" clId="{37955E31-54AE-4099-B7B6-B9EB4CA1F7A7}" dt="2026-10-22T21:32:27.086" v="3607" actId="113"/>
          <ac:spMkLst>
            <pc:docMk/>
            <pc:sldMk cId="835933886" sldId="257"/>
            <ac:spMk id="9" creationId="{B6C23D7F-D3B0-4930-8D04-335819B6F32A}"/>
          </ac:spMkLst>
        </pc:spChg>
        <pc:spChg chg="mod">
          <ac:chgData name="Ionela Alina Marcu (2321713)" userId="7148d004-cc2a-45f6-b937-156086bb32c2" providerId="ADAL" clId="{37955E31-54AE-4099-B7B6-B9EB4CA1F7A7}" dt="2026-10-22T21:32:22.796" v="3606" actId="113"/>
          <ac:spMkLst>
            <pc:docMk/>
            <pc:sldMk cId="835933886" sldId="257"/>
            <ac:spMk id="12" creationId="{75AE5149-C2E7-4AAE-B0F3-968E86749D0F}"/>
          </ac:spMkLst>
        </pc:spChg>
        <pc:spChg chg="mod">
          <ac:chgData name="Ionela Alina Marcu (2321713)" userId="7148d004-cc2a-45f6-b937-156086bb32c2" providerId="ADAL" clId="{37955E31-54AE-4099-B7B6-B9EB4CA1F7A7}" dt="2026-10-22T21:32:18.895" v="3605" actId="113"/>
          <ac:spMkLst>
            <pc:docMk/>
            <pc:sldMk cId="835933886" sldId="257"/>
            <ac:spMk id="15" creationId="{2FB463CA-CD21-427C-888C-D0C0E6B06A42}"/>
          </ac:spMkLst>
        </pc:spChg>
        <pc:spChg chg="mod">
          <ac:chgData name="Ionela Alina Marcu (2321713)" userId="7148d004-cc2a-45f6-b937-156086bb32c2" providerId="ADAL" clId="{37955E31-54AE-4099-B7B6-B9EB4CA1F7A7}" dt="2026-10-22T21:32:33.032" v="3609" actId="113"/>
          <ac:spMkLst>
            <pc:docMk/>
            <pc:sldMk cId="835933886" sldId="257"/>
            <ac:spMk id="18" creationId="{652A53EA-ABB8-47E8-9665-47CD07E3CFE4}"/>
          </ac:spMkLst>
        </pc:spChg>
        <pc:spChg chg="mod">
          <ac:chgData name="Ionela Alina Marcu (2321713)" userId="7148d004-cc2a-45f6-b937-156086bb32c2" providerId="ADAL" clId="{37955E31-54AE-4099-B7B6-B9EB4CA1F7A7}" dt="2026-10-22T21:32:38.858" v="3611" actId="113"/>
          <ac:spMkLst>
            <pc:docMk/>
            <pc:sldMk cId="835933886" sldId="257"/>
            <ac:spMk id="21" creationId="{BA75D374-CAFE-4574-BDBB-930BF8F1C598}"/>
          </ac:spMkLst>
        </pc:spChg>
        <pc:spChg chg="mod">
          <ac:chgData name="Ionela Alina Marcu (2321713)" userId="7148d004-cc2a-45f6-b937-156086bb32c2" providerId="ADAL" clId="{37955E31-54AE-4099-B7B6-B9EB4CA1F7A7}" dt="2026-10-18T21:13:42.366" v="2059" actId="113"/>
          <ac:spMkLst>
            <pc:docMk/>
            <pc:sldMk cId="835933886" sldId="257"/>
            <ac:spMk id="27" creationId="{3F7D1353-DAB4-44ED-A0C8-580DE79DFB41}"/>
          </ac:spMkLst>
        </pc:spChg>
        <pc:spChg chg="mod">
          <ac:chgData name="Ionela Alina Marcu (2321713)" userId="7148d004-cc2a-45f6-b937-156086bb32c2" providerId="ADAL" clId="{37955E31-54AE-4099-B7B6-B9EB4CA1F7A7}" dt="2026-10-22T21:32:42.711" v="3612" actId="207"/>
          <ac:spMkLst>
            <pc:docMk/>
            <pc:sldMk cId="835933886" sldId="257"/>
            <ac:spMk id="29" creationId="{C70A4FE4-DB1A-475B-96E2-236CA06B693C}"/>
          </ac:spMkLst>
        </pc:spChg>
      </pc:sldChg>
      <pc:sldChg chg="modSp add del mod setBg modNotesTx">
        <pc:chgData name="Ionela Alina Marcu (2321713)" userId="7148d004-cc2a-45f6-b937-156086bb32c2" providerId="ADAL" clId="{37955E31-54AE-4099-B7B6-B9EB4CA1F7A7}" dt="2026-10-22T22:47:04.539" v="4035" actId="20577"/>
        <pc:sldMkLst>
          <pc:docMk/>
          <pc:sldMk cId="998646652" sldId="258"/>
        </pc:sldMkLst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2" creationId="{0F26DAE2-89AA-4CF0-88DD-0910E0999FE1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3" creationId="{94C131E5-30BB-4103-BAC9-27D7CEB43796}"/>
          </ac:spMkLst>
        </pc:spChg>
        <pc:spChg chg="mod">
          <ac:chgData name="Ionela Alina Marcu (2321713)" userId="7148d004-cc2a-45f6-b937-156086bb32c2" providerId="ADAL" clId="{37955E31-54AE-4099-B7B6-B9EB4CA1F7A7}" dt="2026-10-22T21:37:18.872" v="3628" actId="20577"/>
          <ac:spMkLst>
            <pc:docMk/>
            <pc:sldMk cId="998646652" sldId="258"/>
            <ac:spMk id="4" creationId="{77EB83EA-AA5F-4C90-9FFB-20FEA5F86243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5" creationId="{6CFAD75E-17BF-4614-B22B-8854F8AC23D0}"/>
          </ac:spMkLst>
        </pc:spChg>
        <pc:spChg chg="mod">
          <ac:chgData name="Ionela Alina Marcu (2321713)" userId="7148d004-cc2a-45f6-b937-156086bb32c2" providerId="ADAL" clId="{37955E31-54AE-4099-B7B6-B9EB4CA1F7A7}" dt="2026-10-22T21:39:53.845" v="3635"/>
          <ac:spMkLst>
            <pc:docMk/>
            <pc:sldMk cId="998646652" sldId="258"/>
            <ac:spMk id="6" creationId="{4FFC97CA-8B48-4211-A23C-0702872B492F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7" creationId="{805FEFE4-C126-47D1-BFB8-97C08D98D264}"/>
          </ac:spMkLst>
        </pc:spChg>
        <pc:spChg chg="mod">
          <ac:chgData name="Ionela Alina Marcu (2321713)" userId="7148d004-cc2a-45f6-b937-156086bb32c2" providerId="ADAL" clId="{37955E31-54AE-4099-B7B6-B9EB4CA1F7A7}" dt="2026-10-22T21:40:10.868" v="3637"/>
          <ac:spMkLst>
            <pc:docMk/>
            <pc:sldMk cId="998646652" sldId="258"/>
            <ac:spMk id="8" creationId="{EC2E58B7-ECAD-4C7A-BBBE-6A142F67891C}"/>
          </ac:spMkLst>
        </pc:spChg>
        <pc:spChg chg="mod">
          <ac:chgData name="Ionela Alina Marcu (2321713)" userId="7148d004-cc2a-45f6-b937-156086bb32c2" providerId="ADAL" clId="{37955E31-54AE-4099-B7B6-B9EB4CA1F7A7}" dt="2026-10-18T21:14:31.131" v="2065" actId="207"/>
          <ac:spMkLst>
            <pc:docMk/>
            <pc:sldMk cId="998646652" sldId="258"/>
            <ac:spMk id="9" creationId="{4DEE0D94-C976-4167-A4AB-05062906D7FD}"/>
          </ac:spMkLst>
        </pc:spChg>
        <pc:spChg chg="mod">
          <ac:chgData name="Ionela Alina Marcu (2321713)" userId="7148d004-cc2a-45f6-b937-156086bb32c2" providerId="ADAL" clId="{37955E31-54AE-4099-B7B6-B9EB4CA1F7A7}" dt="2026-10-22T21:40:24.237" v="3639"/>
          <ac:spMkLst>
            <pc:docMk/>
            <pc:sldMk cId="998646652" sldId="258"/>
            <ac:spMk id="10" creationId="{B1083EC4-067F-4F82-A741-45CED81366BD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11" creationId="{D1489618-9D75-4022-B2B5-672BFAEE9641}"/>
          </ac:spMkLst>
        </pc:spChg>
        <pc:spChg chg="mod">
          <ac:chgData name="Ionela Alina Marcu (2321713)" userId="7148d004-cc2a-45f6-b937-156086bb32c2" providerId="ADAL" clId="{37955E31-54AE-4099-B7B6-B9EB4CA1F7A7}" dt="2026-10-22T21:40:58.935" v="3644" actId="20577"/>
          <ac:spMkLst>
            <pc:docMk/>
            <pc:sldMk cId="998646652" sldId="258"/>
            <ac:spMk id="12" creationId="{AA2FC074-35FB-4A51-891C-2034E8CF5B0E}"/>
          </ac:spMkLst>
        </pc:spChg>
        <pc:spChg chg="mod">
          <ac:chgData name="Ionela Alina Marcu (2321713)" userId="7148d004-cc2a-45f6-b937-156086bb32c2" providerId="ADAL" clId="{37955E31-54AE-4099-B7B6-B9EB4CA1F7A7}" dt="2026-10-18T19:12:30.167" v="435" actId="207"/>
          <ac:spMkLst>
            <pc:docMk/>
            <pc:sldMk cId="998646652" sldId="258"/>
            <ac:spMk id="29" creationId="{FC3F3008-5605-4E07-A62F-AB1ECAF8EA17}"/>
          </ac:spMkLst>
        </pc:spChg>
        <pc:spChg chg="mod">
          <ac:chgData name="Ionela Alina Marcu (2321713)" userId="7148d004-cc2a-45f6-b937-156086bb32c2" providerId="ADAL" clId="{37955E31-54AE-4099-B7B6-B9EB4CA1F7A7}" dt="2026-10-18T21:15:19.071" v="2075" actId="113"/>
          <ac:spMkLst>
            <pc:docMk/>
            <pc:sldMk cId="998646652" sldId="258"/>
            <ac:spMk id="30" creationId="{75A091DA-FB48-4727-94BF-EA94CD18A499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31" creationId="{C86AD92C-78AA-4CA7-8D3C-E8FAB1306443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32" creationId="{518D8911-3266-4E90-8972-BFBFF16231A9}"/>
          </ac:spMkLst>
        </pc:spChg>
        <pc:spChg chg="mod">
          <ac:chgData name="Ionela Alina Marcu (2321713)" userId="7148d004-cc2a-45f6-b937-156086bb32c2" providerId="ADAL" clId="{37955E31-54AE-4099-B7B6-B9EB4CA1F7A7}" dt="2026-10-18T22:26:13.328" v="3589" actId="2"/>
          <ac:spMkLst>
            <pc:docMk/>
            <pc:sldMk cId="998646652" sldId="258"/>
            <ac:spMk id="33" creationId="{82327190-9BE5-4803-836C-30674B64EFEE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34" creationId="{875D6F07-FF05-4A06-A0C8-B94D9607D3DB}"/>
          </ac:spMkLst>
        </pc:spChg>
        <pc:spChg chg="mod">
          <ac:chgData name="Ionela Alina Marcu (2321713)" userId="7148d004-cc2a-45f6-b937-156086bb32c2" providerId="ADAL" clId="{37955E31-54AE-4099-B7B6-B9EB4CA1F7A7}" dt="2026-10-22T21:33:21.350" v="3620" actId="207"/>
          <ac:spMkLst>
            <pc:docMk/>
            <pc:sldMk cId="998646652" sldId="258"/>
            <ac:spMk id="35" creationId="{D5CB9C72-ED04-432F-9933-A51E37F5D323}"/>
          </ac:spMkLst>
        </pc:spChg>
        <pc:spChg chg="mod">
          <ac:chgData name="Ionela Alina Marcu (2321713)" userId="7148d004-cc2a-45f6-b937-156086bb32c2" providerId="ADAL" clId="{37955E31-54AE-4099-B7B6-B9EB4CA1F7A7}" dt="2026-10-18T21:14:30.406" v="2064" actId="207"/>
          <ac:spMkLst>
            <pc:docMk/>
            <pc:sldMk cId="998646652" sldId="258"/>
            <ac:spMk id="38" creationId="{161BD97D-E444-4A14-9E7E-AC1412CEE70E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39" creationId="{ED85BA0E-CB02-49AD-8057-FD253E749D63}"/>
          </ac:spMkLst>
        </pc:spChg>
        <pc:spChg chg="mod">
          <ac:chgData name="Ionela Alina Marcu (2321713)" userId="7148d004-cc2a-45f6-b937-156086bb32c2" providerId="ADAL" clId="{37955E31-54AE-4099-B7B6-B9EB4CA1F7A7}" dt="2026-10-22T22:40:33.377" v="4027" actId="2711"/>
          <ac:spMkLst>
            <pc:docMk/>
            <pc:sldMk cId="998646652" sldId="258"/>
            <ac:spMk id="40" creationId="{781B60A9-90E7-407D-B600-003BAABA55CA}"/>
          </ac:spMkLst>
        </pc:spChg>
      </pc:sldChg>
      <pc:sldChg chg="modSp add del mod setBg modNotesTx">
        <pc:chgData name="Ionela Alina Marcu (2321713)" userId="7148d004-cc2a-45f6-b937-156086bb32c2" providerId="ADAL" clId="{37955E31-54AE-4099-B7B6-B9EB4CA1F7A7}" dt="2026-10-22T22:47:10.030" v="4036" actId="20577"/>
        <pc:sldMkLst>
          <pc:docMk/>
          <pc:sldMk cId="1118933137" sldId="259"/>
        </pc:sldMkLst>
        <pc:spChg chg="mod">
          <ac:chgData name="Ionela Alina Marcu (2321713)" userId="7148d004-cc2a-45f6-b937-156086bb32c2" providerId="ADAL" clId="{37955E31-54AE-4099-B7B6-B9EB4CA1F7A7}" dt="2026-10-18T21:21:31.190" v="2215" actId="207"/>
          <ac:spMkLst>
            <pc:docMk/>
            <pc:sldMk cId="1118933137" sldId="259"/>
            <ac:spMk id="2" creationId="{FF26ADE0-42F7-4F18-A9FD-95E08D14CAF0}"/>
          </ac:spMkLst>
        </pc:spChg>
        <pc:spChg chg="mod">
          <ac:chgData name="Ionela Alina Marcu (2321713)" userId="7148d004-cc2a-45f6-b937-156086bb32c2" providerId="ADAL" clId="{37955E31-54AE-4099-B7B6-B9EB4CA1F7A7}" dt="2026-10-18T21:21:31.190" v="2215" actId="207"/>
          <ac:spMkLst>
            <pc:docMk/>
            <pc:sldMk cId="1118933137" sldId="259"/>
            <ac:spMk id="3" creationId="{A7C6B674-DD9F-42BC-A84D-7F97CBF465B9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15" creationId="{330AB33F-9907-4351-A6C3-927E5AA2554A}"/>
          </ac:spMkLst>
        </pc:spChg>
        <pc:spChg chg="mod">
          <ac:chgData name="Ionela Alina Marcu (2321713)" userId="7148d004-cc2a-45f6-b937-156086bb32c2" providerId="ADAL" clId="{37955E31-54AE-4099-B7B6-B9EB4CA1F7A7}" dt="2026-10-18T21:21:43.377" v="2216" actId="113"/>
          <ac:spMkLst>
            <pc:docMk/>
            <pc:sldMk cId="1118933137" sldId="259"/>
            <ac:spMk id="16" creationId="{0810E7EB-8E9A-41F6-80B6-7D94B37E711D}"/>
          </ac:spMkLst>
        </pc:spChg>
        <pc:spChg chg="mod">
          <ac:chgData name="Ionela Alina Marcu (2321713)" userId="7148d004-cc2a-45f6-b937-156086bb32c2" providerId="ADAL" clId="{37955E31-54AE-4099-B7B6-B9EB4CA1F7A7}" dt="2026-10-18T21:21:31.190" v="2215" actId="207"/>
          <ac:spMkLst>
            <pc:docMk/>
            <pc:sldMk cId="1118933137" sldId="259"/>
            <ac:spMk id="17" creationId="{C7E0F2C7-CA0B-41D8-A4A9-E6D9E23222BD}"/>
          </ac:spMkLst>
        </pc:spChg>
        <pc:spChg chg="mod">
          <ac:chgData name="Ionela Alina Marcu (2321713)" userId="7148d004-cc2a-45f6-b937-156086bb32c2" providerId="ADAL" clId="{37955E31-54AE-4099-B7B6-B9EB4CA1F7A7}" dt="2026-10-22T21:43:42.261" v="3659" actId="20577"/>
          <ac:spMkLst>
            <pc:docMk/>
            <pc:sldMk cId="1118933137" sldId="259"/>
            <ac:spMk id="18" creationId="{43F45CBC-0450-47D7-BFB7-3D83843BA0FA}"/>
          </ac:spMkLst>
        </pc:spChg>
        <pc:spChg chg="mod">
          <ac:chgData name="Ionela Alina Marcu (2321713)" userId="7148d004-cc2a-45f6-b937-156086bb32c2" providerId="ADAL" clId="{37955E31-54AE-4099-B7B6-B9EB4CA1F7A7}" dt="2026-10-22T21:44:14.916" v="3665" actId="20577"/>
          <ac:spMkLst>
            <pc:docMk/>
            <pc:sldMk cId="1118933137" sldId="259"/>
            <ac:spMk id="19" creationId="{ABDE0DDC-C52F-488F-A117-0F349CE23CB3}"/>
          </ac:spMkLst>
        </pc:spChg>
        <pc:spChg chg="mod">
          <ac:chgData name="Ionela Alina Marcu (2321713)" userId="7148d004-cc2a-45f6-b937-156086bb32c2" providerId="ADAL" clId="{37955E31-54AE-4099-B7B6-B9EB4CA1F7A7}" dt="2026-10-22T21:43:59.885" v="3661"/>
          <ac:spMkLst>
            <pc:docMk/>
            <pc:sldMk cId="1118933137" sldId="259"/>
            <ac:spMk id="20" creationId="{1294DFD0-7D6B-4114-B126-AD0A59D2C837}"/>
          </ac:spMkLst>
        </pc:spChg>
        <pc:spChg chg="mod">
          <ac:chgData name="Ionela Alina Marcu (2321713)" userId="7148d004-cc2a-45f6-b937-156086bb32c2" providerId="ADAL" clId="{37955E31-54AE-4099-B7B6-B9EB4CA1F7A7}" dt="2026-10-22T21:44:33.842" v="3667"/>
          <ac:spMkLst>
            <pc:docMk/>
            <pc:sldMk cId="1118933137" sldId="259"/>
            <ac:spMk id="24" creationId="{1A122C67-E203-46EA-A94B-9DFFF74283A9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25" creationId="{0179DFA1-7AF2-47FD-8B42-B85ED79CDAB8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26" creationId="{9CCA95C6-9A49-44BC-B4DA-D4855C880ACB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27" creationId="{A820B713-55E6-45BA-A4D8-3FD1AC139542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28" creationId="{243FB617-3FEB-4002-9EF5-7FE602254D0C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29" creationId="{004A44DE-883E-497D-AD6F-24B6B5B5436A}"/>
          </ac:spMkLst>
        </pc:spChg>
        <pc:spChg chg="mod">
          <ac:chgData name="Ionela Alina Marcu (2321713)" userId="7148d004-cc2a-45f6-b937-156086bb32c2" providerId="ADAL" clId="{37955E31-54AE-4099-B7B6-B9EB4CA1F7A7}" dt="2026-10-22T21:45:23.153" v="3673"/>
          <ac:spMkLst>
            <pc:docMk/>
            <pc:sldMk cId="1118933137" sldId="259"/>
            <ac:spMk id="30" creationId="{2483BB93-9FDE-4775-8799-161003C6A444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32" creationId="{8824F4D3-4418-4212-9DA1-BEB69C375AF3}"/>
          </ac:spMkLst>
        </pc:spChg>
        <pc:spChg chg="mod">
          <ac:chgData name="Ionela Alina Marcu (2321713)" userId="7148d004-cc2a-45f6-b937-156086bb32c2" providerId="ADAL" clId="{37955E31-54AE-4099-B7B6-B9EB4CA1F7A7}" dt="2026-10-22T21:42:56.695" v="3656" actId="207"/>
          <ac:spMkLst>
            <pc:docMk/>
            <pc:sldMk cId="1118933137" sldId="259"/>
            <ac:spMk id="34" creationId="{47446399-5CDC-4559-9A95-081A0A9DAB1A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35" creationId="{E3B96362-1F30-4194-B55D-40B283F11C29}"/>
          </ac:spMkLst>
        </pc:spChg>
        <pc:spChg chg="mod">
          <ac:chgData name="Ionela Alina Marcu (2321713)" userId="7148d004-cc2a-45f6-b937-156086bb32c2" providerId="ADAL" clId="{37955E31-54AE-4099-B7B6-B9EB4CA1F7A7}" dt="2026-10-22T21:45:47.101" v="3674"/>
          <ac:spMkLst>
            <pc:docMk/>
            <pc:sldMk cId="1118933137" sldId="259"/>
            <ac:spMk id="37" creationId="{214E4DDE-714C-4580-A10B-88904881C36B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40" creationId="{7F4F7D36-2F3A-472B-8867-14049C2FF315}"/>
          </ac:spMkLst>
        </pc:spChg>
        <pc:spChg chg="mod">
          <ac:chgData name="Ionela Alina Marcu (2321713)" userId="7148d004-cc2a-45f6-b937-156086bb32c2" providerId="ADAL" clId="{37955E31-54AE-4099-B7B6-B9EB4CA1F7A7}" dt="2026-10-22T22:40:49.740" v="4028" actId="2711"/>
          <ac:spMkLst>
            <pc:docMk/>
            <pc:sldMk cId="1118933137" sldId="259"/>
            <ac:spMk id="41" creationId="{CED13D29-61F1-4AD6-B8F8-0C2F91CD1B22}"/>
          </ac:spMkLst>
        </pc:spChg>
      </pc:sldChg>
      <pc:sldChg chg="modSp add del mod setBg modNotesTx">
        <pc:chgData name="Ionela Alina Marcu (2321713)" userId="7148d004-cc2a-45f6-b937-156086bb32c2" providerId="ADAL" clId="{37955E31-54AE-4099-B7B6-B9EB4CA1F7A7}" dt="2026-10-22T22:47:15.701" v="4037" actId="20577"/>
        <pc:sldMkLst>
          <pc:docMk/>
          <pc:sldMk cId="1747327009" sldId="260"/>
        </pc:sldMkLst>
        <pc:spChg chg="mod">
          <ac:chgData name="Ionela Alina Marcu (2321713)" userId="7148d004-cc2a-45f6-b937-156086bb32c2" providerId="ADAL" clId="{37955E31-54AE-4099-B7B6-B9EB4CA1F7A7}" dt="2026-10-18T21:24:46.983" v="2241" actId="207"/>
          <ac:spMkLst>
            <pc:docMk/>
            <pc:sldMk cId="1747327009" sldId="260"/>
            <ac:spMk id="2" creationId="{83B93A24-788E-4ADF-8770-837682F0B52B}"/>
          </ac:spMkLst>
        </pc:spChg>
        <pc:spChg chg="mod">
          <ac:chgData name="Ionela Alina Marcu (2321713)" userId="7148d004-cc2a-45f6-b937-156086bb32c2" providerId="ADAL" clId="{37955E31-54AE-4099-B7B6-B9EB4CA1F7A7}" dt="2026-10-18T19:12:57.844" v="437" actId="207"/>
          <ac:spMkLst>
            <pc:docMk/>
            <pc:sldMk cId="1747327009" sldId="260"/>
            <ac:spMk id="3" creationId="{B0314063-0E54-410D-8862-5E1D980B5F21}"/>
          </ac:spMkLst>
        </pc:spChg>
        <pc:spChg chg="mod">
          <ac:chgData name="Ionela Alina Marcu (2321713)" userId="7148d004-cc2a-45f6-b937-156086bb32c2" providerId="ADAL" clId="{37955E31-54AE-4099-B7B6-B9EB4CA1F7A7}" dt="2026-10-22T21:48:33.818" v="3694" actId="20577"/>
          <ac:spMkLst>
            <pc:docMk/>
            <pc:sldMk cId="1747327009" sldId="260"/>
            <ac:spMk id="4" creationId="{0D04A99F-FB94-4ACA-B07F-C9040228320C}"/>
          </ac:spMkLst>
        </pc:spChg>
        <pc:spChg chg="mod">
          <ac:chgData name="Ionela Alina Marcu (2321713)" userId="7148d004-cc2a-45f6-b937-156086bb32c2" providerId="ADAL" clId="{37955E31-54AE-4099-B7B6-B9EB4CA1F7A7}" dt="2026-10-18T21:24:46.983" v="2241" actId="207"/>
          <ac:spMkLst>
            <pc:docMk/>
            <pc:sldMk cId="1747327009" sldId="260"/>
            <ac:spMk id="5" creationId="{CAFEC555-4B5B-4DBD-AA4C-80AC6D8B60AD}"/>
          </ac:spMkLst>
        </pc:spChg>
        <pc:spChg chg="mod">
          <ac:chgData name="Ionela Alina Marcu (2321713)" userId="7148d004-cc2a-45f6-b937-156086bb32c2" providerId="ADAL" clId="{37955E31-54AE-4099-B7B6-B9EB4CA1F7A7}" dt="2026-10-22T21:48:48.350" v="3696"/>
          <ac:spMkLst>
            <pc:docMk/>
            <pc:sldMk cId="1747327009" sldId="260"/>
            <ac:spMk id="6" creationId="{7E452C11-CBE6-46BF-9AE1-31323E73EC73}"/>
          </ac:spMkLst>
        </pc:spChg>
        <pc:spChg chg="mod">
          <ac:chgData name="Ionela Alina Marcu (2321713)" userId="7148d004-cc2a-45f6-b937-156086bb32c2" providerId="ADAL" clId="{37955E31-54AE-4099-B7B6-B9EB4CA1F7A7}" dt="2026-10-22T21:49:18.025" v="3701" actId="20577"/>
          <ac:spMkLst>
            <pc:docMk/>
            <pc:sldMk cId="1747327009" sldId="260"/>
            <ac:spMk id="8" creationId="{5699FACC-FC55-4A53-A799-FB7717AA1C77}"/>
          </ac:spMkLst>
        </pc:spChg>
        <pc:spChg chg="mod">
          <ac:chgData name="Ionela Alina Marcu (2321713)" userId="7148d004-cc2a-45f6-b937-156086bb32c2" providerId="ADAL" clId="{37955E31-54AE-4099-B7B6-B9EB4CA1F7A7}" dt="2026-10-18T19:12:57.844" v="437" actId="207"/>
          <ac:spMkLst>
            <pc:docMk/>
            <pc:sldMk cId="1747327009" sldId="260"/>
            <ac:spMk id="9" creationId="{7DA0E208-70E2-4C6F-AE8F-8816BC5567C7}"/>
          </ac:spMkLst>
        </pc:spChg>
        <pc:spChg chg="mod">
          <ac:chgData name="Ionela Alina Marcu (2321713)" userId="7148d004-cc2a-45f6-b937-156086bb32c2" providerId="ADAL" clId="{37955E31-54AE-4099-B7B6-B9EB4CA1F7A7}" dt="2026-10-22T21:49:41.620" v="3703"/>
          <ac:spMkLst>
            <pc:docMk/>
            <pc:sldMk cId="1747327009" sldId="260"/>
            <ac:spMk id="10" creationId="{115773B5-A233-404D-AFC5-93F59E1B4C99}"/>
          </ac:spMkLst>
        </pc:spChg>
        <pc:spChg chg="mod">
          <ac:chgData name="Ionela Alina Marcu (2321713)" userId="7148d004-cc2a-45f6-b937-156086bb32c2" providerId="ADAL" clId="{37955E31-54AE-4099-B7B6-B9EB4CA1F7A7}" dt="2026-10-22T21:49:50.590" v="3705" actId="20577"/>
          <ac:spMkLst>
            <pc:docMk/>
            <pc:sldMk cId="1747327009" sldId="260"/>
            <ac:spMk id="11" creationId="{3062F26E-04C9-45CD-A7C1-E63BA03ABF39}"/>
          </ac:spMkLst>
        </pc:spChg>
        <pc:spChg chg="mod">
          <ac:chgData name="Ionela Alina Marcu (2321713)" userId="7148d004-cc2a-45f6-b937-156086bb32c2" providerId="ADAL" clId="{37955E31-54AE-4099-B7B6-B9EB4CA1F7A7}" dt="2026-10-22T21:51:05.204" v="3708"/>
          <ac:spMkLst>
            <pc:docMk/>
            <pc:sldMk cId="1747327009" sldId="260"/>
            <ac:spMk id="13" creationId="{397D2514-E76D-440E-9EB2-0EE342D00B64}"/>
          </ac:spMkLst>
        </pc:spChg>
        <pc:spChg chg="mod">
          <ac:chgData name="Ionela Alina Marcu (2321713)" userId="7148d004-cc2a-45f6-b937-156086bb32c2" providerId="ADAL" clId="{37955E31-54AE-4099-B7B6-B9EB4CA1F7A7}" dt="2026-10-18T21:24:46.983" v="2241" actId="207"/>
          <ac:spMkLst>
            <pc:docMk/>
            <pc:sldMk cId="1747327009" sldId="260"/>
            <ac:spMk id="15" creationId="{78D58560-07AD-4926-9319-437A94EBFB09}"/>
          </ac:spMkLst>
        </pc:spChg>
        <pc:spChg chg="mod">
          <ac:chgData name="Ionela Alina Marcu (2321713)" userId="7148d004-cc2a-45f6-b937-156086bb32c2" providerId="ADAL" clId="{37955E31-54AE-4099-B7B6-B9EB4CA1F7A7}" dt="2026-10-22T21:51:15.032" v="3709"/>
          <ac:spMkLst>
            <pc:docMk/>
            <pc:sldMk cId="1747327009" sldId="260"/>
            <ac:spMk id="16" creationId="{8BAC407B-073A-46BA-9E78-0478F9761115}"/>
          </ac:spMkLst>
        </pc:spChg>
        <pc:spChg chg="mod">
          <ac:chgData name="Ionela Alina Marcu (2321713)" userId="7148d004-cc2a-45f6-b937-156086bb32c2" providerId="ADAL" clId="{37955E31-54AE-4099-B7B6-B9EB4CA1F7A7}" dt="2026-10-18T21:24:46.983" v="2241" actId="207"/>
          <ac:spMkLst>
            <pc:docMk/>
            <pc:sldMk cId="1747327009" sldId="260"/>
            <ac:spMk id="17" creationId="{F9F29DCB-419F-46D4-B7D5-C40714889926}"/>
          </ac:spMkLst>
        </pc:spChg>
        <pc:spChg chg="mod">
          <ac:chgData name="Ionela Alina Marcu (2321713)" userId="7148d004-cc2a-45f6-b937-156086bb32c2" providerId="ADAL" clId="{37955E31-54AE-4099-B7B6-B9EB4CA1F7A7}" dt="2026-10-18T19:12:57.844" v="437" actId="207"/>
          <ac:spMkLst>
            <pc:docMk/>
            <pc:sldMk cId="1747327009" sldId="260"/>
            <ac:spMk id="18" creationId="{B6EF1D3F-8FCC-4E77-A758-E5BADB5A9F0C}"/>
          </ac:spMkLst>
        </pc:spChg>
        <pc:spChg chg="mod">
          <ac:chgData name="Ionela Alina Marcu (2321713)" userId="7148d004-cc2a-45f6-b937-156086bb32c2" providerId="ADAL" clId="{37955E31-54AE-4099-B7B6-B9EB4CA1F7A7}" dt="2026-10-22T21:51:23.741" v="3710"/>
          <ac:spMkLst>
            <pc:docMk/>
            <pc:sldMk cId="1747327009" sldId="260"/>
            <ac:spMk id="19" creationId="{E821353F-1235-40B1-90B3-DA0686EF9A84}"/>
          </ac:spMkLst>
        </pc:spChg>
        <pc:spChg chg="mod">
          <ac:chgData name="Ionela Alina Marcu (2321713)" userId="7148d004-cc2a-45f6-b937-156086bb32c2" providerId="ADAL" clId="{37955E31-54AE-4099-B7B6-B9EB4CA1F7A7}" dt="2026-10-22T21:51:50.652" v="3714" actId="20577"/>
          <ac:spMkLst>
            <pc:docMk/>
            <pc:sldMk cId="1747327009" sldId="260"/>
            <ac:spMk id="20" creationId="{27F212D6-2941-41BD-9C08-EE0560F26DF3}"/>
          </ac:spMkLst>
        </pc:spChg>
        <pc:spChg chg="mod">
          <ac:chgData name="Ionela Alina Marcu (2321713)" userId="7148d004-cc2a-45f6-b937-156086bb32c2" providerId="ADAL" clId="{37955E31-54AE-4099-B7B6-B9EB4CA1F7A7}" dt="2026-10-18T21:24:46.983" v="2241" actId="207"/>
          <ac:spMkLst>
            <pc:docMk/>
            <pc:sldMk cId="1747327009" sldId="260"/>
            <ac:spMk id="22" creationId="{40C920B9-4377-4E95-A49E-F876F58DDB2F}"/>
          </ac:spMkLst>
        </pc:spChg>
        <pc:spChg chg="mod">
          <ac:chgData name="Ionela Alina Marcu (2321713)" userId="7148d004-cc2a-45f6-b937-156086bb32c2" providerId="ADAL" clId="{37955E31-54AE-4099-B7B6-B9EB4CA1F7A7}" dt="2026-10-18T21:26:52.206" v="2275" actId="113"/>
          <ac:spMkLst>
            <pc:docMk/>
            <pc:sldMk cId="1747327009" sldId="260"/>
            <ac:spMk id="23" creationId="{5456A162-385D-4484-BBEF-2A0D621BC3DD}"/>
          </ac:spMkLst>
        </pc:spChg>
        <pc:spChg chg="mod">
          <ac:chgData name="Ionela Alina Marcu (2321713)" userId="7148d004-cc2a-45f6-b937-156086bb32c2" providerId="ADAL" clId="{37955E31-54AE-4099-B7B6-B9EB4CA1F7A7}" dt="2026-10-18T21:24:46.983" v="2241" actId="207"/>
          <ac:spMkLst>
            <pc:docMk/>
            <pc:sldMk cId="1747327009" sldId="260"/>
            <ac:spMk id="24" creationId="{6AF45F95-970B-4300-BEA8-8C8435584D7B}"/>
          </ac:spMkLst>
        </pc:spChg>
        <pc:spChg chg="mod">
          <ac:chgData name="Ionela Alina Marcu (2321713)" userId="7148d004-cc2a-45f6-b937-156086bb32c2" providerId="ADAL" clId="{37955E31-54AE-4099-B7B6-B9EB4CA1F7A7}" dt="2026-10-22T21:48:21.151" v="3690" actId="20577"/>
          <ac:spMkLst>
            <pc:docMk/>
            <pc:sldMk cId="1747327009" sldId="260"/>
            <ac:spMk id="25" creationId="{062EE8E5-0221-40BA-87E6-ADD478AF09E3}"/>
          </ac:spMkLst>
        </pc:spChg>
      </pc:sldChg>
      <pc:sldChg chg="addSp delSp modSp add del mod setBg modNotesTx">
        <pc:chgData name="Ionela Alina Marcu (2321713)" userId="7148d004-cc2a-45f6-b937-156086bb32c2" providerId="ADAL" clId="{37955E31-54AE-4099-B7B6-B9EB4CA1F7A7}" dt="2026-10-22T22:47:22.130" v="4038" actId="20577"/>
        <pc:sldMkLst>
          <pc:docMk/>
          <pc:sldMk cId="95269214" sldId="261"/>
        </pc:sldMkLst>
        <pc:spChg chg="mod">
          <ac:chgData name="Ionela Alina Marcu (2321713)" userId="7148d004-cc2a-45f6-b937-156086bb32c2" providerId="ADAL" clId="{37955E31-54AE-4099-B7B6-B9EB4CA1F7A7}" dt="2026-10-22T21:52:12.133" v="3716" actId="207"/>
          <ac:spMkLst>
            <pc:docMk/>
            <pc:sldMk cId="95269214" sldId="261"/>
            <ac:spMk id="4" creationId="{C72C46A9-D4B1-4CD8-90CC-16641DE1C450}"/>
          </ac:spMkLst>
        </pc:spChg>
        <pc:spChg chg="mod">
          <ac:chgData name="Ionela Alina Marcu (2321713)" userId="7148d004-cc2a-45f6-b937-156086bb32c2" providerId="ADAL" clId="{37955E31-54AE-4099-B7B6-B9EB4CA1F7A7}" dt="2026-10-22T21:55:07.807" v="3741" actId="14100"/>
          <ac:spMkLst>
            <pc:docMk/>
            <pc:sldMk cId="95269214" sldId="261"/>
            <ac:spMk id="5" creationId="{F81C53C3-A5DA-4E8C-AA6C-27A0C4BF5C5C}"/>
          </ac:spMkLst>
        </pc:spChg>
        <pc:spChg chg="mod">
          <ac:chgData name="Ionela Alina Marcu (2321713)" userId="7148d004-cc2a-45f6-b937-156086bb32c2" providerId="ADAL" clId="{37955E31-54AE-4099-B7B6-B9EB4CA1F7A7}" dt="2026-10-18T19:13:13.369" v="438" actId="207"/>
          <ac:spMkLst>
            <pc:docMk/>
            <pc:sldMk cId="95269214" sldId="261"/>
            <ac:spMk id="6" creationId="{75CE9E6E-2ED8-4D32-8D9A-87DBA30BA14E}"/>
          </ac:spMkLst>
        </pc:spChg>
        <pc:spChg chg="mod">
          <ac:chgData name="Ionela Alina Marcu (2321713)" userId="7148d004-cc2a-45f6-b937-156086bb32c2" providerId="ADAL" clId="{37955E31-54AE-4099-B7B6-B9EB4CA1F7A7}" dt="2026-10-22T21:52:25.343" v="3718" actId="207"/>
          <ac:spMkLst>
            <pc:docMk/>
            <pc:sldMk cId="95269214" sldId="261"/>
            <ac:spMk id="7" creationId="{63C91DCB-CD96-40A2-8C06-E2EDEA23909E}"/>
          </ac:spMkLst>
        </pc:spChg>
        <pc:spChg chg="mod">
          <ac:chgData name="Ionela Alina Marcu (2321713)" userId="7148d004-cc2a-45f6-b937-156086bb32c2" providerId="ADAL" clId="{37955E31-54AE-4099-B7B6-B9EB4CA1F7A7}" dt="2026-10-22T21:52:31.119" v="3719" actId="207"/>
          <ac:spMkLst>
            <pc:docMk/>
            <pc:sldMk cId="95269214" sldId="261"/>
            <ac:spMk id="8" creationId="{98299724-CEBE-4E61-9D74-5FF06F71079C}"/>
          </ac:spMkLst>
        </pc:spChg>
        <pc:spChg chg="mod">
          <ac:chgData name="Ionela Alina Marcu (2321713)" userId="7148d004-cc2a-45f6-b937-156086bb32c2" providerId="ADAL" clId="{37955E31-54AE-4099-B7B6-B9EB4CA1F7A7}" dt="2026-10-18T19:13:13.369" v="438" actId="207"/>
          <ac:spMkLst>
            <pc:docMk/>
            <pc:sldMk cId="95269214" sldId="261"/>
            <ac:spMk id="9" creationId="{65978F87-866B-4481-B1D4-408332FA2EB3}"/>
          </ac:spMkLst>
        </pc:spChg>
        <pc:spChg chg="mod">
          <ac:chgData name="Ionela Alina Marcu (2321713)" userId="7148d004-cc2a-45f6-b937-156086bb32c2" providerId="ADAL" clId="{37955E31-54AE-4099-B7B6-B9EB4CA1F7A7}" dt="2026-10-22T21:52:38.210" v="3720" actId="207"/>
          <ac:spMkLst>
            <pc:docMk/>
            <pc:sldMk cId="95269214" sldId="261"/>
            <ac:spMk id="10" creationId="{62995EEB-D0DC-4484-926B-031A30728047}"/>
          </ac:spMkLst>
        </pc:spChg>
        <pc:spChg chg="mod">
          <ac:chgData name="Ionela Alina Marcu (2321713)" userId="7148d004-cc2a-45f6-b937-156086bb32c2" providerId="ADAL" clId="{37955E31-54AE-4099-B7B6-B9EB4CA1F7A7}" dt="2026-10-22T21:52:44.017" v="3721" actId="207"/>
          <ac:spMkLst>
            <pc:docMk/>
            <pc:sldMk cId="95269214" sldId="261"/>
            <ac:spMk id="11" creationId="{A7FB07B0-C3C3-45FC-8423-1550059497FD}"/>
          </ac:spMkLst>
        </pc:spChg>
        <pc:spChg chg="mod">
          <ac:chgData name="Ionela Alina Marcu (2321713)" userId="7148d004-cc2a-45f6-b937-156086bb32c2" providerId="ADAL" clId="{37955E31-54AE-4099-B7B6-B9EB4CA1F7A7}" dt="2026-10-22T21:52:49.606" v="3722" actId="207"/>
          <ac:spMkLst>
            <pc:docMk/>
            <pc:sldMk cId="95269214" sldId="261"/>
            <ac:spMk id="13" creationId="{F5C1AD4E-DE96-46E3-BC20-26BA8D68466C}"/>
          </ac:spMkLst>
        </pc:spChg>
        <pc:spChg chg="mod">
          <ac:chgData name="Ionela Alina Marcu (2321713)" userId="7148d004-cc2a-45f6-b937-156086bb32c2" providerId="ADAL" clId="{37955E31-54AE-4099-B7B6-B9EB4CA1F7A7}" dt="2026-10-22T21:52:55.626" v="3723" actId="207"/>
          <ac:spMkLst>
            <pc:docMk/>
            <pc:sldMk cId="95269214" sldId="261"/>
            <ac:spMk id="14" creationId="{56C79F4F-0B03-4180-9067-AC9CEB1C3C10}"/>
          </ac:spMkLst>
        </pc:spChg>
        <pc:spChg chg="mod">
          <ac:chgData name="Ionela Alina Marcu (2321713)" userId="7148d004-cc2a-45f6-b937-156086bb32c2" providerId="ADAL" clId="{37955E31-54AE-4099-B7B6-B9EB4CA1F7A7}" dt="2026-10-18T19:13:13.369" v="438" actId="207"/>
          <ac:spMkLst>
            <pc:docMk/>
            <pc:sldMk cId="95269214" sldId="261"/>
            <ac:spMk id="15" creationId="{3535BDC3-9B65-4B3B-A4C2-F59BE2B3AADA}"/>
          </ac:spMkLst>
        </pc:spChg>
        <pc:spChg chg="mod">
          <ac:chgData name="Ionela Alina Marcu (2321713)" userId="7148d004-cc2a-45f6-b937-156086bb32c2" providerId="ADAL" clId="{37955E31-54AE-4099-B7B6-B9EB4CA1F7A7}" dt="2026-10-22T21:53:01.281" v="3724" actId="207"/>
          <ac:spMkLst>
            <pc:docMk/>
            <pc:sldMk cId="95269214" sldId="261"/>
            <ac:spMk id="16" creationId="{A37B42DB-4E74-48A5-8F06-918E264CDB7A}"/>
          </ac:spMkLst>
        </pc:spChg>
        <pc:spChg chg="mod">
          <ac:chgData name="Ionela Alina Marcu (2321713)" userId="7148d004-cc2a-45f6-b937-156086bb32c2" providerId="ADAL" clId="{37955E31-54AE-4099-B7B6-B9EB4CA1F7A7}" dt="2026-10-22T21:53:06.904" v="3725" actId="207"/>
          <ac:spMkLst>
            <pc:docMk/>
            <pc:sldMk cId="95269214" sldId="261"/>
            <ac:spMk id="17" creationId="{ED89E6DB-EBDD-4B3D-8B49-0B4F9C114A1C}"/>
          </ac:spMkLst>
        </pc:spChg>
        <pc:spChg chg="mod">
          <ac:chgData name="Ionela Alina Marcu (2321713)" userId="7148d004-cc2a-45f6-b937-156086bb32c2" providerId="ADAL" clId="{37955E31-54AE-4099-B7B6-B9EB4CA1F7A7}" dt="2026-10-18T21:35:07.907" v="2402" actId="1076"/>
          <ac:spMkLst>
            <pc:docMk/>
            <pc:sldMk cId="95269214" sldId="261"/>
            <ac:spMk id="19" creationId="{6A0C53BF-1F71-4DE9-8087-60C9470FF8A6}"/>
          </ac:spMkLst>
        </pc:spChg>
        <pc:spChg chg="mod">
          <ac:chgData name="Ionela Alina Marcu (2321713)" userId="7148d004-cc2a-45f6-b937-156086bb32c2" providerId="ADAL" clId="{37955E31-54AE-4099-B7B6-B9EB4CA1F7A7}" dt="2026-10-18T21:35:19.501" v="2403" actId="1076"/>
          <ac:spMkLst>
            <pc:docMk/>
            <pc:sldMk cId="95269214" sldId="261"/>
            <ac:spMk id="20" creationId="{A6CBB1C7-A1C7-4F15-AB2D-35EC7BB5956C}"/>
          </ac:spMkLst>
        </pc:spChg>
        <pc:spChg chg="mod">
          <ac:chgData name="Ionela Alina Marcu (2321713)" userId="7148d004-cc2a-45f6-b937-156086bb32c2" providerId="ADAL" clId="{37955E31-54AE-4099-B7B6-B9EB4CA1F7A7}" dt="2026-10-22T21:55:30.440" v="3742"/>
          <ac:spMkLst>
            <pc:docMk/>
            <pc:sldMk cId="95269214" sldId="261"/>
            <ac:spMk id="21" creationId="{30BBD7CE-D6EC-431D-8B4E-19AACA961E62}"/>
          </ac:spMkLst>
        </pc:spChg>
        <pc:spChg chg="mod">
          <ac:chgData name="Ionela Alina Marcu (2321713)" userId="7148d004-cc2a-45f6-b937-156086bb32c2" providerId="ADAL" clId="{37955E31-54AE-4099-B7B6-B9EB4CA1F7A7}" dt="2026-10-18T21:37:08.011" v="2418" actId="1076"/>
          <ac:spMkLst>
            <pc:docMk/>
            <pc:sldMk cId="95269214" sldId="261"/>
            <ac:spMk id="22" creationId="{F0F9CE5C-B5B7-4B3B-AD59-04EAE47BC412}"/>
          </ac:spMkLst>
        </pc:spChg>
        <pc:spChg chg="mod">
          <ac:chgData name="Ionela Alina Marcu (2321713)" userId="7148d004-cc2a-45f6-b937-156086bb32c2" providerId="ADAL" clId="{37955E31-54AE-4099-B7B6-B9EB4CA1F7A7}" dt="2026-10-18T21:35:53.003" v="2407" actId="1076"/>
          <ac:spMkLst>
            <pc:docMk/>
            <pc:sldMk cId="95269214" sldId="261"/>
            <ac:spMk id="23" creationId="{0680BDA5-3151-47BA-BED5-2BDA4F150064}"/>
          </ac:spMkLst>
        </pc:spChg>
        <pc:spChg chg="mod">
          <ac:chgData name="Ionela Alina Marcu (2321713)" userId="7148d004-cc2a-45f6-b937-156086bb32c2" providerId="ADAL" clId="{37955E31-54AE-4099-B7B6-B9EB4CA1F7A7}" dt="2026-10-18T21:36:03.714" v="2408" actId="1076"/>
          <ac:spMkLst>
            <pc:docMk/>
            <pc:sldMk cId="95269214" sldId="261"/>
            <ac:spMk id="24" creationId="{1160A3DF-1997-4301-975C-07AE1A814C88}"/>
          </ac:spMkLst>
        </pc:spChg>
        <pc:spChg chg="mod">
          <ac:chgData name="Ionela Alina Marcu (2321713)" userId="7148d004-cc2a-45f6-b937-156086bb32c2" providerId="ADAL" clId="{37955E31-54AE-4099-B7B6-B9EB4CA1F7A7}" dt="2026-10-22T21:55:39.350" v="3743"/>
          <ac:spMkLst>
            <pc:docMk/>
            <pc:sldMk cId="95269214" sldId="261"/>
            <ac:spMk id="25" creationId="{F1F02AD6-28D0-434A-AD44-C2C95C320DDB}"/>
          </ac:spMkLst>
        </pc:spChg>
        <pc:spChg chg="mod">
          <ac:chgData name="Ionela Alina Marcu (2321713)" userId="7148d004-cc2a-45f6-b937-156086bb32c2" providerId="ADAL" clId="{37955E31-54AE-4099-B7B6-B9EB4CA1F7A7}" dt="2026-10-18T21:36:59.192" v="2417" actId="1076"/>
          <ac:spMkLst>
            <pc:docMk/>
            <pc:sldMk cId="95269214" sldId="261"/>
            <ac:spMk id="26" creationId="{5702825D-D280-4289-9700-88A76C0275B0}"/>
          </ac:spMkLst>
        </pc:spChg>
        <pc:spChg chg="mod">
          <ac:chgData name="Ionela Alina Marcu (2321713)" userId="7148d004-cc2a-45f6-b937-156086bb32c2" providerId="ADAL" clId="{37955E31-54AE-4099-B7B6-B9EB4CA1F7A7}" dt="2026-10-18T21:36:13.955" v="2410" actId="1076"/>
          <ac:spMkLst>
            <pc:docMk/>
            <pc:sldMk cId="95269214" sldId="261"/>
            <ac:spMk id="27" creationId="{F89E3753-BF21-42A9-97BA-85B8FCBEADE2}"/>
          </ac:spMkLst>
        </pc:spChg>
        <pc:spChg chg="mod">
          <ac:chgData name="Ionela Alina Marcu (2321713)" userId="7148d004-cc2a-45f6-b937-156086bb32c2" providerId="ADAL" clId="{37955E31-54AE-4099-B7B6-B9EB4CA1F7A7}" dt="2026-10-18T21:36:21.335" v="2411" actId="1076"/>
          <ac:spMkLst>
            <pc:docMk/>
            <pc:sldMk cId="95269214" sldId="261"/>
            <ac:spMk id="28" creationId="{A5EDC20A-AF92-4A07-91F8-E1E72B9E85D2}"/>
          </ac:spMkLst>
        </pc:spChg>
        <pc:spChg chg="mod">
          <ac:chgData name="Ionela Alina Marcu (2321713)" userId="7148d004-cc2a-45f6-b937-156086bb32c2" providerId="ADAL" clId="{37955E31-54AE-4099-B7B6-B9EB4CA1F7A7}" dt="2026-10-22T21:55:52.190" v="3744"/>
          <ac:spMkLst>
            <pc:docMk/>
            <pc:sldMk cId="95269214" sldId="261"/>
            <ac:spMk id="29" creationId="{3E3075DC-18D4-4C22-8687-FA8BC756FCD6}"/>
          </ac:spMkLst>
        </pc:spChg>
        <pc:spChg chg="mod">
          <ac:chgData name="Ionela Alina Marcu (2321713)" userId="7148d004-cc2a-45f6-b937-156086bb32c2" providerId="ADAL" clId="{37955E31-54AE-4099-B7B6-B9EB4CA1F7A7}" dt="2026-10-18T21:36:49.747" v="2416" actId="1076"/>
          <ac:spMkLst>
            <pc:docMk/>
            <pc:sldMk cId="95269214" sldId="261"/>
            <ac:spMk id="30" creationId="{F83F6821-474E-4F2C-8792-ACABECE2EF1A}"/>
          </ac:spMkLst>
        </pc:spChg>
        <pc:spChg chg="mod">
          <ac:chgData name="Ionela Alina Marcu (2321713)" userId="7148d004-cc2a-45f6-b937-156086bb32c2" providerId="ADAL" clId="{37955E31-54AE-4099-B7B6-B9EB4CA1F7A7}" dt="2026-10-18T21:36:31.302" v="2413" actId="1076"/>
          <ac:spMkLst>
            <pc:docMk/>
            <pc:sldMk cId="95269214" sldId="261"/>
            <ac:spMk id="31" creationId="{CC675526-1873-4FF5-A417-ABD4B9F0B4F5}"/>
          </ac:spMkLst>
        </pc:spChg>
        <pc:spChg chg="mod">
          <ac:chgData name="Ionela Alina Marcu (2321713)" userId="7148d004-cc2a-45f6-b937-156086bb32c2" providerId="ADAL" clId="{37955E31-54AE-4099-B7B6-B9EB4CA1F7A7}" dt="2026-10-18T21:36:36.147" v="2414" actId="1076"/>
          <ac:spMkLst>
            <pc:docMk/>
            <pc:sldMk cId="95269214" sldId="261"/>
            <ac:spMk id="32" creationId="{E8243578-E19E-4B17-91F1-A5155FE2D901}"/>
          </ac:spMkLst>
        </pc:spChg>
        <pc:spChg chg="mod">
          <ac:chgData name="Ionela Alina Marcu (2321713)" userId="7148d004-cc2a-45f6-b937-156086bb32c2" providerId="ADAL" clId="{37955E31-54AE-4099-B7B6-B9EB4CA1F7A7}" dt="2026-10-22T21:56:01.984" v="3745"/>
          <ac:spMkLst>
            <pc:docMk/>
            <pc:sldMk cId="95269214" sldId="261"/>
            <ac:spMk id="33" creationId="{276CF134-0365-4928-B7B2-E7614B7592FB}"/>
          </ac:spMkLst>
        </pc:spChg>
        <pc:spChg chg="mod">
          <ac:chgData name="Ionela Alina Marcu (2321713)" userId="7148d004-cc2a-45f6-b937-156086bb32c2" providerId="ADAL" clId="{37955E31-54AE-4099-B7B6-B9EB4CA1F7A7}" dt="2026-10-22T21:56:19.263" v="3758" actId="20577"/>
          <ac:spMkLst>
            <pc:docMk/>
            <pc:sldMk cId="95269214" sldId="261"/>
            <ac:spMk id="34" creationId="{274BBE12-1265-4957-8300-D983B561C45E}"/>
          </ac:spMkLst>
        </pc:spChg>
        <pc:spChg chg="mod">
          <ac:chgData name="Ionela Alina Marcu (2321713)" userId="7148d004-cc2a-45f6-b937-156086bb32c2" providerId="ADAL" clId="{37955E31-54AE-4099-B7B6-B9EB4CA1F7A7}" dt="2026-10-18T21:37:30.731" v="2422" actId="1076"/>
          <ac:spMkLst>
            <pc:docMk/>
            <pc:sldMk cId="95269214" sldId="261"/>
            <ac:spMk id="35" creationId="{FDC8B40F-A937-47DC-9305-8DB67D12B7C1}"/>
          </ac:spMkLst>
        </pc:spChg>
        <pc:spChg chg="mod">
          <ac:chgData name="Ionela Alina Marcu (2321713)" userId="7148d004-cc2a-45f6-b937-156086bb32c2" providerId="ADAL" clId="{37955E31-54AE-4099-B7B6-B9EB4CA1F7A7}" dt="2026-10-22T21:56:32.684" v="3760"/>
          <ac:spMkLst>
            <pc:docMk/>
            <pc:sldMk cId="95269214" sldId="261"/>
            <ac:spMk id="36" creationId="{96991DE1-2AA2-4025-B75F-2D11C7537486}"/>
          </ac:spMkLst>
        </pc:spChg>
        <pc:spChg chg="mod">
          <ac:chgData name="Ionela Alina Marcu (2321713)" userId="7148d004-cc2a-45f6-b937-156086bb32c2" providerId="ADAL" clId="{37955E31-54AE-4099-B7B6-B9EB4CA1F7A7}" dt="2026-10-18T21:37:40.364" v="2423" actId="1076"/>
          <ac:spMkLst>
            <pc:docMk/>
            <pc:sldMk cId="95269214" sldId="261"/>
            <ac:spMk id="37" creationId="{E884AB89-EC19-44BF-8A25-CD72700C9E4D}"/>
          </ac:spMkLst>
        </pc:spChg>
        <pc:spChg chg="mod">
          <ac:chgData name="Ionela Alina Marcu (2321713)" userId="7148d004-cc2a-45f6-b937-156086bb32c2" providerId="ADAL" clId="{37955E31-54AE-4099-B7B6-B9EB4CA1F7A7}" dt="2026-10-22T21:56:45.587" v="3762"/>
          <ac:spMkLst>
            <pc:docMk/>
            <pc:sldMk cId="95269214" sldId="261"/>
            <ac:spMk id="38" creationId="{237B0372-74D4-4B69-9173-C35630BCAFE8}"/>
          </ac:spMkLst>
        </pc:spChg>
        <pc:spChg chg="mod">
          <ac:chgData name="Ionela Alina Marcu (2321713)" userId="7148d004-cc2a-45f6-b937-156086bb32c2" providerId="ADAL" clId="{37955E31-54AE-4099-B7B6-B9EB4CA1F7A7}" dt="2026-10-22T21:56:58.226" v="3764"/>
          <ac:spMkLst>
            <pc:docMk/>
            <pc:sldMk cId="95269214" sldId="261"/>
            <ac:spMk id="39" creationId="{F055E780-F83D-4F20-8B3C-B8DA380171A1}"/>
          </ac:spMkLst>
        </pc:spChg>
        <pc:spChg chg="mod">
          <ac:chgData name="Ionela Alina Marcu (2321713)" userId="7148d004-cc2a-45f6-b937-156086bb32c2" providerId="ADAL" clId="{37955E31-54AE-4099-B7B6-B9EB4CA1F7A7}" dt="2026-10-18T21:32:07.920" v="2357" actId="207"/>
          <ac:spMkLst>
            <pc:docMk/>
            <pc:sldMk cId="95269214" sldId="261"/>
            <ac:spMk id="41" creationId="{DD69B6B5-AA9D-4B9C-8CF0-38AED9F85858}"/>
          </ac:spMkLst>
        </pc:spChg>
        <pc:spChg chg="mod">
          <ac:chgData name="Ionela Alina Marcu (2321713)" userId="7148d004-cc2a-45f6-b937-156086bb32c2" providerId="ADAL" clId="{37955E31-54AE-4099-B7B6-B9EB4CA1F7A7}" dt="2026-10-22T21:54:11.546" v="3736" actId="20577"/>
          <ac:spMkLst>
            <pc:docMk/>
            <pc:sldMk cId="95269214" sldId="261"/>
            <ac:spMk id="43" creationId="{54800344-D574-4BCE-983A-78175D9C3194}"/>
          </ac:spMkLst>
        </pc:spChg>
        <pc:spChg chg="mod">
          <ac:chgData name="Ionela Alina Marcu (2321713)" userId="7148d004-cc2a-45f6-b937-156086bb32c2" providerId="ADAL" clId="{37955E31-54AE-4099-B7B6-B9EB4CA1F7A7}" dt="2026-10-22T21:57:11.737" v="3766"/>
          <ac:spMkLst>
            <pc:docMk/>
            <pc:sldMk cId="95269214" sldId="261"/>
            <ac:spMk id="44" creationId="{9F26E373-BA22-474C-A967-3A3BB7192CA8}"/>
          </ac:spMkLst>
        </pc:spChg>
        <pc:spChg chg="add del mod">
          <ac:chgData name="Ionela Alina Marcu (2321713)" userId="7148d004-cc2a-45f6-b937-156086bb32c2" providerId="ADAL" clId="{37955E31-54AE-4099-B7B6-B9EB4CA1F7A7}" dt="2026-10-22T21:54:36.081" v="3738"/>
          <ac:spMkLst>
            <pc:docMk/>
            <pc:sldMk cId="95269214" sldId="261"/>
            <ac:spMk id="45" creationId="{DA86117A-7388-607A-C7B7-16C57CAA5A74}"/>
          </ac:spMkLst>
        </pc:spChg>
      </pc:sldChg>
      <pc:sldChg chg="addSp delSp modSp add del mod setBg modNotesTx">
        <pc:chgData name="Ionela Alina Marcu (2321713)" userId="7148d004-cc2a-45f6-b937-156086bb32c2" providerId="ADAL" clId="{37955E31-54AE-4099-B7B6-B9EB4CA1F7A7}" dt="2026-10-22T22:47:30.522" v="4039" actId="20577"/>
        <pc:sldMkLst>
          <pc:docMk/>
          <pc:sldMk cId="1183513685" sldId="262"/>
        </pc:sldMkLst>
        <pc:spChg chg="add del mod">
          <ac:chgData name="Ionela Alina Marcu (2321713)" userId="7148d004-cc2a-45f6-b937-156086bb32c2" providerId="ADAL" clId="{37955E31-54AE-4099-B7B6-B9EB4CA1F7A7}" dt="2026-10-22T22:04:49.306" v="3822" actId="47"/>
          <ac:spMkLst>
            <pc:docMk/>
            <pc:sldMk cId="1183513685" sldId="262"/>
            <ac:spMk id="4" creationId="{53A25A23-72BC-FB4A-EDA2-4E4BC6D23770}"/>
          </ac:spMkLst>
        </pc:spChg>
        <pc:spChg chg="add del mod">
          <ac:chgData name="Ionela Alina Marcu (2321713)" userId="7148d004-cc2a-45f6-b937-156086bb32c2" providerId="ADAL" clId="{37955E31-54AE-4099-B7B6-B9EB4CA1F7A7}" dt="2026-10-22T22:05:37.105" v="3829"/>
          <ac:spMkLst>
            <pc:docMk/>
            <pc:sldMk cId="1183513685" sldId="262"/>
            <ac:spMk id="5" creationId="{390B5E35-AD9B-3ECB-BA23-765981E65D15}"/>
          </ac:spMkLst>
        </pc:spChg>
        <pc:spChg chg="mod">
          <ac:chgData name="Ionela Alina Marcu (2321713)" userId="7148d004-cc2a-45f6-b937-156086bb32c2" providerId="ADAL" clId="{37955E31-54AE-4099-B7B6-B9EB4CA1F7A7}" dt="2026-10-18T21:44:44.070" v="2636" actId="207"/>
          <ac:spMkLst>
            <pc:docMk/>
            <pc:sldMk cId="1183513685" sldId="262"/>
            <ac:spMk id="44" creationId="{D0FCA631-F902-4E9F-BB53-22AB374DB5B7}"/>
          </ac:spMkLst>
        </pc:spChg>
        <pc:spChg chg="mod">
          <ac:chgData name="Ionela Alina Marcu (2321713)" userId="7148d004-cc2a-45f6-b937-156086bb32c2" providerId="ADAL" clId="{37955E31-54AE-4099-B7B6-B9EB4CA1F7A7}" dt="2026-10-18T19:13:32.234" v="440" actId="207"/>
          <ac:spMkLst>
            <pc:docMk/>
            <pc:sldMk cId="1183513685" sldId="262"/>
            <ac:spMk id="45" creationId="{3974B14C-6C6F-4B32-AF93-7D80FB115DF5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46" creationId="{4A5AF56D-9343-4670-8071-348618A90C2E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48" creationId="{8B2B82E7-04C5-40D3-AC65-9DD70BD60543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49" creationId="{3B9CF670-B949-4D07-B10D-98C1E08C4809}"/>
          </ac:spMkLst>
        </pc:spChg>
        <pc:spChg chg="mod">
          <ac:chgData name="Ionela Alina Marcu (2321713)" userId="7148d004-cc2a-45f6-b937-156086bb32c2" providerId="ADAL" clId="{37955E31-54AE-4099-B7B6-B9EB4CA1F7A7}" dt="2026-10-22T22:00:26.944" v="3788" actId="20577"/>
          <ac:spMkLst>
            <pc:docMk/>
            <pc:sldMk cId="1183513685" sldId="262"/>
            <ac:spMk id="54" creationId="{9CFCB586-FA46-4786-9C56-C2CCED6DB022}"/>
          </ac:spMkLst>
        </pc:spChg>
        <pc:spChg chg="mod">
          <ac:chgData name="Ionela Alina Marcu (2321713)" userId="7148d004-cc2a-45f6-b937-156086bb32c2" providerId="ADAL" clId="{37955E31-54AE-4099-B7B6-B9EB4CA1F7A7}" dt="2026-10-22T22:00:38.598" v="3789"/>
          <ac:spMkLst>
            <pc:docMk/>
            <pc:sldMk cId="1183513685" sldId="262"/>
            <ac:spMk id="55" creationId="{F7D037AC-EE01-419C-83A1-FDA638CC9867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58" creationId="{58DDF21C-2584-4D56-8891-CA0F7C65D071}"/>
          </ac:spMkLst>
        </pc:spChg>
        <pc:spChg chg="mod">
          <ac:chgData name="Ionela Alina Marcu (2321713)" userId="7148d004-cc2a-45f6-b937-156086bb32c2" providerId="ADAL" clId="{37955E31-54AE-4099-B7B6-B9EB4CA1F7A7}" dt="2026-10-22T22:00:51.575" v="3791" actId="20577"/>
          <ac:spMkLst>
            <pc:docMk/>
            <pc:sldMk cId="1183513685" sldId="262"/>
            <ac:spMk id="59" creationId="{333F8729-8CE6-4AA5-888B-33624C7E305F}"/>
          </ac:spMkLst>
        </pc:spChg>
        <pc:spChg chg="mod">
          <ac:chgData name="Ionela Alina Marcu (2321713)" userId="7148d004-cc2a-45f6-b937-156086bb32c2" providerId="ADAL" clId="{37955E31-54AE-4099-B7B6-B9EB4CA1F7A7}" dt="2026-10-22T22:01:01.010" v="3792"/>
          <ac:spMkLst>
            <pc:docMk/>
            <pc:sldMk cId="1183513685" sldId="262"/>
            <ac:spMk id="60" creationId="{3A892759-4B89-4BD4-8BAF-E479DDE7A648}"/>
          </ac:spMkLst>
        </pc:spChg>
        <pc:spChg chg="mod">
          <ac:chgData name="Ionela Alina Marcu (2321713)" userId="7148d004-cc2a-45f6-b937-156086bb32c2" providerId="ADAL" clId="{37955E31-54AE-4099-B7B6-B9EB4CA1F7A7}" dt="2026-10-22T22:01:13.218" v="3793"/>
          <ac:spMkLst>
            <pc:docMk/>
            <pc:sldMk cId="1183513685" sldId="262"/>
            <ac:spMk id="65" creationId="{CAE64CE3-856F-4229-99D9-81B3470438DE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68" creationId="{4CEFE5B4-EF9A-4F2A-83A2-164CE3788205}"/>
          </ac:spMkLst>
        </pc:spChg>
        <pc:spChg chg="mod">
          <ac:chgData name="Ionela Alina Marcu (2321713)" userId="7148d004-cc2a-45f6-b937-156086bb32c2" providerId="ADAL" clId="{37955E31-54AE-4099-B7B6-B9EB4CA1F7A7}" dt="2026-10-22T22:01:22.932" v="3794"/>
          <ac:spMkLst>
            <pc:docMk/>
            <pc:sldMk cId="1183513685" sldId="262"/>
            <ac:spMk id="70" creationId="{C60C68ED-4892-4887-9674-6A148E9CCB4A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73" creationId="{72C1D1FE-A530-4BC8-9F11-445AB91A5E42}"/>
          </ac:spMkLst>
        </pc:spChg>
        <pc:spChg chg="mod">
          <ac:chgData name="Ionela Alina Marcu (2321713)" userId="7148d004-cc2a-45f6-b937-156086bb32c2" providerId="ADAL" clId="{37955E31-54AE-4099-B7B6-B9EB4CA1F7A7}" dt="2026-10-22T22:01:34.482" v="3795"/>
          <ac:spMkLst>
            <pc:docMk/>
            <pc:sldMk cId="1183513685" sldId="262"/>
            <ac:spMk id="75" creationId="{E9CF420A-E5FD-4D09-A0BB-4BE0E85013CC}"/>
          </ac:spMkLst>
        </pc:spChg>
        <pc:spChg chg="mod">
          <ac:chgData name="Ionela Alina Marcu (2321713)" userId="7148d004-cc2a-45f6-b937-156086bb32c2" providerId="ADAL" clId="{37955E31-54AE-4099-B7B6-B9EB4CA1F7A7}" dt="2026-10-22T22:01:56.580" v="3797"/>
          <ac:spMkLst>
            <pc:docMk/>
            <pc:sldMk cId="1183513685" sldId="262"/>
            <ac:spMk id="76" creationId="{BE3B0339-563E-43CC-85D6-1CFA2262AE56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78" creationId="{32CC8CEA-2F00-4EBE-ABCB-C4ECEE7091BE}"/>
          </ac:spMkLst>
        </pc:spChg>
        <pc:spChg chg="mod">
          <ac:chgData name="Ionela Alina Marcu (2321713)" userId="7148d004-cc2a-45f6-b937-156086bb32c2" providerId="ADAL" clId="{37955E31-54AE-4099-B7B6-B9EB4CA1F7A7}" dt="2026-10-22T22:02:32.759" v="3801"/>
          <ac:spMkLst>
            <pc:docMk/>
            <pc:sldMk cId="1183513685" sldId="262"/>
            <ac:spMk id="80" creationId="{FA82E5CA-AA26-461A-84C6-798464DC192E}"/>
          </ac:spMkLst>
        </pc:spChg>
        <pc:spChg chg="mod">
          <ac:chgData name="Ionela Alina Marcu (2321713)" userId="7148d004-cc2a-45f6-b937-156086bb32c2" providerId="ADAL" clId="{37955E31-54AE-4099-B7B6-B9EB4CA1F7A7}" dt="2026-10-22T22:02:45.375" v="3803"/>
          <ac:spMkLst>
            <pc:docMk/>
            <pc:sldMk cId="1183513685" sldId="262"/>
            <ac:spMk id="81" creationId="{7FB1EC1E-89AD-4021-9026-F2C8FF65CD1C}"/>
          </ac:spMkLst>
        </pc:spChg>
        <pc:spChg chg="mod">
          <ac:chgData name="Ionela Alina Marcu (2321713)" userId="7148d004-cc2a-45f6-b937-156086bb32c2" providerId="ADAL" clId="{37955E31-54AE-4099-B7B6-B9EB4CA1F7A7}" dt="2026-10-22T22:03:02.496" v="3805"/>
          <ac:spMkLst>
            <pc:docMk/>
            <pc:sldMk cId="1183513685" sldId="262"/>
            <ac:spMk id="83" creationId="{CA23D980-8E92-400F-B9C9-1E8850A65D55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84" creationId="{79639215-6A24-48E9-B9A9-9B207C4290D2}"/>
          </ac:spMkLst>
        </pc:spChg>
        <pc:spChg chg="mod">
          <ac:chgData name="Ionela Alina Marcu (2321713)" userId="7148d004-cc2a-45f6-b937-156086bb32c2" providerId="ADAL" clId="{37955E31-54AE-4099-B7B6-B9EB4CA1F7A7}" dt="2026-10-22T22:03:15.667" v="3807"/>
          <ac:spMkLst>
            <pc:docMk/>
            <pc:sldMk cId="1183513685" sldId="262"/>
            <ac:spMk id="85" creationId="{1AE9D3E5-2C0F-4A01-B618-5561E7B304DD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86" creationId="{A1CD3245-221F-49F7-AEC3-E343687ECA6C}"/>
          </ac:spMkLst>
        </pc:spChg>
        <pc:spChg chg="mod">
          <ac:chgData name="Ionela Alina Marcu (2321713)" userId="7148d004-cc2a-45f6-b937-156086bb32c2" providerId="ADAL" clId="{37955E31-54AE-4099-B7B6-B9EB4CA1F7A7}" dt="2026-10-22T22:03:40.857" v="3812" actId="20577"/>
          <ac:spMkLst>
            <pc:docMk/>
            <pc:sldMk cId="1183513685" sldId="262"/>
            <ac:spMk id="88" creationId="{8E117DA0-2CA3-495C-AC0B-A946535B34D9}"/>
          </ac:spMkLst>
        </pc:spChg>
        <pc:spChg chg="mod">
          <ac:chgData name="Ionela Alina Marcu (2321713)" userId="7148d004-cc2a-45f6-b937-156086bb32c2" providerId="ADAL" clId="{37955E31-54AE-4099-B7B6-B9EB4CA1F7A7}" dt="2026-10-22T22:03:59.140" v="3814"/>
          <ac:spMkLst>
            <pc:docMk/>
            <pc:sldMk cId="1183513685" sldId="262"/>
            <ac:spMk id="89" creationId="{FE66F6B0-63B6-4C9F-85B7-EE0AC2E9D40E}"/>
          </ac:spMkLst>
        </pc:spChg>
        <pc:spChg chg="mod">
          <ac:chgData name="Ionela Alina Marcu (2321713)" userId="7148d004-cc2a-45f6-b937-156086bb32c2" providerId="ADAL" clId="{37955E31-54AE-4099-B7B6-B9EB4CA1F7A7}" dt="2026-10-22T21:58:33.901" v="3775" actId="207"/>
          <ac:spMkLst>
            <pc:docMk/>
            <pc:sldMk cId="1183513685" sldId="262"/>
            <ac:spMk id="91" creationId="{683FAD0F-86F7-4A77-8DF3-FB5E3AB4242C}"/>
          </ac:spMkLst>
        </pc:spChg>
        <pc:spChg chg="mod">
          <ac:chgData name="Ionela Alina Marcu (2321713)" userId="7148d004-cc2a-45f6-b937-156086bb32c2" providerId="ADAL" clId="{37955E31-54AE-4099-B7B6-B9EB4CA1F7A7}" dt="2026-10-22T22:04:14.394" v="3816"/>
          <ac:spMkLst>
            <pc:docMk/>
            <pc:sldMk cId="1183513685" sldId="262"/>
            <ac:spMk id="92" creationId="{7B66C7A4-EA52-4EB9-B16C-04EC92524F67}"/>
          </ac:spMkLst>
        </pc:spChg>
        <pc:spChg chg="mod">
          <ac:chgData name="Ionela Alina Marcu (2321713)" userId="7148d004-cc2a-45f6-b937-156086bb32c2" providerId="ADAL" clId="{37955E31-54AE-4099-B7B6-B9EB4CA1F7A7}" dt="2026-10-22T21:58:45.227" v="3776" actId="207"/>
          <ac:spMkLst>
            <pc:docMk/>
            <pc:sldMk cId="1183513685" sldId="262"/>
            <ac:spMk id="94" creationId="{8F3E6D03-D194-48EF-94F9-1A543C3B43BE}"/>
          </ac:spMkLst>
        </pc:spChg>
        <pc:spChg chg="mod">
          <ac:chgData name="Ionela Alina Marcu (2321713)" userId="7148d004-cc2a-45f6-b937-156086bb32c2" providerId="ADAL" clId="{37955E31-54AE-4099-B7B6-B9EB4CA1F7A7}" dt="2026-10-22T22:04:28.518" v="3818"/>
          <ac:spMkLst>
            <pc:docMk/>
            <pc:sldMk cId="1183513685" sldId="262"/>
            <ac:spMk id="95" creationId="{F86BE478-B084-46E8-A98A-C6509B2F73E4}"/>
          </ac:spMkLst>
        </pc:spChg>
        <pc:spChg chg="mod">
          <ac:chgData name="Ionela Alina Marcu (2321713)" userId="7148d004-cc2a-45f6-b937-156086bb32c2" providerId="ADAL" clId="{37955E31-54AE-4099-B7B6-B9EB4CA1F7A7}" dt="2026-10-22T21:58:52.859" v="3777" actId="207"/>
          <ac:spMkLst>
            <pc:docMk/>
            <pc:sldMk cId="1183513685" sldId="262"/>
            <ac:spMk id="97" creationId="{0B748A95-A6FC-46CF-BC48-92D47D477C89}"/>
          </ac:spMkLst>
        </pc:spChg>
        <pc:spChg chg="mod">
          <ac:chgData name="Ionela Alina Marcu (2321713)" userId="7148d004-cc2a-45f6-b937-156086bb32c2" providerId="ADAL" clId="{37955E31-54AE-4099-B7B6-B9EB4CA1F7A7}" dt="2026-10-22T22:05:03.779" v="3824" actId="207"/>
          <ac:spMkLst>
            <pc:docMk/>
            <pc:sldMk cId="1183513685" sldId="262"/>
            <ac:spMk id="98" creationId="{35D3832B-3535-4C08-B8FC-F86281375676}"/>
          </ac:spMkLst>
        </pc:spChg>
        <pc:spChg chg="mod">
          <ac:chgData name="Ionela Alina Marcu (2321713)" userId="7148d004-cc2a-45f6-b937-156086bb32c2" providerId="ADAL" clId="{37955E31-54AE-4099-B7B6-B9EB4CA1F7A7}" dt="2026-10-22T21:58:58.897" v="3778" actId="207"/>
          <ac:spMkLst>
            <pc:docMk/>
            <pc:sldMk cId="1183513685" sldId="262"/>
            <ac:spMk id="100" creationId="{DEBF40BF-4B32-4DA4-AE55-E68777751B55}"/>
          </ac:spMkLst>
        </pc:spChg>
        <pc:spChg chg="mod">
          <ac:chgData name="Ionela Alina Marcu (2321713)" userId="7148d004-cc2a-45f6-b937-156086bb32c2" providerId="ADAL" clId="{37955E31-54AE-4099-B7B6-B9EB4CA1F7A7}" dt="2026-10-22T22:05:18.894" v="3826"/>
          <ac:spMkLst>
            <pc:docMk/>
            <pc:sldMk cId="1183513685" sldId="262"/>
            <ac:spMk id="101" creationId="{01C92F01-7523-4837-A3D9-AEC9D522EF1A}"/>
          </ac:spMkLst>
        </pc:spChg>
        <pc:spChg chg="mod">
          <ac:chgData name="Ionela Alina Marcu (2321713)" userId="7148d004-cc2a-45f6-b937-156086bb32c2" providerId="ADAL" clId="{37955E31-54AE-4099-B7B6-B9EB4CA1F7A7}" dt="2026-10-22T22:41:14.977" v="4029" actId="2711"/>
          <ac:spMkLst>
            <pc:docMk/>
            <pc:sldMk cId="1183513685" sldId="262"/>
            <ac:spMk id="102" creationId="{6E35864B-F874-4D4F-88C2-E8D94F8AE9CB}"/>
          </ac:spMkLst>
        </pc:spChg>
        <pc:spChg chg="mod">
          <ac:chgData name="Ionela Alina Marcu (2321713)" userId="7148d004-cc2a-45f6-b937-156086bb32c2" providerId="ADAL" clId="{37955E31-54AE-4099-B7B6-B9EB4CA1F7A7}" dt="2026-10-22T22:06:12.824" v="3832" actId="1076"/>
          <ac:spMkLst>
            <pc:docMk/>
            <pc:sldMk cId="1183513685" sldId="262"/>
            <ac:spMk id="103" creationId="{5DD84B42-6D85-450B-80E0-B6AE0625874C}"/>
          </ac:spMkLst>
        </pc:spChg>
      </pc:sldChg>
      <pc:sldChg chg="modSp add del mod ord setBg modNotesTx">
        <pc:chgData name="Ionela Alina Marcu (2321713)" userId="7148d004-cc2a-45f6-b937-156086bb32c2" providerId="ADAL" clId="{37955E31-54AE-4099-B7B6-B9EB4CA1F7A7}" dt="2026-10-22T22:47:36.437" v="4040" actId="20577"/>
        <pc:sldMkLst>
          <pc:docMk/>
          <pc:sldMk cId="644783818" sldId="263"/>
        </pc:sldMkLst>
        <pc:spChg chg="mod">
          <ac:chgData name="Ionela Alina Marcu (2321713)" userId="7148d004-cc2a-45f6-b937-156086bb32c2" providerId="ADAL" clId="{37955E31-54AE-4099-B7B6-B9EB4CA1F7A7}" dt="2026-10-18T21:49:32.210" v="2836" actId="1076"/>
          <ac:spMkLst>
            <pc:docMk/>
            <pc:sldMk cId="644783818" sldId="263"/>
            <ac:spMk id="2" creationId="{E85C06B8-DD7A-4671-BF1F-97CB59F72E11}"/>
          </ac:spMkLst>
        </pc:spChg>
        <pc:spChg chg="mod">
          <ac:chgData name="Ionela Alina Marcu (2321713)" userId="7148d004-cc2a-45f6-b937-156086bb32c2" providerId="ADAL" clId="{37955E31-54AE-4099-B7B6-B9EB4CA1F7A7}" dt="2026-10-18T19:14:55.978" v="449" actId="207"/>
          <ac:spMkLst>
            <pc:docMk/>
            <pc:sldMk cId="644783818" sldId="263"/>
            <ac:spMk id="3" creationId="{53ECCB70-84E9-4784-9C96-5CB0726251A1}"/>
          </ac:spMkLst>
        </pc:spChg>
        <pc:spChg chg="mod">
          <ac:chgData name="Ionela Alina Marcu (2321713)" userId="7148d004-cc2a-45f6-b937-156086bb32c2" providerId="ADAL" clId="{37955E31-54AE-4099-B7B6-B9EB4CA1F7A7}" dt="2026-10-22T22:06:37.111" v="3834" actId="207"/>
          <ac:spMkLst>
            <pc:docMk/>
            <pc:sldMk cId="644783818" sldId="263"/>
            <ac:spMk id="4" creationId="{3158B24D-F17C-4C19-90D6-FC13ED839EF7}"/>
          </ac:spMkLst>
        </pc:spChg>
        <pc:spChg chg="mod">
          <ac:chgData name="Ionela Alina Marcu (2321713)" userId="7148d004-cc2a-45f6-b937-156086bb32c2" providerId="ADAL" clId="{37955E31-54AE-4099-B7B6-B9EB4CA1F7A7}" dt="2026-10-22T22:06:42.545" v="3835" actId="207"/>
          <ac:spMkLst>
            <pc:docMk/>
            <pc:sldMk cId="644783818" sldId="263"/>
            <ac:spMk id="5" creationId="{A9DA7831-A6B6-43FE-9866-47631FB4CE65}"/>
          </ac:spMkLst>
        </pc:spChg>
        <pc:spChg chg="mod">
          <ac:chgData name="Ionela Alina Marcu (2321713)" userId="7148d004-cc2a-45f6-b937-156086bb32c2" providerId="ADAL" clId="{37955E31-54AE-4099-B7B6-B9EB4CA1F7A7}" dt="2026-10-22T22:08:27.193" v="3842"/>
          <ac:spMkLst>
            <pc:docMk/>
            <pc:sldMk cId="644783818" sldId="263"/>
            <ac:spMk id="6" creationId="{A9A04DD7-FBCC-4730-B8CF-EAAB4D1B88CA}"/>
          </ac:spMkLst>
        </pc:spChg>
        <pc:spChg chg="mod">
          <ac:chgData name="Ionela Alina Marcu (2321713)" userId="7148d004-cc2a-45f6-b937-156086bb32c2" providerId="ADAL" clId="{37955E31-54AE-4099-B7B6-B9EB4CA1F7A7}" dt="2026-10-22T22:06:56.716" v="3837" actId="207"/>
          <ac:spMkLst>
            <pc:docMk/>
            <pc:sldMk cId="644783818" sldId="263"/>
            <ac:spMk id="7" creationId="{C9E4FE6C-7CE7-44F1-B522-C1B9DA1EF13F}"/>
          </ac:spMkLst>
        </pc:spChg>
        <pc:spChg chg="mod">
          <ac:chgData name="Ionela Alina Marcu (2321713)" userId="7148d004-cc2a-45f6-b937-156086bb32c2" providerId="ADAL" clId="{37955E31-54AE-4099-B7B6-B9EB4CA1F7A7}" dt="2026-10-22T22:07:02.559" v="3838" actId="207"/>
          <ac:spMkLst>
            <pc:docMk/>
            <pc:sldMk cId="644783818" sldId="263"/>
            <ac:spMk id="8" creationId="{9B9891C8-495F-4570-9488-0E8327339933}"/>
          </ac:spMkLst>
        </pc:spChg>
        <pc:spChg chg="mod">
          <ac:chgData name="Ionela Alina Marcu (2321713)" userId="7148d004-cc2a-45f6-b937-156086bb32c2" providerId="ADAL" clId="{37955E31-54AE-4099-B7B6-B9EB4CA1F7A7}" dt="2026-10-22T22:08:50.611" v="3844"/>
          <ac:spMkLst>
            <pc:docMk/>
            <pc:sldMk cId="644783818" sldId="263"/>
            <ac:spMk id="9" creationId="{FFADA3C1-8D59-4D98-8577-16A5D8D2A13D}"/>
          </ac:spMkLst>
        </pc:spChg>
        <pc:spChg chg="mod">
          <ac:chgData name="Ionela Alina Marcu (2321713)" userId="7148d004-cc2a-45f6-b937-156086bb32c2" providerId="ADAL" clId="{37955E31-54AE-4099-B7B6-B9EB4CA1F7A7}" dt="2026-10-22T22:09:26.109" v="3847" actId="14100"/>
          <ac:spMkLst>
            <pc:docMk/>
            <pc:sldMk cId="644783818" sldId="263"/>
            <ac:spMk id="11" creationId="{EFE3CD87-C9C6-44A3-A9F4-C12E54D0B4A9}"/>
          </ac:spMkLst>
        </pc:spChg>
        <pc:spChg chg="mod">
          <ac:chgData name="Ionela Alina Marcu (2321713)" userId="7148d004-cc2a-45f6-b937-156086bb32c2" providerId="ADAL" clId="{37955E31-54AE-4099-B7B6-B9EB4CA1F7A7}" dt="2026-10-22T22:09:35.010" v="3848" actId="1076"/>
          <ac:spMkLst>
            <pc:docMk/>
            <pc:sldMk cId="644783818" sldId="263"/>
            <ac:spMk id="12" creationId="{85041585-1A00-474C-A834-151EC036B50C}"/>
          </ac:spMkLst>
        </pc:spChg>
        <pc:spChg chg="mod">
          <ac:chgData name="Ionela Alina Marcu (2321713)" userId="7148d004-cc2a-45f6-b937-156086bb32c2" providerId="ADAL" clId="{37955E31-54AE-4099-B7B6-B9EB4CA1F7A7}" dt="2026-10-18T21:49:32.210" v="2836" actId="1076"/>
          <ac:spMkLst>
            <pc:docMk/>
            <pc:sldMk cId="644783818" sldId="263"/>
            <ac:spMk id="14" creationId="{F6A15156-C3F6-47A1-9CD0-6A41CC1CF13F}"/>
          </ac:spMkLst>
        </pc:spChg>
        <pc:spChg chg="mod">
          <ac:chgData name="Ionela Alina Marcu (2321713)" userId="7148d004-cc2a-45f6-b937-156086bb32c2" providerId="ADAL" clId="{37955E31-54AE-4099-B7B6-B9EB4CA1F7A7}" dt="2026-10-18T21:49:49.879" v="2839" actId="113"/>
          <ac:spMkLst>
            <pc:docMk/>
            <pc:sldMk cId="644783818" sldId="263"/>
            <ac:spMk id="15" creationId="{3CD168B3-94D1-452F-BE49-9D889C051F97}"/>
          </ac:spMkLst>
        </pc:spChg>
        <pc:spChg chg="mod">
          <ac:chgData name="Ionela Alina Marcu (2321713)" userId="7148d004-cc2a-45f6-b937-156086bb32c2" providerId="ADAL" clId="{37955E31-54AE-4099-B7B6-B9EB4CA1F7A7}" dt="2026-10-18T19:14:55.978" v="449" actId="207"/>
          <ac:spMkLst>
            <pc:docMk/>
            <pc:sldMk cId="644783818" sldId="263"/>
            <ac:spMk id="16" creationId="{8C867EB7-527C-4A83-8A03-D988DA8CEAC1}"/>
          </ac:spMkLst>
        </pc:spChg>
        <pc:spChg chg="mod">
          <ac:chgData name="Ionela Alina Marcu (2321713)" userId="7148d004-cc2a-45f6-b937-156086bb32c2" providerId="ADAL" clId="{37955E31-54AE-4099-B7B6-B9EB4CA1F7A7}" dt="2026-10-22T22:06:31.088" v="3833" actId="207"/>
          <ac:spMkLst>
            <pc:docMk/>
            <pc:sldMk cId="644783818" sldId="263"/>
            <ac:spMk id="17" creationId="{9EECF1D6-600D-40DD-B9B3-F57C15D4DBBF}"/>
          </ac:spMkLst>
        </pc:spChg>
        <pc:spChg chg="mod">
          <ac:chgData name="Ionela Alina Marcu (2321713)" userId="7148d004-cc2a-45f6-b937-156086bb32c2" providerId="ADAL" clId="{37955E31-54AE-4099-B7B6-B9EB4CA1F7A7}" dt="2026-10-22T22:09:49.873" v="3850"/>
          <ac:spMkLst>
            <pc:docMk/>
            <pc:sldMk cId="644783818" sldId="263"/>
            <ac:spMk id="18" creationId="{017CAD67-64C1-4745-81A0-0A0B057F2C12}"/>
          </ac:spMkLst>
        </pc:spChg>
        <pc:picChg chg="mod">
          <ac:chgData name="Ionela Alina Marcu (2321713)" userId="7148d004-cc2a-45f6-b937-156086bb32c2" providerId="ADAL" clId="{37955E31-54AE-4099-B7B6-B9EB4CA1F7A7}" dt="2026-10-22T22:09:13.890" v="3846" actId="1076"/>
          <ac:picMkLst>
            <pc:docMk/>
            <pc:sldMk cId="644783818" sldId="263"/>
            <ac:picMk id="10" creationId="{6AD561EF-4D32-4252-9784-D1CD532601B8}"/>
          </ac:picMkLst>
        </pc:picChg>
      </pc:sldChg>
      <pc:sldChg chg="addSp delSp modSp add del mod setBg modNotesTx">
        <pc:chgData name="Ionela Alina Marcu (2321713)" userId="7148d004-cc2a-45f6-b937-156086bb32c2" providerId="ADAL" clId="{37955E31-54AE-4099-B7B6-B9EB4CA1F7A7}" dt="2026-10-22T22:47:41.716" v="4041" actId="20577"/>
        <pc:sldMkLst>
          <pc:docMk/>
          <pc:sldMk cId="1285695831" sldId="264"/>
        </pc:sldMkLst>
        <pc:spChg chg="mod">
          <ac:chgData name="Ionela Alina Marcu (2321713)" userId="7148d004-cc2a-45f6-b937-156086bb32c2" providerId="ADAL" clId="{37955E31-54AE-4099-B7B6-B9EB4CA1F7A7}" dt="2026-10-18T21:53:51.572" v="2959" actId="207"/>
          <ac:spMkLst>
            <pc:docMk/>
            <pc:sldMk cId="1285695831" sldId="264"/>
            <ac:spMk id="3" creationId="{1885704E-3BF5-45A5-8411-34EE81F5821A}"/>
          </ac:spMkLst>
        </pc:spChg>
        <pc:spChg chg="mod">
          <ac:chgData name="Ionela Alina Marcu (2321713)" userId="7148d004-cc2a-45f6-b937-156086bb32c2" providerId="ADAL" clId="{37955E31-54AE-4099-B7B6-B9EB4CA1F7A7}" dt="2026-10-22T22:10:05.469" v="3852" actId="207"/>
          <ac:spMkLst>
            <pc:docMk/>
            <pc:sldMk cId="1285695831" sldId="264"/>
            <ac:spMk id="4" creationId="{57B2FF72-646F-4658-8B1F-2410DAE6311E}"/>
          </ac:spMkLst>
        </pc:spChg>
        <pc:spChg chg="mod">
          <ac:chgData name="Ionela Alina Marcu (2321713)" userId="7148d004-cc2a-45f6-b937-156086bb32c2" providerId="ADAL" clId="{37955E31-54AE-4099-B7B6-B9EB4CA1F7A7}" dt="2026-10-22T22:10:12.750" v="3853" actId="207"/>
          <ac:spMkLst>
            <pc:docMk/>
            <pc:sldMk cId="1285695831" sldId="264"/>
            <ac:spMk id="5" creationId="{B680E12E-31AA-4B91-98E5-0B7269F55850}"/>
          </ac:spMkLst>
        </pc:spChg>
        <pc:spChg chg="mod">
          <ac:chgData name="Ionela Alina Marcu (2321713)" userId="7148d004-cc2a-45f6-b937-156086bb32c2" providerId="ADAL" clId="{37955E31-54AE-4099-B7B6-B9EB4CA1F7A7}" dt="2026-10-22T22:11:28.482" v="3856"/>
          <ac:spMkLst>
            <pc:docMk/>
            <pc:sldMk cId="1285695831" sldId="264"/>
            <ac:spMk id="8" creationId="{43573C41-838F-44AE-B1BB-BB79CE7E5C11}"/>
          </ac:spMkLst>
        </pc:spChg>
        <pc:spChg chg="mod">
          <ac:chgData name="Ionela Alina Marcu (2321713)" userId="7148d004-cc2a-45f6-b937-156086bb32c2" providerId="ADAL" clId="{37955E31-54AE-4099-B7B6-B9EB4CA1F7A7}" dt="2026-10-22T22:11:41.864" v="3857"/>
          <ac:spMkLst>
            <pc:docMk/>
            <pc:sldMk cId="1285695831" sldId="264"/>
            <ac:spMk id="9" creationId="{30381CBD-FA76-40BB-9BBC-C6BD397F7495}"/>
          </ac:spMkLst>
        </pc:spChg>
        <pc:spChg chg="mod">
          <ac:chgData name="Ionela Alina Marcu (2321713)" userId="7148d004-cc2a-45f6-b937-156086bb32c2" providerId="ADAL" clId="{37955E31-54AE-4099-B7B6-B9EB4CA1F7A7}" dt="2026-10-18T21:53:51.572" v="2959" actId="207"/>
          <ac:spMkLst>
            <pc:docMk/>
            <pc:sldMk cId="1285695831" sldId="264"/>
            <ac:spMk id="10" creationId="{572CC192-A41A-499F-B444-E19EBAFBFE89}"/>
          </ac:spMkLst>
        </pc:spChg>
        <pc:spChg chg="mod">
          <ac:chgData name="Ionela Alina Marcu (2321713)" userId="7148d004-cc2a-45f6-b937-156086bb32c2" providerId="ADAL" clId="{37955E31-54AE-4099-B7B6-B9EB4CA1F7A7}" dt="2026-10-22T22:11:57.363" v="3859"/>
          <ac:spMkLst>
            <pc:docMk/>
            <pc:sldMk cId="1285695831" sldId="264"/>
            <ac:spMk id="11" creationId="{E2CB1FCA-86ED-4D5E-819A-A9BD46518DDC}"/>
          </ac:spMkLst>
        </pc:spChg>
        <pc:spChg chg="mod">
          <ac:chgData name="Ionela Alina Marcu (2321713)" userId="7148d004-cc2a-45f6-b937-156086bb32c2" providerId="ADAL" clId="{37955E31-54AE-4099-B7B6-B9EB4CA1F7A7}" dt="2026-10-18T21:53:51.572" v="2959" actId="207"/>
          <ac:spMkLst>
            <pc:docMk/>
            <pc:sldMk cId="1285695831" sldId="264"/>
            <ac:spMk id="13" creationId="{5FFB509F-8053-45BA-809D-1EE50F85FE95}"/>
          </ac:spMkLst>
        </pc:spChg>
        <pc:spChg chg="mod">
          <ac:chgData name="Ionela Alina Marcu (2321713)" userId="7148d004-cc2a-45f6-b937-156086bb32c2" providerId="ADAL" clId="{37955E31-54AE-4099-B7B6-B9EB4CA1F7A7}" dt="2026-10-18T21:53:59.798" v="2960" actId="113"/>
          <ac:spMkLst>
            <pc:docMk/>
            <pc:sldMk cId="1285695831" sldId="264"/>
            <ac:spMk id="14" creationId="{2E30991F-3FF2-402D-A39A-69E2A8AFA5E3}"/>
          </ac:spMkLst>
        </pc:spChg>
        <pc:spChg chg="mod">
          <ac:chgData name="Ionela Alina Marcu (2321713)" userId="7148d004-cc2a-45f6-b937-156086bb32c2" providerId="ADAL" clId="{37955E31-54AE-4099-B7B6-B9EB4CA1F7A7}" dt="2026-10-18T21:53:51.572" v="2959" actId="207"/>
          <ac:spMkLst>
            <pc:docMk/>
            <pc:sldMk cId="1285695831" sldId="264"/>
            <ac:spMk id="15" creationId="{5AF39678-9C05-446D-8B60-D351B69C39FA}"/>
          </ac:spMkLst>
        </pc:spChg>
        <pc:spChg chg="mod">
          <ac:chgData name="Ionela Alina Marcu (2321713)" userId="7148d004-cc2a-45f6-b937-156086bb32c2" providerId="ADAL" clId="{37955E31-54AE-4099-B7B6-B9EB4CA1F7A7}" dt="2026-10-22T22:09:59.495" v="3851" actId="207"/>
          <ac:spMkLst>
            <pc:docMk/>
            <pc:sldMk cId="1285695831" sldId="264"/>
            <ac:spMk id="16" creationId="{016105AA-65E9-40DA-BA97-899A6E78E635}"/>
          </ac:spMkLst>
        </pc:spChg>
        <pc:spChg chg="mod">
          <ac:chgData name="Ionela Alina Marcu (2321713)" userId="7148d004-cc2a-45f6-b937-156086bb32c2" providerId="ADAL" clId="{37955E31-54AE-4099-B7B6-B9EB4CA1F7A7}" dt="2026-10-22T22:12:10.800" v="3861"/>
          <ac:spMkLst>
            <pc:docMk/>
            <pc:sldMk cId="1285695831" sldId="264"/>
            <ac:spMk id="17" creationId="{EA94869C-422F-4BAC-9F0E-F241694E2A47}"/>
          </ac:spMkLst>
        </pc:spChg>
      </pc:sldChg>
      <pc:sldChg chg="delSp modSp add del mod setBg modNotesTx">
        <pc:chgData name="Ionela Alina Marcu (2321713)" userId="7148d004-cc2a-45f6-b937-156086bb32c2" providerId="ADAL" clId="{37955E31-54AE-4099-B7B6-B9EB4CA1F7A7}" dt="2026-10-22T22:47:47.844" v="4042" actId="20577"/>
        <pc:sldMkLst>
          <pc:docMk/>
          <pc:sldMk cId="495794158" sldId="265"/>
        </pc:sldMkLst>
        <pc:spChg chg="mod">
          <ac:chgData name="Ionela Alina Marcu (2321713)" userId="7148d004-cc2a-45f6-b937-156086bb32c2" providerId="ADAL" clId="{37955E31-54AE-4099-B7B6-B9EB4CA1F7A7}" dt="2026-10-18T22:00:31.474" v="3067" actId="1076"/>
          <ac:spMkLst>
            <pc:docMk/>
            <pc:sldMk cId="495794158" sldId="265"/>
            <ac:spMk id="5" creationId="{3B1FC790-6D1C-462D-BBE1-8C5072192D30}"/>
          </ac:spMkLst>
        </pc:spChg>
        <pc:spChg chg="mod">
          <ac:chgData name="Ionela Alina Marcu (2321713)" userId="7148d004-cc2a-45f6-b937-156086bb32c2" providerId="ADAL" clId="{37955E31-54AE-4099-B7B6-B9EB4CA1F7A7}" dt="2026-10-18T21:59:02.530" v="3028" actId="20577"/>
          <ac:spMkLst>
            <pc:docMk/>
            <pc:sldMk cId="495794158" sldId="265"/>
            <ac:spMk id="6" creationId="{8FA5466E-E447-4D87-991E-AC5AD6E12E69}"/>
          </ac:spMkLst>
        </pc:spChg>
        <pc:spChg chg="mod">
          <ac:chgData name="Ionela Alina Marcu (2321713)" userId="7148d004-cc2a-45f6-b937-156086bb32c2" providerId="ADAL" clId="{37955E31-54AE-4099-B7B6-B9EB4CA1F7A7}" dt="2026-10-22T22:14:39.412" v="3873"/>
          <ac:spMkLst>
            <pc:docMk/>
            <pc:sldMk cId="495794158" sldId="265"/>
            <ac:spMk id="9" creationId="{6AC0CA16-A744-44F2-A94C-020906A7B4F9}"/>
          </ac:spMkLst>
        </pc:spChg>
        <pc:spChg chg="mod">
          <ac:chgData name="Ionela Alina Marcu (2321713)" userId="7148d004-cc2a-45f6-b937-156086bb32c2" providerId="ADAL" clId="{37955E31-54AE-4099-B7B6-B9EB4CA1F7A7}" dt="2026-10-18T21:59:10.826" v="3044" actId="20577"/>
          <ac:spMkLst>
            <pc:docMk/>
            <pc:sldMk cId="495794158" sldId="265"/>
            <ac:spMk id="10" creationId="{1CA3EE7E-703D-454C-8062-31923D2273AE}"/>
          </ac:spMkLst>
        </pc:spChg>
        <pc:spChg chg="mod">
          <ac:chgData name="Ionela Alina Marcu (2321713)" userId="7148d004-cc2a-45f6-b937-156086bb32c2" providerId="ADAL" clId="{37955E31-54AE-4099-B7B6-B9EB4CA1F7A7}" dt="2026-10-18T22:00:08.371" v="3063" actId="1076"/>
          <ac:spMkLst>
            <pc:docMk/>
            <pc:sldMk cId="495794158" sldId="265"/>
            <ac:spMk id="12" creationId="{0C58B9CD-6225-4CF2-B7A8-DFDD2BB2E94E}"/>
          </ac:spMkLst>
        </pc:spChg>
        <pc:spChg chg="mod">
          <ac:chgData name="Ionela Alina Marcu (2321713)" userId="7148d004-cc2a-45f6-b937-156086bb32c2" providerId="ADAL" clId="{37955E31-54AE-4099-B7B6-B9EB4CA1F7A7}" dt="2026-10-22T22:14:59.255" v="3874"/>
          <ac:spMkLst>
            <pc:docMk/>
            <pc:sldMk cId="495794158" sldId="265"/>
            <ac:spMk id="13" creationId="{ED715D9D-6200-4D02-BAEE-9CD01333B562}"/>
          </ac:spMkLst>
        </pc:spChg>
        <pc:spChg chg="mod">
          <ac:chgData name="Ionela Alina Marcu (2321713)" userId="7148d004-cc2a-45f6-b937-156086bb32c2" providerId="ADAL" clId="{37955E31-54AE-4099-B7B6-B9EB4CA1F7A7}" dt="2026-10-22T22:15:55.008" v="3879"/>
          <ac:spMkLst>
            <pc:docMk/>
            <pc:sldMk cId="495794158" sldId="265"/>
            <ac:spMk id="14" creationId="{623290B3-C5A4-4A84-A64A-37B69FC35638}"/>
          </ac:spMkLst>
        </pc:spChg>
        <pc:spChg chg="mod">
          <ac:chgData name="Ionela Alina Marcu (2321713)" userId="7148d004-cc2a-45f6-b937-156086bb32c2" providerId="ADAL" clId="{37955E31-54AE-4099-B7B6-B9EB4CA1F7A7}" dt="2026-10-18T22:00:03.576" v="3062" actId="1076"/>
          <ac:spMkLst>
            <pc:docMk/>
            <pc:sldMk cId="495794158" sldId="265"/>
            <ac:spMk id="17" creationId="{A1F37EC1-49FA-4E66-89BD-829EE0B64B90}"/>
          </ac:spMkLst>
        </pc:spChg>
        <pc:spChg chg="mod">
          <ac:chgData name="Ionela Alina Marcu (2321713)" userId="7148d004-cc2a-45f6-b937-156086bb32c2" providerId="ADAL" clId="{37955E31-54AE-4099-B7B6-B9EB4CA1F7A7}" dt="2026-10-22T22:15:41.966" v="3878"/>
          <ac:spMkLst>
            <pc:docMk/>
            <pc:sldMk cId="495794158" sldId="265"/>
            <ac:spMk id="18" creationId="{91279615-E524-4988-B17B-B1E6CFA14017}"/>
          </ac:spMkLst>
        </pc:spChg>
        <pc:spChg chg="mod">
          <ac:chgData name="Ionela Alina Marcu (2321713)" userId="7148d004-cc2a-45f6-b937-156086bb32c2" providerId="ADAL" clId="{37955E31-54AE-4099-B7B6-B9EB4CA1F7A7}" dt="2026-10-18T21:59:59.324" v="3061" actId="1076"/>
          <ac:spMkLst>
            <pc:docMk/>
            <pc:sldMk cId="495794158" sldId="265"/>
            <ac:spMk id="20" creationId="{B58CAE0B-E79E-495A-A971-79DB6DC30CE9}"/>
          </ac:spMkLst>
        </pc:spChg>
        <pc:spChg chg="mod">
          <ac:chgData name="Ionela Alina Marcu (2321713)" userId="7148d004-cc2a-45f6-b937-156086bb32c2" providerId="ADAL" clId="{37955E31-54AE-4099-B7B6-B9EB4CA1F7A7}" dt="2026-10-22T22:15:17.233" v="3875"/>
          <ac:spMkLst>
            <pc:docMk/>
            <pc:sldMk cId="495794158" sldId="265"/>
            <ac:spMk id="21" creationId="{B7931F7E-01AA-4D65-B67F-5137BDD0D83C}"/>
          </ac:spMkLst>
        </pc:spChg>
        <pc:spChg chg="mod">
          <ac:chgData name="Ionela Alina Marcu (2321713)" userId="7148d004-cc2a-45f6-b937-156086bb32c2" providerId="ADAL" clId="{37955E31-54AE-4099-B7B6-B9EB4CA1F7A7}" dt="2026-10-22T22:15:27.978" v="3877" actId="20577"/>
          <ac:spMkLst>
            <pc:docMk/>
            <pc:sldMk cId="495794158" sldId="265"/>
            <ac:spMk id="22" creationId="{4FDE02AC-A20E-42A5-B291-F2C4B62CF833}"/>
          </ac:spMkLst>
        </pc:spChg>
        <pc:spChg chg="mod">
          <ac:chgData name="Ionela Alina Marcu (2321713)" userId="7148d004-cc2a-45f6-b937-156086bb32c2" providerId="ADAL" clId="{37955E31-54AE-4099-B7B6-B9EB4CA1F7A7}" dt="2026-10-22T22:16:21.897" v="3881"/>
          <ac:spMkLst>
            <pc:docMk/>
            <pc:sldMk cId="495794158" sldId="265"/>
            <ac:spMk id="23" creationId="{487A7F98-EA7F-45C7-9206-3754CDCC5CEE}"/>
          </ac:spMkLst>
        </pc:spChg>
        <pc:spChg chg="mod">
          <ac:chgData name="Ionela Alina Marcu (2321713)" userId="7148d004-cc2a-45f6-b937-156086bb32c2" providerId="ADAL" clId="{37955E31-54AE-4099-B7B6-B9EB4CA1F7A7}" dt="2026-10-22T22:16:34.628" v="3883"/>
          <ac:spMkLst>
            <pc:docMk/>
            <pc:sldMk cId="495794158" sldId="265"/>
            <ac:spMk id="25" creationId="{994E03FB-5232-4937-A4A1-1CFC54801212}"/>
          </ac:spMkLst>
        </pc:spChg>
        <pc:spChg chg="mod">
          <ac:chgData name="Ionela Alina Marcu (2321713)" userId="7148d004-cc2a-45f6-b937-156086bb32c2" providerId="ADAL" clId="{37955E31-54AE-4099-B7B6-B9EB4CA1F7A7}" dt="2026-10-22T22:16:53.488" v="3885"/>
          <ac:spMkLst>
            <pc:docMk/>
            <pc:sldMk cId="495794158" sldId="265"/>
            <ac:spMk id="27" creationId="{084D240E-EDAD-495C-A49C-6B2A889BCDAD}"/>
          </ac:spMkLst>
        </pc:spChg>
        <pc:spChg chg="mod">
          <ac:chgData name="Ionela Alina Marcu (2321713)" userId="7148d004-cc2a-45f6-b937-156086bb32c2" providerId="ADAL" clId="{37955E31-54AE-4099-B7B6-B9EB4CA1F7A7}" dt="2026-10-22T22:17:06.439" v="3887"/>
          <ac:spMkLst>
            <pc:docMk/>
            <pc:sldMk cId="495794158" sldId="265"/>
            <ac:spMk id="29" creationId="{0A0123EF-F8ED-4A17-84FA-3611ACDBE3B7}"/>
          </ac:spMkLst>
        </pc:spChg>
        <pc:spChg chg="mod">
          <ac:chgData name="Ionela Alina Marcu (2321713)" userId="7148d004-cc2a-45f6-b937-156086bb32c2" providerId="ADAL" clId="{37955E31-54AE-4099-B7B6-B9EB4CA1F7A7}" dt="2026-10-22T22:17:20.762" v="3889"/>
          <ac:spMkLst>
            <pc:docMk/>
            <pc:sldMk cId="495794158" sldId="265"/>
            <ac:spMk id="30" creationId="{09428CE4-B86E-456C-9D04-98221D0A0648}"/>
          </ac:spMkLst>
        </pc:spChg>
        <pc:spChg chg="mod">
          <ac:chgData name="Ionela Alina Marcu (2321713)" userId="7148d004-cc2a-45f6-b937-156086bb32c2" providerId="ADAL" clId="{37955E31-54AE-4099-B7B6-B9EB4CA1F7A7}" dt="2026-10-22T22:17:50.014" v="3895" actId="20577"/>
          <ac:spMkLst>
            <pc:docMk/>
            <pc:sldMk cId="495794158" sldId="265"/>
            <ac:spMk id="31" creationId="{4C7FD51D-29DC-4205-B942-E0662C38E0B6}"/>
          </ac:spMkLst>
        </pc:spChg>
        <pc:spChg chg="mod">
          <ac:chgData name="Ionela Alina Marcu (2321713)" userId="7148d004-cc2a-45f6-b937-156086bb32c2" providerId="ADAL" clId="{37955E31-54AE-4099-B7B6-B9EB4CA1F7A7}" dt="2026-10-18T21:58:27.417" v="3013" actId="113"/>
          <ac:spMkLst>
            <pc:docMk/>
            <pc:sldMk cId="495794158" sldId="265"/>
            <ac:spMk id="33" creationId="{A81BFA8F-1DA2-473B-AD98-2C7ABBD5301D}"/>
          </ac:spMkLst>
        </pc:spChg>
        <pc:spChg chg="mod">
          <ac:chgData name="Ionela Alina Marcu (2321713)" userId="7148d004-cc2a-45f6-b937-156086bb32c2" providerId="ADAL" clId="{37955E31-54AE-4099-B7B6-B9EB4CA1F7A7}" dt="2026-10-22T22:14:13.444" v="3872" actId="20577"/>
          <ac:spMkLst>
            <pc:docMk/>
            <pc:sldMk cId="495794158" sldId="265"/>
            <ac:spMk id="35" creationId="{272BDEB9-572B-4F65-81AC-A4748D33641F}"/>
          </ac:spMkLst>
        </pc:spChg>
      </pc:sldChg>
      <pc:sldChg chg="addSp delSp modSp add del mod modNotesTx">
        <pc:chgData name="Ionela Alina Marcu (2321713)" userId="7148d004-cc2a-45f6-b937-156086bb32c2" providerId="ADAL" clId="{37955E31-54AE-4099-B7B6-B9EB4CA1F7A7}" dt="2026-10-22T22:47:52.152" v="4043" actId="20577"/>
        <pc:sldMkLst>
          <pc:docMk/>
          <pc:sldMk cId="666099011" sldId="266"/>
        </pc:sldMkLst>
        <pc:spChg chg="mod">
          <ac:chgData name="Ionela Alina Marcu (2321713)" userId="7148d004-cc2a-45f6-b937-156086bb32c2" providerId="ADAL" clId="{37955E31-54AE-4099-B7B6-B9EB4CA1F7A7}" dt="2026-10-18T22:03:16.922" v="3164" actId="207"/>
          <ac:spMkLst>
            <pc:docMk/>
            <pc:sldMk cId="666099011" sldId="266"/>
            <ac:spMk id="2" creationId="{D11E1A12-70C6-4D54-82D0-50B3598D9988}"/>
          </ac:spMkLst>
        </pc:spChg>
        <pc:spChg chg="mod">
          <ac:chgData name="Ionela Alina Marcu (2321713)" userId="7148d004-cc2a-45f6-b937-156086bb32c2" providerId="ADAL" clId="{37955E31-54AE-4099-B7B6-B9EB4CA1F7A7}" dt="2026-10-18T22:03:16.922" v="3164" actId="207"/>
          <ac:spMkLst>
            <pc:docMk/>
            <pc:sldMk cId="666099011" sldId="266"/>
            <ac:spMk id="3" creationId="{A03BEB5F-10A0-41D9-99B8-9A0FB9E2C716}"/>
          </ac:spMkLst>
        </pc:spChg>
        <pc:spChg chg="mod">
          <ac:chgData name="Ionela Alina Marcu (2321713)" userId="7148d004-cc2a-45f6-b937-156086bb32c2" providerId="ADAL" clId="{37955E31-54AE-4099-B7B6-B9EB4CA1F7A7}" dt="2026-10-18T22:03:16.922" v="3164" actId="207"/>
          <ac:spMkLst>
            <pc:docMk/>
            <pc:sldMk cId="666099011" sldId="266"/>
            <ac:spMk id="4" creationId="{6B2CFCCF-8750-46B8-8FDE-509A8298B2F3}"/>
          </ac:spMkLst>
        </pc:spChg>
        <pc:spChg chg="mod">
          <ac:chgData name="Ionela Alina Marcu (2321713)" userId="7148d004-cc2a-45f6-b937-156086bb32c2" providerId="ADAL" clId="{37955E31-54AE-4099-B7B6-B9EB4CA1F7A7}" dt="2026-10-18T22:03:38.464" v="3165" actId="113"/>
          <ac:spMkLst>
            <pc:docMk/>
            <pc:sldMk cId="666099011" sldId="266"/>
            <ac:spMk id="5" creationId="{318CC7E0-15C2-4BE8-8401-B991A8AE7556}"/>
          </ac:spMkLst>
        </pc:spChg>
        <pc:spChg chg="mod">
          <ac:chgData name="Ionela Alina Marcu (2321713)" userId="7148d004-cc2a-45f6-b937-156086bb32c2" providerId="ADAL" clId="{37955E31-54AE-4099-B7B6-B9EB4CA1F7A7}" dt="2026-10-18T22:03:16.922" v="3164" actId="207"/>
          <ac:spMkLst>
            <pc:docMk/>
            <pc:sldMk cId="666099011" sldId="266"/>
            <ac:spMk id="6" creationId="{79724E9E-616D-4D99-8A9D-7106952A2557}"/>
          </ac:spMkLst>
        </pc:spChg>
        <pc:spChg chg="mod">
          <ac:chgData name="Ionela Alina Marcu (2321713)" userId="7148d004-cc2a-45f6-b937-156086bb32c2" providerId="ADAL" clId="{37955E31-54AE-4099-B7B6-B9EB4CA1F7A7}" dt="2026-10-22T22:20:01.311" v="3910" actId="113"/>
          <ac:spMkLst>
            <pc:docMk/>
            <pc:sldMk cId="666099011" sldId="266"/>
            <ac:spMk id="8" creationId="{7CEF9FD6-85E5-4E64-84B6-F1608DE28A1B}"/>
          </ac:spMkLst>
        </pc:spChg>
        <pc:spChg chg="mod">
          <ac:chgData name="Ionela Alina Marcu (2321713)" userId="7148d004-cc2a-45f6-b937-156086bb32c2" providerId="ADAL" clId="{37955E31-54AE-4099-B7B6-B9EB4CA1F7A7}" dt="2026-10-22T22:19:54.495" v="3909" actId="1076"/>
          <ac:spMkLst>
            <pc:docMk/>
            <pc:sldMk cId="666099011" sldId="266"/>
            <ac:spMk id="9" creationId="{EA81CCB3-CE11-4AEA-BE31-095317A7B96A}"/>
          </ac:spMkLst>
        </pc:spChg>
        <pc:spChg chg="mod">
          <ac:chgData name="Ionela Alina Marcu (2321713)" userId="7148d004-cc2a-45f6-b937-156086bb32c2" providerId="ADAL" clId="{37955E31-54AE-4099-B7B6-B9EB4CA1F7A7}" dt="2026-10-22T22:23:19.399" v="3913"/>
          <ac:spMkLst>
            <pc:docMk/>
            <pc:sldMk cId="666099011" sldId="266"/>
            <ac:spMk id="10" creationId="{2E407812-8266-4430-8C32-BF1B6DFEC059}"/>
          </ac:spMkLst>
        </pc:spChg>
        <pc:spChg chg="mod">
          <ac:chgData name="Ionela Alina Marcu (2321713)" userId="7148d004-cc2a-45f6-b937-156086bb32c2" providerId="ADAL" clId="{37955E31-54AE-4099-B7B6-B9EB4CA1F7A7}" dt="2026-10-22T22:20:31.185" v="3912"/>
          <ac:spMkLst>
            <pc:docMk/>
            <pc:sldMk cId="666099011" sldId="266"/>
            <ac:spMk id="11" creationId="{AA84CDDB-07FF-4D1A-8844-1612B2489D66}"/>
          </ac:spMkLst>
        </pc:spChg>
        <pc:spChg chg="mod">
          <ac:chgData name="Ionela Alina Marcu (2321713)" userId="7148d004-cc2a-45f6-b937-156086bb32c2" providerId="ADAL" clId="{37955E31-54AE-4099-B7B6-B9EB4CA1F7A7}" dt="2026-10-22T22:19:01.820" v="3903" actId="20577"/>
          <ac:spMkLst>
            <pc:docMk/>
            <pc:sldMk cId="666099011" sldId="266"/>
            <ac:spMk id="12" creationId="{1E68ABDE-8971-49B2-B64B-64A058C55E80}"/>
          </ac:spMkLst>
        </pc:spChg>
      </pc:sldChg>
      <pc:sldChg chg="modSp add del mod modNotesTx">
        <pc:chgData name="Ionela Alina Marcu (2321713)" userId="7148d004-cc2a-45f6-b937-156086bb32c2" providerId="ADAL" clId="{37955E31-54AE-4099-B7B6-B9EB4CA1F7A7}" dt="2026-10-22T22:47:59.044" v="4044" actId="20577"/>
        <pc:sldMkLst>
          <pc:docMk/>
          <pc:sldMk cId="1313381424" sldId="267"/>
        </pc:sldMkLst>
        <pc:spChg chg="mod">
          <ac:chgData name="Ionela Alina Marcu (2321713)" userId="7148d004-cc2a-45f6-b937-156086bb32c2" providerId="ADAL" clId="{37955E31-54AE-4099-B7B6-B9EB4CA1F7A7}" dt="2026-10-18T19:19:53.426" v="476" actId="207"/>
          <ac:spMkLst>
            <pc:docMk/>
            <pc:sldMk cId="1313381424" sldId="267"/>
            <ac:spMk id="2" creationId="{329BC5FD-A553-4B90-9AC9-EE9EC147EAF9}"/>
          </ac:spMkLst>
        </pc:spChg>
        <pc:spChg chg="mod">
          <ac:chgData name="Ionela Alina Marcu (2321713)" userId="7148d004-cc2a-45f6-b937-156086bb32c2" providerId="ADAL" clId="{37955E31-54AE-4099-B7B6-B9EB4CA1F7A7}" dt="2026-10-18T19:19:53.426" v="476" actId="207"/>
          <ac:spMkLst>
            <pc:docMk/>
            <pc:sldMk cId="1313381424" sldId="267"/>
            <ac:spMk id="3" creationId="{19A62B15-9B17-4CC2-962D-1EB2E6287DF9}"/>
          </ac:spMkLst>
        </pc:spChg>
        <pc:spChg chg="mod">
          <ac:chgData name="Ionela Alina Marcu (2321713)" userId="7148d004-cc2a-45f6-b937-156086bb32c2" providerId="ADAL" clId="{37955E31-54AE-4099-B7B6-B9EB4CA1F7A7}" dt="2026-10-18T19:19:53.426" v="476" actId="207"/>
          <ac:spMkLst>
            <pc:docMk/>
            <pc:sldMk cId="1313381424" sldId="267"/>
            <ac:spMk id="4" creationId="{FCA5D448-512E-44E0-B78E-7293587B075E}"/>
          </ac:spMkLst>
        </pc:spChg>
        <pc:spChg chg="mod">
          <ac:chgData name="Ionela Alina Marcu (2321713)" userId="7148d004-cc2a-45f6-b937-156086bb32c2" providerId="ADAL" clId="{37955E31-54AE-4099-B7B6-B9EB4CA1F7A7}" dt="2026-10-18T22:07:11.792" v="3193" actId="113"/>
          <ac:spMkLst>
            <pc:docMk/>
            <pc:sldMk cId="1313381424" sldId="267"/>
            <ac:spMk id="5" creationId="{F232CCC1-B388-420F-A57E-6BFBE964C89B}"/>
          </ac:spMkLst>
        </pc:spChg>
        <pc:spChg chg="mod">
          <ac:chgData name="Ionela Alina Marcu (2321713)" userId="7148d004-cc2a-45f6-b937-156086bb32c2" providerId="ADAL" clId="{37955E31-54AE-4099-B7B6-B9EB4CA1F7A7}" dt="2026-10-18T19:19:53.426" v="476" actId="207"/>
          <ac:spMkLst>
            <pc:docMk/>
            <pc:sldMk cId="1313381424" sldId="267"/>
            <ac:spMk id="6" creationId="{6B334145-1318-48F4-845D-E99C12333502}"/>
          </ac:spMkLst>
        </pc:spChg>
        <pc:spChg chg="mod">
          <ac:chgData name="Ionela Alina Marcu (2321713)" userId="7148d004-cc2a-45f6-b937-156086bb32c2" providerId="ADAL" clId="{37955E31-54AE-4099-B7B6-B9EB4CA1F7A7}" dt="2026-10-22T22:24:54.419" v="3921"/>
          <ac:spMkLst>
            <pc:docMk/>
            <pc:sldMk cId="1313381424" sldId="267"/>
            <ac:spMk id="7" creationId="{81C6506A-3CB0-4275-B0BC-6A2C96840F61}"/>
          </ac:spMkLst>
        </pc:spChg>
        <pc:spChg chg="mod">
          <ac:chgData name="Ionela Alina Marcu (2321713)" userId="7148d004-cc2a-45f6-b937-156086bb32c2" providerId="ADAL" clId="{37955E31-54AE-4099-B7B6-B9EB4CA1F7A7}" dt="2026-10-22T22:25:04.051" v="3923" actId="20577"/>
          <ac:spMkLst>
            <pc:docMk/>
            <pc:sldMk cId="1313381424" sldId="267"/>
            <ac:spMk id="8" creationId="{50D0164A-D223-47E1-BA85-316FE63C3E64}"/>
          </ac:spMkLst>
        </pc:spChg>
        <pc:spChg chg="mod">
          <ac:chgData name="Ionela Alina Marcu (2321713)" userId="7148d004-cc2a-45f6-b937-156086bb32c2" providerId="ADAL" clId="{37955E31-54AE-4099-B7B6-B9EB4CA1F7A7}" dt="2026-10-22T22:25:55.932" v="3932" actId="5793"/>
          <ac:spMkLst>
            <pc:docMk/>
            <pc:sldMk cId="1313381424" sldId="267"/>
            <ac:spMk id="9" creationId="{CD85E7CA-5741-4D61-B1A5-12AE04280AF4}"/>
          </ac:spMkLst>
        </pc:spChg>
        <pc:spChg chg="mod">
          <ac:chgData name="Ionela Alina Marcu (2321713)" userId="7148d004-cc2a-45f6-b937-156086bb32c2" providerId="ADAL" clId="{37955E31-54AE-4099-B7B6-B9EB4CA1F7A7}" dt="2026-10-22T22:26:13.934" v="3934"/>
          <ac:spMkLst>
            <pc:docMk/>
            <pc:sldMk cId="1313381424" sldId="267"/>
            <ac:spMk id="10" creationId="{BBBEB732-8EAD-4028-9001-63A71DFE72EE}"/>
          </ac:spMkLst>
        </pc:spChg>
        <pc:spChg chg="mod">
          <ac:chgData name="Ionela Alina Marcu (2321713)" userId="7148d004-cc2a-45f6-b937-156086bb32c2" providerId="ADAL" clId="{37955E31-54AE-4099-B7B6-B9EB4CA1F7A7}" dt="2026-10-22T22:26:34.891" v="3936"/>
          <ac:spMkLst>
            <pc:docMk/>
            <pc:sldMk cId="1313381424" sldId="267"/>
            <ac:spMk id="12" creationId="{7C648FED-F716-41D8-A0DB-BDD6ECA8D506}"/>
          </ac:spMkLst>
        </pc:spChg>
        <pc:spChg chg="mod">
          <ac:chgData name="Ionela Alina Marcu (2321713)" userId="7148d004-cc2a-45f6-b937-156086bb32c2" providerId="ADAL" clId="{37955E31-54AE-4099-B7B6-B9EB4CA1F7A7}" dt="2026-10-22T22:24:40.794" v="3920" actId="20577"/>
          <ac:spMkLst>
            <pc:docMk/>
            <pc:sldMk cId="1313381424" sldId="267"/>
            <ac:spMk id="13" creationId="{06416E57-072D-4B46-9F30-2A9F8C9FA518}"/>
          </ac:spMkLst>
        </pc:spChg>
      </pc:sldChg>
      <pc:sldChg chg="modSp add del mod setBg modNotesTx">
        <pc:chgData name="Ionela Alina Marcu (2321713)" userId="7148d004-cc2a-45f6-b937-156086bb32c2" providerId="ADAL" clId="{37955E31-54AE-4099-B7B6-B9EB4CA1F7A7}" dt="2026-10-22T22:48:04.701" v="4045" actId="20577"/>
        <pc:sldMkLst>
          <pc:docMk/>
          <pc:sldMk cId="963237840" sldId="268"/>
        </pc:sldMkLst>
        <pc:spChg chg="mod">
          <ac:chgData name="Ionela Alina Marcu (2321713)" userId="7148d004-cc2a-45f6-b937-156086bb32c2" providerId="ADAL" clId="{37955E31-54AE-4099-B7B6-B9EB4CA1F7A7}" dt="2026-10-18T22:09:42.088" v="3229" actId="207"/>
          <ac:spMkLst>
            <pc:docMk/>
            <pc:sldMk cId="963237840" sldId="268"/>
            <ac:spMk id="2" creationId="{F79B8A89-9EA8-4792-BEDD-7E267F2C3E42}"/>
          </ac:spMkLst>
        </pc:spChg>
        <pc:spChg chg="mod">
          <ac:chgData name="Ionela Alina Marcu (2321713)" userId="7148d004-cc2a-45f6-b937-156086bb32c2" providerId="ADAL" clId="{37955E31-54AE-4099-B7B6-B9EB4CA1F7A7}" dt="2026-10-18T22:09:42.088" v="3229" actId="207"/>
          <ac:spMkLst>
            <pc:docMk/>
            <pc:sldMk cId="963237840" sldId="268"/>
            <ac:spMk id="3" creationId="{9D0A154F-A060-4BBF-99F1-91F04F40B033}"/>
          </ac:spMkLst>
        </pc:spChg>
        <pc:spChg chg="mod">
          <ac:chgData name="Ionela Alina Marcu (2321713)" userId="7148d004-cc2a-45f6-b937-156086bb32c2" providerId="ADAL" clId="{37955E31-54AE-4099-B7B6-B9EB4CA1F7A7}" dt="2026-10-18T22:09:42.088" v="3229" actId="207"/>
          <ac:spMkLst>
            <pc:docMk/>
            <pc:sldMk cId="963237840" sldId="268"/>
            <ac:spMk id="5" creationId="{DE9EB608-BF79-42EB-8F95-220F466D0E64}"/>
          </ac:spMkLst>
        </pc:spChg>
        <pc:spChg chg="mod">
          <ac:chgData name="Ionela Alina Marcu (2321713)" userId="7148d004-cc2a-45f6-b937-156086bb32c2" providerId="ADAL" clId="{37955E31-54AE-4099-B7B6-B9EB4CA1F7A7}" dt="2026-10-18T22:09:42.088" v="3229" actId="207"/>
          <ac:spMkLst>
            <pc:docMk/>
            <pc:sldMk cId="963237840" sldId="268"/>
            <ac:spMk id="6" creationId="{6CD86899-F781-400E-A90C-7C42F80513A7}"/>
          </ac:spMkLst>
        </pc:spChg>
        <pc:spChg chg="mod">
          <ac:chgData name="Ionela Alina Marcu (2321713)" userId="7148d004-cc2a-45f6-b937-156086bb32c2" providerId="ADAL" clId="{37955E31-54AE-4099-B7B6-B9EB4CA1F7A7}" dt="2026-10-18T22:09:42.088" v="3229" actId="207"/>
          <ac:spMkLst>
            <pc:docMk/>
            <pc:sldMk cId="963237840" sldId="268"/>
            <ac:spMk id="7" creationId="{9FF93466-27BC-4619-8770-C6891C5710D6}"/>
          </ac:spMkLst>
        </pc:spChg>
        <pc:spChg chg="mod">
          <ac:chgData name="Ionela Alina Marcu (2321713)" userId="7148d004-cc2a-45f6-b937-156086bb32c2" providerId="ADAL" clId="{37955E31-54AE-4099-B7B6-B9EB4CA1F7A7}" dt="2026-10-22T22:27:16.683" v="3940" actId="20577"/>
          <ac:spMkLst>
            <pc:docMk/>
            <pc:sldMk cId="963237840" sldId="268"/>
            <ac:spMk id="8" creationId="{141EB83E-9142-4946-A84C-196849569AA0}"/>
          </ac:spMkLst>
        </pc:spChg>
        <pc:spChg chg="mod">
          <ac:chgData name="Ionela Alina Marcu (2321713)" userId="7148d004-cc2a-45f6-b937-156086bb32c2" providerId="ADAL" clId="{37955E31-54AE-4099-B7B6-B9EB4CA1F7A7}" dt="2026-10-22T22:26:52.961" v="3938" actId="207"/>
          <ac:spMkLst>
            <pc:docMk/>
            <pc:sldMk cId="963237840" sldId="268"/>
            <ac:spMk id="9" creationId="{897BBF5A-6342-4A33-9E8A-F22883FF0219}"/>
          </ac:spMkLst>
        </pc:spChg>
      </pc:sldChg>
      <pc:sldChg chg="addSp delSp modSp add del mod setBg modNotesTx">
        <pc:chgData name="Ionela Alina Marcu (2321713)" userId="7148d004-cc2a-45f6-b937-156086bb32c2" providerId="ADAL" clId="{37955E31-54AE-4099-B7B6-B9EB4CA1F7A7}" dt="2026-10-22T22:48:10.789" v="4046" actId="20577"/>
        <pc:sldMkLst>
          <pc:docMk/>
          <pc:sldMk cId="1115860172" sldId="269"/>
        </pc:sldMkLst>
        <pc:spChg chg="mod">
          <ac:chgData name="Ionela Alina Marcu (2321713)" userId="7148d004-cc2a-45f6-b937-156086bb32c2" providerId="ADAL" clId="{37955E31-54AE-4099-B7B6-B9EB4CA1F7A7}" dt="2026-10-18T22:12:08.240" v="3248" actId="207"/>
          <ac:spMkLst>
            <pc:docMk/>
            <pc:sldMk cId="1115860172" sldId="269"/>
            <ac:spMk id="26" creationId="{76DD4604-A4C1-4C50-8929-0D766376E6D4}"/>
          </ac:spMkLst>
        </pc:spChg>
        <pc:spChg chg="mod">
          <ac:chgData name="Ionela Alina Marcu (2321713)" userId="7148d004-cc2a-45f6-b937-156086bb32c2" providerId="ADAL" clId="{37955E31-54AE-4099-B7B6-B9EB4CA1F7A7}" dt="2026-10-22T22:29:44.194" v="3958" actId="20577"/>
          <ac:spMkLst>
            <pc:docMk/>
            <pc:sldMk cId="1115860172" sldId="269"/>
            <ac:spMk id="28" creationId="{4713E0B5-82A8-4D08-871E-B68C0E7E6CD4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29" creationId="{65F2F4BC-C541-4A4A-AE04-78ED50F46EE0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32" creationId="{3298A44C-D074-4C4A-A95C-D63E9FBFE3AF}"/>
          </ac:spMkLst>
        </pc:spChg>
        <pc:spChg chg="mod">
          <ac:chgData name="Ionela Alina Marcu (2321713)" userId="7148d004-cc2a-45f6-b937-156086bb32c2" providerId="ADAL" clId="{37955E31-54AE-4099-B7B6-B9EB4CA1F7A7}" dt="2026-10-22T22:42:52.510" v="4032" actId="20577"/>
          <ac:spMkLst>
            <pc:docMk/>
            <pc:sldMk cId="1115860172" sldId="269"/>
            <ac:spMk id="34" creationId="{626F6EC6-1F13-4F0F-A39F-F421B31426A7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36" creationId="{EA84790E-4183-43F7-83C4-EABDEB9B9C7D}"/>
          </ac:spMkLst>
        </pc:spChg>
        <pc:spChg chg="mod">
          <ac:chgData name="Ionela Alina Marcu (2321713)" userId="7148d004-cc2a-45f6-b937-156086bb32c2" providerId="ADAL" clId="{37955E31-54AE-4099-B7B6-B9EB4CA1F7A7}" dt="2026-10-22T22:31:07.053" v="3966"/>
          <ac:spMkLst>
            <pc:docMk/>
            <pc:sldMk cId="1115860172" sldId="269"/>
            <ac:spMk id="38" creationId="{204001AF-416C-4FEE-B353-B6715D84583F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39" creationId="{8900E50D-F9C5-4259-83DC-2E28E45D956F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40" creationId="{6555F5E8-4F5E-4023-98C6-F0E6BE381259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41" creationId="{D2B4E52A-F6E5-46B4-804E-D605C0949475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42" creationId="{D58D06EC-D239-4EA0-AE2E-5C3C7394C979}"/>
          </ac:spMkLst>
        </pc:spChg>
        <pc:spChg chg="mod">
          <ac:chgData name="Ionela Alina Marcu (2321713)" userId="7148d004-cc2a-45f6-b937-156086bb32c2" providerId="ADAL" clId="{37955E31-54AE-4099-B7B6-B9EB4CA1F7A7}" dt="2026-10-22T22:31:42.336" v="3971" actId="1076"/>
          <ac:spMkLst>
            <pc:docMk/>
            <pc:sldMk cId="1115860172" sldId="269"/>
            <ac:spMk id="44" creationId="{C928B9D9-D6DE-4DE3-9FE2-486896203C9C}"/>
          </ac:spMkLst>
        </pc:spChg>
        <pc:spChg chg="mod">
          <ac:chgData name="Ionela Alina Marcu (2321713)" userId="7148d004-cc2a-45f6-b937-156086bb32c2" providerId="ADAL" clId="{37955E31-54AE-4099-B7B6-B9EB4CA1F7A7}" dt="2026-10-22T22:32:01.694" v="3974" actId="1076"/>
          <ac:spMkLst>
            <pc:docMk/>
            <pc:sldMk cId="1115860172" sldId="269"/>
            <ac:spMk id="46" creationId="{D8F6BCE2-6D8C-48DF-9572-4F8E7C736297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48" creationId="{91C77B77-BF8F-48DB-AA17-91C3C83A9C3B}"/>
          </ac:spMkLst>
        </pc:spChg>
        <pc:spChg chg="mod">
          <ac:chgData name="Ionela Alina Marcu (2321713)" userId="7148d004-cc2a-45f6-b937-156086bb32c2" providerId="ADAL" clId="{37955E31-54AE-4099-B7B6-B9EB4CA1F7A7}" dt="2026-10-22T22:32:41.789" v="3979"/>
          <ac:spMkLst>
            <pc:docMk/>
            <pc:sldMk cId="1115860172" sldId="269"/>
            <ac:spMk id="52" creationId="{B26CDA63-BA48-481B-8783-F669464ED548}"/>
          </ac:spMkLst>
        </pc:spChg>
        <pc:spChg chg="mod">
          <ac:chgData name="Ionela Alina Marcu (2321713)" userId="7148d004-cc2a-45f6-b937-156086bb32c2" providerId="ADAL" clId="{37955E31-54AE-4099-B7B6-B9EB4CA1F7A7}" dt="2026-10-22T22:32:55.190" v="3981"/>
          <ac:spMkLst>
            <pc:docMk/>
            <pc:sldMk cId="1115860172" sldId="269"/>
            <ac:spMk id="54" creationId="{222ABB6D-583E-4F36-AA2B-551574A3F542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56" creationId="{A686272B-001B-48DC-B725-E67EB2A1059E}"/>
          </ac:spMkLst>
        </pc:spChg>
        <pc:spChg chg="mod">
          <ac:chgData name="Ionela Alina Marcu (2321713)" userId="7148d004-cc2a-45f6-b937-156086bb32c2" providerId="ADAL" clId="{37955E31-54AE-4099-B7B6-B9EB4CA1F7A7}" dt="2026-10-22T22:41:57.878" v="4030" actId="2711"/>
          <ac:spMkLst>
            <pc:docMk/>
            <pc:sldMk cId="1115860172" sldId="269"/>
            <ac:spMk id="57" creationId="{181947F8-1469-44F0-AF38-8FBB1DCC614F}"/>
          </ac:spMkLst>
        </pc:spChg>
        <pc:spChg chg="mod">
          <ac:chgData name="Ionela Alina Marcu (2321713)" userId="7148d004-cc2a-45f6-b937-156086bb32c2" providerId="ADAL" clId="{37955E31-54AE-4099-B7B6-B9EB4CA1F7A7}" dt="2026-10-22T22:33:20.631" v="3985"/>
          <ac:spMkLst>
            <pc:docMk/>
            <pc:sldMk cId="1115860172" sldId="269"/>
            <ac:spMk id="58" creationId="{8C60002F-7054-4BB5-98E0-8D87F6D00253}"/>
          </ac:spMkLst>
        </pc:spChg>
        <pc:spChg chg="mod">
          <ac:chgData name="Ionela Alina Marcu (2321713)" userId="7148d004-cc2a-45f6-b937-156086bb32c2" providerId="ADAL" clId="{37955E31-54AE-4099-B7B6-B9EB4CA1F7A7}" dt="2026-10-22T22:33:34.662" v="3987"/>
          <ac:spMkLst>
            <pc:docMk/>
            <pc:sldMk cId="1115860172" sldId="269"/>
            <ac:spMk id="60" creationId="{5671AA5F-BB85-4144-8E12-19896AE9F5C7}"/>
          </ac:spMkLst>
        </pc:spChg>
        <pc:spChg chg="mod">
          <ac:chgData name="Ionela Alina Marcu (2321713)" userId="7148d004-cc2a-45f6-b937-156086bb32c2" providerId="ADAL" clId="{37955E31-54AE-4099-B7B6-B9EB4CA1F7A7}" dt="2026-10-22T22:33:45.330" v="3988"/>
          <ac:spMkLst>
            <pc:docMk/>
            <pc:sldMk cId="1115860172" sldId="269"/>
            <ac:spMk id="62" creationId="{9E4B6FE6-4DB4-4F41-B421-9F89B47B1B3A}"/>
          </ac:spMkLst>
        </pc:spChg>
      </pc:sldChg>
      <pc:sldChg chg="delSp modSp add del mod setBg modNotesTx">
        <pc:chgData name="Ionela Alina Marcu (2321713)" userId="7148d004-cc2a-45f6-b937-156086bb32c2" providerId="ADAL" clId="{37955E31-54AE-4099-B7B6-B9EB4CA1F7A7}" dt="2026-10-22T22:48:16.198" v="4047" actId="20577"/>
        <pc:sldMkLst>
          <pc:docMk/>
          <pc:sldMk cId="1604211272" sldId="270"/>
        </pc:sldMkLst>
        <pc:spChg chg="mod">
          <ac:chgData name="Ionela Alina Marcu (2321713)" userId="7148d004-cc2a-45f6-b937-156086bb32c2" providerId="ADAL" clId="{37955E31-54AE-4099-B7B6-B9EB4CA1F7A7}" dt="2026-10-18T19:21:40.329" v="489" actId="207"/>
          <ac:spMkLst>
            <pc:docMk/>
            <pc:sldMk cId="1604211272" sldId="270"/>
            <ac:spMk id="2" creationId="{DC34A9B3-76AD-491F-8216-585F1C57884B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3" creationId="{08DD4372-B684-42AF-882B-6179C386A85D}"/>
          </ac:spMkLst>
        </pc:spChg>
        <pc:spChg chg="del">
          <ac:chgData name="Ionela Alina Marcu (2321713)" userId="7148d004-cc2a-45f6-b937-156086bb32c2" providerId="ADAL" clId="{37955E31-54AE-4099-B7B6-B9EB4CA1F7A7}" dt="2026-10-22T22:35:30.729" v="4002" actId="21"/>
          <ac:spMkLst>
            <pc:docMk/>
            <pc:sldMk cId="1604211272" sldId="270"/>
            <ac:spMk id="12" creationId="{F190DB3B-759D-4C29-A96C-4D88F5CB2A5F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13" creationId="{C1B14810-2818-4423-AF36-4B7337A0AB0A}"/>
          </ac:spMkLst>
        </pc:spChg>
        <pc:spChg chg="mod">
          <ac:chgData name="Ionela Alina Marcu (2321713)" userId="7148d004-cc2a-45f6-b937-156086bb32c2" providerId="ADAL" clId="{37955E31-54AE-4099-B7B6-B9EB4CA1F7A7}" dt="2026-10-18T22:16:12.159" v="3521" actId="113"/>
          <ac:spMkLst>
            <pc:docMk/>
            <pc:sldMk cId="1604211272" sldId="270"/>
            <ac:spMk id="14" creationId="{0C9D51DF-2DCF-4494-A9B1-16735E2EFEFD}"/>
          </ac:spMkLst>
        </pc:spChg>
        <pc:spChg chg="mod">
          <ac:chgData name="Ionela Alina Marcu (2321713)" userId="7148d004-cc2a-45f6-b937-156086bb32c2" providerId="ADAL" clId="{37955E31-54AE-4099-B7B6-B9EB4CA1F7A7}" dt="2026-10-18T22:16:04.903" v="3520" actId="207"/>
          <ac:spMkLst>
            <pc:docMk/>
            <pc:sldMk cId="1604211272" sldId="270"/>
            <ac:spMk id="15" creationId="{F5C1F878-1D2D-4527-8C36-AE3656AA42F6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16" creationId="{2B10ABB1-8D01-493D-A795-BA4C7285D1E3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17" creationId="{8B896E7A-8C34-4F17-9DC1-CEBF9AFAA24A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18" creationId="{97E7B0FC-68B9-4D31-9AF6-5EA17A0D6F7F}"/>
          </ac:spMkLst>
        </pc:spChg>
        <pc:spChg chg="mod">
          <ac:chgData name="Ionela Alina Marcu (2321713)" userId="7148d004-cc2a-45f6-b937-156086bb32c2" providerId="ADAL" clId="{37955E31-54AE-4099-B7B6-B9EB4CA1F7A7}" dt="2026-10-22T22:37:07.888" v="4008"/>
          <ac:spMkLst>
            <pc:docMk/>
            <pc:sldMk cId="1604211272" sldId="270"/>
            <ac:spMk id="19" creationId="{BE44D60A-52A3-491F-91E4-E659F31B5F62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20" creationId="{4A380CBF-678F-44E5-85D1-180F6FDF23A6}"/>
          </ac:spMkLst>
        </pc:spChg>
        <pc:spChg chg="mod">
          <ac:chgData name="Ionela Alina Marcu (2321713)" userId="7148d004-cc2a-45f6-b937-156086bb32c2" providerId="ADAL" clId="{37955E31-54AE-4099-B7B6-B9EB4CA1F7A7}" dt="2026-10-22T22:37:42.627" v="4012"/>
          <ac:spMkLst>
            <pc:docMk/>
            <pc:sldMk cId="1604211272" sldId="270"/>
            <ac:spMk id="21" creationId="{B44A1D78-9E1A-4DCB-AC54-7D315D798FAD}"/>
          </ac:spMkLst>
        </pc:spChg>
        <pc:spChg chg="mod">
          <ac:chgData name="Ionela Alina Marcu (2321713)" userId="7148d004-cc2a-45f6-b937-156086bb32c2" providerId="ADAL" clId="{37955E31-54AE-4099-B7B6-B9EB4CA1F7A7}" dt="2026-10-22T22:37:55.926" v="4014"/>
          <ac:spMkLst>
            <pc:docMk/>
            <pc:sldMk cId="1604211272" sldId="270"/>
            <ac:spMk id="22" creationId="{666A8D5D-1CEC-4944-9EFA-5875AE6F5203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23" creationId="{0FB6C16B-D913-4942-A45B-B92CE51D8093}"/>
          </ac:spMkLst>
        </pc:spChg>
        <pc:spChg chg="mod">
          <ac:chgData name="Ionela Alina Marcu (2321713)" userId="7148d004-cc2a-45f6-b937-156086bb32c2" providerId="ADAL" clId="{37955E31-54AE-4099-B7B6-B9EB4CA1F7A7}" dt="2026-10-22T22:38:22.917" v="4018"/>
          <ac:spMkLst>
            <pc:docMk/>
            <pc:sldMk cId="1604211272" sldId="270"/>
            <ac:spMk id="24" creationId="{4ECE84CF-F595-482F-85EF-3583A02EF547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25" creationId="{08AFFCBE-8C04-4DAD-A123-E42F788BC508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26" creationId="{2D91808E-DC27-4689-BECC-726BA775B868}"/>
          </ac:spMkLst>
        </pc:spChg>
        <pc:spChg chg="mod">
          <ac:chgData name="Ionela Alina Marcu (2321713)" userId="7148d004-cc2a-45f6-b937-156086bb32c2" providerId="ADAL" clId="{37955E31-54AE-4099-B7B6-B9EB4CA1F7A7}" dt="2026-10-22T22:42:13.926" v="4031" actId="2711"/>
          <ac:spMkLst>
            <pc:docMk/>
            <pc:sldMk cId="1604211272" sldId="270"/>
            <ac:spMk id="27" creationId="{B9CF81F9-F54C-436D-A0F2-E2A40DFF2614}"/>
          </ac:spMkLst>
        </pc:spChg>
        <pc:spChg chg="mod">
          <ac:chgData name="Ionela Alina Marcu (2321713)" userId="7148d004-cc2a-45f6-b937-156086bb32c2" providerId="ADAL" clId="{37955E31-54AE-4099-B7B6-B9EB4CA1F7A7}" dt="2026-10-22T22:39:25.159" v="4026"/>
          <ac:spMkLst>
            <pc:docMk/>
            <pc:sldMk cId="1604211272" sldId="270"/>
            <ac:spMk id="28" creationId="{CAE1DE91-9661-4EB7-A15E-05A9A255CB02}"/>
          </ac:spMkLst>
        </pc:spChg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3737039281" sldId="271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1844811059" sldId="272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3342635127" sldId="273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577669659" sldId="274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2582958010" sldId="275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2244885064" sldId="276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1232107711" sldId="277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2535245849" sldId="278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3761026134" sldId="279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912850388" sldId="280"/>
        </pc:sldMkLst>
      </pc:sldChg>
      <pc:sldChg chg="add del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140532100" sldId="281"/>
        </pc:sldMkLst>
      </pc:sldChg>
      <pc:sldChg chg="add del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2216115977" sldId="282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3763501093" sldId="283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1170042181" sldId="284"/>
        </pc:sldMkLst>
      </pc:sldChg>
      <pc:sldChg chg="add del setBg">
        <pc:chgData name="Ionela Alina Marcu (2321713)" userId="7148d004-cc2a-45f6-b937-156086bb32c2" providerId="ADAL" clId="{37955E31-54AE-4099-B7B6-B9EB4CA1F7A7}" dt="2026-10-22T21:31:13.675" v="3596" actId="2696"/>
        <pc:sldMkLst>
          <pc:docMk/>
          <pc:sldMk cId="3701785962" sldId="285"/>
        </pc:sldMkLst>
      </pc:sldChg>
      <pc:sldMasterChg chg="setBg modSldLayout">
        <pc:chgData name="Ionela Alina Marcu (2321713)" userId="7148d004-cc2a-45f6-b937-156086bb32c2" providerId="ADAL" clId="{37955E31-54AE-4099-B7B6-B9EB4CA1F7A7}" dt="2026-10-18T19:08:57.887" v="416"/>
        <pc:sldMasterMkLst>
          <pc:docMk/>
          <pc:sldMasterMk cId="3897865597" sldId="2147483884"/>
        </pc:sldMasterMkLst>
        <pc:sldLayoutChg chg="setBg">
          <pc:chgData name="Ionela Alina Marcu (2321713)" userId="7148d004-cc2a-45f6-b937-156086bb32c2" providerId="ADAL" clId="{37955E31-54AE-4099-B7B6-B9EB4CA1F7A7}" dt="2026-10-18T19:08:57.887" v="416"/>
          <pc:sldLayoutMkLst>
            <pc:docMk/>
            <pc:sldMasterMk cId="3897865597" sldId="2147483884"/>
            <pc:sldLayoutMk cId="1896381279" sldId="2147483885"/>
          </pc:sldLayoutMkLst>
        </pc:sldLayoutChg>
        <pc:sldLayoutChg chg="setBg">
          <pc:chgData name="Ionela Alina Marcu (2321713)" userId="7148d004-cc2a-45f6-b937-156086bb32c2" providerId="ADAL" clId="{37955E31-54AE-4099-B7B6-B9EB4CA1F7A7}" dt="2026-10-18T19:08:57.887" v="416"/>
          <pc:sldLayoutMkLst>
            <pc:docMk/>
            <pc:sldMasterMk cId="3897865597" sldId="2147483884"/>
            <pc:sldLayoutMk cId="648746854" sldId="214748388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2598BE-49CA-450B-B2AA-294BB68DFE3C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18B48C-1A38-4E36-9B2D-0011D98ADD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376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9" y="-1"/>
            <a:ext cx="1219200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7DA815B-BFAB-3E8D-D7E1-E7F9DE0A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6096000" cy="6857999"/>
          </a:xfrm>
          <a:gradFill>
            <a:gsLst>
              <a:gs pos="86000">
                <a:schemeClr val="accent4">
                  <a:lumMod val="50000"/>
                  <a:alpha val="95000"/>
                </a:schemeClr>
              </a:gs>
              <a:gs pos="100000">
                <a:schemeClr val="bg2">
                  <a:alpha val="90000"/>
                </a:schemeClr>
              </a:gs>
              <a:gs pos="42000">
                <a:srgbClr val="161824">
                  <a:alpha val="20000"/>
                </a:srgbClr>
              </a:gs>
              <a:gs pos="18000">
                <a:schemeClr val="bg2">
                  <a:lumMod val="90000"/>
                  <a:lumOff val="10000"/>
                  <a:alpha val="0"/>
                </a:schemeClr>
              </a:gs>
            </a:gsLst>
            <a:lin ang="11400000" scaled="0"/>
          </a:gradFill>
        </p:spPr>
        <p:txBody>
          <a:bodyPr lIns="365760" tIns="822960" rIns="914400" bIns="2286000" anchor="t"/>
          <a:lstStyle>
            <a:lvl1pPr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57758407-B9B8-FC90-BBF1-B9013F196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401889"/>
            <a:ext cx="6096000" cy="4456112"/>
          </a:xfrm>
          <a:gradFill>
            <a:gsLst>
              <a:gs pos="35000">
                <a:schemeClr val="bg2">
                  <a:alpha val="32000"/>
                </a:schemeClr>
              </a:gs>
              <a:gs pos="56000">
                <a:schemeClr val="accent6">
                  <a:alpha val="0"/>
                </a:schemeClr>
              </a:gs>
              <a:gs pos="8000">
                <a:schemeClr val="bg2"/>
              </a:gs>
              <a:gs pos="22000">
                <a:schemeClr val="bg2">
                  <a:alpha val="67000"/>
                </a:schemeClr>
              </a:gs>
            </a:gsLst>
            <a:path path="circle">
              <a:fillToRect t="100000" r="100000"/>
            </a:path>
          </a:gradFill>
        </p:spPr>
        <p:txBody>
          <a:bodyPr vert="horz" lIns="393192" tIns="457200" rIns="27432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03BE6F4-76AC-1913-6858-8449FC30A2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A959F0E-1234-A029-DD14-0642D145755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07F04-5566-3CCB-8B23-B8B3ECBA5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3812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22282"/>
            <a:ext cx="9830017" cy="73152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2" y="2011680"/>
            <a:ext cx="11402568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14132CA-3777-075A-ECC4-B9DEFA9B3CEB}"/>
              </a:ext>
            </a:extLst>
          </p:cNvPr>
          <p:cNvCxnSpPr>
            <a:cxnSpLocks/>
          </p:cNvCxnSpPr>
          <p:nvPr/>
        </p:nvCxnSpPr>
        <p:spPr>
          <a:xfrm flipH="1">
            <a:off x="394716" y="1704836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8802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blipFill>
            <a:blip r:embed="rId2">
              <a:alphaModFix amt="70000"/>
            </a:blip>
            <a:stretch>
              <a:fillRect l="-2" t="-1" b="-19091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35AE1E4-9BA4-415B-370F-31BCBBC95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1"/>
            <a:ext cx="6096000" cy="6857999"/>
          </a:xfrm>
          <a:gradFill>
            <a:gsLst>
              <a:gs pos="100000">
                <a:schemeClr val="bg2">
                  <a:alpha val="90000"/>
                </a:schemeClr>
              </a:gs>
              <a:gs pos="34000">
                <a:srgbClr val="061F7B">
                  <a:alpha val="5000"/>
                  <a:lumMod val="74000"/>
                </a:srgbClr>
              </a:gs>
              <a:gs pos="15000">
                <a:schemeClr val="accent1">
                  <a:lumMod val="75000"/>
                  <a:alpha val="0"/>
                </a:schemeClr>
              </a:gs>
            </a:gsLst>
            <a:lin ang="600000" scaled="0"/>
          </a:gradFill>
          <a:ln>
            <a:solidFill>
              <a:schemeClr val="tx1"/>
            </a:solidFill>
          </a:ln>
        </p:spPr>
        <p:txBody>
          <a:bodyPr lIns="1600200" tIns="822960" rIns="274320" bIns="457200" anchor="t"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4B625A-114F-C2DE-F195-EF26EC0526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2306" y="4231338"/>
            <a:ext cx="7189694" cy="2626661"/>
          </a:xfrm>
          <a:gradFill>
            <a:gsLst>
              <a:gs pos="63000">
                <a:schemeClr val="accent5">
                  <a:lumMod val="75000"/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69000"/>
                </a:schemeClr>
              </a:gs>
              <a:gs pos="13000">
                <a:schemeClr val="bg2">
                  <a:alpha val="0"/>
                </a:schemeClr>
              </a:gs>
            </a:gsLst>
            <a:lin ang="4200000" scaled="0"/>
          </a:gradFill>
        </p:spPr>
        <p:txBody>
          <a:bodyPr vert="horz" lIns="2743200" tIns="640080" rIns="45720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620000" y="210312"/>
            <a:ext cx="1473201" cy="365760"/>
          </a:xfrm>
        </p:spPr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9164921" y="210312"/>
            <a:ext cx="2181351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47711" y="210312"/>
            <a:ext cx="448805" cy="365760"/>
          </a:xfrm>
        </p:spPr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7468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70A2D-6A6F-D8FD-B860-1F184E1B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133214"/>
            <a:ext cx="11631478" cy="1825674"/>
          </a:xfrm>
        </p:spPr>
        <p:txBody>
          <a:bodyPr anchor="t"/>
          <a:lstStyle>
            <a:lvl1pPr>
              <a:defRPr sz="5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95EA3D9-98A4-3891-668D-DF99CC18D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751" y="5351226"/>
            <a:ext cx="7235954" cy="771276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4E1D7382-6629-2CE5-9CD1-12C42772E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04D3FCD7-2C92-02D9-B65F-03119FF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825B394-7F27-6399-8BDB-45CADE4F4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14160-DA6E-9655-9294-6538F297B73D}"/>
              </a:ext>
            </a:extLst>
          </p:cNvPr>
          <p:cNvSpPr/>
          <p:nvPr/>
        </p:nvSpPr>
        <p:spPr>
          <a:xfrm rot="10800000">
            <a:off x="0" y="3432121"/>
            <a:ext cx="12192000" cy="1825033"/>
          </a:xfrm>
          <a:prstGeom prst="rect">
            <a:avLst/>
          </a:prstGeom>
          <a:gradFill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EC29EB-3E43-F1FF-EB6B-9F5C908FFCC8}"/>
              </a:ext>
            </a:extLst>
          </p:cNvPr>
          <p:cNvSpPr/>
          <p:nvPr/>
        </p:nvSpPr>
        <p:spPr>
          <a:xfrm rot="16200000" flipH="1">
            <a:off x="5938634" y="-996853"/>
            <a:ext cx="1825034" cy="10681699"/>
          </a:xfrm>
          <a:prstGeom prst="rect">
            <a:avLst/>
          </a:prstGeom>
          <a:gradFill>
            <a:gsLst>
              <a:gs pos="56000">
                <a:schemeClr val="bg1">
                  <a:alpha val="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53080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-367222" y="367225"/>
            <a:ext cx="6866356" cy="6131909"/>
          </a:xfrm>
          <a:prstGeom prst="rect">
            <a:avLst/>
          </a:prstGeom>
          <a:gradFill>
            <a:gsLst>
              <a:gs pos="13000">
                <a:schemeClr val="accent2"/>
              </a:gs>
              <a:gs pos="60000">
                <a:schemeClr val="bg2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rot="5400000" flipV="1">
            <a:off x="-1977949" y="2307330"/>
            <a:ext cx="6528619" cy="257271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42000">
                <a:schemeClr val="bg2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AFF5B4-F60C-7639-0259-DAA1F9833429}"/>
              </a:ext>
            </a:extLst>
          </p:cNvPr>
          <p:cNvSpPr/>
          <p:nvPr/>
        </p:nvSpPr>
        <p:spPr>
          <a:xfrm rot="10800000">
            <a:off x="1" y="4216109"/>
            <a:ext cx="8887299" cy="2644533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49000">
                <a:schemeClr val="accent4">
                  <a:lumMod val="75000"/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499" y="952500"/>
            <a:ext cx="8887299" cy="5636798"/>
          </a:xfrm>
        </p:spPr>
        <p:txBody>
          <a:bodyPr anchor="b">
            <a:normAutofit/>
          </a:bodyPr>
          <a:lstStyle>
            <a:lvl1pPr algn="r"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CA76BF-5E58-9143-643F-6B06864B8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6C9F8B-DAAC-4FD9-5257-842E1B07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F8E261-B260-D169-5279-F4153543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372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>
            <a:off x="28450" y="0"/>
            <a:ext cx="7600185" cy="6858000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0" y="3409447"/>
            <a:ext cx="7609635" cy="3448553"/>
          </a:xfrm>
          <a:prstGeom prst="rect">
            <a:avLst/>
          </a:prstGeom>
          <a:gradFill>
            <a:gsLst>
              <a:gs pos="0">
                <a:schemeClr val="accent2"/>
              </a:gs>
              <a:gs pos="45000">
                <a:schemeClr val="bg2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F5B7E4-5668-20C3-5FFF-AA7F08736507}"/>
              </a:ext>
            </a:extLst>
          </p:cNvPr>
          <p:cNvSpPr/>
          <p:nvPr/>
        </p:nvSpPr>
        <p:spPr>
          <a:xfrm rot="16200000">
            <a:off x="394816" y="-375817"/>
            <a:ext cx="6858000" cy="7609635"/>
          </a:xfrm>
          <a:prstGeom prst="rect">
            <a:avLst/>
          </a:prstGeom>
          <a:gradFill>
            <a:gsLst>
              <a:gs pos="0">
                <a:schemeClr val="tx1"/>
              </a:gs>
              <a:gs pos="18000">
                <a:schemeClr val="accent3">
                  <a:lumMod val="60000"/>
                  <a:lumOff val="40000"/>
                  <a:alpha val="72000"/>
                </a:schemeClr>
              </a:gs>
              <a:gs pos="56000">
                <a:schemeClr val="accent1">
                  <a:lumMod val="50000"/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8344FF-8882-8B2E-4777-40771425C01A}"/>
              </a:ext>
            </a:extLst>
          </p:cNvPr>
          <p:cNvSpPr/>
          <p:nvPr/>
        </p:nvSpPr>
        <p:spPr>
          <a:xfrm rot="16200000">
            <a:off x="1188613" y="417977"/>
            <a:ext cx="5518112" cy="7361933"/>
          </a:xfrm>
          <a:prstGeom prst="rect">
            <a:avLst/>
          </a:prstGeom>
          <a:gradFill flip="none" rotWithShape="1">
            <a:gsLst>
              <a:gs pos="24000">
                <a:schemeClr val="bg2">
                  <a:alpha val="0"/>
                </a:schemeClr>
              </a:gs>
              <a:gs pos="45000">
                <a:schemeClr val="bg2">
                  <a:alpha val="82000"/>
                </a:schemeClr>
              </a:gs>
              <a:gs pos="67000">
                <a:schemeClr val="bg1">
                  <a:alpha val="0"/>
                </a:schemeClr>
              </a:gs>
            </a:gsLst>
            <a:lin ang="1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F9BCED7-6A0B-12F0-730B-5623879C9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2" y="1714498"/>
            <a:ext cx="4960617" cy="4722876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14FBD3E-3A09-5EF4-6941-FFF3E03D539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62D8C0B-F931-385E-61C9-0E7226053F0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909368" y="210114"/>
            <a:ext cx="2509284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7E96BDD-FAA3-3ABD-453F-3A62D97801B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2232" y="1246951"/>
            <a:ext cx="3404277" cy="4923185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086C0A-2B9C-7A1D-5F77-AF7402CC1F84}"/>
              </a:ext>
            </a:extLst>
          </p:cNvPr>
          <p:cNvCxnSpPr>
            <a:cxnSpLocks/>
          </p:cNvCxnSpPr>
          <p:nvPr/>
        </p:nvCxnSpPr>
        <p:spPr>
          <a:xfrm flipH="1">
            <a:off x="8002560" y="762000"/>
            <a:ext cx="3840480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5521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84410D4-C581-C48F-5E1D-E93DA884342F}"/>
              </a:ext>
            </a:extLst>
          </p:cNvPr>
          <p:cNvSpPr/>
          <p:nvPr/>
        </p:nvSpPr>
        <p:spPr>
          <a:xfrm rot="10800000">
            <a:off x="14619" y="-2"/>
            <a:ext cx="12177379" cy="4492404"/>
          </a:xfrm>
          <a:prstGeom prst="rect">
            <a:avLst/>
          </a:prstGeom>
          <a:gradFill flip="none" rotWithShape="1">
            <a:gsLst>
              <a:gs pos="33000">
                <a:schemeClr val="bg2">
                  <a:alpha val="0"/>
                </a:schemeClr>
              </a:gs>
              <a:gs pos="82000">
                <a:schemeClr val="accent1">
                  <a:lumMod val="50000"/>
                  <a:alpha val="44000"/>
                </a:schemeClr>
              </a:gs>
              <a:gs pos="100000">
                <a:schemeClr val="accent3">
                  <a:lumMod val="60000"/>
                  <a:lumOff val="40000"/>
                  <a:alpha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723903" y="1161955"/>
            <a:ext cx="11468097" cy="3330447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27000">
                <a:schemeClr val="bg2">
                  <a:alpha val="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 rot="10800000">
            <a:off x="-14621" y="-7466"/>
            <a:ext cx="6110621" cy="2500409"/>
          </a:xfrm>
          <a:prstGeom prst="rect">
            <a:avLst/>
          </a:prstGeom>
          <a:gradFill flip="none" rotWithShape="1"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D63E47-B71F-605F-2462-F6F2ED4F1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468924"/>
            <a:ext cx="5096176" cy="246130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19100" y="210114"/>
            <a:ext cx="2064089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477000" y="210114"/>
            <a:ext cx="325150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87383" y="1161955"/>
            <a:ext cx="4158158" cy="2768278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9B8CAF0-3749-D1CF-0FDA-20F4B5EE986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4492402"/>
            <a:ext cx="12192000" cy="236559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758190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28AA25-2696-95B5-3DD1-1DDCE335B96E}"/>
              </a:ext>
            </a:extLst>
          </p:cNvPr>
          <p:cNvSpPr/>
          <p:nvPr/>
        </p:nvSpPr>
        <p:spPr>
          <a:xfrm>
            <a:off x="0" y="0"/>
            <a:ext cx="12192000" cy="6869579"/>
          </a:xfrm>
          <a:prstGeom prst="rect">
            <a:avLst/>
          </a:prstGeom>
          <a:gradFill flip="none" rotWithShape="1">
            <a:gsLst>
              <a:gs pos="23000">
                <a:schemeClr val="bg2">
                  <a:alpha val="0"/>
                </a:schemeClr>
              </a:gs>
              <a:gs pos="61000">
                <a:schemeClr val="accent1">
                  <a:lumMod val="50000"/>
                  <a:alpha val="5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86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6450F3-50BF-885C-FD60-BACC77C3F1E0}"/>
              </a:ext>
            </a:extLst>
          </p:cNvPr>
          <p:cNvSpPr/>
          <p:nvPr/>
        </p:nvSpPr>
        <p:spPr>
          <a:xfrm flipH="1" flipV="1">
            <a:off x="0" y="1727456"/>
            <a:ext cx="12192001" cy="5130541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45000">
                <a:schemeClr val="bg2"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53C05B-A90A-250E-CBC3-E741A87656D9}"/>
              </a:ext>
            </a:extLst>
          </p:cNvPr>
          <p:cNvSpPr/>
          <p:nvPr/>
        </p:nvSpPr>
        <p:spPr>
          <a:xfrm rot="5400000">
            <a:off x="4285048" y="-1037373"/>
            <a:ext cx="6869579" cy="8944324"/>
          </a:xfrm>
          <a:prstGeom prst="rect">
            <a:avLst/>
          </a:prstGeom>
          <a:gradFill flip="none" rotWithShape="1">
            <a:gsLst>
              <a:gs pos="60000">
                <a:schemeClr val="accent5">
                  <a:alpha val="0"/>
                </a:schemeClr>
              </a:gs>
              <a:gs pos="94000">
                <a:schemeClr val="accent3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B1BC43-B272-D419-E8BB-6EFDB7CB6DE6}"/>
              </a:ext>
            </a:extLst>
          </p:cNvPr>
          <p:cNvSpPr/>
          <p:nvPr/>
        </p:nvSpPr>
        <p:spPr>
          <a:xfrm rot="16200000">
            <a:off x="3586718" y="-681705"/>
            <a:ext cx="6783165" cy="8296238"/>
          </a:xfrm>
          <a:prstGeom prst="rect">
            <a:avLst/>
          </a:prstGeom>
          <a:gradFill flip="none" rotWithShape="1">
            <a:gsLst>
              <a:gs pos="26000">
                <a:schemeClr val="bg2"/>
              </a:gs>
              <a:gs pos="73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9B18E3-016A-6508-4AB9-C1B35F40CE8C}"/>
              </a:ext>
            </a:extLst>
          </p:cNvPr>
          <p:cNvCxnSpPr>
            <a:cxnSpLocks/>
          </p:cNvCxnSpPr>
          <p:nvPr/>
        </p:nvCxnSpPr>
        <p:spPr>
          <a:xfrm flipH="1">
            <a:off x="394716" y="6101080"/>
            <a:ext cx="11402568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C44A4757-EA69-EF77-262C-A183AC218312}"/>
              </a:ext>
            </a:extLst>
          </p:cNvPr>
          <p:cNvSpPr/>
          <p:nvPr/>
        </p:nvSpPr>
        <p:spPr>
          <a:xfrm rot="10800000">
            <a:off x="0" y="1"/>
            <a:ext cx="12192000" cy="5281424"/>
          </a:xfrm>
          <a:prstGeom prst="rect">
            <a:avLst/>
          </a:prstGeom>
          <a:gradFill flip="none" rotWithShape="1">
            <a:gsLst>
              <a:gs pos="52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1" y="914400"/>
            <a:ext cx="7498080" cy="2621280"/>
          </a:xfrm>
        </p:spPr>
        <p:txBody>
          <a:bodyPr anchor="b">
            <a:normAutofit/>
          </a:bodyPr>
          <a:lstStyle>
            <a:lvl1pPr>
              <a:defRPr sz="48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3AD86-30C4-61DF-3300-53A4A4BB6D4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ED380-F3FA-F88A-4719-014588A2E1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8F7C8-EA2A-EA2C-5113-86B95AACB17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1" y="3901440"/>
            <a:ext cx="7498080" cy="18288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321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B42C01-B12A-AF17-D0E9-403E14D1D1A7}"/>
              </a:ext>
            </a:extLst>
          </p:cNvPr>
          <p:cNvSpPr/>
          <p:nvPr/>
        </p:nvSpPr>
        <p:spPr>
          <a:xfrm rot="10800000" flipH="1">
            <a:off x="391802" y="773848"/>
            <a:ext cx="11800198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5">
                  <a:lumMod val="75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4AA29D-41E7-06F1-DA88-95401F827C71}"/>
              </a:ext>
            </a:extLst>
          </p:cNvPr>
          <p:cNvSpPr/>
          <p:nvPr/>
        </p:nvSpPr>
        <p:spPr>
          <a:xfrm rot="10800000" flipH="1">
            <a:off x="0" y="773847"/>
            <a:ext cx="11026588" cy="1634270"/>
          </a:xfrm>
          <a:prstGeom prst="rect">
            <a:avLst/>
          </a:prstGeom>
          <a:gradFill flip="none" rotWithShape="1">
            <a:gsLst>
              <a:gs pos="575">
                <a:schemeClr val="accent2"/>
              </a:gs>
              <a:gs pos="3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1918144"/>
            <a:ext cx="2939186" cy="209681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4000" y="210114"/>
            <a:ext cx="2939491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4000" y="1918145"/>
            <a:ext cx="4991100" cy="4133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447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500"/>
            <a:ext cx="3332784" cy="158191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5986"/>
            <a:ext cx="1097280" cy="365760"/>
          </a:xfrm>
        </p:spPr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494378" y="207291"/>
            <a:ext cx="1639372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140760" y="210114"/>
            <a:ext cx="493776" cy="365760"/>
          </a:xfrm>
        </p:spPr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3099816"/>
            <a:ext cx="3332784" cy="305409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52900" y="0"/>
            <a:ext cx="80391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A942C55-3382-C50D-76EB-793EA21DA34F}"/>
              </a:ext>
            </a:extLst>
          </p:cNvPr>
          <p:cNvCxnSpPr>
            <a:cxnSpLocks/>
          </p:cNvCxnSpPr>
          <p:nvPr/>
        </p:nvCxnSpPr>
        <p:spPr>
          <a:xfrm flipH="1">
            <a:off x="397288" y="2811277"/>
            <a:ext cx="324613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8987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4282051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0"/>
            <a:ext cx="12192000" cy="386407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4282051"/>
            <a:ext cx="7010399" cy="1532976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1752" y="6263640"/>
            <a:ext cx="1759288" cy="365760"/>
          </a:xfrm>
        </p:spPr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6263640"/>
            <a:ext cx="2509284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0323" y="6263640"/>
            <a:ext cx="605475" cy="365760"/>
          </a:xfrm>
        </p:spPr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192296-0A21-2685-A792-B2723855E5B3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5557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D0E9D96-CB28-0F2C-BBB9-CE51B3EEBF53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1984" y="955810"/>
            <a:ext cx="4114800" cy="1244051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95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7469431" y="210114"/>
            <a:ext cx="1485900" cy="365760"/>
          </a:xfrm>
        </p:spPr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9376096" y="210114"/>
            <a:ext cx="1860464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91984" y="2791033"/>
            <a:ext cx="4114800" cy="33832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E9AF0A0-5001-F380-4488-B02AB3C79B31}"/>
              </a:ext>
            </a:extLst>
          </p:cNvPr>
          <p:cNvCxnSpPr>
            <a:cxnSpLocks/>
          </p:cNvCxnSpPr>
          <p:nvPr/>
        </p:nvCxnSpPr>
        <p:spPr>
          <a:xfrm flipH="1">
            <a:off x="7595441" y="2475756"/>
            <a:ext cx="4011343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ED0235B-B98B-7313-28E9-8E643CDFF4A6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128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7686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210114"/>
            <a:ext cx="2509284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017686"/>
            <a:ext cx="7010399" cy="237744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3837709"/>
            <a:ext cx="12192000" cy="3020291"/>
          </a:xfrm>
          <a:blipFill dpi="0" rotWithShape="1">
            <a:blip r:embed="rId2">
              <a:alphaModFix amt="60000"/>
            </a:blip>
            <a:srcRect/>
            <a:stretch>
              <a:fillRect t="-27937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136165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371600"/>
            <a:ext cx="3474720" cy="228600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57700" y="210114"/>
            <a:ext cx="2859307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611572" y="210114"/>
            <a:ext cx="605475" cy="365760"/>
          </a:xfrm>
        </p:spPr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7700" y="1371600"/>
            <a:ext cx="3368778" cy="4701943"/>
          </a:xfrm>
        </p:spPr>
        <p:txBody>
          <a:bodyPr rIns="45720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731045" y="0"/>
            <a:ext cx="3460955" cy="686687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750207-6F0E-41F2-98B5-15BCAB2BF9AD}"/>
              </a:ext>
            </a:extLst>
          </p:cNvPr>
          <p:cNvSpPr/>
          <p:nvPr/>
        </p:nvSpPr>
        <p:spPr>
          <a:xfrm flipH="1">
            <a:off x="0" y="4771072"/>
            <a:ext cx="4874661" cy="2095805"/>
          </a:xfrm>
          <a:prstGeom prst="rect">
            <a:avLst/>
          </a:prstGeom>
          <a:gradFill>
            <a:gsLst>
              <a:gs pos="67000">
                <a:schemeClr val="bg2">
                  <a:alpha val="0"/>
                </a:schemeClr>
              </a:gs>
              <a:gs pos="95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1E79A5-CC18-0B38-C9F4-CA5690475280}"/>
              </a:ext>
            </a:extLst>
          </p:cNvPr>
          <p:cNvSpPr/>
          <p:nvPr/>
        </p:nvSpPr>
        <p:spPr>
          <a:xfrm flipH="1">
            <a:off x="-2" y="3852909"/>
            <a:ext cx="2823100" cy="30228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50000"/>
                </a:schemeClr>
              </a:gs>
              <a:gs pos="17000">
                <a:schemeClr val="accent6">
                  <a:lumMod val="60000"/>
                  <a:lumOff val="40000"/>
                  <a:alpha val="52000"/>
                </a:schemeClr>
              </a:gs>
              <a:gs pos="58000">
                <a:schemeClr val="bg1"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80496BC-B679-515B-9928-2CC91AD7A8A2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7726680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4786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499"/>
            <a:ext cx="6751127" cy="1250871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3862"/>
            <a:ext cx="2286000" cy="365760"/>
          </a:xfrm>
        </p:spPr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2590800" y="203862"/>
            <a:ext cx="2775003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247336" y="203862"/>
            <a:ext cx="864794" cy="365760"/>
          </a:xfrm>
        </p:spPr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2410518"/>
            <a:ext cx="6755514" cy="38074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20000" y="0"/>
            <a:ext cx="4572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640749-9485-B575-4B2A-075EAA112D08}"/>
              </a:ext>
            </a:extLst>
          </p:cNvPr>
          <p:cNvSpPr/>
          <p:nvPr/>
        </p:nvSpPr>
        <p:spPr>
          <a:xfrm flipH="1">
            <a:off x="0" y="3706098"/>
            <a:ext cx="7620000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6">
                  <a:alpha val="66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E19E54-3987-D72A-629F-B4FB61FCC4E9}"/>
              </a:ext>
            </a:extLst>
          </p:cNvPr>
          <p:cNvSpPr/>
          <p:nvPr/>
        </p:nvSpPr>
        <p:spPr>
          <a:xfrm flipH="1">
            <a:off x="0" y="5597112"/>
            <a:ext cx="7620000" cy="1260888"/>
          </a:xfrm>
          <a:prstGeom prst="rect">
            <a:avLst/>
          </a:prstGeom>
          <a:gradFill flip="none" rotWithShape="1">
            <a:gsLst>
              <a:gs pos="21830">
                <a:schemeClr val="accent1">
                  <a:alpha val="29000"/>
                </a:schemeClr>
              </a:gs>
              <a:gs pos="0">
                <a:schemeClr val="accent5">
                  <a:lumMod val="60000"/>
                  <a:lumOff val="40000"/>
                  <a:alpha val="84000"/>
                </a:schemeClr>
              </a:gs>
              <a:gs pos="5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4DF899-11E5-3A31-4C5A-75E63BA26BC6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6620256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76606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834639"/>
            <a:ext cx="3014382" cy="29260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DA51E54-3166-19CA-EB55-5DFFB9426CA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17796" y="0"/>
            <a:ext cx="12209796" cy="242009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2834640"/>
            <a:ext cx="7200900" cy="29260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None/>
              <a:defRPr sz="1800"/>
            </a:lvl1pPr>
            <a:lvl2pPr marL="514350" indent="-285750">
              <a:buFont typeface="Arial" panose="020B0604020202020204" pitchFamily="34" charset="0"/>
              <a:buNone/>
              <a:defRPr sz="16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200"/>
            </a:lvl4pPr>
            <a:lvl5pPr marL="1085850" indent="-171450">
              <a:buFont typeface="Arial" panose="020B0604020202020204" pitchFamily="34" charset="0"/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6274033"/>
            <a:ext cx="3014382" cy="365760"/>
          </a:xfrm>
        </p:spPr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80560" y="6274033"/>
            <a:ext cx="3162300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292840" y="6274033"/>
            <a:ext cx="568917" cy="365760"/>
          </a:xfrm>
        </p:spPr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BDDCA5B-BBAB-ABCD-27B8-D3CD17FD04BC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35250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0934"/>
            <a:ext cx="3507418" cy="1398494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932680" y="210114"/>
            <a:ext cx="2509284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51351" y="2680447"/>
            <a:ext cx="3357819" cy="366208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06EA5C-4A14-95D3-20DF-1EEB607C889B}"/>
              </a:ext>
            </a:extLst>
          </p:cNvPr>
          <p:cNvSpPr/>
          <p:nvPr/>
        </p:nvSpPr>
        <p:spPr>
          <a:xfrm flipH="1">
            <a:off x="2171702" y="5847066"/>
            <a:ext cx="10020298" cy="1010934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76000">
                <a:schemeClr val="accent1">
                  <a:lumMod val="50000"/>
                  <a:alpha val="39000"/>
                </a:schemeClr>
              </a:gs>
              <a:gs pos="100000">
                <a:schemeClr val="accent5">
                  <a:alpha val="68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5652D2-BF56-96CE-426B-26972C38434D}"/>
              </a:ext>
            </a:extLst>
          </p:cNvPr>
          <p:cNvSpPr/>
          <p:nvPr/>
        </p:nvSpPr>
        <p:spPr>
          <a:xfrm rot="16200000" flipH="1">
            <a:off x="7767364" y="2433362"/>
            <a:ext cx="4944033" cy="3905239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40000"/>
                </a:schemeClr>
              </a:gs>
              <a:gs pos="32000">
                <a:schemeClr val="bg1">
                  <a:alpha val="0"/>
                </a:schemeClr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A30D42-B5FE-EAD1-8419-4AD002C32B1F}"/>
              </a:ext>
            </a:extLst>
          </p:cNvPr>
          <p:cNvCxnSpPr>
            <a:cxnSpLocks/>
          </p:cNvCxnSpPr>
          <p:nvPr/>
        </p:nvCxnSpPr>
        <p:spPr>
          <a:xfrm>
            <a:off x="4426824" y="1075765"/>
            <a:ext cx="0" cy="4944035"/>
          </a:xfrm>
          <a:prstGeom prst="line">
            <a:avLst/>
          </a:prstGeom>
          <a:ln w="6350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2679" y="1010932"/>
            <a:ext cx="6492240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2931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9811"/>
            <a:ext cx="3419380" cy="1856553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478969" y="210114"/>
            <a:ext cx="2509284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82390" y="3045041"/>
            <a:ext cx="3338742" cy="329748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78968" y="1019810"/>
            <a:ext cx="731520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044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BF28860-8FEF-73E6-FEDF-176AC5D70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98" y="4907611"/>
            <a:ext cx="5320285" cy="1438873"/>
          </a:xfrm>
        </p:spPr>
        <p:txBody>
          <a:bodyPr anchor="t"/>
          <a:lstStyle>
            <a:lvl1pPr>
              <a:lnSpc>
                <a:spcPct val="100000"/>
              </a:lnSpc>
              <a:defRPr sz="2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ADE8C0-7863-A0F4-9EFB-60B2F8DD22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20381-0150-ABDF-3C66-3E77DA79EEC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D7FDD-1157-5BB4-4A9F-3F35CE7FF47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B446035-33B1-F0D9-18B1-58E177267E3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638" y="766763"/>
            <a:ext cx="11320462" cy="3489325"/>
          </a:xfrm>
        </p:spPr>
        <p:txBody>
          <a:bodyPr/>
          <a:lstStyle>
            <a:lvl1pPr>
              <a:lnSpc>
                <a:spcPct val="85000"/>
              </a:lnSpc>
              <a:defRPr sz="24000">
                <a:gradFill>
                  <a:gsLst>
                    <a:gs pos="0">
                      <a:schemeClr val="accent6"/>
                    </a:gs>
                    <a:gs pos="46000">
                      <a:schemeClr val="accent1"/>
                    </a:gs>
                    <a:gs pos="100000">
                      <a:schemeClr val="accent3">
                        <a:lumMod val="60000"/>
                        <a:lumOff val="40000"/>
                      </a:schemeClr>
                    </a:gs>
                  </a:gsLst>
                  <a:lin ang="4200000" scaled="0"/>
                </a:gra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F77A56B-CD68-22F4-F473-A2063E81D70D}"/>
              </a:ext>
            </a:extLst>
          </p:cNvPr>
          <p:cNvCxnSpPr>
            <a:cxnSpLocks/>
          </p:cNvCxnSpPr>
          <p:nvPr/>
        </p:nvCxnSpPr>
        <p:spPr>
          <a:xfrm flipH="1">
            <a:off x="394716" y="466224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24938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ED7B15-76E6-E98E-A0BB-6188FC145CDD}"/>
              </a:ext>
            </a:extLst>
          </p:cNvPr>
          <p:cNvSpPr/>
          <p:nvPr/>
        </p:nvSpPr>
        <p:spPr>
          <a:xfrm rot="10800000" flipH="1">
            <a:off x="-1" y="0"/>
            <a:ext cx="12192002" cy="6858000"/>
          </a:xfrm>
          <a:prstGeom prst="rect">
            <a:avLst/>
          </a:prstGeom>
          <a:gradFill flip="none" rotWithShape="1">
            <a:gsLst>
              <a:gs pos="50000">
                <a:schemeClr val="accent3">
                  <a:lumMod val="60000"/>
                  <a:lumOff val="40000"/>
                  <a:alpha val="75000"/>
                </a:schemeClr>
              </a:gs>
              <a:gs pos="0">
                <a:schemeClr val="accent1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  <a:gs pos="85000">
                <a:schemeClr val="accent2">
                  <a:lumMod val="75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3602343-A974-BE4B-41E6-58237921FB4D}"/>
              </a:ext>
            </a:extLst>
          </p:cNvPr>
          <p:cNvSpPr/>
          <p:nvPr/>
        </p:nvSpPr>
        <p:spPr>
          <a:xfrm flipH="1">
            <a:off x="3683466" y="0"/>
            <a:ext cx="8508534" cy="6858000"/>
          </a:xfrm>
          <a:prstGeom prst="rect">
            <a:avLst/>
          </a:prstGeom>
          <a:gradFill flip="none" rotWithShape="1">
            <a:gsLst>
              <a:gs pos="6000">
                <a:schemeClr val="accent3">
                  <a:lumMod val="40000"/>
                  <a:lumOff val="60000"/>
                </a:schemeClr>
              </a:gs>
              <a:gs pos="73000">
                <a:schemeClr val="accent3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22E84-7D91-EFA0-CBCA-F9AC98E6181F}"/>
              </a:ext>
            </a:extLst>
          </p:cNvPr>
          <p:cNvSpPr/>
          <p:nvPr/>
        </p:nvSpPr>
        <p:spPr>
          <a:xfrm rot="5400000">
            <a:off x="1670408" y="-1670408"/>
            <a:ext cx="7492544" cy="10833360"/>
          </a:xfrm>
          <a:prstGeom prst="rect">
            <a:avLst/>
          </a:prstGeom>
          <a:gradFill flip="none" rotWithShape="1">
            <a:gsLst>
              <a:gs pos="58000">
                <a:schemeClr val="accent2">
                  <a:alpha val="0"/>
                </a:schemeClr>
              </a:gs>
              <a:gs pos="98000">
                <a:schemeClr val="accent6">
                  <a:lumMod val="7500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6734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DA0DC0-3518-750A-3821-192C03B2D059}"/>
              </a:ext>
            </a:extLst>
          </p:cNvPr>
          <p:cNvSpPr/>
          <p:nvPr/>
        </p:nvSpPr>
        <p:spPr>
          <a:xfrm rot="10800000">
            <a:off x="5031742" y="-20336"/>
            <a:ext cx="7160258" cy="6878336"/>
          </a:xfrm>
          <a:prstGeom prst="rect">
            <a:avLst/>
          </a:prstGeom>
          <a:gradFill>
            <a:gsLst>
              <a:gs pos="30000">
                <a:schemeClr val="accent4">
                  <a:lumMod val="60000"/>
                  <a:lumOff val="40000"/>
                  <a:alpha val="0"/>
                </a:schemeClr>
              </a:gs>
              <a:gs pos="89000">
                <a:schemeClr val="bg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5B402F4-533A-849C-ACAD-039056A5D174}"/>
              </a:ext>
            </a:extLst>
          </p:cNvPr>
          <p:cNvSpPr/>
          <p:nvPr/>
        </p:nvSpPr>
        <p:spPr>
          <a:xfrm flipH="1">
            <a:off x="8961" y="2704579"/>
            <a:ext cx="12183038" cy="4153421"/>
          </a:xfrm>
          <a:prstGeom prst="rect">
            <a:avLst/>
          </a:prstGeom>
          <a:gradFill flip="none" rotWithShape="1">
            <a:gsLst>
              <a:gs pos="20000">
                <a:schemeClr val="accent1">
                  <a:alpha val="0"/>
                </a:schemeClr>
              </a:gs>
              <a:gs pos="68000">
                <a:schemeClr val="bg2">
                  <a:alpha val="67000"/>
                </a:schemeClr>
              </a:gs>
              <a:gs pos="90000">
                <a:schemeClr val="bg2"/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8124DA4-1249-371C-65BA-0AAC0239D4C1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320" y="2704946"/>
            <a:ext cx="9801225" cy="3538538"/>
          </a:xfrm>
        </p:spPr>
        <p:txBody>
          <a:bodyPr anchor="b"/>
          <a:lstStyle>
            <a:lvl1pPr>
              <a:lnSpc>
                <a:spcPct val="100000"/>
              </a:lnSpc>
              <a:defRPr sz="5400"/>
            </a:lvl1pPr>
            <a:lvl2pPr>
              <a:lnSpc>
                <a:spcPct val="100000"/>
              </a:lnSpc>
              <a:defRPr sz="4800"/>
            </a:lvl2pPr>
            <a:lvl3pPr>
              <a:lnSpc>
                <a:spcPct val="100000"/>
              </a:lnSpc>
              <a:defRPr sz="4400"/>
            </a:lvl3pPr>
            <a:lvl4pPr>
              <a:lnSpc>
                <a:spcPct val="100000"/>
              </a:lnSpc>
              <a:defRPr sz="4000"/>
            </a:lvl4pPr>
            <a:lvl5pPr>
              <a:lnSpc>
                <a:spcPct val="100000"/>
              </a:lnSpc>
              <a:defRPr sz="360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558983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008CFE4-4AC8-17F9-C6E2-22D96CF8106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774BFB-EECC-C995-E701-4CCEB032F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861412"/>
            <a:ext cx="12192000" cy="301077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70000"/>
                </a:schemeClr>
              </a:gs>
              <a:gs pos="50000">
                <a:schemeClr val="bg2">
                  <a:alpha val="0"/>
                </a:schemeClr>
              </a:gs>
            </a:gsLst>
            <a:lin ang="1716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2E260E-763F-A06B-2808-39975829F205}"/>
              </a:ext>
            </a:extLst>
          </p:cNvPr>
          <p:cNvSpPr/>
          <p:nvPr/>
        </p:nvSpPr>
        <p:spPr>
          <a:xfrm rot="5400000" flipH="1">
            <a:off x="2667005" y="-2666996"/>
            <a:ext cx="6857996" cy="12191993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chemeClr val="accent1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82642F-D94D-7313-EB9D-48E3CBEDD19C}"/>
              </a:ext>
            </a:extLst>
          </p:cNvPr>
          <p:cNvSpPr/>
          <p:nvPr/>
        </p:nvSpPr>
        <p:spPr>
          <a:xfrm rot="16200000" flipH="1">
            <a:off x="4381500" y="-4373435"/>
            <a:ext cx="3429000" cy="1217587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6000">
                <a:schemeClr val="accent6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900" y="4967784"/>
            <a:ext cx="8484108" cy="1052015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900" y="1405719"/>
            <a:ext cx="8484108" cy="308762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lang="en-US" sz="3600" b="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D1ECC83-D6FA-D54B-81F2-EE93577E016F}"/>
              </a:ext>
            </a:extLst>
          </p:cNvPr>
          <p:cNvCxnSpPr>
            <a:cxnSpLocks/>
          </p:cNvCxnSpPr>
          <p:nvPr/>
        </p:nvCxnSpPr>
        <p:spPr>
          <a:xfrm flipH="1">
            <a:off x="2077285" y="4810814"/>
            <a:ext cx="8273723" cy="0"/>
          </a:xfrm>
          <a:prstGeom prst="line">
            <a:avLst/>
          </a:prstGeom>
          <a:ln w="6350">
            <a:solidFill>
              <a:schemeClr val="tx1">
                <a:lumMod val="7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1893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7012885" cy="1381432"/>
          </a:xfrm>
        </p:spPr>
        <p:txBody>
          <a:bodyPr anchor="t">
            <a:noAutofit/>
          </a:bodyPr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ABA73FC-7BD1-70E0-E0BB-062C0B9E495C}"/>
              </a:ext>
            </a:extLst>
          </p:cNvPr>
          <p:cNvCxnSpPr>
            <a:cxnSpLocks/>
          </p:cNvCxnSpPr>
          <p:nvPr/>
        </p:nvCxnSpPr>
        <p:spPr>
          <a:xfrm flipH="1">
            <a:off x="394716" y="303297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DE12F779-E4E9-1000-6D97-63D7AD0CD426}"/>
              </a:ext>
            </a:extLst>
          </p:cNvPr>
          <p:cNvSpPr/>
          <p:nvPr/>
        </p:nvSpPr>
        <p:spPr>
          <a:xfrm rot="5400000" flipH="1">
            <a:off x="4765041" y="-568961"/>
            <a:ext cx="2661919" cy="12192002"/>
          </a:xfrm>
          <a:prstGeom prst="rect">
            <a:avLst/>
          </a:prstGeom>
          <a:gradFill>
            <a:gsLst>
              <a:gs pos="51000">
                <a:schemeClr val="bg2">
                  <a:alpha val="0"/>
                </a:schemeClr>
              </a:gs>
              <a:gs pos="98276">
                <a:schemeClr val="tx2"/>
              </a:gs>
              <a:gs pos="85000">
                <a:schemeClr val="accent1">
                  <a:alpha val="85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1177CF-A7A2-912C-416D-E7E03D2C5291}"/>
              </a:ext>
            </a:extLst>
          </p:cNvPr>
          <p:cNvSpPr/>
          <p:nvPr/>
        </p:nvSpPr>
        <p:spPr>
          <a:xfrm rot="5400000" flipH="1">
            <a:off x="4516120" y="-817882"/>
            <a:ext cx="3159760" cy="12192003"/>
          </a:xfrm>
          <a:prstGeom prst="rect">
            <a:avLst/>
          </a:prstGeom>
          <a:gradFill>
            <a:gsLst>
              <a:gs pos="62000">
                <a:schemeClr val="bg2">
                  <a:alpha val="0"/>
                </a:schemeClr>
              </a:gs>
              <a:gs pos="98276">
                <a:schemeClr val="accent5"/>
              </a:gs>
              <a:gs pos="88000">
                <a:schemeClr val="accent3">
                  <a:alpha val="49000"/>
                </a:schemeClr>
              </a:gs>
            </a:gsLst>
            <a:lin ang="103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3230" y="3429000"/>
            <a:ext cx="11171699" cy="24656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1843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3CA1D0-5ABF-E529-5411-F834222E48FC}"/>
              </a:ext>
            </a:extLst>
          </p:cNvPr>
          <p:cNvSpPr/>
          <p:nvPr/>
        </p:nvSpPr>
        <p:spPr>
          <a:xfrm rot="5400000">
            <a:off x="5020923" y="-2430130"/>
            <a:ext cx="1825034" cy="11866880"/>
          </a:xfrm>
          <a:prstGeom prst="rect">
            <a:avLst/>
          </a:prstGeom>
          <a:gradFill>
            <a:gsLst>
              <a:gs pos="41000">
                <a:schemeClr val="bg1">
                  <a:alpha val="0"/>
                </a:schemeClr>
              </a:gs>
              <a:gs pos="85612">
                <a:schemeClr val="accent4">
                  <a:alpha val="7800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0F5D87-BF9C-3DAE-D977-87A4FA7749F4}"/>
              </a:ext>
            </a:extLst>
          </p:cNvPr>
          <p:cNvSpPr/>
          <p:nvPr/>
        </p:nvSpPr>
        <p:spPr>
          <a:xfrm rot="10800000" flipH="1">
            <a:off x="0" y="2590790"/>
            <a:ext cx="12192000" cy="1825033"/>
          </a:xfrm>
          <a:prstGeom prst="rect">
            <a:avLst/>
          </a:prstGeom>
          <a:gradFill>
            <a:gsLst>
              <a:gs pos="68000">
                <a:schemeClr val="bg2">
                  <a:alpha val="0"/>
                </a:schemeClr>
              </a:gs>
              <a:gs pos="98851">
                <a:schemeClr val="accent5">
                  <a:lumMod val="60000"/>
                  <a:lumOff val="40000"/>
                </a:schemeClr>
              </a:gs>
              <a:gs pos="89000">
                <a:schemeClr val="accent3">
                  <a:lumMod val="60000"/>
                  <a:lumOff val="40000"/>
                  <a:alpha val="3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6095999" cy="1454506"/>
          </a:xfrm>
        </p:spPr>
        <p:txBody>
          <a:bodyPr anchor="t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20000" y="3337560"/>
            <a:ext cx="3595171" cy="282858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100" dirty="0"/>
            </a:lvl4pPr>
            <a:lvl5pPr marL="914400" indent="0">
              <a:buNone/>
              <a:defRPr lang="en-US" sz="105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3619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0858500" cy="69238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A35E0D-62A8-3554-9B0A-F98F410BA73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1806575"/>
            <a:ext cx="5165725" cy="4586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59B3B287-1823-BE94-2755-A041E87636A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1" y="1806575"/>
            <a:ext cx="4991100" cy="4586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AFB33C1-66E4-5420-EAC7-ECB72519298E}"/>
              </a:ext>
            </a:extLst>
          </p:cNvPr>
          <p:cNvCxnSpPr>
            <a:cxnSpLocks/>
          </p:cNvCxnSpPr>
          <p:nvPr/>
        </p:nvCxnSpPr>
        <p:spPr>
          <a:xfrm flipH="1">
            <a:off x="394716" y="158496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7360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6AE5CFF-8C53-04B8-D45D-5572C54FE40F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1585448" cy="662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05EA491-E08A-48B5-7211-33514A94530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59980DF-BFB1-0E16-FE9E-D2D30ED180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A97154-58A7-DD75-CD73-93F442F3412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1775779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3701989-F794-F145-FEEE-631718E4D69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2492481"/>
            <a:ext cx="5165725" cy="39003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20840" y="1775777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A3BB3E04-BBB2-1EB1-AF01-EFE05E00427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0" y="2492481"/>
            <a:ext cx="5181907" cy="39003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692CF81-A7A7-1362-125E-EEC5C8BD16E7}"/>
              </a:ext>
            </a:extLst>
          </p:cNvPr>
          <p:cNvCxnSpPr>
            <a:cxnSpLocks/>
          </p:cNvCxnSpPr>
          <p:nvPr/>
        </p:nvCxnSpPr>
        <p:spPr>
          <a:xfrm flipH="1">
            <a:off x="394716" y="1579934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11E71789-6ED9-AA74-B78C-05CAF80B5536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7088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05840"/>
            <a:ext cx="9906000" cy="80104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1043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633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869140"/>
            <a:ext cx="11604046" cy="9692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52" y="210114"/>
            <a:ext cx="175928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3D9BDDEA-716C-4B8C-8AD6-79CB55CBD8E7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22485" y="210114"/>
            <a:ext cx="25092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00323" y="210114"/>
            <a:ext cx="605475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9F95F98E-FBD5-4E91-AD05-784C6D5151F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2047284"/>
            <a:ext cx="11604046" cy="4234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E5EF3F-856F-01A0-B658-94EAB13FC060}"/>
              </a:ext>
            </a:extLst>
          </p:cNvPr>
          <p:cNvCxnSpPr>
            <a:cxnSpLocks/>
          </p:cNvCxnSpPr>
          <p:nvPr/>
        </p:nvCxnSpPr>
        <p:spPr>
          <a:xfrm flipH="1">
            <a:off x="394716" y="751313"/>
            <a:ext cx="1140256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78655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  <p:sldLayoutId id="2147483902" r:id="rId18"/>
    <p:sldLayoutId id="2147483903" r:id="rId19"/>
    <p:sldLayoutId id="2147483904" r:id="rId20"/>
    <p:sldLayoutId id="2147483905" r:id="rId21"/>
    <p:sldLayoutId id="2147483906" r:id="rId22"/>
    <p:sldLayoutId id="2147483907" r:id="rId23"/>
    <p:sldLayoutId id="2147483908" r:id="rId24"/>
    <p:sldLayoutId id="2147483909" r:id="rId25"/>
    <p:sldLayoutId id="2147483910" r:id="rId26"/>
    <p:sldLayoutId id="2147483911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2800" b="0" kern="1200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1" pos="168">
          <p15:clr>
            <a:srgbClr val="F26B43"/>
          </p15:clr>
        </p15:guide>
        <p15:guide id="22" orient="horz" pos="2160">
          <p15:clr>
            <a:srgbClr val="F26B43"/>
          </p15:clr>
        </p15:guide>
        <p15:guide id="23" pos="4800">
          <p15:clr>
            <a:srgbClr val="F26B43"/>
          </p15:clr>
        </p15:guide>
        <p15:guide id="24" orient="horz" pos="480">
          <p15:clr>
            <a:srgbClr val="F26B43"/>
          </p15:clr>
        </p15:guide>
        <p15:guide id="25" orient="horz" pos="864">
          <p15:clr>
            <a:srgbClr val="F26B43"/>
          </p15:clr>
        </p15:guide>
        <p15:guide id="26" pos="7392">
          <p15:clr>
            <a:srgbClr val="F26B43"/>
          </p15:clr>
        </p15:guide>
        <p15:guide id="27" orient="horz" pos="3840">
          <p15:clr>
            <a:srgbClr val="F26B43"/>
          </p15:clr>
        </p15:guide>
        <p15:guide id="28" pos="240">
          <p15:clr>
            <a:srgbClr val="F26B43"/>
          </p15:clr>
        </p15:guide>
        <p15:guide id="29" pos="74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7CBA3BF-B1CA-49D8-88C3-44106EDF9F39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71450" cy="6858000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0E7CA0F-60AB-4C24-A0A5-6DC5182A4F17}"/>
              </a:ext>
            </a:extLst>
          </p:cNvPr>
          <p:cNvSpPr>
            <a:spLocks noGrp="1"/>
          </p:cNvSpPr>
          <p:nvPr/>
        </p:nvSpPr>
        <p:spPr>
          <a:xfrm>
            <a:off x="723900" y="685800"/>
            <a:ext cx="38100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350" b="1">
                <a:solidFill>
                  <a:srgbClr val="A9DCE4"/>
                </a:solidFill>
              </a:defRPr>
            </a:defPPr>
            <a:lvl1pPr algn="l">
              <a:defRPr sz="1350" b="1">
                <a:solidFill>
                  <a:srgbClr val="A9DCE4"/>
                </a:solidFill>
              </a:defRPr>
            </a:lvl1pPr>
            <a:lvl2pPr algn="l">
              <a:defRPr sz="1350" b="1">
                <a:solidFill>
                  <a:srgbClr val="A9DCE4"/>
                </a:solidFill>
              </a:defRPr>
            </a:lvl2pPr>
            <a:lvl3pPr algn="l">
              <a:defRPr sz="1350" b="1">
                <a:solidFill>
                  <a:srgbClr val="A9DCE4"/>
                </a:solidFill>
              </a:defRPr>
            </a:lvl3pPr>
            <a:lvl4pPr algn="l">
              <a:defRPr sz="1350" b="1">
                <a:solidFill>
                  <a:srgbClr val="A9DCE4"/>
                </a:solidFill>
              </a:defRPr>
            </a:lvl4pPr>
            <a:lvl5pPr algn="l">
              <a:defRPr sz="1350" b="1">
                <a:solidFill>
                  <a:srgbClr val="A9DCE4"/>
                </a:solidFill>
              </a:defRPr>
            </a:lvl5pPr>
            <a:lvl6pPr algn="l">
              <a:defRPr sz="1350" b="1">
                <a:solidFill>
                  <a:srgbClr val="A9DCE4"/>
                </a:solidFill>
              </a:defRPr>
            </a:lvl6pPr>
            <a:lvl7pPr algn="l">
              <a:defRPr sz="1350" b="1">
                <a:solidFill>
                  <a:srgbClr val="A9DCE4"/>
                </a:solidFill>
              </a:defRPr>
            </a:lvl7pPr>
            <a:lvl8pPr algn="l">
              <a:defRPr sz="1350" b="1">
                <a:solidFill>
                  <a:srgbClr val="A9DCE4"/>
                </a:solidFill>
              </a:defRPr>
            </a:lvl8pPr>
            <a:lvl9pPr algn="l">
              <a:defRPr sz="1350" b="1">
                <a:solidFill>
                  <a:srgbClr val="A9DCE4"/>
                </a:solidFill>
              </a:defRPr>
            </a:lvl9pPr>
          </a:lstStyle>
          <a:p>
            <a:pPr algn="l">
              <a:buNone/>
              <a:defRPr sz="1350" b="1">
                <a:solidFill>
                  <a:srgbClr val="A9DCE4"/>
                </a:solidFill>
              </a:defRPr>
            </a:pPr>
            <a:r>
              <a:rPr sz="1350" b="1">
                <a:solidFill>
                  <a:srgbClr val="A9DCE4"/>
                </a:solidFill>
              </a:rPr>
              <a:t>INTERIM VIVA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2B3752-7709-4F51-AE34-A269D4629C63}"/>
              </a:ext>
            </a:extLst>
          </p:cNvPr>
          <p:cNvSpPr>
            <a:spLocks noGrp="1"/>
          </p:cNvSpPr>
          <p:nvPr/>
        </p:nvSpPr>
        <p:spPr>
          <a:xfrm>
            <a:off x="723900" y="1200150"/>
            <a:ext cx="8191500" cy="2762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4050" b="1">
                <a:solidFill>
                  <a:srgbClr val="FFFFFF"/>
                </a:solidFill>
              </a:defRPr>
            </a:defPPr>
            <a:lvl1pPr algn="l">
              <a:defRPr sz="4050" b="1">
                <a:solidFill>
                  <a:srgbClr val="FFFFFF"/>
                </a:solidFill>
              </a:defRPr>
            </a:lvl1pPr>
            <a:lvl2pPr algn="l">
              <a:defRPr sz="4050" b="1">
                <a:solidFill>
                  <a:srgbClr val="FFFFFF"/>
                </a:solidFill>
              </a:defRPr>
            </a:lvl2pPr>
            <a:lvl3pPr algn="l">
              <a:defRPr sz="4050" b="1">
                <a:solidFill>
                  <a:srgbClr val="FFFFFF"/>
                </a:solidFill>
              </a:defRPr>
            </a:lvl3pPr>
            <a:lvl4pPr algn="l">
              <a:defRPr sz="4050" b="1">
                <a:solidFill>
                  <a:srgbClr val="FFFFFF"/>
                </a:solidFill>
              </a:defRPr>
            </a:lvl4pPr>
            <a:lvl5pPr algn="l">
              <a:defRPr sz="4050" b="1">
                <a:solidFill>
                  <a:srgbClr val="FFFFFF"/>
                </a:solidFill>
              </a:defRPr>
            </a:lvl5pPr>
            <a:lvl6pPr algn="l">
              <a:defRPr sz="4050" b="1">
                <a:solidFill>
                  <a:srgbClr val="FFFFFF"/>
                </a:solidFill>
              </a:defRPr>
            </a:lvl6pPr>
            <a:lvl7pPr algn="l">
              <a:defRPr sz="4050" b="1">
                <a:solidFill>
                  <a:srgbClr val="FFFFFF"/>
                </a:solidFill>
              </a:defRPr>
            </a:lvl7pPr>
            <a:lvl8pPr algn="l">
              <a:defRPr sz="4050" b="1">
                <a:solidFill>
                  <a:srgbClr val="FFFFFF"/>
                </a:solidFill>
              </a:defRPr>
            </a:lvl8pPr>
            <a:lvl9pPr algn="l">
              <a:defRPr sz="4050" b="1">
                <a:solidFill>
                  <a:srgbClr val="FFFFFF"/>
                </a:solidFill>
              </a:defRPr>
            </a:lvl9pPr>
          </a:lstStyle>
          <a:p>
            <a:pPr algn="l">
              <a:buNone/>
              <a:defRPr sz="4050" b="1">
                <a:solidFill>
                  <a:srgbClr val="FFFFFF"/>
                </a:solidFill>
              </a:defRPr>
            </a:pPr>
            <a:r>
              <a:rPr sz="4050" b="1" dirty="0">
                <a:solidFill>
                  <a:srgbClr val="FFFFFF"/>
                </a:solidFill>
              </a:rPr>
              <a:t>Explainable AI for</a:t>
            </a:r>
          </a:p>
          <a:p>
            <a:pPr algn="l">
              <a:buNone/>
              <a:defRPr sz="4050" b="1">
                <a:solidFill>
                  <a:srgbClr val="FFFFFF"/>
                </a:solidFill>
              </a:defRPr>
            </a:pPr>
            <a:r>
              <a:rPr sz="4050" b="1" dirty="0">
                <a:solidFill>
                  <a:srgbClr val="FFFFFF"/>
                </a:solidFill>
              </a:rPr>
              <a:t>Multi-Attack Detection</a:t>
            </a:r>
          </a:p>
          <a:p>
            <a:pPr algn="l">
              <a:buNone/>
              <a:defRPr sz="4050" b="1">
                <a:solidFill>
                  <a:srgbClr val="FFFFFF"/>
                </a:solidFill>
              </a:defRPr>
            </a:pPr>
            <a:r>
              <a:rPr sz="4050" b="1" dirty="0">
                <a:solidFill>
                  <a:srgbClr val="FFFFFF"/>
                </a:solidFill>
              </a:rPr>
              <a:t>in Cloud Networks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0BC0D8-C534-44A7-9AE1-A5652ECC422F}"/>
              </a:ext>
            </a:extLst>
          </p:cNvPr>
          <p:cNvSpPr>
            <a:spLocks noGrp="1"/>
          </p:cNvSpPr>
          <p:nvPr/>
        </p:nvSpPr>
        <p:spPr>
          <a:xfrm>
            <a:off x="723900" y="4257675"/>
            <a:ext cx="1905000" cy="57150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AD05D9-D209-4CAD-9389-9F4B49AF7D33}"/>
              </a:ext>
            </a:extLst>
          </p:cNvPr>
          <p:cNvSpPr>
            <a:spLocks noGrp="1"/>
          </p:cNvSpPr>
          <p:nvPr/>
        </p:nvSpPr>
        <p:spPr>
          <a:xfrm>
            <a:off x="723900" y="4591050"/>
            <a:ext cx="7810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00" b="1">
                <a:solidFill>
                  <a:srgbClr val="FFFFFF"/>
                </a:solidFill>
              </a:defRPr>
            </a:defPPr>
            <a:lvl1pPr algn="l">
              <a:defRPr sz="1800" b="1">
                <a:solidFill>
                  <a:srgbClr val="FFFFFF"/>
                </a:solidFill>
              </a:defRPr>
            </a:lvl1pPr>
            <a:lvl2pPr algn="l">
              <a:defRPr sz="1800" b="1">
                <a:solidFill>
                  <a:srgbClr val="FFFFFF"/>
                </a:solidFill>
              </a:defRPr>
            </a:lvl2pPr>
            <a:lvl3pPr algn="l">
              <a:defRPr sz="1800" b="1">
                <a:solidFill>
                  <a:srgbClr val="FFFFFF"/>
                </a:solidFill>
              </a:defRPr>
            </a:lvl3pPr>
            <a:lvl4pPr algn="l">
              <a:defRPr sz="1800" b="1">
                <a:solidFill>
                  <a:srgbClr val="FFFFFF"/>
                </a:solidFill>
              </a:defRPr>
            </a:lvl4pPr>
            <a:lvl5pPr algn="l">
              <a:defRPr sz="1800" b="1">
                <a:solidFill>
                  <a:srgbClr val="FFFFFF"/>
                </a:solidFill>
              </a:defRPr>
            </a:lvl5pPr>
            <a:lvl6pPr algn="l">
              <a:defRPr sz="1800" b="1">
                <a:solidFill>
                  <a:srgbClr val="FFFFFF"/>
                </a:solidFill>
              </a:defRPr>
            </a:lvl6pPr>
            <a:lvl7pPr algn="l">
              <a:defRPr sz="1800" b="1">
                <a:solidFill>
                  <a:srgbClr val="FFFFFF"/>
                </a:solidFill>
              </a:defRPr>
            </a:lvl7pPr>
            <a:lvl8pPr algn="l">
              <a:defRPr sz="1800" b="1">
                <a:solidFill>
                  <a:srgbClr val="FFFFFF"/>
                </a:solidFill>
              </a:defRPr>
            </a:lvl8pPr>
            <a:lvl9pPr algn="l">
              <a:defRPr sz="1800" b="1">
                <a:solidFill>
                  <a:srgbClr val="FFFFFF"/>
                </a:solidFill>
              </a:defRPr>
            </a:lvl9pPr>
          </a:lstStyle>
          <a:p>
            <a:pPr algn="l">
              <a:buNone/>
              <a:defRPr sz="1800" b="1">
                <a:solidFill>
                  <a:srgbClr val="FFFFFF"/>
                </a:solidFill>
              </a:defRPr>
            </a:pPr>
            <a:r>
              <a:rPr sz="1800" b="1">
                <a:solidFill>
                  <a:srgbClr val="FFFFFF"/>
                </a:solidFill>
              </a:rPr>
              <a:t>Ionela Alina Marcu  |  Student ID 2321713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AB7508-44EA-419F-B645-C521DD044535}"/>
              </a:ext>
            </a:extLst>
          </p:cNvPr>
          <p:cNvSpPr>
            <a:spLocks noGrp="1"/>
          </p:cNvSpPr>
          <p:nvPr/>
        </p:nvSpPr>
        <p:spPr>
          <a:xfrm>
            <a:off x="723900" y="5010150"/>
            <a:ext cx="7810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CFDCE7"/>
                </a:solidFill>
              </a:defRPr>
            </a:defPPr>
            <a:lvl1pPr algn="l">
              <a:defRPr sz="1500" b="0">
                <a:solidFill>
                  <a:srgbClr val="CFDCE7"/>
                </a:solidFill>
              </a:defRPr>
            </a:lvl1pPr>
            <a:lvl2pPr algn="l">
              <a:defRPr sz="1500" b="0">
                <a:solidFill>
                  <a:srgbClr val="CFDCE7"/>
                </a:solidFill>
              </a:defRPr>
            </a:lvl2pPr>
            <a:lvl3pPr algn="l">
              <a:defRPr sz="1500" b="0">
                <a:solidFill>
                  <a:srgbClr val="CFDCE7"/>
                </a:solidFill>
              </a:defRPr>
            </a:lvl3pPr>
            <a:lvl4pPr algn="l">
              <a:defRPr sz="1500" b="0">
                <a:solidFill>
                  <a:srgbClr val="CFDCE7"/>
                </a:solidFill>
              </a:defRPr>
            </a:lvl4pPr>
            <a:lvl5pPr algn="l">
              <a:defRPr sz="1500" b="0">
                <a:solidFill>
                  <a:srgbClr val="CFDCE7"/>
                </a:solidFill>
              </a:defRPr>
            </a:lvl5pPr>
            <a:lvl6pPr algn="l">
              <a:defRPr sz="1500" b="0">
                <a:solidFill>
                  <a:srgbClr val="CFDCE7"/>
                </a:solidFill>
              </a:defRPr>
            </a:lvl6pPr>
            <a:lvl7pPr algn="l">
              <a:defRPr sz="1500" b="0">
                <a:solidFill>
                  <a:srgbClr val="CFDCE7"/>
                </a:solidFill>
              </a:defRPr>
            </a:lvl7pPr>
            <a:lvl8pPr algn="l">
              <a:defRPr sz="1500" b="0">
                <a:solidFill>
                  <a:srgbClr val="CFDCE7"/>
                </a:solidFill>
              </a:defRPr>
            </a:lvl8pPr>
            <a:lvl9pPr algn="l">
              <a:defRPr sz="1500" b="0">
                <a:solidFill>
                  <a:srgbClr val="CFDCE7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CFDCE7"/>
                </a:solidFill>
              </a:defRPr>
            </a:pPr>
            <a:r>
              <a:rPr sz="1500" b="0">
                <a:solidFill>
                  <a:srgbClr val="CFDCE7"/>
                </a:solidFill>
              </a:rPr>
              <a:t>BSc Cloud Computing  |  ACCA6020 Independent Project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6DFC1C-3631-4AEB-9111-645A0FCC32AE}"/>
              </a:ext>
            </a:extLst>
          </p:cNvPr>
          <p:cNvSpPr>
            <a:spLocks noGrp="1"/>
          </p:cNvSpPr>
          <p:nvPr/>
        </p:nvSpPr>
        <p:spPr>
          <a:xfrm>
            <a:off x="723900" y="5391150"/>
            <a:ext cx="4953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425" b="0">
                <a:solidFill>
                  <a:srgbClr val="CFDCE7"/>
                </a:solidFill>
              </a:defRPr>
            </a:defPPr>
            <a:lvl1pPr algn="l">
              <a:defRPr sz="1425" b="0">
                <a:solidFill>
                  <a:srgbClr val="CFDCE7"/>
                </a:solidFill>
              </a:defRPr>
            </a:lvl1pPr>
            <a:lvl2pPr algn="l">
              <a:defRPr sz="1425" b="0">
                <a:solidFill>
                  <a:srgbClr val="CFDCE7"/>
                </a:solidFill>
              </a:defRPr>
            </a:lvl2pPr>
            <a:lvl3pPr algn="l">
              <a:defRPr sz="1425" b="0">
                <a:solidFill>
                  <a:srgbClr val="CFDCE7"/>
                </a:solidFill>
              </a:defRPr>
            </a:lvl3pPr>
            <a:lvl4pPr algn="l">
              <a:defRPr sz="1425" b="0">
                <a:solidFill>
                  <a:srgbClr val="CFDCE7"/>
                </a:solidFill>
              </a:defRPr>
            </a:lvl4pPr>
            <a:lvl5pPr algn="l">
              <a:defRPr sz="1425" b="0">
                <a:solidFill>
                  <a:srgbClr val="CFDCE7"/>
                </a:solidFill>
              </a:defRPr>
            </a:lvl5pPr>
            <a:lvl6pPr algn="l">
              <a:defRPr sz="1425" b="0">
                <a:solidFill>
                  <a:srgbClr val="CFDCE7"/>
                </a:solidFill>
              </a:defRPr>
            </a:lvl6pPr>
            <a:lvl7pPr algn="l">
              <a:defRPr sz="1425" b="0">
                <a:solidFill>
                  <a:srgbClr val="CFDCE7"/>
                </a:solidFill>
              </a:defRPr>
            </a:lvl7pPr>
            <a:lvl8pPr algn="l">
              <a:defRPr sz="1425" b="0">
                <a:solidFill>
                  <a:srgbClr val="CFDCE7"/>
                </a:solidFill>
              </a:defRPr>
            </a:lvl8pPr>
            <a:lvl9pPr algn="l">
              <a:defRPr sz="1425" b="0">
                <a:solidFill>
                  <a:srgbClr val="CFDCE7"/>
                </a:solidFill>
              </a:defRPr>
            </a:lvl9pPr>
          </a:lstStyle>
          <a:p>
            <a:pPr algn="l">
              <a:buNone/>
              <a:defRPr sz="1425" b="0">
                <a:solidFill>
                  <a:srgbClr val="CFDCE7"/>
                </a:solidFill>
              </a:defRPr>
            </a:pPr>
            <a:r>
              <a:rPr sz="1425" b="0" dirty="0">
                <a:solidFill>
                  <a:srgbClr val="CFDCE7"/>
                </a:solidFill>
              </a:rPr>
              <a:t>Supervisor: Dr Fahad Ahmed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5BBF4F-6FEF-4F95-925E-EE139BEF8727}"/>
              </a:ext>
            </a:extLst>
          </p:cNvPr>
          <p:cNvSpPr>
            <a:spLocks noGrp="1"/>
          </p:cNvSpPr>
          <p:nvPr/>
        </p:nvSpPr>
        <p:spPr>
          <a:xfrm>
            <a:off x="723900" y="5857875"/>
            <a:ext cx="59055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350" b="0">
                <a:solidFill>
                  <a:srgbClr val="AFC2D2"/>
                </a:solidFill>
              </a:defRPr>
            </a:defPPr>
            <a:lvl1pPr algn="l">
              <a:defRPr sz="1350" b="0">
                <a:solidFill>
                  <a:srgbClr val="AFC2D2"/>
                </a:solidFill>
              </a:defRPr>
            </a:lvl1pPr>
            <a:lvl2pPr algn="l">
              <a:defRPr sz="1350" b="0">
                <a:solidFill>
                  <a:srgbClr val="AFC2D2"/>
                </a:solidFill>
              </a:defRPr>
            </a:lvl2pPr>
            <a:lvl3pPr algn="l">
              <a:defRPr sz="1350" b="0">
                <a:solidFill>
                  <a:srgbClr val="AFC2D2"/>
                </a:solidFill>
              </a:defRPr>
            </a:lvl3pPr>
            <a:lvl4pPr algn="l">
              <a:defRPr sz="1350" b="0">
                <a:solidFill>
                  <a:srgbClr val="AFC2D2"/>
                </a:solidFill>
              </a:defRPr>
            </a:lvl4pPr>
            <a:lvl5pPr algn="l">
              <a:defRPr sz="1350" b="0">
                <a:solidFill>
                  <a:srgbClr val="AFC2D2"/>
                </a:solidFill>
              </a:defRPr>
            </a:lvl5pPr>
            <a:lvl6pPr algn="l">
              <a:defRPr sz="1350" b="0">
                <a:solidFill>
                  <a:srgbClr val="AFC2D2"/>
                </a:solidFill>
              </a:defRPr>
            </a:lvl6pPr>
            <a:lvl7pPr algn="l">
              <a:defRPr sz="1350" b="0">
                <a:solidFill>
                  <a:srgbClr val="AFC2D2"/>
                </a:solidFill>
              </a:defRPr>
            </a:lvl7pPr>
            <a:lvl8pPr algn="l">
              <a:defRPr sz="1350" b="0">
                <a:solidFill>
                  <a:srgbClr val="AFC2D2"/>
                </a:solidFill>
              </a:defRPr>
            </a:lvl8pPr>
            <a:lvl9pPr algn="l">
              <a:defRPr sz="1350" b="0">
                <a:solidFill>
                  <a:srgbClr val="AFC2D2"/>
                </a:solidFill>
              </a:defRPr>
            </a:lvl9pPr>
          </a:lstStyle>
          <a:p>
            <a:pPr algn="l">
              <a:buNone/>
              <a:defRPr sz="1350" b="0">
                <a:solidFill>
                  <a:srgbClr val="AFC2D2"/>
                </a:solidFill>
              </a:defRPr>
            </a:pPr>
            <a:r>
              <a:rPr sz="1350" b="0">
                <a:solidFill>
                  <a:srgbClr val="AFC2D2"/>
                </a:solidFill>
              </a:rPr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886975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C70A4FE4-DB1A-475B-96E2-236CA06B693C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Agenda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113011-1814-4212-8E3E-7EF1E1D3EE85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8A08D5-A2E2-437C-89A0-7DCE12CD8464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5C27A9D-0B65-4320-A864-B6E19DCB860C}"/>
              </a:ext>
            </a:extLst>
          </p:cNvPr>
          <p:cNvSpPr>
            <a:spLocks noGrp="1"/>
          </p:cNvSpPr>
          <p:nvPr/>
        </p:nvSpPr>
        <p:spPr>
          <a:xfrm>
            <a:off x="742950" y="1504950"/>
            <a:ext cx="5524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950" b="1">
                <a:solidFill>
                  <a:srgbClr val="29A4B8"/>
                </a:solidFill>
              </a:defRPr>
            </a:defPPr>
            <a:lvl1pPr algn="l">
              <a:defRPr sz="1950" b="1">
                <a:solidFill>
                  <a:srgbClr val="29A4B8"/>
                </a:solidFill>
              </a:defRPr>
            </a:lvl1pPr>
            <a:lvl2pPr algn="l">
              <a:defRPr sz="1950" b="1">
                <a:solidFill>
                  <a:srgbClr val="29A4B8"/>
                </a:solidFill>
              </a:defRPr>
            </a:lvl2pPr>
            <a:lvl3pPr algn="l">
              <a:defRPr sz="1950" b="1">
                <a:solidFill>
                  <a:srgbClr val="29A4B8"/>
                </a:solidFill>
              </a:defRPr>
            </a:lvl3pPr>
            <a:lvl4pPr algn="l">
              <a:defRPr sz="1950" b="1">
                <a:solidFill>
                  <a:srgbClr val="29A4B8"/>
                </a:solidFill>
              </a:defRPr>
            </a:lvl4pPr>
            <a:lvl5pPr algn="l">
              <a:defRPr sz="1950" b="1">
                <a:solidFill>
                  <a:srgbClr val="29A4B8"/>
                </a:solidFill>
              </a:defRPr>
            </a:lvl5pPr>
            <a:lvl6pPr algn="l">
              <a:defRPr sz="1950" b="1">
                <a:solidFill>
                  <a:srgbClr val="29A4B8"/>
                </a:solidFill>
              </a:defRPr>
            </a:lvl6pPr>
            <a:lvl7pPr algn="l">
              <a:defRPr sz="1950" b="1">
                <a:solidFill>
                  <a:srgbClr val="29A4B8"/>
                </a:solidFill>
              </a:defRPr>
            </a:lvl7pPr>
            <a:lvl8pPr algn="l">
              <a:defRPr sz="1950" b="1">
                <a:solidFill>
                  <a:srgbClr val="29A4B8"/>
                </a:solidFill>
              </a:defRPr>
            </a:lvl8pPr>
            <a:lvl9pPr algn="l">
              <a:defRPr sz="1950" b="1">
                <a:solidFill>
                  <a:srgbClr val="29A4B8"/>
                </a:solidFill>
              </a:defRPr>
            </a:lvl9pPr>
          </a:lstStyle>
          <a:p>
            <a:pPr algn="l">
              <a:buNone/>
              <a:defRPr sz="1950" b="1">
                <a:solidFill>
                  <a:srgbClr val="29A4B8"/>
                </a:solidFill>
              </a:defRPr>
            </a:pPr>
            <a:r>
              <a:rPr sz="1950" b="1">
                <a:solidFill>
                  <a:srgbClr val="29A4B8"/>
                </a:solidFill>
              </a:rPr>
              <a:t>01</a:t>
            </a:r>
          </a:p>
        </p:txBody>
      </p:sp>
      <p:sp>
        <p:nvSpPr>
          <p:cNvPr id="5" name="Straight Connector 4">
            <a:extLst>
              <a:ext uri="{FF2B5EF4-FFF2-40B4-BE49-F238E27FC236}">
                <a16:creationId xmlns:a16="http://schemas.microsoft.com/office/drawing/2014/main" id="{22B8E72C-A56C-4114-BDB4-042BA809D084}"/>
              </a:ext>
            </a:extLst>
          </p:cNvPr>
          <p:cNvSpPr>
            <a:spLocks noGrp="1"/>
          </p:cNvSpPr>
          <p:nvPr/>
        </p:nvSpPr>
        <p:spPr>
          <a:xfrm>
            <a:off x="1352550" y="1733550"/>
            <a:ext cx="438150" cy="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810700F-34D6-431E-8793-4AEC4554BFC0}"/>
              </a:ext>
            </a:extLst>
          </p:cNvPr>
          <p:cNvSpPr>
            <a:spLocks noGrp="1"/>
          </p:cNvSpPr>
          <p:nvPr/>
        </p:nvSpPr>
        <p:spPr>
          <a:xfrm>
            <a:off x="1952625" y="1504950"/>
            <a:ext cx="79057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025" b="1">
                <a:solidFill>
                  <a:srgbClr val="26323D"/>
                </a:solidFill>
              </a:defRPr>
            </a:defPPr>
            <a:lvl1pPr algn="l">
              <a:defRPr sz="2025" b="1">
                <a:solidFill>
                  <a:srgbClr val="26323D"/>
                </a:solidFill>
              </a:defRPr>
            </a:lvl1pPr>
            <a:lvl2pPr algn="l">
              <a:defRPr sz="2025" b="1">
                <a:solidFill>
                  <a:srgbClr val="26323D"/>
                </a:solidFill>
              </a:defRPr>
            </a:lvl2pPr>
            <a:lvl3pPr algn="l">
              <a:defRPr sz="2025" b="1">
                <a:solidFill>
                  <a:srgbClr val="26323D"/>
                </a:solidFill>
              </a:defRPr>
            </a:lvl3pPr>
            <a:lvl4pPr algn="l">
              <a:defRPr sz="2025" b="1">
                <a:solidFill>
                  <a:srgbClr val="26323D"/>
                </a:solidFill>
              </a:defRPr>
            </a:lvl4pPr>
            <a:lvl5pPr algn="l">
              <a:defRPr sz="2025" b="1">
                <a:solidFill>
                  <a:srgbClr val="26323D"/>
                </a:solidFill>
              </a:defRPr>
            </a:lvl5pPr>
            <a:lvl6pPr algn="l">
              <a:defRPr sz="2025" b="1">
                <a:solidFill>
                  <a:srgbClr val="26323D"/>
                </a:solidFill>
              </a:defRPr>
            </a:lvl6pPr>
            <a:lvl7pPr algn="l">
              <a:defRPr sz="2025" b="1">
                <a:solidFill>
                  <a:srgbClr val="26323D"/>
                </a:solidFill>
              </a:defRPr>
            </a:lvl7pPr>
            <a:lvl8pPr algn="l">
              <a:defRPr sz="2025" b="1">
                <a:solidFill>
                  <a:srgbClr val="26323D"/>
                </a:solidFill>
              </a:defRPr>
            </a:lvl8pPr>
            <a:lvl9pPr algn="l">
              <a:defRPr sz="2025" b="1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2025" b="1">
                <a:solidFill>
                  <a:srgbClr val="26323D"/>
                </a:solidFill>
              </a:defRPr>
            </a:pPr>
            <a:r>
              <a:rPr sz="2025" b="1" dirty="0">
                <a:solidFill>
                  <a:schemeClr val="tx1">
                    <a:lumMod val="95000"/>
                  </a:schemeClr>
                </a:solidFill>
              </a:rPr>
              <a:t>Context and motivation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1067EE-CD39-4A04-BC6B-78995FA78B2F}"/>
              </a:ext>
            </a:extLst>
          </p:cNvPr>
          <p:cNvSpPr>
            <a:spLocks noGrp="1"/>
          </p:cNvSpPr>
          <p:nvPr/>
        </p:nvSpPr>
        <p:spPr>
          <a:xfrm>
            <a:off x="742950" y="2238375"/>
            <a:ext cx="5524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950" b="1">
                <a:solidFill>
                  <a:srgbClr val="29A4B8"/>
                </a:solidFill>
              </a:defRPr>
            </a:defPPr>
            <a:lvl1pPr algn="l">
              <a:defRPr sz="1950" b="1">
                <a:solidFill>
                  <a:srgbClr val="29A4B8"/>
                </a:solidFill>
              </a:defRPr>
            </a:lvl1pPr>
            <a:lvl2pPr algn="l">
              <a:defRPr sz="1950" b="1">
                <a:solidFill>
                  <a:srgbClr val="29A4B8"/>
                </a:solidFill>
              </a:defRPr>
            </a:lvl2pPr>
            <a:lvl3pPr algn="l">
              <a:defRPr sz="1950" b="1">
                <a:solidFill>
                  <a:srgbClr val="29A4B8"/>
                </a:solidFill>
              </a:defRPr>
            </a:lvl3pPr>
            <a:lvl4pPr algn="l">
              <a:defRPr sz="1950" b="1">
                <a:solidFill>
                  <a:srgbClr val="29A4B8"/>
                </a:solidFill>
              </a:defRPr>
            </a:lvl4pPr>
            <a:lvl5pPr algn="l">
              <a:defRPr sz="1950" b="1">
                <a:solidFill>
                  <a:srgbClr val="29A4B8"/>
                </a:solidFill>
              </a:defRPr>
            </a:lvl5pPr>
            <a:lvl6pPr algn="l">
              <a:defRPr sz="1950" b="1">
                <a:solidFill>
                  <a:srgbClr val="29A4B8"/>
                </a:solidFill>
              </a:defRPr>
            </a:lvl6pPr>
            <a:lvl7pPr algn="l">
              <a:defRPr sz="1950" b="1">
                <a:solidFill>
                  <a:srgbClr val="29A4B8"/>
                </a:solidFill>
              </a:defRPr>
            </a:lvl7pPr>
            <a:lvl8pPr algn="l">
              <a:defRPr sz="1950" b="1">
                <a:solidFill>
                  <a:srgbClr val="29A4B8"/>
                </a:solidFill>
              </a:defRPr>
            </a:lvl8pPr>
            <a:lvl9pPr algn="l">
              <a:defRPr sz="1950" b="1">
                <a:solidFill>
                  <a:srgbClr val="29A4B8"/>
                </a:solidFill>
              </a:defRPr>
            </a:lvl9pPr>
          </a:lstStyle>
          <a:p>
            <a:pPr algn="l">
              <a:buNone/>
              <a:defRPr sz="1950" b="1">
                <a:solidFill>
                  <a:srgbClr val="29A4B8"/>
                </a:solidFill>
              </a:defRPr>
            </a:pPr>
            <a:r>
              <a:rPr sz="1950" b="1">
                <a:solidFill>
                  <a:srgbClr val="29A4B8"/>
                </a:solidFill>
              </a:rPr>
              <a:t>02</a:t>
            </a:r>
          </a:p>
        </p:txBody>
      </p:sp>
      <p:sp>
        <p:nvSpPr>
          <p:cNvPr id="8" name="Straight Connector 7">
            <a:extLst>
              <a:ext uri="{FF2B5EF4-FFF2-40B4-BE49-F238E27FC236}">
                <a16:creationId xmlns:a16="http://schemas.microsoft.com/office/drawing/2014/main" id="{A363B3B6-6DC8-4704-976F-71CAFA1FFB09}"/>
              </a:ext>
            </a:extLst>
          </p:cNvPr>
          <p:cNvSpPr>
            <a:spLocks noGrp="1"/>
          </p:cNvSpPr>
          <p:nvPr/>
        </p:nvSpPr>
        <p:spPr>
          <a:xfrm>
            <a:off x="1352550" y="2466975"/>
            <a:ext cx="438150" cy="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6C23D7F-D3B0-4930-8D04-335819B6F32A}"/>
              </a:ext>
            </a:extLst>
          </p:cNvPr>
          <p:cNvSpPr>
            <a:spLocks noGrp="1"/>
          </p:cNvSpPr>
          <p:nvPr/>
        </p:nvSpPr>
        <p:spPr>
          <a:xfrm>
            <a:off x="1952625" y="2238375"/>
            <a:ext cx="79057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025" b="0">
                <a:solidFill>
                  <a:srgbClr val="26323D"/>
                </a:solidFill>
              </a:defRPr>
            </a:defPPr>
            <a:lvl1pPr algn="l">
              <a:defRPr sz="2025" b="0">
                <a:solidFill>
                  <a:srgbClr val="26323D"/>
                </a:solidFill>
              </a:defRPr>
            </a:lvl1pPr>
            <a:lvl2pPr algn="l">
              <a:defRPr sz="2025" b="0">
                <a:solidFill>
                  <a:srgbClr val="26323D"/>
                </a:solidFill>
              </a:defRPr>
            </a:lvl2pPr>
            <a:lvl3pPr algn="l">
              <a:defRPr sz="2025" b="0">
                <a:solidFill>
                  <a:srgbClr val="26323D"/>
                </a:solidFill>
              </a:defRPr>
            </a:lvl3pPr>
            <a:lvl4pPr algn="l">
              <a:defRPr sz="2025" b="0">
                <a:solidFill>
                  <a:srgbClr val="26323D"/>
                </a:solidFill>
              </a:defRPr>
            </a:lvl4pPr>
            <a:lvl5pPr algn="l">
              <a:defRPr sz="2025" b="0">
                <a:solidFill>
                  <a:srgbClr val="26323D"/>
                </a:solidFill>
              </a:defRPr>
            </a:lvl5pPr>
            <a:lvl6pPr algn="l">
              <a:defRPr sz="2025" b="0">
                <a:solidFill>
                  <a:srgbClr val="26323D"/>
                </a:solidFill>
              </a:defRPr>
            </a:lvl6pPr>
            <a:lvl7pPr algn="l">
              <a:defRPr sz="2025" b="0">
                <a:solidFill>
                  <a:srgbClr val="26323D"/>
                </a:solidFill>
              </a:defRPr>
            </a:lvl7pPr>
            <a:lvl8pPr algn="l">
              <a:defRPr sz="2025" b="0">
                <a:solidFill>
                  <a:srgbClr val="26323D"/>
                </a:solidFill>
              </a:defRPr>
            </a:lvl8pPr>
            <a:lvl9pPr algn="l">
              <a:defRPr sz="202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2025" b="0">
                <a:solidFill>
                  <a:srgbClr val="26323D"/>
                </a:solidFill>
              </a:defRPr>
            </a:pPr>
            <a:r>
              <a:rPr sz="2025" b="1" dirty="0">
                <a:solidFill>
                  <a:schemeClr val="tx1">
                    <a:lumMod val="95000"/>
                  </a:schemeClr>
                </a:solidFill>
              </a:rPr>
              <a:t>Aim and objectives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B56B7F-6935-45E4-A3D3-A2C753AC9CE0}"/>
              </a:ext>
            </a:extLst>
          </p:cNvPr>
          <p:cNvSpPr>
            <a:spLocks noGrp="1"/>
          </p:cNvSpPr>
          <p:nvPr/>
        </p:nvSpPr>
        <p:spPr>
          <a:xfrm>
            <a:off x="742950" y="2971800"/>
            <a:ext cx="5524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950" b="1">
                <a:solidFill>
                  <a:srgbClr val="29A4B8"/>
                </a:solidFill>
              </a:defRPr>
            </a:defPPr>
            <a:lvl1pPr algn="l">
              <a:defRPr sz="1950" b="1">
                <a:solidFill>
                  <a:srgbClr val="29A4B8"/>
                </a:solidFill>
              </a:defRPr>
            </a:lvl1pPr>
            <a:lvl2pPr algn="l">
              <a:defRPr sz="1950" b="1">
                <a:solidFill>
                  <a:srgbClr val="29A4B8"/>
                </a:solidFill>
              </a:defRPr>
            </a:lvl2pPr>
            <a:lvl3pPr algn="l">
              <a:defRPr sz="1950" b="1">
                <a:solidFill>
                  <a:srgbClr val="29A4B8"/>
                </a:solidFill>
              </a:defRPr>
            </a:lvl3pPr>
            <a:lvl4pPr algn="l">
              <a:defRPr sz="1950" b="1">
                <a:solidFill>
                  <a:srgbClr val="29A4B8"/>
                </a:solidFill>
              </a:defRPr>
            </a:lvl4pPr>
            <a:lvl5pPr algn="l">
              <a:defRPr sz="1950" b="1">
                <a:solidFill>
                  <a:srgbClr val="29A4B8"/>
                </a:solidFill>
              </a:defRPr>
            </a:lvl5pPr>
            <a:lvl6pPr algn="l">
              <a:defRPr sz="1950" b="1">
                <a:solidFill>
                  <a:srgbClr val="29A4B8"/>
                </a:solidFill>
              </a:defRPr>
            </a:lvl6pPr>
            <a:lvl7pPr algn="l">
              <a:defRPr sz="1950" b="1">
                <a:solidFill>
                  <a:srgbClr val="29A4B8"/>
                </a:solidFill>
              </a:defRPr>
            </a:lvl7pPr>
            <a:lvl8pPr algn="l">
              <a:defRPr sz="1950" b="1">
                <a:solidFill>
                  <a:srgbClr val="29A4B8"/>
                </a:solidFill>
              </a:defRPr>
            </a:lvl8pPr>
            <a:lvl9pPr algn="l">
              <a:defRPr sz="1950" b="1">
                <a:solidFill>
                  <a:srgbClr val="29A4B8"/>
                </a:solidFill>
              </a:defRPr>
            </a:lvl9pPr>
          </a:lstStyle>
          <a:p>
            <a:pPr algn="l">
              <a:buNone/>
              <a:defRPr sz="1950" b="1">
                <a:solidFill>
                  <a:srgbClr val="29A4B8"/>
                </a:solidFill>
              </a:defRPr>
            </a:pPr>
            <a:r>
              <a:rPr sz="1950" b="1">
                <a:solidFill>
                  <a:srgbClr val="29A4B8"/>
                </a:solidFill>
              </a:rPr>
              <a:t>03</a:t>
            </a:r>
          </a:p>
        </p:txBody>
      </p:sp>
      <p:sp>
        <p:nvSpPr>
          <p:cNvPr id="11" name="Straight Connector 10">
            <a:extLst>
              <a:ext uri="{FF2B5EF4-FFF2-40B4-BE49-F238E27FC236}">
                <a16:creationId xmlns:a16="http://schemas.microsoft.com/office/drawing/2014/main" id="{DE36F2E8-898D-4D33-AD04-4038913FD303}"/>
              </a:ext>
            </a:extLst>
          </p:cNvPr>
          <p:cNvSpPr>
            <a:spLocks noGrp="1"/>
          </p:cNvSpPr>
          <p:nvPr/>
        </p:nvSpPr>
        <p:spPr>
          <a:xfrm>
            <a:off x="1352550" y="3200400"/>
            <a:ext cx="438150" cy="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AE5149-C2E7-4AAE-B0F3-968E86749D0F}"/>
              </a:ext>
            </a:extLst>
          </p:cNvPr>
          <p:cNvSpPr>
            <a:spLocks noGrp="1"/>
          </p:cNvSpPr>
          <p:nvPr/>
        </p:nvSpPr>
        <p:spPr>
          <a:xfrm>
            <a:off x="1952625" y="2971800"/>
            <a:ext cx="79057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025" b="0">
                <a:solidFill>
                  <a:srgbClr val="26323D"/>
                </a:solidFill>
              </a:defRPr>
            </a:defPPr>
            <a:lvl1pPr algn="l">
              <a:defRPr sz="2025" b="0">
                <a:solidFill>
                  <a:srgbClr val="26323D"/>
                </a:solidFill>
              </a:defRPr>
            </a:lvl1pPr>
            <a:lvl2pPr algn="l">
              <a:defRPr sz="2025" b="0">
                <a:solidFill>
                  <a:srgbClr val="26323D"/>
                </a:solidFill>
              </a:defRPr>
            </a:lvl2pPr>
            <a:lvl3pPr algn="l">
              <a:defRPr sz="2025" b="0">
                <a:solidFill>
                  <a:srgbClr val="26323D"/>
                </a:solidFill>
              </a:defRPr>
            </a:lvl3pPr>
            <a:lvl4pPr algn="l">
              <a:defRPr sz="2025" b="0">
                <a:solidFill>
                  <a:srgbClr val="26323D"/>
                </a:solidFill>
              </a:defRPr>
            </a:lvl4pPr>
            <a:lvl5pPr algn="l">
              <a:defRPr sz="2025" b="0">
                <a:solidFill>
                  <a:srgbClr val="26323D"/>
                </a:solidFill>
              </a:defRPr>
            </a:lvl5pPr>
            <a:lvl6pPr algn="l">
              <a:defRPr sz="2025" b="0">
                <a:solidFill>
                  <a:srgbClr val="26323D"/>
                </a:solidFill>
              </a:defRPr>
            </a:lvl6pPr>
            <a:lvl7pPr algn="l">
              <a:defRPr sz="2025" b="0">
                <a:solidFill>
                  <a:srgbClr val="26323D"/>
                </a:solidFill>
              </a:defRPr>
            </a:lvl7pPr>
            <a:lvl8pPr algn="l">
              <a:defRPr sz="2025" b="0">
                <a:solidFill>
                  <a:srgbClr val="26323D"/>
                </a:solidFill>
              </a:defRPr>
            </a:lvl8pPr>
            <a:lvl9pPr algn="l">
              <a:defRPr sz="202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2025" b="0">
                <a:solidFill>
                  <a:srgbClr val="26323D"/>
                </a:solidFill>
              </a:defRPr>
            </a:pPr>
            <a:r>
              <a:rPr sz="2025" b="1" dirty="0">
                <a:solidFill>
                  <a:schemeClr val="tx1">
                    <a:lumMod val="95000"/>
                  </a:schemeClr>
                </a:solidFill>
              </a:rPr>
              <a:t>Literature and dataset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D90C23-CE53-4F73-B611-82FC9C6C2DB7}"/>
              </a:ext>
            </a:extLst>
          </p:cNvPr>
          <p:cNvSpPr>
            <a:spLocks noGrp="1"/>
          </p:cNvSpPr>
          <p:nvPr/>
        </p:nvSpPr>
        <p:spPr>
          <a:xfrm>
            <a:off x="742950" y="3705225"/>
            <a:ext cx="5524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950" b="1">
                <a:solidFill>
                  <a:srgbClr val="29A4B8"/>
                </a:solidFill>
              </a:defRPr>
            </a:defPPr>
            <a:lvl1pPr algn="l">
              <a:defRPr sz="1950" b="1">
                <a:solidFill>
                  <a:srgbClr val="29A4B8"/>
                </a:solidFill>
              </a:defRPr>
            </a:lvl1pPr>
            <a:lvl2pPr algn="l">
              <a:defRPr sz="1950" b="1">
                <a:solidFill>
                  <a:srgbClr val="29A4B8"/>
                </a:solidFill>
              </a:defRPr>
            </a:lvl2pPr>
            <a:lvl3pPr algn="l">
              <a:defRPr sz="1950" b="1">
                <a:solidFill>
                  <a:srgbClr val="29A4B8"/>
                </a:solidFill>
              </a:defRPr>
            </a:lvl3pPr>
            <a:lvl4pPr algn="l">
              <a:defRPr sz="1950" b="1">
                <a:solidFill>
                  <a:srgbClr val="29A4B8"/>
                </a:solidFill>
              </a:defRPr>
            </a:lvl4pPr>
            <a:lvl5pPr algn="l">
              <a:defRPr sz="1950" b="1">
                <a:solidFill>
                  <a:srgbClr val="29A4B8"/>
                </a:solidFill>
              </a:defRPr>
            </a:lvl5pPr>
            <a:lvl6pPr algn="l">
              <a:defRPr sz="1950" b="1">
                <a:solidFill>
                  <a:srgbClr val="29A4B8"/>
                </a:solidFill>
              </a:defRPr>
            </a:lvl6pPr>
            <a:lvl7pPr algn="l">
              <a:defRPr sz="1950" b="1">
                <a:solidFill>
                  <a:srgbClr val="29A4B8"/>
                </a:solidFill>
              </a:defRPr>
            </a:lvl7pPr>
            <a:lvl8pPr algn="l">
              <a:defRPr sz="1950" b="1">
                <a:solidFill>
                  <a:srgbClr val="29A4B8"/>
                </a:solidFill>
              </a:defRPr>
            </a:lvl8pPr>
            <a:lvl9pPr algn="l">
              <a:defRPr sz="1950" b="1">
                <a:solidFill>
                  <a:srgbClr val="29A4B8"/>
                </a:solidFill>
              </a:defRPr>
            </a:lvl9pPr>
          </a:lstStyle>
          <a:p>
            <a:pPr algn="l">
              <a:buNone/>
              <a:defRPr sz="1950" b="1">
                <a:solidFill>
                  <a:srgbClr val="29A4B8"/>
                </a:solidFill>
              </a:defRPr>
            </a:pPr>
            <a:r>
              <a:rPr sz="1950" b="1">
                <a:solidFill>
                  <a:srgbClr val="29A4B8"/>
                </a:solidFill>
              </a:rPr>
              <a:t>04</a:t>
            </a:r>
          </a:p>
        </p:txBody>
      </p:sp>
      <p:sp>
        <p:nvSpPr>
          <p:cNvPr id="14" name="Straight Connector 13">
            <a:extLst>
              <a:ext uri="{FF2B5EF4-FFF2-40B4-BE49-F238E27FC236}">
                <a16:creationId xmlns:a16="http://schemas.microsoft.com/office/drawing/2014/main" id="{C970FF43-08ED-4B0F-90B6-304C3AE1EDB8}"/>
              </a:ext>
            </a:extLst>
          </p:cNvPr>
          <p:cNvSpPr>
            <a:spLocks noGrp="1"/>
          </p:cNvSpPr>
          <p:nvPr/>
        </p:nvSpPr>
        <p:spPr>
          <a:xfrm>
            <a:off x="1352550" y="3933825"/>
            <a:ext cx="438150" cy="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B463CA-CD21-427C-888C-D0C0E6B06A42}"/>
              </a:ext>
            </a:extLst>
          </p:cNvPr>
          <p:cNvSpPr>
            <a:spLocks noGrp="1"/>
          </p:cNvSpPr>
          <p:nvPr/>
        </p:nvSpPr>
        <p:spPr>
          <a:xfrm>
            <a:off x="1952625" y="3705225"/>
            <a:ext cx="79057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025" b="0">
                <a:solidFill>
                  <a:srgbClr val="26323D"/>
                </a:solidFill>
              </a:defRPr>
            </a:defPPr>
            <a:lvl1pPr algn="l">
              <a:defRPr sz="2025" b="0">
                <a:solidFill>
                  <a:srgbClr val="26323D"/>
                </a:solidFill>
              </a:defRPr>
            </a:lvl1pPr>
            <a:lvl2pPr algn="l">
              <a:defRPr sz="2025" b="0">
                <a:solidFill>
                  <a:srgbClr val="26323D"/>
                </a:solidFill>
              </a:defRPr>
            </a:lvl2pPr>
            <a:lvl3pPr algn="l">
              <a:defRPr sz="2025" b="0">
                <a:solidFill>
                  <a:srgbClr val="26323D"/>
                </a:solidFill>
              </a:defRPr>
            </a:lvl3pPr>
            <a:lvl4pPr algn="l">
              <a:defRPr sz="2025" b="0">
                <a:solidFill>
                  <a:srgbClr val="26323D"/>
                </a:solidFill>
              </a:defRPr>
            </a:lvl4pPr>
            <a:lvl5pPr algn="l">
              <a:defRPr sz="2025" b="0">
                <a:solidFill>
                  <a:srgbClr val="26323D"/>
                </a:solidFill>
              </a:defRPr>
            </a:lvl5pPr>
            <a:lvl6pPr algn="l">
              <a:defRPr sz="2025" b="0">
                <a:solidFill>
                  <a:srgbClr val="26323D"/>
                </a:solidFill>
              </a:defRPr>
            </a:lvl6pPr>
            <a:lvl7pPr algn="l">
              <a:defRPr sz="2025" b="0">
                <a:solidFill>
                  <a:srgbClr val="26323D"/>
                </a:solidFill>
              </a:defRPr>
            </a:lvl7pPr>
            <a:lvl8pPr algn="l">
              <a:defRPr sz="2025" b="0">
                <a:solidFill>
                  <a:srgbClr val="26323D"/>
                </a:solidFill>
              </a:defRPr>
            </a:lvl8pPr>
            <a:lvl9pPr algn="l">
              <a:defRPr sz="202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2025" b="0">
                <a:solidFill>
                  <a:srgbClr val="26323D"/>
                </a:solidFill>
              </a:defRPr>
            </a:pPr>
            <a:r>
              <a:rPr sz="2025" b="1" dirty="0">
                <a:solidFill>
                  <a:schemeClr val="tx1">
                    <a:lumMod val="95000"/>
                  </a:schemeClr>
                </a:solidFill>
              </a:rPr>
              <a:t>Methodology and models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6D6593-46CA-4CF7-BCD7-46DB187B19F4}"/>
              </a:ext>
            </a:extLst>
          </p:cNvPr>
          <p:cNvSpPr>
            <a:spLocks noGrp="1"/>
          </p:cNvSpPr>
          <p:nvPr/>
        </p:nvSpPr>
        <p:spPr>
          <a:xfrm>
            <a:off x="742950" y="4438650"/>
            <a:ext cx="5524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950" b="1">
                <a:solidFill>
                  <a:srgbClr val="29A4B8"/>
                </a:solidFill>
              </a:defRPr>
            </a:defPPr>
            <a:lvl1pPr algn="l">
              <a:defRPr sz="1950" b="1">
                <a:solidFill>
                  <a:srgbClr val="29A4B8"/>
                </a:solidFill>
              </a:defRPr>
            </a:lvl1pPr>
            <a:lvl2pPr algn="l">
              <a:defRPr sz="1950" b="1">
                <a:solidFill>
                  <a:srgbClr val="29A4B8"/>
                </a:solidFill>
              </a:defRPr>
            </a:lvl2pPr>
            <a:lvl3pPr algn="l">
              <a:defRPr sz="1950" b="1">
                <a:solidFill>
                  <a:srgbClr val="29A4B8"/>
                </a:solidFill>
              </a:defRPr>
            </a:lvl3pPr>
            <a:lvl4pPr algn="l">
              <a:defRPr sz="1950" b="1">
                <a:solidFill>
                  <a:srgbClr val="29A4B8"/>
                </a:solidFill>
              </a:defRPr>
            </a:lvl4pPr>
            <a:lvl5pPr algn="l">
              <a:defRPr sz="1950" b="1">
                <a:solidFill>
                  <a:srgbClr val="29A4B8"/>
                </a:solidFill>
              </a:defRPr>
            </a:lvl5pPr>
            <a:lvl6pPr algn="l">
              <a:defRPr sz="1950" b="1">
                <a:solidFill>
                  <a:srgbClr val="29A4B8"/>
                </a:solidFill>
              </a:defRPr>
            </a:lvl6pPr>
            <a:lvl7pPr algn="l">
              <a:defRPr sz="1950" b="1">
                <a:solidFill>
                  <a:srgbClr val="29A4B8"/>
                </a:solidFill>
              </a:defRPr>
            </a:lvl7pPr>
            <a:lvl8pPr algn="l">
              <a:defRPr sz="1950" b="1">
                <a:solidFill>
                  <a:srgbClr val="29A4B8"/>
                </a:solidFill>
              </a:defRPr>
            </a:lvl8pPr>
            <a:lvl9pPr algn="l">
              <a:defRPr sz="1950" b="1">
                <a:solidFill>
                  <a:srgbClr val="29A4B8"/>
                </a:solidFill>
              </a:defRPr>
            </a:lvl9pPr>
          </a:lstStyle>
          <a:p>
            <a:pPr algn="l">
              <a:buNone/>
              <a:defRPr sz="1950" b="1">
                <a:solidFill>
                  <a:srgbClr val="29A4B8"/>
                </a:solidFill>
              </a:defRPr>
            </a:pPr>
            <a:r>
              <a:rPr sz="1950" b="1">
                <a:solidFill>
                  <a:srgbClr val="29A4B8"/>
                </a:solidFill>
              </a:rPr>
              <a:t>05</a:t>
            </a:r>
          </a:p>
        </p:txBody>
      </p:sp>
      <p:sp>
        <p:nvSpPr>
          <p:cNvPr id="17" name="Straight Connector 16">
            <a:extLst>
              <a:ext uri="{FF2B5EF4-FFF2-40B4-BE49-F238E27FC236}">
                <a16:creationId xmlns:a16="http://schemas.microsoft.com/office/drawing/2014/main" id="{89AB09EA-CD2B-46C7-BB57-23D4626BCBC1}"/>
              </a:ext>
            </a:extLst>
          </p:cNvPr>
          <p:cNvSpPr>
            <a:spLocks noGrp="1"/>
          </p:cNvSpPr>
          <p:nvPr/>
        </p:nvSpPr>
        <p:spPr>
          <a:xfrm>
            <a:off x="1352550" y="4667250"/>
            <a:ext cx="438150" cy="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52A53EA-ABB8-47E8-9665-47CD07E3CFE4}"/>
              </a:ext>
            </a:extLst>
          </p:cNvPr>
          <p:cNvSpPr>
            <a:spLocks noGrp="1"/>
          </p:cNvSpPr>
          <p:nvPr/>
        </p:nvSpPr>
        <p:spPr>
          <a:xfrm>
            <a:off x="1952625" y="4438650"/>
            <a:ext cx="79057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75" b="0">
                <a:solidFill>
                  <a:srgbClr val="26323D"/>
                </a:solidFill>
              </a:defRPr>
            </a:defPPr>
            <a:lvl1pPr algn="l">
              <a:defRPr sz="1875" b="0">
                <a:solidFill>
                  <a:srgbClr val="26323D"/>
                </a:solidFill>
              </a:defRPr>
            </a:lvl1pPr>
            <a:lvl2pPr algn="l">
              <a:defRPr sz="1875" b="0">
                <a:solidFill>
                  <a:srgbClr val="26323D"/>
                </a:solidFill>
              </a:defRPr>
            </a:lvl2pPr>
            <a:lvl3pPr algn="l">
              <a:defRPr sz="1875" b="0">
                <a:solidFill>
                  <a:srgbClr val="26323D"/>
                </a:solidFill>
              </a:defRPr>
            </a:lvl3pPr>
            <a:lvl4pPr algn="l">
              <a:defRPr sz="1875" b="0">
                <a:solidFill>
                  <a:srgbClr val="26323D"/>
                </a:solidFill>
              </a:defRPr>
            </a:lvl4pPr>
            <a:lvl5pPr algn="l">
              <a:defRPr sz="1875" b="0">
                <a:solidFill>
                  <a:srgbClr val="26323D"/>
                </a:solidFill>
              </a:defRPr>
            </a:lvl5pPr>
            <a:lvl6pPr algn="l">
              <a:defRPr sz="1875" b="0">
                <a:solidFill>
                  <a:srgbClr val="26323D"/>
                </a:solidFill>
              </a:defRPr>
            </a:lvl6pPr>
            <a:lvl7pPr algn="l">
              <a:defRPr sz="1875" b="0">
                <a:solidFill>
                  <a:srgbClr val="26323D"/>
                </a:solidFill>
              </a:defRPr>
            </a:lvl7pPr>
            <a:lvl8pPr algn="l">
              <a:defRPr sz="1875" b="0">
                <a:solidFill>
                  <a:srgbClr val="26323D"/>
                </a:solidFill>
              </a:defRPr>
            </a:lvl8pPr>
            <a:lvl9pPr algn="l">
              <a:defRPr sz="187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875" b="0">
                <a:solidFill>
                  <a:srgbClr val="26323D"/>
                </a:solidFill>
              </a:defRPr>
            </a:pPr>
            <a:r>
              <a:rPr sz="1875" b="1" dirty="0">
                <a:solidFill>
                  <a:schemeClr val="tx1">
                    <a:lumMod val="95000"/>
                  </a:schemeClr>
                </a:solidFill>
              </a:rPr>
              <a:t>Explainability and prototype evidence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D61C58-5FC5-4534-8803-D7F977EA40F7}"/>
              </a:ext>
            </a:extLst>
          </p:cNvPr>
          <p:cNvSpPr>
            <a:spLocks noGrp="1"/>
          </p:cNvSpPr>
          <p:nvPr/>
        </p:nvSpPr>
        <p:spPr>
          <a:xfrm>
            <a:off x="742950" y="5172075"/>
            <a:ext cx="5524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950" b="1">
                <a:solidFill>
                  <a:srgbClr val="29A4B8"/>
                </a:solidFill>
              </a:defRPr>
            </a:defPPr>
            <a:lvl1pPr algn="l">
              <a:defRPr sz="1950" b="1">
                <a:solidFill>
                  <a:srgbClr val="29A4B8"/>
                </a:solidFill>
              </a:defRPr>
            </a:lvl1pPr>
            <a:lvl2pPr algn="l">
              <a:defRPr sz="1950" b="1">
                <a:solidFill>
                  <a:srgbClr val="29A4B8"/>
                </a:solidFill>
              </a:defRPr>
            </a:lvl2pPr>
            <a:lvl3pPr algn="l">
              <a:defRPr sz="1950" b="1">
                <a:solidFill>
                  <a:srgbClr val="29A4B8"/>
                </a:solidFill>
              </a:defRPr>
            </a:lvl3pPr>
            <a:lvl4pPr algn="l">
              <a:defRPr sz="1950" b="1">
                <a:solidFill>
                  <a:srgbClr val="29A4B8"/>
                </a:solidFill>
              </a:defRPr>
            </a:lvl4pPr>
            <a:lvl5pPr algn="l">
              <a:defRPr sz="1950" b="1">
                <a:solidFill>
                  <a:srgbClr val="29A4B8"/>
                </a:solidFill>
              </a:defRPr>
            </a:lvl5pPr>
            <a:lvl6pPr algn="l">
              <a:defRPr sz="1950" b="1">
                <a:solidFill>
                  <a:srgbClr val="29A4B8"/>
                </a:solidFill>
              </a:defRPr>
            </a:lvl6pPr>
            <a:lvl7pPr algn="l">
              <a:defRPr sz="1950" b="1">
                <a:solidFill>
                  <a:srgbClr val="29A4B8"/>
                </a:solidFill>
              </a:defRPr>
            </a:lvl7pPr>
            <a:lvl8pPr algn="l">
              <a:defRPr sz="1950" b="1">
                <a:solidFill>
                  <a:srgbClr val="29A4B8"/>
                </a:solidFill>
              </a:defRPr>
            </a:lvl8pPr>
            <a:lvl9pPr algn="l">
              <a:defRPr sz="1950" b="1">
                <a:solidFill>
                  <a:srgbClr val="29A4B8"/>
                </a:solidFill>
              </a:defRPr>
            </a:lvl9pPr>
          </a:lstStyle>
          <a:p>
            <a:pPr algn="l">
              <a:buNone/>
              <a:defRPr sz="1950" b="1">
                <a:solidFill>
                  <a:srgbClr val="29A4B8"/>
                </a:solidFill>
              </a:defRPr>
            </a:pPr>
            <a:r>
              <a:rPr sz="1950" b="1">
                <a:solidFill>
                  <a:srgbClr val="29A4B8"/>
                </a:solidFill>
              </a:rPr>
              <a:t>06</a:t>
            </a:r>
          </a:p>
        </p:txBody>
      </p:sp>
      <p:sp>
        <p:nvSpPr>
          <p:cNvPr id="20" name="Straight Connector 19">
            <a:extLst>
              <a:ext uri="{FF2B5EF4-FFF2-40B4-BE49-F238E27FC236}">
                <a16:creationId xmlns:a16="http://schemas.microsoft.com/office/drawing/2014/main" id="{2EB86EA7-98A5-4042-946D-E8435296B70D}"/>
              </a:ext>
            </a:extLst>
          </p:cNvPr>
          <p:cNvSpPr>
            <a:spLocks noGrp="1"/>
          </p:cNvSpPr>
          <p:nvPr/>
        </p:nvSpPr>
        <p:spPr>
          <a:xfrm>
            <a:off x="1352550" y="5400675"/>
            <a:ext cx="438150" cy="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A75D374-CAFE-4574-BDBB-930BF8F1C598}"/>
              </a:ext>
            </a:extLst>
          </p:cNvPr>
          <p:cNvSpPr>
            <a:spLocks noGrp="1"/>
          </p:cNvSpPr>
          <p:nvPr/>
        </p:nvSpPr>
        <p:spPr>
          <a:xfrm>
            <a:off x="1952625" y="5172075"/>
            <a:ext cx="79057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75" b="0">
                <a:solidFill>
                  <a:srgbClr val="26323D"/>
                </a:solidFill>
              </a:defRPr>
            </a:defPPr>
            <a:lvl1pPr algn="l">
              <a:defRPr sz="1875" b="0">
                <a:solidFill>
                  <a:srgbClr val="26323D"/>
                </a:solidFill>
              </a:defRPr>
            </a:lvl1pPr>
            <a:lvl2pPr algn="l">
              <a:defRPr sz="1875" b="0">
                <a:solidFill>
                  <a:srgbClr val="26323D"/>
                </a:solidFill>
              </a:defRPr>
            </a:lvl2pPr>
            <a:lvl3pPr algn="l">
              <a:defRPr sz="1875" b="0">
                <a:solidFill>
                  <a:srgbClr val="26323D"/>
                </a:solidFill>
              </a:defRPr>
            </a:lvl3pPr>
            <a:lvl4pPr algn="l">
              <a:defRPr sz="1875" b="0">
                <a:solidFill>
                  <a:srgbClr val="26323D"/>
                </a:solidFill>
              </a:defRPr>
            </a:lvl4pPr>
            <a:lvl5pPr algn="l">
              <a:defRPr sz="1875" b="0">
                <a:solidFill>
                  <a:srgbClr val="26323D"/>
                </a:solidFill>
              </a:defRPr>
            </a:lvl5pPr>
            <a:lvl6pPr algn="l">
              <a:defRPr sz="1875" b="0">
                <a:solidFill>
                  <a:srgbClr val="26323D"/>
                </a:solidFill>
              </a:defRPr>
            </a:lvl6pPr>
            <a:lvl7pPr algn="l">
              <a:defRPr sz="1875" b="0">
                <a:solidFill>
                  <a:srgbClr val="26323D"/>
                </a:solidFill>
              </a:defRPr>
            </a:lvl7pPr>
            <a:lvl8pPr algn="l">
              <a:defRPr sz="1875" b="0">
                <a:solidFill>
                  <a:srgbClr val="26323D"/>
                </a:solidFill>
              </a:defRPr>
            </a:lvl8pPr>
            <a:lvl9pPr algn="l">
              <a:defRPr sz="187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875" b="0">
                <a:solidFill>
                  <a:srgbClr val="26323D"/>
                </a:solidFill>
              </a:defRPr>
            </a:pPr>
            <a:r>
              <a:rPr sz="1875" b="1" dirty="0">
                <a:solidFill>
                  <a:schemeClr val="tx1">
                    <a:lumMod val="95000"/>
                  </a:schemeClr>
                </a:solidFill>
              </a:rPr>
              <a:t>Timeline, progress and references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966226A-E2E2-487C-BD3A-22BAE5798A6D}"/>
              </a:ext>
            </a:extLst>
          </p:cNvPr>
          <p:cNvSpPr>
            <a:spLocks noGrp="1"/>
          </p:cNvSpPr>
          <p:nvPr/>
        </p:nvSpPr>
        <p:spPr>
          <a:xfrm>
            <a:off x="10096500" y="1447800"/>
            <a:ext cx="1143000" cy="4343400"/>
          </a:xfrm>
          <a:prstGeom prst="roundRect">
            <a:avLst>
              <a:gd name="adj" fmla="val 5000"/>
            </a:avLst>
          </a:prstGeom>
          <a:solidFill>
            <a:srgbClr val="F3F6F9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3F14B4C-CEC5-4E89-B49B-05380FCC880B}"/>
              </a:ext>
            </a:extLst>
          </p:cNvPr>
          <p:cNvSpPr>
            <a:spLocks noGrp="1"/>
          </p:cNvSpPr>
          <p:nvPr/>
        </p:nvSpPr>
        <p:spPr>
          <a:xfrm>
            <a:off x="10287000" y="2324100"/>
            <a:ext cx="7620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3900" b="1">
                <a:solidFill>
                  <a:srgbClr val="102F4F"/>
                </a:solidFill>
              </a:defRPr>
            </a:defPPr>
            <a:lvl1pPr algn="ctr">
              <a:defRPr sz="3900" b="1">
                <a:solidFill>
                  <a:srgbClr val="102F4F"/>
                </a:solidFill>
              </a:defRPr>
            </a:lvl1pPr>
            <a:lvl2pPr algn="ctr">
              <a:defRPr sz="3900" b="1">
                <a:solidFill>
                  <a:srgbClr val="102F4F"/>
                </a:solidFill>
              </a:defRPr>
            </a:lvl2pPr>
            <a:lvl3pPr algn="ctr">
              <a:defRPr sz="3900" b="1">
                <a:solidFill>
                  <a:srgbClr val="102F4F"/>
                </a:solidFill>
              </a:defRPr>
            </a:lvl3pPr>
            <a:lvl4pPr algn="ctr">
              <a:defRPr sz="3900" b="1">
                <a:solidFill>
                  <a:srgbClr val="102F4F"/>
                </a:solidFill>
              </a:defRPr>
            </a:lvl4pPr>
            <a:lvl5pPr algn="ctr">
              <a:defRPr sz="3900" b="1">
                <a:solidFill>
                  <a:srgbClr val="102F4F"/>
                </a:solidFill>
              </a:defRPr>
            </a:lvl5pPr>
            <a:lvl6pPr algn="ctr">
              <a:defRPr sz="3900" b="1">
                <a:solidFill>
                  <a:srgbClr val="102F4F"/>
                </a:solidFill>
              </a:defRPr>
            </a:lvl6pPr>
            <a:lvl7pPr algn="ctr">
              <a:defRPr sz="3900" b="1">
                <a:solidFill>
                  <a:srgbClr val="102F4F"/>
                </a:solidFill>
              </a:defRPr>
            </a:lvl7pPr>
            <a:lvl8pPr algn="ctr">
              <a:defRPr sz="3900" b="1">
                <a:solidFill>
                  <a:srgbClr val="102F4F"/>
                </a:solidFill>
              </a:defRPr>
            </a:lvl8pPr>
            <a:lvl9pPr algn="ctr">
              <a:defRPr sz="3900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3900" b="1">
                <a:solidFill>
                  <a:srgbClr val="102F4F"/>
                </a:solidFill>
              </a:defRPr>
            </a:pPr>
            <a:r>
              <a:rPr sz="3900" b="1">
                <a:solidFill>
                  <a:srgbClr val="102F4F"/>
                </a:solidFill>
              </a:rPr>
              <a:t>15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F15C7BC-9FAE-43B5-8B12-49CA8F6B3932}"/>
              </a:ext>
            </a:extLst>
          </p:cNvPr>
          <p:cNvSpPr>
            <a:spLocks noGrp="1"/>
          </p:cNvSpPr>
          <p:nvPr/>
        </p:nvSpPr>
        <p:spPr>
          <a:xfrm>
            <a:off x="10287000" y="3009900"/>
            <a:ext cx="762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125" b="1">
                <a:solidFill>
                  <a:srgbClr val="5E6B78"/>
                </a:solidFill>
              </a:defRPr>
            </a:defPPr>
            <a:lvl1pPr algn="ctr">
              <a:defRPr sz="1125" b="1">
                <a:solidFill>
                  <a:srgbClr val="5E6B78"/>
                </a:solidFill>
              </a:defRPr>
            </a:lvl1pPr>
            <a:lvl2pPr algn="ctr">
              <a:defRPr sz="1125" b="1">
                <a:solidFill>
                  <a:srgbClr val="5E6B78"/>
                </a:solidFill>
              </a:defRPr>
            </a:lvl2pPr>
            <a:lvl3pPr algn="ctr">
              <a:defRPr sz="1125" b="1">
                <a:solidFill>
                  <a:srgbClr val="5E6B78"/>
                </a:solidFill>
              </a:defRPr>
            </a:lvl3pPr>
            <a:lvl4pPr algn="ctr">
              <a:defRPr sz="1125" b="1">
                <a:solidFill>
                  <a:srgbClr val="5E6B78"/>
                </a:solidFill>
              </a:defRPr>
            </a:lvl4pPr>
            <a:lvl5pPr algn="ctr">
              <a:defRPr sz="1125" b="1">
                <a:solidFill>
                  <a:srgbClr val="5E6B78"/>
                </a:solidFill>
              </a:defRPr>
            </a:lvl5pPr>
            <a:lvl6pPr algn="ctr">
              <a:defRPr sz="1125" b="1">
                <a:solidFill>
                  <a:srgbClr val="5E6B78"/>
                </a:solidFill>
              </a:defRPr>
            </a:lvl6pPr>
            <a:lvl7pPr algn="ctr">
              <a:defRPr sz="1125" b="1">
                <a:solidFill>
                  <a:srgbClr val="5E6B78"/>
                </a:solidFill>
              </a:defRPr>
            </a:lvl7pPr>
            <a:lvl8pPr algn="ctr">
              <a:defRPr sz="1125" b="1">
                <a:solidFill>
                  <a:srgbClr val="5E6B78"/>
                </a:solidFill>
              </a:defRPr>
            </a:lvl8pPr>
            <a:lvl9pPr algn="ctr">
              <a:defRPr sz="1125" b="1">
                <a:solidFill>
                  <a:srgbClr val="5E6B78"/>
                </a:solidFill>
              </a:defRPr>
            </a:lvl9pPr>
          </a:lstStyle>
          <a:p>
            <a:pPr algn="ct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SLIDES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1CB9644-E1FB-46E2-A0A4-7E4ADA09FFB7}"/>
              </a:ext>
            </a:extLst>
          </p:cNvPr>
          <p:cNvSpPr>
            <a:spLocks noGrp="1"/>
          </p:cNvSpPr>
          <p:nvPr/>
        </p:nvSpPr>
        <p:spPr>
          <a:xfrm>
            <a:off x="10229850" y="3838575"/>
            <a:ext cx="8763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350" b="1">
                <a:solidFill>
                  <a:srgbClr val="2F66B3"/>
                </a:solidFill>
              </a:defRPr>
            </a:defPPr>
            <a:lvl1pPr algn="ctr">
              <a:defRPr sz="1350" b="1">
                <a:solidFill>
                  <a:srgbClr val="2F66B3"/>
                </a:solidFill>
              </a:defRPr>
            </a:lvl1pPr>
            <a:lvl2pPr algn="ctr">
              <a:defRPr sz="1350" b="1">
                <a:solidFill>
                  <a:srgbClr val="2F66B3"/>
                </a:solidFill>
              </a:defRPr>
            </a:lvl2pPr>
            <a:lvl3pPr algn="ctr">
              <a:defRPr sz="1350" b="1">
                <a:solidFill>
                  <a:srgbClr val="2F66B3"/>
                </a:solidFill>
              </a:defRPr>
            </a:lvl3pPr>
            <a:lvl4pPr algn="ctr">
              <a:defRPr sz="1350" b="1">
                <a:solidFill>
                  <a:srgbClr val="2F66B3"/>
                </a:solidFill>
              </a:defRPr>
            </a:lvl4pPr>
            <a:lvl5pPr algn="ctr">
              <a:defRPr sz="1350" b="1">
                <a:solidFill>
                  <a:srgbClr val="2F66B3"/>
                </a:solidFill>
              </a:defRPr>
            </a:lvl5pPr>
            <a:lvl6pPr algn="ctr">
              <a:defRPr sz="1350" b="1">
                <a:solidFill>
                  <a:srgbClr val="2F66B3"/>
                </a:solidFill>
              </a:defRPr>
            </a:lvl6pPr>
            <a:lvl7pPr algn="ctr">
              <a:defRPr sz="1350" b="1">
                <a:solidFill>
                  <a:srgbClr val="2F66B3"/>
                </a:solidFill>
              </a:defRPr>
            </a:lvl7pPr>
            <a:lvl8pPr algn="ctr">
              <a:defRPr sz="1350" b="1">
                <a:solidFill>
                  <a:srgbClr val="2F66B3"/>
                </a:solidFill>
              </a:defRPr>
            </a:lvl8pPr>
            <a:lvl9pPr algn="ctr">
              <a:defRPr sz="1350" b="1">
                <a:solidFill>
                  <a:srgbClr val="2F66B3"/>
                </a:solidFill>
              </a:defRPr>
            </a:lvl9pPr>
          </a:lstStyle>
          <a:p>
            <a:pPr algn="ctr">
              <a:buNone/>
              <a:defRPr sz="1350" b="1">
                <a:solidFill>
                  <a:srgbClr val="2F66B3"/>
                </a:solidFill>
              </a:defRPr>
            </a:pPr>
            <a:endParaRPr/>
          </a:p>
        </p:txBody>
      </p:sp>
      <p:sp>
        <p:nvSpPr>
          <p:cNvPr id="26" name="Straight Connector 25">
            <a:extLst>
              <a:ext uri="{FF2B5EF4-FFF2-40B4-BE49-F238E27FC236}">
                <a16:creationId xmlns:a16="http://schemas.microsoft.com/office/drawing/2014/main" id="{BEDBEDF4-CF4F-4FBC-92C2-EB878B884D0B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F7D1353-DAB4-44ED-A0C8-580DE79DFB41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0D44374-7E87-43E4-927F-75CB69D2ED33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835933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72E9AFE-38EB-4A06-82F3-8CB3FB8D19A3}"/>
              </a:ext>
            </a:extLst>
          </p:cNvPr>
          <p:cNvCxnSpPr>
            <a:stCxn id="34" idx="2"/>
            <a:endCxn id="35" idx="0"/>
          </p:cNvCxnSpPr>
          <p:nvPr/>
        </p:nvCxnSpPr>
        <p:spPr>
          <a:xfrm>
            <a:off x="9048750" y="3228975"/>
            <a:ext cx="0" cy="523875"/>
          </a:xfrm>
          <a:prstGeom prst="straightConnector1">
            <a:avLst/>
          </a:prstGeom>
          <a:ln w="21431">
            <a:solidFill>
              <a:srgbClr val="1595A8"/>
            </a:solidFill>
            <a:prstDash val="solid"/>
            <a:tailEnd type="arrow" w="med" len="med"/>
          </a:ln>
        </p:spPr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81A79CF-4F22-4D26-9944-A2A21F5D6324}"/>
              </a:ext>
            </a:extLst>
          </p:cNvPr>
          <p:cNvCxnSpPr>
            <a:stCxn id="33" idx="2"/>
            <a:endCxn id="34" idx="0"/>
          </p:cNvCxnSpPr>
          <p:nvPr/>
        </p:nvCxnSpPr>
        <p:spPr>
          <a:xfrm>
            <a:off x="9048750" y="2009775"/>
            <a:ext cx="0" cy="533400"/>
          </a:xfrm>
          <a:prstGeom prst="straightConnector1">
            <a:avLst/>
          </a:prstGeom>
          <a:ln w="21431">
            <a:solidFill>
              <a:srgbClr val="1595A8"/>
            </a:solidFill>
            <a:prstDash val="solid"/>
            <a:tailEnd type="arrow" w="med" len="med"/>
          </a:ln>
        </p:spPr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518D8911-3266-4E90-8972-BFBFF16231A9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Project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I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ntroduction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and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M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otivation</a:t>
            </a:r>
            <a:endParaRPr sz="292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26DAE2-89AA-4CF0-88DD-0910E0999FE1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4C131E5-30BB-4103-BAC9-27D7CEB43796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7EB83EA-AA5F-4C90-9FFB-20FEA5F86243}"/>
              </a:ext>
            </a:extLst>
          </p:cNvPr>
          <p:cNvSpPr>
            <a:spLocks noGrp="1"/>
          </p:cNvSpPr>
          <p:nvPr/>
        </p:nvSpPr>
        <p:spPr>
          <a:xfrm>
            <a:off x="666750" y="1381125"/>
            <a:ext cx="49530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025" b="1">
                <a:solidFill>
                  <a:srgbClr val="102F4F"/>
                </a:solidFill>
              </a:defRPr>
            </a:defPPr>
            <a:lvl1pPr algn="l">
              <a:defRPr sz="2025" b="1">
                <a:solidFill>
                  <a:srgbClr val="102F4F"/>
                </a:solidFill>
              </a:defRPr>
            </a:lvl1pPr>
            <a:lvl2pPr algn="l">
              <a:defRPr sz="2025" b="1">
                <a:solidFill>
                  <a:srgbClr val="102F4F"/>
                </a:solidFill>
              </a:defRPr>
            </a:lvl2pPr>
            <a:lvl3pPr algn="l">
              <a:defRPr sz="2025" b="1">
                <a:solidFill>
                  <a:srgbClr val="102F4F"/>
                </a:solidFill>
              </a:defRPr>
            </a:lvl3pPr>
            <a:lvl4pPr algn="l">
              <a:defRPr sz="2025" b="1">
                <a:solidFill>
                  <a:srgbClr val="102F4F"/>
                </a:solidFill>
              </a:defRPr>
            </a:lvl4pPr>
            <a:lvl5pPr algn="l">
              <a:defRPr sz="2025" b="1">
                <a:solidFill>
                  <a:srgbClr val="102F4F"/>
                </a:solidFill>
              </a:defRPr>
            </a:lvl5pPr>
            <a:lvl6pPr algn="l">
              <a:defRPr sz="2025" b="1">
                <a:solidFill>
                  <a:srgbClr val="102F4F"/>
                </a:solidFill>
              </a:defRPr>
            </a:lvl6pPr>
            <a:lvl7pPr algn="l">
              <a:defRPr sz="2025" b="1">
                <a:solidFill>
                  <a:srgbClr val="102F4F"/>
                </a:solidFill>
              </a:defRPr>
            </a:lvl7pPr>
            <a:lvl8pPr algn="l">
              <a:defRPr sz="2025" b="1">
                <a:solidFill>
                  <a:srgbClr val="102F4F"/>
                </a:solidFill>
              </a:defRPr>
            </a:lvl8pPr>
            <a:lvl9pPr algn="l">
              <a:defRPr sz="20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025" b="1">
                <a:solidFill>
                  <a:srgbClr val="102F4F"/>
                </a:solidFill>
              </a:defRPr>
            </a:pPr>
            <a:r>
              <a:rPr sz="2025" b="1" dirty="0">
                <a:solidFill>
                  <a:schemeClr val="tx1">
                    <a:lumMod val="95000"/>
                  </a:schemeClr>
                </a:solidFill>
              </a:rPr>
              <a:t>The </a:t>
            </a:r>
            <a:r>
              <a:rPr lang="en-GB" sz="2025" b="1" dirty="0">
                <a:solidFill>
                  <a:schemeClr val="tx1">
                    <a:lumMod val="95000"/>
                  </a:schemeClr>
                </a:solidFill>
              </a:rPr>
              <a:t>C</a:t>
            </a:r>
            <a:r>
              <a:rPr sz="2025" b="1" dirty="0" err="1">
                <a:solidFill>
                  <a:schemeClr val="tx1">
                    <a:lumMod val="95000"/>
                  </a:schemeClr>
                </a:solidFill>
              </a:rPr>
              <a:t>lassification</a:t>
            </a:r>
            <a:r>
              <a:rPr sz="2025" b="1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P</a:t>
            </a:r>
            <a:r>
              <a:rPr sz="2025" b="1" dirty="0" err="1">
                <a:solidFill>
                  <a:schemeClr val="tx1">
                    <a:lumMod val="95000"/>
                  </a:schemeClr>
                </a:solidFill>
              </a:rPr>
              <a:t>roblem</a:t>
            </a:r>
            <a:endParaRPr sz="202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CFAD75E-17BF-4614-B22B-8854F8AC23D0}"/>
              </a:ext>
            </a:extLst>
          </p:cNvPr>
          <p:cNvSpPr>
            <a:spLocks noGrp="1"/>
          </p:cNvSpPr>
          <p:nvPr/>
        </p:nvSpPr>
        <p:spPr>
          <a:xfrm>
            <a:off x="666750" y="1981200"/>
            <a:ext cx="95250" cy="95250"/>
          </a:xfrm>
          <a:prstGeom prst="roundRect">
            <a:avLst>
              <a:gd name="adj" fmla="val 50000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FFC97CA-8B48-4211-A23C-0702872B492F}"/>
              </a:ext>
            </a:extLst>
          </p:cNvPr>
          <p:cNvSpPr>
            <a:spLocks noGrp="1"/>
          </p:cNvSpPr>
          <p:nvPr/>
        </p:nvSpPr>
        <p:spPr>
          <a:xfrm>
            <a:off x="895350" y="1885950"/>
            <a:ext cx="47244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0">
                <a:solidFill>
                  <a:srgbClr val="26323D"/>
                </a:solidFill>
              </a:defRPr>
            </a:defPPr>
            <a:lvl1pPr algn="l">
              <a:defRPr sz="1725" b="0">
                <a:solidFill>
                  <a:srgbClr val="26323D"/>
                </a:solidFill>
              </a:defRPr>
            </a:lvl1pPr>
            <a:lvl2pPr algn="l">
              <a:defRPr sz="1725" b="0">
                <a:solidFill>
                  <a:srgbClr val="26323D"/>
                </a:solidFill>
              </a:defRPr>
            </a:lvl2pPr>
            <a:lvl3pPr algn="l">
              <a:defRPr sz="1725" b="0">
                <a:solidFill>
                  <a:srgbClr val="26323D"/>
                </a:solidFill>
              </a:defRPr>
            </a:lvl3pPr>
            <a:lvl4pPr algn="l">
              <a:defRPr sz="1725" b="0">
                <a:solidFill>
                  <a:srgbClr val="26323D"/>
                </a:solidFill>
              </a:defRPr>
            </a:lvl4pPr>
            <a:lvl5pPr algn="l">
              <a:defRPr sz="1725" b="0">
                <a:solidFill>
                  <a:srgbClr val="26323D"/>
                </a:solidFill>
              </a:defRPr>
            </a:lvl5pPr>
            <a:lvl6pPr algn="l">
              <a:defRPr sz="1725" b="0">
                <a:solidFill>
                  <a:srgbClr val="26323D"/>
                </a:solidFill>
              </a:defRPr>
            </a:lvl6pPr>
            <a:lvl7pPr algn="l">
              <a:defRPr sz="1725" b="0">
                <a:solidFill>
                  <a:srgbClr val="26323D"/>
                </a:solidFill>
              </a:defRPr>
            </a:lvl7pPr>
            <a:lvl8pPr algn="l">
              <a:defRPr sz="1725" b="0">
                <a:solidFill>
                  <a:srgbClr val="26323D"/>
                </a:solidFill>
              </a:defRPr>
            </a:lvl8pPr>
            <a:lvl9pPr algn="l">
              <a:defRPr sz="172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725" b="0">
                <a:solidFill>
                  <a:srgbClr val="26323D"/>
                </a:solidFill>
              </a:defRPr>
            </a:pPr>
            <a:r>
              <a:rPr lang="en-GB" sz="1725" b="0" dirty="0">
                <a:solidFill>
                  <a:schemeClr val="tx1">
                    <a:lumMod val="95000"/>
                  </a:schemeClr>
                </a:solidFill>
              </a:rPr>
              <a:t>Classify network traffic into four categories: Benign, DDoS, Brute Force, and Port Scan.</a:t>
            </a:r>
            <a:endParaRPr sz="1725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05FEFE4-C126-47D1-BFB8-97C08D98D264}"/>
              </a:ext>
            </a:extLst>
          </p:cNvPr>
          <p:cNvSpPr>
            <a:spLocks noGrp="1"/>
          </p:cNvSpPr>
          <p:nvPr/>
        </p:nvSpPr>
        <p:spPr>
          <a:xfrm>
            <a:off x="666750" y="2609850"/>
            <a:ext cx="95250" cy="95250"/>
          </a:xfrm>
          <a:prstGeom prst="roundRect">
            <a:avLst>
              <a:gd name="adj" fmla="val 50000"/>
            </a:avLst>
          </a:prstGeom>
          <a:solidFill>
            <a:srgbClr val="29A4B8"/>
          </a:solidFill>
          <a:ln w="9525">
            <a:solidFill>
              <a:srgbClr val="29A4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C2E58B7-ECAD-4C7A-BBBE-6A142F67891C}"/>
              </a:ext>
            </a:extLst>
          </p:cNvPr>
          <p:cNvSpPr>
            <a:spLocks noGrp="1"/>
          </p:cNvSpPr>
          <p:nvPr/>
        </p:nvSpPr>
        <p:spPr>
          <a:xfrm>
            <a:off x="895350" y="2676525"/>
            <a:ext cx="48196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6323D"/>
                </a:solidFill>
              </a:defRPr>
            </a:defPPr>
            <a:lvl1pPr algn="l">
              <a:defRPr sz="1575" b="0">
                <a:solidFill>
                  <a:srgbClr val="26323D"/>
                </a:solidFill>
              </a:defRPr>
            </a:lvl1pPr>
            <a:lvl2pPr algn="l">
              <a:defRPr sz="1575" b="0">
                <a:solidFill>
                  <a:srgbClr val="26323D"/>
                </a:solidFill>
              </a:defRPr>
            </a:lvl2pPr>
            <a:lvl3pPr algn="l">
              <a:defRPr sz="1575" b="0">
                <a:solidFill>
                  <a:srgbClr val="26323D"/>
                </a:solidFill>
              </a:defRPr>
            </a:lvl3pPr>
            <a:lvl4pPr algn="l">
              <a:defRPr sz="1575" b="0">
                <a:solidFill>
                  <a:srgbClr val="26323D"/>
                </a:solidFill>
              </a:defRPr>
            </a:lvl4pPr>
            <a:lvl5pPr algn="l">
              <a:defRPr sz="1575" b="0">
                <a:solidFill>
                  <a:srgbClr val="26323D"/>
                </a:solidFill>
              </a:defRPr>
            </a:lvl5pPr>
            <a:lvl6pPr algn="l">
              <a:defRPr sz="1575" b="0">
                <a:solidFill>
                  <a:srgbClr val="26323D"/>
                </a:solidFill>
              </a:defRPr>
            </a:lvl6pPr>
            <a:lvl7pPr algn="l">
              <a:defRPr sz="1575" b="0">
                <a:solidFill>
                  <a:srgbClr val="26323D"/>
                </a:solidFill>
              </a:defRPr>
            </a:lvl7pPr>
            <a:lvl8pPr algn="l">
              <a:defRPr sz="1575" b="0">
                <a:solidFill>
                  <a:srgbClr val="26323D"/>
                </a:solidFill>
              </a:defRPr>
            </a:lvl8pPr>
            <a:lvl9pPr algn="l">
              <a:defRPr sz="157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75" b="0">
                <a:solidFill>
                  <a:srgbClr val="26323D"/>
                </a:solidFill>
              </a:defRPr>
            </a:pPr>
            <a:r>
              <a:rPr lang="en-GB" sz="1575" b="0" dirty="0">
                <a:solidFill>
                  <a:schemeClr val="tx1">
                    <a:lumMod val="95000"/>
                  </a:schemeClr>
                </a:solidFill>
              </a:rPr>
              <a:t>Address class imbalance, as unequal class distributions may conceal poor detection performance for less represented attack categories [1].</a:t>
            </a:r>
            <a:endParaRPr sz="1575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DEE0D94-C976-4167-A4AB-05062906D7FD}"/>
              </a:ext>
            </a:extLst>
          </p:cNvPr>
          <p:cNvSpPr>
            <a:spLocks noGrp="1"/>
          </p:cNvSpPr>
          <p:nvPr/>
        </p:nvSpPr>
        <p:spPr>
          <a:xfrm>
            <a:off x="666750" y="3409950"/>
            <a:ext cx="95250" cy="95250"/>
          </a:xfrm>
          <a:prstGeom prst="roundRect">
            <a:avLst>
              <a:gd name="adj" fmla="val 50000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083EC4-067F-4F82-A741-45CED81366BD}"/>
              </a:ext>
            </a:extLst>
          </p:cNvPr>
          <p:cNvSpPr>
            <a:spLocks noGrp="1"/>
          </p:cNvSpPr>
          <p:nvPr/>
        </p:nvSpPr>
        <p:spPr>
          <a:xfrm>
            <a:off x="895350" y="3314700"/>
            <a:ext cx="48196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6323D"/>
                </a:solidFill>
              </a:defRPr>
            </a:defPPr>
            <a:lvl1pPr algn="l">
              <a:defRPr sz="1575" b="0">
                <a:solidFill>
                  <a:srgbClr val="26323D"/>
                </a:solidFill>
              </a:defRPr>
            </a:lvl1pPr>
            <a:lvl2pPr algn="l">
              <a:defRPr sz="1575" b="0">
                <a:solidFill>
                  <a:srgbClr val="26323D"/>
                </a:solidFill>
              </a:defRPr>
            </a:lvl2pPr>
            <a:lvl3pPr algn="l">
              <a:defRPr sz="1575" b="0">
                <a:solidFill>
                  <a:srgbClr val="26323D"/>
                </a:solidFill>
              </a:defRPr>
            </a:lvl3pPr>
            <a:lvl4pPr algn="l">
              <a:defRPr sz="1575" b="0">
                <a:solidFill>
                  <a:srgbClr val="26323D"/>
                </a:solidFill>
              </a:defRPr>
            </a:lvl4pPr>
            <a:lvl5pPr algn="l">
              <a:defRPr sz="1575" b="0">
                <a:solidFill>
                  <a:srgbClr val="26323D"/>
                </a:solidFill>
              </a:defRPr>
            </a:lvl5pPr>
            <a:lvl6pPr algn="l">
              <a:defRPr sz="1575" b="0">
                <a:solidFill>
                  <a:srgbClr val="26323D"/>
                </a:solidFill>
              </a:defRPr>
            </a:lvl6pPr>
            <a:lvl7pPr algn="l">
              <a:defRPr sz="1575" b="0">
                <a:solidFill>
                  <a:srgbClr val="26323D"/>
                </a:solidFill>
              </a:defRPr>
            </a:lvl7pPr>
            <a:lvl8pPr algn="l">
              <a:defRPr sz="1575" b="0">
                <a:solidFill>
                  <a:srgbClr val="26323D"/>
                </a:solidFill>
              </a:defRPr>
            </a:lvl8pPr>
            <a:lvl9pPr algn="l">
              <a:defRPr sz="1575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75" b="0">
                <a:solidFill>
                  <a:srgbClr val="26323D"/>
                </a:solidFill>
              </a:defRPr>
            </a:pPr>
            <a:r>
              <a:rPr lang="en-GB" sz="1575" b="0" dirty="0">
                <a:solidFill>
                  <a:schemeClr val="tx1">
                    <a:lumMod val="95000"/>
                  </a:schemeClr>
                </a:solidFill>
              </a:rPr>
              <a:t>Analyse feature contributions to improve the interpretation of model predictions [2], [3].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489618-9D75-4022-B2B5-672BFAEE9641}"/>
              </a:ext>
            </a:extLst>
          </p:cNvPr>
          <p:cNvSpPr>
            <a:spLocks noGrp="1"/>
          </p:cNvSpPr>
          <p:nvPr/>
        </p:nvSpPr>
        <p:spPr>
          <a:xfrm>
            <a:off x="666749" y="4238625"/>
            <a:ext cx="2544283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650" b="1">
                <a:solidFill>
                  <a:srgbClr val="102F4F"/>
                </a:solidFill>
              </a:defRPr>
            </a:defPPr>
            <a:lvl1pPr algn="l">
              <a:defRPr sz="1650" b="1">
                <a:solidFill>
                  <a:srgbClr val="102F4F"/>
                </a:solidFill>
              </a:defRPr>
            </a:lvl1pPr>
            <a:lvl2pPr algn="l">
              <a:defRPr sz="1650" b="1">
                <a:solidFill>
                  <a:srgbClr val="102F4F"/>
                </a:solidFill>
              </a:defRPr>
            </a:lvl2pPr>
            <a:lvl3pPr algn="l">
              <a:defRPr sz="1650" b="1">
                <a:solidFill>
                  <a:srgbClr val="102F4F"/>
                </a:solidFill>
              </a:defRPr>
            </a:lvl3pPr>
            <a:lvl4pPr algn="l">
              <a:defRPr sz="1650" b="1">
                <a:solidFill>
                  <a:srgbClr val="102F4F"/>
                </a:solidFill>
              </a:defRPr>
            </a:lvl4pPr>
            <a:lvl5pPr algn="l">
              <a:defRPr sz="1650" b="1">
                <a:solidFill>
                  <a:srgbClr val="102F4F"/>
                </a:solidFill>
              </a:defRPr>
            </a:lvl5pPr>
            <a:lvl6pPr algn="l">
              <a:defRPr sz="1650" b="1">
                <a:solidFill>
                  <a:srgbClr val="102F4F"/>
                </a:solidFill>
              </a:defRPr>
            </a:lvl6pPr>
            <a:lvl7pPr algn="l">
              <a:defRPr sz="1650" b="1">
                <a:solidFill>
                  <a:srgbClr val="102F4F"/>
                </a:solidFill>
              </a:defRPr>
            </a:lvl7pPr>
            <a:lvl8pPr algn="l">
              <a:defRPr sz="1650" b="1">
                <a:solidFill>
                  <a:srgbClr val="102F4F"/>
                </a:solidFill>
              </a:defRPr>
            </a:lvl8pPr>
            <a:lvl9pPr algn="l">
              <a:defRPr sz="1650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1650" b="1">
                <a:solidFill>
                  <a:srgbClr val="102F4F"/>
                </a:solidFill>
              </a:defRPr>
            </a:pP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Controlled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S</a:t>
            </a: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cope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2FC074-35FB-4A51-891C-2034E8CF5B0E}"/>
              </a:ext>
            </a:extLst>
          </p:cNvPr>
          <p:cNvSpPr>
            <a:spLocks noGrp="1"/>
          </p:cNvSpPr>
          <p:nvPr/>
        </p:nvSpPr>
        <p:spPr>
          <a:xfrm>
            <a:off x="666750" y="4629150"/>
            <a:ext cx="47625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5E6B78"/>
                </a:solidFill>
              </a:defRPr>
            </a:defPPr>
            <a:lvl1pPr algn="l">
              <a:defRPr sz="1500" b="0">
                <a:solidFill>
                  <a:srgbClr val="5E6B78"/>
                </a:solidFill>
              </a:defRPr>
            </a:lvl1pPr>
            <a:lvl2pPr algn="l">
              <a:defRPr sz="1500" b="0">
                <a:solidFill>
                  <a:srgbClr val="5E6B78"/>
                </a:solidFill>
              </a:defRPr>
            </a:lvl2pPr>
            <a:lvl3pPr algn="l">
              <a:defRPr sz="1500" b="0">
                <a:solidFill>
                  <a:srgbClr val="5E6B78"/>
                </a:solidFill>
              </a:defRPr>
            </a:lvl3pPr>
            <a:lvl4pPr algn="l">
              <a:defRPr sz="1500" b="0">
                <a:solidFill>
                  <a:srgbClr val="5E6B78"/>
                </a:solidFill>
              </a:defRPr>
            </a:lvl4pPr>
            <a:lvl5pPr algn="l">
              <a:defRPr sz="1500" b="0">
                <a:solidFill>
                  <a:srgbClr val="5E6B78"/>
                </a:solidFill>
              </a:defRPr>
            </a:lvl5pPr>
            <a:lvl6pPr algn="l">
              <a:defRPr sz="1500" b="0">
                <a:solidFill>
                  <a:srgbClr val="5E6B78"/>
                </a:solidFill>
              </a:defRPr>
            </a:lvl6pPr>
            <a:lvl7pPr algn="l">
              <a:defRPr sz="1500" b="0">
                <a:solidFill>
                  <a:srgbClr val="5E6B78"/>
                </a:solidFill>
              </a:defRPr>
            </a:lvl7pPr>
            <a:lvl8pPr algn="l">
              <a:defRPr sz="1500" b="0">
                <a:solidFill>
                  <a:srgbClr val="5E6B78"/>
                </a:solidFill>
              </a:defRPr>
            </a:lvl8pPr>
            <a:lvl9pPr algn="l">
              <a:defRPr sz="15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5E6B78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The study uses the CICIDS2017 benchmark dataset for offline evaluation [4], [6]. Real-time cloud monitoring and production-level validation are beyond the scope of this project.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9" name="Straight Connector 28">
            <a:extLst>
              <a:ext uri="{FF2B5EF4-FFF2-40B4-BE49-F238E27FC236}">
                <a16:creationId xmlns:a16="http://schemas.microsoft.com/office/drawing/2014/main" id="{FC3F3008-5605-4E07-A62F-AB1ECAF8EA17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5A091DA-FB48-4727-94BF-EA94CD18A499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86AD92C-78AA-4CA7-8D3C-E8FAB1306443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3</a:t>
            </a:r>
          </a:p>
        </p:txBody>
      </p:sp>
      <p:sp>
        <p:nvSpPr>
          <p:cNvPr id="33" name="conceptual_offline_input">
            <a:extLst>
              <a:ext uri="{FF2B5EF4-FFF2-40B4-BE49-F238E27FC236}">
                <a16:creationId xmlns:a16="http://schemas.microsoft.com/office/drawing/2014/main" id="{82327190-9BE5-4803-836C-30674B64EFEE}"/>
              </a:ext>
            </a:extLst>
          </p:cNvPr>
          <p:cNvSpPr>
            <a:spLocks noGrp="1"/>
          </p:cNvSpPr>
          <p:nvPr/>
        </p:nvSpPr>
        <p:spPr>
          <a:xfrm>
            <a:off x="7334250" y="1381125"/>
            <a:ext cx="3429000" cy="628650"/>
          </a:xfrm>
          <a:prstGeom prst="roundRect">
            <a:avLst>
              <a:gd name="adj" fmla="val 12121"/>
            </a:avLst>
          </a:prstGeom>
          <a:solidFill>
            <a:srgbClr val="F2F6F9"/>
          </a:solidFill>
          <a:ln w="14288">
            <a:solidFill>
              <a:srgbClr val="B8C8D5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lIns="95250" tIns="57150" rIns="95250" bIns="57150" anchor="ctr"/>
          <a:lstStyle>
            <a:def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defPPr>
            <a:lvl1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1pPr>
            <a:lvl2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2pPr>
            <a:lvl3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3pPr>
            <a:lvl4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4pPr>
            <a:lvl5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5pPr>
            <a:lvl6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6pPr>
            <a:lvl7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7pPr>
            <a:lvl8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8pPr>
            <a:lvl9pPr algn="ctr"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buNone/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pPr>
            <a:r>
              <a:rPr sz="1350" b="1">
                <a:solidFill>
                  <a:srgbClr val="173A5E"/>
                </a:solidFill>
                <a:latin typeface="+mn-lt"/>
                <a:ea typeface="Aptos"/>
                <a:cs typeface="Aptos"/>
              </a:rPr>
              <a:t>Cloud Network Traffic</a:t>
            </a:r>
          </a:p>
          <a:p>
            <a:pPr algn="ctr">
              <a:buNone/>
              <a:defRPr sz="1350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pPr>
            <a:r>
              <a:rPr sz="1350" b="1">
                <a:solidFill>
                  <a:srgbClr val="173A5E"/>
                </a:solidFill>
                <a:latin typeface="+mn-lt"/>
                <a:ea typeface="Aptos"/>
                <a:cs typeface="Aptos"/>
              </a:rPr>
              <a:t>(offline CICIDS2017 records)</a:t>
            </a:r>
          </a:p>
        </p:txBody>
      </p:sp>
      <p:sp>
        <p:nvSpPr>
          <p:cNvPr id="34" name="conceptual_ai_model">
            <a:extLst>
              <a:ext uri="{FF2B5EF4-FFF2-40B4-BE49-F238E27FC236}">
                <a16:creationId xmlns:a16="http://schemas.microsoft.com/office/drawing/2014/main" id="{875D6F07-FF05-4A06-A0C8-B94D9607D3DB}"/>
              </a:ext>
            </a:extLst>
          </p:cNvPr>
          <p:cNvSpPr>
            <a:spLocks noGrp="1"/>
          </p:cNvSpPr>
          <p:nvPr/>
        </p:nvSpPr>
        <p:spPr>
          <a:xfrm>
            <a:off x="7334250" y="2543175"/>
            <a:ext cx="3429000" cy="685800"/>
          </a:xfrm>
          <a:prstGeom prst="roundRect">
            <a:avLst>
              <a:gd name="adj" fmla="val 11111"/>
            </a:avLst>
          </a:prstGeom>
          <a:solidFill>
            <a:srgbClr val="173A5E"/>
          </a:solidFill>
          <a:ln w="14288">
            <a:solidFill>
              <a:srgbClr val="173A5E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lIns="95250" tIns="57150" rIns="95250" bIns="57150" anchor="ctr"/>
          <a:lstStyle>
            <a:def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  <a:lvl1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  <a:lvl2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2pPr>
            <a:lvl3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3pPr>
            <a:lvl4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4pPr>
            <a:lvl5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5pPr>
            <a:lvl6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6pPr>
            <a:lvl7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7pPr>
            <a:lvl8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8pPr>
            <a:lvl9pPr algn="ctr"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buNone/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FFFFFF"/>
                </a:solidFill>
                <a:latin typeface="+mn-lt"/>
                <a:ea typeface="Aptos"/>
                <a:cs typeface="Aptos"/>
              </a:rPr>
              <a:t>AI Detection Model</a:t>
            </a:r>
          </a:p>
          <a:p>
            <a:pPr algn="ctr">
              <a:buNone/>
              <a:defRPr sz="14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FFFFFF"/>
                </a:solidFill>
                <a:latin typeface="+mn-lt"/>
                <a:ea typeface="Aptos"/>
                <a:cs typeface="Aptos"/>
              </a:rPr>
              <a:t>(saved machine-learning model)</a:t>
            </a:r>
          </a:p>
        </p:txBody>
      </p:sp>
      <p:sp>
        <p:nvSpPr>
          <p:cNvPr id="35" name="classification_results_label">
            <a:extLst>
              <a:ext uri="{FF2B5EF4-FFF2-40B4-BE49-F238E27FC236}">
                <a16:creationId xmlns:a16="http://schemas.microsoft.com/office/drawing/2014/main" id="{D5CB9C72-ED04-432F-9933-A51E37F5D323}"/>
              </a:ext>
            </a:extLst>
          </p:cNvPr>
          <p:cNvSpPr>
            <a:spLocks noGrp="1"/>
          </p:cNvSpPr>
          <p:nvPr/>
        </p:nvSpPr>
        <p:spPr>
          <a:xfrm>
            <a:off x="7572375" y="3752850"/>
            <a:ext cx="29527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defPPr>
            <a:lvl1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1pPr>
            <a:lvl2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2pPr>
            <a:lvl3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3pPr>
            <a:lvl4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4pPr>
            <a:lvl5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5pPr>
            <a:lvl6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6pPr>
            <a:lvl7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7pPr>
            <a:lvl8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8pPr>
            <a:lvl9pPr algn="ctr"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buNone/>
              <a:defRPr sz="1575" b="1">
                <a:solidFill>
                  <a:srgbClr val="173A5E"/>
                </a:solidFill>
                <a:latin typeface="Aptos"/>
                <a:ea typeface="Aptos"/>
                <a:cs typeface="Aptos"/>
              </a:defRPr>
            </a:pPr>
            <a:r>
              <a:rPr sz="1575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Classification Results</a:t>
            </a:r>
          </a:p>
        </p:txBody>
      </p:sp>
      <p:sp>
        <p:nvSpPr>
          <p:cNvPr id="38" name="result_benign">
            <a:extLst>
              <a:ext uri="{FF2B5EF4-FFF2-40B4-BE49-F238E27FC236}">
                <a16:creationId xmlns:a16="http://schemas.microsoft.com/office/drawing/2014/main" id="{161BD97D-E444-4A14-9E7E-AC1412CEE70E}"/>
              </a:ext>
            </a:extLst>
          </p:cNvPr>
          <p:cNvSpPr>
            <a:spLocks noGrp="1"/>
          </p:cNvSpPr>
          <p:nvPr/>
        </p:nvSpPr>
        <p:spPr>
          <a:xfrm>
            <a:off x="6619875" y="4371975"/>
            <a:ext cx="2143125" cy="571500"/>
          </a:xfrm>
          <a:prstGeom prst="roundRect">
            <a:avLst>
              <a:gd name="adj" fmla="val 13333"/>
            </a:avLst>
          </a:prstGeom>
          <a:solidFill>
            <a:srgbClr val="E7F4EC"/>
          </a:solidFill>
          <a:ln w="14288">
            <a:solidFill>
              <a:srgbClr val="4B9A6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lIns="95250" tIns="57150" rIns="95250" bIns="57150" anchor="ctr"/>
          <a:lstStyle>
            <a:def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defPPr>
            <a:lvl1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1pPr>
            <a:lvl2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2pPr>
            <a:lvl3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3pPr>
            <a:lvl4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4pPr>
            <a:lvl5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5pPr>
            <a:lvl6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6pPr>
            <a:lvl7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7pPr>
            <a:lvl8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8pPr>
            <a:lvl9pPr algn="ctr"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buNone/>
              <a:defRPr sz="1425" b="1">
                <a:solidFill>
                  <a:srgbClr val="23633F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23633F"/>
                </a:solidFill>
                <a:latin typeface="+mn-lt"/>
                <a:ea typeface="Aptos"/>
                <a:cs typeface="Aptos"/>
              </a:rPr>
              <a:t>BENIGN</a:t>
            </a:r>
          </a:p>
        </p:txBody>
      </p:sp>
      <p:sp>
        <p:nvSpPr>
          <p:cNvPr id="39" name="result_ddos">
            <a:extLst>
              <a:ext uri="{FF2B5EF4-FFF2-40B4-BE49-F238E27FC236}">
                <a16:creationId xmlns:a16="http://schemas.microsoft.com/office/drawing/2014/main" id="{ED85BA0E-CB02-49AD-8057-FD253E749D63}"/>
              </a:ext>
            </a:extLst>
          </p:cNvPr>
          <p:cNvSpPr>
            <a:spLocks noGrp="1"/>
          </p:cNvSpPr>
          <p:nvPr/>
        </p:nvSpPr>
        <p:spPr>
          <a:xfrm>
            <a:off x="9144000" y="4371975"/>
            <a:ext cx="2143125" cy="571500"/>
          </a:xfrm>
          <a:prstGeom prst="roundRect">
            <a:avLst>
              <a:gd name="adj" fmla="val 13333"/>
            </a:avLst>
          </a:prstGeom>
          <a:solidFill>
            <a:srgbClr val="F8E7E7"/>
          </a:solidFill>
          <a:ln w="14288">
            <a:solidFill>
              <a:srgbClr val="C85C5C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lIns="95250" tIns="57150" rIns="95250" bIns="57150" anchor="ctr"/>
          <a:lstStyle>
            <a:def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defPPr>
            <a:lvl1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1pPr>
            <a:lvl2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2pPr>
            <a:lvl3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3pPr>
            <a:lvl4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4pPr>
            <a:lvl5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5pPr>
            <a:lvl6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6pPr>
            <a:lvl7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7pPr>
            <a:lvl8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8pPr>
            <a:lvl9pPr algn="ctr"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buNone/>
              <a:defRPr sz="1425" b="1">
                <a:solidFill>
                  <a:srgbClr val="8E3434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8E3434"/>
                </a:solidFill>
                <a:latin typeface="+mn-lt"/>
                <a:ea typeface="Aptos"/>
                <a:cs typeface="Aptos"/>
              </a:rPr>
              <a:t>DDoS</a:t>
            </a:r>
          </a:p>
        </p:txBody>
      </p:sp>
      <p:sp>
        <p:nvSpPr>
          <p:cNvPr id="40" name="result_bruteforce">
            <a:extLst>
              <a:ext uri="{FF2B5EF4-FFF2-40B4-BE49-F238E27FC236}">
                <a16:creationId xmlns:a16="http://schemas.microsoft.com/office/drawing/2014/main" id="{781B60A9-90E7-407D-B600-003BAABA55CA}"/>
              </a:ext>
            </a:extLst>
          </p:cNvPr>
          <p:cNvSpPr>
            <a:spLocks noGrp="1"/>
          </p:cNvSpPr>
          <p:nvPr/>
        </p:nvSpPr>
        <p:spPr>
          <a:xfrm>
            <a:off x="6619875" y="5181600"/>
            <a:ext cx="2143125" cy="571500"/>
          </a:xfrm>
          <a:prstGeom prst="roundRect">
            <a:avLst>
              <a:gd name="adj" fmla="val 13333"/>
            </a:avLst>
          </a:prstGeom>
          <a:solidFill>
            <a:srgbClr val="FFF0DF"/>
          </a:solidFill>
          <a:ln w="14288">
            <a:solidFill>
              <a:srgbClr val="D7853C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lIns="95250" tIns="57150" rIns="95250" bIns="57150" anchor="ctr"/>
          <a:lstStyle>
            <a:def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defPPr>
            <a:lvl1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1pPr>
            <a:lvl2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2pPr>
            <a:lvl3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3pPr>
            <a:lvl4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4pPr>
            <a:lvl5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5pPr>
            <a:lvl6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6pPr>
            <a:lvl7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7pPr>
            <a:lvl8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8pPr>
            <a:lvl9pPr algn="ctr"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buNone/>
              <a:defRPr sz="1350" b="1">
                <a:solidFill>
                  <a:srgbClr val="95531D"/>
                </a:solidFill>
                <a:latin typeface="Aptos"/>
                <a:ea typeface="Aptos"/>
                <a:cs typeface="Aptos"/>
              </a:defRPr>
            </a:pPr>
            <a:r>
              <a:rPr sz="1350" b="1">
                <a:solidFill>
                  <a:srgbClr val="95531D"/>
                </a:solidFill>
                <a:latin typeface="+mn-lt"/>
                <a:ea typeface="Aptos"/>
                <a:cs typeface="Aptos"/>
              </a:rPr>
              <a:t>Brute Force</a:t>
            </a:r>
          </a:p>
        </p:txBody>
      </p:sp>
      <p:sp>
        <p:nvSpPr>
          <p:cNvPr id="41" name="result_portscan">
            <a:extLst>
              <a:ext uri="{FF2B5EF4-FFF2-40B4-BE49-F238E27FC236}">
                <a16:creationId xmlns:a16="http://schemas.microsoft.com/office/drawing/2014/main" id="{99F61C25-A5DC-4B27-8138-AF29E56B368C}"/>
              </a:ext>
            </a:extLst>
          </p:cNvPr>
          <p:cNvSpPr>
            <a:spLocks noGrp="1"/>
          </p:cNvSpPr>
          <p:nvPr/>
        </p:nvSpPr>
        <p:spPr>
          <a:xfrm>
            <a:off x="9144000" y="5181600"/>
            <a:ext cx="2143125" cy="571500"/>
          </a:xfrm>
          <a:prstGeom prst="roundRect">
            <a:avLst>
              <a:gd name="adj" fmla="val 13333"/>
            </a:avLst>
          </a:prstGeom>
          <a:solidFill>
            <a:srgbClr val="E5EEF9"/>
          </a:solidFill>
          <a:ln w="14288">
            <a:solidFill>
              <a:srgbClr val="4B79B6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lIns="95250" tIns="57150" rIns="95250" bIns="57150" anchor="ctr"/>
          <a:lstStyle>
            <a:def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defPPr>
            <a:lvl1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1pPr>
            <a:lvl2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2pPr>
            <a:lvl3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3pPr>
            <a:lvl4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4pPr>
            <a:lvl5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5pPr>
            <a:lvl6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6pPr>
            <a:lvl7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7pPr>
            <a:lvl8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8pPr>
            <a:lvl9pPr algn="ctr"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buNone/>
              <a:defRPr sz="1350" b="1">
                <a:solidFill>
                  <a:srgbClr val="2E5D99"/>
                </a:solidFill>
                <a:latin typeface="Aptos"/>
                <a:ea typeface="Aptos"/>
                <a:cs typeface="Aptos"/>
              </a:defRPr>
            </a:pPr>
            <a:r>
              <a:rPr sz="1350" b="1">
                <a:solidFill>
                  <a:srgbClr val="2E5D99"/>
                </a:solidFill>
                <a:latin typeface="+mn-lt"/>
                <a:ea typeface="Aptos"/>
                <a:cs typeface="Aptos"/>
              </a:rPr>
              <a:t>Port Scan</a:t>
            </a:r>
          </a:p>
        </p:txBody>
      </p:sp>
    </p:spTree>
    <p:extLst>
      <p:ext uri="{BB962C8B-B14F-4D97-AF65-F5344CB8AC3E}">
        <p14:creationId xmlns:p14="http://schemas.microsoft.com/office/powerpoint/2010/main" val="998646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3F45CBC-0450-47D7-BFB7-3D83843BA0FA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Aim and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O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bjectives</a:t>
            </a:r>
            <a:endParaRPr sz="292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26ADE0-42F7-4F18-A9FD-95E08D14CAF0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C6B674-DD9F-42BC-A84D-7F97CBF465B9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04</a:t>
            </a:r>
          </a:p>
        </p:txBody>
      </p:sp>
      <p:sp>
        <p:nvSpPr>
          <p:cNvPr id="15" name="Straight Connector 14">
            <a:extLst>
              <a:ext uri="{FF2B5EF4-FFF2-40B4-BE49-F238E27FC236}">
                <a16:creationId xmlns:a16="http://schemas.microsoft.com/office/drawing/2014/main" id="{330AB33F-9907-4351-A6C3-927E5AA2554A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10E7EB-8E9A-41F6-80B6-7D94B37E711D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E0F2C7-CA0B-41D8-A4A9-E6D9E23222BD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4</a:t>
            </a:r>
          </a:p>
        </p:txBody>
      </p:sp>
      <p:sp>
        <p:nvSpPr>
          <p:cNvPr id="19" name="s4_aim_label">
            <a:extLst>
              <a:ext uri="{FF2B5EF4-FFF2-40B4-BE49-F238E27FC236}">
                <a16:creationId xmlns:a16="http://schemas.microsoft.com/office/drawing/2014/main" id="{ABDE0DDC-C52F-488F-A117-0F349CE23CB3}"/>
              </a:ext>
            </a:extLst>
          </p:cNvPr>
          <p:cNvSpPr>
            <a:spLocks noGrp="1"/>
          </p:cNvSpPr>
          <p:nvPr/>
        </p:nvSpPr>
        <p:spPr>
          <a:xfrm>
            <a:off x="666750" y="1295400"/>
            <a:ext cx="1143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35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350" b="1" dirty="0">
                <a:solidFill>
                  <a:srgbClr val="2AA3B5"/>
                </a:solidFill>
                <a:latin typeface="+mn-lt"/>
                <a:ea typeface="Aptos"/>
                <a:cs typeface="Aptos"/>
              </a:rPr>
              <a:t>A</a:t>
            </a:r>
            <a:r>
              <a:rPr lang="en-GB" sz="1350" b="1" dirty="0">
                <a:solidFill>
                  <a:srgbClr val="2AA3B5"/>
                </a:solidFill>
                <a:latin typeface="+mn-lt"/>
                <a:ea typeface="Aptos"/>
                <a:cs typeface="Aptos"/>
              </a:rPr>
              <a:t>IM</a:t>
            </a:r>
            <a:endParaRPr sz="1350" b="1" dirty="0">
              <a:solidFill>
                <a:srgbClr val="2AA3B5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0" name="s4_aim">
            <a:extLst>
              <a:ext uri="{FF2B5EF4-FFF2-40B4-BE49-F238E27FC236}">
                <a16:creationId xmlns:a16="http://schemas.microsoft.com/office/drawing/2014/main" id="{1294DFD0-7D6B-4114-B126-AD0A59D2C837}"/>
              </a:ext>
            </a:extLst>
          </p:cNvPr>
          <p:cNvSpPr>
            <a:spLocks noGrp="1"/>
          </p:cNvSpPr>
          <p:nvPr/>
        </p:nvSpPr>
        <p:spPr>
          <a:xfrm>
            <a:off x="666750" y="1600200"/>
            <a:ext cx="1057275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4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lang="en-GB" sz="146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To assess the performance of machine-learning models in identifying and classifying DDoS, Brute Force and Port Scan attacks, while using explainable AI (XAI) techniques to examine the features that influence classification decisions.</a:t>
            </a:r>
            <a:endParaRPr sz="1463" b="1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1" name="s4_divider">
            <a:extLst>
              <a:ext uri="{FF2B5EF4-FFF2-40B4-BE49-F238E27FC236}">
                <a16:creationId xmlns:a16="http://schemas.microsoft.com/office/drawing/2014/main" id="{6D584619-4E01-407B-BA21-79961F8C3EC2}"/>
              </a:ext>
            </a:extLst>
          </p:cNvPr>
          <p:cNvSpPr>
            <a:spLocks noGrp="1"/>
          </p:cNvSpPr>
          <p:nvPr/>
        </p:nvSpPr>
        <p:spPr>
          <a:xfrm>
            <a:off x="666750" y="2457450"/>
            <a:ext cx="10572750" cy="0"/>
          </a:xfrm>
          <a:prstGeom prst="line">
            <a:avLst/>
          </a:prstGeom>
          <a:noFill/>
          <a:ln w="9525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4_obj_header">
            <a:extLst>
              <a:ext uri="{FF2B5EF4-FFF2-40B4-BE49-F238E27FC236}">
                <a16:creationId xmlns:a16="http://schemas.microsoft.com/office/drawing/2014/main" id="{624CE9ED-6E63-4342-A76C-E458CA7B9A0C}"/>
              </a:ext>
            </a:extLst>
          </p:cNvPr>
          <p:cNvSpPr>
            <a:spLocks noGrp="1"/>
          </p:cNvSpPr>
          <p:nvPr/>
        </p:nvSpPr>
        <p:spPr>
          <a:xfrm>
            <a:off x="666750" y="2647950"/>
            <a:ext cx="2571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OBJECTIVES</a:t>
            </a:r>
          </a:p>
        </p:txBody>
      </p:sp>
      <p:sp>
        <p:nvSpPr>
          <p:cNvPr id="23" name="s4_O1">
            <a:extLst>
              <a:ext uri="{FF2B5EF4-FFF2-40B4-BE49-F238E27FC236}">
                <a16:creationId xmlns:a16="http://schemas.microsoft.com/office/drawing/2014/main" id="{A4BED823-E646-4F4B-87C9-A310F93AFB97}"/>
              </a:ext>
            </a:extLst>
          </p:cNvPr>
          <p:cNvSpPr>
            <a:spLocks noGrp="1"/>
          </p:cNvSpPr>
          <p:nvPr/>
        </p:nvSpPr>
        <p:spPr>
          <a:xfrm>
            <a:off x="685800" y="3067050"/>
            <a:ext cx="5524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O1</a:t>
            </a:r>
          </a:p>
        </p:txBody>
      </p:sp>
      <p:sp>
        <p:nvSpPr>
          <p:cNvPr id="24" name="s4_O1_text">
            <a:extLst>
              <a:ext uri="{FF2B5EF4-FFF2-40B4-BE49-F238E27FC236}">
                <a16:creationId xmlns:a16="http://schemas.microsoft.com/office/drawing/2014/main" id="{1A122C67-E203-46EA-A94B-9DFFF74283A9}"/>
              </a:ext>
            </a:extLst>
          </p:cNvPr>
          <p:cNvSpPr>
            <a:spLocks noGrp="1"/>
          </p:cNvSpPr>
          <p:nvPr/>
        </p:nvSpPr>
        <p:spPr>
          <a:xfrm>
            <a:off x="1352550" y="3048000"/>
            <a:ext cx="4524375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63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Examine relevant literature on multi-class network attack detection and explainable artificial intelligence.</a:t>
            </a:r>
            <a:endParaRPr sz="1163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5" name="s4_O2">
            <a:extLst>
              <a:ext uri="{FF2B5EF4-FFF2-40B4-BE49-F238E27FC236}">
                <a16:creationId xmlns:a16="http://schemas.microsoft.com/office/drawing/2014/main" id="{0179DFA1-7AF2-47FD-8B42-B85ED79CDAB8}"/>
              </a:ext>
            </a:extLst>
          </p:cNvPr>
          <p:cNvSpPr>
            <a:spLocks noGrp="1"/>
          </p:cNvSpPr>
          <p:nvPr/>
        </p:nvSpPr>
        <p:spPr>
          <a:xfrm>
            <a:off x="685800" y="3714750"/>
            <a:ext cx="5524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O2</a:t>
            </a:r>
          </a:p>
        </p:txBody>
      </p:sp>
      <p:sp>
        <p:nvSpPr>
          <p:cNvPr id="26" name="s4_O2_text">
            <a:extLst>
              <a:ext uri="{FF2B5EF4-FFF2-40B4-BE49-F238E27FC236}">
                <a16:creationId xmlns:a16="http://schemas.microsoft.com/office/drawing/2014/main" id="{9CCA95C6-9A49-44BC-B4DA-D4855C880ACB}"/>
              </a:ext>
            </a:extLst>
          </p:cNvPr>
          <p:cNvSpPr>
            <a:spLocks noGrp="1"/>
          </p:cNvSpPr>
          <p:nvPr/>
        </p:nvSpPr>
        <p:spPr>
          <a:xfrm>
            <a:off x="1352550" y="3695700"/>
            <a:ext cx="4524375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63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Prepare and process the CICIDS2017 dataset to identify benign traffic and three attack categories: DDoS, Brute Force and Port Scan.</a:t>
            </a:r>
            <a:endParaRPr sz="1163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7" name="s4_O3">
            <a:extLst>
              <a:ext uri="{FF2B5EF4-FFF2-40B4-BE49-F238E27FC236}">
                <a16:creationId xmlns:a16="http://schemas.microsoft.com/office/drawing/2014/main" id="{A820B713-55E6-45BA-A4D8-3FD1AC139542}"/>
              </a:ext>
            </a:extLst>
          </p:cNvPr>
          <p:cNvSpPr>
            <a:spLocks noGrp="1"/>
          </p:cNvSpPr>
          <p:nvPr/>
        </p:nvSpPr>
        <p:spPr>
          <a:xfrm>
            <a:off x="685800" y="4362450"/>
            <a:ext cx="5524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O3</a:t>
            </a:r>
          </a:p>
        </p:txBody>
      </p:sp>
      <p:sp>
        <p:nvSpPr>
          <p:cNvPr id="28" name="s4_O3_text">
            <a:extLst>
              <a:ext uri="{FF2B5EF4-FFF2-40B4-BE49-F238E27FC236}">
                <a16:creationId xmlns:a16="http://schemas.microsoft.com/office/drawing/2014/main" id="{243FB617-3FEB-4002-9EF5-7FE602254D0C}"/>
              </a:ext>
            </a:extLst>
          </p:cNvPr>
          <p:cNvSpPr>
            <a:spLocks noGrp="1"/>
          </p:cNvSpPr>
          <p:nvPr/>
        </p:nvSpPr>
        <p:spPr>
          <a:xfrm>
            <a:off x="1352550" y="4343400"/>
            <a:ext cx="4524375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6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Develop, train and assess Random Forest and Multi-Layer Perceptron (MLP) classification models.</a:t>
            </a:r>
            <a:endParaRPr sz="1163" b="1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9" name="s4_O4">
            <a:extLst>
              <a:ext uri="{FF2B5EF4-FFF2-40B4-BE49-F238E27FC236}">
                <a16:creationId xmlns:a16="http://schemas.microsoft.com/office/drawing/2014/main" id="{004A44DE-883E-497D-AD6F-24B6B5B5436A}"/>
              </a:ext>
            </a:extLst>
          </p:cNvPr>
          <p:cNvSpPr>
            <a:spLocks noGrp="1"/>
          </p:cNvSpPr>
          <p:nvPr/>
        </p:nvSpPr>
        <p:spPr>
          <a:xfrm>
            <a:off x="685800" y="5010150"/>
            <a:ext cx="5524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425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425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O4</a:t>
            </a:r>
          </a:p>
        </p:txBody>
      </p:sp>
      <p:sp>
        <p:nvSpPr>
          <p:cNvPr id="30" name="s4_O4_text">
            <a:extLst>
              <a:ext uri="{FF2B5EF4-FFF2-40B4-BE49-F238E27FC236}">
                <a16:creationId xmlns:a16="http://schemas.microsoft.com/office/drawing/2014/main" id="{2483BB93-9FDE-4775-8799-161003C6A444}"/>
              </a:ext>
            </a:extLst>
          </p:cNvPr>
          <p:cNvSpPr>
            <a:spLocks noGrp="1"/>
          </p:cNvSpPr>
          <p:nvPr/>
        </p:nvSpPr>
        <p:spPr>
          <a:xfrm>
            <a:off x="1352550" y="4991100"/>
            <a:ext cx="4524375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63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Implement XAI methods to analyse feature importance, compare model interpretability and formulate practical recommendations.</a:t>
            </a:r>
            <a:endParaRPr sz="1163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31" name="s4_col_divider">
            <a:extLst>
              <a:ext uri="{FF2B5EF4-FFF2-40B4-BE49-F238E27FC236}">
                <a16:creationId xmlns:a16="http://schemas.microsoft.com/office/drawing/2014/main" id="{DEA87C23-BEDB-4B25-AFC8-6100269C0EB5}"/>
              </a:ext>
            </a:extLst>
          </p:cNvPr>
          <p:cNvSpPr>
            <a:spLocks noGrp="1"/>
          </p:cNvSpPr>
          <p:nvPr/>
        </p:nvSpPr>
        <p:spPr>
          <a:xfrm>
            <a:off x="6096000" y="2724150"/>
            <a:ext cx="0" cy="0"/>
          </a:xfrm>
          <a:prstGeom prst="line">
            <a:avLst/>
          </a:prstGeom>
          <a:noFill/>
          <a:ln w="9525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4_vertical">
            <a:extLst>
              <a:ext uri="{FF2B5EF4-FFF2-40B4-BE49-F238E27FC236}">
                <a16:creationId xmlns:a16="http://schemas.microsoft.com/office/drawing/2014/main" id="{8824F4D3-4418-4212-9DA1-BEB69C375AF3}"/>
              </a:ext>
            </a:extLst>
          </p:cNvPr>
          <p:cNvSpPr>
            <a:spLocks noGrp="1"/>
          </p:cNvSpPr>
          <p:nvPr/>
        </p:nvSpPr>
        <p:spPr>
          <a:xfrm>
            <a:off x="6096000" y="2724150"/>
            <a:ext cx="0" cy="2857500"/>
          </a:xfrm>
          <a:prstGeom prst="line">
            <a:avLst/>
          </a:prstGeom>
          <a:noFill/>
          <a:ln w="9525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4_rq_header">
            <a:extLst>
              <a:ext uri="{FF2B5EF4-FFF2-40B4-BE49-F238E27FC236}">
                <a16:creationId xmlns:a16="http://schemas.microsoft.com/office/drawing/2014/main" id="{670E8BBD-5281-4F6A-889A-155E18EF916A}"/>
              </a:ext>
            </a:extLst>
          </p:cNvPr>
          <p:cNvSpPr>
            <a:spLocks noGrp="1"/>
          </p:cNvSpPr>
          <p:nvPr/>
        </p:nvSpPr>
        <p:spPr>
          <a:xfrm>
            <a:off x="6429375" y="2647950"/>
            <a:ext cx="4095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2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RESEARCH QUESTIONS</a:t>
            </a:r>
          </a:p>
        </p:txBody>
      </p:sp>
      <p:sp>
        <p:nvSpPr>
          <p:cNvPr id="34" name="s4_rq_source">
            <a:extLst>
              <a:ext uri="{FF2B5EF4-FFF2-40B4-BE49-F238E27FC236}">
                <a16:creationId xmlns:a16="http://schemas.microsoft.com/office/drawing/2014/main" id="{47446399-5CDC-4559-9A95-081A0A9DAB1A}"/>
              </a:ext>
            </a:extLst>
          </p:cNvPr>
          <p:cNvSpPr>
            <a:spLocks noGrp="1"/>
          </p:cNvSpPr>
          <p:nvPr/>
        </p:nvSpPr>
        <p:spPr>
          <a:xfrm>
            <a:off x="6429375" y="293370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l"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38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sz="938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Derived from the existing project aim and objectives.</a:t>
            </a:r>
          </a:p>
        </p:txBody>
      </p:sp>
      <p:sp>
        <p:nvSpPr>
          <p:cNvPr id="35" name="s4_rq1_card">
            <a:extLst>
              <a:ext uri="{FF2B5EF4-FFF2-40B4-BE49-F238E27FC236}">
                <a16:creationId xmlns:a16="http://schemas.microsoft.com/office/drawing/2014/main" id="{E3B96362-1F30-4194-B55D-40B283F11C29}"/>
              </a:ext>
            </a:extLst>
          </p:cNvPr>
          <p:cNvSpPr>
            <a:spLocks noGrp="1"/>
          </p:cNvSpPr>
          <p:nvPr/>
        </p:nvSpPr>
        <p:spPr>
          <a:xfrm>
            <a:off x="6429375" y="3257550"/>
            <a:ext cx="4810125" cy="914400"/>
          </a:xfrm>
          <a:prstGeom prst="roundRect">
            <a:avLst>
              <a:gd name="adj" fmla="val 8333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4_rq1_label">
            <a:extLst>
              <a:ext uri="{FF2B5EF4-FFF2-40B4-BE49-F238E27FC236}">
                <a16:creationId xmlns:a16="http://schemas.microsoft.com/office/drawing/2014/main" id="{D9C53C09-BD29-46D1-9175-784A6E3838D7}"/>
              </a:ext>
            </a:extLst>
          </p:cNvPr>
          <p:cNvSpPr>
            <a:spLocks noGrp="1"/>
          </p:cNvSpPr>
          <p:nvPr/>
        </p:nvSpPr>
        <p:spPr>
          <a:xfrm>
            <a:off x="6610350" y="3371850"/>
            <a:ext cx="52387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163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RQ1</a:t>
            </a:r>
          </a:p>
        </p:txBody>
      </p:sp>
      <p:sp>
        <p:nvSpPr>
          <p:cNvPr id="37" name="s4_rq1">
            <a:extLst>
              <a:ext uri="{FF2B5EF4-FFF2-40B4-BE49-F238E27FC236}">
                <a16:creationId xmlns:a16="http://schemas.microsoft.com/office/drawing/2014/main" id="{214E4DDE-714C-4580-A10B-88904881C36B}"/>
              </a:ext>
            </a:extLst>
          </p:cNvPr>
          <p:cNvSpPr>
            <a:spLocks noGrp="1"/>
          </p:cNvSpPr>
          <p:nvPr/>
        </p:nvSpPr>
        <p:spPr>
          <a:xfrm>
            <a:off x="7162800" y="3333750"/>
            <a:ext cx="3876675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To what extent can Random Forest and MLP models accurately classify benign network traffic and different attack categories within the CICIDS2017 dataset?</a:t>
            </a:r>
            <a:endParaRPr sz="1140" b="1" dirty="0">
              <a:solidFill>
                <a:srgbClr val="143659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38" name="s4_rq2_card">
            <a:extLst>
              <a:ext uri="{FF2B5EF4-FFF2-40B4-BE49-F238E27FC236}">
                <a16:creationId xmlns:a16="http://schemas.microsoft.com/office/drawing/2014/main" id="{5EAF9FFD-7556-4CB8-8D36-A8D4CC69113D}"/>
              </a:ext>
            </a:extLst>
          </p:cNvPr>
          <p:cNvSpPr>
            <a:spLocks noGrp="1"/>
          </p:cNvSpPr>
          <p:nvPr/>
        </p:nvSpPr>
        <p:spPr>
          <a:xfrm>
            <a:off x="6429375" y="4305300"/>
            <a:ext cx="4810125" cy="914400"/>
          </a:xfrm>
          <a:prstGeom prst="roundRect">
            <a:avLst>
              <a:gd name="adj" fmla="val 8333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4_rq2_label">
            <a:extLst>
              <a:ext uri="{FF2B5EF4-FFF2-40B4-BE49-F238E27FC236}">
                <a16:creationId xmlns:a16="http://schemas.microsoft.com/office/drawing/2014/main" id="{70291A52-E24E-42BF-B3CA-A6F097FEA8E2}"/>
              </a:ext>
            </a:extLst>
          </p:cNvPr>
          <p:cNvSpPr>
            <a:spLocks noGrp="1"/>
          </p:cNvSpPr>
          <p:nvPr/>
        </p:nvSpPr>
        <p:spPr>
          <a:xfrm>
            <a:off x="6610350" y="4419600"/>
            <a:ext cx="52387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163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RQ2</a:t>
            </a:r>
          </a:p>
        </p:txBody>
      </p:sp>
      <p:sp>
        <p:nvSpPr>
          <p:cNvPr id="40" name="s4_rq2">
            <a:extLst>
              <a:ext uri="{FF2B5EF4-FFF2-40B4-BE49-F238E27FC236}">
                <a16:creationId xmlns:a16="http://schemas.microsoft.com/office/drawing/2014/main" id="{7F4F7D36-2F3A-472B-8867-14049C2FF315}"/>
              </a:ext>
            </a:extLst>
          </p:cNvPr>
          <p:cNvSpPr>
            <a:spLocks noGrp="1"/>
          </p:cNvSpPr>
          <p:nvPr/>
        </p:nvSpPr>
        <p:spPr>
          <a:xfrm>
            <a:off x="7162800" y="4381500"/>
            <a:ext cx="3876675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1140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How can explainable AI methods be used to determine which features contribute most significantly to the models' classification decisions?</a:t>
            </a:r>
            <a:endParaRPr sz="1140" b="1" dirty="0">
              <a:solidFill>
                <a:srgbClr val="143659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41" name="s4_rq_note">
            <a:extLst>
              <a:ext uri="{FF2B5EF4-FFF2-40B4-BE49-F238E27FC236}">
                <a16:creationId xmlns:a16="http://schemas.microsoft.com/office/drawing/2014/main" id="{CED13D29-61F1-4AD6-B8F8-0C2F91CD1B22}"/>
              </a:ext>
            </a:extLst>
          </p:cNvPr>
          <p:cNvSpPr>
            <a:spLocks noGrp="1"/>
          </p:cNvSpPr>
          <p:nvPr/>
        </p:nvSpPr>
        <p:spPr>
          <a:xfrm>
            <a:off x="6429375" y="5314950"/>
            <a:ext cx="48101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l"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15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sz="91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These are derived questions, not verbatim questions from the proposal or final report.</a:t>
            </a:r>
          </a:p>
        </p:txBody>
      </p:sp>
    </p:spTree>
    <p:extLst>
      <p:ext uri="{BB962C8B-B14F-4D97-AF65-F5344CB8AC3E}">
        <p14:creationId xmlns:p14="http://schemas.microsoft.com/office/powerpoint/2010/main" val="1118933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062EE8E5-0221-40BA-87E6-ADD478AF09E3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Literature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R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eview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and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R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esearch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G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ap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B93A24-788E-4ADF-8770-837682F0B52B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0314063-0E54-410D-8862-5E1D980B5F21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05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04A99F-FB94-4ACA-B07F-C9040228320C}"/>
              </a:ext>
            </a:extLst>
          </p:cNvPr>
          <p:cNvSpPr>
            <a:spLocks noGrp="1"/>
          </p:cNvSpPr>
          <p:nvPr/>
        </p:nvSpPr>
        <p:spPr>
          <a:xfrm>
            <a:off x="666750" y="1381125"/>
            <a:ext cx="48577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75" b="1">
                <a:solidFill>
                  <a:srgbClr val="102F4F"/>
                </a:solidFill>
              </a:defRPr>
            </a:defPPr>
            <a:lvl1pPr algn="l">
              <a:defRPr sz="1875" b="1">
                <a:solidFill>
                  <a:srgbClr val="102F4F"/>
                </a:solidFill>
              </a:defRPr>
            </a:lvl1pPr>
            <a:lvl2pPr algn="l">
              <a:defRPr sz="1875" b="1">
                <a:solidFill>
                  <a:srgbClr val="102F4F"/>
                </a:solidFill>
              </a:defRPr>
            </a:lvl2pPr>
            <a:lvl3pPr algn="l">
              <a:defRPr sz="1875" b="1">
                <a:solidFill>
                  <a:srgbClr val="102F4F"/>
                </a:solidFill>
              </a:defRPr>
            </a:lvl3pPr>
            <a:lvl4pPr algn="l">
              <a:defRPr sz="1875" b="1">
                <a:solidFill>
                  <a:srgbClr val="102F4F"/>
                </a:solidFill>
              </a:defRPr>
            </a:lvl4pPr>
            <a:lvl5pPr algn="l">
              <a:defRPr sz="1875" b="1">
                <a:solidFill>
                  <a:srgbClr val="102F4F"/>
                </a:solidFill>
              </a:defRPr>
            </a:lvl5pPr>
            <a:lvl6pPr algn="l">
              <a:defRPr sz="1875" b="1">
                <a:solidFill>
                  <a:srgbClr val="102F4F"/>
                </a:solidFill>
              </a:defRPr>
            </a:lvl6pPr>
            <a:lvl7pPr algn="l">
              <a:defRPr sz="1875" b="1">
                <a:solidFill>
                  <a:srgbClr val="102F4F"/>
                </a:solidFill>
              </a:defRPr>
            </a:lvl7pPr>
            <a:lvl8pPr algn="l">
              <a:defRPr sz="1875" b="1">
                <a:solidFill>
                  <a:srgbClr val="102F4F"/>
                </a:solidFill>
              </a:defRPr>
            </a:lvl8pPr>
            <a:lvl9pPr algn="l">
              <a:defRPr sz="187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1875" b="1">
                <a:solidFill>
                  <a:srgbClr val="102F4F"/>
                </a:solidFill>
              </a:defRPr>
            </a:pPr>
            <a:r>
              <a:rPr sz="1875" b="1" dirty="0">
                <a:solidFill>
                  <a:schemeClr val="tx1">
                    <a:lumMod val="95000"/>
                  </a:schemeClr>
                </a:solidFill>
              </a:rPr>
              <a:t>What the </a:t>
            </a:r>
            <a:r>
              <a:rPr lang="en-GB" sz="1875" b="1" dirty="0">
                <a:solidFill>
                  <a:schemeClr val="tx1">
                    <a:lumMod val="95000"/>
                  </a:schemeClr>
                </a:solidFill>
              </a:rPr>
              <a:t>L</a:t>
            </a:r>
            <a:r>
              <a:rPr sz="1875" b="1" dirty="0" err="1">
                <a:solidFill>
                  <a:schemeClr val="tx1">
                    <a:lumMod val="95000"/>
                  </a:schemeClr>
                </a:solidFill>
              </a:rPr>
              <a:t>iterature</a:t>
            </a:r>
            <a:r>
              <a:rPr sz="1875" b="1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E</a:t>
            </a:r>
            <a:r>
              <a:rPr sz="1875" b="1" dirty="0">
                <a:solidFill>
                  <a:schemeClr val="tx1">
                    <a:lumMod val="95000"/>
                  </a:schemeClr>
                </a:solidFill>
              </a:rPr>
              <a:t>stablishes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AFEC555-4B5B-4DBD-AA4C-80AC6D8B60AD}"/>
              </a:ext>
            </a:extLst>
          </p:cNvPr>
          <p:cNvSpPr>
            <a:spLocks noGrp="1"/>
          </p:cNvSpPr>
          <p:nvPr/>
        </p:nvSpPr>
        <p:spPr>
          <a:xfrm>
            <a:off x="666750" y="1981200"/>
            <a:ext cx="95250" cy="95250"/>
          </a:xfrm>
          <a:prstGeom prst="roundRect">
            <a:avLst>
              <a:gd name="adj" fmla="val 50000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452C11-CBE6-46BF-9AE1-31323E73EC73}"/>
              </a:ext>
            </a:extLst>
          </p:cNvPr>
          <p:cNvSpPr>
            <a:spLocks noGrp="1"/>
          </p:cNvSpPr>
          <p:nvPr/>
        </p:nvSpPr>
        <p:spPr>
          <a:xfrm>
            <a:off x="895350" y="1885950"/>
            <a:ext cx="46291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Traditional machine-learning approaches and neural networks have been widely investigated for network intrusion detection [7], [8].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497EFDC-EC96-480B-BE5A-45E01E7DD65D}"/>
              </a:ext>
            </a:extLst>
          </p:cNvPr>
          <p:cNvSpPr>
            <a:spLocks noGrp="1"/>
          </p:cNvSpPr>
          <p:nvPr/>
        </p:nvSpPr>
        <p:spPr>
          <a:xfrm>
            <a:off x="666750" y="2781300"/>
            <a:ext cx="95250" cy="95250"/>
          </a:xfrm>
          <a:prstGeom prst="roundRect">
            <a:avLst>
              <a:gd name="adj" fmla="val 50000"/>
            </a:avLst>
          </a:prstGeom>
          <a:solidFill>
            <a:srgbClr val="29A4B8"/>
          </a:solidFill>
          <a:ln w="9525">
            <a:solidFill>
              <a:srgbClr val="29A4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99FACC-FC55-4A53-A799-FB7717AA1C77}"/>
              </a:ext>
            </a:extLst>
          </p:cNvPr>
          <p:cNvSpPr>
            <a:spLocks noGrp="1"/>
          </p:cNvSpPr>
          <p:nvPr/>
        </p:nvSpPr>
        <p:spPr>
          <a:xfrm>
            <a:off x="895350" y="2686050"/>
            <a:ext cx="60960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Classification performance is influenced by dataset characteristics, preprocessing techniques, class imbalance and validation methods [1], [6], [8].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DA0E208-70E2-4C6F-AE8F-8816BC5567C7}"/>
              </a:ext>
            </a:extLst>
          </p:cNvPr>
          <p:cNvSpPr>
            <a:spLocks noGrp="1"/>
          </p:cNvSpPr>
          <p:nvPr/>
        </p:nvSpPr>
        <p:spPr>
          <a:xfrm>
            <a:off x="666750" y="3752850"/>
            <a:ext cx="95250" cy="95250"/>
          </a:xfrm>
          <a:prstGeom prst="roundRect">
            <a:avLst>
              <a:gd name="adj" fmla="val 50000"/>
            </a:avLst>
          </a:prstGeom>
          <a:solidFill>
            <a:srgbClr val="E57A2A"/>
          </a:solidFill>
          <a:ln w="9525">
            <a:solidFill>
              <a:srgbClr val="E57A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5773B5-A233-404D-AFC5-93F59E1B4C99}"/>
              </a:ext>
            </a:extLst>
          </p:cNvPr>
          <p:cNvSpPr>
            <a:spLocks noGrp="1"/>
          </p:cNvSpPr>
          <p:nvPr/>
        </p:nvSpPr>
        <p:spPr>
          <a:xfrm>
            <a:off x="895350" y="3657600"/>
            <a:ext cx="46291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The CICIDS2017 dataset provides a foundation for reproducible experiments, although several limitations have been identified in previous research [4], [5].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62F26E-04C9-45CD-A7C1-E63BA03ABF39}"/>
              </a:ext>
            </a:extLst>
          </p:cNvPr>
          <p:cNvSpPr>
            <a:spLocks noGrp="1"/>
          </p:cNvSpPr>
          <p:nvPr/>
        </p:nvSpPr>
        <p:spPr>
          <a:xfrm>
            <a:off x="6572250" y="1381125"/>
            <a:ext cx="40005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75" b="1">
                <a:solidFill>
                  <a:srgbClr val="102F4F"/>
                </a:solidFill>
              </a:defRPr>
            </a:defPPr>
            <a:lvl1pPr algn="l">
              <a:defRPr sz="1875" b="1">
                <a:solidFill>
                  <a:srgbClr val="102F4F"/>
                </a:solidFill>
              </a:defRPr>
            </a:lvl1pPr>
            <a:lvl2pPr algn="l">
              <a:defRPr sz="1875" b="1">
                <a:solidFill>
                  <a:srgbClr val="102F4F"/>
                </a:solidFill>
              </a:defRPr>
            </a:lvl2pPr>
            <a:lvl3pPr algn="l">
              <a:defRPr sz="1875" b="1">
                <a:solidFill>
                  <a:srgbClr val="102F4F"/>
                </a:solidFill>
              </a:defRPr>
            </a:lvl3pPr>
            <a:lvl4pPr algn="l">
              <a:defRPr sz="1875" b="1">
                <a:solidFill>
                  <a:srgbClr val="102F4F"/>
                </a:solidFill>
              </a:defRPr>
            </a:lvl4pPr>
            <a:lvl5pPr algn="l">
              <a:defRPr sz="1875" b="1">
                <a:solidFill>
                  <a:srgbClr val="102F4F"/>
                </a:solidFill>
              </a:defRPr>
            </a:lvl5pPr>
            <a:lvl6pPr algn="l">
              <a:defRPr sz="1875" b="1">
                <a:solidFill>
                  <a:srgbClr val="102F4F"/>
                </a:solidFill>
              </a:defRPr>
            </a:lvl6pPr>
            <a:lvl7pPr algn="l">
              <a:defRPr sz="1875" b="1">
                <a:solidFill>
                  <a:srgbClr val="102F4F"/>
                </a:solidFill>
              </a:defRPr>
            </a:lvl7pPr>
            <a:lvl8pPr algn="l">
              <a:defRPr sz="1875" b="1">
                <a:solidFill>
                  <a:srgbClr val="102F4F"/>
                </a:solidFill>
              </a:defRPr>
            </a:lvl8pPr>
            <a:lvl9pPr algn="l">
              <a:defRPr sz="1875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1875" b="1">
                <a:solidFill>
                  <a:srgbClr val="102F4F"/>
                </a:solidFill>
              </a:defRPr>
            </a:pPr>
            <a:r>
              <a:rPr sz="1875" b="1" dirty="0">
                <a:solidFill>
                  <a:schemeClr val="tx1">
                    <a:lumMod val="95000"/>
                  </a:schemeClr>
                </a:solidFill>
              </a:rPr>
              <a:t>Project </a:t>
            </a:r>
            <a:r>
              <a:rPr lang="en-GB" sz="1875" b="1" dirty="0">
                <a:solidFill>
                  <a:schemeClr val="tx1">
                    <a:lumMod val="95000"/>
                  </a:schemeClr>
                </a:solidFill>
              </a:rPr>
              <a:t>P</a:t>
            </a:r>
            <a:r>
              <a:rPr sz="1875" b="1" dirty="0" err="1">
                <a:solidFill>
                  <a:schemeClr val="tx1">
                    <a:lumMod val="95000"/>
                  </a:schemeClr>
                </a:solidFill>
              </a:rPr>
              <a:t>osition</a:t>
            </a:r>
            <a:endParaRPr sz="187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A6BBF37-D830-4042-A8BD-AB8D273E8B66}"/>
              </a:ext>
            </a:extLst>
          </p:cNvPr>
          <p:cNvSpPr>
            <a:spLocks noGrp="1"/>
          </p:cNvSpPr>
          <p:nvPr/>
        </p:nvSpPr>
        <p:spPr>
          <a:xfrm>
            <a:off x="6800850" y="1952625"/>
            <a:ext cx="3733800" cy="723900"/>
          </a:xfrm>
          <a:prstGeom prst="roundRect">
            <a:avLst>
              <a:gd name="adj" fmla="val 7895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97D2514-E76D-440E-9EB2-0EE342D00B64}"/>
              </a:ext>
            </a:extLst>
          </p:cNvPr>
          <p:cNvSpPr>
            <a:spLocks noGrp="1"/>
          </p:cNvSpPr>
          <p:nvPr/>
        </p:nvSpPr>
        <p:spPr>
          <a:xfrm>
            <a:off x="6953250" y="2028825"/>
            <a:ext cx="3429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>
              <a:defRPr sz="1650" b="1">
                <a:solidFill>
                  <a:srgbClr val="FFFFFF"/>
                </a:solidFill>
              </a:defRPr>
            </a:pPr>
            <a:r>
              <a:rPr lang="en-GB" dirty="0"/>
              <a:t>Class-Aware Performance Comparison</a:t>
            </a:r>
            <a:endParaRPr sz="1650" b="1" dirty="0">
              <a:solidFill>
                <a:srgbClr val="FFFFFF"/>
              </a:solidFill>
            </a:endParaRPr>
          </a:p>
        </p:txBody>
      </p:sp>
      <p:sp>
        <p:nvSpPr>
          <p:cNvPr id="14" name="Straight Connector 13">
            <a:extLst>
              <a:ext uri="{FF2B5EF4-FFF2-40B4-BE49-F238E27FC236}">
                <a16:creationId xmlns:a16="http://schemas.microsoft.com/office/drawing/2014/main" id="{F0C63EC1-2449-4BFE-AE8C-2B1605D1966E}"/>
              </a:ext>
            </a:extLst>
          </p:cNvPr>
          <p:cNvSpPr>
            <a:spLocks noGrp="1"/>
          </p:cNvSpPr>
          <p:nvPr/>
        </p:nvSpPr>
        <p:spPr>
          <a:xfrm>
            <a:off x="8667750" y="2676525"/>
            <a:ext cx="0" cy="304800"/>
          </a:xfrm>
          <a:prstGeom prst="line">
            <a:avLst/>
          </a:prstGeom>
          <a:noFill/>
          <a:ln w="3810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8D58560-07AD-4926-9319-437A94EBFB09}"/>
              </a:ext>
            </a:extLst>
          </p:cNvPr>
          <p:cNvSpPr>
            <a:spLocks noGrp="1"/>
          </p:cNvSpPr>
          <p:nvPr/>
        </p:nvSpPr>
        <p:spPr>
          <a:xfrm>
            <a:off x="6800850" y="3000375"/>
            <a:ext cx="3733800" cy="723900"/>
          </a:xfrm>
          <a:prstGeom prst="roundRect">
            <a:avLst>
              <a:gd name="adj" fmla="val 7895"/>
            </a:avLst>
          </a:prstGeom>
          <a:solidFill>
            <a:srgbClr val="29A4B8"/>
          </a:solidFill>
          <a:ln w="9525">
            <a:solidFill>
              <a:srgbClr val="29A4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AC407B-073A-46BA-9E78-0478F9761115}"/>
              </a:ext>
            </a:extLst>
          </p:cNvPr>
          <p:cNvSpPr>
            <a:spLocks noGrp="1"/>
          </p:cNvSpPr>
          <p:nvPr/>
        </p:nvSpPr>
        <p:spPr>
          <a:xfrm>
            <a:off x="6953250" y="3076575"/>
            <a:ext cx="3429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>
              <a:defRPr sz="1650" b="1">
                <a:solidFill>
                  <a:srgbClr val="FFFFFF"/>
                </a:solidFill>
              </a:defRPr>
            </a:pPr>
            <a:r>
              <a:rPr lang="en-GB" dirty="0"/>
              <a:t>Classification Error Analysis</a:t>
            </a:r>
            <a:endParaRPr sz="1650" b="1" dirty="0">
              <a:solidFill>
                <a:srgbClr val="FFFFFF"/>
              </a:solidFill>
            </a:endParaRPr>
          </a:p>
        </p:txBody>
      </p:sp>
      <p:sp>
        <p:nvSpPr>
          <p:cNvPr id="17" name="Straight Connector 16">
            <a:extLst>
              <a:ext uri="{FF2B5EF4-FFF2-40B4-BE49-F238E27FC236}">
                <a16:creationId xmlns:a16="http://schemas.microsoft.com/office/drawing/2014/main" id="{F9F29DCB-419F-46D4-B7D5-C40714889926}"/>
              </a:ext>
            </a:extLst>
          </p:cNvPr>
          <p:cNvSpPr>
            <a:spLocks noGrp="1"/>
          </p:cNvSpPr>
          <p:nvPr/>
        </p:nvSpPr>
        <p:spPr>
          <a:xfrm>
            <a:off x="8667750" y="3724275"/>
            <a:ext cx="0" cy="304800"/>
          </a:xfrm>
          <a:prstGeom prst="line">
            <a:avLst/>
          </a:prstGeom>
          <a:noFill/>
          <a:ln w="3810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6EF1D3F-8FCC-4E77-A758-E5BADB5A9F0C}"/>
              </a:ext>
            </a:extLst>
          </p:cNvPr>
          <p:cNvSpPr>
            <a:spLocks noGrp="1"/>
          </p:cNvSpPr>
          <p:nvPr/>
        </p:nvSpPr>
        <p:spPr>
          <a:xfrm>
            <a:off x="6800850" y="4048125"/>
            <a:ext cx="3733800" cy="723900"/>
          </a:xfrm>
          <a:prstGeom prst="roundRect">
            <a:avLst>
              <a:gd name="adj" fmla="val 7895"/>
            </a:avLst>
          </a:prstGeom>
          <a:solidFill>
            <a:srgbClr val="102F4F"/>
          </a:solidFill>
          <a:ln w="9525">
            <a:solidFill>
              <a:srgbClr val="102F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821353F-1235-40B1-90B3-DA0686EF9A84}"/>
              </a:ext>
            </a:extLst>
          </p:cNvPr>
          <p:cNvSpPr>
            <a:spLocks noGrp="1"/>
          </p:cNvSpPr>
          <p:nvPr/>
        </p:nvSpPr>
        <p:spPr>
          <a:xfrm>
            <a:off x="6953250" y="4124325"/>
            <a:ext cx="3429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>
              <a:defRPr sz="1650" b="1">
                <a:solidFill>
                  <a:srgbClr val="FFFFFF"/>
                </a:solidFill>
              </a:defRPr>
            </a:pPr>
            <a:r>
              <a:rPr lang="en-GB" dirty="0"/>
              <a:t>Global, Class-Specific and Local Explanations</a:t>
            </a:r>
            <a:endParaRPr sz="1650" b="1" dirty="0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7F212D6-2941-41BD-9C08-EE0560F26DF3}"/>
              </a:ext>
            </a:extLst>
          </p:cNvPr>
          <p:cNvSpPr>
            <a:spLocks noGrp="1"/>
          </p:cNvSpPr>
          <p:nvPr/>
        </p:nvSpPr>
        <p:spPr>
          <a:xfrm>
            <a:off x="6429375" y="5172075"/>
            <a:ext cx="4286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575" b="1">
                <a:solidFill>
                  <a:srgbClr val="26323D"/>
                </a:solidFill>
              </a:defRPr>
            </a:defPPr>
            <a:lvl1pPr algn="ctr">
              <a:defRPr sz="1575" b="1">
                <a:solidFill>
                  <a:srgbClr val="26323D"/>
                </a:solidFill>
              </a:defRPr>
            </a:lvl1pPr>
            <a:lvl2pPr algn="ctr">
              <a:defRPr sz="1575" b="1">
                <a:solidFill>
                  <a:srgbClr val="26323D"/>
                </a:solidFill>
              </a:defRPr>
            </a:lvl2pPr>
            <a:lvl3pPr algn="ctr">
              <a:defRPr sz="1575" b="1">
                <a:solidFill>
                  <a:srgbClr val="26323D"/>
                </a:solidFill>
              </a:defRPr>
            </a:lvl3pPr>
            <a:lvl4pPr algn="ctr">
              <a:defRPr sz="1575" b="1">
                <a:solidFill>
                  <a:srgbClr val="26323D"/>
                </a:solidFill>
              </a:defRPr>
            </a:lvl4pPr>
            <a:lvl5pPr algn="ctr">
              <a:defRPr sz="1575" b="1">
                <a:solidFill>
                  <a:srgbClr val="26323D"/>
                </a:solidFill>
              </a:defRPr>
            </a:lvl5pPr>
            <a:lvl6pPr algn="ctr">
              <a:defRPr sz="1575" b="1">
                <a:solidFill>
                  <a:srgbClr val="26323D"/>
                </a:solidFill>
              </a:defRPr>
            </a:lvl6pPr>
            <a:lvl7pPr algn="ctr">
              <a:defRPr sz="1575" b="1">
                <a:solidFill>
                  <a:srgbClr val="26323D"/>
                </a:solidFill>
              </a:defRPr>
            </a:lvl7pPr>
            <a:lvl8pPr algn="ctr">
              <a:defRPr sz="1575" b="1">
                <a:solidFill>
                  <a:srgbClr val="26323D"/>
                </a:solidFill>
              </a:defRPr>
            </a:lvl8pPr>
            <a:lvl9pPr algn="ctr">
              <a:defRPr sz="1575" b="1">
                <a:solidFill>
                  <a:srgbClr val="26323D"/>
                </a:solidFill>
              </a:defRPr>
            </a:lvl9pPr>
          </a:lstStyle>
          <a:p>
            <a:pPr algn="ctr">
              <a:buNone/>
              <a:defRPr sz="1575" b="1">
                <a:solidFill>
                  <a:srgbClr val="26323D"/>
                </a:solidFill>
              </a:defRPr>
            </a:pPr>
            <a:r>
              <a:rPr lang="en-GB" sz="1575" b="1" dirty="0">
                <a:solidFill>
                  <a:schemeClr val="tx1">
                    <a:lumMod val="95000"/>
                  </a:schemeClr>
                </a:solidFill>
              </a:rPr>
              <a:t>Research Gap</a:t>
            </a:r>
          </a:p>
          <a:p>
            <a:pPr algn="ctr">
              <a:buNone/>
              <a:defRPr sz="1575" b="1">
                <a:solidFill>
                  <a:srgbClr val="26323D"/>
                </a:solidFill>
              </a:defRPr>
            </a:pPr>
            <a:r>
              <a:rPr lang="en-GB" sz="1575" b="1" dirty="0">
                <a:solidFill>
                  <a:schemeClr val="tx1">
                    <a:lumMod val="95000"/>
                  </a:schemeClr>
                </a:solidFill>
              </a:rPr>
              <a:t>Limited integration of class-aware evaluation, error analysis and explainable AI within a controlled four-class classification study.</a:t>
            </a:r>
            <a:endParaRPr sz="157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2" name="Straight Connector 21">
            <a:extLst>
              <a:ext uri="{FF2B5EF4-FFF2-40B4-BE49-F238E27FC236}">
                <a16:creationId xmlns:a16="http://schemas.microsoft.com/office/drawing/2014/main" id="{40C920B9-4377-4E95-A49E-F876F58DDB2F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456A162-385D-4484-BBEF-2A0D621BC3DD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AF45F95-970B-4300-BEA8-8C8435584D7B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747327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54800344-D574-4BCE-983A-78175D9C3194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CICIDS2017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D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ataset</a:t>
            </a:r>
            <a:endParaRPr sz="292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A839622-0819-4FA9-8CDE-45E6E8D4BDE1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408DB5-AB1D-4DAB-AA3D-06A0C926A338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06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2C46A9-D4B1-4CD8-90CC-16641DE1C450}"/>
              </a:ext>
            </a:extLst>
          </p:cNvPr>
          <p:cNvSpPr>
            <a:spLocks noGrp="1"/>
          </p:cNvSpPr>
          <p:nvPr/>
        </p:nvSpPr>
        <p:spPr>
          <a:xfrm>
            <a:off x="666750" y="1333500"/>
            <a:ext cx="34290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3750" b="1">
                <a:solidFill>
                  <a:srgbClr val="102F4F"/>
                </a:solidFill>
              </a:defRPr>
            </a:defPPr>
            <a:lvl1pPr algn="l">
              <a:defRPr sz="3750" b="1">
                <a:solidFill>
                  <a:srgbClr val="102F4F"/>
                </a:solidFill>
              </a:defRPr>
            </a:lvl1pPr>
            <a:lvl2pPr algn="l">
              <a:defRPr sz="3750" b="1">
                <a:solidFill>
                  <a:srgbClr val="102F4F"/>
                </a:solidFill>
              </a:defRPr>
            </a:lvl2pPr>
            <a:lvl3pPr algn="l">
              <a:defRPr sz="3750" b="1">
                <a:solidFill>
                  <a:srgbClr val="102F4F"/>
                </a:solidFill>
              </a:defRPr>
            </a:lvl3pPr>
            <a:lvl4pPr algn="l">
              <a:defRPr sz="3750" b="1">
                <a:solidFill>
                  <a:srgbClr val="102F4F"/>
                </a:solidFill>
              </a:defRPr>
            </a:lvl4pPr>
            <a:lvl5pPr algn="l">
              <a:defRPr sz="3750" b="1">
                <a:solidFill>
                  <a:srgbClr val="102F4F"/>
                </a:solidFill>
              </a:defRPr>
            </a:lvl5pPr>
            <a:lvl6pPr algn="l">
              <a:defRPr sz="3750" b="1">
                <a:solidFill>
                  <a:srgbClr val="102F4F"/>
                </a:solidFill>
              </a:defRPr>
            </a:lvl6pPr>
            <a:lvl7pPr algn="l">
              <a:defRPr sz="3750" b="1">
                <a:solidFill>
                  <a:srgbClr val="102F4F"/>
                </a:solidFill>
              </a:defRPr>
            </a:lvl7pPr>
            <a:lvl8pPr algn="l">
              <a:defRPr sz="3750" b="1">
                <a:solidFill>
                  <a:srgbClr val="102F4F"/>
                </a:solidFill>
              </a:defRPr>
            </a:lvl8pPr>
            <a:lvl9pPr algn="l">
              <a:defRPr sz="3750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3750" b="1">
                <a:solidFill>
                  <a:srgbClr val="102F4F"/>
                </a:solidFill>
              </a:defRPr>
            </a:pPr>
            <a:r>
              <a:rPr sz="3750" b="1" dirty="0">
                <a:solidFill>
                  <a:schemeClr val="tx1">
                    <a:lumMod val="95000"/>
                  </a:schemeClr>
                </a:solidFill>
              </a:rPr>
              <a:t>2,324,385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1C53C3-A5DA-4E8C-AA6C-27A0C4BF5C5C}"/>
              </a:ext>
            </a:extLst>
          </p:cNvPr>
          <p:cNvSpPr>
            <a:spLocks noGrp="1"/>
          </p:cNvSpPr>
          <p:nvPr/>
        </p:nvSpPr>
        <p:spPr>
          <a:xfrm>
            <a:off x="685799" y="1885950"/>
            <a:ext cx="3428997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5E6B78"/>
                </a:solidFill>
              </a:defRPr>
            </a:defPPr>
            <a:lvl1pPr algn="l">
              <a:defRPr sz="1500" b="0">
                <a:solidFill>
                  <a:srgbClr val="5E6B78"/>
                </a:solidFill>
              </a:defRPr>
            </a:lvl1pPr>
            <a:lvl2pPr algn="l">
              <a:defRPr sz="1500" b="0">
                <a:solidFill>
                  <a:srgbClr val="5E6B78"/>
                </a:solidFill>
              </a:defRPr>
            </a:lvl2pPr>
            <a:lvl3pPr algn="l">
              <a:defRPr sz="1500" b="0">
                <a:solidFill>
                  <a:srgbClr val="5E6B78"/>
                </a:solidFill>
              </a:defRPr>
            </a:lvl3pPr>
            <a:lvl4pPr algn="l">
              <a:defRPr sz="1500" b="0">
                <a:solidFill>
                  <a:srgbClr val="5E6B78"/>
                </a:solidFill>
              </a:defRPr>
            </a:lvl4pPr>
            <a:lvl5pPr algn="l">
              <a:defRPr sz="1500" b="0">
                <a:solidFill>
                  <a:srgbClr val="5E6B78"/>
                </a:solidFill>
              </a:defRPr>
            </a:lvl5pPr>
            <a:lvl6pPr algn="l">
              <a:defRPr sz="1500" b="0">
                <a:solidFill>
                  <a:srgbClr val="5E6B78"/>
                </a:solidFill>
              </a:defRPr>
            </a:lvl6pPr>
            <a:lvl7pPr algn="l">
              <a:defRPr sz="1500" b="0">
                <a:solidFill>
                  <a:srgbClr val="5E6B78"/>
                </a:solidFill>
              </a:defRPr>
            </a:lvl7pPr>
            <a:lvl8pPr algn="l">
              <a:defRPr sz="1500" b="0">
                <a:solidFill>
                  <a:srgbClr val="5E6B78"/>
                </a:solidFill>
              </a:defRPr>
            </a:lvl8pPr>
            <a:lvl9pPr algn="l">
              <a:defRPr sz="15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5E6B78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processed network flow records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CE9E6E-2ED8-4D32-8D9A-87DBA30BA14E}"/>
              </a:ext>
            </a:extLst>
          </p:cNvPr>
          <p:cNvSpPr>
            <a:spLocks noGrp="1"/>
          </p:cNvSpPr>
          <p:nvPr/>
        </p:nvSpPr>
        <p:spPr>
          <a:xfrm>
            <a:off x="666750" y="2647950"/>
            <a:ext cx="152400" cy="419100"/>
          </a:xfrm>
          <a:prstGeom prst="rect">
            <a:avLst/>
          </a:prstGeom>
          <a:solidFill>
            <a:srgbClr val="2A9D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C91DCB-CD96-40A2-8C06-E2EDEA23909E}"/>
              </a:ext>
            </a:extLst>
          </p:cNvPr>
          <p:cNvSpPr>
            <a:spLocks noGrp="1"/>
          </p:cNvSpPr>
          <p:nvPr/>
        </p:nvSpPr>
        <p:spPr>
          <a:xfrm>
            <a:off x="971550" y="2647950"/>
            <a:ext cx="1809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650" b="1">
                <a:solidFill>
                  <a:srgbClr val="26323D"/>
                </a:solidFill>
              </a:defRPr>
            </a:defPPr>
            <a:lvl1pPr algn="l">
              <a:defRPr sz="1650" b="1">
                <a:solidFill>
                  <a:srgbClr val="26323D"/>
                </a:solidFill>
              </a:defRPr>
            </a:lvl1pPr>
            <a:lvl2pPr algn="l">
              <a:defRPr sz="1650" b="1">
                <a:solidFill>
                  <a:srgbClr val="26323D"/>
                </a:solidFill>
              </a:defRPr>
            </a:lvl2pPr>
            <a:lvl3pPr algn="l">
              <a:defRPr sz="1650" b="1">
                <a:solidFill>
                  <a:srgbClr val="26323D"/>
                </a:solidFill>
              </a:defRPr>
            </a:lvl3pPr>
            <a:lvl4pPr algn="l">
              <a:defRPr sz="1650" b="1">
                <a:solidFill>
                  <a:srgbClr val="26323D"/>
                </a:solidFill>
              </a:defRPr>
            </a:lvl4pPr>
            <a:lvl5pPr algn="l">
              <a:defRPr sz="1650" b="1">
                <a:solidFill>
                  <a:srgbClr val="26323D"/>
                </a:solidFill>
              </a:defRPr>
            </a:lvl5pPr>
            <a:lvl6pPr algn="l">
              <a:defRPr sz="1650" b="1">
                <a:solidFill>
                  <a:srgbClr val="26323D"/>
                </a:solidFill>
              </a:defRPr>
            </a:lvl6pPr>
            <a:lvl7pPr algn="l">
              <a:defRPr sz="1650" b="1">
                <a:solidFill>
                  <a:srgbClr val="26323D"/>
                </a:solidFill>
              </a:defRPr>
            </a:lvl7pPr>
            <a:lvl8pPr algn="l">
              <a:defRPr sz="1650" b="1">
                <a:solidFill>
                  <a:srgbClr val="26323D"/>
                </a:solidFill>
              </a:defRPr>
            </a:lvl8pPr>
            <a:lvl9pPr algn="l">
              <a:defRPr sz="1650" b="1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650" b="1">
                <a:solidFill>
                  <a:srgbClr val="26323D"/>
                </a:solidFill>
              </a:defRPr>
            </a:pP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BENIGN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8299724-CEBE-4E61-9D74-5FF06F71079C}"/>
              </a:ext>
            </a:extLst>
          </p:cNvPr>
          <p:cNvSpPr>
            <a:spLocks noGrp="1"/>
          </p:cNvSpPr>
          <p:nvPr/>
        </p:nvSpPr>
        <p:spPr>
          <a:xfrm>
            <a:off x="2838450" y="2647950"/>
            <a:ext cx="1428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650" b="0">
                <a:solidFill>
                  <a:srgbClr val="5E6B78"/>
                </a:solidFill>
              </a:defRPr>
            </a:defPPr>
            <a:lvl1pPr algn="r">
              <a:defRPr sz="1650" b="0">
                <a:solidFill>
                  <a:srgbClr val="5E6B78"/>
                </a:solidFill>
              </a:defRPr>
            </a:lvl1pPr>
            <a:lvl2pPr algn="r">
              <a:defRPr sz="1650" b="0">
                <a:solidFill>
                  <a:srgbClr val="5E6B78"/>
                </a:solidFill>
              </a:defRPr>
            </a:lvl2pPr>
            <a:lvl3pPr algn="r">
              <a:defRPr sz="1650" b="0">
                <a:solidFill>
                  <a:srgbClr val="5E6B78"/>
                </a:solidFill>
              </a:defRPr>
            </a:lvl3pPr>
            <a:lvl4pPr algn="r">
              <a:defRPr sz="1650" b="0">
                <a:solidFill>
                  <a:srgbClr val="5E6B78"/>
                </a:solidFill>
              </a:defRPr>
            </a:lvl4pPr>
            <a:lvl5pPr algn="r">
              <a:defRPr sz="1650" b="0">
                <a:solidFill>
                  <a:srgbClr val="5E6B78"/>
                </a:solidFill>
              </a:defRPr>
            </a:lvl5pPr>
            <a:lvl6pPr algn="r">
              <a:defRPr sz="1650" b="0">
                <a:solidFill>
                  <a:srgbClr val="5E6B78"/>
                </a:solidFill>
              </a:defRPr>
            </a:lvl6pPr>
            <a:lvl7pPr algn="r">
              <a:defRPr sz="1650" b="0">
                <a:solidFill>
                  <a:srgbClr val="5E6B78"/>
                </a:solidFill>
              </a:defRPr>
            </a:lvl7pPr>
            <a:lvl8pPr algn="r">
              <a:defRPr sz="1650" b="0">
                <a:solidFill>
                  <a:srgbClr val="5E6B78"/>
                </a:solidFill>
              </a:defRPr>
            </a:lvl8pPr>
            <a:lvl9pPr algn="r">
              <a:defRPr sz="1650" b="0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650" b="0">
                <a:solidFill>
                  <a:srgbClr val="5E6B78"/>
                </a:solidFill>
              </a:defRPr>
            </a:pPr>
            <a:r>
              <a:rPr sz="1650" b="0" dirty="0">
                <a:solidFill>
                  <a:schemeClr val="tx1">
                    <a:lumMod val="95000"/>
                  </a:schemeClr>
                </a:solidFill>
              </a:rPr>
              <a:t>2,095,057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978F87-866B-4481-B1D4-408332FA2EB3}"/>
              </a:ext>
            </a:extLst>
          </p:cNvPr>
          <p:cNvSpPr>
            <a:spLocks noGrp="1"/>
          </p:cNvSpPr>
          <p:nvPr/>
        </p:nvSpPr>
        <p:spPr>
          <a:xfrm>
            <a:off x="666750" y="3314700"/>
            <a:ext cx="152400" cy="419100"/>
          </a:xfrm>
          <a:prstGeom prst="rect">
            <a:avLst/>
          </a:prstGeom>
          <a:solidFill>
            <a:srgbClr val="E57A2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995EEB-D0DC-4484-926B-031A30728047}"/>
              </a:ext>
            </a:extLst>
          </p:cNvPr>
          <p:cNvSpPr>
            <a:spLocks noGrp="1"/>
          </p:cNvSpPr>
          <p:nvPr/>
        </p:nvSpPr>
        <p:spPr>
          <a:xfrm>
            <a:off x="971550" y="3314700"/>
            <a:ext cx="1809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650" b="1">
                <a:solidFill>
                  <a:srgbClr val="26323D"/>
                </a:solidFill>
              </a:defRPr>
            </a:defPPr>
            <a:lvl1pPr algn="l">
              <a:defRPr sz="1650" b="1">
                <a:solidFill>
                  <a:srgbClr val="26323D"/>
                </a:solidFill>
              </a:defRPr>
            </a:lvl1pPr>
            <a:lvl2pPr algn="l">
              <a:defRPr sz="1650" b="1">
                <a:solidFill>
                  <a:srgbClr val="26323D"/>
                </a:solidFill>
              </a:defRPr>
            </a:lvl2pPr>
            <a:lvl3pPr algn="l">
              <a:defRPr sz="1650" b="1">
                <a:solidFill>
                  <a:srgbClr val="26323D"/>
                </a:solidFill>
              </a:defRPr>
            </a:lvl3pPr>
            <a:lvl4pPr algn="l">
              <a:defRPr sz="1650" b="1">
                <a:solidFill>
                  <a:srgbClr val="26323D"/>
                </a:solidFill>
              </a:defRPr>
            </a:lvl4pPr>
            <a:lvl5pPr algn="l">
              <a:defRPr sz="1650" b="1">
                <a:solidFill>
                  <a:srgbClr val="26323D"/>
                </a:solidFill>
              </a:defRPr>
            </a:lvl5pPr>
            <a:lvl6pPr algn="l">
              <a:defRPr sz="1650" b="1">
                <a:solidFill>
                  <a:srgbClr val="26323D"/>
                </a:solidFill>
              </a:defRPr>
            </a:lvl6pPr>
            <a:lvl7pPr algn="l">
              <a:defRPr sz="1650" b="1">
                <a:solidFill>
                  <a:srgbClr val="26323D"/>
                </a:solidFill>
              </a:defRPr>
            </a:lvl7pPr>
            <a:lvl8pPr algn="l">
              <a:defRPr sz="1650" b="1">
                <a:solidFill>
                  <a:srgbClr val="26323D"/>
                </a:solidFill>
              </a:defRPr>
            </a:lvl8pPr>
            <a:lvl9pPr algn="l">
              <a:defRPr sz="1650" b="1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650" b="1">
                <a:solidFill>
                  <a:srgbClr val="26323D"/>
                </a:solidFill>
              </a:defRPr>
            </a:pP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DDoS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FB07B0-C3C3-45FC-8423-1550059497FD}"/>
              </a:ext>
            </a:extLst>
          </p:cNvPr>
          <p:cNvSpPr>
            <a:spLocks noGrp="1"/>
          </p:cNvSpPr>
          <p:nvPr/>
        </p:nvSpPr>
        <p:spPr>
          <a:xfrm>
            <a:off x="2838450" y="3314700"/>
            <a:ext cx="1428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650" b="0">
                <a:solidFill>
                  <a:srgbClr val="5E6B78"/>
                </a:solidFill>
              </a:defRPr>
            </a:defPPr>
            <a:lvl1pPr algn="r">
              <a:defRPr sz="1650" b="0">
                <a:solidFill>
                  <a:srgbClr val="5E6B78"/>
                </a:solidFill>
              </a:defRPr>
            </a:lvl1pPr>
            <a:lvl2pPr algn="r">
              <a:defRPr sz="1650" b="0">
                <a:solidFill>
                  <a:srgbClr val="5E6B78"/>
                </a:solidFill>
              </a:defRPr>
            </a:lvl2pPr>
            <a:lvl3pPr algn="r">
              <a:defRPr sz="1650" b="0">
                <a:solidFill>
                  <a:srgbClr val="5E6B78"/>
                </a:solidFill>
              </a:defRPr>
            </a:lvl3pPr>
            <a:lvl4pPr algn="r">
              <a:defRPr sz="1650" b="0">
                <a:solidFill>
                  <a:srgbClr val="5E6B78"/>
                </a:solidFill>
              </a:defRPr>
            </a:lvl4pPr>
            <a:lvl5pPr algn="r">
              <a:defRPr sz="1650" b="0">
                <a:solidFill>
                  <a:srgbClr val="5E6B78"/>
                </a:solidFill>
              </a:defRPr>
            </a:lvl5pPr>
            <a:lvl6pPr algn="r">
              <a:defRPr sz="1650" b="0">
                <a:solidFill>
                  <a:srgbClr val="5E6B78"/>
                </a:solidFill>
              </a:defRPr>
            </a:lvl6pPr>
            <a:lvl7pPr algn="r">
              <a:defRPr sz="1650" b="0">
                <a:solidFill>
                  <a:srgbClr val="5E6B78"/>
                </a:solidFill>
              </a:defRPr>
            </a:lvl7pPr>
            <a:lvl8pPr algn="r">
              <a:defRPr sz="1650" b="0">
                <a:solidFill>
                  <a:srgbClr val="5E6B78"/>
                </a:solidFill>
              </a:defRPr>
            </a:lvl8pPr>
            <a:lvl9pPr algn="r">
              <a:defRPr sz="1650" b="0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650" b="0">
                <a:solidFill>
                  <a:srgbClr val="5E6B78"/>
                </a:solidFill>
              </a:defRPr>
            </a:pPr>
            <a:r>
              <a:rPr sz="1650" b="0" dirty="0">
                <a:solidFill>
                  <a:schemeClr val="tx1">
                    <a:lumMod val="95000"/>
                  </a:schemeClr>
                </a:solidFill>
              </a:rPr>
              <a:t>128,014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0CF572-75C6-4496-ADF9-286E6D6FA888}"/>
              </a:ext>
            </a:extLst>
          </p:cNvPr>
          <p:cNvSpPr>
            <a:spLocks noGrp="1"/>
          </p:cNvSpPr>
          <p:nvPr/>
        </p:nvSpPr>
        <p:spPr>
          <a:xfrm>
            <a:off x="666750" y="3981450"/>
            <a:ext cx="152400" cy="419100"/>
          </a:xfrm>
          <a:prstGeom prst="rect">
            <a:avLst/>
          </a:prstGeom>
          <a:solidFill>
            <a:srgbClr val="C33C83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C1AD4E-DE96-46E3-BC20-26BA8D68466C}"/>
              </a:ext>
            </a:extLst>
          </p:cNvPr>
          <p:cNvSpPr>
            <a:spLocks noGrp="1"/>
          </p:cNvSpPr>
          <p:nvPr/>
        </p:nvSpPr>
        <p:spPr>
          <a:xfrm>
            <a:off x="971550" y="3981450"/>
            <a:ext cx="1809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650" b="1">
                <a:solidFill>
                  <a:srgbClr val="26323D"/>
                </a:solidFill>
              </a:defRPr>
            </a:defPPr>
            <a:lvl1pPr algn="l">
              <a:defRPr sz="1650" b="1">
                <a:solidFill>
                  <a:srgbClr val="26323D"/>
                </a:solidFill>
              </a:defRPr>
            </a:lvl1pPr>
            <a:lvl2pPr algn="l">
              <a:defRPr sz="1650" b="1">
                <a:solidFill>
                  <a:srgbClr val="26323D"/>
                </a:solidFill>
              </a:defRPr>
            </a:lvl2pPr>
            <a:lvl3pPr algn="l">
              <a:defRPr sz="1650" b="1">
                <a:solidFill>
                  <a:srgbClr val="26323D"/>
                </a:solidFill>
              </a:defRPr>
            </a:lvl3pPr>
            <a:lvl4pPr algn="l">
              <a:defRPr sz="1650" b="1">
                <a:solidFill>
                  <a:srgbClr val="26323D"/>
                </a:solidFill>
              </a:defRPr>
            </a:lvl4pPr>
            <a:lvl5pPr algn="l">
              <a:defRPr sz="1650" b="1">
                <a:solidFill>
                  <a:srgbClr val="26323D"/>
                </a:solidFill>
              </a:defRPr>
            </a:lvl5pPr>
            <a:lvl6pPr algn="l">
              <a:defRPr sz="1650" b="1">
                <a:solidFill>
                  <a:srgbClr val="26323D"/>
                </a:solidFill>
              </a:defRPr>
            </a:lvl6pPr>
            <a:lvl7pPr algn="l">
              <a:defRPr sz="1650" b="1">
                <a:solidFill>
                  <a:srgbClr val="26323D"/>
                </a:solidFill>
              </a:defRPr>
            </a:lvl7pPr>
            <a:lvl8pPr algn="l">
              <a:defRPr sz="1650" b="1">
                <a:solidFill>
                  <a:srgbClr val="26323D"/>
                </a:solidFill>
              </a:defRPr>
            </a:lvl8pPr>
            <a:lvl9pPr algn="l">
              <a:defRPr sz="1650" b="1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650" b="1">
                <a:solidFill>
                  <a:srgbClr val="26323D"/>
                </a:solidFill>
              </a:defRPr>
            </a:pP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Brute Force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C79F4F-0B03-4180-9067-AC9CEB1C3C10}"/>
              </a:ext>
            </a:extLst>
          </p:cNvPr>
          <p:cNvSpPr>
            <a:spLocks noGrp="1"/>
          </p:cNvSpPr>
          <p:nvPr/>
        </p:nvSpPr>
        <p:spPr>
          <a:xfrm>
            <a:off x="2838450" y="3981450"/>
            <a:ext cx="1428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650" b="0">
                <a:solidFill>
                  <a:srgbClr val="5E6B78"/>
                </a:solidFill>
              </a:defRPr>
            </a:defPPr>
            <a:lvl1pPr algn="r">
              <a:defRPr sz="1650" b="0">
                <a:solidFill>
                  <a:srgbClr val="5E6B78"/>
                </a:solidFill>
              </a:defRPr>
            </a:lvl1pPr>
            <a:lvl2pPr algn="r">
              <a:defRPr sz="1650" b="0">
                <a:solidFill>
                  <a:srgbClr val="5E6B78"/>
                </a:solidFill>
              </a:defRPr>
            </a:lvl2pPr>
            <a:lvl3pPr algn="r">
              <a:defRPr sz="1650" b="0">
                <a:solidFill>
                  <a:srgbClr val="5E6B78"/>
                </a:solidFill>
              </a:defRPr>
            </a:lvl3pPr>
            <a:lvl4pPr algn="r">
              <a:defRPr sz="1650" b="0">
                <a:solidFill>
                  <a:srgbClr val="5E6B78"/>
                </a:solidFill>
              </a:defRPr>
            </a:lvl4pPr>
            <a:lvl5pPr algn="r">
              <a:defRPr sz="1650" b="0">
                <a:solidFill>
                  <a:srgbClr val="5E6B78"/>
                </a:solidFill>
              </a:defRPr>
            </a:lvl5pPr>
            <a:lvl6pPr algn="r">
              <a:defRPr sz="1650" b="0">
                <a:solidFill>
                  <a:srgbClr val="5E6B78"/>
                </a:solidFill>
              </a:defRPr>
            </a:lvl6pPr>
            <a:lvl7pPr algn="r">
              <a:defRPr sz="1650" b="0">
                <a:solidFill>
                  <a:srgbClr val="5E6B78"/>
                </a:solidFill>
              </a:defRPr>
            </a:lvl7pPr>
            <a:lvl8pPr algn="r">
              <a:defRPr sz="1650" b="0">
                <a:solidFill>
                  <a:srgbClr val="5E6B78"/>
                </a:solidFill>
              </a:defRPr>
            </a:lvl8pPr>
            <a:lvl9pPr algn="r">
              <a:defRPr sz="1650" b="0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650" b="0">
                <a:solidFill>
                  <a:srgbClr val="5E6B78"/>
                </a:solidFill>
              </a:defRPr>
            </a:pPr>
            <a:r>
              <a:rPr sz="1650" b="0" dirty="0">
                <a:solidFill>
                  <a:schemeClr val="tx1">
                    <a:lumMod val="95000"/>
                  </a:schemeClr>
                </a:solidFill>
              </a:rPr>
              <a:t>10,620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35BDC3-9B65-4B3B-A4C2-F59BE2B3AADA}"/>
              </a:ext>
            </a:extLst>
          </p:cNvPr>
          <p:cNvSpPr>
            <a:spLocks noGrp="1"/>
          </p:cNvSpPr>
          <p:nvPr/>
        </p:nvSpPr>
        <p:spPr>
          <a:xfrm>
            <a:off x="666750" y="4648200"/>
            <a:ext cx="152400" cy="419100"/>
          </a:xfrm>
          <a:prstGeom prst="rect">
            <a:avLst/>
          </a:prstGeom>
          <a:solidFill>
            <a:srgbClr val="2F66B3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7B42DB-4E74-48A5-8F06-918E264CDB7A}"/>
              </a:ext>
            </a:extLst>
          </p:cNvPr>
          <p:cNvSpPr>
            <a:spLocks noGrp="1"/>
          </p:cNvSpPr>
          <p:nvPr/>
        </p:nvSpPr>
        <p:spPr>
          <a:xfrm>
            <a:off x="971550" y="4648200"/>
            <a:ext cx="1809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650" b="1">
                <a:solidFill>
                  <a:srgbClr val="26323D"/>
                </a:solidFill>
              </a:defRPr>
            </a:defPPr>
            <a:lvl1pPr algn="l">
              <a:defRPr sz="1650" b="1">
                <a:solidFill>
                  <a:srgbClr val="26323D"/>
                </a:solidFill>
              </a:defRPr>
            </a:lvl1pPr>
            <a:lvl2pPr algn="l">
              <a:defRPr sz="1650" b="1">
                <a:solidFill>
                  <a:srgbClr val="26323D"/>
                </a:solidFill>
              </a:defRPr>
            </a:lvl2pPr>
            <a:lvl3pPr algn="l">
              <a:defRPr sz="1650" b="1">
                <a:solidFill>
                  <a:srgbClr val="26323D"/>
                </a:solidFill>
              </a:defRPr>
            </a:lvl3pPr>
            <a:lvl4pPr algn="l">
              <a:defRPr sz="1650" b="1">
                <a:solidFill>
                  <a:srgbClr val="26323D"/>
                </a:solidFill>
              </a:defRPr>
            </a:lvl4pPr>
            <a:lvl5pPr algn="l">
              <a:defRPr sz="1650" b="1">
                <a:solidFill>
                  <a:srgbClr val="26323D"/>
                </a:solidFill>
              </a:defRPr>
            </a:lvl5pPr>
            <a:lvl6pPr algn="l">
              <a:defRPr sz="1650" b="1">
                <a:solidFill>
                  <a:srgbClr val="26323D"/>
                </a:solidFill>
              </a:defRPr>
            </a:lvl6pPr>
            <a:lvl7pPr algn="l">
              <a:defRPr sz="1650" b="1">
                <a:solidFill>
                  <a:srgbClr val="26323D"/>
                </a:solidFill>
              </a:defRPr>
            </a:lvl7pPr>
            <a:lvl8pPr algn="l">
              <a:defRPr sz="1650" b="1">
                <a:solidFill>
                  <a:srgbClr val="26323D"/>
                </a:solidFill>
              </a:defRPr>
            </a:lvl8pPr>
            <a:lvl9pPr algn="l">
              <a:defRPr sz="1650" b="1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650" b="1">
                <a:solidFill>
                  <a:srgbClr val="26323D"/>
                </a:solidFill>
              </a:defRPr>
            </a:pP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Port Scan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89E6DB-EBDD-4B3D-8B49-0B4F9C114A1C}"/>
              </a:ext>
            </a:extLst>
          </p:cNvPr>
          <p:cNvSpPr>
            <a:spLocks noGrp="1"/>
          </p:cNvSpPr>
          <p:nvPr/>
        </p:nvSpPr>
        <p:spPr>
          <a:xfrm>
            <a:off x="2838450" y="4648200"/>
            <a:ext cx="1428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650" b="0">
                <a:solidFill>
                  <a:srgbClr val="5E6B78"/>
                </a:solidFill>
              </a:defRPr>
            </a:defPPr>
            <a:lvl1pPr algn="r">
              <a:defRPr sz="1650" b="0">
                <a:solidFill>
                  <a:srgbClr val="5E6B78"/>
                </a:solidFill>
              </a:defRPr>
            </a:lvl1pPr>
            <a:lvl2pPr algn="r">
              <a:defRPr sz="1650" b="0">
                <a:solidFill>
                  <a:srgbClr val="5E6B78"/>
                </a:solidFill>
              </a:defRPr>
            </a:lvl2pPr>
            <a:lvl3pPr algn="r">
              <a:defRPr sz="1650" b="0">
                <a:solidFill>
                  <a:srgbClr val="5E6B78"/>
                </a:solidFill>
              </a:defRPr>
            </a:lvl3pPr>
            <a:lvl4pPr algn="r">
              <a:defRPr sz="1650" b="0">
                <a:solidFill>
                  <a:srgbClr val="5E6B78"/>
                </a:solidFill>
              </a:defRPr>
            </a:lvl4pPr>
            <a:lvl5pPr algn="r">
              <a:defRPr sz="1650" b="0">
                <a:solidFill>
                  <a:srgbClr val="5E6B78"/>
                </a:solidFill>
              </a:defRPr>
            </a:lvl5pPr>
            <a:lvl6pPr algn="r">
              <a:defRPr sz="1650" b="0">
                <a:solidFill>
                  <a:srgbClr val="5E6B78"/>
                </a:solidFill>
              </a:defRPr>
            </a:lvl6pPr>
            <a:lvl7pPr algn="r">
              <a:defRPr sz="1650" b="0">
                <a:solidFill>
                  <a:srgbClr val="5E6B78"/>
                </a:solidFill>
              </a:defRPr>
            </a:lvl7pPr>
            <a:lvl8pPr algn="r">
              <a:defRPr sz="1650" b="0">
                <a:solidFill>
                  <a:srgbClr val="5E6B78"/>
                </a:solidFill>
              </a:defRPr>
            </a:lvl8pPr>
            <a:lvl9pPr algn="r">
              <a:defRPr sz="1650" b="0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650" b="0">
                <a:solidFill>
                  <a:srgbClr val="5E6B78"/>
                </a:solidFill>
              </a:defRPr>
            </a:pPr>
            <a:r>
              <a:rPr sz="1650" b="0" dirty="0">
                <a:solidFill>
                  <a:schemeClr val="tx1">
                    <a:lumMod val="95000"/>
                  </a:schemeClr>
                </a:solidFill>
              </a:rPr>
              <a:t>90,694</a:t>
            </a:r>
          </a:p>
        </p:txBody>
      </p:sp>
      <p:sp>
        <p:nvSpPr>
          <p:cNvPr id="18" name="Straight Connector 17">
            <a:extLst>
              <a:ext uri="{FF2B5EF4-FFF2-40B4-BE49-F238E27FC236}">
                <a16:creationId xmlns:a16="http://schemas.microsoft.com/office/drawing/2014/main" id="{EB05A4B5-C434-429A-9F12-5D85EDA5C240}"/>
              </a:ext>
            </a:extLst>
          </p:cNvPr>
          <p:cNvSpPr>
            <a:spLocks noGrp="1"/>
          </p:cNvSpPr>
          <p:nvPr/>
        </p:nvSpPr>
        <p:spPr>
          <a:xfrm>
            <a:off x="4762500" y="1352550"/>
            <a:ext cx="0" cy="430530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6A0C53BF-1F71-4DE9-8087-60C9470FF8A6}"/>
              </a:ext>
            </a:extLst>
          </p:cNvPr>
          <p:cNvSpPr>
            <a:spLocks noGrp="1"/>
          </p:cNvSpPr>
          <p:nvPr/>
        </p:nvSpPr>
        <p:spPr>
          <a:xfrm>
            <a:off x="5257800" y="2305050"/>
            <a:ext cx="1238250" cy="1238250"/>
          </a:xfrm>
          <a:prstGeom prst="roundRect">
            <a:avLst>
              <a:gd name="adj" fmla="val 4615"/>
            </a:avLst>
          </a:prstGeom>
          <a:solidFill>
            <a:srgbClr val="E8F4F7"/>
          </a:solidFill>
          <a:ln w="9525">
            <a:solidFill>
              <a:srgbClr val="B9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6CBB1C7-A1C7-4F15-AB2D-35EC7BB5956C}"/>
              </a:ext>
            </a:extLst>
          </p:cNvPr>
          <p:cNvSpPr>
            <a:spLocks noGrp="1"/>
          </p:cNvSpPr>
          <p:nvPr/>
        </p:nvSpPr>
        <p:spPr>
          <a:xfrm>
            <a:off x="5334000" y="2457450"/>
            <a:ext cx="10858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550" b="1">
                <a:solidFill>
                  <a:srgbClr val="102F4F"/>
                </a:solidFill>
              </a:defRPr>
            </a:defPPr>
            <a:lvl1pPr algn="ctr">
              <a:defRPr sz="2550" b="1">
                <a:solidFill>
                  <a:srgbClr val="102F4F"/>
                </a:solidFill>
              </a:defRPr>
            </a:lvl1pPr>
            <a:lvl2pPr algn="ctr">
              <a:defRPr sz="2550" b="1">
                <a:solidFill>
                  <a:srgbClr val="102F4F"/>
                </a:solidFill>
              </a:defRPr>
            </a:lvl2pPr>
            <a:lvl3pPr algn="ctr">
              <a:defRPr sz="2550" b="1">
                <a:solidFill>
                  <a:srgbClr val="102F4F"/>
                </a:solidFill>
              </a:defRPr>
            </a:lvl3pPr>
            <a:lvl4pPr algn="ctr">
              <a:defRPr sz="2550" b="1">
                <a:solidFill>
                  <a:srgbClr val="102F4F"/>
                </a:solidFill>
              </a:defRPr>
            </a:lvl4pPr>
            <a:lvl5pPr algn="ctr">
              <a:defRPr sz="2550" b="1">
                <a:solidFill>
                  <a:srgbClr val="102F4F"/>
                </a:solidFill>
              </a:defRPr>
            </a:lvl5pPr>
            <a:lvl6pPr algn="ctr">
              <a:defRPr sz="2550" b="1">
                <a:solidFill>
                  <a:srgbClr val="102F4F"/>
                </a:solidFill>
              </a:defRPr>
            </a:lvl6pPr>
            <a:lvl7pPr algn="ctr">
              <a:defRPr sz="2550" b="1">
                <a:solidFill>
                  <a:srgbClr val="102F4F"/>
                </a:solidFill>
              </a:defRPr>
            </a:lvl7pPr>
            <a:lvl8pPr algn="ctr">
              <a:defRPr sz="2550" b="1">
                <a:solidFill>
                  <a:srgbClr val="102F4F"/>
                </a:solidFill>
              </a:defRPr>
            </a:lvl8pPr>
            <a:lvl9pPr algn="ctr">
              <a:defRPr sz="2550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2550" b="1">
                <a:solidFill>
                  <a:srgbClr val="102F4F"/>
                </a:solidFill>
              </a:defRPr>
            </a:pPr>
            <a:r>
              <a:rPr sz="2550" b="1">
                <a:solidFill>
                  <a:srgbClr val="102F4F"/>
                </a:solidFill>
              </a:rPr>
              <a:t>8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0BBD7CE-D6EC-431D-8B4E-19AACA961E62}"/>
              </a:ext>
            </a:extLst>
          </p:cNvPr>
          <p:cNvSpPr>
            <a:spLocks noGrp="1"/>
          </p:cNvSpPr>
          <p:nvPr/>
        </p:nvSpPr>
        <p:spPr>
          <a:xfrm>
            <a:off x="5343525" y="2981325"/>
            <a:ext cx="10668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75" b="1">
                <a:solidFill>
                  <a:srgbClr val="5E6B78"/>
                </a:solidFill>
              </a:defRPr>
            </a:defPPr>
            <a:lvl1pPr algn="ctr">
              <a:defRPr sz="1275" b="1">
                <a:solidFill>
                  <a:srgbClr val="5E6B78"/>
                </a:solidFill>
              </a:defRPr>
            </a:lvl1pPr>
            <a:lvl2pPr algn="ctr">
              <a:defRPr sz="1275" b="1">
                <a:solidFill>
                  <a:srgbClr val="5E6B78"/>
                </a:solidFill>
              </a:defRPr>
            </a:lvl2pPr>
            <a:lvl3pPr algn="ctr">
              <a:defRPr sz="1275" b="1">
                <a:solidFill>
                  <a:srgbClr val="5E6B78"/>
                </a:solidFill>
              </a:defRPr>
            </a:lvl3pPr>
            <a:lvl4pPr algn="ctr">
              <a:defRPr sz="1275" b="1">
                <a:solidFill>
                  <a:srgbClr val="5E6B78"/>
                </a:solidFill>
              </a:defRPr>
            </a:lvl4pPr>
            <a:lvl5pPr algn="ctr">
              <a:defRPr sz="1275" b="1">
                <a:solidFill>
                  <a:srgbClr val="5E6B78"/>
                </a:solidFill>
              </a:defRPr>
            </a:lvl5pPr>
            <a:lvl6pPr algn="ctr">
              <a:defRPr sz="1275" b="1">
                <a:solidFill>
                  <a:srgbClr val="5E6B78"/>
                </a:solidFill>
              </a:defRPr>
            </a:lvl6pPr>
            <a:lvl7pPr algn="ctr">
              <a:defRPr sz="1275" b="1">
                <a:solidFill>
                  <a:srgbClr val="5E6B78"/>
                </a:solidFill>
              </a:defRPr>
            </a:lvl7pPr>
            <a:lvl8pPr algn="ctr">
              <a:defRPr sz="1275" b="1">
                <a:solidFill>
                  <a:srgbClr val="5E6B78"/>
                </a:solidFill>
              </a:defRPr>
            </a:lvl8pPr>
            <a:lvl9pPr algn="ctr">
              <a:defRPr sz="1275" b="1">
                <a:solidFill>
                  <a:srgbClr val="5E6B78"/>
                </a:solidFill>
              </a:defRPr>
            </a:lvl9pPr>
          </a:lstStyle>
          <a:p>
            <a:pPr>
              <a:defRPr sz="1275" b="1">
                <a:solidFill>
                  <a:srgbClr val="5E6B78"/>
                </a:solidFill>
              </a:defRPr>
            </a:pPr>
            <a:r>
              <a:rPr lang="en-GB" dirty="0"/>
              <a:t>Original CSV Files</a:t>
            </a:r>
            <a:endParaRPr sz="1275" b="1" dirty="0">
              <a:solidFill>
                <a:srgbClr val="5E6B78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0F9CE5C-B5B7-4B3B-AD59-04EAE47BC412}"/>
              </a:ext>
            </a:extLst>
          </p:cNvPr>
          <p:cNvSpPr>
            <a:spLocks noGrp="1"/>
          </p:cNvSpPr>
          <p:nvPr/>
        </p:nvSpPr>
        <p:spPr>
          <a:xfrm>
            <a:off x="6543675" y="2657475"/>
            <a:ext cx="2381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250" b="1">
                <a:solidFill>
                  <a:srgbClr val="29A4B8"/>
                </a:solidFill>
              </a:defRPr>
            </a:defPPr>
            <a:lvl1pPr algn="ctr">
              <a:defRPr sz="2250" b="1">
                <a:solidFill>
                  <a:srgbClr val="29A4B8"/>
                </a:solidFill>
              </a:defRPr>
            </a:lvl1pPr>
            <a:lvl2pPr algn="ctr">
              <a:defRPr sz="2250" b="1">
                <a:solidFill>
                  <a:srgbClr val="29A4B8"/>
                </a:solidFill>
              </a:defRPr>
            </a:lvl2pPr>
            <a:lvl3pPr algn="ctr">
              <a:defRPr sz="2250" b="1">
                <a:solidFill>
                  <a:srgbClr val="29A4B8"/>
                </a:solidFill>
              </a:defRPr>
            </a:lvl3pPr>
            <a:lvl4pPr algn="ctr">
              <a:defRPr sz="2250" b="1">
                <a:solidFill>
                  <a:srgbClr val="29A4B8"/>
                </a:solidFill>
              </a:defRPr>
            </a:lvl4pPr>
            <a:lvl5pPr algn="ctr">
              <a:defRPr sz="2250" b="1">
                <a:solidFill>
                  <a:srgbClr val="29A4B8"/>
                </a:solidFill>
              </a:defRPr>
            </a:lvl5pPr>
            <a:lvl6pPr algn="ctr">
              <a:defRPr sz="2250" b="1">
                <a:solidFill>
                  <a:srgbClr val="29A4B8"/>
                </a:solidFill>
              </a:defRPr>
            </a:lvl6pPr>
            <a:lvl7pPr algn="ctr">
              <a:defRPr sz="2250" b="1">
                <a:solidFill>
                  <a:srgbClr val="29A4B8"/>
                </a:solidFill>
              </a:defRPr>
            </a:lvl7pPr>
            <a:lvl8pPr algn="ctr">
              <a:defRPr sz="2250" b="1">
                <a:solidFill>
                  <a:srgbClr val="29A4B8"/>
                </a:solidFill>
              </a:defRPr>
            </a:lvl8pPr>
            <a:lvl9pPr algn="ctr">
              <a:defRPr sz="2250" b="1">
                <a:solidFill>
                  <a:srgbClr val="29A4B8"/>
                </a:solidFill>
              </a:defRPr>
            </a:lvl9pPr>
          </a:lstStyle>
          <a:p>
            <a:pPr algn="ctr">
              <a:buNone/>
              <a:defRPr sz="2250" b="1">
                <a:solidFill>
                  <a:srgbClr val="29A4B8"/>
                </a:solidFill>
              </a:defRPr>
            </a:pPr>
            <a:r>
              <a:rPr sz="2250" b="1">
                <a:solidFill>
                  <a:srgbClr val="29A4B8"/>
                </a:solidFill>
              </a:rPr>
              <a:t>›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680BDA5-3151-47BA-BED5-2BDA4F150064}"/>
              </a:ext>
            </a:extLst>
          </p:cNvPr>
          <p:cNvSpPr>
            <a:spLocks noGrp="1"/>
          </p:cNvSpPr>
          <p:nvPr/>
        </p:nvSpPr>
        <p:spPr>
          <a:xfrm>
            <a:off x="6819900" y="2305050"/>
            <a:ext cx="1238250" cy="1238250"/>
          </a:xfrm>
          <a:prstGeom prst="roundRect">
            <a:avLst>
              <a:gd name="adj" fmla="val 4615"/>
            </a:avLst>
          </a:prstGeom>
          <a:solidFill>
            <a:srgbClr val="F3F6F9"/>
          </a:solidFill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160A3DF-1997-4301-975C-07AE1A814C88}"/>
              </a:ext>
            </a:extLst>
          </p:cNvPr>
          <p:cNvSpPr>
            <a:spLocks noGrp="1"/>
          </p:cNvSpPr>
          <p:nvPr/>
        </p:nvSpPr>
        <p:spPr>
          <a:xfrm>
            <a:off x="6896100" y="2457450"/>
            <a:ext cx="10858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550" b="1">
                <a:solidFill>
                  <a:srgbClr val="102F4F"/>
                </a:solidFill>
              </a:defRPr>
            </a:defPPr>
            <a:lvl1pPr algn="ctr">
              <a:defRPr sz="2550" b="1">
                <a:solidFill>
                  <a:srgbClr val="102F4F"/>
                </a:solidFill>
              </a:defRPr>
            </a:lvl1pPr>
            <a:lvl2pPr algn="ctr">
              <a:defRPr sz="2550" b="1">
                <a:solidFill>
                  <a:srgbClr val="102F4F"/>
                </a:solidFill>
              </a:defRPr>
            </a:lvl2pPr>
            <a:lvl3pPr algn="ctr">
              <a:defRPr sz="2550" b="1">
                <a:solidFill>
                  <a:srgbClr val="102F4F"/>
                </a:solidFill>
              </a:defRPr>
            </a:lvl3pPr>
            <a:lvl4pPr algn="ctr">
              <a:defRPr sz="2550" b="1">
                <a:solidFill>
                  <a:srgbClr val="102F4F"/>
                </a:solidFill>
              </a:defRPr>
            </a:lvl4pPr>
            <a:lvl5pPr algn="ctr">
              <a:defRPr sz="2550" b="1">
                <a:solidFill>
                  <a:srgbClr val="102F4F"/>
                </a:solidFill>
              </a:defRPr>
            </a:lvl5pPr>
            <a:lvl6pPr algn="ctr">
              <a:defRPr sz="2550" b="1">
                <a:solidFill>
                  <a:srgbClr val="102F4F"/>
                </a:solidFill>
              </a:defRPr>
            </a:lvl6pPr>
            <a:lvl7pPr algn="ctr">
              <a:defRPr sz="2550" b="1">
                <a:solidFill>
                  <a:srgbClr val="102F4F"/>
                </a:solidFill>
              </a:defRPr>
            </a:lvl7pPr>
            <a:lvl8pPr algn="ctr">
              <a:defRPr sz="2550" b="1">
                <a:solidFill>
                  <a:srgbClr val="102F4F"/>
                </a:solidFill>
              </a:defRPr>
            </a:lvl8pPr>
            <a:lvl9pPr algn="ctr">
              <a:defRPr sz="2550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2550" b="1">
                <a:solidFill>
                  <a:srgbClr val="102F4F"/>
                </a:solidFill>
              </a:defRPr>
            </a:pPr>
            <a:r>
              <a:rPr sz="2550" b="1">
                <a:solidFill>
                  <a:srgbClr val="102F4F"/>
                </a:solidFill>
              </a:rPr>
              <a:t>4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1F02AD6-28D0-434A-AD44-C2C95C320DDB}"/>
              </a:ext>
            </a:extLst>
          </p:cNvPr>
          <p:cNvSpPr>
            <a:spLocks noGrp="1"/>
          </p:cNvSpPr>
          <p:nvPr/>
        </p:nvSpPr>
        <p:spPr>
          <a:xfrm>
            <a:off x="6905625" y="2981325"/>
            <a:ext cx="10668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75" b="1">
                <a:solidFill>
                  <a:srgbClr val="5E6B78"/>
                </a:solidFill>
              </a:defRPr>
            </a:defPPr>
            <a:lvl1pPr algn="ctr">
              <a:defRPr sz="1275" b="1">
                <a:solidFill>
                  <a:srgbClr val="5E6B78"/>
                </a:solidFill>
              </a:defRPr>
            </a:lvl1pPr>
            <a:lvl2pPr algn="ctr">
              <a:defRPr sz="1275" b="1">
                <a:solidFill>
                  <a:srgbClr val="5E6B78"/>
                </a:solidFill>
              </a:defRPr>
            </a:lvl2pPr>
            <a:lvl3pPr algn="ctr">
              <a:defRPr sz="1275" b="1">
                <a:solidFill>
                  <a:srgbClr val="5E6B78"/>
                </a:solidFill>
              </a:defRPr>
            </a:lvl3pPr>
            <a:lvl4pPr algn="ctr">
              <a:defRPr sz="1275" b="1">
                <a:solidFill>
                  <a:srgbClr val="5E6B78"/>
                </a:solidFill>
              </a:defRPr>
            </a:lvl4pPr>
            <a:lvl5pPr algn="ctr">
              <a:defRPr sz="1275" b="1">
                <a:solidFill>
                  <a:srgbClr val="5E6B78"/>
                </a:solidFill>
              </a:defRPr>
            </a:lvl5pPr>
            <a:lvl6pPr algn="ctr">
              <a:defRPr sz="1275" b="1">
                <a:solidFill>
                  <a:srgbClr val="5E6B78"/>
                </a:solidFill>
              </a:defRPr>
            </a:lvl6pPr>
            <a:lvl7pPr algn="ctr">
              <a:defRPr sz="1275" b="1">
                <a:solidFill>
                  <a:srgbClr val="5E6B78"/>
                </a:solidFill>
              </a:defRPr>
            </a:lvl7pPr>
            <a:lvl8pPr algn="ctr">
              <a:defRPr sz="1275" b="1">
                <a:solidFill>
                  <a:srgbClr val="5E6B78"/>
                </a:solidFill>
              </a:defRPr>
            </a:lvl8pPr>
            <a:lvl9pPr algn="ctr">
              <a:defRPr sz="1275" b="1">
                <a:solidFill>
                  <a:srgbClr val="5E6B78"/>
                </a:solidFill>
              </a:defRPr>
            </a:lvl9pPr>
          </a:lstStyle>
          <a:p>
            <a:pPr>
              <a:defRPr sz="1275" b="1">
                <a:solidFill>
                  <a:srgbClr val="5E6B78"/>
                </a:solidFill>
              </a:defRPr>
            </a:pPr>
            <a:r>
              <a:rPr lang="en-GB" dirty="0"/>
              <a:t>Traffic Classes </a:t>
            </a:r>
            <a:endParaRPr sz="1275" b="1" dirty="0">
              <a:solidFill>
                <a:srgbClr val="5E6B78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702825D-D280-4289-9700-88A76C0275B0}"/>
              </a:ext>
            </a:extLst>
          </p:cNvPr>
          <p:cNvSpPr>
            <a:spLocks noGrp="1"/>
          </p:cNvSpPr>
          <p:nvPr/>
        </p:nvSpPr>
        <p:spPr>
          <a:xfrm>
            <a:off x="8105775" y="2657475"/>
            <a:ext cx="2381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250" b="1">
                <a:solidFill>
                  <a:srgbClr val="29A4B8"/>
                </a:solidFill>
              </a:defRPr>
            </a:defPPr>
            <a:lvl1pPr algn="ctr">
              <a:defRPr sz="2250" b="1">
                <a:solidFill>
                  <a:srgbClr val="29A4B8"/>
                </a:solidFill>
              </a:defRPr>
            </a:lvl1pPr>
            <a:lvl2pPr algn="ctr">
              <a:defRPr sz="2250" b="1">
                <a:solidFill>
                  <a:srgbClr val="29A4B8"/>
                </a:solidFill>
              </a:defRPr>
            </a:lvl2pPr>
            <a:lvl3pPr algn="ctr">
              <a:defRPr sz="2250" b="1">
                <a:solidFill>
                  <a:srgbClr val="29A4B8"/>
                </a:solidFill>
              </a:defRPr>
            </a:lvl3pPr>
            <a:lvl4pPr algn="ctr">
              <a:defRPr sz="2250" b="1">
                <a:solidFill>
                  <a:srgbClr val="29A4B8"/>
                </a:solidFill>
              </a:defRPr>
            </a:lvl4pPr>
            <a:lvl5pPr algn="ctr">
              <a:defRPr sz="2250" b="1">
                <a:solidFill>
                  <a:srgbClr val="29A4B8"/>
                </a:solidFill>
              </a:defRPr>
            </a:lvl5pPr>
            <a:lvl6pPr algn="ctr">
              <a:defRPr sz="2250" b="1">
                <a:solidFill>
                  <a:srgbClr val="29A4B8"/>
                </a:solidFill>
              </a:defRPr>
            </a:lvl6pPr>
            <a:lvl7pPr algn="ctr">
              <a:defRPr sz="2250" b="1">
                <a:solidFill>
                  <a:srgbClr val="29A4B8"/>
                </a:solidFill>
              </a:defRPr>
            </a:lvl7pPr>
            <a:lvl8pPr algn="ctr">
              <a:defRPr sz="2250" b="1">
                <a:solidFill>
                  <a:srgbClr val="29A4B8"/>
                </a:solidFill>
              </a:defRPr>
            </a:lvl8pPr>
            <a:lvl9pPr algn="ctr">
              <a:defRPr sz="2250" b="1">
                <a:solidFill>
                  <a:srgbClr val="29A4B8"/>
                </a:solidFill>
              </a:defRPr>
            </a:lvl9pPr>
          </a:lstStyle>
          <a:p>
            <a:pPr algn="ctr">
              <a:buNone/>
              <a:defRPr sz="2250" b="1">
                <a:solidFill>
                  <a:srgbClr val="29A4B8"/>
                </a:solidFill>
              </a:defRPr>
            </a:pPr>
            <a:r>
              <a:rPr sz="2250" b="1">
                <a:solidFill>
                  <a:srgbClr val="29A4B8"/>
                </a:solidFill>
              </a:rPr>
              <a:t>›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F89E3753-BF21-42A9-97BA-85B8FCBEADE2}"/>
              </a:ext>
            </a:extLst>
          </p:cNvPr>
          <p:cNvSpPr>
            <a:spLocks noGrp="1"/>
          </p:cNvSpPr>
          <p:nvPr/>
        </p:nvSpPr>
        <p:spPr>
          <a:xfrm>
            <a:off x="8382000" y="2305050"/>
            <a:ext cx="1238250" cy="1238250"/>
          </a:xfrm>
          <a:prstGeom prst="roundRect">
            <a:avLst>
              <a:gd name="adj" fmla="val 4615"/>
            </a:avLst>
          </a:prstGeom>
          <a:solidFill>
            <a:srgbClr val="E8F4F7"/>
          </a:solidFill>
          <a:ln w="9525">
            <a:solidFill>
              <a:srgbClr val="B9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EDC20A-AF92-4A07-91F8-E1E72B9E85D2}"/>
              </a:ext>
            </a:extLst>
          </p:cNvPr>
          <p:cNvSpPr>
            <a:spLocks noGrp="1"/>
          </p:cNvSpPr>
          <p:nvPr/>
        </p:nvSpPr>
        <p:spPr>
          <a:xfrm>
            <a:off x="8458200" y="2457450"/>
            <a:ext cx="10858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550" b="1">
                <a:solidFill>
                  <a:srgbClr val="102F4F"/>
                </a:solidFill>
              </a:defRPr>
            </a:defPPr>
            <a:lvl1pPr algn="ctr">
              <a:defRPr sz="2550" b="1">
                <a:solidFill>
                  <a:srgbClr val="102F4F"/>
                </a:solidFill>
              </a:defRPr>
            </a:lvl1pPr>
            <a:lvl2pPr algn="ctr">
              <a:defRPr sz="2550" b="1">
                <a:solidFill>
                  <a:srgbClr val="102F4F"/>
                </a:solidFill>
              </a:defRPr>
            </a:lvl2pPr>
            <a:lvl3pPr algn="ctr">
              <a:defRPr sz="2550" b="1">
                <a:solidFill>
                  <a:srgbClr val="102F4F"/>
                </a:solidFill>
              </a:defRPr>
            </a:lvl3pPr>
            <a:lvl4pPr algn="ctr">
              <a:defRPr sz="2550" b="1">
                <a:solidFill>
                  <a:srgbClr val="102F4F"/>
                </a:solidFill>
              </a:defRPr>
            </a:lvl4pPr>
            <a:lvl5pPr algn="ctr">
              <a:defRPr sz="2550" b="1">
                <a:solidFill>
                  <a:srgbClr val="102F4F"/>
                </a:solidFill>
              </a:defRPr>
            </a:lvl5pPr>
            <a:lvl6pPr algn="ctr">
              <a:defRPr sz="2550" b="1">
                <a:solidFill>
                  <a:srgbClr val="102F4F"/>
                </a:solidFill>
              </a:defRPr>
            </a:lvl6pPr>
            <a:lvl7pPr algn="ctr">
              <a:defRPr sz="2550" b="1">
                <a:solidFill>
                  <a:srgbClr val="102F4F"/>
                </a:solidFill>
              </a:defRPr>
            </a:lvl7pPr>
            <a:lvl8pPr algn="ctr">
              <a:defRPr sz="2550" b="1">
                <a:solidFill>
                  <a:srgbClr val="102F4F"/>
                </a:solidFill>
              </a:defRPr>
            </a:lvl8pPr>
            <a:lvl9pPr algn="ctr">
              <a:defRPr sz="2550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2550" b="1">
                <a:solidFill>
                  <a:srgbClr val="102F4F"/>
                </a:solidFill>
              </a:defRPr>
            </a:pPr>
            <a:r>
              <a:rPr sz="2550" b="1">
                <a:solidFill>
                  <a:srgbClr val="102F4F"/>
                </a:solidFill>
              </a:rPr>
              <a:t>65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E3075DC-18D4-4C22-8687-FA8BC756FCD6}"/>
              </a:ext>
            </a:extLst>
          </p:cNvPr>
          <p:cNvSpPr>
            <a:spLocks noGrp="1"/>
          </p:cNvSpPr>
          <p:nvPr/>
        </p:nvSpPr>
        <p:spPr>
          <a:xfrm>
            <a:off x="8467725" y="2981325"/>
            <a:ext cx="10668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75" b="1">
                <a:solidFill>
                  <a:srgbClr val="5E6B78"/>
                </a:solidFill>
              </a:defRPr>
            </a:defPPr>
            <a:lvl1pPr algn="ctr">
              <a:defRPr sz="1275" b="1">
                <a:solidFill>
                  <a:srgbClr val="5E6B78"/>
                </a:solidFill>
              </a:defRPr>
            </a:lvl1pPr>
            <a:lvl2pPr algn="ctr">
              <a:defRPr sz="1275" b="1">
                <a:solidFill>
                  <a:srgbClr val="5E6B78"/>
                </a:solidFill>
              </a:defRPr>
            </a:lvl2pPr>
            <a:lvl3pPr algn="ctr">
              <a:defRPr sz="1275" b="1">
                <a:solidFill>
                  <a:srgbClr val="5E6B78"/>
                </a:solidFill>
              </a:defRPr>
            </a:lvl3pPr>
            <a:lvl4pPr algn="ctr">
              <a:defRPr sz="1275" b="1">
                <a:solidFill>
                  <a:srgbClr val="5E6B78"/>
                </a:solidFill>
              </a:defRPr>
            </a:lvl4pPr>
            <a:lvl5pPr algn="ctr">
              <a:defRPr sz="1275" b="1">
                <a:solidFill>
                  <a:srgbClr val="5E6B78"/>
                </a:solidFill>
              </a:defRPr>
            </a:lvl5pPr>
            <a:lvl6pPr algn="ctr">
              <a:defRPr sz="1275" b="1">
                <a:solidFill>
                  <a:srgbClr val="5E6B78"/>
                </a:solidFill>
              </a:defRPr>
            </a:lvl6pPr>
            <a:lvl7pPr algn="ctr">
              <a:defRPr sz="1275" b="1">
                <a:solidFill>
                  <a:srgbClr val="5E6B78"/>
                </a:solidFill>
              </a:defRPr>
            </a:lvl7pPr>
            <a:lvl8pPr algn="ctr">
              <a:defRPr sz="1275" b="1">
                <a:solidFill>
                  <a:srgbClr val="5E6B78"/>
                </a:solidFill>
              </a:defRPr>
            </a:lvl8pPr>
            <a:lvl9pPr algn="ctr">
              <a:defRPr sz="1275" b="1">
                <a:solidFill>
                  <a:srgbClr val="5E6B78"/>
                </a:solidFill>
              </a:defRPr>
            </a:lvl9pPr>
          </a:lstStyle>
          <a:p>
            <a:pPr>
              <a:defRPr sz="1275" b="1">
                <a:solidFill>
                  <a:srgbClr val="5E6B78"/>
                </a:solidFill>
              </a:defRPr>
            </a:pPr>
            <a:r>
              <a:rPr lang="en-GB" dirty="0"/>
              <a:t>Selected Features</a:t>
            </a:r>
            <a:endParaRPr sz="1275" b="1" dirty="0">
              <a:solidFill>
                <a:srgbClr val="5E6B78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83F6821-474E-4F2C-8792-ACABECE2EF1A}"/>
              </a:ext>
            </a:extLst>
          </p:cNvPr>
          <p:cNvSpPr>
            <a:spLocks noGrp="1"/>
          </p:cNvSpPr>
          <p:nvPr/>
        </p:nvSpPr>
        <p:spPr>
          <a:xfrm>
            <a:off x="9667875" y="2657475"/>
            <a:ext cx="2381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250" b="1">
                <a:solidFill>
                  <a:srgbClr val="29A4B8"/>
                </a:solidFill>
              </a:defRPr>
            </a:defPPr>
            <a:lvl1pPr algn="ctr">
              <a:defRPr sz="2250" b="1">
                <a:solidFill>
                  <a:srgbClr val="29A4B8"/>
                </a:solidFill>
              </a:defRPr>
            </a:lvl1pPr>
            <a:lvl2pPr algn="ctr">
              <a:defRPr sz="2250" b="1">
                <a:solidFill>
                  <a:srgbClr val="29A4B8"/>
                </a:solidFill>
              </a:defRPr>
            </a:lvl2pPr>
            <a:lvl3pPr algn="ctr">
              <a:defRPr sz="2250" b="1">
                <a:solidFill>
                  <a:srgbClr val="29A4B8"/>
                </a:solidFill>
              </a:defRPr>
            </a:lvl3pPr>
            <a:lvl4pPr algn="ctr">
              <a:defRPr sz="2250" b="1">
                <a:solidFill>
                  <a:srgbClr val="29A4B8"/>
                </a:solidFill>
              </a:defRPr>
            </a:lvl4pPr>
            <a:lvl5pPr algn="ctr">
              <a:defRPr sz="2250" b="1">
                <a:solidFill>
                  <a:srgbClr val="29A4B8"/>
                </a:solidFill>
              </a:defRPr>
            </a:lvl5pPr>
            <a:lvl6pPr algn="ctr">
              <a:defRPr sz="2250" b="1">
                <a:solidFill>
                  <a:srgbClr val="29A4B8"/>
                </a:solidFill>
              </a:defRPr>
            </a:lvl6pPr>
            <a:lvl7pPr algn="ctr">
              <a:defRPr sz="2250" b="1">
                <a:solidFill>
                  <a:srgbClr val="29A4B8"/>
                </a:solidFill>
              </a:defRPr>
            </a:lvl7pPr>
            <a:lvl8pPr algn="ctr">
              <a:defRPr sz="2250" b="1">
                <a:solidFill>
                  <a:srgbClr val="29A4B8"/>
                </a:solidFill>
              </a:defRPr>
            </a:lvl8pPr>
            <a:lvl9pPr algn="ctr">
              <a:defRPr sz="2250" b="1">
                <a:solidFill>
                  <a:srgbClr val="29A4B8"/>
                </a:solidFill>
              </a:defRPr>
            </a:lvl9pPr>
          </a:lstStyle>
          <a:p>
            <a:pPr algn="ctr">
              <a:buNone/>
              <a:defRPr sz="2250" b="1">
                <a:solidFill>
                  <a:srgbClr val="29A4B8"/>
                </a:solidFill>
              </a:defRPr>
            </a:pPr>
            <a:r>
              <a:rPr sz="2250" b="1">
                <a:solidFill>
                  <a:srgbClr val="29A4B8"/>
                </a:solidFill>
              </a:rPr>
              <a:t>›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CC675526-1873-4FF5-A417-ABD4B9F0B4F5}"/>
              </a:ext>
            </a:extLst>
          </p:cNvPr>
          <p:cNvSpPr>
            <a:spLocks noGrp="1"/>
          </p:cNvSpPr>
          <p:nvPr/>
        </p:nvSpPr>
        <p:spPr>
          <a:xfrm>
            <a:off x="9944100" y="2305050"/>
            <a:ext cx="1238250" cy="1238250"/>
          </a:xfrm>
          <a:prstGeom prst="roundRect">
            <a:avLst>
              <a:gd name="adj" fmla="val 4615"/>
            </a:avLst>
          </a:prstGeom>
          <a:solidFill>
            <a:srgbClr val="F3F6F9"/>
          </a:solidFill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8243578-E19E-4B17-91F1-A5155FE2D901}"/>
              </a:ext>
            </a:extLst>
          </p:cNvPr>
          <p:cNvSpPr>
            <a:spLocks noGrp="1"/>
          </p:cNvSpPr>
          <p:nvPr/>
        </p:nvSpPr>
        <p:spPr>
          <a:xfrm>
            <a:off x="10020300" y="2457450"/>
            <a:ext cx="10858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550" b="1">
                <a:solidFill>
                  <a:srgbClr val="102F4F"/>
                </a:solidFill>
              </a:defRPr>
            </a:defPPr>
            <a:lvl1pPr algn="ctr">
              <a:defRPr sz="2550" b="1">
                <a:solidFill>
                  <a:srgbClr val="102F4F"/>
                </a:solidFill>
              </a:defRPr>
            </a:lvl1pPr>
            <a:lvl2pPr algn="ctr">
              <a:defRPr sz="2550" b="1">
                <a:solidFill>
                  <a:srgbClr val="102F4F"/>
                </a:solidFill>
              </a:defRPr>
            </a:lvl2pPr>
            <a:lvl3pPr algn="ctr">
              <a:defRPr sz="2550" b="1">
                <a:solidFill>
                  <a:srgbClr val="102F4F"/>
                </a:solidFill>
              </a:defRPr>
            </a:lvl3pPr>
            <a:lvl4pPr algn="ctr">
              <a:defRPr sz="2550" b="1">
                <a:solidFill>
                  <a:srgbClr val="102F4F"/>
                </a:solidFill>
              </a:defRPr>
            </a:lvl4pPr>
            <a:lvl5pPr algn="ctr">
              <a:defRPr sz="2550" b="1">
                <a:solidFill>
                  <a:srgbClr val="102F4F"/>
                </a:solidFill>
              </a:defRPr>
            </a:lvl5pPr>
            <a:lvl6pPr algn="ctr">
              <a:defRPr sz="2550" b="1">
                <a:solidFill>
                  <a:srgbClr val="102F4F"/>
                </a:solidFill>
              </a:defRPr>
            </a:lvl6pPr>
            <a:lvl7pPr algn="ctr">
              <a:defRPr sz="2550" b="1">
                <a:solidFill>
                  <a:srgbClr val="102F4F"/>
                </a:solidFill>
              </a:defRPr>
            </a:lvl7pPr>
            <a:lvl8pPr algn="ctr">
              <a:defRPr sz="2550" b="1">
                <a:solidFill>
                  <a:srgbClr val="102F4F"/>
                </a:solidFill>
              </a:defRPr>
            </a:lvl8pPr>
            <a:lvl9pPr algn="ctr">
              <a:defRPr sz="2550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2550" b="1">
                <a:solidFill>
                  <a:srgbClr val="102F4F"/>
                </a:solidFill>
              </a:defRPr>
            </a:pPr>
            <a:r>
              <a:rPr sz="2550" b="1">
                <a:solidFill>
                  <a:srgbClr val="102F4F"/>
                </a:solidFill>
              </a:rPr>
              <a:t>80/20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76CF134-0365-4928-B7B2-E7614B7592FB}"/>
              </a:ext>
            </a:extLst>
          </p:cNvPr>
          <p:cNvSpPr>
            <a:spLocks noGrp="1"/>
          </p:cNvSpPr>
          <p:nvPr/>
        </p:nvSpPr>
        <p:spPr>
          <a:xfrm>
            <a:off x="10029825" y="2981325"/>
            <a:ext cx="10668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75" b="1">
                <a:solidFill>
                  <a:srgbClr val="5E6B78"/>
                </a:solidFill>
              </a:defRPr>
            </a:defPPr>
            <a:lvl1pPr algn="ctr">
              <a:defRPr sz="1275" b="1">
                <a:solidFill>
                  <a:srgbClr val="5E6B78"/>
                </a:solidFill>
              </a:defRPr>
            </a:lvl1pPr>
            <a:lvl2pPr algn="ctr">
              <a:defRPr sz="1275" b="1">
                <a:solidFill>
                  <a:srgbClr val="5E6B78"/>
                </a:solidFill>
              </a:defRPr>
            </a:lvl2pPr>
            <a:lvl3pPr algn="ctr">
              <a:defRPr sz="1275" b="1">
                <a:solidFill>
                  <a:srgbClr val="5E6B78"/>
                </a:solidFill>
              </a:defRPr>
            </a:lvl3pPr>
            <a:lvl4pPr algn="ctr">
              <a:defRPr sz="1275" b="1">
                <a:solidFill>
                  <a:srgbClr val="5E6B78"/>
                </a:solidFill>
              </a:defRPr>
            </a:lvl4pPr>
            <a:lvl5pPr algn="ctr">
              <a:defRPr sz="1275" b="1">
                <a:solidFill>
                  <a:srgbClr val="5E6B78"/>
                </a:solidFill>
              </a:defRPr>
            </a:lvl5pPr>
            <a:lvl6pPr algn="ctr">
              <a:defRPr sz="1275" b="1">
                <a:solidFill>
                  <a:srgbClr val="5E6B78"/>
                </a:solidFill>
              </a:defRPr>
            </a:lvl6pPr>
            <a:lvl7pPr algn="ctr">
              <a:defRPr sz="1275" b="1">
                <a:solidFill>
                  <a:srgbClr val="5E6B78"/>
                </a:solidFill>
              </a:defRPr>
            </a:lvl7pPr>
            <a:lvl8pPr algn="ctr">
              <a:defRPr sz="1275" b="1">
                <a:solidFill>
                  <a:srgbClr val="5E6B78"/>
                </a:solidFill>
              </a:defRPr>
            </a:lvl8pPr>
            <a:lvl9pPr algn="ctr">
              <a:defRPr sz="1275" b="1">
                <a:solidFill>
                  <a:srgbClr val="5E6B78"/>
                </a:solidFill>
              </a:defRPr>
            </a:lvl9pPr>
          </a:lstStyle>
          <a:p>
            <a:pPr>
              <a:defRPr sz="1275" b="1">
                <a:solidFill>
                  <a:srgbClr val="5E6B78"/>
                </a:solidFill>
              </a:defRPr>
            </a:pPr>
            <a:r>
              <a:rPr lang="en-GB" dirty="0"/>
              <a:t>Train/Test Split</a:t>
            </a:r>
            <a:endParaRPr sz="1275" b="1" dirty="0">
              <a:solidFill>
                <a:srgbClr val="5E6B78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74BBE12-1265-4957-8300-D983B561C45E}"/>
              </a:ext>
            </a:extLst>
          </p:cNvPr>
          <p:cNvSpPr>
            <a:spLocks noGrp="1"/>
          </p:cNvSpPr>
          <p:nvPr/>
        </p:nvSpPr>
        <p:spPr>
          <a:xfrm>
            <a:off x="5257800" y="3943350"/>
            <a:ext cx="2476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102F4F"/>
                </a:solidFill>
              </a:defRPr>
            </a:defPPr>
            <a:lvl1pPr algn="l">
              <a:defRPr sz="1725" b="1">
                <a:solidFill>
                  <a:srgbClr val="102F4F"/>
                </a:solidFill>
              </a:defRPr>
            </a:lvl1pPr>
            <a:lvl2pPr algn="l">
              <a:defRPr sz="1725" b="1">
                <a:solidFill>
                  <a:srgbClr val="102F4F"/>
                </a:solidFill>
              </a:defRPr>
            </a:lvl2pPr>
            <a:lvl3pPr algn="l">
              <a:defRPr sz="1725" b="1">
                <a:solidFill>
                  <a:srgbClr val="102F4F"/>
                </a:solidFill>
              </a:defRPr>
            </a:lvl3pPr>
            <a:lvl4pPr algn="l">
              <a:defRPr sz="1725" b="1">
                <a:solidFill>
                  <a:srgbClr val="102F4F"/>
                </a:solidFill>
              </a:defRPr>
            </a:lvl4pPr>
            <a:lvl5pPr algn="l">
              <a:defRPr sz="1725" b="1">
                <a:solidFill>
                  <a:srgbClr val="102F4F"/>
                </a:solidFill>
              </a:defRPr>
            </a:lvl5pPr>
            <a:lvl6pPr algn="l">
              <a:defRPr sz="1725" b="1">
                <a:solidFill>
                  <a:srgbClr val="102F4F"/>
                </a:solidFill>
              </a:defRPr>
            </a:lvl6pPr>
            <a:lvl7pPr algn="l">
              <a:defRPr sz="1725" b="1">
                <a:solidFill>
                  <a:srgbClr val="102F4F"/>
                </a:solidFill>
              </a:defRPr>
            </a:lvl7pPr>
            <a:lvl8pPr algn="l">
              <a:defRPr sz="1725" b="1">
                <a:solidFill>
                  <a:srgbClr val="102F4F"/>
                </a:solidFill>
              </a:defRPr>
            </a:lvl8pPr>
            <a:lvl9pPr algn="l">
              <a:defRPr sz="17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1725" b="1">
                <a:solidFill>
                  <a:srgbClr val="102F4F"/>
                </a:solidFill>
              </a:defRPr>
            </a:pPr>
            <a:r>
              <a:rPr lang="en-GB" sz="1725" b="1" dirty="0">
                <a:solidFill>
                  <a:schemeClr val="tx1">
                    <a:lumMod val="95000"/>
                  </a:schemeClr>
                </a:solidFill>
              </a:rPr>
              <a:t>Data </a:t>
            </a:r>
            <a:r>
              <a:rPr sz="1725" b="1" dirty="0">
                <a:solidFill>
                  <a:schemeClr val="tx1">
                    <a:lumMod val="95000"/>
                  </a:schemeClr>
                </a:solidFill>
              </a:rPr>
              <a:t>Preparation 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FDC8B40F-A937-47DC-9305-8DB67D12B7C1}"/>
              </a:ext>
            </a:extLst>
          </p:cNvPr>
          <p:cNvSpPr>
            <a:spLocks noGrp="1"/>
          </p:cNvSpPr>
          <p:nvPr/>
        </p:nvSpPr>
        <p:spPr>
          <a:xfrm>
            <a:off x="5257800" y="4448175"/>
            <a:ext cx="95250" cy="95250"/>
          </a:xfrm>
          <a:prstGeom prst="roundRect">
            <a:avLst>
              <a:gd name="adj" fmla="val 50000"/>
            </a:avLst>
          </a:prstGeom>
          <a:solidFill>
            <a:srgbClr val="29A4B8"/>
          </a:solidFill>
          <a:ln w="9525">
            <a:solidFill>
              <a:srgbClr val="29A4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6991DE1-2AA2-4025-B75F-2D11C7537486}"/>
              </a:ext>
            </a:extLst>
          </p:cNvPr>
          <p:cNvSpPr>
            <a:spLocks noGrp="1"/>
          </p:cNvSpPr>
          <p:nvPr/>
        </p:nvSpPr>
        <p:spPr>
          <a:xfrm>
            <a:off x="5486400" y="4352925"/>
            <a:ext cx="52006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Standardised labels into four traffic categories.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E884AB89-EC19-44BF-8A25-CD72700C9E4D}"/>
              </a:ext>
            </a:extLst>
          </p:cNvPr>
          <p:cNvSpPr>
            <a:spLocks noGrp="1"/>
          </p:cNvSpPr>
          <p:nvPr/>
        </p:nvSpPr>
        <p:spPr>
          <a:xfrm>
            <a:off x="5257800" y="4981575"/>
            <a:ext cx="95250" cy="95250"/>
          </a:xfrm>
          <a:prstGeom prst="roundRect">
            <a:avLst>
              <a:gd name="adj" fmla="val 50000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37B0372-74D4-4B69-9173-C35630BCAFE8}"/>
              </a:ext>
            </a:extLst>
          </p:cNvPr>
          <p:cNvSpPr>
            <a:spLocks noGrp="1"/>
          </p:cNvSpPr>
          <p:nvPr/>
        </p:nvSpPr>
        <p:spPr>
          <a:xfrm>
            <a:off x="5486400" y="4886325"/>
            <a:ext cx="53911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Checked for invalid values, duplicates and unnecessary features.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055E780-F83D-4F20-8B3C-B8DA380171A1}"/>
              </a:ext>
            </a:extLst>
          </p:cNvPr>
          <p:cNvSpPr>
            <a:spLocks noGrp="1"/>
          </p:cNvSpPr>
          <p:nvPr/>
        </p:nvSpPr>
        <p:spPr>
          <a:xfrm>
            <a:off x="5257800" y="5572125"/>
            <a:ext cx="56769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275" b="0">
                <a:solidFill>
                  <a:srgbClr val="5E6B78"/>
                </a:solidFill>
              </a:defRPr>
            </a:defPPr>
            <a:lvl1pPr algn="l">
              <a:defRPr sz="1275" b="0">
                <a:solidFill>
                  <a:srgbClr val="5E6B78"/>
                </a:solidFill>
              </a:defRPr>
            </a:lvl1pPr>
            <a:lvl2pPr algn="l">
              <a:defRPr sz="1275" b="0">
                <a:solidFill>
                  <a:srgbClr val="5E6B78"/>
                </a:solidFill>
              </a:defRPr>
            </a:lvl2pPr>
            <a:lvl3pPr algn="l">
              <a:defRPr sz="1275" b="0">
                <a:solidFill>
                  <a:srgbClr val="5E6B78"/>
                </a:solidFill>
              </a:defRPr>
            </a:lvl3pPr>
            <a:lvl4pPr algn="l">
              <a:defRPr sz="1275" b="0">
                <a:solidFill>
                  <a:srgbClr val="5E6B78"/>
                </a:solidFill>
              </a:defRPr>
            </a:lvl4pPr>
            <a:lvl5pPr algn="l">
              <a:defRPr sz="1275" b="0">
                <a:solidFill>
                  <a:srgbClr val="5E6B78"/>
                </a:solidFill>
              </a:defRPr>
            </a:lvl5pPr>
            <a:lvl6pPr algn="l">
              <a:defRPr sz="1275" b="0">
                <a:solidFill>
                  <a:srgbClr val="5E6B78"/>
                </a:solidFill>
              </a:defRPr>
            </a:lvl6pPr>
            <a:lvl7pPr algn="l">
              <a:defRPr sz="1275" b="0">
                <a:solidFill>
                  <a:srgbClr val="5E6B78"/>
                </a:solidFill>
              </a:defRPr>
            </a:lvl7pPr>
            <a:lvl8pPr algn="l">
              <a:defRPr sz="1275" b="0">
                <a:solidFill>
                  <a:srgbClr val="5E6B78"/>
                </a:solidFill>
              </a:defRPr>
            </a:lvl8pPr>
            <a:lvl9pPr algn="l">
              <a:defRPr sz="1275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1275" b="0">
                <a:solidFill>
                  <a:srgbClr val="5E6B78"/>
                </a:solidFill>
              </a:defRPr>
            </a:pPr>
            <a:r>
              <a:rPr lang="en-GB" sz="1275" b="0" dirty="0">
                <a:solidFill>
                  <a:schemeClr val="tx1">
                    <a:lumMod val="95000"/>
                  </a:schemeClr>
                </a:solidFill>
              </a:rPr>
              <a:t>Benchmark results cannot confirm performance in real-world cloud environments [4], [6].</a:t>
            </a:r>
            <a:endParaRPr sz="1275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40" name="Straight Connector 39">
            <a:extLst>
              <a:ext uri="{FF2B5EF4-FFF2-40B4-BE49-F238E27FC236}">
                <a16:creationId xmlns:a16="http://schemas.microsoft.com/office/drawing/2014/main" id="{892FA16B-B49A-4A9F-B162-07FA777D069D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D69B6B5-AA9D-4B9C-8CF0-38AED9F85858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15C82B2-27FD-4124-8ACF-8E9D212FCCD6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6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F26E373-BA22-474C-A967-3A3BB7192CA8}"/>
              </a:ext>
            </a:extLst>
          </p:cNvPr>
          <p:cNvSpPr>
            <a:spLocks noGrp="1"/>
          </p:cNvSpPr>
          <p:nvPr/>
        </p:nvSpPr>
        <p:spPr>
          <a:xfrm>
            <a:off x="5257800" y="6115050"/>
            <a:ext cx="56769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975" i="1">
                <a:solidFill>
                  <a:srgbClr val="5E6B78"/>
                </a:solidFill>
              </a:defRPr>
            </a:defPPr>
            <a:lvl1pPr>
              <a:defRPr sz="975" i="1">
                <a:solidFill>
                  <a:srgbClr val="5E6B78"/>
                </a:solidFill>
              </a:defRPr>
            </a:lvl1pPr>
            <a:lvl2pPr>
              <a:defRPr sz="975" i="1">
                <a:solidFill>
                  <a:srgbClr val="5E6B78"/>
                </a:solidFill>
              </a:defRPr>
            </a:lvl2pPr>
            <a:lvl3pPr>
              <a:defRPr sz="975" i="1">
                <a:solidFill>
                  <a:srgbClr val="5E6B78"/>
                </a:solidFill>
              </a:defRPr>
            </a:lvl3pPr>
            <a:lvl4pPr>
              <a:defRPr sz="975" i="1">
                <a:solidFill>
                  <a:srgbClr val="5E6B78"/>
                </a:solidFill>
              </a:defRPr>
            </a:lvl4pPr>
            <a:lvl5pPr>
              <a:defRPr sz="975" i="1">
                <a:solidFill>
                  <a:srgbClr val="5E6B78"/>
                </a:solidFill>
              </a:defRPr>
            </a:lvl5pPr>
            <a:lvl6pPr>
              <a:defRPr sz="975" i="1">
                <a:solidFill>
                  <a:srgbClr val="5E6B78"/>
                </a:solidFill>
              </a:defRPr>
            </a:lvl6pPr>
            <a:lvl7pPr>
              <a:defRPr sz="975" i="1">
                <a:solidFill>
                  <a:srgbClr val="5E6B78"/>
                </a:solidFill>
              </a:defRPr>
            </a:lvl7pPr>
            <a:lvl8pPr>
              <a:defRPr sz="975" i="1">
                <a:solidFill>
                  <a:srgbClr val="5E6B78"/>
                </a:solidFill>
              </a:defRPr>
            </a:lvl8pPr>
            <a:lvl9pPr>
              <a:defRPr sz="975" i="1">
                <a:solidFill>
                  <a:srgbClr val="5E6B78"/>
                </a:solidFill>
              </a:defRPr>
            </a:lvl9pPr>
          </a:lstStyle>
          <a:p>
            <a:pPr>
              <a:buNone/>
              <a:defRPr sz="975" i="1">
                <a:solidFill>
                  <a:srgbClr val="5E6B78"/>
                </a:solidFill>
              </a:defRPr>
            </a:pPr>
            <a:r>
              <a:rPr lang="en-GB" sz="975" i="1" dirty="0">
                <a:solidFill>
                  <a:schemeClr val="tx1">
                    <a:lumMod val="95000"/>
                  </a:schemeClr>
                </a:solidFill>
              </a:rPr>
              <a:t>Source: Project preprocessing results; CICIDS2017 dataset [4].</a:t>
            </a:r>
            <a:endParaRPr sz="975" i="1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69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4A5AF56D-9343-4670-8071-348618A90C2E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Research methodology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875E5CB-664F-422A-8F4E-02F485ADBD82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D1655D-7B18-49E6-A4F2-96972DBED54D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07</a:t>
            </a:r>
          </a:p>
        </p:txBody>
      </p:sp>
      <p:sp>
        <p:nvSpPr>
          <p:cNvPr id="43" name="Straight Connector 42">
            <a:extLst>
              <a:ext uri="{FF2B5EF4-FFF2-40B4-BE49-F238E27FC236}">
                <a16:creationId xmlns:a16="http://schemas.microsoft.com/office/drawing/2014/main" id="{8381E214-C852-4450-AD7B-0A3EC86760AC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0FCA631-F902-4E9F-BB53-22AB374DB5B7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974B14C-6C6F-4B32-AF93-7D80FB115DF5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7</a:t>
            </a:r>
          </a:p>
        </p:txBody>
      </p:sp>
      <p:sp>
        <p:nvSpPr>
          <p:cNvPr id="47" name="s7_stage_01">
            <a:extLst>
              <a:ext uri="{FF2B5EF4-FFF2-40B4-BE49-F238E27FC236}">
                <a16:creationId xmlns:a16="http://schemas.microsoft.com/office/drawing/2014/main" id="{0A28A7D8-7C69-4829-B5A2-5CDEFDDFDB66}"/>
              </a:ext>
            </a:extLst>
          </p:cNvPr>
          <p:cNvSpPr>
            <a:spLocks noGrp="1"/>
          </p:cNvSpPr>
          <p:nvPr/>
        </p:nvSpPr>
        <p:spPr>
          <a:xfrm>
            <a:off x="495300" y="1352550"/>
            <a:ext cx="1619250" cy="1466850"/>
          </a:xfrm>
          <a:prstGeom prst="roundRect">
            <a:avLst>
              <a:gd name="adj" fmla="val 5195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s7_num_01">
            <a:extLst>
              <a:ext uri="{FF2B5EF4-FFF2-40B4-BE49-F238E27FC236}">
                <a16:creationId xmlns:a16="http://schemas.microsoft.com/office/drawing/2014/main" id="{8B2B82E7-04C5-40D3-AC65-9DD70BD60543}"/>
              </a:ext>
            </a:extLst>
          </p:cNvPr>
          <p:cNvSpPr>
            <a:spLocks noGrp="1"/>
          </p:cNvSpPr>
          <p:nvPr/>
        </p:nvSpPr>
        <p:spPr>
          <a:xfrm>
            <a:off x="628650" y="1447800"/>
            <a:ext cx="42862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pPr>
            <a:r>
              <a:rPr sz="1013" b="1">
                <a:solidFill>
                  <a:srgbClr val="2F65B8"/>
                </a:solidFill>
                <a:latin typeface="+mn-lt"/>
                <a:ea typeface="Aptos"/>
                <a:cs typeface="Aptos"/>
              </a:rPr>
              <a:t>01</a:t>
            </a:r>
          </a:p>
        </p:txBody>
      </p:sp>
      <p:sp>
        <p:nvSpPr>
          <p:cNvPr id="49" name="s7_title_01">
            <a:extLst>
              <a:ext uri="{FF2B5EF4-FFF2-40B4-BE49-F238E27FC236}">
                <a16:creationId xmlns:a16="http://schemas.microsoft.com/office/drawing/2014/main" id="{3B9CF670-B949-4D07-B10D-98C1E08C4809}"/>
              </a:ext>
            </a:extLst>
          </p:cNvPr>
          <p:cNvSpPr>
            <a:spLocks noGrp="1"/>
          </p:cNvSpPr>
          <p:nvPr/>
        </p:nvSpPr>
        <p:spPr>
          <a:xfrm>
            <a:off x="647700" y="1809750"/>
            <a:ext cx="13144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275" b="1">
                <a:solidFill>
                  <a:srgbClr val="143659"/>
                </a:solidFill>
                <a:latin typeface="+mn-lt"/>
                <a:ea typeface="Aptos"/>
                <a:cs typeface="Aptos"/>
              </a:rPr>
              <a:t>Dataset</a:t>
            </a:r>
          </a:p>
        </p:txBody>
      </p:sp>
      <p:sp>
        <p:nvSpPr>
          <p:cNvPr id="50" name="s7_sub_01">
            <a:extLst>
              <a:ext uri="{FF2B5EF4-FFF2-40B4-BE49-F238E27FC236}">
                <a16:creationId xmlns:a16="http://schemas.microsoft.com/office/drawing/2014/main" id="{581F72C0-A034-4C12-A05C-3ADA991AF6AA}"/>
              </a:ext>
            </a:extLst>
          </p:cNvPr>
          <p:cNvSpPr>
            <a:spLocks noGrp="1"/>
          </p:cNvSpPr>
          <p:nvPr/>
        </p:nvSpPr>
        <p:spPr>
          <a:xfrm>
            <a:off x="647700" y="2324100"/>
            <a:ext cx="13144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sz="990" b="0">
                <a:solidFill>
                  <a:srgbClr val="637385"/>
                </a:solidFill>
                <a:latin typeface="+mn-lt"/>
                <a:ea typeface="Aptos"/>
                <a:cs typeface="Aptos"/>
              </a:rPr>
              <a:t>CICIDS2017 [4]</a:t>
            </a:r>
          </a:p>
        </p:txBody>
      </p:sp>
      <p:sp>
        <p:nvSpPr>
          <p:cNvPr id="51" name="s7_arrow_01">
            <a:extLst>
              <a:ext uri="{FF2B5EF4-FFF2-40B4-BE49-F238E27FC236}">
                <a16:creationId xmlns:a16="http://schemas.microsoft.com/office/drawing/2014/main" id="{F5F5FF36-35D5-4A9D-BE5E-9110B3BB6BA4}"/>
              </a:ext>
            </a:extLst>
          </p:cNvPr>
          <p:cNvSpPr>
            <a:spLocks noGrp="1"/>
          </p:cNvSpPr>
          <p:nvPr/>
        </p:nvSpPr>
        <p:spPr>
          <a:xfrm>
            <a:off x="2171700" y="1866900"/>
            <a:ext cx="25717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›</a:t>
            </a:r>
          </a:p>
        </p:txBody>
      </p:sp>
      <p:sp>
        <p:nvSpPr>
          <p:cNvPr id="52" name="s7_stage_02">
            <a:extLst>
              <a:ext uri="{FF2B5EF4-FFF2-40B4-BE49-F238E27FC236}">
                <a16:creationId xmlns:a16="http://schemas.microsoft.com/office/drawing/2014/main" id="{02364C10-AED1-4289-97E1-BD57A7EDEF8D}"/>
              </a:ext>
            </a:extLst>
          </p:cNvPr>
          <p:cNvSpPr>
            <a:spLocks noGrp="1"/>
          </p:cNvSpPr>
          <p:nvPr/>
        </p:nvSpPr>
        <p:spPr>
          <a:xfrm>
            <a:off x="2428875" y="1352550"/>
            <a:ext cx="1619250" cy="1466850"/>
          </a:xfrm>
          <a:prstGeom prst="roundRect">
            <a:avLst>
              <a:gd name="adj" fmla="val 5195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s7_num_02">
            <a:extLst>
              <a:ext uri="{FF2B5EF4-FFF2-40B4-BE49-F238E27FC236}">
                <a16:creationId xmlns:a16="http://schemas.microsoft.com/office/drawing/2014/main" id="{BDC76C48-BAFB-4EEA-8F8A-988BF6C58D45}"/>
              </a:ext>
            </a:extLst>
          </p:cNvPr>
          <p:cNvSpPr>
            <a:spLocks noGrp="1"/>
          </p:cNvSpPr>
          <p:nvPr/>
        </p:nvSpPr>
        <p:spPr>
          <a:xfrm>
            <a:off x="2562225" y="1447800"/>
            <a:ext cx="42862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013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02</a:t>
            </a:r>
          </a:p>
        </p:txBody>
      </p:sp>
      <p:sp>
        <p:nvSpPr>
          <p:cNvPr id="54" name="s7_title_02">
            <a:extLst>
              <a:ext uri="{FF2B5EF4-FFF2-40B4-BE49-F238E27FC236}">
                <a16:creationId xmlns:a16="http://schemas.microsoft.com/office/drawing/2014/main" id="{9CFCB586-FA46-4786-9C56-C2CCED6DB022}"/>
              </a:ext>
            </a:extLst>
          </p:cNvPr>
          <p:cNvSpPr>
            <a:spLocks noGrp="1"/>
          </p:cNvSpPr>
          <p:nvPr/>
        </p:nvSpPr>
        <p:spPr>
          <a:xfrm>
            <a:off x="2428875" y="1809750"/>
            <a:ext cx="14668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275" b="1" dirty="0">
                <a:solidFill>
                  <a:srgbClr val="143659"/>
                </a:solidFill>
                <a:latin typeface="+mn-lt"/>
                <a:ea typeface="Aptos"/>
                <a:cs typeface="Aptos"/>
              </a:rPr>
              <a:t>Preprocessing</a:t>
            </a:r>
          </a:p>
        </p:txBody>
      </p:sp>
      <p:sp>
        <p:nvSpPr>
          <p:cNvPr id="55" name="s7_sub_02">
            <a:extLst>
              <a:ext uri="{FF2B5EF4-FFF2-40B4-BE49-F238E27FC236}">
                <a16:creationId xmlns:a16="http://schemas.microsoft.com/office/drawing/2014/main" id="{F7D037AC-EE01-419C-83A1-FDA638CC9867}"/>
              </a:ext>
            </a:extLst>
          </p:cNvPr>
          <p:cNvSpPr>
            <a:spLocks noGrp="1"/>
          </p:cNvSpPr>
          <p:nvPr/>
        </p:nvSpPr>
        <p:spPr>
          <a:xfrm>
            <a:off x="2581275" y="2324100"/>
            <a:ext cx="13144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Data cleaning and validation</a:t>
            </a:r>
            <a:endParaRPr sz="990" b="0" dirty="0">
              <a:solidFill>
                <a:srgbClr val="637385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56" name="s7_arrow_02">
            <a:extLst>
              <a:ext uri="{FF2B5EF4-FFF2-40B4-BE49-F238E27FC236}">
                <a16:creationId xmlns:a16="http://schemas.microsoft.com/office/drawing/2014/main" id="{4B0DA9E2-D10A-4AFF-97D5-A96998291A5D}"/>
              </a:ext>
            </a:extLst>
          </p:cNvPr>
          <p:cNvSpPr>
            <a:spLocks noGrp="1"/>
          </p:cNvSpPr>
          <p:nvPr/>
        </p:nvSpPr>
        <p:spPr>
          <a:xfrm>
            <a:off x="4105275" y="1866900"/>
            <a:ext cx="25717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›</a:t>
            </a:r>
          </a:p>
        </p:txBody>
      </p:sp>
      <p:sp>
        <p:nvSpPr>
          <p:cNvPr id="57" name="s7_stage_03">
            <a:extLst>
              <a:ext uri="{FF2B5EF4-FFF2-40B4-BE49-F238E27FC236}">
                <a16:creationId xmlns:a16="http://schemas.microsoft.com/office/drawing/2014/main" id="{3968EDA8-B618-42F7-9504-0D9ABA513E07}"/>
              </a:ext>
            </a:extLst>
          </p:cNvPr>
          <p:cNvSpPr>
            <a:spLocks noGrp="1"/>
          </p:cNvSpPr>
          <p:nvPr/>
        </p:nvSpPr>
        <p:spPr>
          <a:xfrm>
            <a:off x="4362450" y="1352550"/>
            <a:ext cx="1619250" cy="1466850"/>
          </a:xfrm>
          <a:prstGeom prst="roundRect">
            <a:avLst>
              <a:gd name="adj" fmla="val 5195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s7_num_03">
            <a:extLst>
              <a:ext uri="{FF2B5EF4-FFF2-40B4-BE49-F238E27FC236}">
                <a16:creationId xmlns:a16="http://schemas.microsoft.com/office/drawing/2014/main" id="{58DDF21C-2584-4D56-8891-CA0F7C65D071}"/>
              </a:ext>
            </a:extLst>
          </p:cNvPr>
          <p:cNvSpPr>
            <a:spLocks noGrp="1"/>
          </p:cNvSpPr>
          <p:nvPr/>
        </p:nvSpPr>
        <p:spPr>
          <a:xfrm>
            <a:off x="4495800" y="1447800"/>
            <a:ext cx="42862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pPr>
            <a:r>
              <a:rPr sz="1013" b="1">
                <a:solidFill>
                  <a:srgbClr val="2F65B8"/>
                </a:solidFill>
                <a:latin typeface="+mn-lt"/>
                <a:ea typeface="Aptos"/>
                <a:cs typeface="Aptos"/>
              </a:rPr>
              <a:t>03</a:t>
            </a:r>
          </a:p>
        </p:txBody>
      </p:sp>
      <p:sp>
        <p:nvSpPr>
          <p:cNvPr id="59" name="s7_title_03">
            <a:extLst>
              <a:ext uri="{FF2B5EF4-FFF2-40B4-BE49-F238E27FC236}">
                <a16:creationId xmlns:a16="http://schemas.microsoft.com/office/drawing/2014/main" id="{333F8729-8CE6-4AA5-888B-33624C7E305F}"/>
              </a:ext>
            </a:extLst>
          </p:cNvPr>
          <p:cNvSpPr>
            <a:spLocks noGrp="1"/>
          </p:cNvSpPr>
          <p:nvPr/>
        </p:nvSpPr>
        <p:spPr>
          <a:xfrm>
            <a:off x="4514850" y="1809750"/>
            <a:ext cx="13144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275" b="1" dirty="0">
                <a:solidFill>
                  <a:srgbClr val="143659"/>
                </a:solidFill>
                <a:latin typeface="+mn-lt"/>
                <a:ea typeface="Aptos"/>
                <a:cs typeface="Aptos"/>
              </a:rPr>
              <a:t>Model </a:t>
            </a:r>
            <a:r>
              <a:rPr lang="en-GB" sz="1275" b="1" dirty="0">
                <a:solidFill>
                  <a:srgbClr val="143659"/>
                </a:solidFill>
                <a:latin typeface="+mn-lt"/>
                <a:ea typeface="Aptos"/>
                <a:cs typeface="Aptos"/>
              </a:rPr>
              <a:t>T</a:t>
            </a:r>
            <a:r>
              <a:rPr sz="1275" b="1" dirty="0">
                <a:solidFill>
                  <a:srgbClr val="143659"/>
                </a:solidFill>
                <a:latin typeface="+mn-lt"/>
                <a:ea typeface="Aptos"/>
                <a:cs typeface="Aptos"/>
              </a:rPr>
              <a:t>raining</a:t>
            </a:r>
          </a:p>
        </p:txBody>
      </p:sp>
      <p:sp>
        <p:nvSpPr>
          <p:cNvPr id="60" name="s7_sub_03">
            <a:extLst>
              <a:ext uri="{FF2B5EF4-FFF2-40B4-BE49-F238E27FC236}">
                <a16:creationId xmlns:a16="http://schemas.microsoft.com/office/drawing/2014/main" id="{3A892759-4B89-4BD4-8BAF-E479DDE7A648}"/>
              </a:ext>
            </a:extLst>
          </p:cNvPr>
          <p:cNvSpPr>
            <a:spLocks noGrp="1"/>
          </p:cNvSpPr>
          <p:nvPr/>
        </p:nvSpPr>
        <p:spPr>
          <a:xfrm>
            <a:off x="4514850" y="2324100"/>
            <a:ext cx="13144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Random Forest and MLP</a:t>
            </a:r>
            <a:endParaRPr sz="990" b="0" dirty="0">
              <a:solidFill>
                <a:srgbClr val="637385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61" name="s7_arrow_03">
            <a:extLst>
              <a:ext uri="{FF2B5EF4-FFF2-40B4-BE49-F238E27FC236}">
                <a16:creationId xmlns:a16="http://schemas.microsoft.com/office/drawing/2014/main" id="{5049336A-F291-47AF-A6A5-AC07C10C67C4}"/>
              </a:ext>
            </a:extLst>
          </p:cNvPr>
          <p:cNvSpPr>
            <a:spLocks noGrp="1"/>
          </p:cNvSpPr>
          <p:nvPr/>
        </p:nvSpPr>
        <p:spPr>
          <a:xfrm>
            <a:off x="6038850" y="1866900"/>
            <a:ext cx="25717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›</a:t>
            </a:r>
          </a:p>
        </p:txBody>
      </p:sp>
      <p:sp>
        <p:nvSpPr>
          <p:cNvPr id="62" name="s7_stage_04">
            <a:extLst>
              <a:ext uri="{FF2B5EF4-FFF2-40B4-BE49-F238E27FC236}">
                <a16:creationId xmlns:a16="http://schemas.microsoft.com/office/drawing/2014/main" id="{842C2DC4-681E-4E2F-9D91-1AD63E777AB2}"/>
              </a:ext>
            </a:extLst>
          </p:cNvPr>
          <p:cNvSpPr>
            <a:spLocks noGrp="1"/>
          </p:cNvSpPr>
          <p:nvPr/>
        </p:nvSpPr>
        <p:spPr>
          <a:xfrm>
            <a:off x="6296025" y="1352550"/>
            <a:ext cx="1619250" cy="1466850"/>
          </a:xfrm>
          <a:prstGeom prst="roundRect">
            <a:avLst>
              <a:gd name="adj" fmla="val 5195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s7_num_04">
            <a:extLst>
              <a:ext uri="{FF2B5EF4-FFF2-40B4-BE49-F238E27FC236}">
                <a16:creationId xmlns:a16="http://schemas.microsoft.com/office/drawing/2014/main" id="{00006029-C6E8-4B76-A58F-036E94F44D78}"/>
              </a:ext>
            </a:extLst>
          </p:cNvPr>
          <p:cNvSpPr>
            <a:spLocks noGrp="1"/>
          </p:cNvSpPr>
          <p:nvPr/>
        </p:nvSpPr>
        <p:spPr>
          <a:xfrm>
            <a:off x="6429375" y="1447800"/>
            <a:ext cx="42862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013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04</a:t>
            </a:r>
          </a:p>
        </p:txBody>
      </p:sp>
      <p:sp>
        <p:nvSpPr>
          <p:cNvPr id="64" name="s7_title_04">
            <a:extLst>
              <a:ext uri="{FF2B5EF4-FFF2-40B4-BE49-F238E27FC236}">
                <a16:creationId xmlns:a16="http://schemas.microsoft.com/office/drawing/2014/main" id="{E275E903-C631-47D4-A7D6-4F50CDD5586C}"/>
              </a:ext>
            </a:extLst>
          </p:cNvPr>
          <p:cNvSpPr>
            <a:spLocks noGrp="1"/>
          </p:cNvSpPr>
          <p:nvPr/>
        </p:nvSpPr>
        <p:spPr>
          <a:xfrm>
            <a:off x="6448425" y="1809750"/>
            <a:ext cx="13144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275" b="1">
                <a:solidFill>
                  <a:srgbClr val="143659"/>
                </a:solidFill>
                <a:latin typeface="+mn-lt"/>
                <a:ea typeface="Aptos"/>
                <a:cs typeface="Aptos"/>
              </a:rPr>
              <a:t>Evaluation</a:t>
            </a:r>
          </a:p>
        </p:txBody>
      </p:sp>
      <p:sp>
        <p:nvSpPr>
          <p:cNvPr id="65" name="s7_sub_04">
            <a:extLst>
              <a:ext uri="{FF2B5EF4-FFF2-40B4-BE49-F238E27FC236}">
                <a16:creationId xmlns:a16="http://schemas.microsoft.com/office/drawing/2014/main" id="{CAE64CE3-856F-4229-99D9-81B3470438DE}"/>
              </a:ext>
            </a:extLst>
          </p:cNvPr>
          <p:cNvSpPr>
            <a:spLocks noGrp="1"/>
          </p:cNvSpPr>
          <p:nvPr/>
        </p:nvSpPr>
        <p:spPr>
          <a:xfrm>
            <a:off x="6448425" y="2324100"/>
            <a:ext cx="13144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Class-specific performance metrics [1]</a:t>
            </a:r>
            <a:endParaRPr sz="990" b="0" dirty="0">
              <a:solidFill>
                <a:srgbClr val="637385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66" name="s7_arrow_04">
            <a:extLst>
              <a:ext uri="{FF2B5EF4-FFF2-40B4-BE49-F238E27FC236}">
                <a16:creationId xmlns:a16="http://schemas.microsoft.com/office/drawing/2014/main" id="{5FE83A1F-59CB-45F2-86E7-33D5A6D73000}"/>
              </a:ext>
            </a:extLst>
          </p:cNvPr>
          <p:cNvSpPr>
            <a:spLocks noGrp="1"/>
          </p:cNvSpPr>
          <p:nvPr/>
        </p:nvSpPr>
        <p:spPr>
          <a:xfrm>
            <a:off x="7972425" y="1866900"/>
            <a:ext cx="25717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›</a:t>
            </a:r>
          </a:p>
        </p:txBody>
      </p:sp>
      <p:sp>
        <p:nvSpPr>
          <p:cNvPr id="67" name="s7_stage_05">
            <a:extLst>
              <a:ext uri="{FF2B5EF4-FFF2-40B4-BE49-F238E27FC236}">
                <a16:creationId xmlns:a16="http://schemas.microsoft.com/office/drawing/2014/main" id="{E690134F-33C2-49A5-B0AE-F75233A96842}"/>
              </a:ext>
            </a:extLst>
          </p:cNvPr>
          <p:cNvSpPr>
            <a:spLocks noGrp="1"/>
          </p:cNvSpPr>
          <p:nvPr/>
        </p:nvSpPr>
        <p:spPr>
          <a:xfrm>
            <a:off x="8229600" y="1352550"/>
            <a:ext cx="1619250" cy="1466850"/>
          </a:xfrm>
          <a:prstGeom prst="roundRect">
            <a:avLst>
              <a:gd name="adj" fmla="val 5195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s7_num_05">
            <a:extLst>
              <a:ext uri="{FF2B5EF4-FFF2-40B4-BE49-F238E27FC236}">
                <a16:creationId xmlns:a16="http://schemas.microsoft.com/office/drawing/2014/main" id="{4CEFE5B4-EF9A-4F2A-83A2-164CE3788205}"/>
              </a:ext>
            </a:extLst>
          </p:cNvPr>
          <p:cNvSpPr>
            <a:spLocks noGrp="1"/>
          </p:cNvSpPr>
          <p:nvPr/>
        </p:nvSpPr>
        <p:spPr>
          <a:xfrm>
            <a:off x="8362950" y="1447800"/>
            <a:ext cx="42862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pPr>
            <a:r>
              <a:rPr sz="1013" b="1">
                <a:solidFill>
                  <a:srgbClr val="2F65B8"/>
                </a:solidFill>
                <a:latin typeface="+mn-lt"/>
                <a:ea typeface="Aptos"/>
                <a:cs typeface="Aptos"/>
              </a:rPr>
              <a:t>05</a:t>
            </a:r>
          </a:p>
        </p:txBody>
      </p:sp>
      <p:sp>
        <p:nvSpPr>
          <p:cNvPr id="69" name="s7_title_05">
            <a:extLst>
              <a:ext uri="{FF2B5EF4-FFF2-40B4-BE49-F238E27FC236}">
                <a16:creationId xmlns:a16="http://schemas.microsoft.com/office/drawing/2014/main" id="{A6E1BDC6-168D-422A-A160-C3C785847A5E}"/>
              </a:ext>
            </a:extLst>
          </p:cNvPr>
          <p:cNvSpPr>
            <a:spLocks noGrp="1"/>
          </p:cNvSpPr>
          <p:nvPr/>
        </p:nvSpPr>
        <p:spPr>
          <a:xfrm>
            <a:off x="8382000" y="1809750"/>
            <a:ext cx="13144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275" b="1">
                <a:solidFill>
                  <a:srgbClr val="143659"/>
                </a:solidFill>
                <a:latin typeface="+mn-lt"/>
                <a:ea typeface="Aptos"/>
                <a:cs typeface="Aptos"/>
              </a:rPr>
              <a:t>Explainable AI</a:t>
            </a:r>
          </a:p>
        </p:txBody>
      </p:sp>
      <p:sp>
        <p:nvSpPr>
          <p:cNvPr id="70" name="s7_sub_05">
            <a:extLst>
              <a:ext uri="{FF2B5EF4-FFF2-40B4-BE49-F238E27FC236}">
                <a16:creationId xmlns:a16="http://schemas.microsoft.com/office/drawing/2014/main" id="{C60C68ED-4892-4887-9674-6A148E9CCB4A}"/>
              </a:ext>
            </a:extLst>
          </p:cNvPr>
          <p:cNvSpPr>
            <a:spLocks noGrp="1"/>
          </p:cNvSpPr>
          <p:nvPr/>
        </p:nvSpPr>
        <p:spPr>
          <a:xfrm>
            <a:off x="8382000" y="2324100"/>
            <a:ext cx="13144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SHAP-based interpretation</a:t>
            </a:r>
            <a:endParaRPr sz="990" b="0" dirty="0">
              <a:solidFill>
                <a:srgbClr val="637385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71" name="s7_arrow_05">
            <a:extLst>
              <a:ext uri="{FF2B5EF4-FFF2-40B4-BE49-F238E27FC236}">
                <a16:creationId xmlns:a16="http://schemas.microsoft.com/office/drawing/2014/main" id="{F564F5BE-DAB0-406C-A2F5-D5895596C7E7}"/>
              </a:ext>
            </a:extLst>
          </p:cNvPr>
          <p:cNvSpPr>
            <a:spLocks noGrp="1"/>
          </p:cNvSpPr>
          <p:nvPr/>
        </p:nvSpPr>
        <p:spPr>
          <a:xfrm>
            <a:off x="9906000" y="1866900"/>
            <a:ext cx="25717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ctr"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210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›</a:t>
            </a:r>
          </a:p>
        </p:txBody>
      </p:sp>
      <p:sp>
        <p:nvSpPr>
          <p:cNvPr id="72" name="s7_stage_06">
            <a:extLst>
              <a:ext uri="{FF2B5EF4-FFF2-40B4-BE49-F238E27FC236}">
                <a16:creationId xmlns:a16="http://schemas.microsoft.com/office/drawing/2014/main" id="{FDE5CF5E-CB30-46A9-B84F-78CC317A411F}"/>
              </a:ext>
            </a:extLst>
          </p:cNvPr>
          <p:cNvSpPr>
            <a:spLocks noGrp="1"/>
          </p:cNvSpPr>
          <p:nvPr/>
        </p:nvSpPr>
        <p:spPr>
          <a:xfrm>
            <a:off x="10163175" y="1352550"/>
            <a:ext cx="1619250" cy="1466850"/>
          </a:xfrm>
          <a:prstGeom prst="roundRect">
            <a:avLst>
              <a:gd name="adj" fmla="val 5195"/>
            </a:avLst>
          </a:prstGeom>
          <a:solidFill>
            <a:srgbClr val="F7F9FB"/>
          </a:solidFill>
          <a:ln w="9525">
            <a:solidFill>
              <a:srgbClr val="D3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s7_num_06">
            <a:extLst>
              <a:ext uri="{FF2B5EF4-FFF2-40B4-BE49-F238E27FC236}">
                <a16:creationId xmlns:a16="http://schemas.microsoft.com/office/drawing/2014/main" id="{72C1D1FE-A530-4BC8-9F11-445AB91A5E42}"/>
              </a:ext>
            </a:extLst>
          </p:cNvPr>
          <p:cNvSpPr>
            <a:spLocks noGrp="1"/>
          </p:cNvSpPr>
          <p:nvPr/>
        </p:nvSpPr>
        <p:spPr>
          <a:xfrm>
            <a:off x="10296525" y="1447800"/>
            <a:ext cx="428625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013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06</a:t>
            </a:r>
          </a:p>
        </p:txBody>
      </p:sp>
      <p:sp>
        <p:nvSpPr>
          <p:cNvPr id="74" name="s7_title_06">
            <a:extLst>
              <a:ext uri="{FF2B5EF4-FFF2-40B4-BE49-F238E27FC236}">
                <a16:creationId xmlns:a16="http://schemas.microsoft.com/office/drawing/2014/main" id="{15965C24-BAED-4591-8798-D369E8FFE8FD}"/>
              </a:ext>
            </a:extLst>
          </p:cNvPr>
          <p:cNvSpPr>
            <a:spLocks noGrp="1"/>
          </p:cNvSpPr>
          <p:nvPr/>
        </p:nvSpPr>
        <p:spPr>
          <a:xfrm>
            <a:off x="10315575" y="1809750"/>
            <a:ext cx="13144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ctr"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ctr">
              <a:lnSpc>
                <a:spcPct val="104000"/>
              </a:lnSpc>
              <a:buNone/>
              <a:defRPr sz="1275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275" b="1">
                <a:solidFill>
                  <a:srgbClr val="143659"/>
                </a:solidFill>
                <a:latin typeface="+mn-lt"/>
                <a:ea typeface="Aptos"/>
                <a:cs typeface="Aptos"/>
              </a:rPr>
              <a:t>Application</a:t>
            </a:r>
          </a:p>
        </p:txBody>
      </p:sp>
      <p:sp>
        <p:nvSpPr>
          <p:cNvPr id="75" name="s7_sub_06">
            <a:extLst>
              <a:ext uri="{FF2B5EF4-FFF2-40B4-BE49-F238E27FC236}">
                <a16:creationId xmlns:a16="http://schemas.microsoft.com/office/drawing/2014/main" id="{E9CF420A-E5FD-4D09-A0BB-4BE0E85013CC}"/>
              </a:ext>
            </a:extLst>
          </p:cNvPr>
          <p:cNvSpPr>
            <a:spLocks noGrp="1"/>
          </p:cNvSpPr>
          <p:nvPr/>
        </p:nvSpPr>
        <p:spPr>
          <a:xfrm>
            <a:off x="10315575" y="2324100"/>
            <a:ext cx="13144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defPPr>
            <a:lvl1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1pPr>
            <a:lvl2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2pPr>
            <a:lvl3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3pPr>
            <a:lvl4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4pPr>
            <a:lvl5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5pPr>
            <a:lvl6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6pPr>
            <a:lvl7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7pPr>
            <a:lvl8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8pPr>
            <a:lvl9pPr algn="ctr"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990" b="0">
                <a:solidFill>
                  <a:srgbClr val="637385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Offline </a:t>
            </a:r>
            <a:r>
              <a:rPr lang="en-GB" dirty="0" err="1">
                <a:latin typeface="+mn-lt"/>
              </a:rPr>
              <a:t>Streamlit</a:t>
            </a:r>
            <a:r>
              <a:rPr lang="en-GB" dirty="0">
                <a:latin typeface="+mn-lt"/>
              </a:rPr>
              <a:t> interface</a:t>
            </a:r>
            <a:endParaRPr sz="990" b="0" dirty="0">
              <a:solidFill>
                <a:srgbClr val="637385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76" name="s7_controls_header">
            <a:extLst>
              <a:ext uri="{FF2B5EF4-FFF2-40B4-BE49-F238E27FC236}">
                <a16:creationId xmlns:a16="http://schemas.microsoft.com/office/drawing/2014/main" id="{BE3B0339-563E-43CC-85D6-1CFA2262AE56}"/>
              </a:ext>
            </a:extLst>
          </p:cNvPr>
          <p:cNvSpPr>
            <a:spLocks noGrp="1"/>
          </p:cNvSpPr>
          <p:nvPr/>
        </p:nvSpPr>
        <p:spPr>
          <a:xfrm>
            <a:off x="666750" y="3095625"/>
            <a:ext cx="4762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lang="en-GB" sz="116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Common Comparison Controls</a:t>
            </a:r>
            <a:endParaRPr sz="1163" b="1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77" name="s7_cdot1">
            <a:extLst>
              <a:ext uri="{FF2B5EF4-FFF2-40B4-BE49-F238E27FC236}">
                <a16:creationId xmlns:a16="http://schemas.microsoft.com/office/drawing/2014/main" id="{E8ECE01D-FA3E-47C4-80A5-379B5FDAF306}"/>
              </a:ext>
            </a:extLst>
          </p:cNvPr>
          <p:cNvSpPr>
            <a:spLocks noGrp="1"/>
          </p:cNvSpPr>
          <p:nvPr/>
        </p:nvSpPr>
        <p:spPr>
          <a:xfrm>
            <a:off x="685800" y="3505200"/>
            <a:ext cx="95250" cy="95250"/>
          </a:xfrm>
          <a:prstGeom prst="ellipse">
            <a:avLst/>
          </a:prstGeom>
          <a:solidFill>
            <a:srgbClr val="2F65B8"/>
          </a:solidFill>
          <a:ln w="0">
            <a:solidFill>
              <a:srgbClr val="2F65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s7_control1">
            <a:extLst>
              <a:ext uri="{FF2B5EF4-FFF2-40B4-BE49-F238E27FC236}">
                <a16:creationId xmlns:a16="http://schemas.microsoft.com/office/drawing/2014/main" id="{32CC8CEA-2F00-4EBE-ABCB-C4ECEE7091BE}"/>
              </a:ext>
            </a:extLst>
          </p:cNvPr>
          <p:cNvSpPr>
            <a:spLocks noGrp="1"/>
          </p:cNvSpPr>
          <p:nvPr/>
        </p:nvSpPr>
        <p:spPr>
          <a:xfrm>
            <a:off x="895350" y="3390900"/>
            <a:ext cx="4667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88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Consistent 65-feature set and class ordering.</a:t>
            </a:r>
            <a:endParaRPr sz="1088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79" name="s7_cdot2">
            <a:extLst>
              <a:ext uri="{FF2B5EF4-FFF2-40B4-BE49-F238E27FC236}">
                <a16:creationId xmlns:a16="http://schemas.microsoft.com/office/drawing/2014/main" id="{357CAE84-3460-4033-99A7-7D4B5A707005}"/>
              </a:ext>
            </a:extLst>
          </p:cNvPr>
          <p:cNvSpPr>
            <a:spLocks noGrp="1"/>
          </p:cNvSpPr>
          <p:nvPr/>
        </p:nvSpPr>
        <p:spPr>
          <a:xfrm>
            <a:off x="685800" y="3943350"/>
            <a:ext cx="95250" cy="95250"/>
          </a:xfrm>
          <a:prstGeom prst="ellipse">
            <a:avLst/>
          </a:prstGeom>
          <a:solidFill>
            <a:srgbClr val="2AA3B5"/>
          </a:solidFill>
          <a:ln w="0">
            <a:solidFill>
              <a:srgbClr val="2AA3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s7_control2">
            <a:extLst>
              <a:ext uri="{FF2B5EF4-FFF2-40B4-BE49-F238E27FC236}">
                <a16:creationId xmlns:a16="http://schemas.microsoft.com/office/drawing/2014/main" id="{FA82E5CA-AA26-461A-84C6-798464DC192E}"/>
              </a:ext>
            </a:extLst>
          </p:cNvPr>
          <p:cNvSpPr>
            <a:spLocks noGrp="1"/>
          </p:cNvSpPr>
          <p:nvPr/>
        </p:nvSpPr>
        <p:spPr>
          <a:xfrm>
            <a:off x="895350" y="3829050"/>
            <a:ext cx="4667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88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Identical, untouched test dataset for both models.</a:t>
            </a:r>
            <a:endParaRPr sz="1088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81" name="s7_dev_header">
            <a:extLst>
              <a:ext uri="{FF2B5EF4-FFF2-40B4-BE49-F238E27FC236}">
                <a16:creationId xmlns:a16="http://schemas.microsoft.com/office/drawing/2014/main" id="{7FB1EC1E-89AD-4021-9026-F2C8FF65CD1C}"/>
              </a:ext>
            </a:extLst>
          </p:cNvPr>
          <p:cNvSpPr>
            <a:spLocks noGrp="1"/>
          </p:cNvSpPr>
          <p:nvPr/>
        </p:nvSpPr>
        <p:spPr>
          <a:xfrm>
            <a:off x="666750" y="4381500"/>
            <a:ext cx="4762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lang="en-GB" sz="116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Model-Specific Development</a:t>
            </a:r>
            <a:endParaRPr sz="1163" b="1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82" name="s7_ddot1">
            <a:extLst>
              <a:ext uri="{FF2B5EF4-FFF2-40B4-BE49-F238E27FC236}">
                <a16:creationId xmlns:a16="http://schemas.microsoft.com/office/drawing/2014/main" id="{E31A0221-E4F0-4803-9672-E52F91B5DD68}"/>
              </a:ext>
            </a:extLst>
          </p:cNvPr>
          <p:cNvSpPr>
            <a:spLocks noGrp="1"/>
          </p:cNvSpPr>
          <p:nvPr/>
        </p:nvSpPr>
        <p:spPr>
          <a:xfrm>
            <a:off x="685800" y="4791075"/>
            <a:ext cx="95250" cy="95250"/>
          </a:xfrm>
          <a:prstGeom prst="ellipse">
            <a:avLst/>
          </a:prstGeom>
          <a:solidFill>
            <a:srgbClr val="2F65B8"/>
          </a:solidFill>
          <a:ln w="0">
            <a:solidFill>
              <a:srgbClr val="2F65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3" name="s7_dev1">
            <a:extLst>
              <a:ext uri="{FF2B5EF4-FFF2-40B4-BE49-F238E27FC236}">
                <a16:creationId xmlns:a16="http://schemas.microsoft.com/office/drawing/2014/main" id="{CA23D980-8E92-400F-B9C9-1E8850A65D55}"/>
              </a:ext>
            </a:extLst>
          </p:cNvPr>
          <p:cNvSpPr>
            <a:spLocks noGrp="1"/>
          </p:cNvSpPr>
          <p:nvPr/>
        </p:nvSpPr>
        <p:spPr>
          <a:xfrm>
            <a:off x="895350" y="4676775"/>
            <a:ext cx="4667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88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RF: Five-fold cross-validation using training data only.</a:t>
            </a:r>
            <a:endParaRPr sz="1088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84" name="s7_ddot2">
            <a:extLst>
              <a:ext uri="{FF2B5EF4-FFF2-40B4-BE49-F238E27FC236}">
                <a16:creationId xmlns:a16="http://schemas.microsoft.com/office/drawing/2014/main" id="{79639215-6A24-48E9-B9A9-9B207C4290D2}"/>
              </a:ext>
            </a:extLst>
          </p:cNvPr>
          <p:cNvSpPr>
            <a:spLocks noGrp="1"/>
          </p:cNvSpPr>
          <p:nvPr/>
        </p:nvSpPr>
        <p:spPr>
          <a:xfrm>
            <a:off x="685800" y="5229225"/>
            <a:ext cx="95250" cy="95250"/>
          </a:xfrm>
          <a:prstGeom prst="ellipse">
            <a:avLst/>
          </a:prstGeom>
          <a:solidFill>
            <a:srgbClr val="2AA3B5"/>
          </a:solidFill>
          <a:ln w="0">
            <a:solidFill>
              <a:srgbClr val="2AA3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5" name="s7_dev2">
            <a:extLst>
              <a:ext uri="{FF2B5EF4-FFF2-40B4-BE49-F238E27FC236}">
                <a16:creationId xmlns:a16="http://schemas.microsoft.com/office/drawing/2014/main" id="{1AE9D3E5-2C0F-4A01-B618-5561E7B304DD}"/>
              </a:ext>
            </a:extLst>
          </p:cNvPr>
          <p:cNvSpPr>
            <a:spLocks noGrp="1"/>
          </p:cNvSpPr>
          <p:nvPr/>
        </p:nvSpPr>
        <p:spPr>
          <a:xfrm>
            <a:off x="895350" y="5114925"/>
            <a:ext cx="4667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88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88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MLP: Internal validation with training-only feature scaling.</a:t>
            </a:r>
            <a:endParaRPr sz="1088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86" name="s7_why_header">
            <a:extLst>
              <a:ext uri="{FF2B5EF4-FFF2-40B4-BE49-F238E27FC236}">
                <a16:creationId xmlns:a16="http://schemas.microsoft.com/office/drawing/2014/main" id="{A1CD3245-221F-49F7-AEC3-E343687ECA6C}"/>
              </a:ext>
            </a:extLst>
          </p:cNvPr>
          <p:cNvSpPr>
            <a:spLocks noGrp="1"/>
          </p:cNvSpPr>
          <p:nvPr/>
        </p:nvSpPr>
        <p:spPr>
          <a:xfrm>
            <a:off x="6000750" y="3095625"/>
            <a:ext cx="5334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6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lang="en-GB" sz="116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Why These Methods?</a:t>
            </a:r>
            <a:endParaRPr sz="1163" b="1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87" name="s7_wdot0">
            <a:extLst>
              <a:ext uri="{FF2B5EF4-FFF2-40B4-BE49-F238E27FC236}">
                <a16:creationId xmlns:a16="http://schemas.microsoft.com/office/drawing/2014/main" id="{C078899B-5B9A-4A39-BCAA-27A3F014A28B}"/>
              </a:ext>
            </a:extLst>
          </p:cNvPr>
          <p:cNvSpPr>
            <a:spLocks noGrp="1"/>
          </p:cNvSpPr>
          <p:nvPr/>
        </p:nvSpPr>
        <p:spPr>
          <a:xfrm>
            <a:off x="6019800" y="3514725"/>
            <a:ext cx="95250" cy="95250"/>
          </a:xfrm>
          <a:prstGeom prst="ellipse">
            <a:avLst/>
          </a:prstGeom>
          <a:solidFill>
            <a:srgbClr val="2F65B8"/>
          </a:solidFill>
          <a:ln w="0">
            <a:solidFill>
              <a:srgbClr val="2F65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8" name="s7_wlead0">
            <a:extLst>
              <a:ext uri="{FF2B5EF4-FFF2-40B4-BE49-F238E27FC236}">
                <a16:creationId xmlns:a16="http://schemas.microsoft.com/office/drawing/2014/main" id="{8E117DA0-2CA3-495C-AC0B-A946535B34D9}"/>
              </a:ext>
            </a:extLst>
          </p:cNvPr>
          <p:cNvSpPr>
            <a:spLocks noGrp="1"/>
          </p:cNvSpPr>
          <p:nvPr/>
        </p:nvSpPr>
        <p:spPr>
          <a:xfrm>
            <a:off x="6229350" y="3409950"/>
            <a:ext cx="2000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01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CICIDS2017 [4]</a:t>
            </a:r>
            <a:r>
              <a:rPr lang="en-GB" sz="101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, </a:t>
            </a:r>
            <a:r>
              <a:rPr sz="101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[6]</a:t>
            </a:r>
          </a:p>
        </p:txBody>
      </p:sp>
      <p:sp>
        <p:nvSpPr>
          <p:cNvPr id="89" name="s7_wbody0">
            <a:extLst>
              <a:ext uri="{FF2B5EF4-FFF2-40B4-BE49-F238E27FC236}">
                <a16:creationId xmlns:a16="http://schemas.microsoft.com/office/drawing/2014/main" id="{FE66F6B0-63B6-4C9F-85B7-EE0AC2E9D40E}"/>
              </a:ext>
            </a:extLst>
          </p:cNvPr>
          <p:cNvSpPr>
            <a:spLocks noGrp="1"/>
          </p:cNvSpPr>
          <p:nvPr/>
        </p:nvSpPr>
        <p:spPr>
          <a:xfrm>
            <a:off x="8191500" y="3381375"/>
            <a:ext cx="32385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9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Labelled traffic data for four-class classification.</a:t>
            </a:r>
            <a:endParaRPr sz="99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90" name="s7_wdot1">
            <a:extLst>
              <a:ext uri="{FF2B5EF4-FFF2-40B4-BE49-F238E27FC236}">
                <a16:creationId xmlns:a16="http://schemas.microsoft.com/office/drawing/2014/main" id="{4C7E5DEF-E966-4009-BC12-31F1FBEEA97A}"/>
              </a:ext>
            </a:extLst>
          </p:cNvPr>
          <p:cNvSpPr>
            <a:spLocks noGrp="1"/>
          </p:cNvSpPr>
          <p:nvPr/>
        </p:nvSpPr>
        <p:spPr>
          <a:xfrm>
            <a:off x="6019800" y="3971925"/>
            <a:ext cx="95250" cy="95250"/>
          </a:xfrm>
          <a:prstGeom prst="ellipse">
            <a:avLst/>
          </a:prstGeom>
          <a:solidFill>
            <a:srgbClr val="2AA3B5"/>
          </a:solidFill>
          <a:ln w="0">
            <a:solidFill>
              <a:srgbClr val="2AA3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1" name="s7_wlead1">
            <a:extLst>
              <a:ext uri="{FF2B5EF4-FFF2-40B4-BE49-F238E27FC236}">
                <a16:creationId xmlns:a16="http://schemas.microsoft.com/office/drawing/2014/main" id="{683FAD0F-86F7-4A77-8DF3-FB5E3AB4242C}"/>
              </a:ext>
            </a:extLst>
          </p:cNvPr>
          <p:cNvSpPr>
            <a:spLocks noGrp="1"/>
          </p:cNvSpPr>
          <p:nvPr/>
        </p:nvSpPr>
        <p:spPr>
          <a:xfrm>
            <a:off x="6229350" y="3867150"/>
            <a:ext cx="2000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01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Random Forest [9]</a:t>
            </a:r>
          </a:p>
        </p:txBody>
      </p:sp>
      <p:sp>
        <p:nvSpPr>
          <p:cNvPr id="92" name="s7_wbody1">
            <a:extLst>
              <a:ext uri="{FF2B5EF4-FFF2-40B4-BE49-F238E27FC236}">
                <a16:creationId xmlns:a16="http://schemas.microsoft.com/office/drawing/2014/main" id="{7B66C7A4-EA52-4EB9-B16C-04EC92524F67}"/>
              </a:ext>
            </a:extLst>
          </p:cNvPr>
          <p:cNvSpPr>
            <a:spLocks noGrp="1"/>
          </p:cNvSpPr>
          <p:nvPr/>
        </p:nvSpPr>
        <p:spPr>
          <a:xfrm>
            <a:off x="8191500" y="3838575"/>
            <a:ext cx="32385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9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Ensemble model suitable for structured data.</a:t>
            </a:r>
            <a:endParaRPr sz="99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93" name="s7_wdot2">
            <a:extLst>
              <a:ext uri="{FF2B5EF4-FFF2-40B4-BE49-F238E27FC236}">
                <a16:creationId xmlns:a16="http://schemas.microsoft.com/office/drawing/2014/main" id="{31EF996E-DA95-4031-A758-0FC081BA6A09}"/>
              </a:ext>
            </a:extLst>
          </p:cNvPr>
          <p:cNvSpPr>
            <a:spLocks noGrp="1"/>
          </p:cNvSpPr>
          <p:nvPr/>
        </p:nvSpPr>
        <p:spPr>
          <a:xfrm>
            <a:off x="6019800" y="4429125"/>
            <a:ext cx="95250" cy="95250"/>
          </a:xfrm>
          <a:prstGeom prst="ellipse">
            <a:avLst/>
          </a:prstGeom>
          <a:solidFill>
            <a:srgbClr val="2F65B8"/>
          </a:solidFill>
          <a:ln w="0">
            <a:solidFill>
              <a:srgbClr val="2F65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4" name="s7_wlead2">
            <a:extLst>
              <a:ext uri="{FF2B5EF4-FFF2-40B4-BE49-F238E27FC236}">
                <a16:creationId xmlns:a16="http://schemas.microsoft.com/office/drawing/2014/main" id="{8F3E6D03-D194-48EF-94F9-1A543C3B43BE}"/>
              </a:ext>
            </a:extLst>
          </p:cNvPr>
          <p:cNvSpPr>
            <a:spLocks noGrp="1"/>
          </p:cNvSpPr>
          <p:nvPr/>
        </p:nvSpPr>
        <p:spPr>
          <a:xfrm>
            <a:off x="6229350" y="4324350"/>
            <a:ext cx="2000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01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MLP [10]</a:t>
            </a:r>
          </a:p>
        </p:txBody>
      </p:sp>
      <p:sp>
        <p:nvSpPr>
          <p:cNvPr id="95" name="s7_wbody2">
            <a:extLst>
              <a:ext uri="{FF2B5EF4-FFF2-40B4-BE49-F238E27FC236}">
                <a16:creationId xmlns:a16="http://schemas.microsoft.com/office/drawing/2014/main" id="{F86BE478-B084-46E8-A98A-C6509B2F73E4}"/>
              </a:ext>
            </a:extLst>
          </p:cNvPr>
          <p:cNvSpPr>
            <a:spLocks noGrp="1"/>
          </p:cNvSpPr>
          <p:nvPr/>
        </p:nvSpPr>
        <p:spPr>
          <a:xfrm>
            <a:off x="8191500" y="4295775"/>
            <a:ext cx="32385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9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Neural-network approach for performance comparison.</a:t>
            </a:r>
            <a:endParaRPr sz="99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96" name="s7_wdot3">
            <a:extLst>
              <a:ext uri="{FF2B5EF4-FFF2-40B4-BE49-F238E27FC236}">
                <a16:creationId xmlns:a16="http://schemas.microsoft.com/office/drawing/2014/main" id="{A6F93EE5-8B9E-4CEC-93B9-ED6CF7138CF3}"/>
              </a:ext>
            </a:extLst>
          </p:cNvPr>
          <p:cNvSpPr>
            <a:spLocks noGrp="1"/>
          </p:cNvSpPr>
          <p:nvPr/>
        </p:nvSpPr>
        <p:spPr>
          <a:xfrm>
            <a:off x="6019800" y="4886325"/>
            <a:ext cx="95250" cy="95250"/>
          </a:xfrm>
          <a:prstGeom prst="ellipse">
            <a:avLst/>
          </a:prstGeom>
          <a:solidFill>
            <a:srgbClr val="2AA3B5"/>
          </a:solidFill>
          <a:ln w="0">
            <a:solidFill>
              <a:srgbClr val="2AA3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7" name="s7_wlead3">
            <a:extLst>
              <a:ext uri="{FF2B5EF4-FFF2-40B4-BE49-F238E27FC236}">
                <a16:creationId xmlns:a16="http://schemas.microsoft.com/office/drawing/2014/main" id="{0B748A95-A6FC-46CF-BC48-92D47D477C89}"/>
              </a:ext>
            </a:extLst>
          </p:cNvPr>
          <p:cNvSpPr>
            <a:spLocks noGrp="1"/>
          </p:cNvSpPr>
          <p:nvPr/>
        </p:nvSpPr>
        <p:spPr>
          <a:xfrm>
            <a:off x="6229350" y="4781550"/>
            <a:ext cx="2000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01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SHAP [2], [3], [11], [12]</a:t>
            </a:r>
          </a:p>
        </p:txBody>
      </p:sp>
      <p:sp>
        <p:nvSpPr>
          <p:cNvPr id="98" name="s7_wbody3">
            <a:extLst>
              <a:ext uri="{FF2B5EF4-FFF2-40B4-BE49-F238E27FC236}">
                <a16:creationId xmlns:a16="http://schemas.microsoft.com/office/drawing/2014/main" id="{35D3832B-3535-4C08-B8FC-F86281375676}"/>
              </a:ext>
            </a:extLst>
          </p:cNvPr>
          <p:cNvSpPr>
            <a:spLocks noGrp="1"/>
          </p:cNvSpPr>
          <p:nvPr/>
        </p:nvSpPr>
        <p:spPr>
          <a:xfrm>
            <a:off x="8191500" y="4752975"/>
            <a:ext cx="32385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Explains feature contributions to predictions.</a:t>
            </a:r>
            <a:endParaRPr sz="99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99" name="s7_wdot4">
            <a:extLst>
              <a:ext uri="{FF2B5EF4-FFF2-40B4-BE49-F238E27FC236}">
                <a16:creationId xmlns:a16="http://schemas.microsoft.com/office/drawing/2014/main" id="{22E29499-AE15-4D62-A3D1-9EB07E0C642D}"/>
              </a:ext>
            </a:extLst>
          </p:cNvPr>
          <p:cNvSpPr>
            <a:spLocks noGrp="1"/>
          </p:cNvSpPr>
          <p:nvPr/>
        </p:nvSpPr>
        <p:spPr>
          <a:xfrm>
            <a:off x="6019800" y="5343525"/>
            <a:ext cx="95250" cy="95250"/>
          </a:xfrm>
          <a:prstGeom prst="ellipse">
            <a:avLst/>
          </a:prstGeom>
          <a:solidFill>
            <a:srgbClr val="2F65B8"/>
          </a:solidFill>
          <a:ln w="0">
            <a:solidFill>
              <a:srgbClr val="2F65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0" name="s7_wlead4">
            <a:extLst>
              <a:ext uri="{FF2B5EF4-FFF2-40B4-BE49-F238E27FC236}">
                <a16:creationId xmlns:a16="http://schemas.microsoft.com/office/drawing/2014/main" id="{DEBF40BF-4B32-4DA4-AE55-E68777751B55}"/>
              </a:ext>
            </a:extLst>
          </p:cNvPr>
          <p:cNvSpPr>
            <a:spLocks noGrp="1"/>
          </p:cNvSpPr>
          <p:nvPr/>
        </p:nvSpPr>
        <p:spPr>
          <a:xfrm>
            <a:off x="6229350" y="5238750"/>
            <a:ext cx="2000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defPPr>
            <a:lvl1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1pPr>
            <a:lvl2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2pPr>
            <a:lvl3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3pPr>
            <a:lvl4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4pPr>
            <a:lvl5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5pPr>
            <a:lvl6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6pPr>
            <a:lvl7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7pPr>
            <a:lvl8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8pPr>
            <a:lvl9pPr algn="l"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13" b="1">
                <a:solidFill>
                  <a:srgbClr val="143659"/>
                </a:solidFill>
                <a:latin typeface="Aptos"/>
                <a:ea typeface="Aptos"/>
                <a:cs typeface="Aptos"/>
              </a:defRPr>
            </a:pPr>
            <a:r>
              <a:rPr sz="1013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Evaluation [1], [7], [8]</a:t>
            </a:r>
          </a:p>
        </p:txBody>
      </p:sp>
      <p:sp>
        <p:nvSpPr>
          <p:cNvPr id="101" name="s7_wbody4">
            <a:extLst>
              <a:ext uri="{FF2B5EF4-FFF2-40B4-BE49-F238E27FC236}">
                <a16:creationId xmlns:a16="http://schemas.microsoft.com/office/drawing/2014/main" id="{01C92F01-7523-4837-A3D9-AEC9D522EF1A}"/>
              </a:ext>
            </a:extLst>
          </p:cNvPr>
          <p:cNvSpPr>
            <a:spLocks noGrp="1"/>
          </p:cNvSpPr>
          <p:nvPr/>
        </p:nvSpPr>
        <p:spPr>
          <a:xfrm>
            <a:off x="8191500" y="5210175"/>
            <a:ext cx="32385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9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Precision, recall, F1-score and confusion matrices assess class-specific performance.</a:t>
            </a:r>
            <a:endParaRPr sz="99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102" name="s7_boundary_card">
            <a:extLst>
              <a:ext uri="{FF2B5EF4-FFF2-40B4-BE49-F238E27FC236}">
                <a16:creationId xmlns:a16="http://schemas.microsoft.com/office/drawing/2014/main" id="{6E35864B-F874-4D4F-88C2-E8D94F8AE9CB}"/>
              </a:ext>
            </a:extLst>
          </p:cNvPr>
          <p:cNvSpPr>
            <a:spLocks noGrp="1"/>
          </p:cNvSpPr>
          <p:nvPr/>
        </p:nvSpPr>
        <p:spPr>
          <a:xfrm>
            <a:off x="6000750" y="5791200"/>
            <a:ext cx="5429250" cy="361950"/>
          </a:xfrm>
          <a:prstGeom prst="roundRect">
            <a:avLst>
              <a:gd name="adj" fmla="val 21053"/>
            </a:avLst>
          </a:prstGeom>
          <a:solidFill>
            <a:srgbClr val="143659"/>
          </a:solidFill>
          <a:ln w="9525">
            <a:solidFill>
              <a:srgbClr val="1436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3" name="s7_boundary">
            <a:extLst>
              <a:ext uri="{FF2B5EF4-FFF2-40B4-BE49-F238E27FC236}">
                <a16:creationId xmlns:a16="http://schemas.microsoft.com/office/drawing/2014/main" id="{5DD84B42-6D85-450B-80E0-B6AE0625874C}"/>
              </a:ext>
            </a:extLst>
          </p:cNvPr>
          <p:cNvSpPr>
            <a:spLocks noGrp="1"/>
          </p:cNvSpPr>
          <p:nvPr/>
        </p:nvSpPr>
        <p:spPr>
          <a:xfrm>
            <a:off x="6038850" y="5810250"/>
            <a:ext cx="5438775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  <a:lvl1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  <a:lvl2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2pPr>
            <a:lvl3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3pPr>
            <a:lvl4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4pPr>
            <a:lvl5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5pPr>
            <a:lvl6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6pPr>
            <a:lvl7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7pPr>
            <a:lvl8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8pPr>
            <a:lvl9pPr algn="ctr"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938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Offline benchmarking only • Comparative evaluation • SHAP explanations do not establish causality</a:t>
            </a:r>
            <a:endParaRPr sz="938" b="1" dirty="0">
              <a:solidFill>
                <a:srgbClr val="FFFFFF"/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A25A23-72BC-FB4A-EDA2-4E4BC6D23770}"/>
              </a:ext>
            </a:extLst>
          </p:cNvPr>
          <p:cNvSpPr txBox="1"/>
          <p:nvPr/>
        </p:nvSpPr>
        <p:spPr>
          <a:xfrm>
            <a:off x="95693" y="288142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513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EECF1D6-600D-40DD-B9B3-F57C15D4DBBF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Random Forest and MLP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5C06B8-DD7A-4671-BF1F-97CB59F72E11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3ECCB70-84E9-4784-9C96-5CB0726251A1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58B24D-F17C-4C19-90D6-FC13ED839EF7}"/>
              </a:ext>
            </a:extLst>
          </p:cNvPr>
          <p:cNvSpPr>
            <a:spLocks noGrp="1"/>
          </p:cNvSpPr>
          <p:nvPr/>
        </p:nvSpPr>
        <p:spPr>
          <a:xfrm>
            <a:off x="628650" y="1352550"/>
            <a:ext cx="2286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00" b="1">
                <a:solidFill>
                  <a:srgbClr val="102F4F"/>
                </a:solidFill>
              </a:defRPr>
            </a:defPPr>
            <a:lvl1pPr algn="l">
              <a:defRPr sz="1800" b="1">
                <a:solidFill>
                  <a:srgbClr val="102F4F"/>
                </a:solidFill>
              </a:defRPr>
            </a:lvl1pPr>
            <a:lvl2pPr algn="l">
              <a:defRPr sz="1800" b="1">
                <a:solidFill>
                  <a:srgbClr val="102F4F"/>
                </a:solidFill>
              </a:defRPr>
            </a:lvl2pPr>
            <a:lvl3pPr algn="l">
              <a:defRPr sz="1800" b="1">
                <a:solidFill>
                  <a:srgbClr val="102F4F"/>
                </a:solidFill>
              </a:defRPr>
            </a:lvl3pPr>
            <a:lvl4pPr algn="l">
              <a:defRPr sz="1800" b="1">
                <a:solidFill>
                  <a:srgbClr val="102F4F"/>
                </a:solidFill>
              </a:defRPr>
            </a:lvl4pPr>
            <a:lvl5pPr algn="l">
              <a:defRPr sz="1800" b="1">
                <a:solidFill>
                  <a:srgbClr val="102F4F"/>
                </a:solidFill>
              </a:defRPr>
            </a:lvl5pPr>
            <a:lvl6pPr algn="l">
              <a:defRPr sz="1800" b="1">
                <a:solidFill>
                  <a:srgbClr val="102F4F"/>
                </a:solidFill>
              </a:defRPr>
            </a:lvl6pPr>
            <a:lvl7pPr algn="l">
              <a:defRPr sz="1800" b="1">
                <a:solidFill>
                  <a:srgbClr val="102F4F"/>
                </a:solidFill>
              </a:defRPr>
            </a:lvl7pPr>
            <a:lvl8pPr algn="l">
              <a:defRPr sz="1800" b="1">
                <a:solidFill>
                  <a:srgbClr val="102F4F"/>
                </a:solidFill>
              </a:defRPr>
            </a:lvl8pPr>
            <a:lvl9pPr algn="l">
              <a:defRPr sz="1800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1800" b="1">
                <a:solidFill>
                  <a:srgbClr val="102F4F"/>
                </a:solidFill>
              </a:defRPr>
            </a:pPr>
            <a:r>
              <a:rPr sz="1800" b="1" dirty="0">
                <a:solidFill>
                  <a:schemeClr val="tx1">
                    <a:lumMod val="95000"/>
                  </a:schemeClr>
                </a:solidFill>
              </a:rPr>
              <a:t>Random Forest [9]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DA7831-A6B6-43FE-9866-47631FB4CE65}"/>
              </a:ext>
            </a:extLst>
          </p:cNvPr>
          <p:cNvSpPr>
            <a:spLocks noGrp="1"/>
          </p:cNvSpPr>
          <p:nvPr/>
        </p:nvSpPr>
        <p:spPr>
          <a:xfrm>
            <a:off x="628650" y="1695450"/>
            <a:ext cx="238125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00" b="1">
                <a:solidFill>
                  <a:srgbClr val="2F66B3"/>
                </a:solidFill>
              </a:defRPr>
            </a:defPPr>
            <a:lvl1pPr algn="l">
              <a:defRPr sz="1800" b="1">
                <a:solidFill>
                  <a:srgbClr val="2F66B3"/>
                </a:solidFill>
              </a:defRPr>
            </a:lvl1pPr>
            <a:lvl2pPr algn="l">
              <a:defRPr sz="1800" b="1">
                <a:solidFill>
                  <a:srgbClr val="2F66B3"/>
                </a:solidFill>
              </a:defRPr>
            </a:lvl2pPr>
            <a:lvl3pPr algn="l">
              <a:defRPr sz="1800" b="1">
                <a:solidFill>
                  <a:srgbClr val="2F66B3"/>
                </a:solidFill>
              </a:defRPr>
            </a:lvl3pPr>
            <a:lvl4pPr algn="l">
              <a:defRPr sz="1800" b="1">
                <a:solidFill>
                  <a:srgbClr val="2F66B3"/>
                </a:solidFill>
              </a:defRPr>
            </a:lvl4pPr>
            <a:lvl5pPr algn="l">
              <a:defRPr sz="1800" b="1">
                <a:solidFill>
                  <a:srgbClr val="2F66B3"/>
                </a:solidFill>
              </a:defRPr>
            </a:lvl5pPr>
            <a:lvl6pPr algn="l">
              <a:defRPr sz="1800" b="1">
                <a:solidFill>
                  <a:srgbClr val="2F66B3"/>
                </a:solidFill>
              </a:defRPr>
            </a:lvl6pPr>
            <a:lvl7pPr algn="l">
              <a:defRPr sz="1800" b="1">
                <a:solidFill>
                  <a:srgbClr val="2F66B3"/>
                </a:solidFill>
              </a:defRPr>
            </a:lvl7pPr>
            <a:lvl8pPr algn="l">
              <a:defRPr sz="1800" b="1">
                <a:solidFill>
                  <a:srgbClr val="2F66B3"/>
                </a:solidFill>
              </a:defRPr>
            </a:lvl8pPr>
            <a:lvl9pPr algn="l">
              <a:defRPr sz="1800" b="1">
                <a:solidFill>
                  <a:srgbClr val="2F66B3"/>
                </a:solidFill>
              </a:defRPr>
            </a:lvl9pPr>
          </a:lstStyle>
          <a:p>
            <a:pPr algn="l">
              <a:buNone/>
              <a:defRPr sz="1800" b="1">
                <a:solidFill>
                  <a:srgbClr val="2F66B3"/>
                </a:solidFill>
              </a:defRPr>
            </a:pPr>
            <a:r>
              <a:rPr sz="1800" b="1" dirty="0">
                <a:solidFill>
                  <a:schemeClr val="tx1">
                    <a:lumMod val="95000"/>
                  </a:schemeClr>
                </a:solidFill>
              </a:rPr>
              <a:t>Accuracy  0.999159</a:t>
            </a:r>
          </a:p>
          <a:p>
            <a:pPr algn="l">
              <a:buNone/>
              <a:defRPr sz="1800" b="1">
                <a:solidFill>
                  <a:srgbClr val="2F66B3"/>
                </a:solidFill>
              </a:defRPr>
            </a:pPr>
            <a:r>
              <a:rPr sz="1800" b="1" dirty="0">
                <a:solidFill>
                  <a:schemeClr val="tx1">
                    <a:lumMod val="95000"/>
                  </a:schemeClr>
                </a:solidFill>
              </a:rPr>
              <a:t>Macro F1  0.996525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A04DD7-FBCC-4730-B8CF-EAAB4D1B88CA}"/>
              </a:ext>
            </a:extLst>
          </p:cNvPr>
          <p:cNvSpPr>
            <a:spLocks noGrp="1"/>
          </p:cNvSpPr>
          <p:nvPr/>
        </p:nvSpPr>
        <p:spPr>
          <a:xfrm>
            <a:off x="628650" y="2609850"/>
            <a:ext cx="271462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425" b="0">
                <a:solidFill>
                  <a:srgbClr val="5E6B78"/>
                </a:solidFill>
              </a:defRPr>
            </a:defPPr>
            <a:lvl1pPr algn="l">
              <a:defRPr sz="1425" b="0">
                <a:solidFill>
                  <a:srgbClr val="5E6B78"/>
                </a:solidFill>
              </a:defRPr>
            </a:lvl1pPr>
            <a:lvl2pPr algn="l">
              <a:defRPr sz="1425" b="0">
                <a:solidFill>
                  <a:srgbClr val="5E6B78"/>
                </a:solidFill>
              </a:defRPr>
            </a:lvl2pPr>
            <a:lvl3pPr algn="l">
              <a:defRPr sz="1425" b="0">
                <a:solidFill>
                  <a:srgbClr val="5E6B78"/>
                </a:solidFill>
              </a:defRPr>
            </a:lvl3pPr>
            <a:lvl4pPr algn="l">
              <a:defRPr sz="1425" b="0">
                <a:solidFill>
                  <a:srgbClr val="5E6B78"/>
                </a:solidFill>
              </a:defRPr>
            </a:lvl4pPr>
            <a:lvl5pPr algn="l">
              <a:defRPr sz="1425" b="0">
                <a:solidFill>
                  <a:srgbClr val="5E6B78"/>
                </a:solidFill>
              </a:defRPr>
            </a:lvl5pPr>
            <a:lvl6pPr algn="l">
              <a:defRPr sz="1425" b="0">
                <a:solidFill>
                  <a:srgbClr val="5E6B78"/>
                </a:solidFill>
              </a:defRPr>
            </a:lvl6pPr>
            <a:lvl7pPr algn="l">
              <a:defRPr sz="1425" b="0">
                <a:solidFill>
                  <a:srgbClr val="5E6B78"/>
                </a:solidFill>
              </a:defRPr>
            </a:lvl7pPr>
            <a:lvl8pPr algn="l">
              <a:defRPr sz="1425" b="0">
                <a:solidFill>
                  <a:srgbClr val="5E6B78"/>
                </a:solidFill>
              </a:defRPr>
            </a:lvl8pPr>
            <a:lvl9pPr algn="l">
              <a:defRPr sz="1425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1425" b="0">
                <a:solidFill>
                  <a:srgbClr val="5E6B78"/>
                </a:solidFill>
              </a:defRPr>
            </a:pPr>
            <a:r>
              <a:rPr lang="en-GB" sz="1425" b="0" dirty="0">
                <a:solidFill>
                  <a:schemeClr val="tx1">
                    <a:lumMod val="95000"/>
                  </a:schemeClr>
                </a:solidFill>
              </a:rPr>
              <a:t>200 decision trees</a:t>
            </a:r>
          </a:p>
          <a:p>
            <a:pPr algn="l">
              <a:buNone/>
              <a:defRPr sz="1425" b="0">
                <a:solidFill>
                  <a:srgbClr val="5E6B78"/>
                </a:solidFill>
              </a:defRPr>
            </a:pPr>
            <a:r>
              <a:rPr lang="en-GB" sz="1425" b="0" dirty="0">
                <a:solidFill>
                  <a:schemeClr val="tx1">
                    <a:lumMod val="95000"/>
                  </a:schemeClr>
                </a:solidFill>
              </a:rPr>
              <a:t>Balanced class weights</a:t>
            </a:r>
          </a:p>
          <a:p>
            <a:pPr algn="l">
              <a:buNone/>
              <a:defRPr sz="1425" b="0">
                <a:solidFill>
                  <a:srgbClr val="5E6B78"/>
                </a:solidFill>
              </a:defRPr>
            </a:pPr>
            <a:r>
              <a:rPr lang="en-GB" sz="1425" b="0" dirty="0">
                <a:solidFill>
                  <a:schemeClr val="tx1">
                    <a:lumMod val="95000"/>
                  </a:schemeClr>
                </a:solidFill>
              </a:rPr>
              <a:t>Trained on the full training partition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E4FE6C-7CE7-44F1-B522-C1B9DA1EF13F}"/>
              </a:ext>
            </a:extLst>
          </p:cNvPr>
          <p:cNvSpPr>
            <a:spLocks noGrp="1"/>
          </p:cNvSpPr>
          <p:nvPr/>
        </p:nvSpPr>
        <p:spPr>
          <a:xfrm>
            <a:off x="628650" y="3943350"/>
            <a:ext cx="2286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00" b="1">
                <a:solidFill>
                  <a:srgbClr val="102F4F"/>
                </a:solidFill>
              </a:defRPr>
            </a:defPPr>
            <a:lvl1pPr algn="l">
              <a:defRPr sz="1800" b="1">
                <a:solidFill>
                  <a:srgbClr val="102F4F"/>
                </a:solidFill>
              </a:defRPr>
            </a:lvl1pPr>
            <a:lvl2pPr algn="l">
              <a:defRPr sz="1800" b="1">
                <a:solidFill>
                  <a:srgbClr val="102F4F"/>
                </a:solidFill>
              </a:defRPr>
            </a:lvl2pPr>
            <a:lvl3pPr algn="l">
              <a:defRPr sz="1800" b="1">
                <a:solidFill>
                  <a:srgbClr val="102F4F"/>
                </a:solidFill>
              </a:defRPr>
            </a:lvl3pPr>
            <a:lvl4pPr algn="l">
              <a:defRPr sz="1800" b="1">
                <a:solidFill>
                  <a:srgbClr val="102F4F"/>
                </a:solidFill>
              </a:defRPr>
            </a:lvl4pPr>
            <a:lvl5pPr algn="l">
              <a:defRPr sz="1800" b="1">
                <a:solidFill>
                  <a:srgbClr val="102F4F"/>
                </a:solidFill>
              </a:defRPr>
            </a:lvl5pPr>
            <a:lvl6pPr algn="l">
              <a:defRPr sz="1800" b="1">
                <a:solidFill>
                  <a:srgbClr val="102F4F"/>
                </a:solidFill>
              </a:defRPr>
            </a:lvl6pPr>
            <a:lvl7pPr algn="l">
              <a:defRPr sz="1800" b="1">
                <a:solidFill>
                  <a:srgbClr val="102F4F"/>
                </a:solidFill>
              </a:defRPr>
            </a:lvl7pPr>
            <a:lvl8pPr algn="l">
              <a:defRPr sz="1800" b="1">
                <a:solidFill>
                  <a:srgbClr val="102F4F"/>
                </a:solidFill>
              </a:defRPr>
            </a:lvl8pPr>
            <a:lvl9pPr algn="l">
              <a:defRPr sz="1800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1800" b="1">
                <a:solidFill>
                  <a:srgbClr val="102F4F"/>
                </a:solidFill>
              </a:defRPr>
            </a:pPr>
            <a:r>
              <a:rPr sz="1800" b="1" dirty="0">
                <a:solidFill>
                  <a:schemeClr val="tx1">
                    <a:lumMod val="95000"/>
                  </a:schemeClr>
                </a:solidFill>
              </a:rPr>
              <a:t>MLP [10]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B9891C8-495F-4570-9488-0E8327339933}"/>
              </a:ext>
            </a:extLst>
          </p:cNvPr>
          <p:cNvSpPr>
            <a:spLocks noGrp="1"/>
          </p:cNvSpPr>
          <p:nvPr/>
        </p:nvSpPr>
        <p:spPr>
          <a:xfrm>
            <a:off x="628650" y="4286250"/>
            <a:ext cx="238125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00" b="1">
                <a:solidFill>
                  <a:srgbClr val="29A4B8"/>
                </a:solidFill>
              </a:defRPr>
            </a:defPPr>
            <a:lvl1pPr algn="l">
              <a:defRPr sz="1800" b="1">
                <a:solidFill>
                  <a:srgbClr val="29A4B8"/>
                </a:solidFill>
              </a:defRPr>
            </a:lvl1pPr>
            <a:lvl2pPr algn="l">
              <a:defRPr sz="1800" b="1">
                <a:solidFill>
                  <a:srgbClr val="29A4B8"/>
                </a:solidFill>
              </a:defRPr>
            </a:lvl2pPr>
            <a:lvl3pPr algn="l">
              <a:defRPr sz="1800" b="1">
                <a:solidFill>
                  <a:srgbClr val="29A4B8"/>
                </a:solidFill>
              </a:defRPr>
            </a:lvl3pPr>
            <a:lvl4pPr algn="l">
              <a:defRPr sz="1800" b="1">
                <a:solidFill>
                  <a:srgbClr val="29A4B8"/>
                </a:solidFill>
              </a:defRPr>
            </a:lvl4pPr>
            <a:lvl5pPr algn="l">
              <a:defRPr sz="1800" b="1">
                <a:solidFill>
                  <a:srgbClr val="29A4B8"/>
                </a:solidFill>
              </a:defRPr>
            </a:lvl5pPr>
            <a:lvl6pPr algn="l">
              <a:defRPr sz="1800" b="1">
                <a:solidFill>
                  <a:srgbClr val="29A4B8"/>
                </a:solidFill>
              </a:defRPr>
            </a:lvl6pPr>
            <a:lvl7pPr algn="l">
              <a:defRPr sz="1800" b="1">
                <a:solidFill>
                  <a:srgbClr val="29A4B8"/>
                </a:solidFill>
              </a:defRPr>
            </a:lvl7pPr>
            <a:lvl8pPr algn="l">
              <a:defRPr sz="1800" b="1">
                <a:solidFill>
                  <a:srgbClr val="29A4B8"/>
                </a:solidFill>
              </a:defRPr>
            </a:lvl8pPr>
            <a:lvl9pPr algn="l">
              <a:defRPr sz="1800" b="1">
                <a:solidFill>
                  <a:srgbClr val="29A4B8"/>
                </a:solidFill>
              </a:defRPr>
            </a:lvl9pPr>
          </a:lstStyle>
          <a:p>
            <a:pPr algn="l">
              <a:buNone/>
              <a:defRPr sz="1800" b="1">
                <a:solidFill>
                  <a:srgbClr val="29A4B8"/>
                </a:solidFill>
              </a:defRPr>
            </a:pPr>
            <a:r>
              <a:rPr sz="1800" b="1" dirty="0">
                <a:solidFill>
                  <a:schemeClr val="tx1">
                    <a:lumMod val="95000"/>
                  </a:schemeClr>
                </a:solidFill>
              </a:rPr>
              <a:t>Accuracy  0.993088</a:t>
            </a:r>
          </a:p>
          <a:p>
            <a:pPr algn="l">
              <a:buNone/>
              <a:defRPr sz="1800" b="1">
                <a:solidFill>
                  <a:srgbClr val="29A4B8"/>
                </a:solidFill>
              </a:defRPr>
            </a:pPr>
            <a:r>
              <a:rPr sz="1800" b="1" dirty="0">
                <a:solidFill>
                  <a:schemeClr val="tx1">
                    <a:lumMod val="95000"/>
                  </a:schemeClr>
                </a:solidFill>
              </a:rPr>
              <a:t>Macro F1  0.900262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ADA3C1-8D59-4D98-8577-16A5D8D2A13D}"/>
              </a:ext>
            </a:extLst>
          </p:cNvPr>
          <p:cNvSpPr>
            <a:spLocks noGrp="1"/>
          </p:cNvSpPr>
          <p:nvPr/>
        </p:nvSpPr>
        <p:spPr>
          <a:xfrm>
            <a:off x="628650" y="5200650"/>
            <a:ext cx="271462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425" b="0">
                <a:solidFill>
                  <a:srgbClr val="5E6B78"/>
                </a:solidFill>
              </a:defRPr>
            </a:defPPr>
            <a:lvl1pPr algn="l">
              <a:defRPr sz="1425" b="0">
                <a:solidFill>
                  <a:srgbClr val="5E6B78"/>
                </a:solidFill>
              </a:defRPr>
            </a:lvl1pPr>
            <a:lvl2pPr algn="l">
              <a:defRPr sz="1425" b="0">
                <a:solidFill>
                  <a:srgbClr val="5E6B78"/>
                </a:solidFill>
              </a:defRPr>
            </a:lvl2pPr>
            <a:lvl3pPr algn="l">
              <a:defRPr sz="1425" b="0">
                <a:solidFill>
                  <a:srgbClr val="5E6B78"/>
                </a:solidFill>
              </a:defRPr>
            </a:lvl3pPr>
            <a:lvl4pPr algn="l">
              <a:defRPr sz="1425" b="0">
                <a:solidFill>
                  <a:srgbClr val="5E6B78"/>
                </a:solidFill>
              </a:defRPr>
            </a:lvl4pPr>
            <a:lvl5pPr algn="l">
              <a:defRPr sz="1425" b="0">
                <a:solidFill>
                  <a:srgbClr val="5E6B78"/>
                </a:solidFill>
              </a:defRPr>
            </a:lvl5pPr>
            <a:lvl6pPr algn="l">
              <a:defRPr sz="1425" b="0">
                <a:solidFill>
                  <a:srgbClr val="5E6B78"/>
                </a:solidFill>
              </a:defRPr>
            </a:lvl6pPr>
            <a:lvl7pPr algn="l">
              <a:defRPr sz="1425" b="0">
                <a:solidFill>
                  <a:srgbClr val="5E6B78"/>
                </a:solidFill>
              </a:defRPr>
            </a:lvl7pPr>
            <a:lvl8pPr algn="l">
              <a:defRPr sz="1425" b="0">
                <a:solidFill>
                  <a:srgbClr val="5E6B78"/>
                </a:solidFill>
              </a:defRPr>
            </a:lvl8pPr>
            <a:lvl9pPr algn="l">
              <a:defRPr sz="1425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1425" b="0">
                <a:solidFill>
                  <a:srgbClr val="5E6B78"/>
                </a:solidFill>
              </a:defRPr>
            </a:pPr>
            <a:r>
              <a:rPr lang="en-GB" sz="1425" b="0" dirty="0">
                <a:solidFill>
                  <a:schemeClr val="tx1">
                    <a:lumMod val="95000"/>
                  </a:schemeClr>
                </a:solidFill>
              </a:rPr>
              <a:t>Standardised input features</a:t>
            </a:r>
          </a:p>
          <a:p>
            <a:pPr algn="l">
              <a:buNone/>
              <a:defRPr sz="1425" b="0">
                <a:solidFill>
                  <a:srgbClr val="5E6B78"/>
                </a:solidFill>
              </a:defRPr>
            </a:pPr>
            <a:r>
              <a:rPr lang="en-GB" sz="1425" b="0" dirty="0">
                <a:solidFill>
                  <a:schemeClr val="tx1">
                    <a:lumMod val="95000"/>
                  </a:schemeClr>
                </a:solidFill>
              </a:rPr>
              <a:t>Class weights calculated from training data</a:t>
            </a:r>
          </a:p>
          <a:p>
            <a:pPr algn="l">
              <a:buNone/>
              <a:defRPr sz="1425" b="0">
                <a:solidFill>
                  <a:srgbClr val="5E6B78"/>
                </a:solidFill>
              </a:defRPr>
            </a:pPr>
            <a:r>
              <a:rPr lang="en-GB" sz="1425" b="0" dirty="0">
                <a:solidFill>
                  <a:schemeClr val="tx1">
                    <a:lumMod val="95000"/>
                  </a:schemeClr>
                </a:solidFill>
              </a:rPr>
              <a:t>Internal validation during training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AD561EF-4D32-4252-9784-D1CD53260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4387038" y="990600"/>
            <a:ext cx="6572250" cy="4381500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FE3CD87-C9C6-44A3-A9F4-C12E54D0B4A9}"/>
              </a:ext>
            </a:extLst>
          </p:cNvPr>
          <p:cNvSpPr>
            <a:spLocks noGrp="1"/>
          </p:cNvSpPr>
          <p:nvPr/>
        </p:nvSpPr>
        <p:spPr>
          <a:xfrm>
            <a:off x="3810000" y="5429250"/>
            <a:ext cx="7524750" cy="838200"/>
          </a:xfrm>
          <a:prstGeom prst="roundRect">
            <a:avLst>
              <a:gd name="adj" fmla="val 12500"/>
            </a:avLst>
          </a:prstGeom>
          <a:solidFill>
            <a:srgbClr val="EAF1F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041585-1A00-474C-A834-151EC036B50C}"/>
              </a:ext>
            </a:extLst>
          </p:cNvPr>
          <p:cNvSpPr>
            <a:spLocks noGrp="1"/>
          </p:cNvSpPr>
          <p:nvPr/>
        </p:nvSpPr>
        <p:spPr>
          <a:xfrm>
            <a:off x="4000500" y="5610225"/>
            <a:ext cx="7143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00" b="1">
                <a:solidFill>
                  <a:srgbClr val="102F4F"/>
                </a:solidFill>
              </a:defRPr>
            </a:defPPr>
            <a:lvl1pPr algn="ctr">
              <a:defRPr sz="1200" b="1">
                <a:solidFill>
                  <a:srgbClr val="102F4F"/>
                </a:solidFill>
              </a:defRPr>
            </a:lvl1pPr>
            <a:lvl2pPr algn="ctr">
              <a:defRPr sz="1200" b="1">
                <a:solidFill>
                  <a:srgbClr val="102F4F"/>
                </a:solidFill>
              </a:defRPr>
            </a:lvl2pPr>
            <a:lvl3pPr algn="ctr">
              <a:defRPr sz="1200" b="1">
                <a:solidFill>
                  <a:srgbClr val="102F4F"/>
                </a:solidFill>
              </a:defRPr>
            </a:lvl3pPr>
            <a:lvl4pPr algn="ctr">
              <a:defRPr sz="1200" b="1">
                <a:solidFill>
                  <a:srgbClr val="102F4F"/>
                </a:solidFill>
              </a:defRPr>
            </a:lvl4pPr>
            <a:lvl5pPr algn="ctr">
              <a:defRPr sz="1200" b="1">
                <a:solidFill>
                  <a:srgbClr val="102F4F"/>
                </a:solidFill>
              </a:defRPr>
            </a:lvl5pPr>
            <a:lvl6pPr algn="ctr">
              <a:defRPr sz="1200" b="1">
                <a:solidFill>
                  <a:srgbClr val="102F4F"/>
                </a:solidFill>
              </a:defRPr>
            </a:lvl6pPr>
            <a:lvl7pPr algn="ctr">
              <a:defRPr sz="1200" b="1">
                <a:solidFill>
                  <a:srgbClr val="102F4F"/>
                </a:solidFill>
              </a:defRPr>
            </a:lvl7pPr>
            <a:lvl8pPr algn="ctr">
              <a:defRPr sz="1200" b="1">
                <a:solidFill>
                  <a:srgbClr val="102F4F"/>
                </a:solidFill>
              </a:defRPr>
            </a:lvl8pPr>
            <a:lvl9pPr algn="ctr">
              <a:defRPr sz="1200" b="1">
                <a:solidFill>
                  <a:srgbClr val="102F4F"/>
                </a:solidFill>
              </a:defRPr>
            </a:lvl9pPr>
          </a:lstStyle>
          <a:p>
            <a:r>
              <a:rPr lang="en-GB" dirty="0"/>
              <a:t>Macro F1 evaluates all classes equally, highlighting performance differences that overall accuracy may conceal [1].</a:t>
            </a:r>
          </a:p>
          <a:p>
            <a:r>
              <a:rPr lang="en-GB" dirty="0"/>
              <a:t>Random Forest achieved higher and more consistent classification performance in this experiment.</a:t>
            </a:r>
          </a:p>
        </p:txBody>
      </p:sp>
      <p:sp>
        <p:nvSpPr>
          <p:cNvPr id="14" name="Straight Connector 13">
            <a:extLst>
              <a:ext uri="{FF2B5EF4-FFF2-40B4-BE49-F238E27FC236}">
                <a16:creationId xmlns:a16="http://schemas.microsoft.com/office/drawing/2014/main" id="{F6A15156-C3F6-47A1-9CD0-6A41CC1CF13F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CD168B3-94D1-452F-BE49-9D889C051F97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C867EB7-527C-4A83-8A03-D988DA8CEAC1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8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7CAD67-64C1-4745-81A0-0A0B057F2C12}"/>
              </a:ext>
            </a:extLst>
          </p:cNvPr>
          <p:cNvSpPr>
            <a:spLocks noGrp="1"/>
          </p:cNvSpPr>
          <p:nvPr/>
        </p:nvSpPr>
        <p:spPr>
          <a:xfrm>
            <a:off x="723900" y="6267450"/>
            <a:ext cx="38100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900" i="1">
                <a:solidFill>
                  <a:srgbClr val="5E6B78"/>
                </a:solidFill>
              </a:defRPr>
            </a:defPPr>
            <a:lvl1pPr>
              <a:defRPr sz="900" i="1">
                <a:solidFill>
                  <a:srgbClr val="5E6B78"/>
                </a:solidFill>
              </a:defRPr>
            </a:lvl1pPr>
            <a:lvl2pPr>
              <a:defRPr sz="900" i="1">
                <a:solidFill>
                  <a:srgbClr val="5E6B78"/>
                </a:solidFill>
              </a:defRPr>
            </a:lvl2pPr>
            <a:lvl3pPr>
              <a:defRPr sz="900" i="1">
                <a:solidFill>
                  <a:srgbClr val="5E6B78"/>
                </a:solidFill>
              </a:defRPr>
            </a:lvl3pPr>
            <a:lvl4pPr>
              <a:defRPr sz="900" i="1">
                <a:solidFill>
                  <a:srgbClr val="5E6B78"/>
                </a:solidFill>
              </a:defRPr>
            </a:lvl4pPr>
            <a:lvl5pPr>
              <a:defRPr sz="900" i="1">
                <a:solidFill>
                  <a:srgbClr val="5E6B78"/>
                </a:solidFill>
              </a:defRPr>
            </a:lvl5pPr>
            <a:lvl6pPr>
              <a:defRPr sz="900" i="1">
                <a:solidFill>
                  <a:srgbClr val="5E6B78"/>
                </a:solidFill>
              </a:defRPr>
            </a:lvl6pPr>
            <a:lvl7pPr>
              <a:defRPr sz="900" i="1">
                <a:solidFill>
                  <a:srgbClr val="5E6B78"/>
                </a:solidFill>
              </a:defRPr>
            </a:lvl7pPr>
            <a:lvl8pPr>
              <a:defRPr sz="900" i="1">
                <a:solidFill>
                  <a:srgbClr val="5E6B78"/>
                </a:solidFill>
              </a:defRPr>
            </a:lvl8pPr>
            <a:lvl9pPr>
              <a:defRPr sz="900" i="1">
                <a:solidFill>
                  <a:srgbClr val="5E6B78"/>
                </a:solidFill>
              </a:defRPr>
            </a:lvl9pPr>
          </a:lstStyle>
          <a:p>
            <a:pPr>
              <a:buNone/>
              <a:defRPr sz="900" i="1">
                <a:solidFill>
                  <a:srgbClr val="5E6B78"/>
                </a:solidFill>
              </a:defRPr>
            </a:pPr>
            <a:r>
              <a:rPr lang="en-GB" sz="900" i="1" dirty="0">
                <a:solidFill>
                  <a:schemeClr val="tx1">
                    <a:lumMod val="95000"/>
                  </a:schemeClr>
                </a:solidFill>
              </a:rPr>
              <a:t>Source: Project experimental results.</a:t>
            </a:r>
            <a:endParaRPr sz="900" i="1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783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16105AA-65E9-40DA-BA97-899A6E78E635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Explainable AI with SHAP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448110-848E-497C-B135-DC9D2AC750AB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85704E-3BF5-45A5-8411-34EE81F5821A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09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7B2FF72-646F-4658-8B1F-2410DAE6311E}"/>
              </a:ext>
            </a:extLst>
          </p:cNvPr>
          <p:cNvSpPr>
            <a:spLocks noGrp="1"/>
          </p:cNvSpPr>
          <p:nvPr/>
        </p:nvSpPr>
        <p:spPr>
          <a:xfrm>
            <a:off x="742950" y="1276350"/>
            <a:ext cx="2571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102F4F"/>
                </a:solidFill>
              </a:defRPr>
            </a:defPPr>
            <a:lvl1pPr algn="ctr">
              <a:defRPr sz="1650" b="1">
                <a:solidFill>
                  <a:srgbClr val="102F4F"/>
                </a:solidFill>
              </a:defRPr>
            </a:lvl1pPr>
            <a:lvl2pPr algn="ctr">
              <a:defRPr sz="1650" b="1">
                <a:solidFill>
                  <a:srgbClr val="102F4F"/>
                </a:solidFill>
              </a:defRPr>
            </a:lvl2pPr>
            <a:lvl3pPr algn="ctr">
              <a:defRPr sz="1650" b="1">
                <a:solidFill>
                  <a:srgbClr val="102F4F"/>
                </a:solidFill>
              </a:defRPr>
            </a:lvl3pPr>
            <a:lvl4pPr algn="ctr">
              <a:defRPr sz="1650" b="1">
                <a:solidFill>
                  <a:srgbClr val="102F4F"/>
                </a:solidFill>
              </a:defRPr>
            </a:lvl4pPr>
            <a:lvl5pPr algn="ctr">
              <a:defRPr sz="1650" b="1">
                <a:solidFill>
                  <a:srgbClr val="102F4F"/>
                </a:solidFill>
              </a:defRPr>
            </a:lvl5pPr>
            <a:lvl6pPr algn="ctr">
              <a:defRPr sz="1650" b="1">
                <a:solidFill>
                  <a:srgbClr val="102F4F"/>
                </a:solidFill>
              </a:defRPr>
            </a:lvl6pPr>
            <a:lvl7pPr algn="ctr">
              <a:defRPr sz="1650" b="1">
                <a:solidFill>
                  <a:srgbClr val="102F4F"/>
                </a:solidFill>
              </a:defRPr>
            </a:lvl7pPr>
            <a:lvl8pPr algn="ctr">
              <a:defRPr sz="1650" b="1">
                <a:solidFill>
                  <a:srgbClr val="102F4F"/>
                </a:solidFill>
              </a:defRPr>
            </a:lvl8pPr>
            <a:lvl9pPr algn="ctr">
              <a:defRPr sz="1650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1650" b="1">
                <a:solidFill>
                  <a:srgbClr val="102F4F"/>
                </a:solidFill>
              </a:defRPr>
            </a:pP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Random Forest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80E12E-31AA-4B91-98E5-0B7269F55850}"/>
              </a:ext>
            </a:extLst>
          </p:cNvPr>
          <p:cNvSpPr>
            <a:spLocks noGrp="1"/>
          </p:cNvSpPr>
          <p:nvPr/>
        </p:nvSpPr>
        <p:spPr>
          <a:xfrm>
            <a:off x="6838950" y="1276350"/>
            <a:ext cx="2571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102F4F"/>
                </a:solidFill>
              </a:defRPr>
            </a:defPPr>
            <a:lvl1pPr algn="ctr">
              <a:defRPr sz="1650" b="1">
                <a:solidFill>
                  <a:srgbClr val="102F4F"/>
                </a:solidFill>
              </a:defRPr>
            </a:lvl1pPr>
            <a:lvl2pPr algn="ctr">
              <a:defRPr sz="1650" b="1">
                <a:solidFill>
                  <a:srgbClr val="102F4F"/>
                </a:solidFill>
              </a:defRPr>
            </a:lvl2pPr>
            <a:lvl3pPr algn="ctr">
              <a:defRPr sz="1650" b="1">
                <a:solidFill>
                  <a:srgbClr val="102F4F"/>
                </a:solidFill>
              </a:defRPr>
            </a:lvl3pPr>
            <a:lvl4pPr algn="ctr">
              <a:defRPr sz="1650" b="1">
                <a:solidFill>
                  <a:srgbClr val="102F4F"/>
                </a:solidFill>
              </a:defRPr>
            </a:lvl4pPr>
            <a:lvl5pPr algn="ctr">
              <a:defRPr sz="1650" b="1">
                <a:solidFill>
                  <a:srgbClr val="102F4F"/>
                </a:solidFill>
              </a:defRPr>
            </a:lvl5pPr>
            <a:lvl6pPr algn="ctr">
              <a:defRPr sz="1650" b="1">
                <a:solidFill>
                  <a:srgbClr val="102F4F"/>
                </a:solidFill>
              </a:defRPr>
            </a:lvl6pPr>
            <a:lvl7pPr algn="ctr">
              <a:defRPr sz="1650" b="1">
                <a:solidFill>
                  <a:srgbClr val="102F4F"/>
                </a:solidFill>
              </a:defRPr>
            </a:lvl7pPr>
            <a:lvl8pPr algn="ctr">
              <a:defRPr sz="1650" b="1">
                <a:solidFill>
                  <a:srgbClr val="102F4F"/>
                </a:solidFill>
              </a:defRPr>
            </a:lvl8pPr>
            <a:lvl9pPr algn="ctr">
              <a:defRPr sz="1650" b="1">
                <a:solidFill>
                  <a:srgbClr val="102F4F"/>
                </a:solidFill>
              </a:defRPr>
            </a:lvl9pPr>
          </a:lstStyle>
          <a:p>
            <a:pPr algn="ctr">
              <a:buNone/>
              <a:defRPr sz="1650" b="1">
                <a:solidFill>
                  <a:srgbClr val="102F4F"/>
                </a:solidFill>
              </a:defRPr>
            </a:pPr>
            <a:r>
              <a:rPr sz="1650" b="1" dirty="0">
                <a:solidFill>
                  <a:schemeClr val="tx1">
                    <a:lumMod val="95000"/>
                  </a:schemeClr>
                </a:solidFill>
              </a:rPr>
              <a:t>MLP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42466C-354B-4121-8897-F8DE5C23F0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985838" y="1600200"/>
            <a:ext cx="4524375" cy="3619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30A740-C775-4A02-911E-DC4685ACA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6662738" y="1600200"/>
            <a:ext cx="4524375" cy="36195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3573C41-838F-44AE-B1BB-BB79CE7E5C11}"/>
              </a:ext>
            </a:extLst>
          </p:cNvPr>
          <p:cNvSpPr>
            <a:spLocks noGrp="1"/>
          </p:cNvSpPr>
          <p:nvPr/>
        </p:nvSpPr>
        <p:spPr>
          <a:xfrm>
            <a:off x="990600" y="5191125"/>
            <a:ext cx="447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350" b="1">
                <a:solidFill>
                  <a:srgbClr val="2F66B3"/>
                </a:solidFill>
              </a:defRPr>
            </a:defPPr>
            <a:lvl1pPr algn="ctr">
              <a:defRPr sz="1350" b="1">
                <a:solidFill>
                  <a:srgbClr val="2F66B3"/>
                </a:solidFill>
              </a:defRPr>
            </a:lvl1pPr>
            <a:lvl2pPr algn="ctr">
              <a:defRPr sz="1350" b="1">
                <a:solidFill>
                  <a:srgbClr val="2F66B3"/>
                </a:solidFill>
              </a:defRPr>
            </a:lvl2pPr>
            <a:lvl3pPr algn="ctr">
              <a:defRPr sz="1350" b="1">
                <a:solidFill>
                  <a:srgbClr val="2F66B3"/>
                </a:solidFill>
              </a:defRPr>
            </a:lvl3pPr>
            <a:lvl4pPr algn="ctr">
              <a:defRPr sz="1350" b="1">
                <a:solidFill>
                  <a:srgbClr val="2F66B3"/>
                </a:solidFill>
              </a:defRPr>
            </a:lvl4pPr>
            <a:lvl5pPr algn="ctr">
              <a:defRPr sz="1350" b="1">
                <a:solidFill>
                  <a:srgbClr val="2F66B3"/>
                </a:solidFill>
              </a:defRPr>
            </a:lvl5pPr>
            <a:lvl6pPr algn="ctr">
              <a:defRPr sz="1350" b="1">
                <a:solidFill>
                  <a:srgbClr val="2F66B3"/>
                </a:solidFill>
              </a:defRPr>
            </a:lvl6pPr>
            <a:lvl7pPr algn="ctr">
              <a:defRPr sz="1350" b="1">
                <a:solidFill>
                  <a:srgbClr val="2F66B3"/>
                </a:solidFill>
              </a:defRPr>
            </a:lvl7pPr>
            <a:lvl8pPr algn="ctr">
              <a:defRPr sz="1350" b="1">
                <a:solidFill>
                  <a:srgbClr val="2F66B3"/>
                </a:solidFill>
              </a:defRPr>
            </a:lvl8pPr>
            <a:lvl9pPr algn="ctr">
              <a:defRPr sz="1350" b="1">
                <a:solidFill>
                  <a:srgbClr val="2F66B3"/>
                </a:solidFill>
              </a:defRPr>
            </a:lvl9pPr>
          </a:lstStyle>
          <a:p>
            <a:pPr>
              <a:defRPr sz="1350" b="1">
                <a:solidFill>
                  <a:srgbClr val="2F66B3"/>
                </a:solidFill>
              </a:defRPr>
            </a:pPr>
            <a:r>
              <a:rPr lang="en-GB" dirty="0"/>
              <a:t>Feature Importance + </a:t>
            </a:r>
            <a:r>
              <a:rPr lang="en-GB" dirty="0" err="1"/>
              <a:t>TreeExplainer</a:t>
            </a:r>
            <a:r>
              <a:rPr lang="en-GB" dirty="0"/>
              <a:t> [9], [11], [12]</a:t>
            </a:r>
            <a:endParaRPr sz="1350" b="1" dirty="0">
              <a:solidFill>
                <a:srgbClr val="2F66B3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381CBD-FA76-40BB-9BBC-C6BD397F7495}"/>
              </a:ext>
            </a:extLst>
          </p:cNvPr>
          <p:cNvSpPr>
            <a:spLocks noGrp="1"/>
          </p:cNvSpPr>
          <p:nvPr/>
        </p:nvSpPr>
        <p:spPr>
          <a:xfrm>
            <a:off x="6667500" y="5191125"/>
            <a:ext cx="447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350" b="1">
                <a:solidFill>
                  <a:srgbClr val="29A4B8"/>
                </a:solidFill>
              </a:defRPr>
            </a:defPPr>
            <a:lvl1pPr algn="ctr">
              <a:defRPr sz="1350" b="1">
                <a:solidFill>
                  <a:srgbClr val="29A4B8"/>
                </a:solidFill>
              </a:defRPr>
            </a:lvl1pPr>
            <a:lvl2pPr algn="ctr">
              <a:defRPr sz="1350" b="1">
                <a:solidFill>
                  <a:srgbClr val="29A4B8"/>
                </a:solidFill>
              </a:defRPr>
            </a:lvl2pPr>
            <a:lvl3pPr algn="ctr">
              <a:defRPr sz="1350" b="1">
                <a:solidFill>
                  <a:srgbClr val="29A4B8"/>
                </a:solidFill>
              </a:defRPr>
            </a:lvl3pPr>
            <a:lvl4pPr algn="ctr">
              <a:defRPr sz="1350" b="1">
                <a:solidFill>
                  <a:srgbClr val="29A4B8"/>
                </a:solidFill>
              </a:defRPr>
            </a:lvl4pPr>
            <a:lvl5pPr algn="ctr">
              <a:defRPr sz="1350" b="1">
                <a:solidFill>
                  <a:srgbClr val="29A4B8"/>
                </a:solidFill>
              </a:defRPr>
            </a:lvl5pPr>
            <a:lvl6pPr algn="ctr">
              <a:defRPr sz="1350" b="1">
                <a:solidFill>
                  <a:srgbClr val="29A4B8"/>
                </a:solidFill>
              </a:defRPr>
            </a:lvl6pPr>
            <a:lvl7pPr algn="ctr">
              <a:defRPr sz="1350" b="1">
                <a:solidFill>
                  <a:srgbClr val="29A4B8"/>
                </a:solidFill>
              </a:defRPr>
            </a:lvl7pPr>
            <a:lvl8pPr algn="ctr">
              <a:defRPr sz="1350" b="1">
                <a:solidFill>
                  <a:srgbClr val="29A4B8"/>
                </a:solidFill>
              </a:defRPr>
            </a:lvl8pPr>
            <a:lvl9pPr algn="ctr">
              <a:defRPr sz="1350" b="1">
                <a:solidFill>
                  <a:srgbClr val="29A4B8"/>
                </a:solidFill>
              </a:defRPr>
            </a:lvl9pPr>
          </a:lstStyle>
          <a:p>
            <a:pPr>
              <a:defRPr sz="1350" b="1">
                <a:solidFill>
                  <a:srgbClr val="29A4B8"/>
                </a:solidFill>
              </a:defRPr>
            </a:pPr>
            <a:r>
              <a:rPr lang="en-GB" dirty="0" err="1"/>
              <a:t>GradientExplainer</a:t>
            </a:r>
            <a:r>
              <a:rPr lang="en-GB" dirty="0"/>
              <a:t> with Pre-trained Scaling [11]</a:t>
            </a:r>
            <a:endParaRPr sz="1350" b="1" dirty="0">
              <a:solidFill>
                <a:srgbClr val="29A4B8"/>
              </a:solidFill>
            </a:endParaRPr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572CC192-A41A-499F-B444-E19EBAFBFE89}"/>
              </a:ext>
            </a:extLst>
          </p:cNvPr>
          <p:cNvSpPr>
            <a:spLocks noGrp="1"/>
          </p:cNvSpPr>
          <p:nvPr/>
        </p:nvSpPr>
        <p:spPr>
          <a:xfrm>
            <a:off x="6076950" y="1428750"/>
            <a:ext cx="0" cy="4095750"/>
          </a:xfrm>
          <a:prstGeom prst="line">
            <a:avLst/>
          </a:prstGeom>
          <a:noFill/>
          <a:ln w="19050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CB1FCA-86ED-4D5E-819A-A9BD46518DDC}"/>
              </a:ext>
            </a:extLst>
          </p:cNvPr>
          <p:cNvSpPr>
            <a:spLocks noGrp="1"/>
          </p:cNvSpPr>
          <p:nvPr/>
        </p:nvSpPr>
        <p:spPr>
          <a:xfrm>
            <a:off x="1000125" y="5638800"/>
            <a:ext cx="101917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350" b="1">
                <a:solidFill>
                  <a:srgbClr val="26323D"/>
                </a:solidFill>
              </a:defRPr>
            </a:defPPr>
            <a:lvl1pPr algn="ctr">
              <a:defRPr sz="1350" b="1">
                <a:solidFill>
                  <a:srgbClr val="26323D"/>
                </a:solidFill>
              </a:defRPr>
            </a:lvl1pPr>
            <a:lvl2pPr algn="ctr">
              <a:defRPr sz="1350" b="1">
                <a:solidFill>
                  <a:srgbClr val="26323D"/>
                </a:solidFill>
              </a:defRPr>
            </a:lvl2pPr>
            <a:lvl3pPr algn="ctr">
              <a:defRPr sz="1350" b="1">
                <a:solidFill>
                  <a:srgbClr val="26323D"/>
                </a:solidFill>
              </a:defRPr>
            </a:lvl3pPr>
            <a:lvl4pPr algn="ctr">
              <a:defRPr sz="1350" b="1">
                <a:solidFill>
                  <a:srgbClr val="26323D"/>
                </a:solidFill>
              </a:defRPr>
            </a:lvl4pPr>
            <a:lvl5pPr algn="ctr">
              <a:defRPr sz="1350" b="1">
                <a:solidFill>
                  <a:srgbClr val="26323D"/>
                </a:solidFill>
              </a:defRPr>
            </a:lvl5pPr>
            <a:lvl6pPr algn="ctr">
              <a:defRPr sz="1350" b="1">
                <a:solidFill>
                  <a:srgbClr val="26323D"/>
                </a:solidFill>
              </a:defRPr>
            </a:lvl6pPr>
            <a:lvl7pPr algn="ctr">
              <a:defRPr sz="1350" b="1">
                <a:solidFill>
                  <a:srgbClr val="26323D"/>
                </a:solidFill>
              </a:defRPr>
            </a:lvl7pPr>
            <a:lvl8pPr algn="ctr">
              <a:defRPr sz="1350" b="1">
                <a:solidFill>
                  <a:srgbClr val="26323D"/>
                </a:solidFill>
              </a:defRPr>
            </a:lvl8pPr>
            <a:lvl9pPr algn="ctr">
              <a:defRPr sz="1350" b="1">
                <a:solidFill>
                  <a:srgbClr val="26323D"/>
                </a:solidFill>
              </a:defRPr>
            </a:lvl9pPr>
          </a:lstStyle>
          <a:p>
            <a:pPr algn="ctr">
              <a:buNone/>
              <a:defRPr sz="1350" b="1">
                <a:solidFill>
                  <a:srgbClr val="26323D"/>
                </a:solidFill>
              </a:defRPr>
            </a:pPr>
            <a:r>
              <a:rPr lang="en-GB" sz="1350" b="1" dirty="0">
                <a:solidFill>
                  <a:schemeClr val="tx1">
                    <a:lumMod val="95000"/>
                  </a:schemeClr>
                </a:solidFill>
              </a:rPr>
              <a:t>The two models prioritise different network traffic features. SHAP provides global and class-specific insights into model predictions, but these explanations do not establish causal relationships [2], [3], [11], [12].</a:t>
            </a:r>
            <a:endParaRPr sz="1350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5FFB509F-8053-45BA-809D-1EE50F85FE95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30991F-3FF2-402D-A39A-69E2A8AFA5E3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AF39678-9C05-446D-8B60-D351B69C39FA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9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A94869C-422F-4BAC-9F0E-F241694E2A47}"/>
              </a:ext>
            </a:extLst>
          </p:cNvPr>
          <p:cNvSpPr>
            <a:spLocks noGrp="1"/>
          </p:cNvSpPr>
          <p:nvPr/>
        </p:nvSpPr>
        <p:spPr>
          <a:xfrm>
            <a:off x="9144000" y="6210300"/>
            <a:ext cx="2286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 algn="r">
              <a:defRPr sz="900" i="1">
                <a:solidFill>
                  <a:srgbClr val="5E6B78"/>
                </a:solidFill>
              </a:defRPr>
            </a:defPPr>
            <a:lvl1pPr algn="r">
              <a:defRPr sz="900" i="1">
                <a:solidFill>
                  <a:srgbClr val="5E6B78"/>
                </a:solidFill>
              </a:defRPr>
            </a:lvl1pPr>
            <a:lvl2pPr algn="r">
              <a:defRPr sz="900" i="1">
                <a:solidFill>
                  <a:srgbClr val="5E6B78"/>
                </a:solidFill>
              </a:defRPr>
            </a:lvl2pPr>
            <a:lvl3pPr algn="r">
              <a:defRPr sz="900" i="1">
                <a:solidFill>
                  <a:srgbClr val="5E6B78"/>
                </a:solidFill>
              </a:defRPr>
            </a:lvl3pPr>
            <a:lvl4pPr algn="r">
              <a:defRPr sz="900" i="1">
                <a:solidFill>
                  <a:srgbClr val="5E6B78"/>
                </a:solidFill>
              </a:defRPr>
            </a:lvl4pPr>
            <a:lvl5pPr algn="r">
              <a:defRPr sz="900" i="1">
                <a:solidFill>
                  <a:srgbClr val="5E6B78"/>
                </a:solidFill>
              </a:defRPr>
            </a:lvl5pPr>
            <a:lvl6pPr algn="r">
              <a:defRPr sz="900" i="1">
                <a:solidFill>
                  <a:srgbClr val="5E6B78"/>
                </a:solidFill>
              </a:defRPr>
            </a:lvl6pPr>
            <a:lvl7pPr algn="r">
              <a:defRPr sz="900" i="1">
                <a:solidFill>
                  <a:srgbClr val="5E6B78"/>
                </a:solidFill>
              </a:defRPr>
            </a:lvl7pPr>
            <a:lvl8pPr algn="r">
              <a:defRPr sz="900" i="1">
                <a:solidFill>
                  <a:srgbClr val="5E6B78"/>
                </a:solidFill>
              </a:defRPr>
            </a:lvl8pPr>
            <a:lvl9pPr algn="r">
              <a:defRPr sz="900" i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i="1">
                <a:solidFill>
                  <a:srgbClr val="5E6B78"/>
                </a:solidFill>
              </a:defRPr>
            </a:pPr>
            <a:r>
              <a:rPr lang="en-GB" sz="900" i="1" dirty="0">
                <a:solidFill>
                  <a:schemeClr val="tx1">
                    <a:lumMod val="95000"/>
                  </a:schemeClr>
                </a:solidFill>
              </a:rPr>
              <a:t>Source: Project XAI results.</a:t>
            </a:r>
            <a:endParaRPr sz="900" i="1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695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272BDEB9-572B-4F65-81AC-A4748D33641F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System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D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esign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and 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Streamlit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A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pplication</a:t>
            </a:r>
            <a:endParaRPr sz="292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C184CDF-76FE-497C-93B2-09220B62FFB8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4F29FBD-54B7-42A0-8A9B-9D8E386E3013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10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F5D19E9-874B-41FB-859E-9D1DA4E8F5D2}"/>
              </a:ext>
            </a:extLst>
          </p:cNvPr>
          <p:cNvSpPr>
            <a:spLocks noGrp="1"/>
          </p:cNvSpPr>
          <p:nvPr/>
        </p:nvSpPr>
        <p:spPr>
          <a:xfrm>
            <a:off x="514350" y="2076450"/>
            <a:ext cx="1905000" cy="1295400"/>
          </a:xfrm>
          <a:prstGeom prst="roundRect">
            <a:avLst>
              <a:gd name="adj" fmla="val 4412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1FC790-6D1C-462D-BBE1-8C5072192D30}"/>
              </a:ext>
            </a:extLst>
          </p:cNvPr>
          <p:cNvSpPr>
            <a:spLocks noGrp="1"/>
          </p:cNvSpPr>
          <p:nvPr/>
        </p:nvSpPr>
        <p:spPr>
          <a:xfrm>
            <a:off x="628650" y="2266950"/>
            <a:ext cx="16764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 algn="ctr">
              <a:buNone/>
              <a:defRPr sz="1650" b="1">
                <a:solidFill>
                  <a:srgbClr val="FFFFFF"/>
                </a:solidFill>
              </a:defRPr>
            </a:pPr>
            <a:r>
              <a:rPr sz="1650" b="1">
                <a:solidFill>
                  <a:srgbClr val="FFFFFF"/>
                </a:solidFill>
              </a:rPr>
              <a:t>CICIDS2017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A5466E-E447-4D87-991E-AC5AD6E12E69}"/>
              </a:ext>
            </a:extLst>
          </p:cNvPr>
          <p:cNvSpPr>
            <a:spLocks noGrp="1"/>
          </p:cNvSpPr>
          <p:nvPr/>
        </p:nvSpPr>
        <p:spPr>
          <a:xfrm>
            <a:off x="628650" y="2800350"/>
            <a:ext cx="16764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00" b="0">
                <a:solidFill>
                  <a:srgbClr val="E7F1F7"/>
                </a:solidFill>
              </a:defRPr>
            </a:defPPr>
            <a:lvl1pPr algn="ctr">
              <a:defRPr sz="1200" b="0">
                <a:solidFill>
                  <a:srgbClr val="E7F1F7"/>
                </a:solidFill>
              </a:defRPr>
            </a:lvl1pPr>
            <a:lvl2pPr algn="ctr">
              <a:defRPr sz="1200" b="0">
                <a:solidFill>
                  <a:srgbClr val="E7F1F7"/>
                </a:solidFill>
              </a:defRPr>
            </a:lvl2pPr>
            <a:lvl3pPr algn="ctr">
              <a:defRPr sz="1200" b="0">
                <a:solidFill>
                  <a:srgbClr val="E7F1F7"/>
                </a:solidFill>
              </a:defRPr>
            </a:lvl3pPr>
            <a:lvl4pPr algn="ctr">
              <a:defRPr sz="1200" b="0">
                <a:solidFill>
                  <a:srgbClr val="E7F1F7"/>
                </a:solidFill>
              </a:defRPr>
            </a:lvl4pPr>
            <a:lvl5pPr algn="ctr">
              <a:defRPr sz="1200" b="0">
                <a:solidFill>
                  <a:srgbClr val="E7F1F7"/>
                </a:solidFill>
              </a:defRPr>
            </a:lvl5pPr>
            <a:lvl6pPr algn="ctr">
              <a:defRPr sz="1200" b="0">
                <a:solidFill>
                  <a:srgbClr val="E7F1F7"/>
                </a:solidFill>
              </a:defRPr>
            </a:lvl6pPr>
            <a:lvl7pPr algn="ctr">
              <a:defRPr sz="1200" b="0">
                <a:solidFill>
                  <a:srgbClr val="E7F1F7"/>
                </a:solidFill>
              </a:defRPr>
            </a:lvl7pPr>
            <a:lvl8pPr algn="ctr">
              <a:defRPr sz="1200" b="0">
                <a:solidFill>
                  <a:srgbClr val="E7F1F7"/>
                </a:solidFill>
              </a:defRPr>
            </a:lvl8pPr>
            <a:lvl9pPr algn="ctr">
              <a:defRPr sz="1200" b="0">
                <a:solidFill>
                  <a:srgbClr val="E7F1F7"/>
                </a:solidFill>
              </a:defRPr>
            </a:lvl9pPr>
          </a:lstStyle>
          <a:p>
            <a:pPr algn="ctr">
              <a:buNone/>
              <a:defRPr sz="1200" b="0">
                <a:solidFill>
                  <a:srgbClr val="E7F1F7"/>
                </a:solidFill>
              </a:defRPr>
            </a:pPr>
            <a:r>
              <a:rPr sz="1200" b="0">
                <a:solidFill>
                  <a:srgbClr val="E7F1F7"/>
                </a:solidFill>
              </a:rPr>
              <a:t>data_loader.py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EC2AAF-9483-4BE5-A49C-4B3845026AF7}"/>
              </a:ext>
            </a:extLst>
          </p:cNvPr>
          <p:cNvSpPr>
            <a:spLocks noGrp="1"/>
          </p:cNvSpPr>
          <p:nvPr/>
        </p:nvSpPr>
        <p:spPr>
          <a:xfrm>
            <a:off x="2457450" y="2438400"/>
            <a:ext cx="323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625" b="1">
                <a:solidFill>
                  <a:srgbClr val="29A4B8"/>
                </a:solidFill>
              </a:defRPr>
            </a:defPPr>
            <a:lvl1pPr algn="ctr">
              <a:defRPr sz="2625" b="1">
                <a:solidFill>
                  <a:srgbClr val="29A4B8"/>
                </a:solidFill>
              </a:defRPr>
            </a:lvl1pPr>
            <a:lvl2pPr algn="ctr">
              <a:defRPr sz="2625" b="1">
                <a:solidFill>
                  <a:srgbClr val="29A4B8"/>
                </a:solidFill>
              </a:defRPr>
            </a:lvl2pPr>
            <a:lvl3pPr algn="ctr">
              <a:defRPr sz="2625" b="1">
                <a:solidFill>
                  <a:srgbClr val="29A4B8"/>
                </a:solidFill>
              </a:defRPr>
            </a:lvl3pPr>
            <a:lvl4pPr algn="ctr">
              <a:defRPr sz="2625" b="1">
                <a:solidFill>
                  <a:srgbClr val="29A4B8"/>
                </a:solidFill>
              </a:defRPr>
            </a:lvl4pPr>
            <a:lvl5pPr algn="ctr">
              <a:defRPr sz="2625" b="1">
                <a:solidFill>
                  <a:srgbClr val="29A4B8"/>
                </a:solidFill>
              </a:defRPr>
            </a:lvl5pPr>
            <a:lvl6pPr algn="ctr">
              <a:defRPr sz="2625" b="1">
                <a:solidFill>
                  <a:srgbClr val="29A4B8"/>
                </a:solidFill>
              </a:defRPr>
            </a:lvl6pPr>
            <a:lvl7pPr algn="ctr">
              <a:defRPr sz="2625" b="1">
                <a:solidFill>
                  <a:srgbClr val="29A4B8"/>
                </a:solidFill>
              </a:defRPr>
            </a:lvl7pPr>
            <a:lvl8pPr algn="ctr">
              <a:defRPr sz="2625" b="1">
                <a:solidFill>
                  <a:srgbClr val="29A4B8"/>
                </a:solidFill>
              </a:defRPr>
            </a:lvl8pPr>
            <a:lvl9pPr algn="ctr">
              <a:defRPr sz="2625" b="1">
                <a:solidFill>
                  <a:srgbClr val="29A4B8"/>
                </a:solidFill>
              </a:defRPr>
            </a:lvl9pPr>
          </a:lstStyle>
          <a:p>
            <a:pPr algn="ctr">
              <a:buNone/>
              <a:defRPr sz="2625" b="1">
                <a:solidFill>
                  <a:srgbClr val="29A4B8"/>
                </a:solidFill>
              </a:defRPr>
            </a:pPr>
            <a:r>
              <a:rPr sz="2625" b="1">
                <a:solidFill>
                  <a:srgbClr val="29A4B8"/>
                </a:solidFill>
              </a:rPr>
              <a:t>›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3E3E94B-C380-438E-8DB2-6208F4A59A84}"/>
              </a:ext>
            </a:extLst>
          </p:cNvPr>
          <p:cNvSpPr>
            <a:spLocks noGrp="1"/>
          </p:cNvSpPr>
          <p:nvPr/>
        </p:nvSpPr>
        <p:spPr>
          <a:xfrm>
            <a:off x="2809875" y="2076450"/>
            <a:ext cx="1905000" cy="1295400"/>
          </a:xfrm>
          <a:prstGeom prst="roundRect">
            <a:avLst>
              <a:gd name="adj" fmla="val 4412"/>
            </a:avLst>
          </a:prstGeom>
          <a:solidFill>
            <a:srgbClr val="29A4B8"/>
          </a:solidFill>
          <a:ln w="9525">
            <a:solidFill>
              <a:srgbClr val="29A4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C0CA16-A744-44F2-A94C-020906A7B4F9}"/>
              </a:ext>
            </a:extLst>
          </p:cNvPr>
          <p:cNvSpPr>
            <a:spLocks noGrp="1"/>
          </p:cNvSpPr>
          <p:nvPr/>
        </p:nvSpPr>
        <p:spPr>
          <a:xfrm>
            <a:off x="2924175" y="2266950"/>
            <a:ext cx="16764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>
              <a:defRPr sz="1650" b="1">
                <a:solidFill>
                  <a:srgbClr val="FFFFFF"/>
                </a:solidFill>
              </a:defRPr>
            </a:pPr>
            <a:r>
              <a:rPr lang="en-GB" dirty="0"/>
              <a:t>Data Preprocessing</a:t>
            </a:r>
            <a:endParaRPr sz="1650" b="1" dirty="0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A3EE7E-703D-454C-8062-31923D2273AE}"/>
              </a:ext>
            </a:extLst>
          </p:cNvPr>
          <p:cNvSpPr>
            <a:spLocks noGrp="1"/>
          </p:cNvSpPr>
          <p:nvPr/>
        </p:nvSpPr>
        <p:spPr>
          <a:xfrm>
            <a:off x="2924175" y="2800350"/>
            <a:ext cx="16764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00" b="0">
                <a:solidFill>
                  <a:srgbClr val="E7F1F7"/>
                </a:solidFill>
              </a:defRPr>
            </a:defPPr>
            <a:lvl1pPr algn="ctr">
              <a:defRPr sz="1200" b="0">
                <a:solidFill>
                  <a:srgbClr val="E7F1F7"/>
                </a:solidFill>
              </a:defRPr>
            </a:lvl1pPr>
            <a:lvl2pPr algn="ctr">
              <a:defRPr sz="1200" b="0">
                <a:solidFill>
                  <a:srgbClr val="E7F1F7"/>
                </a:solidFill>
              </a:defRPr>
            </a:lvl2pPr>
            <a:lvl3pPr algn="ctr">
              <a:defRPr sz="1200" b="0">
                <a:solidFill>
                  <a:srgbClr val="E7F1F7"/>
                </a:solidFill>
              </a:defRPr>
            </a:lvl3pPr>
            <a:lvl4pPr algn="ctr">
              <a:defRPr sz="1200" b="0">
                <a:solidFill>
                  <a:srgbClr val="E7F1F7"/>
                </a:solidFill>
              </a:defRPr>
            </a:lvl4pPr>
            <a:lvl5pPr algn="ctr">
              <a:defRPr sz="1200" b="0">
                <a:solidFill>
                  <a:srgbClr val="E7F1F7"/>
                </a:solidFill>
              </a:defRPr>
            </a:lvl5pPr>
            <a:lvl6pPr algn="ctr">
              <a:defRPr sz="1200" b="0">
                <a:solidFill>
                  <a:srgbClr val="E7F1F7"/>
                </a:solidFill>
              </a:defRPr>
            </a:lvl6pPr>
            <a:lvl7pPr algn="ctr">
              <a:defRPr sz="1200" b="0">
                <a:solidFill>
                  <a:srgbClr val="E7F1F7"/>
                </a:solidFill>
              </a:defRPr>
            </a:lvl7pPr>
            <a:lvl8pPr algn="ctr">
              <a:defRPr sz="1200" b="0">
                <a:solidFill>
                  <a:srgbClr val="E7F1F7"/>
                </a:solidFill>
              </a:defRPr>
            </a:lvl8pPr>
            <a:lvl9pPr algn="ctr">
              <a:defRPr sz="1200" b="0">
                <a:solidFill>
                  <a:srgbClr val="E7F1F7"/>
                </a:solidFill>
              </a:defRPr>
            </a:lvl9pPr>
          </a:lstStyle>
          <a:p>
            <a:pPr algn="ctr">
              <a:buNone/>
              <a:defRPr sz="1200" b="0">
                <a:solidFill>
                  <a:srgbClr val="E7F1F7"/>
                </a:solidFill>
              </a:defRPr>
            </a:pPr>
            <a:r>
              <a:rPr sz="1200" b="0">
                <a:solidFill>
                  <a:srgbClr val="E7F1F7"/>
                </a:solidFill>
              </a:rPr>
              <a:t>preprocessing.py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4293C1-6B83-4E44-8BD4-26FA6A1B5207}"/>
              </a:ext>
            </a:extLst>
          </p:cNvPr>
          <p:cNvSpPr>
            <a:spLocks noGrp="1"/>
          </p:cNvSpPr>
          <p:nvPr/>
        </p:nvSpPr>
        <p:spPr>
          <a:xfrm>
            <a:off x="4752975" y="2438400"/>
            <a:ext cx="323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625" b="1">
                <a:solidFill>
                  <a:srgbClr val="29A4B8"/>
                </a:solidFill>
              </a:defRPr>
            </a:defPPr>
            <a:lvl1pPr algn="ctr">
              <a:defRPr sz="2625" b="1">
                <a:solidFill>
                  <a:srgbClr val="29A4B8"/>
                </a:solidFill>
              </a:defRPr>
            </a:lvl1pPr>
            <a:lvl2pPr algn="ctr">
              <a:defRPr sz="2625" b="1">
                <a:solidFill>
                  <a:srgbClr val="29A4B8"/>
                </a:solidFill>
              </a:defRPr>
            </a:lvl2pPr>
            <a:lvl3pPr algn="ctr">
              <a:defRPr sz="2625" b="1">
                <a:solidFill>
                  <a:srgbClr val="29A4B8"/>
                </a:solidFill>
              </a:defRPr>
            </a:lvl3pPr>
            <a:lvl4pPr algn="ctr">
              <a:defRPr sz="2625" b="1">
                <a:solidFill>
                  <a:srgbClr val="29A4B8"/>
                </a:solidFill>
              </a:defRPr>
            </a:lvl4pPr>
            <a:lvl5pPr algn="ctr">
              <a:defRPr sz="2625" b="1">
                <a:solidFill>
                  <a:srgbClr val="29A4B8"/>
                </a:solidFill>
              </a:defRPr>
            </a:lvl5pPr>
            <a:lvl6pPr algn="ctr">
              <a:defRPr sz="2625" b="1">
                <a:solidFill>
                  <a:srgbClr val="29A4B8"/>
                </a:solidFill>
              </a:defRPr>
            </a:lvl6pPr>
            <a:lvl7pPr algn="ctr">
              <a:defRPr sz="2625" b="1">
                <a:solidFill>
                  <a:srgbClr val="29A4B8"/>
                </a:solidFill>
              </a:defRPr>
            </a:lvl7pPr>
            <a:lvl8pPr algn="ctr">
              <a:defRPr sz="2625" b="1">
                <a:solidFill>
                  <a:srgbClr val="29A4B8"/>
                </a:solidFill>
              </a:defRPr>
            </a:lvl8pPr>
            <a:lvl9pPr algn="ctr">
              <a:defRPr sz="2625" b="1">
                <a:solidFill>
                  <a:srgbClr val="29A4B8"/>
                </a:solidFill>
              </a:defRPr>
            </a:lvl9pPr>
          </a:lstStyle>
          <a:p>
            <a:pPr algn="ctr">
              <a:buNone/>
              <a:defRPr sz="2625" b="1">
                <a:solidFill>
                  <a:srgbClr val="29A4B8"/>
                </a:solidFill>
              </a:defRPr>
            </a:pPr>
            <a:r>
              <a:rPr sz="2625" b="1">
                <a:solidFill>
                  <a:srgbClr val="29A4B8"/>
                </a:solidFill>
              </a:rPr>
              <a:t>›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C58B9CD-6225-4CF2-B7A8-DFDD2BB2E94E}"/>
              </a:ext>
            </a:extLst>
          </p:cNvPr>
          <p:cNvSpPr>
            <a:spLocks noGrp="1"/>
          </p:cNvSpPr>
          <p:nvPr/>
        </p:nvSpPr>
        <p:spPr>
          <a:xfrm>
            <a:off x="5105400" y="2076450"/>
            <a:ext cx="1905000" cy="1295400"/>
          </a:xfrm>
          <a:prstGeom prst="roundRect">
            <a:avLst>
              <a:gd name="adj" fmla="val 4412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715D9D-6200-4D02-BAEE-9CD01333B562}"/>
              </a:ext>
            </a:extLst>
          </p:cNvPr>
          <p:cNvSpPr>
            <a:spLocks noGrp="1"/>
          </p:cNvSpPr>
          <p:nvPr/>
        </p:nvSpPr>
        <p:spPr>
          <a:xfrm>
            <a:off x="5219700" y="2266950"/>
            <a:ext cx="16764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>
              <a:defRPr sz="1650" b="1">
                <a:solidFill>
                  <a:srgbClr val="FFFFFF"/>
                </a:solidFill>
              </a:defRPr>
            </a:pPr>
            <a:r>
              <a:rPr lang="en-GB" dirty="0"/>
              <a:t>RF and MLP Models</a:t>
            </a:r>
            <a:endParaRPr sz="1650" b="1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23290B3-C5A4-4A84-A64A-37B69FC35638}"/>
              </a:ext>
            </a:extLst>
          </p:cNvPr>
          <p:cNvSpPr>
            <a:spLocks noGrp="1"/>
          </p:cNvSpPr>
          <p:nvPr/>
        </p:nvSpPr>
        <p:spPr>
          <a:xfrm>
            <a:off x="5219700" y="2800350"/>
            <a:ext cx="16764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00" b="0">
                <a:solidFill>
                  <a:srgbClr val="E7F1F7"/>
                </a:solidFill>
              </a:defRPr>
            </a:defPPr>
            <a:lvl1pPr algn="ctr">
              <a:defRPr sz="1200" b="0">
                <a:solidFill>
                  <a:srgbClr val="E7F1F7"/>
                </a:solidFill>
              </a:defRPr>
            </a:lvl1pPr>
            <a:lvl2pPr algn="ctr">
              <a:defRPr sz="1200" b="0">
                <a:solidFill>
                  <a:srgbClr val="E7F1F7"/>
                </a:solidFill>
              </a:defRPr>
            </a:lvl2pPr>
            <a:lvl3pPr algn="ctr">
              <a:defRPr sz="1200" b="0">
                <a:solidFill>
                  <a:srgbClr val="E7F1F7"/>
                </a:solidFill>
              </a:defRPr>
            </a:lvl3pPr>
            <a:lvl4pPr algn="ctr">
              <a:defRPr sz="1200" b="0">
                <a:solidFill>
                  <a:srgbClr val="E7F1F7"/>
                </a:solidFill>
              </a:defRPr>
            </a:lvl4pPr>
            <a:lvl5pPr algn="ctr">
              <a:defRPr sz="1200" b="0">
                <a:solidFill>
                  <a:srgbClr val="E7F1F7"/>
                </a:solidFill>
              </a:defRPr>
            </a:lvl5pPr>
            <a:lvl6pPr algn="ctr">
              <a:defRPr sz="1200" b="0">
                <a:solidFill>
                  <a:srgbClr val="E7F1F7"/>
                </a:solidFill>
              </a:defRPr>
            </a:lvl6pPr>
            <a:lvl7pPr algn="ctr">
              <a:defRPr sz="1200" b="0">
                <a:solidFill>
                  <a:srgbClr val="E7F1F7"/>
                </a:solidFill>
              </a:defRPr>
            </a:lvl7pPr>
            <a:lvl8pPr algn="ctr">
              <a:defRPr sz="1200" b="0">
                <a:solidFill>
                  <a:srgbClr val="E7F1F7"/>
                </a:solidFill>
              </a:defRPr>
            </a:lvl8pPr>
            <a:lvl9pPr algn="ctr">
              <a:defRPr sz="1200" b="0">
                <a:solidFill>
                  <a:srgbClr val="E7F1F7"/>
                </a:solidFill>
              </a:defRPr>
            </a:lvl9pPr>
          </a:lstStyle>
          <a:p>
            <a:pPr>
              <a:defRPr sz="1200" b="0">
                <a:solidFill>
                  <a:srgbClr val="E7F1F7"/>
                </a:solidFill>
              </a:defRPr>
            </a:pPr>
            <a:r>
              <a:rPr lang="en-GB" dirty="0"/>
              <a:t>Saved classifiers</a:t>
            </a:r>
            <a:endParaRPr sz="1200" b="0" dirty="0">
              <a:solidFill>
                <a:srgbClr val="E7F1F7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D07F4C-F4FB-41B6-8BB3-393DBD3186E4}"/>
              </a:ext>
            </a:extLst>
          </p:cNvPr>
          <p:cNvSpPr>
            <a:spLocks noGrp="1"/>
          </p:cNvSpPr>
          <p:nvPr/>
        </p:nvSpPr>
        <p:spPr>
          <a:xfrm>
            <a:off x="7048500" y="2438400"/>
            <a:ext cx="323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625" b="1">
                <a:solidFill>
                  <a:srgbClr val="29A4B8"/>
                </a:solidFill>
              </a:defRPr>
            </a:defPPr>
            <a:lvl1pPr algn="ctr">
              <a:defRPr sz="2625" b="1">
                <a:solidFill>
                  <a:srgbClr val="29A4B8"/>
                </a:solidFill>
              </a:defRPr>
            </a:lvl1pPr>
            <a:lvl2pPr algn="ctr">
              <a:defRPr sz="2625" b="1">
                <a:solidFill>
                  <a:srgbClr val="29A4B8"/>
                </a:solidFill>
              </a:defRPr>
            </a:lvl2pPr>
            <a:lvl3pPr algn="ctr">
              <a:defRPr sz="2625" b="1">
                <a:solidFill>
                  <a:srgbClr val="29A4B8"/>
                </a:solidFill>
              </a:defRPr>
            </a:lvl3pPr>
            <a:lvl4pPr algn="ctr">
              <a:defRPr sz="2625" b="1">
                <a:solidFill>
                  <a:srgbClr val="29A4B8"/>
                </a:solidFill>
              </a:defRPr>
            </a:lvl4pPr>
            <a:lvl5pPr algn="ctr">
              <a:defRPr sz="2625" b="1">
                <a:solidFill>
                  <a:srgbClr val="29A4B8"/>
                </a:solidFill>
              </a:defRPr>
            </a:lvl5pPr>
            <a:lvl6pPr algn="ctr">
              <a:defRPr sz="2625" b="1">
                <a:solidFill>
                  <a:srgbClr val="29A4B8"/>
                </a:solidFill>
              </a:defRPr>
            </a:lvl6pPr>
            <a:lvl7pPr algn="ctr">
              <a:defRPr sz="2625" b="1">
                <a:solidFill>
                  <a:srgbClr val="29A4B8"/>
                </a:solidFill>
              </a:defRPr>
            </a:lvl7pPr>
            <a:lvl8pPr algn="ctr">
              <a:defRPr sz="2625" b="1">
                <a:solidFill>
                  <a:srgbClr val="29A4B8"/>
                </a:solidFill>
              </a:defRPr>
            </a:lvl8pPr>
            <a:lvl9pPr algn="ctr">
              <a:defRPr sz="2625" b="1">
                <a:solidFill>
                  <a:srgbClr val="29A4B8"/>
                </a:solidFill>
              </a:defRPr>
            </a:lvl9pPr>
          </a:lstStyle>
          <a:p>
            <a:pPr algn="ctr">
              <a:buNone/>
              <a:defRPr sz="2625" b="1">
                <a:solidFill>
                  <a:srgbClr val="29A4B8"/>
                </a:solidFill>
              </a:defRPr>
            </a:pPr>
            <a:r>
              <a:rPr sz="2625" b="1">
                <a:solidFill>
                  <a:srgbClr val="29A4B8"/>
                </a:solidFill>
              </a:rPr>
              <a:t>›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0BDF9BD-E03D-4687-BE4A-B1A83399D99E}"/>
              </a:ext>
            </a:extLst>
          </p:cNvPr>
          <p:cNvSpPr>
            <a:spLocks noGrp="1"/>
          </p:cNvSpPr>
          <p:nvPr/>
        </p:nvSpPr>
        <p:spPr>
          <a:xfrm>
            <a:off x="7400925" y="2076450"/>
            <a:ext cx="1905000" cy="1295400"/>
          </a:xfrm>
          <a:prstGeom prst="roundRect">
            <a:avLst>
              <a:gd name="adj" fmla="val 4412"/>
            </a:avLst>
          </a:prstGeom>
          <a:solidFill>
            <a:srgbClr val="29A4B8"/>
          </a:solidFill>
          <a:ln w="9525">
            <a:solidFill>
              <a:srgbClr val="29A4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1F37EC1-49FA-4E66-89BD-829EE0B64B90}"/>
              </a:ext>
            </a:extLst>
          </p:cNvPr>
          <p:cNvSpPr>
            <a:spLocks noGrp="1"/>
          </p:cNvSpPr>
          <p:nvPr/>
        </p:nvSpPr>
        <p:spPr>
          <a:xfrm>
            <a:off x="7515225" y="2266950"/>
            <a:ext cx="16764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 algn="ctr">
              <a:buNone/>
              <a:defRPr sz="1650" b="1">
                <a:solidFill>
                  <a:srgbClr val="FFFFFF"/>
                </a:solidFill>
              </a:defRPr>
            </a:pPr>
            <a:r>
              <a:rPr sz="1650" b="1">
                <a:solidFill>
                  <a:srgbClr val="FFFFFF"/>
                </a:solidFill>
              </a:rPr>
              <a:t>Evaluation and XAI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1279615-E524-4988-B17B-B1E6CFA14017}"/>
              </a:ext>
            </a:extLst>
          </p:cNvPr>
          <p:cNvSpPr>
            <a:spLocks noGrp="1"/>
          </p:cNvSpPr>
          <p:nvPr/>
        </p:nvSpPr>
        <p:spPr>
          <a:xfrm>
            <a:off x="7515225" y="2800350"/>
            <a:ext cx="16764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00" b="0">
                <a:solidFill>
                  <a:srgbClr val="E7F1F7"/>
                </a:solidFill>
              </a:defRPr>
            </a:defPPr>
            <a:lvl1pPr algn="ctr">
              <a:defRPr sz="1200" b="0">
                <a:solidFill>
                  <a:srgbClr val="E7F1F7"/>
                </a:solidFill>
              </a:defRPr>
            </a:lvl1pPr>
            <a:lvl2pPr algn="ctr">
              <a:defRPr sz="1200" b="0">
                <a:solidFill>
                  <a:srgbClr val="E7F1F7"/>
                </a:solidFill>
              </a:defRPr>
            </a:lvl2pPr>
            <a:lvl3pPr algn="ctr">
              <a:defRPr sz="1200" b="0">
                <a:solidFill>
                  <a:srgbClr val="E7F1F7"/>
                </a:solidFill>
              </a:defRPr>
            </a:lvl3pPr>
            <a:lvl4pPr algn="ctr">
              <a:defRPr sz="1200" b="0">
                <a:solidFill>
                  <a:srgbClr val="E7F1F7"/>
                </a:solidFill>
              </a:defRPr>
            </a:lvl4pPr>
            <a:lvl5pPr algn="ctr">
              <a:defRPr sz="1200" b="0">
                <a:solidFill>
                  <a:srgbClr val="E7F1F7"/>
                </a:solidFill>
              </a:defRPr>
            </a:lvl5pPr>
            <a:lvl6pPr algn="ctr">
              <a:defRPr sz="1200" b="0">
                <a:solidFill>
                  <a:srgbClr val="E7F1F7"/>
                </a:solidFill>
              </a:defRPr>
            </a:lvl6pPr>
            <a:lvl7pPr algn="ctr">
              <a:defRPr sz="1200" b="0">
                <a:solidFill>
                  <a:srgbClr val="E7F1F7"/>
                </a:solidFill>
              </a:defRPr>
            </a:lvl7pPr>
            <a:lvl8pPr algn="ctr">
              <a:defRPr sz="1200" b="0">
                <a:solidFill>
                  <a:srgbClr val="E7F1F7"/>
                </a:solidFill>
              </a:defRPr>
            </a:lvl8pPr>
            <a:lvl9pPr algn="ctr">
              <a:defRPr sz="1200" b="0">
                <a:solidFill>
                  <a:srgbClr val="E7F1F7"/>
                </a:solidFill>
              </a:defRPr>
            </a:lvl9pPr>
          </a:lstStyle>
          <a:p>
            <a:pPr>
              <a:defRPr sz="1200" b="0">
                <a:solidFill>
                  <a:srgbClr val="E7F1F7"/>
                </a:solidFill>
              </a:defRPr>
            </a:pPr>
            <a:r>
              <a:rPr lang="en-GB" dirty="0"/>
              <a:t>Precomputed results</a:t>
            </a:r>
            <a:endParaRPr sz="1200" b="0" dirty="0">
              <a:solidFill>
                <a:srgbClr val="E7F1F7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E2F1B57-F972-4FD6-8A54-93E6F1D3A4F5}"/>
              </a:ext>
            </a:extLst>
          </p:cNvPr>
          <p:cNvSpPr>
            <a:spLocks noGrp="1"/>
          </p:cNvSpPr>
          <p:nvPr/>
        </p:nvSpPr>
        <p:spPr>
          <a:xfrm>
            <a:off x="9344025" y="2438400"/>
            <a:ext cx="3238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2625" b="1">
                <a:solidFill>
                  <a:srgbClr val="29A4B8"/>
                </a:solidFill>
              </a:defRPr>
            </a:defPPr>
            <a:lvl1pPr algn="ctr">
              <a:defRPr sz="2625" b="1">
                <a:solidFill>
                  <a:srgbClr val="29A4B8"/>
                </a:solidFill>
              </a:defRPr>
            </a:lvl1pPr>
            <a:lvl2pPr algn="ctr">
              <a:defRPr sz="2625" b="1">
                <a:solidFill>
                  <a:srgbClr val="29A4B8"/>
                </a:solidFill>
              </a:defRPr>
            </a:lvl2pPr>
            <a:lvl3pPr algn="ctr">
              <a:defRPr sz="2625" b="1">
                <a:solidFill>
                  <a:srgbClr val="29A4B8"/>
                </a:solidFill>
              </a:defRPr>
            </a:lvl3pPr>
            <a:lvl4pPr algn="ctr">
              <a:defRPr sz="2625" b="1">
                <a:solidFill>
                  <a:srgbClr val="29A4B8"/>
                </a:solidFill>
              </a:defRPr>
            </a:lvl4pPr>
            <a:lvl5pPr algn="ctr">
              <a:defRPr sz="2625" b="1">
                <a:solidFill>
                  <a:srgbClr val="29A4B8"/>
                </a:solidFill>
              </a:defRPr>
            </a:lvl5pPr>
            <a:lvl6pPr algn="ctr">
              <a:defRPr sz="2625" b="1">
                <a:solidFill>
                  <a:srgbClr val="29A4B8"/>
                </a:solidFill>
              </a:defRPr>
            </a:lvl6pPr>
            <a:lvl7pPr algn="ctr">
              <a:defRPr sz="2625" b="1">
                <a:solidFill>
                  <a:srgbClr val="29A4B8"/>
                </a:solidFill>
              </a:defRPr>
            </a:lvl7pPr>
            <a:lvl8pPr algn="ctr">
              <a:defRPr sz="2625" b="1">
                <a:solidFill>
                  <a:srgbClr val="29A4B8"/>
                </a:solidFill>
              </a:defRPr>
            </a:lvl8pPr>
            <a:lvl9pPr algn="ctr">
              <a:defRPr sz="2625" b="1">
                <a:solidFill>
                  <a:srgbClr val="29A4B8"/>
                </a:solidFill>
              </a:defRPr>
            </a:lvl9pPr>
          </a:lstStyle>
          <a:p>
            <a:pPr algn="ctr">
              <a:buNone/>
              <a:defRPr sz="2625" b="1">
                <a:solidFill>
                  <a:srgbClr val="29A4B8"/>
                </a:solidFill>
              </a:defRPr>
            </a:pPr>
            <a:r>
              <a:rPr sz="2625" b="1">
                <a:solidFill>
                  <a:srgbClr val="29A4B8"/>
                </a:solidFill>
              </a:rPr>
              <a:t>›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58CAE0B-E79E-495A-A971-79DB6DC30CE9}"/>
              </a:ext>
            </a:extLst>
          </p:cNvPr>
          <p:cNvSpPr>
            <a:spLocks noGrp="1"/>
          </p:cNvSpPr>
          <p:nvPr/>
        </p:nvSpPr>
        <p:spPr>
          <a:xfrm>
            <a:off x="9696450" y="2076450"/>
            <a:ext cx="1905000" cy="1295400"/>
          </a:xfrm>
          <a:prstGeom prst="roundRect">
            <a:avLst>
              <a:gd name="adj" fmla="val 4412"/>
            </a:avLst>
          </a:prstGeom>
          <a:solidFill>
            <a:srgbClr val="102F4F"/>
          </a:solidFill>
          <a:ln w="9525">
            <a:solidFill>
              <a:srgbClr val="102F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7931F7E-01AA-4D65-B67F-5137BDD0D83C}"/>
              </a:ext>
            </a:extLst>
          </p:cNvPr>
          <p:cNvSpPr>
            <a:spLocks noGrp="1"/>
          </p:cNvSpPr>
          <p:nvPr/>
        </p:nvSpPr>
        <p:spPr>
          <a:xfrm>
            <a:off x="9810750" y="2266950"/>
            <a:ext cx="16764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650" b="1">
                <a:solidFill>
                  <a:srgbClr val="FFFFFF"/>
                </a:solidFill>
              </a:defRPr>
            </a:defPPr>
            <a:lvl1pPr algn="ctr">
              <a:defRPr sz="1650" b="1">
                <a:solidFill>
                  <a:srgbClr val="FFFFFF"/>
                </a:solidFill>
              </a:defRPr>
            </a:lvl1pPr>
            <a:lvl2pPr algn="ctr">
              <a:defRPr sz="1650" b="1">
                <a:solidFill>
                  <a:srgbClr val="FFFFFF"/>
                </a:solidFill>
              </a:defRPr>
            </a:lvl2pPr>
            <a:lvl3pPr algn="ctr">
              <a:defRPr sz="1650" b="1">
                <a:solidFill>
                  <a:srgbClr val="FFFFFF"/>
                </a:solidFill>
              </a:defRPr>
            </a:lvl3pPr>
            <a:lvl4pPr algn="ctr">
              <a:defRPr sz="1650" b="1">
                <a:solidFill>
                  <a:srgbClr val="FFFFFF"/>
                </a:solidFill>
              </a:defRPr>
            </a:lvl4pPr>
            <a:lvl5pPr algn="ctr">
              <a:defRPr sz="1650" b="1">
                <a:solidFill>
                  <a:srgbClr val="FFFFFF"/>
                </a:solidFill>
              </a:defRPr>
            </a:lvl5pPr>
            <a:lvl6pPr algn="ctr">
              <a:defRPr sz="1650" b="1">
                <a:solidFill>
                  <a:srgbClr val="FFFFFF"/>
                </a:solidFill>
              </a:defRPr>
            </a:lvl6pPr>
            <a:lvl7pPr algn="ctr">
              <a:defRPr sz="1650" b="1">
                <a:solidFill>
                  <a:srgbClr val="FFFFFF"/>
                </a:solidFill>
              </a:defRPr>
            </a:lvl7pPr>
            <a:lvl8pPr algn="ctr">
              <a:defRPr sz="1650" b="1">
                <a:solidFill>
                  <a:srgbClr val="FFFFFF"/>
                </a:solidFill>
              </a:defRPr>
            </a:lvl8pPr>
            <a:lvl9pPr algn="ctr">
              <a:defRPr sz="1650" b="1">
                <a:solidFill>
                  <a:srgbClr val="FFFFFF"/>
                </a:solidFill>
              </a:defRPr>
            </a:lvl9pPr>
          </a:lstStyle>
          <a:p>
            <a:pPr>
              <a:defRPr sz="1650" b="1">
                <a:solidFill>
                  <a:srgbClr val="FFFFFF"/>
                </a:solidFill>
              </a:defRPr>
            </a:pPr>
            <a:r>
              <a:rPr lang="en-GB" dirty="0" err="1"/>
              <a:t>Streamlit</a:t>
            </a:r>
            <a:r>
              <a:rPr lang="en-GB" dirty="0"/>
              <a:t> Application</a:t>
            </a:r>
            <a:endParaRPr sz="1650" b="1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FDE02AC-A20E-42A5-B291-F2C4B62CF833}"/>
              </a:ext>
            </a:extLst>
          </p:cNvPr>
          <p:cNvSpPr>
            <a:spLocks noGrp="1"/>
          </p:cNvSpPr>
          <p:nvPr/>
        </p:nvSpPr>
        <p:spPr>
          <a:xfrm>
            <a:off x="9810750" y="2800350"/>
            <a:ext cx="16764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1200" b="0">
                <a:solidFill>
                  <a:srgbClr val="E7F1F7"/>
                </a:solidFill>
              </a:defRPr>
            </a:defPPr>
            <a:lvl1pPr algn="ctr">
              <a:defRPr sz="1200" b="0">
                <a:solidFill>
                  <a:srgbClr val="E7F1F7"/>
                </a:solidFill>
              </a:defRPr>
            </a:lvl1pPr>
            <a:lvl2pPr algn="ctr">
              <a:defRPr sz="1200" b="0">
                <a:solidFill>
                  <a:srgbClr val="E7F1F7"/>
                </a:solidFill>
              </a:defRPr>
            </a:lvl2pPr>
            <a:lvl3pPr algn="ctr">
              <a:defRPr sz="1200" b="0">
                <a:solidFill>
                  <a:srgbClr val="E7F1F7"/>
                </a:solidFill>
              </a:defRPr>
            </a:lvl3pPr>
            <a:lvl4pPr algn="ctr">
              <a:defRPr sz="1200" b="0">
                <a:solidFill>
                  <a:srgbClr val="E7F1F7"/>
                </a:solidFill>
              </a:defRPr>
            </a:lvl4pPr>
            <a:lvl5pPr algn="ctr">
              <a:defRPr sz="1200" b="0">
                <a:solidFill>
                  <a:srgbClr val="E7F1F7"/>
                </a:solidFill>
              </a:defRPr>
            </a:lvl5pPr>
            <a:lvl6pPr algn="ctr">
              <a:defRPr sz="1200" b="0">
                <a:solidFill>
                  <a:srgbClr val="E7F1F7"/>
                </a:solidFill>
              </a:defRPr>
            </a:lvl6pPr>
            <a:lvl7pPr algn="ctr">
              <a:defRPr sz="1200" b="0">
                <a:solidFill>
                  <a:srgbClr val="E7F1F7"/>
                </a:solidFill>
              </a:defRPr>
            </a:lvl7pPr>
            <a:lvl8pPr algn="ctr">
              <a:defRPr sz="1200" b="0">
                <a:solidFill>
                  <a:srgbClr val="E7F1F7"/>
                </a:solidFill>
              </a:defRPr>
            </a:lvl8pPr>
            <a:lvl9pPr algn="ctr">
              <a:defRPr sz="1200" b="0">
                <a:solidFill>
                  <a:srgbClr val="E7F1F7"/>
                </a:solidFill>
              </a:defRPr>
            </a:lvl9pPr>
          </a:lstStyle>
          <a:p>
            <a:pPr algn="ctr">
              <a:buNone/>
              <a:defRPr sz="1200" b="0">
                <a:solidFill>
                  <a:srgbClr val="E7F1F7"/>
                </a:solidFill>
              </a:defRPr>
            </a:pPr>
            <a:r>
              <a:rPr lang="en-GB" dirty="0"/>
              <a:t>O</a:t>
            </a:r>
            <a:r>
              <a:rPr sz="1200" b="0" dirty="0" err="1">
                <a:solidFill>
                  <a:srgbClr val="E7F1F7"/>
                </a:solidFill>
              </a:rPr>
              <a:t>ffline</a:t>
            </a:r>
            <a:r>
              <a:rPr sz="1200" b="0" dirty="0">
                <a:solidFill>
                  <a:srgbClr val="E7F1F7"/>
                </a:solidFill>
              </a:rPr>
              <a:t> interface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87A7F98-EA7F-45C7-9206-3754CDCC5CEE}"/>
              </a:ext>
            </a:extLst>
          </p:cNvPr>
          <p:cNvSpPr>
            <a:spLocks noGrp="1"/>
          </p:cNvSpPr>
          <p:nvPr/>
        </p:nvSpPr>
        <p:spPr>
          <a:xfrm>
            <a:off x="666750" y="4000500"/>
            <a:ext cx="41910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00" b="1">
                <a:solidFill>
                  <a:srgbClr val="102F4F"/>
                </a:solidFill>
              </a:defRPr>
            </a:defPPr>
            <a:lvl1pPr algn="l">
              <a:defRPr sz="1800" b="1">
                <a:solidFill>
                  <a:srgbClr val="102F4F"/>
                </a:solidFill>
              </a:defRPr>
            </a:lvl1pPr>
            <a:lvl2pPr algn="l">
              <a:defRPr sz="1800" b="1">
                <a:solidFill>
                  <a:srgbClr val="102F4F"/>
                </a:solidFill>
              </a:defRPr>
            </a:lvl2pPr>
            <a:lvl3pPr algn="l">
              <a:defRPr sz="1800" b="1">
                <a:solidFill>
                  <a:srgbClr val="102F4F"/>
                </a:solidFill>
              </a:defRPr>
            </a:lvl3pPr>
            <a:lvl4pPr algn="l">
              <a:defRPr sz="1800" b="1">
                <a:solidFill>
                  <a:srgbClr val="102F4F"/>
                </a:solidFill>
              </a:defRPr>
            </a:lvl4pPr>
            <a:lvl5pPr algn="l">
              <a:defRPr sz="1800" b="1">
                <a:solidFill>
                  <a:srgbClr val="102F4F"/>
                </a:solidFill>
              </a:defRPr>
            </a:lvl5pPr>
            <a:lvl6pPr algn="l">
              <a:defRPr sz="1800" b="1">
                <a:solidFill>
                  <a:srgbClr val="102F4F"/>
                </a:solidFill>
              </a:defRPr>
            </a:lvl6pPr>
            <a:lvl7pPr algn="l">
              <a:defRPr sz="1800" b="1">
                <a:solidFill>
                  <a:srgbClr val="102F4F"/>
                </a:solidFill>
              </a:defRPr>
            </a:lvl7pPr>
            <a:lvl8pPr algn="l">
              <a:defRPr sz="1800" b="1">
                <a:solidFill>
                  <a:srgbClr val="102F4F"/>
                </a:solidFill>
              </a:defRPr>
            </a:lvl8pPr>
            <a:lvl9pPr algn="l">
              <a:defRPr sz="1800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1800" b="1">
                <a:solidFill>
                  <a:srgbClr val="102F4F"/>
                </a:solidFill>
              </a:defRPr>
            </a:pPr>
            <a:r>
              <a:rPr lang="en-GB" sz="1800" b="1" dirty="0">
                <a:solidFill>
                  <a:schemeClr val="tx1">
                    <a:lumMod val="95000"/>
                  </a:schemeClr>
                </a:solidFill>
              </a:rPr>
              <a:t>Application Features</a:t>
            </a:r>
            <a:endParaRPr sz="1800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9605A0C-E99F-4EE3-8E7D-042D4A13B7A3}"/>
              </a:ext>
            </a:extLst>
          </p:cNvPr>
          <p:cNvSpPr>
            <a:spLocks noGrp="1"/>
          </p:cNvSpPr>
          <p:nvPr/>
        </p:nvSpPr>
        <p:spPr>
          <a:xfrm>
            <a:off x="666750" y="4533900"/>
            <a:ext cx="95250" cy="95250"/>
          </a:xfrm>
          <a:prstGeom prst="roundRect">
            <a:avLst>
              <a:gd name="adj" fmla="val 50000"/>
            </a:avLst>
          </a:prstGeom>
          <a:solidFill>
            <a:srgbClr val="2F66B3"/>
          </a:solidFill>
          <a:ln w="9525">
            <a:solidFill>
              <a:srgbClr val="2F66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94E03FB-5232-4937-A4A1-1CFC54801212}"/>
              </a:ext>
            </a:extLst>
          </p:cNvPr>
          <p:cNvSpPr>
            <a:spLocks noGrp="1"/>
          </p:cNvSpPr>
          <p:nvPr/>
        </p:nvSpPr>
        <p:spPr>
          <a:xfrm>
            <a:off x="895350" y="4438650"/>
            <a:ext cx="45339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Displays selected explanations and stored results.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3A13003-FB9B-4175-ADFA-C53E39D47FC6}"/>
              </a:ext>
            </a:extLst>
          </p:cNvPr>
          <p:cNvSpPr>
            <a:spLocks noGrp="1"/>
          </p:cNvSpPr>
          <p:nvPr/>
        </p:nvSpPr>
        <p:spPr>
          <a:xfrm>
            <a:off x="666750" y="5067300"/>
            <a:ext cx="95250" cy="95250"/>
          </a:xfrm>
          <a:prstGeom prst="roundRect">
            <a:avLst>
              <a:gd name="adj" fmla="val 50000"/>
            </a:avLst>
          </a:prstGeom>
          <a:solidFill>
            <a:srgbClr val="29A4B8"/>
          </a:solidFill>
          <a:ln w="9525">
            <a:solidFill>
              <a:srgbClr val="29A4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4D240E-EDAD-495C-A49C-6B2A889BCDAD}"/>
              </a:ext>
            </a:extLst>
          </p:cNvPr>
          <p:cNvSpPr>
            <a:spLocks noGrp="1"/>
          </p:cNvSpPr>
          <p:nvPr/>
        </p:nvSpPr>
        <p:spPr>
          <a:xfrm>
            <a:off x="895350" y="4972050"/>
            <a:ext cx="46291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Predicts attack categories using validated dataset records.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853A24AC-6E97-438A-9C4A-1C3721794A99}"/>
              </a:ext>
            </a:extLst>
          </p:cNvPr>
          <p:cNvSpPr>
            <a:spLocks noGrp="1"/>
          </p:cNvSpPr>
          <p:nvPr/>
        </p:nvSpPr>
        <p:spPr>
          <a:xfrm>
            <a:off x="666750" y="5600700"/>
            <a:ext cx="95250" cy="95250"/>
          </a:xfrm>
          <a:prstGeom prst="roundRect">
            <a:avLst>
              <a:gd name="adj" fmla="val 50000"/>
            </a:avLst>
          </a:prstGeom>
          <a:solidFill>
            <a:srgbClr val="102F4F"/>
          </a:solidFill>
          <a:ln w="9525">
            <a:solidFill>
              <a:srgbClr val="102F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A0123EF-F8ED-4A17-84FA-3611ACDBE3B7}"/>
              </a:ext>
            </a:extLst>
          </p:cNvPr>
          <p:cNvSpPr>
            <a:spLocks noGrp="1"/>
          </p:cNvSpPr>
          <p:nvPr/>
        </p:nvSpPr>
        <p:spPr>
          <a:xfrm>
            <a:off x="895350" y="5505450"/>
            <a:ext cx="47244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26323D"/>
                </a:solidFill>
              </a:defRPr>
            </a:defPPr>
            <a:lvl1pPr algn="l">
              <a:defRPr sz="1500" b="0">
                <a:solidFill>
                  <a:srgbClr val="26323D"/>
                </a:solidFill>
              </a:defRPr>
            </a:lvl1pPr>
            <a:lvl2pPr algn="l">
              <a:defRPr sz="1500" b="0">
                <a:solidFill>
                  <a:srgbClr val="26323D"/>
                </a:solidFill>
              </a:defRPr>
            </a:lvl2pPr>
            <a:lvl3pPr algn="l">
              <a:defRPr sz="1500" b="0">
                <a:solidFill>
                  <a:srgbClr val="26323D"/>
                </a:solidFill>
              </a:defRPr>
            </a:lvl3pPr>
            <a:lvl4pPr algn="l">
              <a:defRPr sz="1500" b="0">
                <a:solidFill>
                  <a:srgbClr val="26323D"/>
                </a:solidFill>
              </a:defRPr>
            </a:lvl4pPr>
            <a:lvl5pPr algn="l">
              <a:defRPr sz="1500" b="0">
                <a:solidFill>
                  <a:srgbClr val="26323D"/>
                </a:solidFill>
              </a:defRPr>
            </a:lvl5pPr>
            <a:lvl6pPr algn="l">
              <a:defRPr sz="1500" b="0">
                <a:solidFill>
                  <a:srgbClr val="26323D"/>
                </a:solidFill>
              </a:defRPr>
            </a:lvl6pPr>
            <a:lvl7pPr algn="l">
              <a:defRPr sz="1500" b="0">
                <a:solidFill>
                  <a:srgbClr val="26323D"/>
                </a:solidFill>
              </a:defRPr>
            </a:lvl7pPr>
            <a:lvl8pPr algn="l">
              <a:defRPr sz="1500" b="0">
                <a:solidFill>
                  <a:srgbClr val="26323D"/>
                </a:solidFill>
              </a:defRPr>
            </a:lvl8pPr>
            <a:lvl9pPr algn="l">
              <a:defRPr sz="1500" b="0">
                <a:solidFill>
                  <a:srgbClr val="26323D"/>
                </a:solidFill>
              </a:defRPr>
            </a:lvl9pPr>
          </a:lstStyle>
          <a:p>
            <a:pPr algn="l">
              <a:buNone/>
              <a:defRPr sz="1500" b="0">
                <a:solidFill>
                  <a:srgbClr val="26323D"/>
                </a:solidFill>
              </a:defRPr>
            </a:pPr>
            <a:r>
              <a:rPr lang="en-GB" sz="1500" b="0" dirty="0">
                <a:solidFill>
                  <a:schemeClr val="tx1">
                    <a:lumMod val="95000"/>
                  </a:schemeClr>
                </a:solidFill>
              </a:rPr>
              <a:t>Compares RF and MLP predictions for the same input.</a:t>
            </a:r>
            <a:endParaRPr sz="150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9428CE4-B86E-456C-9D04-98221D0A0648}"/>
              </a:ext>
            </a:extLst>
          </p:cNvPr>
          <p:cNvSpPr>
            <a:spLocks noGrp="1"/>
          </p:cNvSpPr>
          <p:nvPr/>
        </p:nvSpPr>
        <p:spPr>
          <a:xfrm>
            <a:off x="6915150" y="4000500"/>
            <a:ext cx="23812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800" b="1">
                <a:solidFill>
                  <a:srgbClr val="102F4F"/>
                </a:solidFill>
              </a:defRPr>
            </a:defPPr>
            <a:lvl1pPr algn="l">
              <a:defRPr sz="1800" b="1">
                <a:solidFill>
                  <a:srgbClr val="102F4F"/>
                </a:solidFill>
              </a:defRPr>
            </a:lvl1pPr>
            <a:lvl2pPr algn="l">
              <a:defRPr sz="1800" b="1">
                <a:solidFill>
                  <a:srgbClr val="102F4F"/>
                </a:solidFill>
              </a:defRPr>
            </a:lvl2pPr>
            <a:lvl3pPr algn="l">
              <a:defRPr sz="1800" b="1">
                <a:solidFill>
                  <a:srgbClr val="102F4F"/>
                </a:solidFill>
              </a:defRPr>
            </a:lvl3pPr>
            <a:lvl4pPr algn="l">
              <a:defRPr sz="1800" b="1">
                <a:solidFill>
                  <a:srgbClr val="102F4F"/>
                </a:solidFill>
              </a:defRPr>
            </a:lvl4pPr>
            <a:lvl5pPr algn="l">
              <a:defRPr sz="1800" b="1">
                <a:solidFill>
                  <a:srgbClr val="102F4F"/>
                </a:solidFill>
              </a:defRPr>
            </a:lvl5pPr>
            <a:lvl6pPr algn="l">
              <a:defRPr sz="1800" b="1">
                <a:solidFill>
                  <a:srgbClr val="102F4F"/>
                </a:solidFill>
              </a:defRPr>
            </a:lvl6pPr>
            <a:lvl7pPr algn="l">
              <a:defRPr sz="1800" b="1">
                <a:solidFill>
                  <a:srgbClr val="102F4F"/>
                </a:solidFill>
              </a:defRPr>
            </a:lvl7pPr>
            <a:lvl8pPr algn="l">
              <a:defRPr sz="1800" b="1">
                <a:solidFill>
                  <a:srgbClr val="102F4F"/>
                </a:solidFill>
              </a:defRPr>
            </a:lvl8pPr>
            <a:lvl9pPr algn="l">
              <a:defRPr sz="1800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1800" b="1">
                <a:solidFill>
                  <a:srgbClr val="102F4F"/>
                </a:solidFill>
              </a:defRPr>
            </a:pPr>
            <a:r>
              <a:rPr lang="en-GB" sz="1800" b="1" dirty="0">
                <a:solidFill>
                  <a:schemeClr val="tx1">
                    <a:lumMod val="95000"/>
                  </a:schemeClr>
                </a:solidFill>
              </a:rPr>
              <a:t>System Limitations</a:t>
            </a:r>
            <a:endParaRPr sz="1800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C7FD51D-29DC-4205-B942-E0662C38E0B6}"/>
              </a:ext>
            </a:extLst>
          </p:cNvPr>
          <p:cNvSpPr>
            <a:spLocks noGrp="1"/>
          </p:cNvSpPr>
          <p:nvPr/>
        </p:nvSpPr>
        <p:spPr>
          <a:xfrm>
            <a:off x="6915150" y="4457700"/>
            <a:ext cx="4095750" cy="1428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650" b="1">
                <a:solidFill>
                  <a:srgbClr val="5E6B78"/>
                </a:solidFill>
              </a:defRPr>
            </a:defPPr>
            <a:lvl1pPr algn="l">
              <a:defRPr sz="1650" b="1">
                <a:solidFill>
                  <a:srgbClr val="5E6B78"/>
                </a:solidFill>
              </a:defRPr>
            </a:lvl1pPr>
            <a:lvl2pPr algn="l">
              <a:defRPr sz="1650" b="1">
                <a:solidFill>
                  <a:srgbClr val="5E6B78"/>
                </a:solidFill>
              </a:defRPr>
            </a:lvl2pPr>
            <a:lvl3pPr algn="l">
              <a:defRPr sz="1650" b="1">
                <a:solidFill>
                  <a:srgbClr val="5E6B78"/>
                </a:solidFill>
              </a:defRPr>
            </a:lvl3pPr>
            <a:lvl4pPr algn="l">
              <a:defRPr sz="1650" b="1">
                <a:solidFill>
                  <a:srgbClr val="5E6B78"/>
                </a:solidFill>
              </a:defRPr>
            </a:lvl4pPr>
            <a:lvl5pPr algn="l">
              <a:defRPr sz="1650" b="1">
                <a:solidFill>
                  <a:srgbClr val="5E6B78"/>
                </a:solidFill>
              </a:defRPr>
            </a:lvl5pPr>
            <a:lvl6pPr algn="l">
              <a:defRPr sz="1650" b="1">
                <a:solidFill>
                  <a:srgbClr val="5E6B78"/>
                </a:solidFill>
              </a:defRPr>
            </a:lvl6pPr>
            <a:lvl7pPr algn="l">
              <a:defRPr sz="1650" b="1">
                <a:solidFill>
                  <a:srgbClr val="5E6B78"/>
                </a:solidFill>
              </a:defRPr>
            </a:lvl7pPr>
            <a:lvl8pPr algn="l">
              <a:defRPr sz="1650" b="1">
                <a:solidFill>
                  <a:srgbClr val="5E6B78"/>
                </a:solidFill>
              </a:defRPr>
            </a:lvl8pPr>
            <a:lvl9pPr algn="l">
              <a:defRPr sz="1650" b="1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1650" b="1">
                <a:solidFill>
                  <a:srgbClr val="5E6B78"/>
                </a:solidFill>
              </a:defRPr>
            </a:pPr>
            <a:r>
              <a:rPr lang="en-GB" sz="1650" b="1" dirty="0">
                <a:solidFill>
                  <a:schemeClr val="tx1">
                    <a:lumMod val="95000"/>
                  </a:schemeClr>
                </a:solidFill>
              </a:rPr>
              <a:t>No real-time traffic monitoring</a:t>
            </a:r>
          </a:p>
          <a:p>
            <a:pPr algn="l">
              <a:buNone/>
              <a:defRPr sz="1650" b="1">
                <a:solidFill>
                  <a:srgbClr val="5E6B78"/>
                </a:solidFill>
              </a:defRPr>
            </a:pPr>
            <a:r>
              <a:rPr lang="en-GB" sz="1650" b="1" dirty="0">
                <a:solidFill>
                  <a:schemeClr val="tx1">
                    <a:lumMod val="95000"/>
                  </a:schemeClr>
                </a:solidFill>
              </a:rPr>
              <a:t>No model retraining</a:t>
            </a:r>
          </a:p>
          <a:p>
            <a:pPr algn="l">
              <a:buNone/>
              <a:defRPr sz="1650" b="1">
                <a:solidFill>
                  <a:srgbClr val="5E6B78"/>
                </a:solidFill>
              </a:defRPr>
            </a:pPr>
            <a:r>
              <a:rPr lang="en-GB" sz="1650" b="1" dirty="0">
                <a:solidFill>
                  <a:schemeClr val="tx1">
                    <a:lumMod val="95000"/>
                  </a:schemeClr>
                </a:solidFill>
              </a:rPr>
              <a:t>No real-time SHAP computation</a:t>
            </a:r>
          </a:p>
          <a:p>
            <a:pPr algn="l">
              <a:buNone/>
              <a:defRPr sz="1650" b="1">
                <a:solidFill>
                  <a:srgbClr val="5E6B78"/>
                </a:solidFill>
              </a:defRPr>
            </a:pPr>
            <a:r>
              <a:rPr lang="en-GB" sz="1650" b="1" dirty="0">
                <a:solidFill>
                  <a:schemeClr val="tx1">
                    <a:lumMod val="95000"/>
                  </a:schemeClr>
                </a:solidFill>
              </a:rPr>
              <a:t>No deployment in production environments</a:t>
            </a:r>
          </a:p>
        </p:txBody>
      </p:sp>
      <p:sp>
        <p:nvSpPr>
          <p:cNvPr id="32" name="Straight Connector 31">
            <a:extLst>
              <a:ext uri="{FF2B5EF4-FFF2-40B4-BE49-F238E27FC236}">
                <a16:creationId xmlns:a16="http://schemas.microsoft.com/office/drawing/2014/main" id="{AB38A183-329A-4735-951F-27E228AAD6FF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81BFA8F-1DA2-473B-AD98-2C7ABBD5301D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94A1F59-A00E-45C6-9BDA-49FC7A45BFEB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495794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68ABDE-8971-49B2-B64B-64A058C55E80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925" b="1">
                <a:solidFill>
                  <a:srgbClr val="102F4F"/>
                </a:solidFill>
              </a:defRPr>
            </a:defPPr>
            <a:lvl1pPr>
              <a:defRPr sz="2925" b="1">
                <a:solidFill>
                  <a:srgbClr val="102F4F"/>
                </a:solidFill>
              </a:defRPr>
            </a:lvl1pPr>
            <a:lvl2pPr>
              <a:defRPr sz="2925" b="1">
                <a:solidFill>
                  <a:srgbClr val="102F4F"/>
                </a:solidFill>
              </a:defRPr>
            </a:lvl2pPr>
            <a:lvl3pPr>
              <a:defRPr sz="2925" b="1">
                <a:solidFill>
                  <a:srgbClr val="102F4F"/>
                </a:solidFill>
              </a:defRPr>
            </a:lvl3pPr>
            <a:lvl4pPr>
              <a:defRPr sz="2925" b="1">
                <a:solidFill>
                  <a:srgbClr val="102F4F"/>
                </a:solidFill>
              </a:defRPr>
            </a:lvl4pPr>
            <a:lvl5pPr>
              <a:defRPr sz="2925" b="1">
                <a:solidFill>
                  <a:srgbClr val="102F4F"/>
                </a:solidFill>
              </a:defRPr>
            </a:lvl5pPr>
            <a:lvl6pPr>
              <a:defRPr sz="2925" b="1">
                <a:solidFill>
                  <a:srgbClr val="102F4F"/>
                </a:solidFill>
              </a:defRPr>
            </a:lvl6pPr>
            <a:lvl7pPr>
              <a:defRPr sz="2925" b="1">
                <a:solidFill>
                  <a:srgbClr val="102F4F"/>
                </a:solidFill>
              </a:defRPr>
            </a:lvl7pPr>
            <a:lvl8pPr>
              <a:defRPr sz="2925" b="1">
                <a:solidFill>
                  <a:srgbClr val="102F4F"/>
                </a:solidFill>
              </a:defRPr>
            </a:lvl8pPr>
            <a:lvl9pPr>
              <a:defRPr sz="2925" b="1">
                <a:solidFill>
                  <a:srgbClr val="102F4F"/>
                </a:solidFill>
              </a:defRPr>
            </a:lvl9pPr>
          </a:lstStyle>
          <a:p>
            <a:pPr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Streamlit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Prototype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-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Prediction Interface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11E1A12-70C6-4D54-82D0-50B3598D9988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03BEB5F-10A0-41D9-99B8-9A0FB9E2C716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11</a:t>
            </a:r>
          </a:p>
        </p:txBody>
      </p:sp>
      <p:sp>
        <p:nvSpPr>
          <p:cNvPr id="4" name="Straight Connector 3">
            <a:extLst>
              <a:ext uri="{FF2B5EF4-FFF2-40B4-BE49-F238E27FC236}">
                <a16:creationId xmlns:a16="http://schemas.microsoft.com/office/drawing/2014/main" id="{6B2CFCCF-8750-46B8-8FDE-509A8298B2F3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8CC7E0-15C2-4BE8-8401-B991A8AE7556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900">
                <a:solidFill>
                  <a:srgbClr val="5E6B78"/>
                </a:solidFill>
              </a:defRPr>
            </a:defPPr>
            <a:lvl1pPr>
              <a:defRPr sz="900">
                <a:solidFill>
                  <a:srgbClr val="5E6B78"/>
                </a:solidFill>
              </a:defRPr>
            </a:lvl1pPr>
            <a:lvl2pPr>
              <a:defRPr sz="900">
                <a:solidFill>
                  <a:srgbClr val="5E6B78"/>
                </a:solidFill>
              </a:defRPr>
            </a:lvl2pPr>
            <a:lvl3pPr>
              <a:defRPr sz="900">
                <a:solidFill>
                  <a:srgbClr val="5E6B78"/>
                </a:solidFill>
              </a:defRPr>
            </a:lvl3pPr>
            <a:lvl4pPr>
              <a:defRPr sz="900">
                <a:solidFill>
                  <a:srgbClr val="5E6B78"/>
                </a:solidFill>
              </a:defRPr>
            </a:lvl4pPr>
            <a:lvl5pPr>
              <a:defRPr sz="900">
                <a:solidFill>
                  <a:srgbClr val="5E6B78"/>
                </a:solidFill>
              </a:defRPr>
            </a:lvl5pPr>
            <a:lvl6pPr>
              <a:defRPr sz="900">
                <a:solidFill>
                  <a:srgbClr val="5E6B78"/>
                </a:solidFill>
              </a:defRPr>
            </a:lvl6pPr>
            <a:lvl7pPr>
              <a:defRPr sz="900">
                <a:solidFill>
                  <a:srgbClr val="5E6B78"/>
                </a:solidFill>
              </a:defRPr>
            </a:lvl7pPr>
            <a:lvl8pPr>
              <a:defRPr sz="900">
                <a:solidFill>
                  <a:srgbClr val="5E6B78"/>
                </a:solidFill>
              </a:defRPr>
            </a:lvl8pPr>
            <a:lvl9pPr>
              <a:defRPr sz="900">
                <a:solidFill>
                  <a:srgbClr val="5E6B78"/>
                </a:solidFill>
              </a:defRPr>
            </a:lvl9pPr>
          </a:lstStyle>
          <a:p>
            <a:pPr>
              <a:buNone/>
              <a:defRPr sz="900">
                <a:solidFill>
                  <a:srgbClr val="5E6B78"/>
                </a:solidFill>
              </a:defRPr>
            </a:pPr>
            <a:r>
              <a:rPr sz="90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9724E9E-616D-4D99-8A9D-7106952A2557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11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95EEFA-8AF9-44CB-B64C-0404C129F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498702" y="1257300"/>
            <a:ext cx="8327571" cy="485775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CEF9FD6-85E5-4E64-84B6-F1608DE28A1B}"/>
              </a:ext>
            </a:extLst>
          </p:cNvPr>
          <p:cNvSpPr>
            <a:spLocks noGrp="1"/>
          </p:cNvSpPr>
          <p:nvPr/>
        </p:nvSpPr>
        <p:spPr>
          <a:xfrm>
            <a:off x="9096375" y="1638300"/>
            <a:ext cx="2571750" cy="1162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650" b="1">
                <a:solidFill>
                  <a:srgbClr val="102F4F"/>
                </a:solidFill>
              </a:defRPr>
            </a:defPPr>
            <a:lvl1pPr>
              <a:defRPr sz="1650" b="1">
                <a:solidFill>
                  <a:srgbClr val="102F4F"/>
                </a:solidFill>
              </a:defRPr>
            </a:lvl1pPr>
            <a:lvl2pPr>
              <a:defRPr sz="1650" b="1">
                <a:solidFill>
                  <a:srgbClr val="102F4F"/>
                </a:solidFill>
              </a:defRPr>
            </a:lvl2pPr>
            <a:lvl3pPr>
              <a:defRPr sz="1650" b="1">
                <a:solidFill>
                  <a:srgbClr val="102F4F"/>
                </a:solidFill>
              </a:defRPr>
            </a:lvl3pPr>
            <a:lvl4pPr>
              <a:defRPr sz="1650" b="1">
                <a:solidFill>
                  <a:srgbClr val="102F4F"/>
                </a:solidFill>
              </a:defRPr>
            </a:lvl4pPr>
            <a:lvl5pPr>
              <a:defRPr sz="1650" b="1">
                <a:solidFill>
                  <a:srgbClr val="102F4F"/>
                </a:solidFill>
              </a:defRPr>
            </a:lvl5pPr>
            <a:lvl6pPr>
              <a:defRPr sz="1650" b="1">
                <a:solidFill>
                  <a:srgbClr val="102F4F"/>
                </a:solidFill>
              </a:defRPr>
            </a:lvl6pPr>
            <a:lvl7pPr>
              <a:defRPr sz="1650" b="1">
                <a:solidFill>
                  <a:srgbClr val="102F4F"/>
                </a:solidFill>
              </a:defRPr>
            </a:lvl7pPr>
            <a:lvl8pPr>
              <a:defRPr sz="1650" b="1">
                <a:solidFill>
                  <a:srgbClr val="102F4F"/>
                </a:solidFill>
              </a:defRPr>
            </a:lvl8pPr>
            <a:lvl9pPr>
              <a:defRPr sz="1650" b="1">
                <a:solidFill>
                  <a:srgbClr val="102F4F"/>
                </a:solidFill>
              </a:defRPr>
            </a:lvl9pPr>
          </a:lstStyle>
          <a:p>
            <a:pPr>
              <a:buNone/>
              <a:defRPr sz="1650" b="1">
                <a:solidFill>
                  <a:srgbClr val="102F4F"/>
                </a:solidFill>
              </a:defRPr>
            </a:pPr>
            <a:r>
              <a:rPr lang="en-GB" sz="1650" b="0" dirty="0">
                <a:solidFill>
                  <a:schemeClr val="tx1">
                    <a:lumMod val="95000"/>
                  </a:schemeClr>
                </a:solidFill>
              </a:rPr>
              <a:t>The offline </a:t>
            </a:r>
            <a:r>
              <a:rPr lang="en-GB" sz="1650" b="0" dirty="0" err="1">
                <a:solidFill>
                  <a:schemeClr val="tx1">
                    <a:lumMod val="95000"/>
                  </a:schemeClr>
                </a:solidFill>
              </a:rPr>
              <a:t>Streamlit</a:t>
            </a:r>
            <a:r>
              <a:rPr lang="en-GB" sz="1650" b="0" dirty="0">
                <a:solidFill>
                  <a:schemeClr val="tx1">
                    <a:lumMod val="95000"/>
                  </a:schemeClr>
                </a:solidFill>
              </a:rPr>
              <a:t> application illustrates network traffic classification using pre-trained machine-learning models.</a:t>
            </a:r>
            <a:endParaRPr sz="1650" b="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81CCB3-CE11-4AEA-BE31-095317A7B96A}"/>
              </a:ext>
            </a:extLst>
          </p:cNvPr>
          <p:cNvSpPr>
            <a:spLocks noGrp="1"/>
          </p:cNvSpPr>
          <p:nvPr/>
        </p:nvSpPr>
        <p:spPr>
          <a:xfrm>
            <a:off x="9029700" y="3390900"/>
            <a:ext cx="2571750" cy="1162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575">
                <a:solidFill>
                  <a:srgbClr val="5E6B78"/>
                </a:solidFill>
              </a:defRPr>
            </a:defPPr>
            <a:lvl1pPr>
              <a:defRPr sz="1575">
                <a:solidFill>
                  <a:srgbClr val="5E6B78"/>
                </a:solidFill>
              </a:defRPr>
            </a:lvl1pPr>
            <a:lvl2pPr>
              <a:defRPr sz="1575">
                <a:solidFill>
                  <a:srgbClr val="5E6B78"/>
                </a:solidFill>
              </a:defRPr>
            </a:lvl2pPr>
            <a:lvl3pPr>
              <a:defRPr sz="1575">
                <a:solidFill>
                  <a:srgbClr val="5E6B78"/>
                </a:solidFill>
              </a:defRPr>
            </a:lvl3pPr>
            <a:lvl4pPr>
              <a:defRPr sz="1575">
                <a:solidFill>
                  <a:srgbClr val="5E6B78"/>
                </a:solidFill>
              </a:defRPr>
            </a:lvl4pPr>
            <a:lvl5pPr>
              <a:defRPr sz="1575">
                <a:solidFill>
                  <a:srgbClr val="5E6B78"/>
                </a:solidFill>
              </a:defRPr>
            </a:lvl5pPr>
            <a:lvl6pPr>
              <a:defRPr sz="1575">
                <a:solidFill>
                  <a:srgbClr val="5E6B78"/>
                </a:solidFill>
              </a:defRPr>
            </a:lvl6pPr>
            <a:lvl7pPr>
              <a:defRPr sz="1575">
                <a:solidFill>
                  <a:srgbClr val="5E6B78"/>
                </a:solidFill>
              </a:defRPr>
            </a:lvl7pPr>
            <a:lvl8pPr>
              <a:defRPr sz="1575">
                <a:solidFill>
                  <a:srgbClr val="5E6B78"/>
                </a:solidFill>
              </a:defRPr>
            </a:lvl8pPr>
            <a:lvl9pPr>
              <a:defRPr sz="1575">
                <a:solidFill>
                  <a:srgbClr val="5E6B78"/>
                </a:solidFill>
              </a:defRPr>
            </a:lvl9pPr>
          </a:lstStyle>
          <a:p>
            <a:pPr>
              <a:buNone/>
              <a:defRPr sz="1575">
                <a:solidFill>
                  <a:srgbClr val="5E6B78"/>
                </a:solidFill>
              </a:defRPr>
            </a:pPr>
            <a:r>
              <a:rPr lang="en-GB" sz="1575" dirty="0">
                <a:solidFill>
                  <a:schemeClr val="tx1">
                    <a:lumMod val="95000"/>
                  </a:schemeClr>
                </a:solidFill>
              </a:rPr>
              <a:t>Developed as an academic proof of concept, the prototype does not perform real-time network monitoring or operate as a production intrusion detection system.</a:t>
            </a:r>
            <a:endParaRPr sz="1575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407812-8266-4430-8C32-BF1B6DFEC059}"/>
              </a:ext>
            </a:extLst>
          </p:cNvPr>
          <p:cNvSpPr>
            <a:spLocks noGrp="1"/>
          </p:cNvSpPr>
          <p:nvPr/>
        </p:nvSpPr>
        <p:spPr>
          <a:xfrm>
            <a:off x="9096375" y="5467350"/>
            <a:ext cx="2571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350" b="1">
                <a:solidFill>
                  <a:srgbClr val="2A9D6F"/>
                </a:solidFill>
              </a:defRPr>
            </a:defPPr>
            <a:lvl1pPr>
              <a:defRPr sz="1350" b="1">
                <a:solidFill>
                  <a:srgbClr val="2A9D6F"/>
                </a:solidFill>
              </a:defRPr>
            </a:lvl1pPr>
            <a:lvl2pPr>
              <a:defRPr sz="1350" b="1">
                <a:solidFill>
                  <a:srgbClr val="2A9D6F"/>
                </a:solidFill>
              </a:defRPr>
            </a:lvl2pPr>
            <a:lvl3pPr>
              <a:defRPr sz="1350" b="1">
                <a:solidFill>
                  <a:srgbClr val="2A9D6F"/>
                </a:solidFill>
              </a:defRPr>
            </a:lvl3pPr>
            <a:lvl4pPr>
              <a:defRPr sz="1350" b="1">
                <a:solidFill>
                  <a:srgbClr val="2A9D6F"/>
                </a:solidFill>
              </a:defRPr>
            </a:lvl4pPr>
            <a:lvl5pPr>
              <a:defRPr sz="1350" b="1">
                <a:solidFill>
                  <a:srgbClr val="2A9D6F"/>
                </a:solidFill>
              </a:defRPr>
            </a:lvl5pPr>
            <a:lvl6pPr>
              <a:defRPr sz="1350" b="1">
                <a:solidFill>
                  <a:srgbClr val="2A9D6F"/>
                </a:solidFill>
              </a:defRPr>
            </a:lvl6pPr>
            <a:lvl7pPr>
              <a:defRPr sz="1350" b="1">
                <a:solidFill>
                  <a:srgbClr val="2A9D6F"/>
                </a:solidFill>
              </a:defRPr>
            </a:lvl7pPr>
            <a:lvl8pPr>
              <a:defRPr sz="1350" b="1">
                <a:solidFill>
                  <a:srgbClr val="2A9D6F"/>
                </a:solidFill>
              </a:defRPr>
            </a:lvl8pPr>
            <a:lvl9pPr>
              <a:defRPr sz="1350" b="1">
                <a:solidFill>
                  <a:srgbClr val="2A9D6F"/>
                </a:solidFill>
              </a:defRPr>
            </a:lvl9pPr>
          </a:lstStyle>
          <a:p>
            <a:pPr>
              <a:buNone/>
              <a:defRPr sz="1350" b="1">
                <a:solidFill>
                  <a:srgbClr val="2A9D6F"/>
                </a:solidFill>
              </a:defRPr>
            </a:pPr>
            <a:r>
              <a:rPr lang="en-GB" dirty="0"/>
              <a:t>Random Forest | BENIGN → BENIGN | Correct</a:t>
            </a:r>
            <a:endParaRPr sz="1350" b="1" dirty="0">
              <a:solidFill>
                <a:srgbClr val="2A9D6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84CDDB-07FF-4D1A-8844-1612B2489D66}"/>
              </a:ext>
            </a:extLst>
          </p:cNvPr>
          <p:cNvSpPr>
            <a:spLocks noGrp="1"/>
          </p:cNvSpPr>
          <p:nvPr/>
        </p:nvSpPr>
        <p:spPr>
          <a:xfrm>
            <a:off x="666750" y="6153150"/>
            <a:ext cx="8001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 algn="ctr">
              <a:defRPr sz="900" i="1">
                <a:solidFill>
                  <a:srgbClr val="5E6B78"/>
                </a:solidFill>
              </a:defRPr>
            </a:defPPr>
            <a:lvl1pPr algn="ctr">
              <a:defRPr sz="900" i="1">
                <a:solidFill>
                  <a:srgbClr val="5E6B78"/>
                </a:solidFill>
              </a:defRPr>
            </a:lvl1pPr>
            <a:lvl2pPr algn="ctr">
              <a:defRPr sz="900" i="1">
                <a:solidFill>
                  <a:srgbClr val="5E6B78"/>
                </a:solidFill>
              </a:defRPr>
            </a:lvl2pPr>
            <a:lvl3pPr algn="ctr">
              <a:defRPr sz="900" i="1">
                <a:solidFill>
                  <a:srgbClr val="5E6B78"/>
                </a:solidFill>
              </a:defRPr>
            </a:lvl3pPr>
            <a:lvl4pPr algn="ctr">
              <a:defRPr sz="900" i="1">
                <a:solidFill>
                  <a:srgbClr val="5E6B78"/>
                </a:solidFill>
              </a:defRPr>
            </a:lvl4pPr>
            <a:lvl5pPr algn="ctr">
              <a:defRPr sz="900" i="1">
                <a:solidFill>
                  <a:srgbClr val="5E6B78"/>
                </a:solidFill>
              </a:defRPr>
            </a:lvl5pPr>
            <a:lvl6pPr algn="ctr">
              <a:defRPr sz="900" i="1">
                <a:solidFill>
                  <a:srgbClr val="5E6B78"/>
                </a:solidFill>
              </a:defRPr>
            </a:lvl6pPr>
            <a:lvl7pPr algn="ctr">
              <a:defRPr sz="900" i="1">
                <a:solidFill>
                  <a:srgbClr val="5E6B78"/>
                </a:solidFill>
              </a:defRPr>
            </a:lvl7pPr>
            <a:lvl8pPr algn="ctr">
              <a:defRPr sz="900" i="1">
                <a:solidFill>
                  <a:srgbClr val="5E6B78"/>
                </a:solidFill>
              </a:defRPr>
            </a:lvl8pPr>
            <a:lvl9pPr algn="ctr">
              <a:defRPr sz="900" i="1">
                <a:solidFill>
                  <a:srgbClr val="5E6B78"/>
                </a:solidFill>
              </a:defRPr>
            </a:lvl9pPr>
          </a:lstStyle>
          <a:p>
            <a:pPr algn="ctr">
              <a:buNone/>
              <a:defRPr sz="900" i="1">
                <a:solidFill>
                  <a:srgbClr val="5E6B78"/>
                </a:solidFill>
              </a:defRPr>
            </a:pPr>
            <a:r>
              <a:rPr lang="en-GB" sz="900" i="1" dirty="0">
                <a:solidFill>
                  <a:schemeClr val="tx1">
                    <a:lumMod val="95000"/>
                  </a:schemeClr>
                </a:solidFill>
              </a:rPr>
              <a:t>Figure: </a:t>
            </a:r>
            <a:r>
              <a:rPr lang="en-GB" sz="900" i="1" dirty="0" err="1">
                <a:solidFill>
                  <a:schemeClr val="tx1">
                    <a:lumMod val="95000"/>
                  </a:schemeClr>
                </a:solidFill>
              </a:rPr>
              <a:t>Streamlit</a:t>
            </a:r>
            <a:r>
              <a:rPr lang="en-GB" sz="900" i="1" dirty="0">
                <a:solidFill>
                  <a:schemeClr val="tx1">
                    <a:lumMod val="95000"/>
                  </a:schemeClr>
                </a:solidFill>
              </a:rPr>
              <a:t> prediction interface (Source: Project implementation).</a:t>
            </a:r>
            <a:endParaRPr sz="900" i="1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099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6416E57-072D-4B46-9F30-2A9F8C9FA518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925" b="1">
                <a:solidFill>
                  <a:srgbClr val="102F4F"/>
                </a:solidFill>
              </a:defRPr>
            </a:defPPr>
            <a:lvl1pPr>
              <a:defRPr sz="2925" b="1">
                <a:solidFill>
                  <a:srgbClr val="102F4F"/>
                </a:solidFill>
              </a:defRPr>
            </a:lvl1pPr>
            <a:lvl2pPr>
              <a:defRPr sz="2925" b="1">
                <a:solidFill>
                  <a:srgbClr val="102F4F"/>
                </a:solidFill>
              </a:defRPr>
            </a:lvl2pPr>
            <a:lvl3pPr>
              <a:defRPr sz="2925" b="1">
                <a:solidFill>
                  <a:srgbClr val="102F4F"/>
                </a:solidFill>
              </a:defRPr>
            </a:lvl3pPr>
            <a:lvl4pPr>
              <a:defRPr sz="2925" b="1">
                <a:solidFill>
                  <a:srgbClr val="102F4F"/>
                </a:solidFill>
              </a:defRPr>
            </a:lvl4pPr>
            <a:lvl5pPr>
              <a:defRPr sz="2925" b="1">
                <a:solidFill>
                  <a:srgbClr val="102F4F"/>
                </a:solidFill>
              </a:defRPr>
            </a:lvl5pPr>
            <a:lvl6pPr>
              <a:defRPr sz="2925" b="1">
                <a:solidFill>
                  <a:srgbClr val="102F4F"/>
                </a:solidFill>
              </a:defRPr>
            </a:lvl6pPr>
            <a:lvl7pPr>
              <a:defRPr sz="2925" b="1">
                <a:solidFill>
                  <a:srgbClr val="102F4F"/>
                </a:solidFill>
              </a:defRPr>
            </a:lvl7pPr>
            <a:lvl8pPr>
              <a:defRPr sz="2925" b="1">
                <a:solidFill>
                  <a:srgbClr val="102F4F"/>
                </a:solidFill>
              </a:defRPr>
            </a:lvl8pPr>
            <a:lvl9pPr>
              <a:defRPr sz="2925" b="1">
                <a:solidFill>
                  <a:srgbClr val="102F4F"/>
                </a:solidFill>
              </a:defRPr>
            </a:lvl9pPr>
          </a:lstStyle>
          <a:p>
            <a:pPr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Local SHAP Explanation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-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Random Forest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29BC5FD-A553-4B90-9AC9-EE9EC147EAF9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9A62B15-9B17-4CC2-962D-1EB2E6287DF9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12</a:t>
            </a:r>
          </a:p>
        </p:txBody>
      </p:sp>
      <p:sp>
        <p:nvSpPr>
          <p:cNvPr id="4" name="Straight Connector 3">
            <a:extLst>
              <a:ext uri="{FF2B5EF4-FFF2-40B4-BE49-F238E27FC236}">
                <a16:creationId xmlns:a16="http://schemas.microsoft.com/office/drawing/2014/main" id="{FCA5D448-512E-44E0-B78E-7293587B075E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232CCC1-B388-420F-A57E-6BFBE964C89B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900">
                <a:solidFill>
                  <a:srgbClr val="5E6B78"/>
                </a:solidFill>
              </a:defRPr>
            </a:defPPr>
            <a:lvl1pPr>
              <a:defRPr sz="900">
                <a:solidFill>
                  <a:srgbClr val="5E6B78"/>
                </a:solidFill>
              </a:defRPr>
            </a:lvl1pPr>
            <a:lvl2pPr>
              <a:defRPr sz="900">
                <a:solidFill>
                  <a:srgbClr val="5E6B78"/>
                </a:solidFill>
              </a:defRPr>
            </a:lvl2pPr>
            <a:lvl3pPr>
              <a:defRPr sz="900">
                <a:solidFill>
                  <a:srgbClr val="5E6B78"/>
                </a:solidFill>
              </a:defRPr>
            </a:lvl3pPr>
            <a:lvl4pPr>
              <a:defRPr sz="900">
                <a:solidFill>
                  <a:srgbClr val="5E6B78"/>
                </a:solidFill>
              </a:defRPr>
            </a:lvl4pPr>
            <a:lvl5pPr>
              <a:defRPr sz="900">
                <a:solidFill>
                  <a:srgbClr val="5E6B78"/>
                </a:solidFill>
              </a:defRPr>
            </a:lvl5pPr>
            <a:lvl6pPr>
              <a:defRPr sz="900">
                <a:solidFill>
                  <a:srgbClr val="5E6B78"/>
                </a:solidFill>
              </a:defRPr>
            </a:lvl6pPr>
            <a:lvl7pPr>
              <a:defRPr sz="900">
                <a:solidFill>
                  <a:srgbClr val="5E6B78"/>
                </a:solidFill>
              </a:defRPr>
            </a:lvl7pPr>
            <a:lvl8pPr>
              <a:defRPr sz="900">
                <a:solidFill>
                  <a:srgbClr val="5E6B78"/>
                </a:solidFill>
              </a:defRPr>
            </a:lvl8pPr>
            <a:lvl9pPr>
              <a:defRPr sz="900">
                <a:solidFill>
                  <a:srgbClr val="5E6B78"/>
                </a:solidFill>
              </a:defRPr>
            </a:lvl9pPr>
          </a:lstStyle>
          <a:p>
            <a:pPr>
              <a:buNone/>
              <a:defRPr sz="900">
                <a:solidFill>
                  <a:srgbClr val="5E6B78"/>
                </a:solidFill>
              </a:defRPr>
            </a:pPr>
            <a:r>
              <a:rPr sz="90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334145-1318-48F4-845D-E99C12333502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12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C6506A-3CB0-4275-B0BC-6A2C96840F61}"/>
              </a:ext>
            </a:extLst>
          </p:cNvPr>
          <p:cNvSpPr>
            <a:spLocks noGrp="1"/>
          </p:cNvSpPr>
          <p:nvPr/>
        </p:nvSpPr>
        <p:spPr>
          <a:xfrm>
            <a:off x="704850" y="1428750"/>
            <a:ext cx="4619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1">
                <a:solidFill>
                  <a:srgbClr val="2A9D6F"/>
                </a:solidFill>
              </a:defRPr>
            </a:defPPr>
            <a:lvl1pPr>
              <a:defRPr sz="2025" b="1">
                <a:solidFill>
                  <a:srgbClr val="2A9D6F"/>
                </a:solidFill>
              </a:defRPr>
            </a:lvl1pPr>
            <a:lvl2pPr>
              <a:defRPr sz="2025" b="1">
                <a:solidFill>
                  <a:srgbClr val="2A9D6F"/>
                </a:solidFill>
              </a:defRPr>
            </a:lvl2pPr>
            <a:lvl3pPr>
              <a:defRPr sz="2025" b="1">
                <a:solidFill>
                  <a:srgbClr val="2A9D6F"/>
                </a:solidFill>
              </a:defRPr>
            </a:lvl3pPr>
            <a:lvl4pPr>
              <a:defRPr sz="2025" b="1">
                <a:solidFill>
                  <a:srgbClr val="2A9D6F"/>
                </a:solidFill>
              </a:defRPr>
            </a:lvl4pPr>
            <a:lvl5pPr>
              <a:defRPr sz="2025" b="1">
                <a:solidFill>
                  <a:srgbClr val="2A9D6F"/>
                </a:solidFill>
              </a:defRPr>
            </a:lvl5pPr>
            <a:lvl6pPr>
              <a:defRPr sz="2025" b="1">
                <a:solidFill>
                  <a:srgbClr val="2A9D6F"/>
                </a:solidFill>
              </a:defRPr>
            </a:lvl6pPr>
            <a:lvl7pPr>
              <a:defRPr sz="2025" b="1">
                <a:solidFill>
                  <a:srgbClr val="2A9D6F"/>
                </a:solidFill>
              </a:defRPr>
            </a:lvl7pPr>
            <a:lvl8pPr>
              <a:defRPr sz="2025" b="1">
                <a:solidFill>
                  <a:srgbClr val="2A9D6F"/>
                </a:solidFill>
              </a:defRPr>
            </a:lvl8pPr>
            <a:lvl9pPr>
              <a:defRPr sz="2025" b="1">
                <a:solidFill>
                  <a:srgbClr val="2A9D6F"/>
                </a:solidFill>
              </a:defRPr>
            </a:lvl9pPr>
          </a:lstStyle>
          <a:p>
            <a:pPr>
              <a:buNone/>
              <a:defRPr sz="2025" b="1">
                <a:solidFill>
                  <a:srgbClr val="2A9D6F"/>
                </a:solidFill>
              </a:defRPr>
            </a:pPr>
            <a:r>
              <a:rPr lang="en-GB" dirty="0"/>
              <a:t>Correct BENIGN Classification</a:t>
            </a:r>
            <a:endParaRPr sz="2025" b="1" dirty="0">
              <a:solidFill>
                <a:srgbClr val="2A9D6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D0164A-D223-47E1-BA85-316FE63C3E64}"/>
              </a:ext>
            </a:extLst>
          </p:cNvPr>
          <p:cNvSpPr>
            <a:spLocks noGrp="1"/>
          </p:cNvSpPr>
          <p:nvPr/>
        </p:nvSpPr>
        <p:spPr>
          <a:xfrm>
            <a:off x="704850" y="1924050"/>
            <a:ext cx="461962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500" b="1">
                <a:solidFill>
                  <a:srgbClr val="102F4F"/>
                </a:solidFill>
              </a:defRPr>
            </a:defPPr>
            <a:lvl1pPr>
              <a:defRPr sz="1500" b="1">
                <a:solidFill>
                  <a:srgbClr val="102F4F"/>
                </a:solidFill>
              </a:defRPr>
            </a:lvl1pPr>
            <a:lvl2pPr>
              <a:defRPr sz="1500" b="1">
                <a:solidFill>
                  <a:srgbClr val="102F4F"/>
                </a:solidFill>
              </a:defRPr>
            </a:lvl2pPr>
            <a:lvl3pPr>
              <a:defRPr sz="1500" b="1">
                <a:solidFill>
                  <a:srgbClr val="102F4F"/>
                </a:solidFill>
              </a:defRPr>
            </a:lvl3pPr>
            <a:lvl4pPr>
              <a:defRPr sz="1500" b="1">
                <a:solidFill>
                  <a:srgbClr val="102F4F"/>
                </a:solidFill>
              </a:defRPr>
            </a:lvl4pPr>
            <a:lvl5pPr>
              <a:defRPr sz="1500" b="1">
                <a:solidFill>
                  <a:srgbClr val="102F4F"/>
                </a:solidFill>
              </a:defRPr>
            </a:lvl5pPr>
            <a:lvl6pPr>
              <a:defRPr sz="1500" b="1">
                <a:solidFill>
                  <a:srgbClr val="102F4F"/>
                </a:solidFill>
              </a:defRPr>
            </a:lvl6pPr>
            <a:lvl7pPr>
              <a:defRPr sz="1500" b="1">
                <a:solidFill>
                  <a:srgbClr val="102F4F"/>
                </a:solidFill>
              </a:defRPr>
            </a:lvl7pPr>
            <a:lvl8pPr>
              <a:defRPr sz="1500" b="1">
                <a:solidFill>
                  <a:srgbClr val="102F4F"/>
                </a:solidFill>
              </a:defRPr>
            </a:lvl8pPr>
            <a:lvl9pPr>
              <a:defRPr sz="1500" b="1">
                <a:solidFill>
                  <a:srgbClr val="102F4F"/>
                </a:solidFill>
              </a:defRPr>
            </a:lvl9pPr>
          </a:lstStyle>
          <a:p>
            <a:pPr>
              <a:buNone/>
              <a:defRPr sz="1500" b="1">
                <a:solidFill>
                  <a:srgbClr val="102F4F"/>
                </a:solidFill>
              </a:defRPr>
            </a:pPr>
            <a:r>
              <a:rPr sz="1500" b="1" dirty="0">
                <a:solidFill>
                  <a:schemeClr val="tx1">
                    <a:lumMod val="95000"/>
                  </a:schemeClr>
                </a:solidFill>
              </a:rPr>
              <a:t>Row </a:t>
            </a:r>
            <a:r>
              <a:rPr lang="en-GB" sz="1500" b="1" dirty="0">
                <a:solidFill>
                  <a:schemeClr val="tx1">
                    <a:lumMod val="95000"/>
                  </a:schemeClr>
                </a:solidFill>
              </a:rPr>
              <a:t>I</a:t>
            </a:r>
            <a:r>
              <a:rPr sz="1500" b="1" dirty="0" err="1">
                <a:solidFill>
                  <a:schemeClr val="tx1">
                    <a:lumMod val="95000"/>
                  </a:schemeClr>
                </a:solidFill>
              </a:rPr>
              <a:t>ndex</a:t>
            </a:r>
            <a:r>
              <a:rPr sz="1500" b="1" dirty="0">
                <a:solidFill>
                  <a:schemeClr val="tx1">
                    <a:lumMod val="95000"/>
                  </a:schemeClr>
                </a:solidFill>
              </a:rPr>
              <a:t>: 578,089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85E7CA-5741-4D61-B1A5-12AE04280AF4}"/>
              </a:ext>
            </a:extLst>
          </p:cNvPr>
          <p:cNvSpPr>
            <a:spLocks noGrp="1"/>
          </p:cNvSpPr>
          <p:nvPr/>
        </p:nvSpPr>
        <p:spPr>
          <a:xfrm>
            <a:off x="704850" y="2533650"/>
            <a:ext cx="4762500" cy="2952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500">
                <a:solidFill>
                  <a:srgbClr val="26323D"/>
                </a:solidFill>
              </a:defRPr>
            </a:defPPr>
            <a:lvl1pPr>
              <a:defRPr sz="1500">
                <a:solidFill>
                  <a:srgbClr val="26323D"/>
                </a:solidFill>
              </a:defRPr>
            </a:lvl1pPr>
            <a:lvl2pPr>
              <a:defRPr sz="1500">
                <a:solidFill>
                  <a:srgbClr val="26323D"/>
                </a:solidFill>
              </a:defRPr>
            </a:lvl2pPr>
            <a:lvl3pPr>
              <a:defRPr sz="1500">
                <a:solidFill>
                  <a:srgbClr val="26323D"/>
                </a:solidFill>
              </a:defRPr>
            </a:lvl3pPr>
            <a:lvl4pPr>
              <a:defRPr sz="1500">
                <a:solidFill>
                  <a:srgbClr val="26323D"/>
                </a:solidFill>
              </a:defRPr>
            </a:lvl4pPr>
            <a:lvl5pPr>
              <a:defRPr sz="1500">
                <a:solidFill>
                  <a:srgbClr val="26323D"/>
                </a:solidFill>
              </a:defRPr>
            </a:lvl5pPr>
            <a:lvl6pPr>
              <a:defRPr sz="1500">
                <a:solidFill>
                  <a:srgbClr val="26323D"/>
                </a:solidFill>
              </a:defRPr>
            </a:lvl6pPr>
            <a:lvl7pPr>
              <a:defRPr sz="1500">
                <a:solidFill>
                  <a:srgbClr val="26323D"/>
                </a:solidFill>
              </a:defRPr>
            </a:lvl7pPr>
            <a:lvl8pPr>
              <a:defRPr sz="1500">
                <a:solidFill>
                  <a:srgbClr val="26323D"/>
                </a:solidFill>
              </a:defRPr>
            </a:lvl8pPr>
            <a:lvl9pPr>
              <a:defRPr sz="1500">
                <a:solidFill>
                  <a:srgbClr val="26323D"/>
                </a:solidFill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 sz="1500">
                <a:solidFill>
                  <a:srgbClr val="26323D"/>
                </a:solidFill>
              </a:defRPr>
            </a:pPr>
            <a:r>
              <a:rPr lang="en-GB" sz="1500" dirty="0">
                <a:solidFill>
                  <a:schemeClr val="tx1">
                    <a:lumMod val="95000"/>
                  </a:schemeClr>
                </a:solidFill>
              </a:rPr>
              <a:t>Random Forest accurately identified the selected record as benign traffic.</a:t>
            </a:r>
          </a:p>
          <a:p>
            <a:pPr>
              <a:defRPr sz="1500">
                <a:solidFill>
                  <a:srgbClr val="26323D"/>
                </a:solidFill>
              </a:defRPr>
            </a:pPr>
            <a:endParaRPr lang="en-GB" sz="1500" dirty="0">
              <a:solidFill>
                <a:schemeClr val="tx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  <a:defRPr sz="1500">
                <a:solidFill>
                  <a:srgbClr val="26323D"/>
                </a:solidFill>
              </a:defRPr>
            </a:pPr>
            <a:r>
              <a:rPr lang="en-GB" sz="1500" dirty="0">
                <a:solidFill>
                  <a:schemeClr val="tx1">
                    <a:lumMod val="95000"/>
                  </a:schemeClr>
                </a:solidFill>
              </a:rPr>
              <a:t>SHAP illustrates how individual network features influenced this prediction.</a:t>
            </a:r>
          </a:p>
          <a:p>
            <a:pPr>
              <a:defRPr sz="1500">
                <a:solidFill>
                  <a:srgbClr val="26323D"/>
                </a:solidFill>
              </a:defRPr>
            </a:pPr>
            <a:endParaRPr lang="en-GB" sz="1500" dirty="0">
              <a:solidFill>
                <a:schemeClr val="tx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  <a:defRPr sz="1500">
                <a:solidFill>
                  <a:srgbClr val="26323D"/>
                </a:solidFill>
              </a:defRPr>
            </a:pPr>
            <a:r>
              <a:rPr lang="en-GB" sz="1500" dirty="0">
                <a:solidFill>
                  <a:schemeClr val="tx1">
                    <a:lumMod val="95000"/>
                  </a:schemeClr>
                </a:solidFill>
              </a:rPr>
              <a:t>Positive and negative SHAP values indicate contributions in opposite directions.</a:t>
            </a:r>
          </a:p>
          <a:p>
            <a:pPr>
              <a:defRPr sz="1500">
                <a:solidFill>
                  <a:srgbClr val="26323D"/>
                </a:solidFill>
              </a:defRPr>
            </a:pPr>
            <a:endParaRPr lang="en-GB" sz="1500" dirty="0">
              <a:solidFill>
                <a:schemeClr val="tx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  <a:defRPr sz="1500">
                <a:solidFill>
                  <a:srgbClr val="26323D"/>
                </a:solidFill>
              </a:defRPr>
            </a:pPr>
            <a:r>
              <a:rPr lang="en-GB" sz="1500" dirty="0">
                <a:solidFill>
                  <a:schemeClr val="tx1">
                    <a:lumMod val="95000"/>
                  </a:schemeClr>
                </a:solidFill>
              </a:rPr>
              <a:t>SHAP provides insight into model decisions without demonstrating causality [11].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BEB732-8EAD-4028-9001-63A71DFE72EE}"/>
              </a:ext>
            </a:extLst>
          </p:cNvPr>
          <p:cNvSpPr>
            <a:spLocks noGrp="1"/>
          </p:cNvSpPr>
          <p:nvPr/>
        </p:nvSpPr>
        <p:spPr>
          <a:xfrm>
            <a:off x="704850" y="5619750"/>
            <a:ext cx="4762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350" b="1">
                <a:solidFill>
                  <a:srgbClr val="5E6B78"/>
                </a:solidFill>
              </a:defRPr>
            </a:defPPr>
            <a:lvl1pPr>
              <a:defRPr sz="1350" b="1">
                <a:solidFill>
                  <a:srgbClr val="5E6B78"/>
                </a:solidFill>
              </a:defRPr>
            </a:lvl1pPr>
            <a:lvl2pPr>
              <a:defRPr sz="1350" b="1">
                <a:solidFill>
                  <a:srgbClr val="5E6B78"/>
                </a:solidFill>
              </a:defRPr>
            </a:lvl2pPr>
            <a:lvl3pPr>
              <a:defRPr sz="1350" b="1">
                <a:solidFill>
                  <a:srgbClr val="5E6B78"/>
                </a:solidFill>
              </a:defRPr>
            </a:lvl3pPr>
            <a:lvl4pPr>
              <a:defRPr sz="1350" b="1">
                <a:solidFill>
                  <a:srgbClr val="5E6B78"/>
                </a:solidFill>
              </a:defRPr>
            </a:lvl4pPr>
            <a:lvl5pPr>
              <a:defRPr sz="1350" b="1">
                <a:solidFill>
                  <a:srgbClr val="5E6B78"/>
                </a:solidFill>
              </a:defRPr>
            </a:lvl5pPr>
            <a:lvl6pPr>
              <a:defRPr sz="1350" b="1">
                <a:solidFill>
                  <a:srgbClr val="5E6B78"/>
                </a:solidFill>
              </a:defRPr>
            </a:lvl6pPr>
            <a:lvl7pPr>
              <a:defRPr sz="1350" b="1">
                <a:solidFill>
                  <a:srgbClr val="5E6B78"/>
                </a:solidFill>
              </a:defRPr>
            </a:lvl7pPr>
            <a:lvl8pPr>
              <a:defRPr sz="1350" b="1">
                <a:solidFill>
                  <a:srgbClr val="5E6B78"/>
                </a:solidFill>
              </a:defRPr>
            </a:lvl8pPr>
            <a:lvl9pPr>
              <a:defRPr sz="1350" b="1">
                <a:solidFill>
                  <a:srgbClr val="5E6B78"/>
                </a:solidFill>
              </a:defRPr>
            </a:lvl9pPr>
          </a:lstStyle>
          <a:p>
            <a:pPr>
              <a:buNone/>
              <a:defRPr sz="1350" b="1">
                <a:solidFill>
                  <a:srgbClr val="5E6B78"/>
                </a:solidFill>
              </a:defRPr>
            </a:pPr>
            <a:r>
              <a:rPr lang="en-GB" sz="1350" b="1" dirty="0">
                <a:solidFill>
                  <a:schemeClr val="tx1">
                    <a:lumMod val="95000"/>
                  </a:schemeClr>
                </a:solidFill>
              </a:rPr>
              <a:t>The findings are specific to this individual prediction.</a:t>
            </a:r>
            <a:endParaRPr sz="1350" b="1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58F49C3-915B-4651-B2A6-464F2B84F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279843" y="1123950"/>
            <a:ext cx="4537688" cy="50482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C648FED-F716-41D8-A0DB-BDD6ECA8D506}"/>
              </a:ext>
            </a:extLst>
          </p:cNvPr>
          <p:cNvSpPr>
            <a:spLocks noGrp="1"/>
          </p:cNvSpPr>
          <p:nvPr/>
        </p:nvSpPr>
        <p:spPr>
          <a:xfrm>
            <a:off x="5905500" y="6191250"/>
            <a:ext cx="5286375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 algn="ctr">
              <a:defRPr sz="900" i="1">
                <a:solidFill>
                  <a:srgbClr val="5E6B78"/>
                </a:solidFill>
              </a:defRPr>
            </a:defPPr>
            <a:lvl1pPr algn="ctr">
              <a:defRPr sz="900" i="1">
                <a:solidFill>
                  <a:srgbClr val="5E6B78"/>
                </a:solidFill>
              </a:defRPr>
            </a:lvl1pPr>
            <a:lvl2pPr algn="ctr">
              <a:defRPr sz="900" i="1">
                <a:solidFill>
                  <a:srgbClr val="5E6B78"/>
                </a:solidFill>
              </a:defRPr>
            </a:lvl2pPr>
            <a:lvl3pPr algn="ctr">
              <a:defRPr sz="900" i="1">
                <a:solidFill>
                  <a:srgbClr val="5E6B78"/>
                </a:solidFill>
              </a:defRPr>
            </a:lvl3pPr>
            <a:lvl4pPr algn="ctr">
              <a:defRPr sz="900" i="1">
                <a:solidFill>
                  <a:srgbClr val="5E6B78"/>
                </a:solidFill>
              </a:defRPr>
            </a:lvl4pPr>
            <a:lvl5pPr algn="ctr">
              <a:defRPr sz="900" i="1">
                <a:solidFill>
                  <a:srgbClr val="5E6B78"/>
                </a:solidFill>
              </a:defRPr>
            </a:lvl5pPr>
            <a:lvl6pPr algn="ctr">
              <a:defRPr sz="900" i="1">
                <a:solidFill>
                  <a:srgbClr val="5E6B78"/>
                </a:solidFill>
              </a:defRPr>
            </a:lvl6pPr>
            <a:lvl7pPr algn="ctr">
              <a:defRPr sz="900" i="1">
                <a:solidFill>
                  <a:srgbClr val="5E6B78"/>
                </a:solidFill>
              </a:defRPr>
            </a:lvl7pPr>
            <a:lvl8pPr algn="ctr">
              <a:defRPr sz="900" i="1">
                <a:solidFill>
                  <a:srgbClr val="5E6B78"/>
                </a:solidFill>
              </a:defRPr>
            </a:lvl8pPr>
            <a:lvl9pPr algn="ctr">
              <a:defRPr sz="900" i="1">
                <a:solidFill>
                  <a:srgbClr val="5E6B78"/>
                </a:solidFill>
              </a:defRPr>
            </a:lvl9pPr>
          </a:lstStyle>
          <a:p>
            <a:pPr algn="ctr">
              <a:buNone/>
              <a:defRPr sz="900" i="1">
                <a:solidFill>
                  <a:srgbClr val="5E6B78"/>
                </a:solidFill>
              </a:defRPr>
            </a:pPr>
            <a:r>
              <a:rPr lang="en-GB" sz="900" i="1" dirty="0">
                <a:solidFill>
                  <a:schemeClr val="tx1">
                    <a:lumMod val="95000"/>
                  </a:schemeClr>
                </a:solidFill>
              </a:rPr>
              <a:t>Figure: Local SHAP waterfall plot (Source: Project XAI results).</a:t>
            </a:r>
            <a:endParaRPr sz="900" i="1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381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41EB83E-9142-4946-A84C-196849569AA0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Original Project Plan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-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Gantt Chart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9B8A89-9EA8-4792-BEDD-7E267F2C3E42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0A154F-A060-4BBF-99F1-91F04F40B033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5D737E-E274-42B3-AAF9-7218BEA8A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612583" y="1162050"/>
            <a:ext cx="8966835" cy="4981575"/>
          </a:xfrm>
          <a:prstGeom prst="rect">
            <a:avLst/>
          </a:prstGeom>
        </p:spPr>
      </p:pic>
      <p:sp>
        <p:nvSpPr>
          <p:cNvPr id="5" name="Straight Connector 4">
            <a:extLst>
              <a:ext uri="{FF2B5EF4-FFF2-40B4-BE49-F238E27FC236}">
                <a16:creationId xmlns:a16="http://schemas.microsoft.com/office/drawing/2014/main" id="{DE9EB608-BF79-42EB-8F95-220F466D0E64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CD86899-F781-400E-A90C-7C42F80513A7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F93466-27BC-4619-8770-C6891C5710D6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13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7BBF5A-6342-4A33-9E8A-F22883FF0219}"/>
              </a:ext>
            </a:extLst>
          </p:cNvPr>
          <p:cNvSpPr>
            <a:spLocks noGrp="1"/>
          </p:cNvSpPr>
          <p:nvPr/>
        </p:nvSpPr>
        <p:spPr>
          <a:xfrm>
            <a:off x="1609725" y="6191250"/>
            <a:ext cx="89725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975" i="1">
                <a:solidFill>
                  <a:srgbClr val="5E6B78"/>
                </a:solidFill>
              </a:defRPr>
            </a:defPPr>
            <a:lvl1pPr algn="ctr">
              <a:defRPr sz="975" i="1">
                <a:solidFill>
                  <a:srgbClr val="5E6B78"/>
                </a:solidFill>
              </a:defRPr>
            </a:lvl1pPr>
            <a:lvl2pPr algn="ctr">
              <a:defRPr sz="975" i="1">
                <a:solidFill>
                  <a:srgbClr val="5E6B78"/>
                </a:solidFill>
              </a:defRPr>
            </a:lvl2pPr>
            <a:lvl3pPr algn="ctr">
              <a:defRPr sz="975" i="1">
                <a:solidFill>
                  <a:srgbClr val="5E6B78"/>
                </a:solidFill>
              </a:defRPr>
            </a:lvl3pPr>
            <a:lvl4pPr algn="ctr">
              <a:defRPr sz="975" i="1">
                <a:solidFill>
                  <a:srgbClr val="5E6B78"/>
                </a:solidFill>
              </a:defRPr>
            </a:lvl4pPr>
            <a:lvl5pPr algn="ctr">
              <a:defRPr sz="975" i="1">
                <a:solidFill>
                  <a:srgbClr val="5E6B78"/>
                </a:solidFill>
              </a:defRPr>
            </a:lvl5pPr>
            <a:lvl6pPr algn="ctr">
              <a:defRPr sz="975" i="1">
                <a:solidFill>
                  <a:srgbClr val="5E6B78"/>
                </a:solidFill>
              </a:defRPr>
            </a:lvl6pPr>
            <a:lvl7pPr algn="ctr">
              <a:defRPr sz="975" i="1">
                <a:solidFill>
                  <a:srgbClr val="5E6B78"/>
                </a:solidFill>
              </a:defRPr>
            </a:lvl7pPr>
            <a:lvl8pPr algn="ctr">
              <a:defRPr sz="975" i="1">
                <a:solidFill>
                  <a:srgbClr val="5E6B78"/>
                </a:solidFill>
              </a:defRPr>
            </a:lvl8pPr>
            <a:lvl9pPr algn="ctr">
              <a:defRPr sz="975" i="1">
                <a:solidFill>
                  <a:srgbClr val="5E6B78"/>
                </a:solidFill>
              </a:defRPr>
            </a:lvl9pPr>
          </a:lstStyle>
          <a:p>
            <a:pPr algn="ctr">
              <a:buNone/>
              <a:defRPr sz="975" i="1">
                <a:solidFill>
                  <a:srgbClr val="5E6B78"/>
                </a:solidFill>
              </a:defRPr>
            </a:pPr>
            <a:r>
              <a:rPr sz="975" i="1" dirty="0">
                <a:solidFill>
                  <a:schemeClr val="tx1">
                    <a:lumMod val="95000"/>
                  </a:schemeClr>
                </a:solidFill>
              </a:rPr>
              <a:t>Source: Original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963237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713E0B5-82A8-4D08-871E-B68C0E7E6CD4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Current </a:t>
            </a:r>
            <a:r>
              <a:rPr lang="en-GB" sz="2925" b="1" dirty="0">
                <a:solidFill>
                  <a:schemeClr val="tx1">
                    <a:lumMod val="95000"/>
                  </a:schemeClr>
                </a:solidFill>
              </a:rPr>
              <a:t>P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roject</a:t>
            </a: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P</a:t>
            </a:r>
            <a:r>
              <a:rPr sz="2925" b="1" dirty="0" err="1">
                <a:solidFill>
                  <a:schemeClr val="tx1">
                    <a:lumMod val="95000"/>
                  </a:schemeClr>
                </a:solidFill>
              </a:rPr>
              <a:t>rogress</a:t>
            </a:r>
            <a:endParaRPr sz="2925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8EFD5D-235B-4A74-A168-5E4B88F58B41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traight Connector 24">
            <a:extLst>
              <a:ext uri="{FF2B5EF4-FFF2-40B4-BE49-F238E27FC236}">
                <a16:creationId xmlns:a16="http://schemas.microsoft.com/office/drawing/2014/main" id="{DD893B15-B4FC-4A79-A7EA-31A3A847DFBD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6DD4604-A4C1-4C50-8929-0D766376E6D4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B547701-3066-4909-8123-3583CD78F0CD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14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5F2F4BC-C541-4A4A-AE04-78ED50F46EE0}"/>
              </a:ext>
            </a:extLst>
          </p:cNvPr>
          <p:cNvSpPr>
            <a:spLocks noGrp="1"/>
          </p:cNvSpPr>
          <p:nvPr/>
        </p:nvSpPr>
        <p:spPr>
          <a:xfrm>
            <a:off x="11239500" y="361950"/>
            <a:ext cx="5334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>
            <a:defPPr algn="r">
              <a:defRPr sz="975" b="1">
                <a:solidFill>
                  <a:srgbClr val="5E6B78"/>
                </a:solidFill>
              </a:defRPr>
            </a:defPPr>
            <a:lvl1pPr algn="r">
              <a:defRPr sz="975" b="1">
                <a:solidFill>
                  <a:srgbClr val="5E6B78"/>
                </a:solidFill>
              </a:defRPr>
            </a:lvl1pPr>
            <a:lvl2pPr algn="r">
              <a:defRPr sz="975" b="1">
                <a:solidFill>
                  <a:srgbClr val="5E6B78"/>
                </a:solidFill>
              </a:defRPr>
            </a:lvl2pPr>
            <a:lvl3pPr algn="r">
              <a:defRPr sz="975" b="1">
                <a:solidFill>
                  <a:srgbClr val="5E6B78"/>
                </a:solidFill>
              </a:defRPr>
            </a:lvl3pPr>
            <a:lvl4pPr algn="r">
              <a:defRPr sz="975" b="1">
                <a:solidFill>
                  <a:srgbClr val="5E6B78"/>
                </a:solidFill>
              </a:defRPr>
            </a:lvl4pPr>
            <a:lvl5pPr algn="r">
              <a:defRPr sz="975" b="1">
                <a:solidFill>
                  <a:srgbClr val="5E6B78"/>
                </a:solidFill>
              </a:defRPr>
            </a:lvl5pPr>
            <a:lvl6pPr algn="r">
              <a:defRPr sz="975" b="1">
                <a:solidFill>
                  <a:srgbClr val="5E6B78"/>
                </a:solidFill>
              </a:defRPr>
            </a:lvl6pPr>
            <a:lvl7pPr algn="r">
              <a:defRPr sz="975" b="1">
                <a:solidFill>
                  <a:srgbClr val="5E6B78"/>
                </a:solidFill>
              </a:defRPr>
            </a:lvl7pPr>
            <a:lvl8pPr algn="r">
              <a:defRPr sz="975" b="1">
                <a:solidFill>
                  <a:srgbClr val="5E6B78"/>
                </a:solidFill>
              </a:defRPr>
            </a:lvl8pPr>
            <a:lvl9pPr algn="r">
              <a:defRPr sz="97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75" b="1">
                <a:solidFill>
                  <a:srgbClr val="5E6B78"/>
                </a:solidFill>
              </a:defRPr>
            </a:pPr>
            <a:r>
              <a:rPr sz="975" b="1">
                <a:solidFill>
                  <a:srgbClr val="5E6B78"/>
                </a:solidFill>
              </a:rPr>
              <a:t>14</a:t>
            </a:r>
          </a:p>
        </p:txBody>
      </p:sp>
      <p:sp>
        <p:nvSpPr>
          <p:cNvPr id="30" name="s14_complete_header">
            <a:extLst>
              <a:ext uri="{FF2B5EF4-FFF2-40B4-BE49-F238E27FC236}">
                <a16:creationId xmlns:a16="http://schemas.microsoft.com/office/drawing/2014/main" id="{DCC100BF-7BE7-461C-AE3C-0BCDEB0314F6}"/>
              </a:ext>
            </a:extLst>
          </p:cNvPr>
          <p:cNvSpPr>
            <a:spLocks noGrp="1"/>
          </p:cNvSpPr>
          <p:nvPr/>
        </p:nvSpPr>
        <p:spPr>
          <a:xfrm>
            <a:off x="666750" y="1390650"/>
            <a:ext cx="328612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defPPr>
            <a:lvl1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1pPr>
            <a:lvl2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2pPr>
            <a:lvl3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3pPr>
            <a:lvl4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4pPr>
            <a:lvl5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5pPr>
            <a:lvl6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6pPr>
            <a:lvl7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7pPr>
            <a:lvl8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8pPr>
            <a:lvl9pPr algn="l"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388" b="1">
                <a:solidFill>
                  <a:srgbClr val="2E9F78"/>
                </a:solidFill>
                <a:latin typeface="Aptos"/>
                <a:ea typeface="Aptos"/>
                <a:cs typeface="Aptos"/>
              </a:defRPr>
            </a:pPr>
            <a:r>
              <a:rPr sz="1388" b="1">
                <a:solidFill>
                  <a:srgbClr val="2E9F78"/>
                </a:solidFill>
                <a:latin typeface="+mn-lt"/>
                <a:ea typeface="Aptos"/>
                <a:cs typeface="Aptos"/>
              </a:rPr>
              <a:t>Completed</a:t>
            </a:r>
          </a:p>
        </p:txBody>
      </p:sp>
      <p:sp>
        <p:nvSpPr>
          <p:cNvPr id="31" name="s14_cdot0">
            <a:extLst>
              <a:ext uri="{FF2B5EF4-FFF2-40B4-BE49-F238E27FC236}">
                <a16:creationId xmlns:a16="http://schemas.microsoft.com/office/drawing/2014/main" id="{D9F7C974-E05E-4E5F-B1C5-E0CC6A713C2B}"/>
              </a:ext>
            </a:extLst>
          </p:cNvPr>
          <p:cNvSpPr>
            <a:spLocks noGrp="1"/>
          </p:cNvSpPr>
          <p:nvPr/>
        </p:nvSpPr>
        <p:spPr>
          <a:xfrm>
            <a:off x="666750" y="1971675"/>
            <a:ext cx="95250" cy="95250"/>
          </a:xfrm>
          <a:prstGeom prst="ellipse">
            <a:avLst/>
          </a:prstGeom>
          <a:solidFill>
            <a:srgbClr val="2E9F78"/>
          </a:solidFill>
          <a:ln w="0">
            <a:solidFill>
              <a:srgbClr val="2E9F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14_ct0">
            <a:extLst>
              <a:ext uri="{FF2B5EF4-FFF2-40B4-BE49-F238E27FC236}">
                <a16:creationId xmlns:a16="http://schemas.microsoft.com/office/drawing/2014/main" id="{3298A44C-D074-4C4A-A95C-D63E9FBFE3AF}"/>
              </a:ext>
            </a:extLst>
          </p:cNvPr>
          <p:cNvSpPr>
            <a:spLocks noGrp="1"/>
          </p:cNvSpPr>
          <p:nvPr/>
        </p:nvSpPr>
        <p:spPr>
          <a:xfrm>
            <a:off x="933450" y="1857375"/>
            <a:ext cx="3000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1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Literature review</a:t>
            </a:r>
            <a:endParaRPr sz="111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33" name="s14_cdot1">
            <a:extLst>
              <a:ext uri="{FF2B5EF4-FFF2-40B4-BE49-F238E27FC236}">
                <a16:creationId xmlns:a16="http://schemas.microsoft.com/office/drawing/2014/main" id="{F5CD560E-11A1-4E46-BDCB-BD93F115E90C}"/>
              </a:ext>
            </a:extLst>
          </p:cNvPr>
          <p:cNvSpPr>
            <a:spLocks noGrp="1"/>
          </p:cNvSpPr>
          <p:nvPr/>
        </p:nvSpPr>
        <p:spPr>
          <a:xfrm>
            <a:off x="666750" y="2524125"/>
            <a:ext cx="95250" cy="95250"/>
          </a:xfrm>
          <a:prstGeom prst="ellipse">
            <a:avLst/>
          </a:prstGeom>
          <a:solidFill>
            <a:srgbClr val="2E9F78"/>
          </a:solidFill>
          <a:ln w="0">
            <a:solidFill>
              <a:srgbClr val="2E9F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14_ct1">
            <a:extLst>
              <a:ext uri="{FF2B5EF4-FFF2-40B4-BE49-F238E27FC236}">
                <a16:creationId xmlns:a16="http://schemas.microsoft.com/office/drawing/2014/main" id="{626F6EC6-1F13-4F0F-A39F-F421B31426A7}"/>
              </a:ext>
            </a:extLst>
          </p:cNvPr>
          <p:cNvSpPr>
            <a:spLocks noGrp="1"/>
          </p:cNvSpPr>
          <p:nvPr/>
        </p:nvSpPr>
        <p:spPr>
          <a:xfrm>
            <a:off x="933450" y="2409825"/>
            <a:ext cx="3000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1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Data preprocessing</a:t>
            </a:r>
            <a:endParaRPr sz="111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35" name="s14_cdot2">
            <a:extLst>
              <a:ext uri="{FF2B5EF4-FFF2-40B4-BE49-F238E27FC236}">
                <a16:creationId xmlns:a16="http://schemas.microsoft.com/office/drawing/2014/main" id="{566EECD9-52F4-4C3A-900C-9D5F838FADB6}"/>
              </a:ext>
            </a:extLst>
          </p:cNvPr>
          <p:cNvSpPr>
            <a:spLocks noGrp="1"/>
          </p:cNvSpPr>
          <p:nvPr/>
        </p:nvSpPr>
        <p:spPr>
          <a:xfrm>
            <a:off x="666750" y="3076575"/>
            <a:ext cx="95250" cy="95250"/>
          </a:xfrm>
          <a:prstGeom prst="ellipse">
            <a:avLst/>
          </a:prstGeom>
          <a:solidFill>
            <a:srgbClr val="2E9F78"/>
          </a:solidFill>
          <a:ln w="0">
            <a:solidFill>
              <a:srgbClr val="2E9F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14_ct2">
            <a:extLst>
              <a:ext uri="{FF2B5EF4-FFF2-40B4-BE49-F238E27FC236}">
                <a16:creationId xmlns:a16="http://schemas.microsoft.com/office/drawing/2014/main" id="{EA84790E-4183-43F7-83C4-EABDEB9B9C7D}"/>
              </a:ext>
            </a:extLst>
          </p:cNvPr>
          <p:cNvSpPr>
            <a:spLocks noGrp="1"/>
          </p:cNvSpPr>
          <p:nvPr/>
        </p:nvSpPr>
        <p:spPr>
          <a:xfrm>
            <a:off x="933450" y="2962275"/>
            <a:ext cx="3000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Random Forest model </a:t>
            </a:r>
            <a:endParaRPr sz="111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37" name="s14_cdot3">
            <a:extLst>
              <a:ext uri="{FF2B5EF4-FFF2-40B4-BE49-F238E27FC236}">
                <a16:creationId xmlns:a16="http://schemas.microsoft.com/office/drawing/2014/main" id="{5802A864-6FED-4B19-89CF-6D683521C354}"/>
              </a:ext>
            </a:extLst>
          </p:cNvPr>
          <p:cNvSpPr>
            <a:spLocks noGrp="1"/>
          </p:cNvSpPr>
          <p:nvPr/>
        </p:nvSpPr>
        <p:spPr>
          <a:xfrm>
            <a:off x="666750" y="3629025"/>
            <a:ext cx="95250" cy="95250"/>
          </a:xfrm>
          <a:prstGeom prst="ellipse">
            <a:avLst/>
          </a:prstGeom>
          <a:solidFill>
            <a:srgbClr val="2E9F78"/>
          </a:solidFill>
          <a:ln w="0">
            <a:solidFill>
              <a:srgbClr val="2E9F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14_ct3">
            <a:extLst>
              <a:ext uri="{FF2B5EF4-FFF2-40B4-BE49-F238E27FC236}">
                <a16:creationId xmlns:a16="http://schemas.microsoft.com/office/drawing/2014/main" id="{204001AF-416C-4FEE-B353-B6715D84583F}"/>
              </a:ext>
            </a:extLst>
          </p:cNvPr>
          <p:cNvSpPr>
            <a:spLocks noGrp="1"/>
          </p:cNvSpPr>
          <p:nvPr/>
        </p:nvSpPr>
        <p:spPr>
          <a:xfrm>
            <a:off x="933450" y="3514725"/>
            <a:ext cx="3000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1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MLP model</a:t>
            </a:r>
            <a:endParaRPr sz="111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39" name="s14_cdot4">
            <a:extLst>
              <a:ext uri="{FF2B5EF4-FFF2-40B4-BE49-F238E27FC236}">
                <a16:creationId xmlns:a16="http://schemas.microsoft.com/office/drawing/2014/main" id="{8900E50D-F9C5-4259-83DC-2E28E45D956F}"/>
              </a:ext>
            </a:extLst>
          </p:cNvPr>
          <p:cNvSpPr>
            <a:spLocks noGrp="1"/>
          </p:cNvSpPr>
          <p:nvPr/>
        </p:nvSpPr>
        <p:spPr>
          <a:xfrm>
            <a:off x="666750" y="4181475"/>
            <a:ext cx="95250" cy="95250"/>
          </a:xfrm>
          <a:prstGeom prst="ellipse">
            <a:avLst/>
          </a:prstGeom>
          <a:solidFill>
            <a:srgbClr val="2E9F78"/>
          </a:solidFill>
          <a:ln w="0">
            <a:solidFill>
              <a:srgbClr val="2E9F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s14_ct4">
            <a:extLst>
              <a:ext uri="{FF2B5EF4-FFF2-40B4-BE49-F238E27FC236}">
                <a16:creationId xmlns:a16="http://schemas.microsoft.com/office/drawing/2014/main" id="{6555F5E8-4F5E-4023-98C6-F0E6BE381259}"/>
              </a:ext>
            </a:extLst>
          </p:cNvPr>
          <p:cNvSpPr>
            <a:spLocks noGrp="1"/>
          </p:cNvSpPr>
          <p:nvPr/>
        </p:nvSpPr>
        <p:spPr>
          <a:xfrm>
            <a:off x="933450" y="4067175"/>
            <a:ext cx="3000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110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110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Explainability analysis</a:t>
            </a:r>
            <a:endParaRPr sz="1110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41" name="s14_v1">
            <a:extLst>
              <a:ext uri="{FF2B5EF4-FFF2-40B4-BE49-F238E27FC236}">
                <a16:creationId xmlns:a16="http://schemas.microsoft.com/office/drawing/2014/main" id="{D2B4E52A-F6E5-46B4-804E-D605C0949475}"/>
              </a:ext>
            </a:extLst>
          </p:cNvPr>
          <p:cNvSpPr>
            <a:spLocks noGrp="1"/>
          </p:cNvSpPr>
          <p:nvPr/>
        </p:nvSpPr>
        <p:spPr>
          <a:xfrm>
            <a:off x="4095750" y="1352550"/>
            <a:ext cx="0" cy="3829050"/>
          </a:xfrm>
          <a:prstGeom prst="line">
            <a:avLst/>
          </a:prstGeom>
          <a:noFill/>
          <a:ln w="9525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s14_progress_header">
            <a:extLst>
              <a:ext uri="{FF2B5EF4-FFF2-40B4-BE49-F238E27FC236}">
                <a16:creationId xmlns:a16="http://schemas.microsoft.com/office/drawing/2014/main" id="{D58D06EC-D239-4EA0-AE2E-5C3C7394C979}"/>
              </a:ext>
            </a:extLst>
          </p:cNvPr>
          <p:cNvSpPr>
            <a:spLocks noGrp="1"/>
          </p:cNvSpPr>
          <p:nvPr/>
        </p:nvSpPr>
        <p:spPr>
          <a:xfrm>
            <a:off x="4333875" y="1390650"/>
            <a:ext cx="32861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defPPr>
            <a:lvl1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1pPr>
            <a:lvl2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2pPr>
            <a:lvl3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3pPr>
            <a:lvl4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4pPr>
            <a:lvl5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5pPr>
            <a:lvl6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6pPr>
            <a:lvl7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7pPr>
            <a:lvl8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8pPr>
            <a:lvl9pPr algn="l"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388" b="1">
                <a:solidFill>
                  <a:srgbClr val="E9A400"/>
                </a:solidFill>
                <a:latin typeface="Aptos"/>
                <a:ea typeface="Aptos"/>
                <a:cs typeface="Aptos"/>
              </a:defRPr>
            </a:pPr>
            <a:r>
              <a:rPr sz="1388" b="1">
                <a:solidFill>
                  <a:srgbClr val="E9A400"/>
                </a:solidFill>
                <a:latin typeface="+mn-lt"/>
                <a:ea typeface="Aptos"/>
                <a:cs typeface="Aptos"/>
              </a:rPr>
              <a:t>In progress and submission</a:t>
            </a:r>
          </a:p>
        </p:txBody>
      </p:sp>
      <p:sp>
        <p:nvSpPr>
          <p:cNvPr id="43" name="s14_pdot0">
            <a:extLst>
              <a:ext uri="{FF2B5EF4-FFF2-40B4-BE49-F238E27FC236}">
                <a16:creationId xmlns:a16="http://schemas.microsoft.com/office/drawing/2014/main" id="{7DFFCAD1-2A3E-4F6E-8C11-28ACAF443382}"/>
              </a:ext>
            </a:extLst>
          </p:cNvPr>
          <p:cNvSpPr>
            <a:spLocks noGrp="1"/>
          </p:cNvSpPr>
          <p:nvPr/>
        </p:nvSpPr>
        <p:spPr>
          <a:xfrm>
            <a:off x="4333875" y="2066925"/>
            <a:ext cx="95250" cy="95250"/>
          </a:xfrm>
          <a:prstGeom prst="ellipse">
            <a:avLst/>
          </a:prstGeom>
          <a:solidFill>
            <a:srgbClr val="E9A400"/>
          </a:solidFill>
          <a:ln w="0">
            <a:solidFill>
              <a:srgbClr val="E9A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s14_pt0">
            <a:extLst>
              <a:ext uri="{FF2B5EF4-FFF2-40B4-BE49-F238E27FC236}">
                <a16:creationId xmlns:a16="http://schemas.microsoft.com/office/drawing/2014/main" id="{C928B9D9-D6DE-4DE3-9FE2-486896203C9C}"/>
              </a:ext>
            </a:extLst>
          </p:cNvPr>
          <p:cNvSpPr>
            <a:spLocks noGrp="1"/>
          </p:cNvSpPr>
          <p:nvPr/>
        </p:nvSpPr>
        <p:spPr>
          <a:xfrm>
            <a:off x="4600575" y="1752600"/>
            <a:ext cx="2952750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95" b="0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Streamlit</a:t>
            </a:r>
            <a:r>
              <a:rPr lang="en-GB" sz="109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 prototype</a:t>
            </a:r>
            <a:endParaRPr sz="1095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45" name="s14_pdot1">
            <a:extLst>
              <a:ext uri="{FF2B5EF4-FFF2-40B4-BE49-F238E27FC236}">
                <a16:creationId xmlns:a16="http://schemas.microsoft.com/office/drawing/2014/main" id="{BD504C7E-88C9-4224-A1F2-3B0ADFF1B89C}"/>
              </a:ext>
            </a:extLst>
          </p:cNvPr>
          <p:cNvSpPr>
            <a:spLocks noGrp="1"/>
          </p:cNvSpPr>
          <p:nvPr/>
        </p:nvSpPr>
        <p:spPr>
          <a:xfrm>
            <a:off x="4333875" y="2943225"/>
            <a:ext cx="95250" cy="95250"/>
          </a:xfrm>
          <a:prstGeom prst="ellipse">
            <a:avLst/>
          </a:prstGeom>
          <a:solidFill>
            <a:srgbClr val="E9A400"/>
          </a:solidFill>
          <a:ln w="0">
            <a:solidFill>
              <a:srgbClr val="E9A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14_pt1">
            <a:extLst>
              <a:ext uri="{FF2B5EF4-FFF2-40B4-BE49-F238E27FC236}">
                <a16:creationId xmlns:a16="http://schemas.microsoft.com/office/drawing/2014/main" id="{D8F6BCE2-6D8C-48DF-9572-4F8E7C736297}"/>
              </a:ext>
            </a:extLst>
          </p:cNvPr>
          <p:cNvSpPr>
            <a:spLocks noGrp="1"/>
          </p:cNvSpPr>
          <p:nvPr/>
        </p:nvSpPr>
        <p:spPr>
          <a:xfrm>
            <a:off x="4600575" y="2686050"/>
            <a:ext cx="2952750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9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9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Final report</a:t>
            </a:r>
            <a:endParaRPr sz="1095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47" name="s14_pdot2">
            <a:extLst>
              <a:ext uri="{FF2B5EF4-FFF2-40B4-BE49-F238E27FC236}">
                <a16:creationId xmlns:a16="http://schemas.microsoft.com/office/drawing/2014/main" id="{A91A2EEB-C6D7-4B34-92E3-BF4CA5922113}"/>
              </a:ext>
            </a:extLst>
          </p:cNvPr>
          <p:cNvSpPr>
            <a:spLocks noGrp="1"/>
          </p:cNvSpPr>
          <p:nvPr/>
        </p:nvSpPr>
        <p:spPr>
          <a:xfrm>
            <a:off x="4333875" y="3819525"/>
            <a:ext cx="95250" cy="95250"/>
          </a:xfrm>
          <a:prstGeom prst="ellipse">
            <a:avLst/>
          </a:prstGeom>
          <a:solidFill>
            <a:srgbClr val="E9A400"/>
          </a:solidFill>
          <a:ln w="0">
            <a:solidFill>
              <a:srgbClr val="E9A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s14_pt2">
            <a:extLst>
              <a:ext uri="{FF2B5EF4-FFF2-40B4-BE49-F238E27FC236}">
                <a16:creationId xmlns:a16="http://schemas.microsoft.com/office/drawing/2014/main" id="{91C77B77-BF8F-48DB-AA17-91C3C83A9C3B}"/>
              </a:ext>
            </a:extLst>
          </p:cNvPr>
          <p:cNvSpPr>
            <a:spLocks noGrp="1"/>
          </p:cNvSpPr>
          <p:nvPr/>
        </p:nvSpPr>
        <p:spPr>
          <a:xfrm>
            <a:off x="4572001" y="3581400"/>
            <a:ext cx="2952750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95" b="1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95" b="1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Final submission</a:t>
            </a:r>
            <a:endParaRPr sz="1095" b="1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49" name="s14_v2">
            <a:extLst>
              <a:ext uri="{FF2B5EF4-FFF2-40B4-BE49-F238E27FC236}">
                <a16:creationId xmlns:a16="http://schemas.microsoft.com/office/drawing/2014/main" id="{E983EE44-981D-471F-83F0-B8E4473BB7F4}"/>
              </a:ext>
            </a:extLst>
          </p:cNvPr>
          <p:cNvSpPr>
            <a:spLocks noGrp="1"/>
          </p:cNvSpPr>
          <p:nvPr/>
        </p:nvSpPr>
        <p:spPr>
          <a:xfrm>
            <a:off x="7762875" y="1352550"/>
            <a:ext cx="0" cy="3829050"/>
          </a:xfrm>
          <a:prstGeom prst="line">
            <a:avLst/>
          </a:prstGeom>
          <a:noFill/>
          <a:ln w="9525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s14_remaining_header">
            <a:extLst>
              <a:ext uri="{FF2B5EF4-FFF2-40B4-BE49-F238E27FC236}">
                <a16:creationId xmlns:a16="http://schemas.microsoft.com/office/drawing/2014/main" id="{79623C7C-3B4F-4923-BAC0-FF52FA5BE3A1}"/>
              </a:ext>
            </a:extLst>
          </p:cNvPr>
          <p:cNvSpPr>
            <a:spLocks noGrp="1"/>
          </p:cNvSpPr>
          <p:nvPr/>
        </p:nvSpPr>
        <p:spPr>
          <a:xfrm>
            <a:off x="8001000" y="1390650"/>
            <a:ext cx="3524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313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1313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REMAINING ACTIVITIES</a:t>
            </a:r>
          </a:p>
        </p:txBody>
      </p:sp>
      <p:sp>
        <p:nvSpPr>
          <p:cNvPr id="51" name="s14_rnum0">
            <a:extLst>
              <a:ext uri="{FF2B5EF4-FFF2-40B4-BE49-F238E27FC236}">
                <a16:creationId xmlns:a16="http://schemas.microsoft.com/office/drawing/2014/main" id="{F99368F6-F312-4200-9905-801A6B01B6DB}"/>
              </a:ext>
            </a:extLst>
          </p:cNvPr>
          <p:cNvSpPr>
            <a:spLocks noGrp="1"/>
          </p:cNvSpPr>
          <p:nvPr/>
        </p:nvSpPr>
        <p:spPr>
          <a:xfrm>
            <a:off x="8001000" y="1847850"/>
            <a:ext cx="3238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pPr>
            <a:r>
              <a:rPr sz="990" b="1">
                <a:solidFill>
                  <a:srgbClr val="2F65B8"/>
                </a:solidFill>
                <a:latin typeface="+mn-lt"/>
                <a:ea typeface="Aptos"/>
                <a:cs typeface="Aptos"/>
              </a:rPr>
              <a:t>01</a:t>
            </a:r>
          </a:p>
        </p:txBody>
      </p:sp>
      <p:sp>
        <p:nvSpPr>
          <p:cNvPr id="52" name="s14_rt0">
            <a:extLst>
              <a:ext uri="{FF2B5EF4-FFF2-40B4-BE49-F238E27FC236}">
                <a16:creationId xmlns:a16="http://schemas.microsoft.com/office/drawing/2014/main" id="{B26CDA63-BA48-481B-8783-F669464ED548}"/>
              </a:ext>
            </a:extLst>
          </p:cNvPr>
          <p:cNvSpPr>
            <a:spLocks noGrp="1"/>
          </p:cNvSpPr>
          <p:nvPr/>
        </p:nvSpPr>
        <p:spPr>
          <a:xfrm>
            <a:off x="8401050" y="1809750"/>
            <a:ext cx="30480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6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Finalise and test the offline </a:t>
            </a:r>
            <a:r>
              <a:rPr lang="en-GB" sz="1065" b="0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Streamlit</a:t>
            </a:r>
            <a:r>
              <a:rPr lang="en-GB" sz="106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 prototype.</a:t>
            </a:r>
            <a:endParaRPr sz="1065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53" name="s14_rnum1">
            <a:extLst>
              <a:ext uri="{FF2B5EF4-FFF2-40B4-BE49-F238E27FC236}">
                <a16:creationId xmlns:a16="http://schemas.microsoft.com/office/drawing/2014/main" id="{A397421E-183E-4C1C-8923-9BB2B646BE1E}"/>
              </a:ext>
            </a:extLst>
          </p:cNvPr>
          <p:cNvSpPr>
            <a:spLocks noGrp="1"/>
          </p:cNvSpPr>
          <p:nvPr/>
        </p:nvSpPr>
        <p:spPr>
          <a:xfrm>
            <a:off x="8001000" y="2486025"/>
            <a:ext cx="3238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99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02</a:t>
            </a:r>
          </a:p>
        </p:txBody>
      </p:sp>
      <p:sp>
        <p:nvSpPr>
          <p:cNvPr id="54" name="s14_rt1">
            <a:extLst>
              <a:ext uri="{FF2B5EF4-FFF2-40B4-BE49-F238E27FC236}">
                <a16:creationId xmlns:a16="http://schemas.microsoft.com/office/drawing/2014/main" id="{222ABB6D-583E-4F36-AA2B-551574A3F542}"/>
              </a:ext>
            </a:extLst>
          </p:cNvPr>
          <p:cNvSpPr>
            <a:spLocks noGrp="1"/>
          </p:cNvSpPr>
          <p:nvPr/>
        </p:nvSpPr>
        <p:spPr>
          <a:xfrm>
            <a:off x="8401050" y="2447925"/>
            <a:ext cx="30480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6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Review and refine the final report.</a:t>
            </a:r>
            <a:endParaRPr sz="1065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55" name="s14_rnum2">
            <a:extLst>
              <a:ext uri="{FF2B5EF4-FFF2-40B4-BE49-F238E27FC236}">
                <a16:creationId xmlns:a16="http://schemas.microsoft.com/office/drawing/2014/main" id="{8D0BF363-D10A-482B-88DB-C23BC8547533}"/>
              </a:ext>
            </a:extLst>
          </p:cNvPr>
          <p:cNvSpPr>
            <a:spLocks noGrp="1"/>
          </p:cNvSpPr>
          <p:nvPr/>
        </p:nvSpPr>
        <p:spPr>
          <a:xfrm>
            <a:off x="8001000" y="3124200"/>
            <a:ext cx="3238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pPr>
            <a:r>
              <a:rPr sz="990" b="1">
                <a:solidFill>
                  <a:srgbClr val="2F65B8"/>
                </a:solidFill>
                <a:latin typeface="+mn-lt"/>
                <a:ea typeface="Aptos"/>
                <a:cs typeface="Aptos"/>
              </a:rPr>
              <a:t>03</a:t>
            </a:r>
          </a:p>
        </p:txBody>
      </p:sp>
      <p:sp>
        <p:nvSpPr>
          <p:cNvPr id="56" name="s14_rt2">
            <a:extLst>
              <a:ext uri="{FF2B5EF4-FFF2-40B4-BE49-F238E27FC236}">
                <a16:creationId xmlns:a16="http://schemas.microsoft.com/office/drawing/2014/main" id="{A686272B-001B-48DC-B725-E67EB2A1059E}"/>
              </a:ext>
            </a:extLst>
          </p:cNvPr>
          <p:cNvSpPr>
            <a:spLocks noGrp="1"/>
          </p:cNvSpPr>
          <p:nvPr/>
        </p:nvSpPr>
        <p:spPr>
          <a:xfrm>
            <a:off x="8401050" y="3086100"/>
            <a:ext cx="30480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6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Develop the final project poster.</a:t>
            </a:r>
            <a:endParaRPr sz="1065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57" name="s14_rnum3">
            <a:extLst>
              <a:ext uri="{FF2B5EF4-FFF2-40B4-BE49-F238E27FC236}">
                <a16:creationId xmlns:a16="http://schemas.microsoft.com/office/drawing/2014/main" id="{181947F8-1469-44F0-AF38-8FBB1DCC614F}"/>
              </a:ext>
            </a:extLst>
          </p:cNvPr>
          <p:cNvSpPr>
            <a:spLocks noGrp="1"/>
          </p:cNvSpPr>
          <p:nvPr/>
        </p:nvSpPr>
        <p:spPr>
          <a:xfrm>
            <a:off x="8001000" y="3762375"/>
            <a:ext cx="3238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1">
                <a:solidFill>
                  <a:srgbClr val="2AA3B5"/>
                </a:solidFill>
                <a:latin typeface="Aptos"/>
                <a:ea typeface="Aptos"/>
                <a:cs typeface="Aptos"/>
              </a:defRPr>
            </a:pPr>
            <a:r>
              <a:rPr sz="990" b="1">
                <a:solidFill>
                  <a:srgbClr val="2AA3B5"/>
                </a:solidFill>
                <a:latin typeface="+mn-lt"/>
                <a:ea typeface="Aptos"/>
                <a:cs typeface="Aptos"/>
              </a:rPr>
              <a:t>04</a:t>
            </a:r>
          </a:p>
        </p:txBody>
      </p:sp>
      <p:sp>
        <p:nvSpPr>
          <p:cNvPr id="58" name="s14_rt3">
            <a:extLst>
              <a:ext uri="{FF2B5EF4-FFF2-40B4-BE49-F238E27FC236}">
                <a16:creationId xmlns:a16="http://schemas.microsoft.com/office/drawing/2014/main" id="{8C60002F-7054-4BB5-98E0-8D87F6D00253}"/>
              </a:ext>
            </a:extLst>
          </p:cNvPr>
          <p:cNvSpPr>
            <a:spLocks noGrp="1"/>
          </p:cNvSpPr>
          <p:nvPr/>
        </p:nvSpPr>
        <p:spPr>
          <a:xfrm>
            <a:off x="8401050" y="3724275"/>
            <a:ext cx="30480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6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Prepare the project demonstration.</a:t>
            </a:r>
            <a:endParaRPr sz="1065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59" name="s14_rnum4">
            <a:extLst>
              <a:ext uri="{FF2B5EF4-FFF2-40B4-BE49-F238E27FC236}">
                <a16:creationId xmlns:a16="http://schemas.microsoft.com/office/drawing/2014/main" id="{AF15DBE6-8B00-4932-AA36-37381F4836DB}"/>
              </a:ext>
            </a:extLst>
          </p:cNvPr>
          <p:cNvSpPr>
            <a:spLocks noGrp="1"/>
          </p:cNvSpPr>
          <p:nvPr/>
        </p:nvSpPr>
        <p:spPr>
          <a:xfrm>
            <a:off x="8001000" y="4400550"/>
            <a:ext cx="3238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defPPr>
            <a:lvl1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1pPr>
            <a:lvl2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2pPr>
            <a:lvl3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3pPr>
            <a:lvl4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4pPr>
            <a:lvl5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5pPr>
            <a:lvl6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6pPr>
            <a:lvl7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7pPr>
            <a:lvl8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8pPr>
            <a:lvl9pPr algn="l"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990" b="1">
                <a:solidFill>
                  <a:srgbClr val="2F65B8"/>
                </a:solidFill>
                <a:latin typeface="Aptos"/>
                <a:ea typeface="Aptos"/>
                <a:cs typeface="Aptos"/>
              </a:defRPr>
            </a:pPr>
            <a:r>
              <a:rPr sz="990" b="1">
                <a:solidFill>
                  <a:srgbClr val="2F65B8"/>
                </a:solidFill>
                <a:latin typeface="+mn-lt"/>
                <a:ea typeface="Aptos"/>
                <a:cs typeface="Aptos"/>
              </a:rPr>
              <a:t>05</a:t>
            </a:r>
          </a:p>
        </p:txBody>
      </p:sp>
      <p:sp>
        <p:nvSpPr>
          <p:cNvPr id="60" name="s14_rt4">
            <a:extLst>
              <a:ext uri="{FF2B5EF4-FFF2-40B4-BE49-F238E27FC236}">
                <a16:creationId xmlns:a16="http://schemas.microsoft.com/office/drawing/2014/main" id="{5671AA5F-BB85-4144-8E12-19896AE9F5C7}"/>
              </a:ext>
            </a:extLst>
          </p:cNvPr>
          <p:cNvSpPr>
            <a:spLocks noGrp="1"/>
          </p:cNvSpPr>
          <p:nvPr/>
        </p:nvSpPr>
        <p:spPr>
          <a:xfrm>
            <a:off x="8401050" y="4362450"/>
            <a:ext cx="304800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 algn="l"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 algn="l">
              <a:lnSpc>
                <a:spcPct val="104000"/>
              </a:lnSpc>
              <a:buNone/>
              <a:defRPr sz="1065" b="0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1065" b="0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Submit the completed project.</a:t>
            </a:r>
            <a:endParaRPr sz="1065" b="0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61" name="s14_note_card">
            <a:extLst>
              <a:ext uri="{FF2B5EF4-FFF2-40B4-BE49-F238E27FC236}">
                <a16:creationId xmlns:a16="http://schemas.microsoft.com/office/drawing/2014/main" id="{C3B53537-E3C7-48A5-BFF8-44EDB04256B0}"/>
              </a:ext>
            </a:extLst>
          </p:cNvPr>
          <p:cNvSpPr>
            <a:spLocks noGrp="1"/>
          </p:cNvSpPr>
          <p:nvPr/>
        </p:nvSpPr>
        <p:spPr>
          <a:xfrm>
            <a:off x="666750" y="5467350"/>
            <a:ext cx="10572750" cy="552450"/>
          </a:xfrm>
          <a:prstGeom prst="roundRect">
            <a:avLst>
              <a:gd name="adj" fmla="val 13793"/>
            </a:avLst>
          </a:prstGeom>
          <a:solidFill>
            <a:srgbClr val="143659"/>
          </a:solidFill>
          <a:ln w="9525">
            <a:solidFill>
              <a:srgbClr val="1436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s14_note">
            <a:extLst>
              <a:ext uri="{FF2B5EF4-FFF2-40B4-BE49-F238E27FC236}">
                <a16:creationId xmlns:a16="http://schemas.microsoft.com/office/drawing/2014/main" id="{9E4B6FE6-4DB4-4F41-B421-9F89B47B1B3A}"/>
              </a:ext>
            </a:extLst>
          </p:cNvPr>
          <p:cNvSpPr>
            <a:spLocks noGrp="1"/>
          </p:cNvSpPr>
          <p:nvPr/>
        </p:nvSpPr>
        <p:spPr>
          <a:xfrm>
            <a:off x="876300" y="5562600"/>
            <a:ext cx="101536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ctr"/>
          <a:lstStyle>
            <a:def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  <a:lvl1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  <a:lvl2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2pPr>
            <a:lvl3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3pPr>
            <a:lvl4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4pPr>
            <a:lvl5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5pPr>
            <a:lvl6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6pPr>
            <a:lvl7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7pPr>
            <a:lvl8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8pPr>
            <a:lvl9pPr algn="ctr"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defRPr sz="1163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lang="en-GB" dirty="0">
                <a:latin typeface="+mn-lt"/>
              </a:rPr>
              <a:t>Original 28-week schedule (Slide 13) | Final submission: December 2026 (exact date TBC)</a:t>
            </a:r>
            <a:endParaRPr sz="1163" b="1" dirty="0">
              <a:solidFill>
                <a:srgbClr val="FFFFFF"/>
              </a:solidFill>
              <a:latin typeface="+mn-lt"/>
              <a:ea typeface="Aptos"/>
              <a:cs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115860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B10ABB1-8D01-493D-A795-BA4C7285D1E3}"/>
              </a:ext>
            </a:extLst>
          </p:cNvPr>
          <p:cNvSpPr>
            <a:spLocks noGrp="1"/>
          </p:cNvSpPr>
          <p:nvPr/>
        </p:nvSpPr>
        <p:spPr>
          <a:xfrm>
            <a:off x="590550" y="342900"/>
            <a:ext cx="10287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925" b="1">
                <a:solidFill>
                  <a:srgbClr val="102F4F"/>
                </a:solidFill>
              </a:defRPr>
            </a:defPPr>
            <a:lvl1pPr algn="l">
              <a:defRPr sz="2925" b="1">
                <a:solidFill>
                  <a:srgbClr val="102F4F"/>
                </a:solidFill>
              </a:defRPr>
            </a:lvl1pPr>
            <a:lvl2pPr algn="l">
              <a:defRPr sz="2925" b="1">
                <a:solidFill>
                  <a:srgbClr val="102F4F"/>
                </a:solidFill>
              </a:defRPr>
            </a:lvl2pPr>
            <a:lvl3pPr algn="l">
              <a:defRPr sz="2925" b="1">
                <a:solidFill>
                  <a:srgbClr val="102F4F"/>
                </a:solidFill>
              </a:defRPr>
            </a:lvl3pPr>
            <a:lvl4pPr algn="l">
              <a:defRPr sz="2925" b="1">
                <a:solidFill>
                  <a:srgbClr val="102F4F"/>
                </a:solidFill>
              </a:defRPr>
            </a:lvl4pPr>
            <a:lvl5pPr algn="l">
              <a:defRPr sz="2925" b="1">
                <a:solidFill>
                  <a:srgbClr val="102F4F"/>
                </a:solidFill>
              </a:defRPr>
            </a:lvl5pPr>
            <a:lvl6pPr algn="l">
              <a:defRPr sz="2925" b="1">
                <a:solidFill>
                  <a:srgbClr val="102F4F"/>
                </a:solidFill>
              </a:defRPr>
            </a:lvl6pPr>
            <a:lvl7pPr algn="l">
              <a:defRPr sz="2925" b="1">
                <a:solidFill>
                  <a:srgbClr val="102F4F"/>
                </a:solidFill>
              </a:defRPr>
            </a:lvl7pPr>
            <a:lvl8pPr algn="l">
              <a:defRPr sz="2925" b="1">
                <a:solidFill>
                  <a:srgbClr val="102F4F"/>
                </a:solidFill>
              </a:defRPr>
            </a:lvl8pPr>
            <a:lvl9pPr algn="l">
              <a:defRPr sz="2925" b="1">
                <a:solidFill>
                  <a:srgbClr val="102F4F"/>
                </a:solidFill>
              </a:defRPr>
            </a:lvl9pPr>
          </a:lstStyle>
          <a:p>
            <a:pPr algn="l">
              <a:buNone/>
              <a:defRPr sz="2925" b="1">
                <a:solidFill>
                  <a:srgbClr val="102F4F"/>
                </a:solidFill>
              </a:defRPr>
            </a:pPr>
            <a:r>
              <a:rPr sz="2925" b="1" dirty="0">
                <a:solidFill>
                  <a:schemeClr val="tx1">
                    <a:lumMod val="95000"/>
                  </a:schemeClr>
                </a:solidFill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C34A9B3-76AD-491F-8216-585F1C57884B}"/>
              </a:ext>
            </a:extLst>
          </p:cNvPr>
          <p:cNvSpPr>
            <a:spLocks noGrp="1"/>
          </p:cNvSpPr>
          <p:nvPr/>
        </p:nvSpPr>
        <p:spPr>
          <a:xfrm>
            <a:off x="590550" y="1019175"/>
            <a:ext cx="1066800" cy="47625"/>
          </a:xfrm>
          <a:prstGeom prst="rect">
            <a:avLst/>
          </a:prstGeom>
          <a:solidFill>
            <a:srgbClr val="29A4B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8DD4372-B684-42AF-882B-6179C386A85D}"/>
              </a:ext>
            </a:extLst>
          </p:cNvPr>
          <p:cNvSpPr>
            <a:spLocks noGrp="1"/>
          </p:cNvSpPr>
          <p:nvPr/>
        </p:nvSpPr>
        <p:spPr>
          <a:xfrm>
            <a:off x="11372850" y="361950"/>
            <a:ext cx="400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1125" b="1">
                <a:solidFill>
                  <a:srgbClr val="5E6B78"/>
                </a:solidFill>
              </a:defRPr>
            </a:defPPr>
            <a:lvl1pPr algn="r">
              <a:defRPr sz="1125" b="1">
                <a:solidFill>
                  <a:srgbClr val="5E6B78"/>
                </a:solidFill>
              </a:defRPr>
            </a:lvl1pPr>
            <a:lvl2pPr algn="r">
              <a:defRPr sz="1125" b="1">
                <a:solidFill>
                  <a:srgbClr val="5E6B78"/>
                </a:solidFill>
              </a:defRPr>
            </a:lvl2pPr>
            <a:lvl3pPr algn="r">
              <a:defRPr sz="1125" b="1">
                <a:solidFill>
                  <a:srgbClr val="5E6B78"/>
                </a:solidFill>
              </a:defRPr>
            </a:lvl3pPr>
            <a:lvl4pPr algn="r">
              <a:defRPr sz="1125" b="1">
                <a:solidFill>
                  <a:srgbClr val="5E6B78"/>
                </a:solidFill>
              </a:defRPr>
            </a:lvl4pPr>
            <a:lvl5pPr algn="r">
              <a:defRPr sz="1125" b="1">
                <a:solidFill>
                  <a:srgbClr val="5E6B78"/>
                </a:solidFill>
              </a:defRPr>
            </a:lvl5pPr>
            <a:lvl6pPr algn="r">
              <a:defRPr sz="1125" b="1">
                <a:solidFill>
                  <a:srgbClr val="5E6B78"/>
                </a:solidFill>
              </a:defRPr>
            </a:lvl6pPr>
            <a:lvl7pPr algn="r">
              <a:defRPr sz="1125" b="1">
                <a:solidFill>
                  <a:srgbClr val="5E6B78"/>
                </a:solidFill>
              </a:defRPr>
            </a:lvl7pPr>
            <a:lvl8pPr algn="r">
              <a:defRPr sz="1125" b="1">
                <a:solidFill>
                  <a:srgbClr val="5E6B78"/>
                </a:solidFill>
              </a:defRPr>
            </a:lvl8pPr>
            <a:lvl9pPr algn="r">
              <a:defRPr sz="1125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1125" b="1">
                <a:solidFill>
                  <a:srgbClr val="5E6B78"/>
                </a:solidFill>
              </a:defRPr>
            </a:pPr>
            <a:r>
              <a:rPr sz="1125" b="1">
                <a:solidFill>
                  <a:srgbClr val="5E6B78"/>
                </a:solidFill>
              </a:rPr>
              <a:t>15</a:t>
            </a:r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C1B14810-2818-4423-AF36-4B7337A0AB0A}"/>
              </a:ext>
            </a:extLst>
          </p:cNvPr>
          <p:cNvSpPr>
            <a:spLocks noGrp="1"/>
          </p:cNvSpPr>
          <p:nvPr/>
        </p:nvSpPr>
        <p:spPr>
          <a:xfrm>
            <a:off x="590550" y="6477000"/>
            <a:ext cx="11010900" cy="0"/>
          </a:xfrm>
          <a:prstGeom prst="line">
            <a:avLst/>
          </a:prstGeom>
          <a:noFill/>
          <a:ln w="9525">
            <a:solidFill>
              <a:srgbClr val="D6DE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C9D51DF-2DCF-4494-A9B1-16735E2EFEFD}"/>
              </a:ext>
            </a:extLst>
          </p:cNvPr>
          <p:cNvSpPr>
            <a:spLocks noGrp="1"/>
          </p:cNvSpPr>
          <p:nvPr/>
        </p:nvSpPr>
        <p:spPr>
          <a:xfrm>
            <a:off x="590550" y="6524625"/>
            <a:ext cx="49530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900" b="0">
                <a:solidFill>
                  <a:srgbClr val="5E6B78"/>
                </a:solidFill>
              </a:defRPr>
            </a:defPPr>
            <a:lvl1pPr algn="l">
              <a:defRPr sz="900" b="0">
                <a:solidFill>
                  <a:srgbClr val="5E6B78"/>
                </a:solidFill>
              </a:defRPr>
            </a:lvl1pPr>
            <a:lvl2pPr algn="l">
              <a:defRPr sz="900" b="0">
                <a:solidFill>
                  <a:srgbClr val="5E6B78"/>
                </a:solidFill>
              </a:defRPr>
            </a:lvl2pPr>
            <a:lvl3pPr algn="l">
              <a:defRPr sz="900" b="0">
                <a:solidFill>
                  <a:srgbClr val="5E6B78"/>
                </a:solidFill>
              </a:defRPr>
            </a:lvl3pPr>
            <a:lvl4pPr algn="l">
              <a:defRPr sz="900" b="0">
                <a:solidFill>
                  <a:srgbClr val="5E6B78"/>
                </a:solidFill>
              </a:defRPr>
            </a:lvl4pPr>
            <a:lvl5pPr algn="l">
              <a:defRPr sz="900" b="0">
                <a:solidFill>
                  <a:srgbClr val="5E6B78"/>
                </a:solidFill>
              </a:defRPr>
            </a:lvl5pPr>
            <a:lvl6pPr algn="l">
              <a:defRPr sz="900" b="0">
                <a:solidFill>
                  <a:srgbClr val="5E6B78"/>
                </a:solidFill>
              </a:defRPr>
            </a:lvl6pPr>
            <a:lvl7pPr algn="l">
              <a:defRPr sz="900" b="0">
                <a:solidFill>
                  <a:srgbClr val="5E6B78"/>
                </a:solidFill>
              </a:defRPr>
            </a:lvl7pPr>
            <a:lvl8pPr algn="l">
              <a:defRPr sz="900" b="0">
                <a:solidFill>
                  <a:srgbClr val="5E6B78"/>
                </a:solidFill>
              </a:defRPr>
            </a:lvl8pPr>
            <a:lvl9pPr algn="l">
              <a:defRPr sz="900" b="0">
                <a:solidFill>
                  <a:srgbClr val="5E6B78"/>
                </a:solidFill>
              </a:defRPr>
            </a:lvl9pPr>
          </a:lstStyle>
          <a:p>
            <a:pPr algn="l">
              <a:buNone/>
              <a:defRPr sz="900" b="0">
                <a:solidFill>
                  <a:srgbClr val="5E6B78"/>
                </a:solidFill>
              </a:defRPr>
            </a:pPr>
            <a:r>
              <a:rPr sz="900" b="0">
                <a:solidFill>
                  <a:srgbClr val="5E6B78"/>
                </a:solidFill>
              </a:rPr>
              <a:t>ACCA6020 Independent Project  |  Interim Viva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C1F878-1D2D-4527-8C36-AE3656AA42F6}"/>
              </a:ext>
            </a:extLst>
          </p:cNvPr>
          <p:cNvSpPr>
            <a:spLocks noGrp="1"/>
          </p:cNvSpPr>
          <p:nvPr/>
        </p:nvSpPr>
        <p:spPr>
          <a:xfrm>
            <a:off x="11239500" y="6524625"/>
            <a:ext cx="3619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r">
              <a:defRPr sz="900" b="1">
                <a:solidFill>
                  <a:srgbClr val="5E6B78"/>
                </a:solidFill>
              </a:defRPr>
            </a:defPPr>
            <a:lvl1pPr algn="r">
              <a:defRPr sz="900" b="1">
                <a:solidFill>
                  <a:srgbClr val="5E6B78"/>
                </a:solidFill>
              </a:defRPr>
            </a:lvl1pPr>
            <a:lvl2pPr algn="r">
              <a:defRPr sz="900" b="1">
                <a:solidFill>
                  <a:srgbClr val="5E6B78"/>
                </a:solidFill>
              </a:defRPr>
            </a:lvl2pPr>
            <a:lvl3pPr algn="r">
              <a:defRPr sz="900" b="1">
                <a:solidFill>
                  <a:srgbClr val="5E6B78"/>
                </a:solidFill>
              </a:defRPr>
            </a:lvl3pPr>
            <a:lvl4pPr algn="r">
              <a:defRPr sz="900" b="1">
                <a:solidFill>
                  <a:srgbClr val="5E6B78"/>
                </a:solidFill>
              </a:defRPr>
            </a:lvl4pPr>
            <a:lvl5pPr algn="r">
              <a:defRPr sz="900" b="1">
                <a:solidFill>
                  <a:srgbClr val="5E6B78"/>
                </a:solidFill>
              </a:defRPr>
            </a:lvl5pPr>
            <a:lvl6pPr algn="r">
              <a:defRPr sz="900" b="1">
                <a:solidFill>
                  <a:srgbClr val="5E6B78"/>
                </a:solidFill>
              </a:defRPr>
            </a:lvl6pPr>
            <a:lvl7pPr algn="r">
              <a:defRPr sz="900" b="1">
                <a:solidFill>
                  <a:srgbClr val="5E6B78"/>
                </a:solidFill>
              </a:defRPr>
            </a:lvl7pPr>
            <a:lvl8pPr algn="r">
              <a:defRPr sz="900" b="1">
                <a:solidFill>
                  <a:srgbClr val="5E6B78"/>
                </a:solidFill>
              </a:defRPr>
            </a:lvl8pPr>
            <a:lvl9pPr algn="r">
              <a:defRPr sz="900" b="1">
                <a:solidFill>
                  <a:srgbClr val="5E6B78"/>
                </a:solidFill>
              </a:defRPr>
            </a:lvl9pPr>
          </a:lstStyle>
          <a:p>
            <a:pPr algn="r">
              <a:buNone/>
              <a:defRPr sz="900" b="1">
                <a:solidFill>
                  <a:srgbClr val="5E6B78"/>
                </a:solidFill>
              </a:defRPr>
            </a:pPr>
            <a:r>
              <a:rPr sz="900" b="1">
                <a:solidFill>
                  <a:srgbClr val="5E6B78"/>
                </a:solidFill>
              </a:rPr>
              <a:t>15</a:t>
            </a:r>
          </a:p>
        </p:txBody>
      </p:sp>
      <p:sp>
        <p:nvSpPr>
          <p:cNvPr id="17" name="reference_1">
            <a:extLst>
              <a:ext uri="{FF2B5EF4-FFF2-40B4-BE49-F238E27FC236}">
                <a16:creationId xmlns:a16="http://schemas.microsoft.com/office/drawing/2014/main" id="{8B896E7A-8C34-4F17-9DC1-CEBF9AFAA24A}"/>
              </a:ext>
            </a:extLst>
          </p:cNvPr>
          <p:cNvSpPr>
            <a:spLocks noGrp="1"/>
          </p:cNvSpPr>
          <p:nvPr/>
        </p:nvSpPr>
        <p:spPr>
          <a:xfrm>
            <a:off x="666750" y="133350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[1] H. He and E. A. Garcia, “Learning from imbalanced data,” IEEE Transactions on Knowledge and Data Engineering, vol. 21, no. 9, pp. 1263–1284, 2009,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doi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: 10.1109/TKDE.2008.239.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18" name="reference_2">
            <a:extLst>
              <a:ext uri="{FF2B5EF4-FFF2-40B4-BE49-F238E27FC236}">
                <a16:creationId xmlns:a16="http://schemas.microsoft.com/office/drawing/2014/main" id="{97E7B0FC-68B9-4D31-9AF6-5EA17A0D6F7F}"/>
              </a:ext>
            </a:extLst>
          </p:cNvPr>
          <p:cNvSpPr>
            <a:spLocks noGrp="1"/>
          </p:cNvSpPr>
          <p:nvPr/>
        </p:nvSpPr>
        <p:spPr>
          <a:xfrm>
            <a:off x="666750" y="207645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[2] A.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Adadi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 and M. Berrada, “Peeking inside the black-box: A survey on explainable artificial intelligence (XAI),” IEEE Access, vol. 6, pp. 52138–52160, 2018.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19" name="reference_3">
            <a:extLst>
              <a:ext uri="{FF2B5EF4-FFF2-40B4-BE49-F238E27FC236}">
                <a16:creationId xmlns:a16="http://schemas.microsoft.com/office/drawing/2014/main" id="{BE44D60A-52A3-491F-91E4-E659F31B5F62}"/>
              </a:ext>
            </a:extLst>
          </p:cNvPr>
          <p:cNvSpPr>
            <a:spLocks noGrp="1"/>
          </p:cNvSpPr>
          <p:nvPr/>
        </p:nvSpPr>
        <p:spPr>
          <a:xfrm>
            <a:off x="666750" y="281940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[3] V. Z. Mohale and I. C.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Obagbuwa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, “A systematic review on the integration of explainable artificial intelligence in intrusion detection systems to enhancing transparency and interpretability in cybersecurity,” Frontiers in Artificial Intelligence, vol. 8, Art. no. 1526221, 2025,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doi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: 10.3389/frai.2025.1526221.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0" name="reference_4">
            <a:extLst>
              <a:ext uri="{FF2B5EF4-FFF2-40B4-BE49-F238E27FC236}">
                <a16:creationId xmlns:a16="http://schemas.microsoft.com/office/drawing/2014/main" id="{4A380CBF-678F-44E5-85D1-180F6FDF23A6}"/>
              </a:ext>
            </a:extLst>
          </p:cNvPr>
          <p:cNvSpPr>
            <a:spLocks noGrp="1"/>
          </p:cNvSpPr>
          <p:nvPr/>
        </p:nvSpPr>
        <p:spPr>
          <a:xfrm>
            <a:off x="666750" y="356235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[4] I.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Sharafaldin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, A. H. Lashkari, and A. A. Ghorbani, “Toward generating a new intrusion detection dataset and intrusion traffic characterization,” in Proc. 4th International Conference on Information Systems Security and Privacy (ICISSP), 2018, pp. 108–116.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1" name="reference_5">
            <a:extLst>
              <a:ext uri="{FF2B5EF4-FFF2-40B4-BE49-F238E27FC236}">
                <a16:creationId xmlns:a16="http://schemas.microsoft.com/office/drawing/2014/main" id="{B44A1D78-9E1A-4DCB-AC54-7D315D798FAD}"/>
              </a:ext>
            </a:extLst>
          </p:cNvPr>
          <p:cNvSpPr>
            <a:spLocks noGrp="1"/>
          </p:cNvSpPr>
          <p:nvPr/>
        </p:nvSpPr>
        <p:spPr>
          <a:xfrm>
            <a:off x="666750" y="430530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[5] G. Engelen, V. Rimmer, and W. Joosen, “Troubleshooting an intrusion detection dataset: The CICIDS2017 case study,” in 2021 IEEE Security and Privacy Workshops (SPW), 2021, pp. 7–12,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doi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: 10.1109/SPW53761.2021.00009.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2" name="reference_6">
            <a:extLst>
              <a:ext uri="{FF2B5EF4-FFF2-40B4-BE49-F238E27FC236}">
                <a16:creationId xmlns:a16="http://schemas.microsoft.com/office/drawing/2014/main" id="{666A8D5D-1CEC-4944-9EFA-5875AE6F5203}"/>
              </a:ext>
            </a:extLst>
          </p:cNvPr>
          <p:cNvSpPr>
            <a:spLocks noGrp="1"/>
          </p:cNvSpPr>
          <p:nvPr/>
        </p:nvSpPr>
        <p:spPr>
          <a:xfrm>
            <a:off x="666750" y="504825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[6] R. Sommer and V. Paxson, “Outside the closed world: On using machine learning for network intrusion detection,” in 2010 IEEE Symposium on Security and Privacy, 2010,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doi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: 10.1109/SP.2010.25.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3" name="reference_7">
            <a:extLst>
              <a:ext uri="{FF2B5EF4-FFF2-40B4-BE49-F238E27FC236}">
                <a16:creationId xmlns:a16="http://schemas.microsoft.com/office/drawing/2014/main" id="{0FB6C16B-D913-4942-A45B-B92CE51D8093}"/>
              </a:ext>
            </a:extLst>
          </p:cNvPr>
          <p:cNvSpPr>
            <a:spLocks noGrp="1"/>
          </p:cNvSpPr>
          <p:nvPr/>
        </p:nvSpPr>
        <p:spPr>
          <a:xfrm>
            <a:off x="6286500" y="133350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[7] A. L. Buczak and E. Guven, “A survey of data mining and machine learning methods for cyber security intrusion detection,” IEEE Communications Surveys &amp; Tutorials, vol. 18, no. 2, pp. 1153–1176, 2016.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4" name="reference_8">
            <a:extLst>
              <a:ext uri="{FF2B5EF4-FFF2-40B4-BE49-F238E27FC236}">
                <a16:creationId xmlns:a16="http://schemas.microsoft.com/office/drawing/2014/main" id="{4ECE84CF-F595-482F-85EF-3583A02EF547}"/>
              </a:ext>
            </a:extLst>
          </p:cNvPr>
          <p:cNvSpPr>
            <a:spLocks noGrp="1"/>
          </p:cNvSpPr>
          <p:nvPr/>
        </p:nvSpPr>
        <p:spPr>
          <a:xfrm>
            <a:off x="6286500" y="207645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[8] Z. Ahmad, A. S. Khan, C. Wai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Shiang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, J. Abdullah, and F. Ahmad, “Network intrusion detection system: A systematic study of machine learning and deep learning approaches,” Transactions on Emerging Telecommunications Technologies, vol. 32, no. 1, Art. no. e4150, 2021,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doi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: 10.1002/ett.4150.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5" name="reference_9">
            <a:extLst>
              <a:ext uri="{FF2B5EF4-FFF2-40B4-BE49-F238E27FC236}">
                <a16:creationId xmlns:a16="http://schemas.microsoft.com/office/drawing/2014/main" id="{08AFFCBE-8C04-4DAD-A123-E42F788BC508}"/>
              </a:ext>
            </a:extLst>
          </p:cNvPr>
          <p:cNvSpPr>
            <a:spLocks noGrp="1"/>
          </p:cNvSpPr>
          <p:nvPr/>
        </p:nvSpPr>
        <p:spPr>
          <a:xfrm>
            <a:off x="6286500" y="281940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[9] L.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Breiman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, “Random forests,” Machine Learning, vol. 45, no. 1, pp. 5–32, 2001.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6" name="reference_10">
            <a:extLst>
              <a:ext uri="{FF2B5EF4-FFF2-40B4-BE49-F238E27FC236}">
                <a16:creationId xmlns:a16="http://schemas.microsoft.com/office/drawing/2014/main" id="{2D91808E-DC27-4689-BECC-726BA775B868}"/>
              </a:ext>
            </a:extLst>
          </p:cNvPr>
          <p:cNvSpPr>
            <a:spLocks noGrp="1"/>
          </p:cNvSpPr>
          <p:nvPr/>
        </p:nvSpPr>
        <p:spPr>
          <a:xfrm>
            <a:off x="6286500" y="356235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[10] Y. LeCun, Y. Bengio, and G. Hinton, “Deep learning,” Nature, vol. 521, pp. 436–444, 2015.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7" name="reference_11">
            <a:extLst>
              <a:ext uri="{FF2B5EF4-FFF2-40B4-BE49-F238E27FC236}">
                <a16:creationId xmlns:a16="http://schemas.microsoft.com/office/drawing/2014/main" id="{B9CF81F9-F54C-436D-A0F2-E2A40DFF2614}"/>
              </a:ext>
            </a:extLst>
          </p:cNvPr>
          <p:cNvSpPr>
            <a:spLocks noGrp="1"/>
          </p:cNvSpPr>
          <p:nvPr/>
        </p:nvSpPr>
        <p:spPr>
          <a:xfrm>
            <a:off x="6286500" y="430530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[11] S. M. Lundberg and S.-I. Lee, “A unified approach to interpreting model predictions,” in Advances in Neural Information Processing Systems, vol. 30, 2017, pp. 4766–4777.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  <p:sp>
        <p:nvSpPr>
          <p:cNvPr id="28" name="reference_12">
            <a:extLst>
              <a:ext uri="{FF2B5EF4-FFF2-40B4-BE49-F238E27FC236}">
                <a16:creationId xmlns:a16="http://schemas.microsoft.com/office/drawing/2014/main" id="{CAE1DE91-9661-4EB7-A15E-05A9A255CB02}"/>
              </a:ext>
            </a:extLst>
          </p:cNvPr>
          <p:cNvSpPr>
            <a:spLocks noGrp="1"/>
          </p:cNvSpPr>
          <p:nvPr/>
        </p:nvSpPr>
        <p:spPr>
          <a:xfrm>
            <a:off x="6286500" y="5048250"/>
            <a:ext cx="5143500" cy="657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38100" bIns="0" anchor="t"/>
          <a:lstStyle>
            <a:def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defPPr>
            <a:lvl1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1pPr>
            <a:lvl2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2pPr>
            <a:lvl3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3pPr>
            <a:lvl4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4pPr>
            <a:lvl5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5pPr>
            <a:lvl6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6pPr>
            <a:lvl7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7pPr>
            <a:lvl8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8pPr>
            <a:lvl9pPr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lvl9pPr>
          </a:lstStyle>
          <a:p>
            <a:pPr>
              <a:lnSpc>
                <a:spcPct val="104000"/>
              </a:lnSpc>
              <a:buNone/>
              <a:defRPr sz="938">
                <a:solidFill>
                  <a:srgbClr val="263746"/>
                </a:solidFill>
                <a:latin typeface="Aptos"/>
                <a:ea typeface="Aptos"/>
                <a:cs typeface="Aptos"/>
              </a:defRPr>
            </a:pP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[12] S. M. Lundberg et al., “From local explanations to global understanding with explainable AI for trees,” Nature Machine Intelligence, vol. 2, pp. 56–67, 2020, </a:t>
            </a:r>
            <a:r>
              <a:rPr lang="en-GB" sz="938" dirty="0" err="1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doi</a:t>
            </a:r>
            <a:r>
              <a:rPr lang="en-GB" sz="938" dirty="0">
                <a:solidFill>
                  <a:schemeClr val="tx1">
                    <a:lumMod val="95000"/>
                  </a:schemeClr>
                </a:solidFill>
                <a:latin typeface="+mn-lt"/>
                <a:ea typeface="Aptos"/>
                <a:cs typeface="Aptos"/>
              </a:rPr>
              <a:t>: 10.1038/s42256-019-0138-9.</a:t>
            </a:r>
            <a:endParaRPr sz="938" dirty="0">
              <a:solidFill>
                <a:schemeClr val="tx1">
                  <a:lumMod val="95000"/>
                </a:schemeClr>
              </a:solidFill>
              <a:latin typeface="+mn-lt"/>
              <a:ea typeface="Aptos"/>
              <a:cs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604211272"/>
      </p:ext>
    </p:extLst>
  </p:cSld>
  <p:clrMapOvr>
    <a:masterClrMapping/>
  </p:clrMapOvr>
</p:sld>
</file>

<file path=ppt/theme/theme1.xml><?xml version="1.0" encoding="utf-8"?>
<a:theme xmlns:a="http://schemas.openxmlformats.org/drawingml/2006/main" name="Dark Gradient">
  <a:themeElements>
    <a:clrScheme name="Dark Gradient">
      <a:dk1>
        <a:sysClr val="windowText" lastClr="000000"/>
      </a:dk1>
      <a:lt1>
        <a:sysClr val="window" lastClr="FFFFFF"/>
      </a:lt1>
      <a:dk2>
        <a:srgbClr val="0B0C12"/>
      </a:dk2>
      <a:lt2>
        <a:srgbClr val="ECF0FB"/>
      </a:lt2>
      <a:accent1>
        <a:srgbClr val="4970FF"/>
      </a:accent1>
      <a:accent2>
        <a:srgbClr val="712ED5"/>
      </a:accent2>
      <a:accent3>
        <a:srgbClr val="00C4B6"/>
      </a:accent3>
      <a:accent4>
        <a:srgbClr val="3633D1"/>
      </a:accent4>
      <a:accent5>
        <a:srgbClr val="4AB1FE"/>
      </a:accent5>
      <a:accent6>
        <a:srgbClr val="9E2FD5"/>
      </a:accent6>
      <a:hlink>
        <a:srgbClr val="4970FF"/>
      </a:hlink>
      <a:folHlink>
        <a:srgbClr val="8E24F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gradient" id="{E11C298A-C952-4C7C-AD82-FDE632A020A2}" vid="{C429265E-EED5-40F2-8F51-E02F8E47A73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250</TotalTime>
  <Words>1913</Words>
  <Application>Microsoft Office PowerPoint</Application>
  <PresentationFormat>Widescreen</PresentationFormat>
  <Paragraphs>282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Aptos</vt:lpstr>
      <vt:lpstr>Arial</vt:lpstr>
      <vt:lpstr>Dark Gradient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Ionela Alina Marcu (2321713)</dc:creator>
  <cp:lastModifiedBy>Ionela Alina Marcu (2321713)</cp:lastModifiedBy>
  <cp:revision>1</cp:revision>
  <dcterms:created xsi:type="dcterms:W3CDTF">2026-10-18T18:56:57Z</dcterms:created>
  <dcterms:modified xsi:type="dcterms:W3CDTF">2026-10-22T22:48:17Z</dcterms:modified>
</cp:coreProperties>
</file>