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0" r:id="rId5"/>
    <p:sldId id="261" r:id="rId6"/>
    <p:sldId id="259" r:id="rId7"/>
    <p:sldId id="262" r:id="rId8"/>
    <p:sldId id="263" r:id="rId9"/>
    <p:sldId id="264" r:id="rId10"/>
    <p:sldId id="265" r:id="rId11"/>
    <p:sldId id="266"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646" autoAdjust="0"/>
  </p:normalViewPr>
  <p:slideViewPr>
    <p:cSldViewPr snapToGrid="0">
      <p:cViewPr varScale="1">
        <p:scale>
          <a:sx n="49" d="100"/>
          <a:sy n="49" d="100"/>
        </p:scale>
        <p:origin x="151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C057C1F-14A2-4F15-816D-0EE25CEDA1B8}"/>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F2952C8-AEAC-4849-9CAB-FB2CAB45ED5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B2CEA33-2298-4BE0-B203-84388B16161A}" type="datetime1">
              <a:rPr lang="en-GB"/>
              <a:pPr lvl="0"/>
              <a:t>06/12/2019</a:t>
            </a:fld>
            <a:endParaRPr lang="en-GB"/>
          </a:p>
        </p:txBody>
      </p:sp>
      <p:sp>
        <p:nvSpPr>
          <p:cNvPr id="4" name="Slide Image Placeholder 3">
            <a:extLst>
              <a:ext uri="{FF2B5EF4-FFF2-40B4-BE49-F238E27FC236}">
                <a16:creationId xmlns:a16="http://schemas.microsoft.com/office/drawing/2014/main" id="{0709735F-B52A-4804-BE51-030520C249D0}"/>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748D6EA-49CB-464C-B5B4-16DBE1350DB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954BF497-4A99-4E4D-95B7-02D56A98467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4AC6A62-3D10-4B68-A7FD-D88504EFF5A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A9ACCE5-84C5-4F3F-8422-3D24EAF6DF33}" type="slidenum">
              <a:t>‹#›</a:t>
            </a:fld>
            <a:endParaRPr lang="en-GB"/>
          </a:p>
        </p:txBody>
      </p:sp>
    </p:spTree>
    <p:extLst>
      <p:ext uri="{BB962C8B-B14F-4D97-AF65-F5344CB8AC3E}">
        <p14:creationId xmlns:p14="http://schemas.microsoft.com/office/powerpoint/2010/main" val="127005395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CF802F-791E-4819-967D-3F1DF70268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6C1125-947A-4593-8264-0380C99A29E8}"/>
              </a:ext>
            </a:extLst>
          </p:cNvPr>
          <p:cNvSpPr txBox="1">
            <a:spLocks noGrp="1"/>
          </p:cNvSpPr>
          <p:nvPr>
            <p:ph type="body" sz="quarter" idx="1"/>
          </p:nvPr>
        </p:nvSpPr>
        <p:spPr/>
        <p:txBody>
          <a:bodyPr/>
          <a:lstStyle/>
          <a:p>
            <a:pPr lvl="0"/>
            <a:r>
              <a:rPr lang="en-GB" i="1"/>
              <a:t>Project management</a:t>
            </a:r>
            <a:r>
              <a:rPr lang="en-GB"/>
              <a:t> is the application of processes, methods, skills, knowledge and experience to achieve specific project </a:t>
            </a:r>
            <a:r>
              <a:rPr lang="en-GB" i="1"/>
              <a:t>objectives</a:t>
            </a:r>
            <a:r>
              <a:rPr lang="en-GB"/>
              <a:t> according to the project acceptance criteria within agreed parameters. Project management has </a:t>
            </a:r>
            <a:r>
              <a:rPr lang="en-GB" i="1"/>
              <a:t>final deliverables</a:t>
            </a:r>
            <a:r>
              <a:rPr lang="en-GB"/>
              <a:t> that are constrained to a finite timescale and budget. </a:t>
            </a:r>
            <a:r>
              <a:rPr lang="en-GB" i="1"/>
              <a:t>(what is project management?, 2019)</a:t>
            </a:r>
            <a:endParaRPr lang="en-GB"/>
          </a:p>
          <a:p>
            <a:pPr lvl="0"/>
            <a:r>
              <a:rPr lang="en-GB"/>
              <a:t>Project management, then, is the application of knowledge, skills, tools, and techniques to project activities to meet the project requirements. (what is project management?, 2019)</a:t>
            </a:r>
          </a:p>
          <a:p>
            <a:pPr lvl="0"/>
            <a:endParaRPr lang="en-GB"/>
          </a:p>
          <a:p>
            <a:pPr lvl="0"/>
            <a:r>
              <a:rPr lang="en-GB"/>
              <a:t>These are 2 definitions I have found from the APM – Association of Project Management and from the Project Management Institute. </a:t>
            </a:r>
          </a:p>
          <a:p>
            <a:pPr lvl="0"/>
            <a:r>
              <a:rPr lang="en-GB"/>
              <a:t>I preder the top definition as it is shorter and more to the point.</a:t>
            </a:r>
          </a:p>
        </p:txBody>
      </p:sp>
      <p:sp>
        <p:nvSpPr>
          <p:cNvPr id="4" name="Slide Number Placeholder 3">
            <a:extLst>
              <a:ext uri="{FF2B5EF4-FFF2-40B4-BE49-F238E27FC236}">
                <a16:creationId xmlns:a16="http://schemas.microsoft.com/office/drawing/2014/main" id="{C8032D04-B302-420E-AF45-9923AAD8FDB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F889090-085D-4CFB-96A7-3B00FBF32E76}"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1026DD-CB68-4BB9-A6C4-AB2868FE66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3FDD32-75E8-4307-8638-E25A6457B6C8}"/>
              </a:ext>
            </a:extLst>
          </p:cNvPr>
          <p:cNvSpPr txBox="1">
            <a:spLocks noGrp="1"/>
          </p:cNvSpPr>
          <p:nvPr>
            <p:ph type="body" sz="quarter" idx="1"/>
          </p:nvPr>
        </p:nvSpPr>
        <p:spPr/>
        <p:txBody>
          <a:bodyPr/>
          <a:lstStyle/>
          <a:p>
            <a:pPr lvl="0"/>
            <a:r>
              <a:rPr lang="en-GB"/>
              <a:t>This is my own definition of what project management is. I came to this conclusion from the research and lessons we done in class.</a:t>
            </a:r>
          </a:p>
          <a:p>
            <a:pPr lvl="0"/>
            <a:r>
              <a:rPr lang="en-GB"/>
              <a:t>My definition is simple but I feel says all it needs to.</a:t>
            </a:r>
          </a:p>
          <a:p>
            <a:pPr lvl="0"/>
            <a:r>
              <a:rPr lang="en-GB"/>
              <a:t>The key to good project management I would say is the choice of a good project manager.</a:t>
            </a:r>
          </a:p>
        </p:txBody>
      </p:sp>
      <p:sp>
        <p:nvSpPr>
          <p:cNvPr id="4" name="Slide Number Placeholder 3">
            <a:extLst>
              <a:ext uri="{FF2B5EF4-FFF2-40B4-BE49-F238E27FC236}">
                <a16:creationId xmlns:a16="http://schemas.microsoft.com/office/drawing/2014/main" id="{5B23CBB9-D530-4884-BF33-2CDB25ACD43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1450BFE-AE2C-4FF4-8B6B-E349DCBA17CC}"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96AA9B-62F0-4443-A133-123C194B9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FDCA42-F7FD-48CA-8974-4DD45E22F93E}"/>
              </a:ext>
            </a:extLst>
          </p:cNvPr>
          <p:cNvSpPr txBox="1">
            <a:spLocks noGrp="1"/>
          </p:cNvSpPr>
          <p:nvPr>
            <p:ph type="body" sz="quarter" idx="1"/>
          </p:nvPr>
        </p:nvSpPr>
        <p:spPr/>
        <p:txBody>
          <a:bodyPr/>
          <a:lstStyle/>
          <a:p>
            <a:pPr lvl="0"/>
            <a:r>
              <a:rPr lang="en-GB"/>
              <a:t>(Mrsic.2019)</a:t>
            </a:r>
          </a:p>
          <a:p>
            <a:pPr lvl="0"/>
            <a:r>
              <a:rPr lang="en-GB"/>
              <a:t>The reference is where the Project managers roles information came from.</a:t>
            </a:r>
          </a:p>
          <a:p>
            <a:pPr lvl="0"/>
            <a:r>
              <a:rPr lang="en-GB"/>
              <a:t>The chart is one I made myself with what I feel are the key characteristics needed to make a good project manager.</a:t>
            </a:r>
          </a:p>
        </p:txBody>
      </p:sp>
      <p:sp>
        <p:nvSpPr>
          <p:cNvPr id="4" name="Slide Number Placeholder 3">
            <a:extLst>
              <a:ext uri="{FF2B5EF4-FFF2-40B4-BE49-F238E27FC236}">
                <a16:creationId xmlns:a16="http://schemas.microsoft.com/office/drawing/2014/main" id="{C2E43D72-3172-47B2-9545-1F6955C8026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1E219E-013C-4377-B4E2-BC588F598146}"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276FAA-1637-4FAE-B491-37AAF88DAF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96B648-DDB8-42F4-9DE3-AC1270B1BB31}"/>
              </a:ext>
            </a:extLst>
          </p:cNvPr>
          <p:cNvSpPr txBox="1">
            <a:spLocks noGrp="1"/>
          </p:cNvSpPr>
          <p:nvPr>
            <p:ph type="body" sz="quarter" idx="1"/>
          </p:nvPr>
        </p:nvSpPr>
        <p:spPr/>
        <p:txBody>
          <a:bodyPr/>
          <a:lstStyle/>
          <a:p>
            <a:pPr lvl="0"/>
            <a:r>
              <a:rPr lang="en-GB"/>
              <a:t>(projectmanagement 2019)</a:t>
            </a:r>
          </a:p>
          <a:p>
            <a:pPr lvl="0"/>
            <a:r>
              <a:rPr lang="en-GB"/>
              <a:t>These are the 5 stages of project management.</a:t>
            </a:r>
          </a:p>
          <a:p>
            <a:pPr lvl="0"/>
            <a:r>
              <a:rPr lang="en-GB"/>
              <a:t>Initiation – The first phase of the project, is the project phesable and if so get a team together.</a:t>
            </a:r>
          </a:p>
          <a:p>
            <a:pPr lvl="0"/>
            <a:r>
              <a:rPr lang="en-GB"/>
              <a:t>Planning – Plan for all the risks that could occur and what is going to be done within the project.</a:t>
            </a:r>
          </a:p>
          <a:p>
            <a:pPr lvl="0"/>
            <a:r>
              <a:rPr lang="en-GB"/>
              <a:t>Execution – After good planning allocating resources to the correct members of the team to ensure a good outcome.</a:t>
            </a:r>
          </a:p>
          <a:p>
            <a:pPr lvl="0"/>
            <a:r>
              <a:rPr lang="en-GB"/>
              <a:t>Monitoring – Constantly looking out for problems or change and deal with them effectively.</a:t>
            </a:r>
          </a:p>
          <a:p>
            <a:pPr lvl="0"/>
            <a:r>
              <a:rPr lang="en-GB"/>
              <a:t>Closure – Delivering the final product to the customer. </a:t>
            </a:r>
          </a:p>
        </p:txBody>
      </p:sp>
      <p:sp>
        <p:nvSpPr>
          <p:cNvPr id="4" name="Slide Number Placeholder 3">
            <a:extLst>
              <a:ext uri="{FF2B5EF4-FFF2-40B4-BE49-F238E27FC236}">
                <a16:creationId xmlns:a16="http://schemas.microsoft.com/office/drawing/2014/main" id="{96986154-FC66-4E67-B45C-0F32E4FB2E4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96CB1A-2CA5-40B7-9E02-A3E7003BC147}"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59C982-2D63-49B9-8505-A2BD400A8F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0E3112-6DA4-49F8-B175-B33EFA09CE57}"/>
              </a:ext>
            </a:extLst>
          </p:cNvPr>
          <p:cNvSpPr txBox="1">
            <a:spLocks noGrp="1"/>
          </p:cNvSpPr>
          <p:nvPr>
            <p:ph type="body" sz="quarter" idx="1"/>
          </p:nvPr>
        </p:nvSpPr>
        <p:spPr/>
        <p:txBody>
          <a:bodyPr/>
          <a:lstStyle/>
          <a:p>
            <a:pPr lvl="0"/>
            <a:r>
              <a:rPr lang="en-GB"/>
              <a:t>(risk analysis 2019)</a:t>
            </a:r>
          </a:p>
          <a:p>
            <a:pPr lvl="0"/>
            <a:r>
              <a:rPr lang="en-GB"/>
              <a:t>The risk process management is to firstly identify the risks by creating a risk log. Evaluate the risks and priorotise them.</a:t>
            </a:r>
          </a:p>
          <a:p>
            <a:pPr lvl="0"/>
            <a:r>
              <a:rPr lang="en-GB"/>
              <a:t>Decide  on a strategy and monitor the risks. Constantly monitor as things can change very quickly in a project,</a:t>
            </a:r>
          </a:p>
        </p:txBody>
      </p:sp>
      <p:sp>
        <p:nvSpPr>
          <p:cNvPr id="4" name="Slide Number Placeholder 3">
            <a:extLst>
              <a:ext uri="{FF2B5EF4-FFF2-40B4-BE49-F238E27FC236}">
                <a16:creationId xmlns:a16="http://schemas.microsoft.com/office/drawing/2014/main" id="{180BCC58-A1F6-495C-8A90-105AD4BF5A1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3D066C9-F32C-4327-A1FC-37F54BDB3AB1}"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0645BC-3586-41B7-9F6D-2F99ED81F4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B444AB-B808-4114-99E8-6C0CCF4C5580}"/>
              </a:ext>
            </a:extLst>
          </p:cNvPr>
          <p:cNvSpPr txBox="1">
            <a:spLocks noGrp="1"/>
          </p:cNvSpPr>
          <p:nvPr>
            <p:ph type="body" sz="quarter" idx="1"/>
          </p:nvPr>
        </p:nvSpPr>
        <p:spPr/>
        <p:txBody>
          <a:bodyPr/>
          <a:lstStyle/>
          <a:p>
            <a:pPr lvl="0"/>
            <a:r>
              <a:rPr lang="en-GB"/>
              <a:t>(pintrest 2019)</a:t>
            </a:r>
          </a:p>
          <a:p>
            <a:pPr lvl="0"/>
            <a:r>
              <a:rPr lang="en-GB"/>
              <a:t>A stakeholder is anyone who has an interest in the project or in the end product. Stakeholders can be from internal and external sources. </a:t>
            </a:r>
          </a:p>
          <a:p>
            <a:pPr lvl="0"/>
            <a:r>
              <a:rPr lang="en-GB"/>
              <a:t>They are important within a project and also a source of funding for some. </a:t>
            </a:r>
          </a:p>
          <a:p>
            <a:pPr lvl="0"/>
            <a:r>
              <a:rPr lang="en-GB"/>
              <a:t>Stakeholder analysis is a technique used to identify who the key people are that need updating regularly throughout the project  and in order of priority.</a:t>
            </a:r>
          </a:p>
          <a:p>
            <a:pPr lvl="0"/>
            <a:r>
              <a:rPr lang="en-GB"/>
              <a:t>The Stakeholder approach is a good way to keep stakeholders informed and in the loop. More resources can be acquired through a stakeholder approach.</a:t>
            </a:r>
          </a:p>
        </p:txBody>
      </p:sp>
      <p:sp>
        <p:nvSpPr>
          <p:cNvPr id="4" name="Slide Number Placeholder 3">
            <a:extLst>
              <a:ext uri="{FF2B5EF4-FFF2-40B4-BE49-F238E27FC236}">
                <a16:creationId xmlns:a16="http://schemas.microsoft.com/office/drawing/2014/main" id="{41F7ACA2-2999-4D40-9156-BDE1635A02C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E182808-1BBD-4F93-B886-A8BA7B8E2035}"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C96011-203F-4D92-86D6-562AF806A4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C8041F-6672-4706-9C31-2300A9116F9D}"/>
              </a:ext>
            </a:extLst>
          </p:cNvPr>
          <p:cNvSpPr txBox="1">
            <a:spLocks noGrp="1"/>
          </p:cNvSpPr>
          <p:nvPr>
            <p:ph type="body" sz="quarter" idx="1"/>
          </p:nvPr>
        </p:nvSpPr>
        <p:spPr/>
        <p:txBody>
          <a:bodyPr/>
          <a:lstStyle/>
          <a:p>
            <a:pPr lvl="0"/>
            <a:r>
              <a:rPr lang="en-GB"/>
              <a:t>(waterfall project management methodology, 2019)</a:t>
            </a:r>
          </a:p>
          <a:p>
            <a:pPr lvl="0"/>
            <a:r>
              <a:rPr lang="en-GB"/>
              <a:t>The waterfall approach is a well used and widely recognised methodology. It moves forward in clearly defined stages one by one and each one needs to be completed before the team move onto the next stage. It was first conceived by Winston W. Rice in 1970. </a:t>
            </a:r>
          </a:p>
          <a:p>
            <a:pPr lvl="0"/>
            <a:r>
              <a:rPr lang="en-GB"/>
              <a:t>The advantages and disadvantages are on the slide. </a:t>
            </a:r>
          </a:p>
          <a:p>
            <a:pPr lvl="0"/>
            <a:r>
              <a:rPr lang="en-GB"/>
              <a:t>The waterfall is a good methodology for small businesses. </a:t>
            </a:r>
          </a:p>
        </p:txBody>
      </p:sp>
      <p:sp>
        <p:nvSpPr>
          <p:cNvPr id="4" name="Slide Number Placeholder 3">
            <a:extLst>
              <a:ext uri="{FF2B5EF4-FFF2-40B4-BE49-F238E27FC236}">
                <a16:creationId xmlns:a16="http://schemas.microsoft.com/office/drawing/2014/main" id="{73909FDA-B271-4070-B3E5-7E3D832948F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6A1A483-A19A-4330-959B-E4EAFFC89857}"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7BC969-EF1B-4EF9-A32B-F30160D265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31F15C-94B8-4FCD-849B-85EF36D92C90}"/>
              </a:ext>
            </a:extLst>
          </p:cNvPr>
          <p:cNvSpPr txBox="1">
            <a:spLocks noGrp="1"/>
          </p:cNvSpPr>
          <p:nvPr>
            <p:ph type="body" sz="quarter" idx="1"/>
          </p:nvPr>
        </p:nvSpPr>
        <p:spPr/>
        <p:txBody>
          <a:bodyPr/>
          <a:lstStyle/>
          <a:p>
            <a:pPr lvl="0"/>
            <a:r>
              <a:rPr lang="en-GB" dirty="0"/>
              <a:t>(prince2 benefits, 2019)</a:t>
            </a:r>
          </a:p>
          <a:p>
            <a:pPr lvl="0"/>
            <a:r>
              <a:rPr lang="en-GB" dirty="0"/>
              <a:t>( themes, 2019)</a:t>
            </a:r>
          </a:p>
          <a:p>
            <a:pPr lvl="0"/>
            <a:r>
              <a:rPr lang="en-GB" u="sng" dirty="0"/>
              <a:t>Prince 2 principles:</a:t>
            </a:r>
          </a:p>
          <a:p>
            <a:pPr lvl="0"/>
            <a:r>
              <a:rPr lang="en-GB" dirty="0"/>
              <a:t>Good Justification for the project to take place</a:t>
            </a:r>
          </a:p>
          <a:p>
            <a:pPr lvl="0"/>
            <a:r>
              <a:rPr lang="en-GB" dirty="0"/>
              <a:t>Learn continually throughout the project</a:t>
            </a:r>
          </a:p>
          <a:p>
            <a:pPr lvl="0"/>
            <a:r>
              <a:rPr lang="en-GB" dirty="0"/>
              <a:t>Clearly defined roles and responsibilities</a:t>
            </a:r>
          </a:p>
          <a:p>
            <a:pPr lvl="0"/>
            <a:r>
              <a:rPr lang="en-GB" dirty="0"/>
              <a:t>Work broken up into stages</a:t>
            </a:r>
          </a:p>
          <a:p>
            <a:pPr lvl="0"/>
            <a:r>
              <a:rPr lang="en-GB" dirty="0"/>
              <a:t>Can be adjusted to suit a project</a:t>
            </a:r>
          </a:p>
          <a:p>
            <a:pPr lvl="0"/>
            <a:r>
              <a:rPr lang="en-GB" dirty="0"/>
              <a:t>Uses a quality control register</a:t>
            </a:r>
          </a:p>
          <a:p>
            <a:pPr lvl="0"/>
            <a:r>
              <a:rPr lang="en-GB" dirty="0"/>
              <a:t>A project manager will need a thorough knowledge of prince 2 to use it well and it requires a lot of documentation. </a:t>
            </a:r>
          </a:p>
          <a:p>
            <a:pPr lvl="0"/>
            <a:r>
              <a:rPr lang="en-GB" dirty="0"/>
              <a:t>The large amount of documentation helps with appraisals. (Green 2016)</a:t>
            </a:r>
          </a:p>
          <a:p>
            <a:pPr lvl="0"/>
            <a:endParaRPr lang="en-GB" dirty="0"/>
          </a:p>
          <a:p>
            <a:pPr lvl="0"/>
            <a:endParaRPr lang="en-GB" dirty="0"/>
          </a:p>
          <a:p>
            <a:pPr lvl="0"/>
            <a:endParaRPr lang="en-GB" dirty="0"/>
          </a:p>
          <a:p>
            <a:pPr lvl="0"/>
            <a:endParaRPr lang="en-GB" dirty="0"/>
          </a:p>
        </p:txBody>
      </p:sp>
      <p:sp>
        <p:nvSpPr>
          <p:cNvPr id="4" name="Slide Number Placeholder 3">
            <a:extLst>
              <a:ext uri="{FF2B5EF4-FFF2-40B4-BE49-F238E27FC236}">
                <a16:creationId xmlns:a16="http://schemas.microsoft.com/office/drawing/2014/main" id="{63D17619-22A2-49D1-9E9F-572DAE568D9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4960F8F-C330-435A-BF3C-9B460A57DE76}"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4EDBC1-AAD6-4310-B106-0484F58E1D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817716-B7F2-42C8-8D7B-3A9E137817EA}"/>
              </a:ext>
            </a:extLst>
          </p:cNvPr>
          <p:cNvSpPr txBox="1">
            <a:spLocks noGrp="1"/>
          </p:cNvSpPr>
          <p:nvPr>
            <p:ph type="body" sz="quarter" idx="1"/>
          </p:nvPr>
        </p:nvSpPr>
        <p:spPr/>
        <p:txBody>
          <a:bodyPr/>
          <a:lstStyle/>
          <a:p>
            <a:pPr lvl="0"/>
            <a:r>
              <a:rPr lang="en-GB"/>
              <a:t>Agile is a modern and flexible methodology.</a:t>
            </a:r>
          </a:p>
          <a:p>
            <a:pPr lvl="0"/>
            <a:r>
              <a:rPr lang="en-GB"/>
              <a:t>It allows the project to be split down  into different tasks to make them more manageable.</a:t>
            </a:r>
          </a:p>
          <a:p>
            <a:pPr lvl="0"/>
            <a:r>
              <a:rPr lang="en-GB"/>
              <a:t>It is easy to make changes and adapt around any problems that might occur.</a:t>
            </a:r>
          </a:p>
          <a:p>
            <a:pPr lvl="0"/>
            <a:r>
              <a:rPr lang="en-GB"/>
              <a:t>Easy to set up and use so suitable for most companies. (beginners guide to agile , 2019)</a:t>
            </a:r>
          </a:p>
          <a:p>
            <a:pPr lvl="0"/>
            <a:r>
              <a:rPr lang="en-GB"/>
              <a:t>Agile was first discussed by William Royce in the 1970’s although it dates back as far as 1957. (Alexander, 2018)</a:t>
            </a:r>
          </a:p>
          <a:p>
            <a:pPr lvl="0"/>
            <a:endParaRPr lang="en-GB"/>
          </a:p>
        </p:txBody>
      </p:sp>
      <p:sp>
        <p:nvSpPr>
          <p:cNvPr id="4" name="Slide Number Placeholder 3">
            <a:extLst>
              <a:ext uri="{FF2B5EF4-FFF2-40B4-BE49-F238E27FC236}">
                <a16:creationId xmlns:a16="http://schemas.microsoft.com/office/drawing/2014/main" id="{771EB202-D9D1-4469-8500-6247A3FB485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7D43F25-5BE6-49C8-B96A-291FEFBB0518}"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Droplets-HD-Title-R1d.png">
            <a:extLst>
              <a:ext uri="{FF2B5EF4-FFF2-40B4-BE49-F238E27FC236}">
                <a16:creationId xmlns:a16="http://schemas.microsoft.com/office/drawing/2014/main" id="{F9682DE9-A198-42A5-AAE6-8F5E7018508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CEEB13C2-828F-42E6-9E6F-9657E0011EE8}"/>
              </a:ext>
            </a:extLst>
          </p:cNvPr>
          <p:cNvSpPr txBox="1">
            <a:spLocks noGrp="1"/>
          </p:cNvSpPr>
          <p:nvPr>
            <p:ph type="ctrTitle"/>
          </p:nvPr>
        </p:nvSpPr>
        <p:spPr>
          <a:xfrm>
            <a:off x="1751011" y="1300788"/>
            <a:ext cx="8689972" cy="2509214"/>
          </a:xfrm>
        </p:spPr>
        <p:txBody>
          <a:bodyPr anchor="b"/>
          <a:lstStyle>
            <a:lvl1pPr>
              <a:defRPr sz="4800"/>
            </a:lvl1pPr>
          </a:lstStyle>
          <a:p>
            <a:pPr lvl="0"/>
            <a:r>
              <a:rPr lang="en-US"/>
              <a:t>Click to edit Master title style</a:t>
            </a:r>
          </a:p>
        </p:txBody>
      </p:sp>
      <p:sp>
        <p:nvSpPr>
          <p:cNvPr id="4" name="Subtitle 2">
            <a:extLst>
              <a:ext uri="{FF2B5EF4-FFF2-40B4-BE49-F238E27FC236}">
                <a16:creationId xmlns:a16="http://schemas.microsoft.com/office/drawing/2014/main" id="{A3532EDA-047F-4914-9EE6-340EB07D09E6}"/>
              </a:ext>
            </a:extLst>
          </p:cNvPr>
          <p:cNvSpPr txBox="1">
            <a:spLocks noGrp="1"/>
          </p:cNvSpPr>
          <p:nvPr>
            <p:ph type="subTitle" idx="1"/>
          </p:nvPr>
        </p:nvSpPr>
        <p:spPr>
          <a:xfrm>
            <a:off x="1751011" y="3886200"/>
            <a:ext cx="8689972" cy="1371600"/>
          </a:xfrm>
        </p:spPr>
        <p:txBody>
          <a:bodyPr anchorCtr="1"/>
          <a:lstStyle>
            <a:lvl1pPr marL="0" indent="0" algn="ctr">
              <a:buNone/>
              <a:defRPr sz="2200">
                <a:solidFill>
                  <a:srgbClr val="7F7F7F"/>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EB6D4864-9DC1-44C3-B6AF-1F8D7B3DA9C7}"/>
              </a:ext>
            </a:extLst>
          </p:cNvPr>
          <p:cNvSpPr txBox="1">
            <a:spLocks noGrp="1"/>
          </p:cNvSpPr>
          <p:nvPr>
            <p:ph type="dt" sz="half" idx="7"/>
          </p:nvPr>
        </p:nvSpPr>
        <p:spPr/>
        <p:txBody>
          <a:bodyPr/>
          <a:lstStyle>
            <a:lvl1pPr>
              <a:defRPr/>
            </a:lvl1pPr>
          </a:lstStyle>
          <a:p>
            <a:pPr lvl="0"/>
            <a:fld id="{97A61889-6153-4B1E-96B3-2B0D74D45DFC}" type="datetime1">
              <a:rPr lang="en-GB"/>
              <a:pPr lvl="0"/>
              <a:t>06/12/2019</a:t>
            </a:fld>
            <a:endParaRPr lang="en-GB"/>
          </a:p>
        </p:txBody>
      </p:sp>
      <p:sp>
        <p:nvSpPr>
          <p:cNvPr id="6" name="Footer Placeholder 4">
            <a:extLst>
              <a:ext uri="{FF2B5EF4-FFF2-40B4-BE49-F238E27FC236}">
                <a16:creationId xmlns:a16="http://schemas.microsoft.com/office/drawing/2014/main" id="{3A45DB05-AD20-4B86-B612-2F9E95928C6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6C304BA-F627-47E7-8165-4CD2C2CADD0F}"/>
              </a:ext>
            </a:extLst>
          </p:cNvPr>
          <p:cNvSpPr txBox="1">
            <a:spLocks noGrp="1"/>
          </p:cNvSpPr>
          <p:nvPr>
            <p:ph type="sldNum" sz="quarter" idx="8"/>
          </p:nvPr>
        </p:nvSpPr>
        <p:spPr/>
        <p:txBody>
          <a:bodyPr/>
          <a:lstStyle>
            <a:lvl1pPr>
              <a:defRPr/>
            </a:lvl1pPr>
          </a:lstStyle>
          <a:p>
            <a:pPr lvl="0"/>
            <a:fld id="{5AF47F3E-16A5-4E88-93DE-64A86F325490}" type="slidenum">
              <a:t>‹#›</a:t>
            </a:fld>
            <a:endParaRPr lang="en-GB"/>
          </a:p>
        </p:txBody>
      </p:sp>
    </p:spTree>
    <p:extLst>
      <p:ext uri="{BB962C8B-B14F-4D97-AF65-F5344CB8AC3E}">
        <p14:creationId xmlns:p14="http://schemas.microsoft.com/office/powerpoint/2010/main" val="367914600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2" descr="Droplets-HD-Content-R1d.png">
            <a:extLst>
              <a:ext uri="{FF2B5EF4-FFF2-40B4-BE49-F238E27FC236}">
                <a16:creationId xmlns:a16="http://schemas.microsoft.com/office/drawing/2014/main" id="{B8FE6D9C-2700-4273-AF56-DE60A3F9DF00}"/>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9AF56EB6-A372-4E88-B4BE-FD42E8452D21}"/>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A70BE161-AA1D-455D-ACAB-93BED40EF4D9}"/>
              </a:ext>
            </a:extLst>
          </p:cNvPr>
          <p:cNvSpPr txBox="1">
            <a:spLocks noGrp="1"/>
          </p:cNvSpPr>
          <p:nvPr>
            <p:ph idx="1"/>
          </p:nvPr>
        </p:nvSpPr>
        <p:spPr>
          <a:xfrm>
            <a:off x="913778" y="2367088"/>
            <a:ext cx="103638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AA0D679-AD5F-4706-AC0A-4B25C63C7735}"/>
              </a:ext>
            </a:extLst>
          </p:cNvPr>
          <p:cNvSpPr txBox="1">
            <a:spLocks noGrp="1"/>
          </p:cNvSpPr>
          <p:nvPr>
            <p:ph type="dt" sz="half" idx="7"/>
          </p:nvPr>
        </p:nvSpPr>
        <p:spPr/>
        <p:txBody>
          <a:bodyPr/>
          <a:lstStyle>
            <a:lvl1pPr>
              <a:defRPr/>
            </a:lvl1pPr>
          </a:lstStyle>
          <a:p>
            <a:pPr lvl="0"/>
            <a:fld id="{5FFE83C7-5139-48F1-AB29-0A9C517C7FE8}" type="datetime1">
              <a:rPr lang="en-GB"/>
              <a:pPr lvl="0"/>
              <a:t>06/12/2019</a:t>
            </a:fld>
            <a:endParaRPr lang="en-GB"/>
          </a:p>
        </p:txBody>
      </p:sp>
      <p:sp>
        <p:nvSpPr>
          <p:cNvPr id="6" name="Footer Placeholder 4">
            <a:extLst>
              <a:ext uri="{FF2B5EF4-FFF2-40B4-BE49-F238E27FC236}">
                <a16:creationId xmlns:a16="http://schemas.microsoft.com/office/drawing/2014/main" id="{EBE275D4-A9CA-4C86-B62A-E7C4391C9E46}"/>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B680AD8-3C28-4AE5-A2AE-B511DA253874}"/>
              </a:ext>
            </a:extLst>
          </p:cNvPr>
          <p:cNvSpPr txBox="1">
            <a:spLocks noGrp="1"/>
          </p:cNvSpPr>
          <p:nvPr>
            <p:ph type="sldNum" sz="quarter" idx="8"/>
          </p:nvPr>
        </p:nvSpPr>
        <p:spPr/>
        <p:txBody>
          <a:bodyPr/>
          <a:lstStyle>
            <a:lvl1pPr>
              <a:defRPr/>
            </a:lvl1pPr>
          </a:lstStyle>
          <a:p>
            <a:pPr lvl="0"/>
            <a:fld id="{9D1E6928-DAA0-47B8-9CBE-120237960039}" type="slidenum">
              <a:t>‹#›</a:t>
            </a:fld>
            <a:endParaRPr lang="en-GB"/>
          </a:p>
        </p:txBody>
      </p:sp>
    </p:spTree>
    <p:extLst>
      <p:ext uri="{BB962C8B-B14F-4D97-AF65-F5344CB8AC3E}">
        <p14:creationId xmlns:p14="http://schemas.microsoft.com/office/powerpoint/2010/main" val="421219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DD526072-0666-42A6-BDE1-93B534D969F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AF70467F-0005-4054-9792-F1CEDCA4367E}"/>
              </a:ext>
            </a:extLst>
          </p:cNvPr>
          <p:cNvSpPr txBox="1">
            <a:spLocks noGrp="1"/>
          </p:cNvSpPr>
          <p:nvPr>
            <p:ph type="title"/>
          </p:nvPr>
        </p:nvSpPr>
        <p:spPr>
          <a:xfrm>
            <a:off x="913778" y="828565"/>
            <a:ext cx="10351748" cy="2736817"/>
          </a:xfrm>
        </p:spPr>
        <p:txBody>
          <a:bodyPr anchor="b"/>
          <a:lstStyle>
            <a:lvl1pPr>
              <a:defRPr sz="4000"/>
            </a:lvl1pPr>
          </a:lstStyle>
          <a:p>
            <a:pPr lvl="0"/>
            <a:r>
              <a:rPr lang="en-US"/>
              <a:t>Click to edit Master title style</a:t>
            </a:r>
          </a:p>
        </p:txBody>
      </p:sp>
      <p:sp>
        <p:nvSpPr>
          <p:cNvPr id="4" name="Text Placeholder 2">
            <a:extLst>
              <a:ext uri="{FF2B5EF4-FFF2-40B4-BE49-F238E27FC236}">
                <a16:creationId xmlns:a16="http://schemas.microsoft.com/office/drawing/2014/main" id="{72177B35-4BC6-46B8-AD9F-9507E6D30323}"/>
              </a:ext>
            </a:extLst>
          </p:cNvPr>
          <p:cNvSpPr txBox="1">
            <a:spLocks noGrp="1"/>
          </p:cNvSpPr>
          <p:nvPr>
            <p:ph type="body" idx="1"/>
          </p:nvPr>
        </p:nvSpPr>
        <p:spPr>
          <a:xfrm>
            <a:off x="913778" y="3657453"/>
            <a:ext cx="10351748" cy="1368180"/>
          </a:xfrm>
        </p:spPr>
        <p:txBody>
          <a:bodyPr anchorCtr="1"/>
          <a:lstStyle>
            <a:lvl1pPr marL="0" indent="0" algn="ctr">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D625FBA-4E1A-401E-8E43-5532C1A42679}"/>
              </a:ext>
            </a:extLst>
          </p:cNvPr>
          <p:cNvSpPr txBox="1">
            <a:spLocks noGrp="1"/>
          </p:cNvSpPr>
          <p:nvPr>
            <p:ph type="dt" sz="half" idx="7"/>
          </p:nvPr>
        </p:nvSpPr>
        <p:spPr/>
        <p:txBody>
          <a:bodyPr/>
          <a:lstStyle>
            <a:lvl1pPr>
              <a:defRPr/>
            </a:lvl1pPr>
          </a:lstStyle>
          <a:p>
            <a:pPr lvl="0"/>
            <a:fld id="{682B7F49-2774-4BAF-B575-DB4E74AEAEE8}" type="datetime1">
              <a:rPr lang="en-GB"/>
              <a:pPr lvl="0"/>
              <a:t>06/12/2019</a:t>
            </a:fld>
            <a:endParaRPr lang="en-GB"/>
          </a:p>
        </p:txBody>
      </p:sp>
      <p:sp>
        <p:nvSpPr>
          <p:cNvPr id="6" name="Footer Placeholder 4">
            <a:extLst>
              <a:ext uri="{FF2B5EF4-FFF2-40B4-BE49-F238E27FC236}">
                <a16:creationId xmlns:a16="http://schemas.microsoft.com/office/drawing/2014/main" id="{BE922B1E-9B6F-4BD4-AAB8-BDA3496B837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67DB90DF-4E25-4054-9DFC-FB61613BFFC8}"/>
              </a:ext>
            </a:extLst>
          </p:cNvPr>
          <p:cNvSpPr txBox="1">
            <a:spLocks noGrp="1"/>
          </p:cNvSpPr>
          <p:nvPr>
            <p:ph type="sldNum" sz="quarter" idx="8"/>
          </p:nvPr>
        </p:nvSpPr>
        <p:spPr/>
        <p:txBody>
          <a:bodyPr/>
          <a:lstStyle>
            <a:lvl1pPr>
              <a:defRPr/>
            </a:lvl1pPr>
          </a:lstStyle>
          <a:p>
            <a:pPr lvl="0"/>
            <a:fld id="{1E190DE7-58B8-485A-9268-D1CCD959D658}" type="slidenum">
              <a:t>‹#›</a:t>
            </a:fld>
            <a:endParaRPr lang="en-GB"/>
          </a:p>
        </p:txBody>
      </p:sp>
    </p:spTree>
    <p:extLst>
      <p:ext uri="{BB962C8B-B14F-4D97-AF65-F5344CB8AC3E}">
        <p14:creationId xmlns:p14="http://schemas.microsoft.com/office/powerpoint/2010/main" val="1850950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DF8B2EB7-93D1-471C-891C-BC1A906D976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B6BC7BE0-32E3-4725-85C5-70B29A00277E}"/>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915E9026-368C-41E3-8FC3-2F950CDB6A95}"/>
              </a:ext>
            </a:extLst>
          </p:cNvPr>
          <p:cNvSpPr txBox="1">
            <a:spLocks noGrp="1"/>
          </p:cNvSpPr>
          <p:nvPr>
            <p:ph idx="1"/>
          </p:nvPr>
        </p:nvSpPr>
        <p:spPr>
          <a:xfrm>
            <a:off x="913778" y="2367088"/>
            <a:ext cx="51060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B524CF64-17C1-4BDA-8BA4-BA9084AC5DDD}"/>
              </a:ext>
            </a:extLst>
          </p:cNvPr>
          <p:cNvSpPr txBox="1">
            <a:spLocks noGrp="1"/>
          </p:cNvSpPr>
          <p:nvPr>
            <p:ph idx="2"/>
          </p:nvPr>
        </p:nvSpPr>
        <p:spPr>
          <a:xfrm>
            <a:off x="6172200" y="2367088"/>
            <a:ext cx="5105396"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DDE77A95-BD33-4F0E-8A40-BDE37CDA4D07}"/>
              </a:ext>
            </a:extLst>
          </p:cNvPr>
          <p:cNvSpPr txBox="1">
            <a:spLocks noGrp="1"/>
          </p:cNvSpPr>
          <p:nvPr>
            <p:ph type="dt" sz="half" idx="7"/>
          </p:nvPr>
        </p:nvSpPr>
        <p:spPr/>
        <p:txBody>
          <a:bodyPr/>
          <a:lstStyle>
            <a:lvl1pPr>
              <a:defRPr/>
            </a:lvl1pPr>
          </a:lstStyle>
          <a:p>
            <a:pPr lvl="0"/>
            <a:fld id="{EDFE216C-EF78-43C5-8128-5FC1A954AF4E}" type="datetime1">
              <a:rPr lang="en-GB"/>
              <a:pPr lvl="0"/>
              <a:t>06/12/2019</a:t>
            </a:fld>
            <a:endParaRPr lang="en-GB"/>
          </a:p>
        </p:txBody>
      </p:sp>
      <p:sp>
        <p:nvSpPr>
          <p:cNvPr id="7" name="Footer Placeholder 5">
            <a:extLst>
              <a:ext uri="{FF2B5EF4-FFF2-40B4-BE49-F238E27FC236}">
                <a16:creationId xmlns:a16="http://schemas.microsoft.com/office/drawing/2014/main" id="{25DFA181-542E-4505-AB59-84A6F85BF32B}"/>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F1DBFC9C-6542-428E-8A84-9DF283141A3D}"/>
              </a:ext>
            </a:extLst>
          </p:cNvPr>
          <p:cNvSpPr txBox="1">
            <a:spLocks noGrp="1"/>
          </p:cNvSpPr>
          <p:nvPr>
            <p:ph type="sldNum" sz="quarter" idx="8"/>
          </p:nvPr>
        </p:nvSpPr>
        <p:spPr/>
        <p:txBody>
          <a:bodyPr/>
          <a:lstStyle>
            <a:lvl1pPr>
              <a:defRPr/>
            </a:lvl1pPr>
          </a:lstStyle>
          <a:p>
            <a:pPr lvl="0"/>
            <a:fld id="{D5F64C4F-8B07-4DE1-9D87-31787377734B}" type="slidenum">
              <a:t>‹#›</a:t>
            </a:fld>
            <a:endParaRPr lang="en-GB"/>
          </a:p>
        </p:txBody>
      </p:sp>
    </p:spTree>
    <p:extLst>
      <p:ext uri="{BB962C8B-B14F-4D97-AF65-F5344CB8AC3E}">
        <p14:creationId xmlns:p14="http://schemas.microsoft.com/office/powerpoint/2010/main" val="1225796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14" descr="Droplets-HD-Content-R1d.png">
            <a:extLst>
              <a:ext uri="{FF2B5EF4-FFF2-40B4-BE49-F238E27FC236}">
                <a16:creationId xmlns:a16="http://schemas.microsoft.com/office/drawing/2014/main" id="{C0C07169-7592-48EC-8EB3-12AD777493F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2763B7EB-F66F-480D-93A7-12F9AF2B829F}"/>
              </a:ext>
            </a:extLst>
          </p:cNvPr>
          <p:cNvSpPr txBox="1">
            <a:spLocks noGrp="1"/>
          </p:cNvSpPr>
          <p:nvPr>
            <p:ph type="title"/>
          </p:nvPr>
        </p:nvSpPr>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3A14B256-4F3C-43F4-8A86-AF727B74A858}"/>
              </a:ext>
            </a:extLst>
          </p:cNvPr>
          <p:cNvSpPr txBox="1">
            <a:spLocks noGrp="1"/>
          </p:cNvSpPr>
          <p:nvPr>
            <p:ph type="body" idx="1"/>
          </p:nvPr>
        </p:nvSpPr>
        <p:spPr>
          <a:xfrm>
            <a:off x="1146328" y="2371020"/>
            <a:ext cx="4873477" cy="679993"/>
          </a:xfrm>
        </p:spPr>
        <p:txBody>
          <a:bodyPr anchor="b">
            <a:noAutofit/>
          </a:bodyPr>
          <a:lstStyle>
            <a:lvl1pPr marL="0" indent="0">
              <a:lnSpc>
                <a:spcPct val="85000"/>
              </a:lnSpc>
              <a:buNone/>
              <a:defRPr sz="2600"/>
            </a:lvl1pPr>
          </a:lstStyle>
          <a:p>
            <a:pPr lvl="0"/>
            <a:r>
              <a:rPr lang="en-US"/>
              <a:t>Click to edit Master text styles</a:t>
            </a:r>
          </a:p>
        </p:txBody>
      </p:sp>
      <p:sp>
        <p:nvSpPr>
          <p:cNvPr id="5" name="Content Placeholder 3">
            <a:extLst>
              <a:ext uri="{FF2B5EF4-FFF2-40B4-BE49-F238E27FC236}">
                <a16:creationId xmlns:a16="http://schemas.microsoft.com/office/drawing/2014/main" id="{EACA4B8A-D1B2-47B7-8EC1-F67EEC886A45}"/>
              </a:ext>
            </a:extLst>
          </p:cNvPr>
          <p:cNvSpPr txBox="1">
            <a:spLocks noGrp="1"/>
          </p:cNvSpPr>
          <p:nvPr>
            <p:ph idx="2"/>
          </p:nvPr>
        </p:nvSpPr>
        <p:spPr>
          <a:xfrm>
            <a:off x="913778" y="3051014"/>
            <a:ext cx="5106027"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a:extLst>
              <a:ext uri="{FF2B5EF4-FFF2-40B4-BE49-F238E27FC236}">
                <a16:creationId xmlns:a16="http://schemas.microsoft.com/office/drawing/2014/main" id="{501CACA9-59CA-4508-9E92-7DF3213E3843}"/>
              </a:ext>
            </a:extLst>
          </p:cNvPr>
          <p:cNvSpPr txBox="1">
            <a:spLocks noGrp="1"/>
          </p:cNvSpPr>
          <p:nvPr>
            <p:ph type="body" idx="3"/>
          </p:nvPr>
        </p:nvSpPr>
        <p:spPr>
          <a:xfrm>
            <a:off x="6396420" y="2371020"/>
            <a:ext cx="4881807" cy="679993"/>
          </a:xfrm>
        </p:spPr>
        <p:txBody>
          <a:bodyPr anchor="b">
            <a:noAutofit/>
          </a:bodyPr>
          <a:lstStyle>
            <a:lvl1pPr marL="0" indent="0">
              <a:lnSpc>
                <a:spcPct val="85000"/>
              </a:lnSpc>
              <a:buNone/>
              <a:defRPr sz="2600"/>
            </a:lvl1pPr>
          </a:lstStyle>
          <a:p>
            <a:pPr lvl="0"/>
            <a:r>
              <a:rPr lang="en-US"/>
              <a:t>Click to edit Master text styles</a:t>
            </a:r>
          </a:p>
        </p:txBody>
      </p:sp>
      <p:sp>
        <p:nvSpPr>
          <p:cNvPr id="7" name="Content Placeholder 5">
            <a:extLst>
              <a:ext uri="{FF2B5EF4-FFF2-40B4-BE49-F238E27FC236}">
                <a16:creationId xmlns:a16="http://schemas.microsoft.com/office/drawing/2014/main" id="{0B37DDEA-4A66-4F77-A78F-CE60A210EFEE}"/>
              </a:ext>
            </a:extLst>
          </p:cNvPr>
          <p:cNvSpPr txBox="1">
            <a:spLocks noGrp="1"/>
          </p:cNvSpPr>
          <p:nvPr>
            <p:ph idx="4"/>
          </p:nvPr>
        </p:nvSpPr>
        <p:spPr>
          <a:xfrm>
            <a:off x="6172200" y="3051014"/>
            <a:ext cx="5105396"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0366D45C-CA01-4664-A6AC-80C2601D64B8}"/>
              </a:ext>
            </a:extLst>
          </p:cNvPr>
          <p:cNvSpPr txBox="1">
            <a:spLocks noGrp="1"/>
          </p:cNvSpPr>
          <p:nvPr>
            <p:ph type="dt" sz="half" idx="7"/>
          </p:nvPr>
        </p:nvSpPr>
        <p:spPr/>
        <p:txBody>
          <a:bodyPr/>
          <a:lstStyle>
            <a:lvl1pPr>
              <a:defRPr/>
            </a:lvl1pPr>
          </a:lstStyle>
          <a:p>
            <a:pPr lvl="0"/>
            <a:fld id="{D47AA1CF-601B-4CD2-BA51-E4380A327533}" type="datetime1">
              <a:rPr lang="en-GB"/>
              <a:pPr lvl="0"/>
              <a:t>06/12/2019</a:t>
            </a:fld>
            <a:endParaRPr lang="en-GB"/>
          </a:p>
        </p:txBody>
      </p:sp>
      <p:sp>
        <p:nvSpPr>
          <p:cNvPr id="9" name="Footer Placeholder 7">
            <a:extLst>
              <a:ext uri="{FF2B5EF4-FFF2-40B4-BE49-F238E27FC236}">
                <a16:creationId xmlns:a16="http://schemas.microsoft.com/office/drawing/2014/main" id="{8B9B604D-3693-4823-A0B3-28076DE25290}"/>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97822206-126D-415D-BA68-3CB7A45B1365}"/>
              </a:ext>
            </a:extLst>
          </p:cNvPr>
          <p:cNvSpPr txBox="1">
            <a:spLocks noGrp="1"/>
          </p:cNvSpPr>
          <p:nvPr>
            <p:ph type="sldNum" sz="quarter" idx="8"/>
          </p:nvPr>
        </p:nvSpPr>
        <p:spPr/>
        <p:txBody>
          <a:bodyPr/>
          <a:lstStyle>
            <a:lvl1pPr>
              <a:defRPr/>
            </a:lvl1pPr>
          </a:lstStyle>
          <a:p>
            <a:pPr lvl="0"/>
            <a:fld id="{6EECA8EA-67A5-4A56-81BB-B29C7316C310}" type="slidenum">
              <a:t>‹#›</a:t>
            </a:fld>
            <a:endParaRPr lang="en-GB"/>
          </a:p>
        </p:txBody>
      </p:sp>
    </p:spTree>
    <p:extLst>
      <p:ext uri="{BB962C8B-B14F-4D97-AF65-F5344CB8AC3E}">
        <p14:creationId xmlns:p14="http://schemas.microsoft.com/office/powerpoint/2010/main" val="821864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8CADCED7-0950-49B4-800D-A4B631EB4AA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F9154FCA-36B8-4B85-A06C-1560CD4DC407}"/>
              </a:ext>
            </a:extLst>
          </p:cNvPr>
          <p:cNvSpPr txBox="1">
            <a:spLocks noGrp="1"/>
          </p:cNvSpPr>
          <p:nvPr>
            <p:ph type="title"/>
          </p:nvPr>
        </p:nvSpPr>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4824302F-5D74-4ACD-8DA2-583651F11141}"/>
              </a:ext>
            </a:extLst>
          </p:cNvPr>
          <p:cNvSpPr txBox="1">
            <a:spLocks noGrp="1"/>
          </p:cNvSpPr>
          <p:nvPr>
            <p:ph type="dt" sz="half" idx="7"/>
          </p:nvPr>
        </p:nvSpPr>
        <p:spPr/>
        <p:txBody>
          <a:bodyPr/>
          <a:lstStyle>
            <a:lvl1pPr>
              <a:defRPr/>
            </a:lvl1pPr>
          </a:lstStyle>
          <a:p>
            <a:pPr lvl="0"/>
            <a:fld id="{D9F31B84-A477-49A6-B4BD-712CB479994D}" type="datetime1">
              <a:rPr lang="en-GB"/>
              <a:pPr lvl="0"/>
              <a:t>06/12/2019</a:t>
            </a:fld>
            <a:endParaRPr lang="en-GB"/>
          </a:p>
        </p:txBody>
      </p:sp>
      <p:sp>
        <p:nvSpPr>
          <p:cNvPr id="5" name="Footer Placeholder 3">
            <a:extLst>
              <a:ext uri="{FF2B5EF4-FFF2-40B4-BE49-F238E27FC236}">
                <a16:creationId xmlns:a16="http://schemas.microsoft.com/office/drawing/2014/main" id="{DB4DF4B4-343D-41BC-93EB-70EDEC015B47}"/>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7ECB1417-1724-42FE-87D0-6FF2A2D58C43}"/>
              </a:ext>
            </a:extLst>
          </p:cNvPr>
          <p:cNvSpPr txBox="1">
            <a:spLocks noGrp="1"/>
          </p:cNvSpPr>
          <p:nvPr>
            <p:ph type="sldNum" sz="quarter" idx="8"/>
          </p:nvPr>
        </p:nvSpPr>
        <p:spPr/>
        <p:txBody>
          <a:bodyPr/>
          <a:lstStyle>
            <a:lvl1pPr>
              <a:defRPr/>
            </a:lvl1pPr>
          </a:lstStyle>
          <a:p>
            <a:pPr lvl="0"/>
            <a:fld id="{7BD8EC37-7370-4BAD-9F56-3185F97A9A55}" type="slidenum">
              <a:t>‹#›</a:t>
            </a:fld>
            <a:endParaRPr lang="en-GB"/>
          </a:p>
        </p:txBody>
      </p:sp>
    </p:spTree>
    <p:extLst>
      <p:ext uri="{BB962C8B-B14F-4D97-AF65-F5344CB8AC3E}">
        <p14:creationId xmlns:p14="http://schemas.microsoft.com/office/powerpoint/2010/main" val="3189568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6" descr="Droplets-HD-Content-R1d.png">
            <a:extLst>
              <a:ext uri="{FF2B5EF4-FFF2-40B4-BE49-F238E27FC236}">
                <a16:creationId xmlns:a16="http://schemas.microsoft.com/office/drawing/2014/main" id="{B01F2B7E-DB10-4DC6-89CE-AE6DD7A6019D}"/>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Date Placeholder 1">
            <a:extLst>
              <a:ext uri="{FF2B5EF4-FFF2-40B4-BE49-F238E27FC236}">
                <a16:creationId xmlns:a16="http://schemas.microsoft.com/office/drawing/2014/main" id="{A2DBBF31-49EE-44A1-AE13-C79D0BC2A4DD}"/>
              </a:ext>
            </a:extLst>
          </p:cNvPr>
          <p:cNvSpPr txBox="1">
            <a:spLocks noGrp="1"/>
          </p:cNvSpPr>
          <p:nvPr>
            <p:ph type="dt" sz="half" idx="7"/>
          </p:nvPr>
        </p:nvSpPr>
        <p:spPr/>
        <p:txBody>
          <a:bodyPr/>
          <a:lstStyle>
            <a:lvl1pPr>
              <a:defRPr/>
            </a:lvl1pPr>
          </a:lstStyle>
          <a:p>
            <a:pPr lvl="0"/>
            <a:fld id="{CD41C56A-886E-4300-A560-9258EBCA68BF}" type="datetime1">
              <a:rPr lang="en-GB"/>
              <a:pPr lvl="0"/>
              <a:t>06/12/2019</a:t>
            </a:fld>
            <a:endParaRPr lang="en-GB"/>
          </a:p>
        </p:txBody>
      </p:sp>
      <p:sp>
        <p:nvSpPr>
          <p:cNvPr id="4" name="Footer Placeholder 2">
            <a:extLst>
              <a:ext uri="{FF2B5EF4-FFF2-40B4-BE49-F238E27FC236}">
                <a16:creationId xmlns:a16="http://schemas.microsoft.com/office/drawing/2014/main" id="{66D6ED23-A689-4BCC-801F-EF8AB31F6364}"/>
              </a:ext>
            </a:extLst>
          </p:cNvPr>
          <p:cNvSpPr txBox="1">
            <a:spLocks noGrp="1"/>
          </p:cNvSpPr>
          <p:nvPr>
            <p:ph type="ftr" sz="quarter" idx="9"/>
          </p:nvPr>
        </p:nvSpPr>
        <p:spPr/>
        <p:txBody>
          <a:bodyPr/>
          <a:lstStyle>
            <a:lvl1pPr>
              <a:defRPr/>
            </a:lvl1pPr>
          </a:lstStyle>
          <a:p>
            <a:pPr lvl="0"/>
            <a:endParaRPr lang="en-GB"/>
          </a:p>
        </p:txBody>
      </p:sp>
      <p:sp>
        <p:nvSpPr>
          <p:cNvPr id="5" name="Slide Number Placeholder 3">
            <a:extLst>
              <a:ext uri="{FF2B5EF4-FFF2-40B4-BE49-F238E27FC236}">
                <a16:creationId xmlns:a16="http://schemas.microsoft.com/office/drawing/2014/main" id="{F7A91D46-D4B1-4216-93FD-3F7DC6293406}"/>
              </a:ext>
            </a:extLst>
          </p:cNvPr>
          <p:cNvSpPr txBox="1">
            <a:spLocks noGrp="1"/>
          </p:cNvSpPr>
          <p:nvPr>
            <p:ph type="sldNum" sz="quarter" idx="8"/>
          </p:nvPr>
        </p:nvSpPr>
        <p:spPr/>
        <p:txBody>
          <a:bodyPr/>
          <a:lstStyle>
            <a:lvl1pPr>
              <a:defRPr/>
            </a:lvl1pPr>
          </a:lstStyle>
          <a:p>
            <a:pPr lvl="0"/>
            <a:fld id="{EEBB1A7A-5391-4AF0-8DB1-C28DF9F1950C}" type="slidenum">
              <a:t>‹#›</a:t>
            </a:fld>
            <a:endParaRPr lang="en-GB"/>
          </a:p>
        </p:txBody>
      </p:sp>
    </p:spTree>
    <p:extLst>
      <p:ext uri="{BB962C8B-B14F-4D97-AF65-F5344CB8AC3E}">
        <p14:creationId xmlns:p14="http://schemas.microsoft.com/office/powerpoint/2010/main" val="389074685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B217400A-B37C-453F-8D66-02F378D8A9E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56C3B7D7-70E0-4C6C-A00A-D7FFCBA37540}"/>
              </a:ext>
            </a:extLst>
          </p:cNvPr>
          <p:cNvSpPr txBox="1">
            <a:spLocks noGrp="1"/>
          </p:cNvSpPr>
          <p:nvPr>
            <p:ph type="title"/>
          </p:nvPr>
        </p:nvSpPr>
        <p:spPr>
          <a:xfrm>
            <a:off x="913778" y="609603"/>
            <a:ext cx="3935687" cy="2023256"/>
          </a:xfrm>
        </p:spPr>
        <p:txBody>
          <a:bodyPr anchor="b"/>
          <a:lstStyle>
            <a:lvl1pPr>
              <a:defRPr sz="3200"/>
            </a:lvl1pPr>
          </a:lstStyle>
          <a:p>
            <a:pPr lvl="0"/>
            <a:r>
              <a:rPr lang="en-US"/>
              <a:t>Click to edit Master title style</a:t>
            </a:r>
          </a:p>
        </p:txBody>
      </p:sp>
      <p:sp>
        <p:nvSpPr>
          <p:cNvPr id="4" name="Content Placeholder 2">
            <a:extLst>
              <a:ext uri="{FF2B5EF4-FFF2-40B4-BE49-F238E27FC236}">
                <a16:creationId xmlns:a16="http://schemas.microsoft.com/office/drawing/2014/main" id="{4C3AFB6A-DA2B-49CF-ACA0-51E88FD9F23E}"/>
              </a:ext>
            </a:extLst>
          </p:cNvPr>
          <p:cNvSpPr txBox="1">
            <a:spLocks noGrp="1"/>
          </p:cNvSpPr>
          <p:nvPr>
            <p:ph idx="1"/>
          </p:nvPr>
        </p:nvSpPr>
        <p:spPr>
          <a:xfrm>
            <a:off x="5078065" y="609603"/>
            <a:ext cx="6200162" cy="5181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C380762A-BCB2-4A50-80F9-BB9C170F5515}"/>
              </a:ext>
            </a:extLst>
          </p:cNvPr>
          <p:cNvSpPr txBox="1">
            <a:spLocks noGrp="1"/>
          </p:cNvSpPr>
          <p:nvPr>
            <p:ph type="body" idx="2"/>
          </p:nvPr>
        </p:nvSpPr>
        <p:spPr>
          <a:xfrm>
            <a:off x="913778" y="2632850"/>
            <a:ext cx="3935687"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E1D15F4F-3142-47C1-A8E2-552FF69A292C}"/>
              </a:ext>
            </a:extLst>
          </p:cNvPr>
          <p:cNvSpPr txBox="1">
            <a:spLocks noGrp="1"/>
          </p:cNvSpPr>
          <p:nvPr>
            <p:ph type="dt" sz="half" idx="7"/>
          </p:nvPr>
        </p:nvSpPr>
        <p:spPr/>
        <p:txBody>
          <a:bodyPr/>
          <a:lstStyle>
            <a:lvl1pPr>
              <a:defRPr/>
            </a:lvl1pPr>
          </a:lstStyle>
          <a:p>
            <a:pPr lvl="0"/>
            <a:fld id="{EC109642-FB49-4B77-9645-905FB99211BD}" type="datetime1">
              <a:rPr lang="en-GB"/>
              <a:pPr lvl="0"/>
              <a:t>06/12/2019</a:t>
            </a:fld>
            <a:endParaRPr lang="en-GB"/>
          </a:p>
        </p:txBody>
      </p:sp>
      <p:sp>
        <p:nvSpPr>
          <p:cNvPr id="7" name="Footer Placeholder 5">
            <a:extLst>
              <a:ext uri="{FF2B5EF4-FFF2-40B4-BE49-F238E27FC236}">
                <a16:creationId xmlns:a16="http://schemas.microsoft.com/office/drawing/2014/main" id="{23574C9C-3C31-4BD4-910B-87BB066FF796}"/>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3E8939CA-32AC-4C54-AF6E-C45578AE6B65}"/>
              </a:ext>
            </a:extLst>
          </p:cNvPr>
          <p:cNvSpPr txBox="1">
            <a:spLocks noGrp="1"/>
          </p:cNvSpPr>
          <p:nvPr>
            <p:ph type="sldNum" sz="quarter" idx="8"/>
          </p:nvPr>
        </p:nvSpPr>
        <p:spPr/>
        <p:txBody>
          <a:bodyPr/>
          <a:lstStyle>
            <a:lvl1pPr>
              <a:defRPr/>
            </a:lvl1pPr>
          </a:lstStyle>
          <a:p>
            <a:pPr lvl="0"/>
            <a:fld id="{3CC1B334-5E4A-4482-A01D-5A16307A39BB}" type="slidenum">
              <a:t>‹#›</a:t>
            </a:fld>
            <a:endParaRPr lang="en-GB"/>
          </a:p>
        </p:txBody>
      </p:sp>
    </p:spTree>
    <p:extLst>
      <p:ext uri="{BB962C8B-B14F-4D97-AF65-F5344CB8AC3E}">
        <p14:creationId xmlns:p14="http://schemas.microsoft.com/office/powerpoint/2010/main" val="3151585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BB548689-CAE6-42FA-97B7-B3EA50743C0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F602CC22-0EFD-4669-8D58-167AFA8706FE}"/>
              </a:ext>
            </a:extLst>
          </p:cNvPr>
          <p:cNvSpPr txBox="1">
            <a:spLocks noGrp="1"/>
          </p:cNvSpPr>
          <p:nvPr>
            <p:ph type="title"/>
          </p:nvPr>
        </p:nvSpPr>
        <p:spPr>
          <a:xfrm>
            <a:off x="913778" y="609603"/>
            <a:ext cx="5934968" cy="2023256"/>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7E57C16E-5C04-4802-AEB3-7157FE3B4225}"/>
              </a:ext>
            </a:extLst>
          </p:cNvPr>
          <p:cNvSpPr txBox="1">
            <a:spLocks noGrp="1"/>
          </p:cNvSpPr>
          <p:nvPr>
            <p:ph type="pic" idx="1"/>
          </p:nvPr>
        </p:nvSpPr>
        <p:spPr>
          <a:xfrm>
            <a:off x="7424799" y="609603"/>
            <a:ext cx="3255355" cy="5181603"/>
          </a:xfrm>
          <a:ln w="82552" cap="sq">
            <a:solidFill>
              <a:srgbClr val="C1D4E5"/>
            </a:solidFill>
            <a:prstDash val="solid"/>
            <a:miter/>
          </a:ln>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8889F396-AC46-4475-92D4-518DD893A00A}"/>
              </a:ext>
            </a:extLst>
          </p:cNvPr>
          <p:cNvSpPr txBox="1">
            <a:spLocks noGrp="1"/>
          </p:cNvSpPr>
          <p:nvPr>
            <p:ph type="body" idx="2"/>
          </p:nvPr>
        </p:nvSpPr>
        <p:spPr>
          <a:xfrm>
            <a:off x="913796" y="2632850"/>
            <a:ext cx="5934949"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EA514DF1-9EF5-48A1-823F-5C6306A7DB42}"/>
              </a:ext>
            </a:extLst>
          </p:cNvPr>
          <p:cNvSpPr txBox="1">
            <a:spLocks noGrp="1"/>
          </p:cNvSpPr>
          <p:nvPr>
            <p:ph type="dt" sz="half" idx="7"/>
          </p:nvPr>
        </p:nvSpPr>
        <p:spPr/>
        <p:txBody>
          <a:bodyPr/>
          <a:lstStyle>
            <a:lvl1pPr>
              <a:defRPr/>
            </a:lvl1pPr>
          </a:lstStyle>
          <a:p>
            <a:pPr lvl="0"/>
            <a:fld id="{0061BE84-1F55-4BF1-AD00-E06E952EBA6C}" type="datetime1">
              <a:rPr lang="en-GB"/>
              <a:pPr lvl="0"/>
              <a:t>06/12/2019</a:t>
            </a:fld>
            <a:endParaRPr lang="en-GB"/>
          </a:p>
        </p:txBody>
      </p:sp>
      <p:sp>
        <p:nvSpPr>
          <p:cNvPr id="7" name="Footer Placeholder 5">
            <a:extLst>
              <a:ext uri="{FF2B5EF4-FFF2-40B4-BE49-F238E27FC236}">
                <a16:creationId xmlns:a16="http://schemas.microsoft.com/office/drawing/2014/main" id="{5D7AD205-FC83-41F2-90DC-F39241014294}"/>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EF556EB7-46B3-4C8A-A83D-D361EBAFA5AA}"/>
              </a:ext>
            </a:extLst>
          </p:cNvPr>
          <p:cNvSpPr txBox="1">
            <a:spLocks noGrp="1"/>
          </p:cNvSpPr>
          <p:nvPr>
            <p:ph type="sldNum" sz="quarter" idx="8"/>
          </p:nvPr>
        </p:nvSpPr>
        <p:spPr/>
        <p:txBody>
          <a:bodyPr/>
          <a:lstStyle>
            <a:lvl1pPr>
              <a:defRPr/>
            </a:lvl1pPr>
          </a:lstStyle>
          <a:p>
            <a:pPr lvl="0"/>
            <a:fld id="{74E7F6AD-51F0-4D08-AFC1-E3C27786EE6A}" type="slidenum">
              <a:t>‹#›</a:t>
            </a:fld>
            <a:endParaRPr lang="en-GB"/>
          </a:p>
        </p:txBody>
      </p:sp>
    </p:spTree>
    <p:extLst>
      <p:ext uri="{BB962C8B-B14F-4D97-AF65-F5344CB8AC3E}">
        <p14:creationId xmlns:p14="http://schemas.microsoft.com/office/powerpoint/2010/main" val="470611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C4FBE678-67D9-460E-B83B-9C6241C85BE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41A64EE-7D7A-41A4-BE15-C41780E41747}"/>
              </a:ext>
            </a:extLst>
          </p:cNvPr>
          <p:cNvSpPr txBox="1">
            <a:spLocks noGrp="1"/>
          </p:cNvSpPr>
          <p:nvPr>
            <p:ph type="title"/>
          </p:nvPr>
        </p:nvSpPr>
        <p:spPr>
          <a:xfrm>
            <a:off x="913796" y="4289377"/>
            <a:ext cx="10364431" cy="811612"/>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DDED4D24-B5DD-4ECD-BB38-9885579FD0B3}"/>
              </a:ext>
            </a:extLst>
          </p:cNvPr>
          <p:cNvSpPr txBox="1">
            <a:spLocks noGrp="1"/>
          </p:cNvSpPr>
          <p:nvPr>
            <p:ph type="pic" idx="4294967295"/>
          </p:nvPr>
        </p:nvSpPr>
        <p:spPr>
          <a:xfrm>
            <a:off x="1184742" y="698263"/>
            <a:ext cx="9822530" cy="3214134"/>
          </a:xfrm>
          <a:ln w="82552" cap="sq">
            <a:solidFill>
              <a:srgbClr val="C1D4E5"/>
            </a:solidFill>
            <a:prstDash val="solid"/>
            <a:miter/>
          </a:ln>
        </p:spPr>
        <p:txBody>
          <a:bodyPr anchorCtr="1"/>
          <a:lstStyle>
            <a:lvl1pPr marL="0" indent="0" algn="ctr">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574A65E9-179E-425A-8A96-AA859D36E1B6}"/>
              </a:ext>
            </a:extLst>
          </p:cNvPr>
          <p:cNvSpPr txBox="1">
            <a:spLocks noGrp="1"/>
          </p:cNvSpPr>
          <p:nvPr>
            <p:ph type="body" idx="4294967295"/>
          </p:nvPr>
        </p:nvSpPr>
        <p:spPr>
          <a:xfrm>
            <a:off x="913778" y="5108725"/>
            <a:ext cx="10364449" cy="682471"/>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307BA1A4-DDD8-4D60-8B18-1B70569310E8}"/>
              </a:ext>
            </a:extLst>
          </p:cNvPr>
          <p:cNvSpPr txBox="1">
            <a:spLocks noGrp="1"/>
          </p:cNvSpPr>
          <p:nvPr>
            <p:ph type="dt" sz="half" idx="7"/>
          </p:nvPr>
        </p:nvSpPr>
        <p:spPr/>
        <p:txBody>
          <a:bodyPr/>
          <a:lstStyle>
            <a:lvl1pPr>
              <a:defRPr/>
            </a:lvl1pPr>
          </a:lstStyle>
          <a:p>
            <a:pPr lvl="0"/>
            <a:fld id="{BAD6F4DA-8E33-4399-A7C2-203B3BBB2B84}" type="datetime1">
              <a:rPr lang="en-GB"/>
              <a:pPr lvl="0"/>
              <a:t>06/12/2019</a:t>
            </a:fld>
            <a:endParaRPr lang="en-GB"/>
          </a:p>
        </p:txBody>
      </p:sp>
      <p:sp>
        <p:nvSpPr>
          <p:cNvPr id="7" name="Footer Placeholder 5">
            <a:extLst>
              <a:ext uri="{FF2B5EF4-FFF2-40B4-BE49-F238E27FC236}">
                <a16:creationId xmlns:a16="http://schemas.microsoft.com/office/drawing/2014/main" id="{871C74A0-704A-44B5-91D8-94A3E857758F}"/>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4D4AC71D-3054-4419-8C08-7987EC725A29}"/>
              </a:ext>
            </a:extLst>
          </p:cNvPr>
          <p:cNvSpPr txBox="1">
            <a:spLocks noGrp="1"/>
          </p:cNvSpPr>
          <p:nvPr>
            <p:ph type="sldNum" sz="quarter" idx="8"/>
          </p:nvPr>
        </p:nvSpPr>
        <p:spPr/>
        <p:txBody>
          <a:bodyPr/>
          <a:lstStyle>
            <a:lvl1pPr>
              <a:defRPr/>
            </a:lvl1pPr>
          </a:lstStyle>
          <a:p>
            <a:pPr lvl="0"/>
            <a:fld id="{F19E7D46-95B1-4A37-A57E-B1DD43C99D41}" type="slidenum">
              <a:t>‹#›</a:t>
            </a:fld>
            <a:endParaRPr lang="en-GB"/>
          </a:p>
        </p:txBody>
      </p:sp>
    </p:spTree>
    <p:extLst>
      <p:ext uri="{BB962C8B-B14F-4D97-AF65-F5344CB8AC3E}">
        <p14:creationId xmlns:p14="http://schemas.microsoft.com/office/powerpoint/2010/main" val="345342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927278F8-A371-4197-9D80-AB04D0D504F8}"/>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E65FAEFE-0C56-4646-8A78-FC9EA46EA66D}"/>
              </a:ext>
            </a:extLst>
          </p:cNvPr>
          <p:cNvSpPr txBox="1">
            <a:spLocks noGrp="1"/>
          </p:cNvSpPr>
          <p:nvPr>
            <p:ph type="title"/>
          </p:nvPr>
        </p:nvSpPr>
        <p:spPr>
          <a:xfrm>
            <a:off x="913778" y="609603"/>
            <a:ext cx="10364449" cy="342724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D7E78B26-04A0-46E5-9AB8-25065837D38E}"/>
              </a:ext>
            </a:extLst>
          </p:cNvPr>
          <p:cNvSpPr txBox="1">
            <a:spLocks noGrp="1"/>
          </p:cNvSpPr>
          <p:nvPr>
            <p:ph type="body" idx="4294967295"/>
          </p:nvPr>
        </p:nvSpPr>
        <p:spPr>
          <a:xfrm>
            <a:off x="913778" y="4204822"/>
            <a:ext cx="10364449" cy="1586383"/>
          </a:xfrm>
        </p:spPr>
        <p:txBody>
          <a:bodyPr anchor="ct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88F8080-5AC7-40CE-8F53-E64A1DD6B8E0}"/>
              </a:ext>
            </a:extLst>
          </p:cNvPr>
          <p:cNvSpPr txBox="1">
            <a:spLocks noGrp="1"/>
          </p:cNvSpPr>
          <p:nvPr>
            <p:ph type="dt" sz="half" idx="7"/>
          </p:nvPr>
        </p:nvSpPr>
        <p:spPr/>
        <p:txBody>
          <a:bodyPr/>
          <a:lstStyle>
            <a:lvl1pPr>
              <a:defRPr/>
            </a:lvl1pPr>
          </a:lstStyle>
          <a:p>
            <a:pPr lvl="0"/>
            <a:fld id="{B85C839E-6CD6-4897-A178-1B560703CC58}" type="datetime1">
              <a:rPr lang="en-GB"/>
              <a:pPr lvl="0"/>
              <a:t>06/12/2019</a:t>
            </a:fld>
            <a:endParaRPr lang="en-GB"/>
          </a:p>
        </p:txBody>
      </p:sp>
      <p:sp>
        <p:nvSpPr>
          <p:cNvPr id="6" name="Footer Placeholder 5">
            <a:extLst>
              <a:ext uri="{FF2B5EF4-FFF2-40B4-BE49-F238E27FC236}">
                <a16:creationId xmlns:a16="http://schemas.microsoft.com/office/drawing/2014/main" id="{FCD3A19A-529E-4E98-B2C4-4C7219C429A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71E397E-874F-43A1-96A8-A56C9CC7CBF0}"/>
              </a:ext>
            </a:extLst>
          </p:cNvPr>
          <p:cNvSpPr txBox="1">
            <a:spLocks noGrp="1"/>
          </p:cNvSpPr>
          <p:nvPr>
            <p:ph type="sldNum" sz="quarter" idx="8"/>
          </p:nvPr>
        </p:nvSpPr>
        <p:spPr/>
        <p:txBody>
          <a:bodyPr/>
          <a:lstStyle>
            <a:lvl1pPr>
              <a:defRPr/>
            </a:lvl1pPr>
          </a:lstStyle>
          <a:p>
            <a:pPr lvl="0"/>
            <a:fld id="{7090F85D-FB0F-46F1-B664-77E30DC25039}" type="slidenum">
              <a:t>‹#›</a:t>
            </a:fld>
            <a:endParaRPr lang="en-GB"/>
          </a:p>
        </p:txBody>
      </p:sp>
    </p:spTree>
    <p:extLst>
      <p:ext uri="{BB962C8B-B14F-4D97-AF65-F5344CB8AC3E}">
        <p14:creationId xmlns:p14="http://schemas.microsoft.com/office/powerpoint/2010/main" val="4273295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F1FFC169-F7F5-4CF4-B628-C4BA3717FB32}"/>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7883ACBB-5468-4D39-A27E-540F64CEE34D}"/>
              </a:ext>
            </a:extLst>
          </p:cNvPr>
          <p:cNvSpPr txBox="1">
            <a:spLocks noGrp="1"/>
          </p:cNvSpPr>
          <p:nvPr>
            <p:ph type="title"/>
          </p:nvPr>
        </p:nvSpPr>
        <p:spPr>
          <a:xfrm>
            <a:off x="1446215" y="609603"/>
            <a:ext cx="9302748" cy="299290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0920BF96-1961-492E-868B-D4AF6F880F05}"/>
              </a:ext>
            </a:extLst>
          </p:cNvPr>
          <p:cNvSpPr txBox="1">
            <a:spLocks noGrp="1"/>
          </p:cNvSpPr>
          <p:nvPr>
            <p:ph type="body" idx="4294967295"/>
          </p:nvPr>
        </p:nvSpPr>
        <p:spPr>
          <a:xfrm>
            <a:off x="1720644" y="3610032"/>
            <a:ext cx="8752298" cy="594789"/>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EE29E3A8-32DE-45FD-967C-F1D053D0B6CF}"/>
              </a:ext>
            </a:extLst>
          </p:cNvPr>
          <p:cNvSpPr txBox="1">
            <a:spLocks noGrp="1"/>
          </p:cNvSpPr>
          <p:nvPr>
            <p:ph type="body" idx="4294967295"/>
          </p:nvPr>
        </p:nvSpPr>
        <p:spPr>
          <a:xfrm>
            <a:off x="913778" y="4372797"/>
            <a:ext cx="10364449" cy="1421050"/>
          </a:xfrm>
        </p:spPr>
        <p:txBody>
          <a:bodyPr anchor="ct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4B99434F-8905-469C-BC1A-76E8162ECC1D}"/>
              </a:ext>
            </a:extLst>
          </p:cNvPr>
          <p:cNvSpPr txBox="1">
            <a:spLocks noGrp="1"/>
          </p:cNvSpPr>
          <p:nvPr>
            <p:ph type="dt" sz="half" idx="7"/>
          </p:nvPr>
        </p:nvSpPr>
        <p:spPr/>
        <p:txBody>
          <a:bodyPr/>
          <a:lstStyle>
            <a:lvl1pPr>
              <a:defRPr/>
            </a:lvl1pPr>
          </a:lstStyle>
          <a:p>
            <a:pPr lvl="0"/>
            <a:fld id="{C2F888F1-8124-48FF-B439-381B709C1357}" type="datetime1">
              <a:rPr lang="en-GB"/>
              <a:pPr lvl="0"/>
              <a:t>06/12/2019</a:t>
            </a:fld>
            <a:endParaRPr lang="en-GB"/>
          </a:p>
        </p:txBody>
      </p:sp>
      <p:sp>
        <p:nvSpPr>
          <p:cNvPr id="7" name="Footer Placeholder 5">
            <a:extLst>
              <a:ext uri="{FF2B5EF4-FFF2-40B4-BE49-F238E27FC236}">
                <a16:creationId xmlns:a16="http://schemas.microsoft.com/office/drawing/2014/main" id="{1CA1B79A-0EEF-442D-A8F3-EF48853D78C2}"/>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F6590406-6941-4BD9-ABAC-2306A140F0B2}"/>
              </a:ext>
            </a:extLst>
          </p:cNvPr>
          <p:cNvSpPr txBox="1">
            <a:spLocks noGrp="1"/>
          </p:cNvSpPr>
          <p:nvPr>
            <p:ph type="sldNum" sz="quarter" idx="8"/>
          </p:nvPr>
        </p:nvSpPr>
        <p:spPr/>
        <p:txBody>
          <a:bodyPr/>
          <a:lstStyle>
            <a:lvl1pPr>
              <a:defRPr/>
            </a:lvl1pPr>
          </a:lstStyle>
          <a:p>
            <a:pPr lvl="0"/>
            <a:fld id="{A42D5EFF-B0C9-473C-8294-99CA523783B9}" type="slidenum">
              <a:t>‹#›</a:t>
            </a:fld>
            <a:endParaRPr lang="en-GB"/>
          </a:p>
        </p:txBody>
      </p:sp>
      <p:sp>
        <p:nvSpPr>
          <p:cNvPr id="9" name="TextBox 12">
            <a:extLst>
              <a:ext uri="{FF2B5EF4-FFF2-40B4-BE49-F238E27FC236}">
                <a16:creationId xmlns:a16="http://schemas.microsoft.com/office/drawing/2014/main" id="{872EB918-9EAD-441A-91EB-388EB2E0725F}"/>
              </a:ext>
            </a:extLst>
          </p:cNvPr>
          <p:cNvSpPr txBox="1"/>
          <p:nvPr/>
        </p:nvSpPr>
        <p:spPr>
          <a:xfrm>
            <a:off x="1001487" y="75416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
        <p:nvSpPr>
          <p:cNvPr id="10" name="TextBox 13">
            <a:extLst>
              <a:ext uri="{FF2B5EF4-FFF2-40B4-BE49-F238E27FC236}">
                <a16:creationId xmlns:a16="http://schemas.microsoft.com/office/drawing/2014/main" id="{9598F9DD-BCBF-43E6-8BE4-27D365A55AAB}"/>
              </a:ext>
            </a:extLst>
          </p:cNvPr>
          <p:cNvSpPr txBox="1"/>
          <p:nvPr/>
        </p:nvSpPr>
        <p:spPr>
          <a:xfrm>
            <a:off x="10557561" y="299358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Tree>
    <p:extLst>
      <p:ext uri="{BB962C8B-B14F-4D97-AF65-F5344CB8AC3E}">
        <p14:creationId xmlns:p14="http://schemas.microsoft.com/office/powerpoint/2010/main" val="1123681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ADEDD463-8C0F-46EE-B0C9-54566F3C067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49DD8489-759B-40A8-B2D7-B4B5D95821A3}"/>
              </a:ext>
            </a:extLst>
          </p:cNvPr>
          <p:cNvSpPr txBox="1">
            <a:spLocks noGrp="1"/>
          </p:cNvSpPr>
          <p:nvPr>
            <p:ph type="title"/>
          </p:nvPr>
        </p:nvSpPr>
        <p:spPr>
          <a:xfrm>
            <a:off x="913778" y="2138717"/>
            <a:ext cx="10364449" cy="2511838"/>
          </a:xfrm>
        </p:spPr>
        <p:txBody>
          <a:bodyPr anchor="b"/>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E79CC148-6E86-49B4-B349-4976F00C31D5}"/>
              </a:ext>
            </a:extLst>
          </p:cNvPr>
          <p:cNvSpPr txBox="1">
            <a:spLocks noGrp="1"/>
          </p:cNvSpPr>
          <p:nvPr>
            <p:ph type="body" idx="4294967295"/>
          </p:nvPr>
        </p:nvSpPr>
        <p:spPr>
          <a:xfrm>
            <a:off x="913778" y="4662333"/>
            <a:ext cx="10364449" cy="1140640"/>
          </a:xfrm>
        </p:spPr>
        <p:txBody>
          <a:bodyP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B018B20-7C6C-4EDC-9D92-7AF4EE4B4776}"/>
              </a:ext>
            </a:extLst>
          </p:cNvPr>
          <p:cNvSpPr txBox="1">
            <a:spLocks noGrp="1"/>
          </p:cNvSpPr>
          <p:nvPr>
            <p:ph type="dt" sz="half" idx="7"/>
          </p:nvPr>
        </p:nvSpPr>
        <p:spPr/>
        <p:txBody>
          <a:bodyPr/>
          <a:lstStyle>
            <a:lvl1pPr>
              <a:defRPr/>
            </a:lvl1pPr>
          </a:lstStyle>
          <a:p>
            <a:pPr lvl="0"/>
            <a:fld id="{CA11607C-ABAD-4E3A-8E9F-9374A22BAB4B}" type="datetime1">
              <a:rPr lang="en-GB"/>
              <a:pPr lvl="0"/>
              <a:t>06/12/2019</a:t>
            </a:fld>
            <a:endParaRPr lang="en-GB"/>
          </a:p>
        </p:txBody>
      </p:sp>
      <p:sp>
        <p:nvSpPr>
          <p:cNvPr id="6" name="Footer Placeholder 5">
            <a:extLst>
              <a:ext uri="{FF2B5EF4-FFF2-40B4-BE49-F238E27FC236}">
                <a16:creationId xmlns:a16="http://schemas.microsoft.com/office/drawing/2014/main" id="{329B70C9-175D-4C1A-9E76-A5574F90510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14186C9-B318-408F-9C4E-3FD875F5A966}"/>
              </a:ext>
            </a:extLst>
          </p:cNvPr>
          <p:cNvSpPr txBox="1">
            <a:spLocks noGrp="1"/>
          </p:cNvSpPr>
          <p:nvPr>
            <p:ph type="sldNum" sz="quarter" idx="8"/>
          </p:nvPr>
        </p:nvSpPr>
        <p:spPr/>
        <p:txBody>
          <a:bodyPr/>
          <a:lstStyle>
            <a:lvl1pPr>
              <a:defRPr/>
            </a:lvl1pPr>
          </a:lstStyle>
          <a:p>
            <a:pPr lvl="0"/>
            <a:fld id="{A994AEFD-53C3-4A27-AB7A-8052A6147DFD}" type="slidenum">
              <a:t>‹#›</a:t>
            </a:fld>
            <a:endParaRPr lang="en-GB"/>
          </a:p>
        </p:txBody>
      </p:sp>
    </p:spTree>
    <p:extLst>
      <p:ext uri="{BB962C8B-B14F-4D97-AF65-F5344CB8AC3E}">
        <p14:creationId xmlns:p14="http://schemas.microsoft.com/office/powerpoint/2010/main" val="14771121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2" name="Picture 12" descr="Droplets-HD-Content-R1d.png">
            <a:extLst>
              <a:ext uri="{FF2B5EF4-FFF2-40B4-BE49-F238E27FC236}">
                <a16:creationId xmlns:a16="http://schemas.microsoft.com/office/drawing/2014/main" id="{3116842A-3F3C-4409-9FA3-6B9ED1C86D64}"/>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2CF43AC6-51E1-4929-9809-0B1E31386E12}"/>
              </a:ext>
            </a:extLst>
          </p:cNvPr>
          <p:cNvSpPr txBox="1">
            <a:spLocks noGrp="1"/>
          </p:cNvSpPr>
          <p:nvPr>
            <p:ph type="title"/>
          </p:nvPr>
        </p:nvSpPr>
        <p:spPr>
          <a:xfrm>
            <a:off x="913778" y="609603"/>
            <a:ext cx="10364449" cy="1605092"/>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6EB1ECD3-263D-4396-BC37-21339D1D962D}"/>
              </a:ext>
            </a:extLst>
          </p:cNvPr>
          <p:cNvSpPr txBox="1">
            <a:spLocks noGrp="1"/>
          </p:cNvSpPr>
          <p:nvPr>
            <p:ph type="body" idx="4294967295"/>
          </p:nvPr>
        </p:nvSpPr>
        <p:spPr>
          <a:xfrm>
            <a:off x="913778" y="2367088"/>
            <a:ext cx="3298972"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5" name="Text Placeholder 3">
            <a:extLst>
              <a:ext uri="{FF2B5EF4-FFF2-40B4-BE49-F238E27FC236}">
                <a16:creationId xmlns:a16="http://schemas.microsoft.com/office/drawing/2014/main" id="{83E68A10-EED7-4AF5-8AA4-96616341090F}"/>
              </a:ext>
            </a:extLst>
          </p:cNvPr>
          <p:cNvSpPr txBox="1">
            <a:spLocks noGrp="1"/>
          </p:cNvSpPr>
          <p:nvPr>
            <p:ph type="body" idx="4294967295"/>
          </p:nvPr>
        </p:nvSpPr>
        <p:spPr>
          <a:xfrm>
            <a:off x="913778" y="2943353"/>
            <a:ext cx="3298972" cy="2847843"/>
          </a:xfrm>
        </p:spPr>
        <p:txBody>
          <a:bodyPr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50F327B9-8141-48D7-9008-45B4FBD8F892}"/>
              </a:ext>
            </a:extLst>
          </p:cNvPr>
          <p:cNvSpPr txBox="1">
            <a:spLocks noGrp="1"/>
          </p:cNvSpPr>
          <p:nvPr>
            <p:ph type="body" idx="4294967295"/>
          </p:nvPr>
        </p:nvSpPr>
        <p:spPr>
          <a:xfrm>
            <a:off x="4452387" y="2367088"/>
            <a:ext cx="3291519"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7" name="Text Placeholder 3">
            <a:extLst>
              <a:ext uri="{FF2B5EF4-FFF2-40B4-BE49-F238E27FC236}">
                <a16:creationId xmlns:a16="http://schemas.microsoft.com/office/drawing/2014/main" id="{DDF2F6E3-781D-471D-9510-68B6A67EDE05}"/>
              </a:ext>
            </a:extLst>
          </p:cNvPr>
          <p:cNvSpPr txBox="1">
            <a:spLocks noGrp="1"/>
          </p:cNvSpPr>
          <p:nvPr>
            <p:ph type="body" idx="4294967295"/>
          </p:nvPr>
        </p:nvSpPr>
        <p:spPr>
          <a:xfrm>
            <a:off x="4441350" y="2943353"/>
            <a:ext cx="3303352" cy="2847843"/>
          </a:xfrm>
        </p:spPr>
        <p:txBody>
          <a:bodyPr anchorCtr="1"/>
          <a:lstStyle>
            <a:lvl1pPr marL="0" indent="0" algn="ctr">
              <a:buNone/>
              <a:defRPr sz="1400"/>
            </a:lvl1pPr>
          </a:lstStyle>
          <a:p>
            <a:pPr lvl="0"/>
            <a:r>
              <a:rPr lang="en-US"/>
              <a:t>Click to edit Master text styles</a:t>
            </a:r>
          </a:p>
        </p:txBody>
      </p:sp>
      <p:sp>
        <p:nvSpPr>
          <p:cNvPr id="8" name="Text Placeholder 4">
            <a:extLst>
              <a:ext uri="{FF2B5EF4-FFF2-40B4-BE49-F238E27FC236}">
                <a16:creationId xmlns:a16="http://schemas.microsoft.com/office/drawing/2014/main" id="{6FE2753A-D4FA-405C-A75B-483A1F5D40C6}"/>
              </a:ext>
            </a:extLst>
          </p:cNvPr>
          <p:cNvSpPr txBox="1">
            <a:spLocks noGrp="1"/>
          </p:cNvSpPr>
          <p:nvPr>
            <p:ph type="body" idx="4294967295"/>
          </p:nvPr>
        </p:nvSpPr>
        <p:spPr>
          <a:xfrm>
            <a:off x="7973293" y="2367088"/>
            <a:ext cx="3304925"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9" name="Text Placeholder 3">
            <a:extLst>
              <a:ext uri="{FF2B5EF4-FFF2-40B4-BE49-F238E27FC236}">
                <a16:creationId xmlns:a16="http://schemas.microsoft.com/office/drawing/2014/main" id="{0BFB128D-A222-4406-B9D5-C308A69A94A7}"/>
              </a:ext>
            </a:extLst>
          </p:cNvPr>
          <p:cNvSpPr txBox="1">
            <a:spLocks noGrp="1"/>
          </p:cNvSpPr>
          <p:nvPr>
            <p:ph type="body" idx="4294967295"/>
          </p:nvPr>
        </p:nvSpPr>
        <p:spPr>
          <a:xfrm>
            <a:off x="7973293" y="2943353"/>
            <a:ext cx="3304925" cy="2847843"/>
          </a:xfrm>
        </p:spPr>
        <p:txBody>
          <a:bodyPr anchorCtr="1"/>
          <a:lstStyle>
            <a:lvl1pPr marL="0" indent="0" algn="ctr">
              <a:buNone/>
              <a:defRPr sz="1400"/>
            </a:lvl1pPr>
          </a:lstStyle>
          <a:p>
            <a:pPr lvl="0"/>
            <a:r>
              <a:rPr lang="en-US"/>
              <a:t>Click to edit Master text styles</a:t>
            </a:r>
          </a:p>
        </p:txBody>
      </p:sp>
      <p:sp>
        <p:nvSpPr>
          <p:cNvPr id="10" name="Date Placeholder 2">
            <a:extLst>
              <a:ext uri="{FF2B5EF4-FFF2-40B4-BE49-F238E27FC236}">
                <a16:creationId xmlns:a16="http://schemas.microsoft.com/office/drawing/2014/main" id="{3F1ACACC-F24D-4521-B646-2FA88D470B75}"/>
              </a:ext>
            </a:extLst>
          </p:cNvPr>
          <p:cNvSpPr txBox="1">
            <a:spLocks noGrp="1"/>
          </p:cNvSpPr>
          <p:nvPr>
            <p:ph type="dt" sz="half" idx="7"/>
          </p:nvPr>
        </p:nvSpPr>
        <p:spPr/>
        <p:txBody>
          <a:bodyPr/>
          <a:lstStyle>
            <a:lvl1pPr>
              <a:defRPr/>
            </a:lvl1pPr>
          </a:lstStyle>
          <a:p>
            <a:pPr lvl="0"/>
            <a:fld id="{38CE578A-3708-484D-8ECD-3A8B6FDF082A}" type="datetime1">
              <a:rPr lang="en-GB"/>
              <a:pPr lvl="0"/>
              <a:t>06/12/2019</a:t>
            </a:fld>
            <a:endParaRPr lang="en-GB"/>
          </a:p>
        </p:txBody>
      </p:sp>
      <p:sp>
        <p:nvSpPr>
          <p:cNvPr id="11" name="Footer Placeholder 3">
            <a:extLst>
              <a:ext uri="{FF2B5EF4-FFF2-40B4-BE49-F238E27FC236}">
                <a16:creationId xmlns:a16="http://schemas.microsoft.com/office/drawing/2014/main" id="{B7A2BA98-7033-4FBC-B3C4-ED4A752DE243}"/>
              </a:ext>
            </a:extLst>
          </p:cNvPr>
          <p:cNvSpPr txBox="1">
            <a:spLocks noGrp="1"/>
          </p:cNvSpPr>
          <p:nvPr>
            <p:ph type="ftr" sz="quarter" idx="9"/>
          </p:nvPr>
        </p:nvSpPr>
        <p:spPr/>
        <p:txBody>
          <a:bodyPr/>
          <a:lstStyle>
            <a:lvl1pPr>
              <a:defRPr/>
            </a:lvl1pPr>
          </a:lstStyle>
          <a:p>
            <a:pPr lvl="0"/>
            <a:endParaRPr lang="en-GB"/>
          </a:p>
        </p:txBody>
      </p:sp>
      <p:sp>
        <p:nvSpPr>
          <p:cNvPr id="12" name="Slide Number Placeholder 4">
            <a:extLst>
              <a:ext uri="{FF2B5EF4-FFF2-40B4-BE49-F238E27FC236}">
                <a16:creationId xmlns:a16="http://schemas.microsoft.com/office/drawing/2014/main" id="{EA6E92A1-AFA6-41B6-8D80-41F44D9ED998}"/>
              </a:ext>
            </a:extLst>
          </p:cNvPr>
          <p:cNvSpPr txBox="1">
            <a:spLocks noGrp="1"/>
          </p:cNvSpPr>
          <p:nvPr>
            <p:ph type="sldNum" sz="quarter" idx="8"/>
          </p:nvPr>
        </p:nvSpPr>
        <p:spPr/>
        <p:txBody>
          <a:bodyPr/>
          <a:lstStyle>
            <a:lvl1pPr>
              <a:defRPr/>
            </a:lvl1pPr>
          </a:lstStyle>
          <a:p>
            <a:pPr lvl="0"/>
            <a:fld id="{A999721E-08C5-4EBB-8789-014203280A22}" type="slidenum">
              <a:t>‹#›</a:t>
            </a:fld>
            <a:endParaRPr lang="en-GB"/>
          </a:p>
        </p:txBody>
      </p:sp>
    </p:spTree>
    <p:extLst>
      <p:ext uri="{BB962C8B-B14F-4D97-AF65-F5344CB8AC3E}">
        <p14:creationId xmlns:p14="http://schemas.microsoft.com/office/powerpoint/2010/main" val="1501900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5" descr="Droplets-HD-Content-R1d.png">
            <a:extLst>
              <a:ext uri="{FF2B5EF4-FFF2-40B4-BE49-F238E27FC236}">
                <a16:creationId xmlns:a16="http://schemas.microsoft.com/office/drawing/2014/main" id="{875F2E68-B825-406A-9DE9-7F5C8BD1F893}"/>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2167E551-7A43-4DA3-839B-CD514806D9D8}"/>
              </a:ext>
            </a:extLst>
          </p:cNvPr>
          <p:cNvSpPr txBox="1">
            <a:spLocks noGrp="1"/>
          </p:cNvSpPr>
          <p:nvPr>
            <p:ph type="title"/>
          </p:nvPr>
        </p:nvSpPr>
        <p:spPr>
          <a:xfrm>
            <a:off x="913778" y="610773"/>
            <a:ext cx="10364449" cy="1603921"/>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868D3411-1D86-41A4-A7C9-81652DA5BC8E}"/>
              </a:ext>
            </a:extLst>
          </p:cNvPr>
          <p:cNvSpPr txBox="1">
            <a:spLocks noGrp="1"/>
          </p:cNvSpPr>
          <p:nvPr>
            <p:ph type="body" idx="4294967295"/>
          </p:nvPr>
        </p:nvSpPr>
        <p:spPr>
          <a:xfrm>
            <a:off x="913778" y="4204822"/>
            <a:ext cx="329641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5" name="Picture Placeholder 2">
            <a:extLst>
              <a:ext uri="{FF2B5EF4-FFF2-40B4-BE49-F238E27FC236}">
                <a16:creationId xmlns:a16="http://schemas.microsoft.com/office/drawing/2014/main" id="{95116FF5-283C-4A6B-B0D5-5A5D68E5FAC9}"/>
              </a:ext>
            </a:extLst>
          </p:cNvPr>
          <p:cNvSpPr txBox="1">
            <a:spLocks noGrp="1"/>
          </p:cNvSpPr>
          <p:nvPr>
            <p:ph type="pic" idx="4294967295"/>
          </p:nvPr>
        </p:nvSpPr>
        <p:spPr>
          <a:xfrm>
            <a:off x="913778" y="2367088"/>
            <a:ext cx="3296412"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6" name="Text Placeholder 3">
            <a:extLst>
              <a:ext uri="{FF2B5EF4-FFF2-40B4-BE49-F238E27FC236}">
                <a16:creationId xmlns:a16="http://schemas.microsoft.com/office/drawing/2014/main" id="{80580010-F15E-4CC2-B4D3-97198C425D83}"/>
              </a:ext>
            </a:extLst>
          </p:cNvPr>
          <p:cNvSpPr txBox="1">
            <a:spLocks noGrp="1"/>
          </p:cNvSpPr>
          <p:nvPr>
            <p:ph type="body" idx="4294967295"/>
          </p:nvPr>
        </p:nvSpPr>
        <p:spPr>
          <a:xfrm>
            <a:off x="913778" y="4781077"/>
            <a:ext cx="3296412" cy="1010119"/>
          </a:xfrm>
        </p:spPr>
        <p:txBody>
          <a:bodyPr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3863E24D-1CE4-4808-92AA-36E5FF4042BE}"/>
              </a:ext>
            </a:extLst>
          </p:cNvPr>
          <p:cNvSpPr txBox="1">
            <a:spLocks noGrp="1"/>
          </p:cNvSpPr>
          <p:nvPr>
            <p:ph type="body" idx="4294967295"/>
          </p:nvPr>
        </p:nvSpPr>
        <p:spPr>
          <a:xfrm>
            <a:off x="4442758" y="4204822"/>
            <a:ext cx="3301825"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8" name="Picture Placeholder 2">
            <a:extLst>
              <a:ext uri="{FF2B5EF4-FFF2-40B4-BE49-F238E27FC236}">
                <a16:creationId xmlns:a16="http://schemas.microsoft.com/office/drawing/2014/main" id="{43D1F323-7D48-4D39-A8B8-8F77F9298397}"/>
              </a:ext>
            </a:extLst>
          </p:cNvPr>
          <p:cNvSpPr txBox="1">
            <a:spLocks noGrp="1"/>
          </p:cNvSpPr>
          <p:nvPr>
            <p:ph type="pic" idx="4294967295"/>
          </p:nvPr>
        </p:nvSpPr>
        <p:spPr>
          <a:xfrm>
            <a:off x="4441350" y="2367088"/>
            <a:ext cx="3303352"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9" name="Text Placeholder 3">
            <a:extLst>
              <a:ext uri="{FF2B5EF4-FFF2-40B4-BE49-F238E27FC236}">
                <a16:creationId xmlns:a16="http://schemas.microsoft.com/office/drawing/2014/main" id="{A77ED2D1-C4D8-4A3B-947E-1765C7F99E86}"/>
              </a:ext>
            </a:extLst>
          </p:cNvPr>
          <p:cNvSpPr txBox="1">
            <a:spLocks noGrp="1"/>
          </p:cNvSpPr>
          <p:nvPr>
            <p:ph type="body" idx="4294967295"/>
          </p:nvPr>
        </p:nvSpPr>
        <p:spPr>
          <a:xfrm>
            <a:off x="4441350" y="4781077"/>
            <a:ext cx="3303352" cy="1010119"/>
          </a:xfrm>
        </p:spPr>
        <p:txBody>
          <a:bodyPr anchorCtr="1"/>
          <a:lstStyle>
            <a:lvl1pPr marL="0" indent="0" algn="ctr">
              <a:buNone/>
              <a:defRPr sz="1400"/>
            </a:lvl1pPr>
          </a:lstStyle>
          <a:p>
            <a:pPr lvl="0"/>
            <a:r>
              <a:rPr lang="en-US"/>
              <a:t>Click to edit Master text styles</a:t>
            </a:r>
          </a:p>
        </p:txBody>
      </p:sp>
      <p:sp>
        <p:nvSpPr>
          <p:cNvPr id="10" name="Text Placeholder 4">
            <a:extLst>
              <a:ext uri="{FF2B5EF4-FFF2-40B4-BE49-F238E27FC236}">
                <a16:creationId xmlns:a16="http://schemas.microsoft.com/office/drawing/2014/main" id="{B4EC01B2-0D05-4CE9-93A8-8C5ED1B9CA70}"/>
              </a:ext>
            </a:extLst>
          </p:cNvPr>
          <p:cNvSpPr txBox="1">
            <a:spLocks noGrp="1"/>
          </p:cNvSpPr>
          <p:nvPr>
            <p:ph type="body" idx="4294967295"/>
          </p:nvPr>
        </p:nvSpPr>
        <p:spPr>
          <a:xfrm>
            <a:off x="7973293" y="4204822"/>
            <a:ext cx="330068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11" name="Picture Placeholder 2">
            <a:extLst>
              <a:ext uri="{FF2B5EF4-FFF2-40B4-BE49-F238E27FC236}">
                <a16:creationId xmlns:a16="http://schemas.microsoft.com/office/drawing/2014/main" id="{3937A290-D436-4577-AFB5-BEC39671719D}"/>
              </a:ext>
            </a:extLst>
          </p:cNvPr>
          <p:cNvSpPr txBox="1">
            <a:spLocks noGrp="1"/>
          </p:cNvSpPr>
          <p:nvPr>
            <p:ph type="pic" idx="4294967295"/>
          </p:nvPr>
        </p:nvSpPr>
        <p:spPr>
          <a:xfrm>
            <a:off x="7973293" y="2367088"/>
            <a:ext cx="3304925"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12" name="Text Placeholder 3">
            <a:extLst>
              <a:ext uri="{FF2B5EF4-FFF2-40B4-BE49-F238E27FC236}">
                <a16:creationId xmlns:a16="http://schemas.microsoft.com/office/drawing/2014/main" id="{2744C008-8ECD-41DF-98F9-9B1C1AE200AB}"/>
              </a:ext>
            </a:extLst>
          </p:cNvPr>
          <p:cNvSpPr txBox="1">
            <a:spLocks noGrp="1"/>
          </p:cNvSpPr>
          <p:nvPr>
            <p:ph type="body" idx="4294967295"/>
          </p:nvPr>
        </p:nvSpPr>
        <p:spPr>
          <a:xfrm>
            <a:off x="7973174" y="4781077"/>
            <a:ext cx="3305053" cy="1010119"/>
          </a:xfrm>
        </p:spPr>
        <p:txBody>
          <a:bodyPr anchorCtr="1"/>
          <a:lstStyle>
            <a:lvl1pPr marL="0" indent="0" algn="ctr">
              <a:buNone/>
              <a:defRPr sz="1400"/>
            </a:lvl1pPr>
          </a:lstStyle>
          <a:p>
            <a:pPr lvl="0"/>
            <a:r>
              <a:rPr lang="en-US"/>
              <a:t>Click to edit Master text styles</a:t>
            </a:r>
          </a:p>
        </p:txBody>
      </p:sp>
      <p:sp>
        <p:nvSpPr>
          <p:cNvPr id="13" name="Date Placeholder 2">
            <a:extLst>
              <a:ext uri="{FF2B5EF4-FFF2-40B4-BE49-F238E27FC236}">
                <a16:creationId xmlns:a16="http://schemas.microsoft.com/office/drawing/2014/main" id="{0AFB10CF-3717-41C2-A4D4-B4E75E4EA02A}"/>
              </a:ext>
            </a:extLst>
          </p:cNvPr>
          <p:cNvSpPr txBox="1">
            <a:spLocks noGrp="1"/>
          </p:cNvSpPr>
          <p:nvPr>
            <p:ph type="dt" sz="half" idx="7"/>
          </p:nvPr>
        </p:nvSpPr>
        <p:spPr/>
        <p:txBody>
          <a:bodyPr/>
          <a:lstStyle>
            <a:lvl1pPr>
              <a:defRPr/>
            </a:lvl1pPr>
          </a:lstStyle>
          <a:p>
            <a:pPr lvl="0"/>
            <a:fld id="{B8D75FCD-215A-4879-B19F-3D77E4A19268}" type="datetime1">
              <a:rPr lang="en-GB"/>
              <a:pPr lvl="0"/>
              <a:t>06/12/2019</a:t>
            </a:fld>
            <a:endParaRPr lang="en-GB"/>
          </a:p>
        </p:txBody>
      </p:sp>
      <p:sp>
        <p:nvSpPr>
          <p:cNvPr id="14" name="Footer Placeholder 3">
            <a:extLst>
              <a:ext uri="{FF2B5EF4-FFF2-40B4-BE49-F238E27FC236}">
                <a16:creationId xmlns:a16="http://schemas.microsoft.com/office/drawing/2014/main" id="{BD6A6594-8DC6-499B-8149-7D6896A2907F}"/>
              </a:ext>
            </a:extLst>
          </p:cNvPr>
          <p:cNvSpPr txBox="1">
            <a:spLocks noGrp="1"/>
          </p:cNvSpPr>
          <p:nvPr>
            <p:ph type="ftr" sz="quarter" idx="9"/>
          </p:nvPr>
        </p:nvSpPr>
        <p:spPr/>
        <p:txBody>
          <a:bodyPr/>
          <a:lstStyle>
            <a:lvl1pPr>
              <a:defRPr/>
            </a:lvl1pPr>
          </a:lstStyle>
          <a:p>
            <a:pPr lvl="0"/>
            <a:endParaRPr lang="en-GB"/>
          </a:p>
        </p:txBody>
      </p:sp>
      <p:sp>
        <p:nvSpPr>
          <p:cNvPr id="15" name="Slide Number Placeholder 4">
            <a:extLst>
              <a:ext uri="{FF2B5EF4-FFF2-40B4-BE49-F238E27FC236}">
                <a16:creationId xmlns:a16="http://schemas.microsoft.com/office/drawing/2014/main" id="{9BE4E142-24B3-4ACB-80BE-5553B98B62DD}"/>
              </a:ext>
            </a:extLst>
          </p:cNvPr>
          <p:cNvSpPr txBox="1">
            <a:spLocks noGrp="1"/>
          </p:cNvSpPr>
          <p:nvPr>
            <p:ph type="sldNum" sz="quarter" idx="8"/>
          </p:nvPr>
        </p:nvSpPr>
        <p:spPr/>
        <p:txBody>
          <a:bodyPr/>
          <a:lstStyle>
            <a:lvl1pPr>
              <a:defRPr/>
            </a:lvl1pPr>
          </a:lstStyle>
          <a:p>
            <a:pPr lvl="0"/>
            <a:fld id="{614E8C09-9508-4EDD-9F7C-3AE1064BCE96}" type="slidenum">
              <a:t>‹#›</a:t>
            </a:fld>
            <a:endParaRPr lang="en-GB"/>
          </a:p>
        </p:txBody>
      </p:sp>
    </p:spTree>
    <p:extLst>
      <p:ext uri="{BB962C8B-B14F-4D97-AF65-F5344CB8AC3E}">
        <p14:creationId xmlns:p14="http://schemas.microsoft.com/office/powerpoint/2010/main" val="1968047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AF1CE043-7787-49CD-8623-2217D2420DF5}"/>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9A1DD1C-BFEC-432D-A919-776034D9BD2A}"/>
              </a:ext>
            </a:extLst>
          </p:cNvPr>
          <p:cNvSpPr txBox="1">
            <a:spLocks noGrp="1"/>
          </p:cNvSpPr>
          <p:nvPr>
            <p:ph type="title"/>
          </p:nvPr>
        </p:nvSpPr>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DE7AC05C-E60C-4C8F-AD07-B8691D1C2CD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9CE7B984-962E-4CA7-AD06-71530607C115}"/>
              </a:ext>
            </a:extLst>
          </p:cNvPr>
          <p:cNvSpPr txBox="1">
            <a:spLocks noGrp="1"/>
          </p:cNvSpPr>
          <p:nvPr>
            <p:ph type="dt" sz="half" idx="7"/>
          </p:nvPr>
        </p:nvSpPr>
        <p:spPr/>
        <p:txBody>
          <a:bodyPr/>
          <a:lstStyle>
            <a:lvl1pPr>
              <a:defRPr/>
            </a:lvl1pPr>
          </a:lstStyle>
          <a:p>
            <a:pPr lvl="0"/>
            <a:fld id="{F4B71800-F1D7-4772-BC74-C2672069CD7E}" type="datetime1">
              <a:rPr lang="en-GB"/>
              <a:pPr lvl="0"/>
              <a:t>06/12/2019</a:t>
            </a:fld>
            <a:endParaRPr lang="en-GB"/>
          </a:p>
        </p:txBody>
      </p:sp>
      <p:sp>
        <p:nvSpPr>
          <p:cNvPr id="6" name="Footer Placeholder 4">
            <a:extLst>
              <a:ext uri="{FF2B5EF4-FFF2-40B4-BE49-F238E27FC236}">
                <a16:creationId xmlns:a16="http://schemas.microsoft.com/office/drawing/2014/main" id="{5FCF09A7-540A-4652-918F-8A056395DCD7}"/>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503DB3F-1DB7-49C2-ADD5-5F9A01BCD685}"/>
              </a:ext>
            </a:extLst>
          </p:cNvPr>
          <p:cNvSpPr txBox="1">
            <a:spLocks noGrp="1"/>
          </p:cNvSpPr>
          <p:nvPr>
            <p:ph type="sldNum" sz="quarter" idx="8"/>
          </p:nvPr>
        </p:nvSpPr>
        <p:spPr/>
        <p:txBody>
          <a:bodyPr/>
          <a:lstStyle>
            <a:lvl1pPr>
              <a:defRPr/>
            </a:lvl1pPr>
          </a:lstStyle>
          <a:p>
            <a:pPr lvl="0"/>
            <a:fld id="{CEDF9D8D-8AF7-4B0B-A3B1-DEB93E3219EF}" type="slidenum">
              <a:t>‹#›</a:t>
            </a:fld>
            <a:endParaRPr lang="en-GB"/>
          </a:p>
        </p:txBody>
      </p:sp>
    </p:spTree>
    <p:extLst>
      <p:ext uri="{BB962C8B-B14F-4D97-AF65-F5344CB8AC3E}">
        <p14:creationId xmlns:p14="http://schemas.microsoft.com/office/powerpoint/2010/main" val="3111754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0964A1EE-DBE8-4FEF-B386-547ED8622CC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Vertical Title 1">
            <a:extLst>
              <a:ext uri="{FF2B5EF4-FFF2-40B4-BE49-F238E27FC236}">
                <a16:creationId xmlns:a16="http://schemas.microsoft.com/office/drawing/2014/main" id="{BE3D9A99-097D-4E44-BF39-C4B1060B5AA1}"/>
              </a:ext>
            </a:extLst>
          </p:cNvPr>
          <p:cNvSpPr txBox="1">
            <a:spLocks noGrp="1"/>
          </p:cNvSpPr>
          <p:nvPr>
            <p:ph type="title" orient="vert"/>
          </p:nvPr>
        </p:nvSpPr>
        <p:spPr>
          <a:xfrm>
            <a:off x="8724903" y="609603"/>
            <a:ext cx="2553324" cy="5181603"/>
          </a:xfrm>
        </p:spPr>
        <p:txBody>
          <a:bodyPr vert="eaVert" anchorCtr="0"/>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BFD30E20-A544-4A97-A4CC-7E6F3237BA04}"/>
              </a:ext>
            </a:extLst>
          </p:cNvPr>
          <p:cNvSpPr txBox="1">
            <a:spLocks noGrp="1"/>
          </p:cNvSpPr>
          <p:nvPr>
            <p:ph type="body" orient="vert" idx="1"/>
          </p:nvPr>
        </p:nvSpPr>
        <p:spPr>
          <a:xfrm>
            <a:off x="913778" y="609603"/>
            <a:ext cx="7658721"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2ED9CDC5-AB22-4C63-AF11-BC24F3B98BAF}"/>
              </a:ext>
            </a:extLst>
          </p:cNvPr>
          <p:cNvSpPr txBox="1">
            <a:spLocks noGrp="1"/>
          </p:cNvSpPr>
          <p:nvPr>
            <p:ph type="dt" sz="half" idx="7"/>
          </p:nvPr>
        </p:nvSpPr>
        <p:spPr/>
        <p:txBody>
          <a:bodyPr/>
          <a:lstStyle>
            <a:lvl1pPr>
              <a:defRPr/>
            </a:lvl1pPr>
          </a:lstStyle>
          <a:p>
            <a:pPr lvl="0"/>
            <a:fld id="{CD11C7DC-606C-4ED4-BC9A-ABF2601BABEA}" type="datetime1">
              <a:rPr lang="en-GB"/>
              <a:pPr lvl="0"/>
              <a:t>06/12/2019</a:t>
            </a:fld>
            <a:endParaRPr lang="en-GB"/>
          </a:p>
        </p:txBody>
      </p:sp>
      <p:sp>
        <p:nvSpPr>
          <p:cNvPr id="6" name="Footer Placeholder 4">
            <a:extLst>
              <a:ext uri="{FF2B5EF4-FFF2-40B4-BE49-F238E27FC236}">
                <a16:creationId xmlns:a16="http://schemas.microsoft.com/office/drawing/2014/main" id="{25FCA1D9-A044-4CD8-AE11-34821D6F130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E943AD1-2C83-4A7A-BFC7-A6A6AA384FB2}"/>
              </a:ext>
            </a:extLst>
          </p:cNvPr>
          <p:cNvSpPr txBox="1">
            <a:spLocks noGrp="1"/>
          </p:cNvSpPr>
          <p:nvPr>
            <p:ph type="sldNum" sz="quarter" idx="8"/>
          </p:nvPr>
        </p:nvSpPr>
        <p:spPr/>
        <p:txBody>
          <a:bodyPr/>
          <a:lstStyle>
            <a:lvl1pPr>
              <a:defRPr/>
            </a:lvl1pPr>
          </a:lstStyle>
          <a:p>
            <a:pPr lvl="0"/>
            <a:fld id="{FE929CE5-7227-417B-8327-090BEBAFAE0A}" type="slidenum">
              <a:t>‹#›</a:t>
            </a:fld>
            <a:endParaRPr lang="en-GB"/>
          </a:p>
        </p:txBody>
      </p:sp>
    </p:spTree>
    <p:extLst>
      <p:ext uri="{BB962C8B-B14F-4D97-AF65-F5344CB8AC3E}">
        <p14:creationId xmlns:p14="http://schemas.microsoft.com/office/powerpoint/2010/main" val="26526343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1F070-5194-44B3-A440-63C8F443564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4ECB25F-9DB0-43F3-93FE-6C93688F65D0}"/>
              </a:ext>
            </a:extLst>
          </p:cNvPr>
          <p:cNvSpPr txBox="1">
            <a:spLocks noGrp="1"/>
          </p:cNvSpPr>
          <p:nvPr>
            <p:ph idx="1"/>
          </p:nvPr>
        </p:nvSpPr>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C478B8-8922-4FC9-BE14-F4C12C3E7070}"/>
              </a:ext>
            </a:extLst>
          </p:cNvPr>
          <p:cNvSpPr txBox="1">
            <a:spLocks noGrp="1"/>
          </p:cNvSpPr>
          <p:nvPr>
            <p:ph type="dt" sz="half" idx="7"/>
          </p:nvPr>
        </p:nvSpPr>
        <p:spPr/>
        <p:txBody>
          <a:bodyPr/>
          <a:lstStyle>
            <a:lvl1pPr>
              <a:defRPr/>
            </a:lvl1pPr>
          </a:lstStyle>
          <a:p>
            <a:pPr lvl="0"/>
            <a:fld id="{3A690208-C82A-49B5-A07E-8AFD1B23437D}" type="datetime1">
              <a:rPr lang="en-GB"/>
              <a:pPr lvl="0"/>
              <a:t>06/12/2019</a:t>
            </a:fld>
            <a:endParaRPr lang="en-GB"/>
          </a:p>
        </p:txBody>
      </p:sp>
      <p:sp>
        <p:nvSpPr>
          <p:cNvPr id="5" name="Footer Placeholder 4">
            <a:extLst>
              <a:ext uri="{FF2B5EF4-FFF2-40B4-BE49-F238E27FC236}">
                <a16:creationId xmlns:a16="http://schemas.microsoft.com/office/drawing/2014/main" id="{CDA94102-6E25-4ED3-80C9-9B1179E23FD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33DE778-F24A-4DD0-BEDC-8E8877334848}"/>
              </a:ext>
            </a:extLst>
          </p:cNvPr>
          <p:cNvSpPr txBox="1">
            <a:spLocks noGrp="1"/>
          </p:cNvSpPr>
          <p:nvPr>
            <p:ph type="sldNum" sz="quarter" idx="8"/>
          </p:nvPr>
        </p:nvSpPr>
        <p:spPr/>
        <p:txBody>
          <a:bodyPr/>
          <a:lstStyle>
            <a:lvl1pPr>
              <a:defRPr/>
            </a:lvl1pPr>
          </a:lstStyle>
          <a:p>
            <a:pPr lvl="0"/>
            <a:fld id="{50F55010-3CF2-43E5-88A6-750CFDCB2036}" type="slidenum">
              <a:t>‹#›</a:t>
            </a:fld>
            <a:endParaRPr lang="en-GB"/>
          </a:p>
        </p:txBody>
      </p:sp>
    </p:spTree>
    <p:extLst>
      <p:ext uri="{BB962C8B-B14F-4D97-AF65-F5344CB8AC3E}">
        <p14:creationId xmlns:p14="http://schemas.microsoft.com/office/powerpoint/2010/main" val="46721833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CBECF5"/>
            </a:gs>
            <a:gs pos="100000">
              <a:srgbClr val="73ABDC"/>
            </a:gs>
          </a:gsLst>
          <a:lin ang="5400000"/>
        </a:grad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7922A045-F6B7-4B8E-B717-794D07725F2B}"/>
              </a:ext>
            </a:extLst>
          </p:cNvPr>
          <p:cNvPicPr>
            <a:picLocks noChangeAspect="1"/>
          </p:cNvPicPr>
          <p:nvPr/>
        </p:nvPicPr>
        <p:blipFill>
          <a:blip r:embed="rId20">
            <a:alphaModFix amt="70000"/>
          </a:blip>
          <a:srcRect/>
          <a:stretch>
            <a:fillRect/>
          </a:stretch>
        </p:blipFill>
        <p:spPr>
          <a:xfrm>
            <a:off x="0" y="0"/>
            <a:ext cx="12192006" cy="6858000"/>
          </a:xfrm>
          <a:prstGeom prst="rect">
            <a:avLst/>
          </a:prstGeom>
          <a:noFill/>
          <a:ln cap="flat">
            <a:noFill/>
          </a:ln>
        </p:spPr>
      </p:pic>
      <p:sp>
        <p:nvSpPr>
          <p:cNvPr id="3" name="Title Placeholder 1">
            <a:extLst>
              <a:ext uri="{FF2B5EF4-FFF2-40B4-BE49-F238E27FC236}">
                <a16:creationId xmlns:a16="http://schemas.microsoft.com/office/drawing/2014/main" id="{0D44A89C-E33F-4508-AD26-515C4315ECFD}"/>
              </a:ext>
            </a:extLst>
          </p:cNvPr>
          <p:cNvSpPr txBox="1">
            <a:spLocks noGrp="1"/>
          </p:cNvSpPr>
          <p:nvPr>
            <p:ph type="title"/>
          </p:nvPr>
        </p:nvSpPr>
        <p:spPr>
          <a:xfrm>
            <a:off x="913778" y="618518"/>
            <a:ext cx="10364449" cy="1596176"/>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5D446139-9E07-41E9-816A-B38B6F0619E4}"/>
              </a:ext>
            </a:extLst>
          </p:cNvPr>
          <p:cNvSpPr txBox="1">
            <a:spLocks noGrp="1"/>
          </p:cNvSpPr>
          <p:nvPr>
            <p:ph type="body" idx="1"/>
          </p:nvPr>
        </p:nvSpPr>
        <p:spPr>
          <a:xfrm>
            <a:off x="913778" y="2367088"/>
            <a:ext cx="10364449" cy="342410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71C567DC-71A9-492E-9152-3BDC73184345}"/>
              </a:ext>
            </a:extLst>
          </p:cNvPr>
          <p:cNvSpPr txBox="1">
            <a:spLocks noGrp="1"/>
          </p:cNvSpPr>
          <p:nvPr>
            <p:ph type="dt" sz="half" idx="2"/>
          </p:nvPr>
        </p:nvSpPr>
        <p:spPr>
          <a:xfrm>
            <a:off x="7678738"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fld id="{33C6C91A-D23C-4AA7-9053-0C012F3D2F3F}" type="datetime1">
              <a:rPr lang="en-GB"/>
              <a:pPr lvl="0"/>
              <a:t>06/12/2019</a:t>
            </a:fld>
            <a:endParaRPr lang="en-GB"/>
          </a:p>
        </p:txBody>
      </p:sp>
      <p:sp>
        <p:nvSpPr>
          <p:cNvPr id="6" name="Footer Placeholder 4">
            <a:extLst>
              <a:ext uri="{FF2B5EF4-FFF2-40B4-BE49-F238E27FC236}">
                <a16:creationId xmlns:a16="http://schemas.microsoft.com/office/drawing/2014/main" id="{F5C29C07-DE96-42E0-B981-E5E7C21058F7}"/>
              </a:ext>
            </a:extLst>
          </p:cNvPr>
          <p:cNvSpPr txBox="1">
            <a:spLocks noGrp="1"/>
          </p:cNvSpPr>
          <p:nvPr>
            <p:ph type="ftr" sz="quarter" idx="3"/>
          </p:nvPr>
        </p:nvSpPr>
        <p:spPr>
          <a:xfrm>
            <a:off x="913778" y="5883277"/>
            <a:ext cx="6672888"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endParaRPr lang="en-GB"/>
          </a:p>
        </p:txBody>
      </p:sp>
      <p:sp>
        <p:nvSpPr>
          <p:cNvPr id="7" name="Slide Number Placeholder 5">
            <a:extLst>
              <a:ext uri="{FF2B5EF4-FFF2-40B4-BE49-F238E27FC236}">
                <a16:creationId xmlns:a16="http://schemas.microsoft.com/office/drawing/2014/main" id="{E12E16FD-C40D-4642-AD46-939AD2A3E9A0}"/>
              </a:ext>
            </a:extLst>
          </p:cNvPr>
          <p:cNvSpPr txBox="1">
            <a:spLocks noGrp="1"/>
          </p:cNvSpPr>
          <p:nvPr>
            <p:ph type="sldNum" sz="quarter" idx="4"/>
          </p:nvPr>
        </p:nvSpPr>
        <p:spPr>
          <a:xfrm>
            <a:off x="10514008" y="5883277"/>
            <a:ext cx="764218"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fld id="{888A17BC-6117-40B5-9A80-B6B1566D1CF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ctr" defTabSz="914400" rtl="0" fontAlgn="auto" hangingPunct="1">
        <a:lnSpc>
          <a:spcPct val="90000"/>
        </a:lnSpc>
        <a:spcBef>
          <a:spcPts val="0"/>
        </a:spcBef>
        <a:spcAft>
          <a:spcPts val="0"/>
        </a:spcAft>
        <a:buNone/>
        <a:tabLst/>
        <a:defRPr lang="en-US" sz="3600" b="0" i="0" u="none" strike="noStrike" kern="1200" cap="all" spc="0" baseline="0">
          <a:solidFill>
            <a:srgbClr val="000000"/>
          </a:solidFill>
          <a:uFillTx/>
          <a:latin typeface="Tw Cen MT"/>
        </a:defRPr>
      </a:lvl1pPr>
    </p:titleStyle>
    <p:bodyStyle>
      <a:lvl1pPr marL="228600" marR="0" lvl="0" indent="-228600" algn="l" defTabSz="914400" rtl="0" fontAlgn="auto" hangingPunct="1">
        <a:lnSpc>
          <a:spcPct val="120000"/>
        </a:lnSpc>
        <a:spcBef>
          <a:spcPts val="1000"/>
        </a:spcBef>
        <a:spcAft>
          <a:spcPts val="0"/>
        </a:spcAft>
        <a:buClr>
          <a:srgbClr val="000000"/>
        </a:buClr>
        <a:buSzPct val="100000"/>
        <a:buFont typeface="Arial" pitchFamily="34"/>
        <a:buChar char="•"/>
        <a:tabLst/>
        <a:defRPr lang="en-US" sz="2000" b="0" i="0" u="none" strike="noStrike" kern="1200" cap="all" spc="0" baseline="0">
          <a:solidFill>
            <a:srgbClr val="000000"/>
          </a:solidFill>
          <a:uFillTx/>
          <a:latin typeface="Tw Cen MT"/>
        </a:defRPr>
      </a:lvl1pPr>
      <a:lvl2pPr marL="685800" marR="0" lvl="1"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800" b="0" i="0" u="none" strike="noStrike" kern="1200" cap="all" spc="0" baseline="0">
          <a:solidFill>
            <a:srgbClr val="000000"/>
          </a:solidFill>
          <a:uFillTx/>
          <a:latin typeface="Tw Cen MT"/>
        </a:defRPr>
      </a:lvl2pPr>
      <a:lvl3pPr marL="1143000" marR="0" lvl="2"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600" b="0" i="0" u="none" strike="noStrike" kern="1200" cap="all" spc="0" baseline="0">
          <a:solidFill>
            <a:srgbClr val="000000"/>
          </a:solidFill>
          <a:uFillTx/>
          <a:latin typeface="Tw Cen MT"/>
        </a:defRPr>
      </a:lvl3pPr>
      <a:lvl4pPr marL="1600200" marR="0" lvl="3"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4pPr>
      <a:lvl5pPr marL="2057400" marR="0" lvl="4"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gradFill>
          <a:gsLst>
            <a:gs pos="0">
              <a:srgbClr val="FFFFFF"/>
            </a:gs>
            <a:gs pos="100000">
              <a:srgbClr val="B8B8B8"/>
            </a:gs>
          </a:gsLst>
          <a:lin ang="5400000"/>
        </a:gradFill>
        <a:effectLst/>
      </p:bgPr>
    </p:bg>
    <p:spTree>
      <p:nvGrpSpPr>
        <p:cNvPr id="1" name=""/>
        <p:cNvGrpSpPr/>
        <p:nvPr/>
      </p:nvGrpSpPr>
      <p:grpSpPr>
        <a:xfrm>
          <a:off x="0" y="0"/>
          <a:ext cx="0" cy="0"/>
          <a:chOff x="0" y="0"/>
          <a:chExt cx="0" cy="0"/>
        </a:xfrm>
      </p:grpSpPr>
      <p:pic>
        <p:nvPicPr>
          <p:cNvPr id="2" name="Graphic 6" descr="Meeting">
            <a:extLst>
              <a:ext uri="{FF2B5EF4-FFF2-40B4-BE49-F238E27FC236}">
                <a16:creationId xmlns:a16="http://schemas.microsoft.com/office/drawing/2014/main" id="{E8AFC1D3-ED5B-4320-99AD-85CCBFD044D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96230" y="957486"/>
            <a:ext cx="4935126" cy="4935126"/>
          </a:xfrm>
          <a:prstGeom prst="rect">
            <a:avLst/>
          </a:prstGeom>
          <a:noFill/>
          <a:ln w="82552" cap="sq">
            <a:solidFill>
              <a:srgbClr val="EAEAEA"/>
            </a:solidFill>
            <a:prstDash val="solid"/>
            <a:miter/>
          </a:ln>
        </p:spPr>
      </p:pic>
      <p:sp>
        <p:nvSpPr>
          <p:cNvPr id="3" name="Title 1">
            <a:extLst>
              <a:ext uri="{FF2B5EF4-FFF2-40B4-BE49-F238E27FC236}">
                <a16:creationId xmlns:a16="http://schemas.microsoft.com/office/drawing/2014/main" id="{547D05B1-20DF-4B66-A3BE-E33E6FADB043}"/>
              </a:ext>
            </a:extLst>
          </p:cNvPr>
          <p:cNvSpPr txBox="1">
            <a:spLocks noGrp="1"/>
          </p:cNvSpPr>
          <p:nvPr>
            <p:ph type="ctrTitle"/>
          </p:nvPr>
        </p:nvSpPr>
        <p:spPr>
          <a:xfrm>
            <a:off x="960120" y="957486"/>
            <a:ext cx="4175470" cy="3131911"/>
          </a:xfrm>
        </p:spPr>
        <p:txBody>
          <a:bodyPr/>
          <a:lstStyle/>
          <a:p>
            <a:pPr lvl="0"/>
            <a:r>
              <a:rPr lang="en-GB"/>
              <a:t>PROJECT MANAGEMENT</a:t>
            </a:r>
          </a:p>
        </p:txBody>
      </p:sp>
      <p:sp>
        <p:nvSpPr>
          <p:cNvPr id="4" name="Subtitle 2">
            <a:extLst>
              <a:ext uri="{FF2B5EF4-FFF2-40B4-BE49-F238E27FC236}">
                <a16:creationId xmlns:a16="http://schemas.microsoft.com/office/drawing/2014/main" id="{3D3681A9-34D7-4243-8006-212CECA06974}"/>
              </a:ext>
            </a:extLst>
          </p:cNvPr>
          <p:cNvSpPr txBox="1">
            <a:spLocks noGrp="1"/>
          </p:cNvSpPr>
          <p:nvPr>
            <p:ph type="subTitle" idx="1"/>
          </p:nvPr>
        </p:nvSpPr>
        <p:spPr>
          <a:xfrm>
            <a:off x="960120" y="4165604"/>
            <a:ext cx="4192560" cy="1727018"/>
          </a:xfrm>
        </p:spPr>
        <p:txBody>
          <a:bodyPr/>
          <a:lstStyle/>
          <a:p>
            <a:pPr lvl="0">
              <a:lnSpc>
                <a:spcPct val="110000"/>
              </a:lnSpc>
            </a:pPr>
            <a:endParaRPr lang="en-GB"/>
          </a:p>
          <a:p>
            <a:pPr lvl="0">
              <a:lnSpc>
                <a:spcPct val="110000"/>
              </a:lnSpc>
            </a:pPr>
            <a:endParaRPr lang="en-GB"/>
          </a:p>
          <a:p>
            <a:pPr lvl="0">
              <a:lnSpc>
                <a:spcPct val="110000"/>
              </a:lnSpc>
            </a:pPr>
            <a:r>
              <a:rPr lang="en-GB" sz="3600">
                <a:solidFill>
                  <a:srgbClr val="00B0F0"/>
                </a:solidFill>
              </a:rPr>
              <a:t>LISA ROY    1804811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E4E05-ADBD-4C52-817E-BD22CA410A9D}"/>
              </a:ext>
            </a:extLst>
          </p:cNvPr>
          <p:cNvSpPr txBox="1">
            <a:spLocks noGrp="1"/>
          </p:cNvSpPr>
          <p:nvPr>
            <p:ph type="title"/>
          </p:nvPr>
        </p:nvSpPr>
        <p:spPr/>
        <p:txBody>
          <a:bodyPr/>
          <a:lstStyle/>
          <a:p>
            <a:pPr lvl="0"/>
            <a:r>
              <a:rPr lang="en-GB">
                <a:solidFill>
                  <a:srgbClr val="00B0F0"/>
                </a:solidFill>
              </a:rPr>
              <a:t>               </a:t>
            </a:r>
            <a:r>
              <a:rPr lang="en-GB">
                <a:solidFill>
                  <a:srgbClr val="0070C0"/>
                </a:solidFill>
              </a:rPr>
              <a:t>WHAT IS PROJECT MANAGEMENT?</a:t>
            </a:r>
          </a:p>
        </p:txBody>
      </p:sp>
      <p:sp>
        <p:nvSpPr>
          <p:cNvPr id="3" name="Content Placeholder 2">
            <a:extLst>
              <a:ext uri="{FF2B5EF4-FFF2-40B4-BE49-F238E27FC236}">
                <a16:creationId xmlns:a16="http://schemas.microsoft.com/office/drawing/2014/main" id="{E889878C-CEA7-49E3-A824-D2BFA4F97061}"/>
              </a:ext>
            </a:extLst>
          </p:cNvPr>
          <p:cNvSpPr txBox="1">
            <a:spLocks noGrp="1"/>
          </p:cNvSpPr>
          <p:nvPr>
            <p:ph idx="1"/>
          </p:nvPr>
        </p:nvSpPr>
        <p:spPr/>
        <p:txBody>
          <a:bodyPr/>
          <a:lstStyle/>
          <a:p>
            <a:pPr lvl="0"/>
            <a:r>
              <a:rPr lang="en-US"/>
              <a:t>Project management is the application of processes, methods, skills, knowledge and experience to achieve specific project objectives according to the project acceptance criteria within agreed parameters. Project management has final deliverables that are constrained to a finite timescale and budget. (apm.2019) </a:t>
            </a:r>
          </a:p>
          <a:p>
            <a:pPr lvl="0"/>
            <a:endParaRPr lang="en-US"/>
          </a:p>
          <a:p>
            <a:pPr lvl="0"/>
            <a:r>
              <a:rPr lang="en-US"/>
              <a:t>Project management,  is the application of knowledge, skills, tools, and techniques to project activities to meet the project requirements. (what is project management, 2019?)</a:t>
            </a:r>
            <a:endParaRPr lang="en-GB"/>
          </a:p>
        </p:txBody>
      </p:sp>
      <p:sp>
        <p:nvSpPr>
          <p:cNvPr id="4" name="Rectangle: Rounded Corners 4">
            <a:extLst>
              <a:ext uri="{FF2B5EF4-FFF2-40B4-BE49-F238E27FC236}">
                <a16:creationId xmlns:a16="http://schemas.microsoft.com/office/drawing/2014/main" id="{BA4C1D6E-ED71-4F78-BB41-A499645A294A}"/>
              </a:ext>
            </a:extLst>
          </p:cNvPr>
          <p:cNvSpPr/>
          <p:nvPr/>
        </p:nvSpPr>
        <p:spPr>
          <a:xfrm>
            <a:off x="714375" y="2214695"/>
            <a:ext cx="10858500" cy="208584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noFill/>
          <a:ln w="15873" cap="flat">
            <a:solidFill>
              <a:srgbClr val="1A387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 name="Rectangle: Rounded Corners 5">
            <a:extLst>
              <a:ext uri="{FF2B5EF4-FFF2-40B4-BE49-F238E27FC236}">
                <a16:creationId xmlns:a16="http://schemas.microsoft.com/office/drawing/2014/main" id="{F486F404-41C5-4FE2-988F-0C16D703EB85}"/>
              </a:ext>
            </a:extLst>
          </p:cNvPr>
          <p:cNvSpPr/>
          <p:nvPr/>
        </p:nvSpPr>
        <p:spPr>
          <a:xfrm>
            <a:off x="714375" y="4452935"/>
            <a:ext cx="10858500" cy="1786545"/>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noFill/>
          <a:ln w="15873" cap="flat">
            <a:solidFill>
              <a:srgbClr val="1A387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pic>
        <p:nvPicPr>
          <p:cNvPr id="6" name="Picture 2" descr="Image result for what is project management">
            <a:extLst>
              <a:ext uri="{FF2B5EF4-FFF2-40B4-BE49-F238E27FC236}">
                <a16:creationId xmlns:a16="http://schemas.microsoft.com/office/drawing/2014/main" id="{32517050-D449-4DAE-8726-11838AD26405}"/>
              </a:ext>
            </a:extLst>
          </p:cNvPr>
          <p:cNvPicPr>
            <a:picLocks noChangeAspect="1"/>
          </p:cNvPicPr>
          <p:nvPr/>
        </p:nvPicPr>
        <p:blipFill>
          <a:blip r:embed="rId3"/>
          <a:srcRect/>
          <a:stretch>
            <a:fillRect/>
          </a:stretch>
        </p:blipFill>
        <p:spPr>
          <a:xfrm>
            <a:off x="0" y="0"/>
            <a:ext cx="3114674" cy="2085846"/>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72C9F-91C7-4488-922A-216EF4F987EE}"/>
              </a:ext>
            </a:extLst>
          </p:cNvPr>
          <p:cNvSpPr txBox="1">
            <a:spLocks noGrp="1"/>
          </p:cNvSpPr>
          <p:nvPr>
            <p:ph type="title"/>
          </p:nvPr>
        </p:nvSpPr>
        <p:spPr>
          <a:xfrm>
            <a:off x="913778" y="513645"/>
            <a:ext cx="6287121" cy="1701049"/>
          </a:xfrm>
        </p:spPr>
        <p:txBody>
          <a:bodyPr/>
          <a:lstStyle/>
          <a:p>
            <a:pPr lvl="0"/>
            <a:r>
              <a:rPr lang="en-GB">
                <a:solidFill>
                  <a:srgbClr val="0070C0"/>
                </a:solidFill>
              </a:rPr>
              <a:t>WHAT is </a:t>
            </a:r>
            <a:r>
              <a:rPr lang="en-GB">
                <a:solidFill>
                  <a:srgbClr val="FF0000"/>
                </a:solidFill>
              </a:rPr>
              <a:t>my</a:t>
            </a:r>
            <a:r>
              <a:rPr lang="en-GB">
                <a:solidFill>
                  <a:srgbClr val="00B0F0"/>
                </a:solidFill>
              </a:rPr>
              <a:t> </a:t>
            </a:r>
            <a:r>
              <a:rPr lang="en-GB">
                <a:solidFill>
                  <a:srgbClr val="0070C0"/>
                </a:solidFill>
              </a:rPr>
              <a:t>definition</a:t>
            </a:r>
            <a:br>
              <a:rPr lang="en-GB">
                <a:solidFill>
                  <a:srgbClr val="0070C0"/>
                </a:solidFill>
              </a:rPr>
            </a:br>
            <a:r>
              <a:rPr lang="en-GB">
                <a:solidFill>
                  <a:srgbClr val="0070C0"/>
                </a:solidFill>
              </a:rPr>
              <a:t>of project management?</a:t>
            </a:r>
          </a:p>
        </p:txBody>
      </p:sp>
      <p:sp>
        <p:nvSpPr>
          <p:cNvPr id="3" name="Content Placeholder 2">
            <a:extLst>
              <a:ext uri="{FF2B5EF4-FFF2-40B4-BE49-F238E27FC236}">
                <a16:creationId xmlns:a16="http://schemas.microsoft.com/office/drawing/2014/main" id="{C9114C30-FB46-45AD-873A-0FEC5F3DCB19}"/>
              </a:ext>
            </a:extLst>
          </p:cNvPr>
          <p:cNvSpPr txBox="1">
            <a:spLocks noGrp="1"/>
          </p:cNvSpPr>
          <p:nvPr>
            <p:ph idx="1"/>
          </p:nvPr>
        </p:nvSpPr>
        <p:spPr>
          <a:xfrm>
            <a:off x="1099730" y="1981486"/>
            <a:ext cx="4753243" cy="2012996"/>
          </a:xfrm>
        </p:spPr>
        <p:txBody>
          <a:bodyPr/>
          <a:lstStyle/>
          <a:p>
            <a:pPr lvl="0"/>
            <a:r>
              <a:rPr lang="en-GB"/>
              <a:t>From my own research and in my own words this is my definition of project management….</a:t>
            </a:r>
          </a:p>
        </p:txBody>
      </p:sp>
      <p:sp>
        <p:nvSpPr>
          <p:cNvPr id="4" name="TextBox 3">
            <a:extLst>
              <a:ext uri="{FF2B5EF4-FFF2-40B4-BE49-F238E27FC236}">
                <a16:creationId xmlns:a16="http://schemas.microsoft.com/office/drawing/2014/main" id="{BE7E19FB-98BA-4856-95C2-8FEBC5BDB0E8}"/>
              </a:ext>
            </a:extLst>
          </p:cNvPr>
          <p:cNvSpPr txBox="1"/>
          <p:nvPr/>
        </p:nvSpPr>
        <p:spPr>
          <a:xfrm>
            <a:off x="1514475" y="4643304"/>
            <a:ext cx="9381067" cy="1200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PROJECT MANAGEMENT IS A TEAM OF PEOPLE BROUGHT TOGETHER AND LED BY A GOOD PROJECT MANAGER TO COMPLETE A TASK EFFICIENTLY, IN THE ALLOTTED TIME AND WITHIN THE BUDGET. I THINK THAT THE CHOICE OF PROJECT MANAGER IS KEY TO THE OUTCOME OF THE PROJECT.</a:t>
            </a:r>
          </a:p>
        </p:txBody>
      </p:sp>
      <p:sp>
        <p:nvSpPr>
          <p:cNvPr id="5" name="Rectangle: Rounded Corners 6">
            <a:extLst>
              <a:ext uri="{FF2B5EF4-FFF2-40B4-BE49-F238E27FC236}">
                <a16:creationId xmlns:a16="http://schemas.microsoft.com/office/drawing/2014/main" id="{E7DCD409-E1E0-4A56-90AF-10F78B828247}"/>
              </a:ext>
            </a:extLst>
          </p:cNvPr>
          <p:cNvSpPr/>
          <p:nvPr/>
        </p:nvSpPr>
        <p:spPr>
          <a:xfrm>
            <a:off x="913778" y="4210757"/>
            <a:ext cx="9878400" cy="213359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noFill/>
          <a:ln w="15873" cap="flat">
            <a:solidFill>
              <a:srgbClr val="1A387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pic>
        <p:nvPicPr>
          <p:cNvPr id="6" name="Picture 2" descr="Image result for what is project management">
            <a:extLst>
              <a:ext uri="{FF2B5EF4-FFF2-40B4-BE49-F238E27FC236}">
                <a16:creationId xmlns:a16="http://schemas.microsoft.com/office/drawing/2014/main" id="{E335C9CD-31BB-4546-BC82-17D8EFABA3BA}"/>
              </a:ext>
            </a:extLst>
          </p:cNvPr>
          <p:cNvPicPr>
            <a:picLocks noChangeAspect="1"/>
          </p:cNvPicPr>
          <p:nvPr/>
        </p:nvPicPr>
        <p:blipFill>
          <a:blip r:embed="rId3"/>
          <a:srcRect/>
          <a:stretch>
            <a:fillRect/>
          </a:stretch>
        </p:blipFill>
        <p:spPr>
          <a:xfrm>
            <a:off x="7200900" y="513645"/>
            <a:ext cx="4573271" cy="348083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3810B2-F59F-40F8-A274-4E50804419E7}"/>
              </a:ext>
            </a:extLst>
          </p:cNvPr>
          <p:cNvSpPr txBox="1"/>
          <p:nvPr/>
        </p:nvSpPr>
        <p:spPr>
          <a:xfrm>
            <a:off x="890332" y="842208"/>
            <a:ext cx="9240249"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WHAT MAKES A GOOD PROJECT MANAGER?</a:t>
            </a:r>
          </a:p>
        </p:txBody>
      </p:sp>
      <p:grpSp>
        <p:nvGrpSpPr>
          <p:cNvPr id="3" name="Diagram 2">
            <a:extLst>
              <a:ext uri="{FF2B5EF4-FFF2-40B4-BE49-F238E27FC236}">
                <a16:creationId xmlns:a16="http://schemas.microsoft.com/office/drawing/2014/main" id="{1148C02F-8D4A-435A-898B-479025611EF1}"/>
              </a:ext>
            </a:extLst>
          </p:cNvPr>
          <p:cNvGrpSpPr/>
          <p:nvPr/>
        </p:nvGrpSpPr>
        <p:grpSpPr>
          <a:xfrm>
            <a:off x="3943240" y="1624267"/>
            <a:ext cx="4305516" cy="4514063"/>
            <a:chOff x="3943240" y="1624267"/>
            <a:chExt cx="4305516" cy="4514063"/>
          </a:xfrm>
        </p:grpSpPr>
        <p:sp>
          <p:nvSpPr>
            <p:cNvPr id="4" name="Freeform: Shape 3">
              <a:extLst>
                <a:ext uri="{FF2B5EF4-FFF2-40B4-BE49-F238E27FC236}">
                  <a16:creationId xmlns:a16="http://schemas.microsoft.com/office/drawing/2014/main" id="{0DEEEBA5-E7DA-445D-8E4D-55F3533459B8}"/>
                </a:ext>
              </a:extLst>
            </p:cNvPr>
            <p:cNvSpPr/>
            <p:nvPr/>
          </p:nvSpPr>
          <p:spPr>
            <a:xfrm>
              <a:off x="5170310" y="3080503"/>
              <a:ext cx="1850946" cy="1601141"/>
            </a:xfrm>
            <a:custGeom>
              <a:avLst/>
              <a:gdLst>
                <a:gd name="f0" fmla="val 10800000"/>
                <a:gd name="f1" fmla="val 5400000"/>
                <a:gd name="f2" fmla="val 180"/>
                <a:gd name="f3" fmla="val w"/>
                <a:gd name="f4" fmla="val h"/>
                <a:gd name="f5" fmla="val 0"/>
                <a:gd name="f6" fmla="val 1850943"/>
                <a:gd name="f7" fmla="val 1601140"/>
                <a:gd name="f8" fmla="val 800570"/>
                <a:gd name="f9" fmla="val 457446"/>
                <a:gd name="f10" fmla="val 1393497"/>
                <a:gd name="f11" fmla="+- 0 0 -90"/>
                <a:gd name="f12" fmla="*/ f3 1 1850943"/>
                <a:gd name="f13" fmla="*/ f4 1 1601140"/>
                <a:gd name="f14" fmla="+- f7 0 f5"/>
                <a:gd name="f15" fmla="+- f6 0 f5"/>
                <a:gd name="f16" fmla="*/ f11 f0 1"/>
                <a:gd name="f17" fmla="*/ f15 1 1850943"/>
                <a:gd name="f18" fmla="*/ f14 1 1601140"/>
                <a:gd name="f19" fmla="*/ 0 f15 1"/>
                <a:gd name="f20" fmla="*/ 800570 f14 1"/>
                <a:gd name="f21" fmla="*/ 457446 f15 1"/>
                <a:gd name="f22" fmla="*/ 0 f14 1"/>
                <a:gd name="f23" fmla="*/ 1393497 f15 1"/>
                <a:gd name="f24" fmla="*/ 1850943 f15 1"/>
                <a:gd name="f25" fmla="*/ 1601140 f14 1"/>
                <a:gd name="f26" fmla="*/ f16 1 f2"/>
                <a:gd name="f27" fmla="*/ f19 1 1850943"/>
                <a:gd name="f28" fmla="*/ f20 1 1601140"/>
                <a:gd name="f29" fmla="*/ f21 1 1850943"/>
                <a:gd name="f30" fmla="*/ f22 1 1601140"/>
                <a:gd name="f31" fmla="*/ f23 1 1850943"/>
                <a:gd name="f32" fmla="*/ f24 1 1850943"/>
                <a:gd name="f33" fmla="*/ f25 1 16011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850943" h="16011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319427" tIns="278032" rIns="319427" bIns="278032"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PROJECT MANAGER</a:t>
              </a:r>
            </a:p>
          </p:txBody>
        </p:sp>
        <p:sp>
          <p:nvSpPr>
            <p:cNvPr id="5" name="Freeform: Shape 4">
              <a:extLst>
                <a:ext uri="{FF2B5EF4-FFF2-40B4-BE49-F238E27FC236}">
                  <a16:creationId xmlns:a16="http://schemas.microsoft.com/office/drawing/2014/main" id="{8B2C8797-34F0-4825-A62D-58EF78612B71}"/>
                </a:ext>
              </a:extLst>
            </p:cNvPr>
            <p:cNvSpPr/>
            <p:nvPr/>
          </p:nvSpPr>
          <p:spPr>
            <a:xfrm>
              <a:off x="6329357" y="2314465"/>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A61A3749-4C62-4C3A-8294-E041A5505068}"/>
                </a:ext>
              </a:extLst>
            </p:cNvPr>
            <p:cNvSpPr/>
            <p:nvPr/>
          </p:nvSpPr>
          <p:spPr>
            <a:xfrm>
              <a:off x="5340809" y="1624267"/>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GOOD COMMUNICATION</a:t>
              </a:r>
            </a:p>
          </p:txBody>
        </p:sp>
        <p:sp>
          <p:nvSpPr>
            <p:cNvPr id="7" name="Freeform: Shape 6">
              <a:extLst>
                <a:ext uri="{FF2B5EF4-FFF2-40B4-BE49-F238E27FC236}">
                  <a16:creationId xmlns:a16="http://schemas.microsoft.com/office/drawing/2014/main" id="{78CAA2EE-A5CF-471C-86A3-1C81F302C961}"/>
                </a:ext>
              </a:extLst>
            </p:cNvPr>
            <p:cNvSpPr/>
            <p:nvPr/>
          </p:nvSpPr>
          <p:spPr>
            <a:xfrm>
              <a:off x="7144390" y="3439369"/>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24E1D7D9-4E99-4DFF-9F5B-57926A8C508B}"/>
                </a:ext>
              </a:extLst>
            </p:cNvPr>
            <p:cNvSpPr/>
            <p:nvPr/>
          </p:nvSpPr>
          <p:spPr>
            <a:xfrm>
              <a:off x="6731922" y="2431380"/>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ABLE TO ASSIGN TASKS TO CORRECT PEOPLE</a:t>
              </a:r>
            </a:p>
          </p:txBody>
        </p:sp>
        <p:sp>
          <p:nvSpPr>
            <p:cNvPr id="9" name="Freeform: Shape 8">
              <a:extLst>
                <a:ext uri="{FF2B5EF4-FFF2-40B4-BE49-F238E27FC236}">
                  <a16:creationId xmlns:a16="http://schemas.microsoft.com/office/drawing/2014/main" id="{0AD07E12-D3A2-49BB-B4EE-A0E8EDDB1064}"/>
                </a:ext>
              </a:extLst>
            </p:cNvPr>
            <p:cNvSpPr/>
            <p:nvPr/>
          </p:nvSpPr>
          <p:spPr>
            <a:xfrm>
              <a:off x="6578221" y="4709178"/>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B34872DF-8E16-41B0-BCFF-C7DF2A4EB05C}"/>
                </a:ext>
              </a:extLst>
            </p:cNvPr>
            <p:cNvSpPr/>
            <p:nvPr/>
          </p:nvSpPr>
          <p:spPr>
            <a:xfrm>
              <a:off x="6731922" y="4018074"/>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GOOD LISTENER</a:t>
              </a:r>
            </a:p>
          </p:txBody>
        </p:sp>
        <p:sp>
          <p:nvSpPr>
            <p:cNvPr id="11" name="Freeform: Shape 10">
              <a:extLst>
                <a:ext uri="{FF2B5EF4-FFF2-40B4-BE49-F238E27FC236}">
                  <a16:creationId xmlns:a16="http://schemas.microsoft.com/office/drawing/2014/main" id="{182AC459-B68F-46E0-84BA-8B79FD0B1A52}"/>
                </a:ext>
              </a:extLst>
            </p:cNvPr>
            <p:cNvSpPr/>
            <p:nvPr/>
          </p:nvSpPr>
          <p:spPr>
            <a:xfrm>
              <a:off x="5173757" y="4840989"/>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797DFA2F-39CF-4FC9-9A44-3BB6BFD19694}"/>
                </a:ext>
              </a:extLst>
            </p:cNvPr>
            <p:cNvSpPr/>
            <p:nvPr/>
          </p:nvSpPr>
          <p:spPr>
            <a:xfrm>
              <a:off x="5340809" y="4826093"/>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ABLE TO RESOLVE CONFLICT</a:t>
              </a:r>
            </a:p>
          </p:txBody>
        </p:sp>
        <p:sp>
          <p:nvSpPr>
            <p:cNvPr id="13" name="Freeform: Shape 12">
              <a:extLst>
                <a:ext uri="{FF2B5EF4-FFF2-40B4-BE49-F238E27FC236}">
                  <a16:creationId xmlns:a16="http://schemas.microsoft.com/office/drawing/2014/main" id="{C615019A-4252-439B-AD1D-22FF25CEC5AA}"/>
                </a:ext>
              </a:extLst>
            </p:cNvPr>
            <p:cNvSpPr/>
            <p:nvPr/>
          </p:nvSpPr>
          <p:spPr>
            <a:xfrm>
              <a:off x="4345375" y="3716533"/>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Shape 13">
              <a:extLst>
                <a:ext uri="{FF2B5EF4-FFF2-40B4-BE49-F238E27FC236}">
                  <a16:creationId xmlns:a16="http://schemas.microsoft.com/office/drawing/2014/main" id="{E0692524-3327-40D5-BD74-76A5557A275C}"/>
                </a:ext>
              </a:extLst>
            </p:cNvPr>
            <p:cNvSpPr/>
            <p:nvPr/>
          </p:nvSpPr>
          <p:spPr>
            <a:xfrm>
              <a:off x="3943240" y="4018980"/>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PROFESSIONAL YET FLEXIBLE</a:t>
              </a:r>
            </a:p>
          </p:txBody>
        </p:sp>
        <p:sp>
          <p:nvSpPr>
            <p:cNvPr id="15" name="Freeform: Shape 14">
              <a:extLst>
                <a:ext uri="{FF2B5EF4-FFF2-40B4-BE49-F238E27FC236}">
                  <a16:creationId xmlns:a16="http://schemas.microsoft.com/office/drawing/2014/main" id="{133A0A8D-E595-4CDE-9097-57FDF7B15349}"/>
                </a:ext>
              </a:extLst>
            </p:cNvPr>
            <p:cNvSpPr/>
            <p:nvPr/>
          </p:nvSpPr>
          <p:spPr>
            <a:xfrm>
              <a:off x="3943240" y="2429569"/>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GOOD STAKEHOLDER MANAGEMENT</a:t>
              </a:r>
            </a:p>
          </p:txBody>
        </p:sp>
      </p:grpSp>
      <p:sp>
        <p:nvSpPr>
          <p:cNvPr id="16" name="TextBox 3">
            <a:extLst>
              <a:ext uri="{FF2B5EF4-FFF2-40B4-BE49-F238E27FC236}">
                <a16:creationId xmlns:a16="http://schemas.microsoft.com/office/drawing/2014/main" id="{58FCB21E-A832-4335-AA5D-9F1140A90CD3}"/>
              </a:ext>
            </a:extLst>
          </p:cNvPr>
          <p:cNvSpPr txBox="1"/>
          <p:nvPr/>
        </p:nvSpPr>
        <p:spPr>
          <a:xfrm>
            <a:off x="794083" y="1488542"/>
            <a:ext cx="2755233"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70C0"/>
                </a:solidFill>
                <a:uFillTx/>
                <a:latin typeface="Calibri"/>
              </a:rPr>
              <a:t>THIS IS WHAT I THINK ARE QUALITIES NEEDED BY A GOOD PROJECT MANAGER</a:t>
            </a:r>
          </a:p>
        </p:txBody>
      </p:sp>
      <p:pic>
        <p:nvPicPr>
          <p:cNvPr id="17" name="Picture 5" descr="A picture containing man, sign, standing&#10;&#10;Description automatically generated">
            <a:extLst>
              <a:ext uri="{FF2B5EF4-FFF2-40B4-BE49-F238E27FC236}">
                <a16:creationId xmlns:a16="http://schemas.microsoft.com/office/drawing/2014/main" id="{DF7A780F-B376-4A65-B285-89DA496842D3}"/>
              </a:ext>
            </a:extLst>
          </p:cNvPr>
          <p:cNvPicPr>
            <a:picLocks noChangeAspect="1"/>
          </p:cNvPicPr>
          <p:nvPr/>
        </p:nvPicPr>
        <p:blipFill>
          <a:blip r:embed="rId3"/>
          <a:stretch>
            <a:fillRect/>
          </a:stretch>
        </p:blipFill>
        <p:spPr>
          <a:xfrm>
            <a:off x="9280940" y="2237875"/>
            <a:ext cx="2309481" cy="2839449"/>
          </a:xfrm>
          <a:prstGeom prst="rect">
            <a:avLst/>
          </a:prstGeom>
          <a:noFill/>
          <a:ln cap="flat">
            <a:noFill/>
          </a:ln>
        </p:spPr>
      </p:pic>
      <p:sp>
        <p:nvSpPr>
          <p:cNvPr id="18" name="TextBox 7">
            <a:extLst>
              <a:ext uri="{FF2B5EF4-FFF2-40B4-BE49-F238E27FC236}">
                <a16:creationId xmlns:a16="http://schemas.microsoft.com/office/drawing/2014/main" id="{52471BAF-9EA0-4ED3-8A58-06262EB2F2CE}"/>
              </a:ext>
            </a:extLst>
          </p:cNvPr>
          <p:cNvSpPr txBox="1"/>
          <p:nvPr/>
        </p:nvSpPr>
        <p:spPr>
          <a:xfrm>
            <a:off x="323560" y="2954216"/>
            <a:ext cx="3474720"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PROJECT MANAGERS ROLES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ACTIVITY AND RESOURCE PLANNING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KEEP TEAM MOTIVATED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GOOD TIME MANAGEMENT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GOOD BUDGET CONTROL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MANAGING RISKS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MONITORING PROGRESS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MANAGING DOCUMENTS AMD REPORTS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DELIVEING GOOD QUALITY END PRODUCT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B935A8-FFAD-40C2-BB4C-566376B6CA30}"/>
              </a:ext>
            </a:extLst>
          </p:cNvPr>
          <p:cNvSpPr txBox="1"/>
          <p:nvPr/>
        </p:nvSpPr>
        <p:spPr>
          <a:xfrm>
            <a:off x="1842863" y="998808"/>
            <a:ext cx="8820439"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 </a:t>
            </a:r>
          </a:p>
        </p:txBody>
      </p:sp>
      <p:pic>
        <p:nvPicPr>
          <p:cNvPr id="3" name="Picture 4" descr="Image result for 5 stages of project management">
            <a:extLst>
              <a:ext uri="{FF2B5EF4-FFF2-40B4-BE49-F238E27FC236}">
                <a16:creationId xmlns:a16="http://schemas.microsoft.com/office/drawing/2014/main" id="{EA51221C-7359-42E9-9622-256EDB855BB9}"/>
              </a:ext>
            </a:extLst>
          </p:cNvPr>
          <p:cNvPicPr>
            <a:picLocks noChangeAspect="1"/>
          </p:cNvPicPr>
          <p:nvPr/>
        </p:nvPicPr>
        <p:blipFill>
          <a:blip r:embed="rId3"/>
          <a:srcRect/>
          <a:stretch>
            <a:fillRect/>
          </a:stretch>
        </p:blipFill>
        <p:spPr>
          <a:xfrm>
            <a:off x="801855" y="1552413"/>
            <a:ext cx="4825215" cy="4306787"/>
          </a:xfrm>
          <a:prstGeom prst="rect">
            <a:avLst/>
          </a:prstGeom>
          <a:noFill/>
          <a:ln cap="flat">
            <a:noFill/>
          </a:ln>
        </p:spPr>
      </p:pic>
      <p:pic>
        <p:nvPicPr>
          <p:cNvPr id="4" name="Picture 3" descr="A close up of a sign&#10;&#10;Description automatically generated">
            <a:extLst>
              <a:ext uri="{FF2B5EF4-FFF2-40B4-BE49-F238E27FC236}">
                <a16:creationId xmlns:a16="http://schemas.microsoft.com/office/drawing/2014/main" id="{6CB6AF09-7A7E-4F34-ABC2-36E5A70D146C}"/>
              </a:ext>
            </a:extLst>
          </p:cNvPr>
          <p:cNvPicPr>
            <a:picLocks noChangeAspect="1"/>
          </p:cNvPicPr>
          <p:nvPr/>
        </p:nvPicPr>
        <p:blipFill>
          <a:blip r:embed="rId4"/>
          <a:stretch>
            <a:fillRect/>
          </a:stretch>
        </p:blipFill>
        <p:spPr>
          <a:xfrm>
            <a:off x="6396109" y="2068098"/>
            <a:ext cx="5442069" cy="2176829"/>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5C8E2B49-AB70-4129-A1BE-1AC357F58E06}"/>
              </a:ext>
            </a:extLst>
          </p:cNvPr>
          <p:cNvPicPr>
            <a:picLocks noChangeAspect="1"/>
          </p:cNvPicPr>
          <p:nvPr/>
        </p:nvPicPr>
        <p:blipFill>
          <a:blip r:embed="rId3"/>
          <a:stretch>
            <a:fillRect/>
          </a:stretch>
        </p:blipFill>
        <p:spPr>
          <a:xfrm>
            <a:off x="1046750" y="301029"/>
            <a:ext cx="10299033" cy="5714725"/>
          </a:xfrm>
          <a:prstGeom prst="rect">
            <a:avLst/>
          </a:prstGeom>
          <a:noFill/>
          <a:ln cap="flat">
            <a:noFill/>
          </a:ln>
        </p:spPr>
      </p:pic>
      <p:sp>
        <p:nvSpPr>
          <p:cNvPr id="3" name="Rectangle 2">
            <a:extLst>
              <a:ext uri="{FF2B5EF4-FFF2-40B4-BE49-F238E27FC236}">
                <a16:creationId xmlns:a16="http://schemas.microsoft.com/office/drawing/2014/main" id="{4149A81E-0AD3-4E75-BC9F-E601CDB7FD60}"/>
              </a:ext>
            </a:extLst>
          </p:cNvPr>
          <p:cNvSpPr/>
          <p:nvPr/>
        </p:nvSpPr>
        <p:spPr>
          <a:xfrm>
            <a:off x="1364568" y="647111"/>
            <a:ext cx="6428936" cy="970672"/>
          </a:xfrm>
          <a:prstGeom prst="rect">
            <a:avLst/>
          </a:prstGeom>
          <a:solidFill>
            <a:srgbClr val="FFFFFF"/>
          </a:solidFill>
          <a:ln w="12701" cap="flat">
            <a:solidFill>
              <a:srgbClr val="70AD4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id="{88262CD6-B0A3-4A53-8579-A76749B1067E}"/>
              </a:ext>
            </a:extLst>
          </p:cNvPr>
          <p:cNvSpPr txBox="1"/>
          <p:nvPr/>
        </p:nvSpPr>
        <p:spPr>
          <a:xfrm>
            <a:off x="1709223" y="809280"/>
            <a:ext cx="5739615"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MANAGING RISKS….</a:t>
            </a:r>
          </a:p>
        </p:txBody>
      </p:sp>
      <p:pic>
        <p:nvPicPr>
          <p:cNvPr id="5" name="Picture 5" descr="A screenshot of a cell phone&#10;&#10;Description automatically generated">
            <a:extLst>
              <a:ext uri="{FF2B5EF4-FFF2-40B4-BE49-F238E27FC236}">
                <a16:creationId xmlns:a16="http://schemas.microsoft.com/office/drawing/2014/main" id="{243A34C0-47ED-4055-B2E0-58A82C2E2C74}"/>
              </a:ext>
            </a:extLst>
          </p:cNvPr>
          <p:cNvPicPr>
            <a:picLocks noChangeAspect="1"/>
          </p:cNvPicPr>
          <p:nvPr/>
        </p:nvPicPr>
        <p:blipFill>
          <a:blip r:embed="rId4"/>
          <a:stretch>
            <a:fillRect/>
          </a:stretch>
        </p:blipFill>
        <p:spPr>
          <a:xfrm>
            <a:off x="1496891" y="1935729"/>
            <a:ext cx="4355268" cy="3761366"/>
          </a:xfrm>
          <a:prstGeom prst="rect">
            <a:avLst/>
          </a:prstGeom>
          <a:noFill/>
          <a:ln cap="flat">
            <a:noFill/>
          </a:ln>
        </p:spPr>
      </p:pic>
      <p:sp>
        <p:nvSpPr>
          <p:cNvPr id="6" name="Rectangle 7">
            <a:extLst>
              <a:ext uri="{FF2B5EF4-FFF2-40B4-BE49-F238E27FC236}">
                <a16:creationId xmlns:a16="http://schemas.microsoft.com/office/drawing/2014/main" id="{DC8A2343-0875-4BF4-93DB-6D9AA74A416E}"/>
              </a:ext>
            </a:extLst>
          </p:cNvPr>
          <p:cNvSpPr/>
          <p:nvPr/>
        </p:nvSpPr>
        <p:spPr>
          <a:xfrm>
            <a:off x="6484641" y="3429000"/>
            <a:ext cx="4355268" cy="2123904"/>
          </a:xfrm>
          <a:prstGeom prst="rect">
            <a:avLst/>
          </a:prstGeom>
          <a:solidFill>
            <a:srgbClr val="FFFFFF"/>
          </a:solidFill>
          <a:ln w="12701" cap="flat">
            <a:solidFill>
              <a:srgbClr val="70AD4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Box 8">
            <a:extLst>
              <a:ext uri="{FF2B5EF4-FFF2-40B4-BE49-F238E27FC236}">
                <a16:creationId xmlns:a16="http://schemas.microsoft.com/office/drawing/2014/main" id="{E833AB7D-DD56-4340-A710-5E5BE6ECAEF9}"/>
              </a:ext>
            </a:extLst>
          </p:cNvPr>
          <p:cNvSpPr txBox="1"/>
          <p:nvPr/>
        </p:nvSpPr>
        <p:spPr>
          <a:xfrm>
            <a:off x="6555543" y="3573191"/>
            <a:ext cx="4139561"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COMMON RISKS IN PROJECT MANAGEMENT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TIME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PEOPLE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LACK OF COMMUNICATION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BUDGET PROBLEMS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POOR MANAGEMENT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D980E9-E42F-4C03-A95A-CA13FE9126CF}"/>
              </a:ext>
            </a:extLst>
          </p:cNvPr>
          <p:cNvSpPr txBox="1"/>
          <p:nvPr/>
        </p:nvSpPr>
        <p:spPr>
          <a:xfrm>
            <a:off x="1617783" y="803647"/>
            <a:ext cx="54864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STAKEHOLDERS…</a:t>
            </a:r>
          </a:p>
        </p:txBody>
      </p:sp>
      <p:pic>
        <p:nvPicPr>
          <p:cNvPr id="3" name="Picture 2" descr="Image result for STAKEHOLDER ANALYSIS">
            <a:extLst>
              <a:ext uri="{FF2B5EF4-FFF2-40B4-BE49-F238E27FC236}">
                <a16:creationId xmlns:a16="http://schemas.microsoft.com/office/drawing/2014/main" id="{0DACCC9C-A152-4434-B071-135EFE596E9A}"/>
              </a:ext>
            </a:extLst>
          </p:cNvPr>
          <p:cNvPicPr>
            <a:picLocks noChangeAspect="1"/>
          </p:cNvPicPr>
          <p:nvPr/>
        </p:nvPicPr>
        <p:blipFill>
          <a:blip r:embed="rId3"/>
          <a:srcRect/>
          <a:stretch>
            <a:fillRect/>
          </a:stretch>
        </p:blipFill>
        <p:spPr>
          <a:xfrm>
            <a:off x="592238" y="2006623"/>
            <a:ext cx="2882481" cy="2590586"/>
          </a:xfrm>
          <a:prstGeom prst="rect">
            <a:avLst/>
          </a:prstGeom>
          <a:noFill/>
          <a:ln cap="flat">
            <a:noFill/>
          </a:ln>
        </p:spPr>
      </p:pic>
      <p:sp>
        <p:nvSpPr>
          <p:cNvPr id="4" name="TextBox 4">
            <a:extLst>
              <a:ext uri="{FF2B5EF4-FFF2-40B4-BE49-F238E27FC236}">
                <a16:creationId xmlns:a16="http://schemas.microsoft.com/office/drawing/2014/main" id="{C197E207-EB98-4FBD-B709-77AB684BE3B4}"/>
              </a:ext>
            </a:extLst>
          </p:cNvPr>
          <p:cNvSpPr txBox="1"/>
          <p:nvPr/>
        </p:nvSpPr>
        <p:spPr>
          <a:xfrm>
            <a:off x="4121831" y="1786600"/>
            <a:ext cx="7582488"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INTERNAL STAKEHOLDERS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PROJECT TEAM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PROJECT SPONSORS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TRADE UNION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OTHER MANAGERS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STAFF WITHIN COMPANY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EXTERNAL STAKEHOLDERS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MEMBERS OF THE PUBLIC</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SUPPLIERS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SHAREHOLDERS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END USERS OF PROJECT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ANYONE ELSE AFFECTED OUTSIDE OF COMPANY</a:t>
            </a:r>
          </a:p>
        </p:txBody>
      </p:sp>
      <p:pic>
        <p:nvPicPr>
          <p:cNvPr id="5" name="Picture 4" descr="Image result for STAKEHOLDERS IN PROJECT MANAGEMENT">
            <a:extLst>
              <a:ext uri="{FF2B5EF4-FFF2-40B4-BE49-F238E27FC236}">
                <a16:creationId xmlns:a16="http://schemas.microsoft.com/office/drawing/2014/main" id="{C4EB3FFF-4712-471E-BAD5-29F5080D39A0}"/>
              </a:ext>
            </a:extLst>
          </p:cNvPr>
          <p:cNvPicPr>
            <a:picLocks noChangeAspect="1"/>
          </p:cNvPicPr>
          <p:nvPr/>
        </p:nvPicPr>
        <p:blipFill>
          <a:blip r:embed="rId4"/>
          <a:srcRect/>
          <a:stretch>
            <a:fillRect/>
          </a:stretch>
        </p:blipFill>
        <p:spPr>
          <a:xfrm>
            <a:off x="8717286" y="1895999"/>
            <a:ext cx="3426750" cy="2351946"/>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3B3F4B-159F-46FA-924D-360E974BFD84}"/>
              </a:ext>
            </a:extLst>
          </p:cNvPr>
          <p:cNvSpPr txBox="1"/>
          <p:nvPr/>
        </p:nvSpPr>
        <p:spPr>
          <a:xfrm>
            <a:off x="1716255" y="1083216"/>
            <a:ext cx="7863840"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WATERFALL METHODOLOGY…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Picture 2" descr="Image result for waterfall methodology">
            <a:extLst>
              <a:ext uri="{FF2B5EF4-FFF2-40B4-BE49-F238E27FC236}">
                <a16:creationId xmlns:a16="http://schemas.microsoft.com/office/drawing/2014/main" id="{D678F68B-3474-40A3-852B-70109A4840BC}"/>
              </a:ext>
            </a:extLst>
          </p:cNvPr>
          <p:cNvPicPr>
            <a:picLocks noChangeAspect="1"/>
          </p:cNvPicPr>
          <p:nvPr/>
        </p:nvPicPr>
        <p:blipFill>
          <a:blip r:embed="rId3"/>
          <a:srcRect/>
          <a:stretch>
            <a:fillRect/>
          </a:stretch>
        </p:blipFill>
        <p:spPr>
          <a:xfrm>
            <a:off x="7344415" y="2006541"/>
            <a:ext cx="4036563" cy="3023527"/>
          </a:xfrm>
          <a:prstGeom prst="rect">
            <a:avLst/>
          </a:prstGeom>
          <a:noFill/>
          <a:ln cap="flat">
            <a:noFill/>
          </a:ln>
        </p:spPr>
      </p:pic>
      <p:sp>
        <p:nvSpPr>
          <p:cNvPr id="4" name="TextBox 2">
            <a:extLst>
              <a:ext uri="{FF2B5EF4-FFF2-40B4-BE49-F238E27FC236}">
                <a16:creationId xmlns:a16="http://schemas.microsoft.com/office/drawing/2014/main" id="{8E302888-0A0B-4495-A683-6B8222F84535}"/>
              </a:ext>
            </a:extLst>
          </p:cNvPr>
          <p:cNvSpPr txBox="1"/>
          <p:nvPr/>
        </p:nvSpPr>
        <p:spPr>
          <a:xfrm>
            <a:off x="815928" y="2518120"/>
            <a:ext cx="5809960"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CLEAR STRUCTURE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DEFINED STEPS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DETERMINED END GOAL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TRANSFERS INFORMATION WELL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DISADVANTAGES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MAKES CHANGE DIFFICULT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EXCLUDES THE END USER A BIT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TESTING NOT DONE UNTIL COMPLETION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606723-75C5-459B-94E9-D3F1F8E51B8E}"/>
              </a:ext>
            </a:extLst>
          </p:cNvPr>
          <p:cNvSpPr txBox="1"/>
          <p:nvPr/>
        </p:nvSpPr>
        <p:spPr>
          <a:xfrm>
            <a:off x="1631856" y="1012871"/>
            <a:ext cx="73152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PRINCE2 METHODOLOGY…</a:t>
            </a:r>
          </a:p>
        </p:txBody>
      </p:sp>
      <p:pic>
        <p:nvPicPr>
          <p:cNvPr id="3" name="Picture 3" descr="A picture containing device&#10;&#10;Description automatically generated">
            <a:extLst>
              <a:ext uri="{FF2B5EF4-FFF2-40B4-BE49-F238E27FC236}">
                <a16:creationId xmlns:a16="http://schemas.microsoft.com/office/drawing/2014/main" id="{0136851E-1528-4EF5-B6C5-C43BD0AD80A7}"/>
              </a:ext>
            </a:extLst>
          </p:cNvPr>
          <p:cNvPicPr>
            <a:picLocks noChangeAspect="1"/>
          </p:cNvPicPr>
          <p:nvPr/>
        </p:nvPicPr>
        <p:blipFill>
          <a:blip r:embed="rId3"/>
          <a:stretch>
            <a:fillRect/>
          </a:stretch>
        </p:blipFill>
        <p:spPr>
          <a:xfrm>
            <a:off x="6096003" y="2007172"/>
            <a:ext cx="4950945" cy="2620149"/>
          </a:xfrm>
          <a:prstGeom prst="rect">
            <a:avLst/>
          </a:prstGeom>
          <a:noFill/>
          <a:ln cap="flat">
            <a:noFill/>
          </a:ln>
        </p:spPr>
      </p:pic>
      <p:sp>
        <p:nvSpPr>
          <p:cNvPr id="4" name="TextBox 4">
            <a:extLst>
              <a:ext uri="{FF2B5EF4-FFF2-40B4-BE49-F238E27FC236}">
                <a16:creationId xmlns:a16="http://schemas.microsoft.com/office/drawing/2014/main" id="{B6CCCF2D-8091-4B62-9641-BE49067FAEAE}"/>
              </a:ext>
            </a:extLst>
          </p:cNvPr>
          <p:cNvSpPr txBox="1"/>
          <p:nvPr/>
        </p:nvSpPr>
        <p:spPr>
          <a:xfrm>
            <a:off x="787792" y="2236759"/>
            <a:ext cx="4979959"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PREDICTABLE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CAN BE USED WITH AGILE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CAN BE USED ON ANY SIZE PROJECT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TIME AND COST EFFECTIVE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WELL TRIED AND TESTED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FREE TO USE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DISADVANTAGES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REQUIRES SENIOR MANAGEMENT USE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REQUIRES A LOT OF TRAINING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VERY DOCUMENT HEAVY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ONLY HAS 2 TOOLS AND TECHNIQUES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2EF6A5-4A3A-4D3B-A1BF-33838782B200}"/>
              </a:ext>
            </a:extLst>
          </p:cNvPr>
          <p:cNvSpPr txBox="1"/>
          <p:nvPr/>
        </p:nvSpPr>
        <p:spPr>
          <a:xfrm>
            <a:off x="1463040" y="1041007"/>
            <a:ext cx="669622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AGILE METHODOLOGY…</a:t>
            </a:r>
          </a:p>
        </p:txBody>
      </p:sp>
      <p:pic>
        <p:nvPicPr>
          <p:cNvPr id="3" name="Picture 3" descr="A close up of a logo&#10;&#10;Description automatically generated">
            <a:extLst>
              <a:ext uri="{FF2B5EF4-FFF2-40B4-BE49-F238E27FC236}">
                <a16:creationId xmlns:a16="http://schemas.microsoft.com/office/drawing/2014/main" id="{B93948B1-4A4D-495A-991D-F7DB17866587}"/>
              </a:ext>
            </a:extLst>
          </p:cNvPr>
          <p:cNvPicPr>
            <a:picLocks noChangeAspect="1"/>
          </p:cNvPicPr>
          <p:nvPr/>
        </p:nvPicPr>
        <p:blipFill>
          <a:blip r:embed="rId3"/>
          <a:stretch>
            <a:fillRect/>
          </a:stretch>
        </p:blipFill>
        <p:spPr>
          <a:xfrm>
            <a:off x="6797768" y="1804001"/>
            <a:ext cx="4991718" cy="3250006"/>
          </a:xfrm>
          <a:prstGeom prst="rect">
            <a:avLst/>
          </a:prstGeom>
          <a:noFill/>
          <a:ln cap="flat">
            <a:noFill/>
          </a:ln>
        </p:spPr>
      </p:pic>
      <p:sp>
        <p:nvSpPr>
          <p:cNvPr id="4" name="TextBox 4">
            <a:extLst>
              <a:ext uri="{FF2B5EF4-FFF2-40B4-BE49-F238E27FC236}">
                <a16:creationId xmlns:a16="http://schemas.microsoft.com/office/drawing/2014/main" id="{8523AFAD-6E6C-48F4-ABE4-C0C5F940E938}"/>
              </a:ext>
            </a:extLst>
          </p:cNvPr>
          <p:cNvSpPr txBox="1"/>
          <p:nvPr/>
        </p:nvSpPr>
        <p:spPr>
          <a:xfrm>
            <a:off x="1012871" y="2419639"/>
            <a:ext cx="5373855" cy="4247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SOFTWARE UP TO DATE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FAST TURNAROUND TIME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IMMEDIATE FEEDBACK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TEST IDEAS AS YOU GO ALONG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LARGE COMMUNITY OF USERS TO ASK FOR HELP</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DISADVANTAGES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DEMANDS MORE TIME FROM USERS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NO CLEAR END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DIFFICULT TO MONITOR PROGRESS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EASY TO GET SIDETRACKED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2F0C8E-0970-438D-B451-1E610F1F1C16}"/>
              </a:ext>
            </a:extLst>
          </p:cNvPr>
          <p:cNvSpPr txBox="1"/>
          <p:nvPr/>
        </p:nvSpPr>
        <p:spPr>
          <a:xfrm>
            <a:off x="1617783" y="717456"/>
            <a:ext cx="9256544"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WHAT I HAVE LEARNT FROM GLENN…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70C0"/>
              </a:solidFill>
              <a:uFillTx/>
              <a:latin typeface="Calibri"/>
            </a:endParaRPr>
          </a:p>
        </p:txBody>
      </p:sp>
      <p:sp>
        <p:nvSpPr>
          <p:cNvPr id="3" name="AutoShape 2" descr="Profile picture of Glenn Behenna">
            <a:extLst>
              <a:ext uri="{FF2B5EF4-FFF2-40B4-BE49-F238E27FC236}">
                <a16:creationId xmlns:a16="http://schemas.microsoft.com/office/drawing/2014/main" id="{E8FF52BF-8B76-4073-98D6-32572D4C60A6}"/>
              </a:ext>
            </a:extLst>
          </p:cNvPr>
          <p:cNvSpPr/>
          <p:nvPr/>
        </p:nvSpPr>
        <p:spPr>
          <a:xfrm>
            <a:off x="5943600" y="3276596"/>
            <a:ext cx="3214463" cy="3214463"/>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AutoShape 4" descr="Profile picture of Glenn Behenna">
            <a:extLst>
              <a:ext uri="{FF2B5EF4-FFF2-40B4-BE49-F238E27FC236}">
                <a16:creationId xmlns:a16="http://schemas.microsoft.com/office/drawing/2014/main" id="{65F24500-383E-46E6-A8CC-5822AEC81D8F}"/>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AutoShape 6" descr="Profile picture of Glenn Behenna">
            <a:extLst>
              <a:ext uri="{FF2B5EF4-FFF2-40B4-BE49-F238E27FC236}">
                <a16:creationId xmlns:a16="http://schemas.microsoft.com/office/drawing/2014/main" id="{051D46DA-0130-4454-8A29-9BA34020175C}"/>
              </a:ext>
            </a:extLst>
          </p:cNvPr>
          <p:cNvSpPr/>
          <p:nvPr/>
        </p:nvSpPr>
        <p:spPr>
          <a:xfrm>
            <a:off x="6096003" y="3429000"/>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6" name="Picture 7" descr="A picture containing drawing&#10;&#10;Description automatically generated">
            <a:extLst>
              <a:ext uri="{FF2B5EF4-FFF2-40B4-BE49-F238E27FC236}">
                <a16:creationId xmlns:a16="http://schemas.microsoft.com/office/drawing/2014/main" id="{3A3BCD55-D109-4593-AF28-0E3E5ABA7881}"/>
              </a:ext>
            </a:extLst>
          </p:cNvPr>
          <p:cNvPicPr>
            <a:picLocks noChangeAspect="1"/>
          </p:cNvPicPr>
          <p:nvPr/>
        </p:nvPicPr>
        <p:blipFill>
          <a:blip r:embed="rId2"/>
          <a:stretch>
            <a:fillRect/>
          </a:stretch>
        </p:blipFill>
        <p:spPr>
          <a:xfrm>
            <a:off x="9185212" y="1650455"/>
            <a:ext cx="2406563" cy="3723400"/>
          </a:xfrm>
          <a:prstGeom prst="rect">
            <a:avLst/>
          </a:prstGeom>
          <a:noFill/>
          <a:ln cap="flat">
            <a:noFill/>
          </a:ln>
        </p:spPr>
      </p:pic>
      <p:pic>
        <p:nvPicPr>
          <p:cNvPr id="7" name="Picture 5">
            <a:extLst>
              <a:ext uri="{FF2B5EF4-FFF2-40B4-BE49-F238E27FC236}">
                <a16:creationId xmlns:a16="http://schemas.microsoft.com/office/drawing/2014/main" id="{39C4895D-048E-458C-BC7C-B8AA64AF5C48}"/>
              </a:ext>
            </a:extLst>
          </p:cNvPr>
          <p:cNvPicPr>
            <a:picLocks noChangeAspect="1"/>
          </p:cNvPicPr>
          <p:nvPr/>
        </p:nvPicPr>
        <p:blipFill>
          <a:blip r:embed="rId3"/>
          <a:stretch>
            <a:fillRect/>
          </a:stretch>
        </p:blipFill>
        <p:spPr>
          <a:xfrm>
            <a:off x="9349337" y="1317613"/>
            <a:ext cx="1606061" cy="1606061"/>
          </a:xfrm>
          <a:prstGeom prst="rect">
            <a:avLst/>
          </a:prstGeom>
          <a:noFill/>
          <a:ln cap="flat">
            <a:noFill/>
          </a:ln>
        </p:spPr>
      </p:pic>
      <p:sp>
        <p:nvSpPr>
          <p:cNvPr id="8" name="TextBox 8">
            <a:extLst>
              <a:ext uri="{FF2B5EF4-FFF2-40B4-BE49-F238E27FC236}">
                <a16:creationId xmlns:a16="http://schemas.microsoft.com/office/drawing/2014/main" id="{12B3F41A-BD6C-4638-9D21-D1D4C41A927C}"/>
              </a:ext>
            </a:extLst>
          </p:cNvPr>
          <p:cNvSpPr txBox="1"/>
          <p:nvPr/>
        </p:nvSpPr>
        <p:spPr>
          <a:xfrm>
            <a:off x="577763" y="2219495"/>
            <a:ext cx="7943923" cy="4247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 KNEW NOTHING ABOUT PROJECT MANAGEMENT WHEN I STARTED THIS MODULE BUT AFTER THE CLASSES AND RESEARCH I HAVE LEARNT THAT: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 GOOD PROJECT MANAGER IS KEY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TEAM NEED TO WORK TOGETHER</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COMMUNICATION IS PRICELESS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STAKEHOLDERS ARE IMPORTANT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THERE ARE LOTS OF DIFFERENT METHODOLOGIES THAT CAN BE USED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TEAM AND MANAGER NEED TO KEEP FOCUSING ON A GOOD END PRODUCT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THERE ARE RISKE INVOLVED THAT NEED CONSTANT MONITORING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F133A69C-A510-40B5-ADF0-1D0B2D4AA620}"/>
              </a:ext>
            </a:extLst>
          </p:cNvPr>
          <p:cNvSpPr txBox="1">
            <a:spLocks noGrp="1"/>
          </p:cNvSpPr>
          <p:nvPr>
            <p:ph type="title"/>
          </p:nvPr>
        </p:nvSpPr>
        <p:spPr>
          <a:xfrm>
            <a:off x="913778" y="1760117"/>
            <a:ext cx="7048533" cy="4555041"/>
          </a:xfrm>
        </p:spPr>
        <p:txBody>
          <a:bodyPr tIns="152348" bIns="0" anchor="ctr" anchorCtr="0">
            <a:spAutoFit/>
          </a:bodyPr>
          <a:lstStyle/>
          <a:p>
            <a:pPr lvl="0" algn="l" hangingPunct="0">
              <a:lnSpc>
                <a:spcPct val="100000"/>
              </a:lnSpc>
            </a:pPr>
            <a:r>
              <a:rPr lang="en-US" sz="1600" cap="none" dirty="0">
                <a:solidFill>
                  <a:srgbClr val="2F5496"/>
                </a:solidFill>
                <a:latin typeface="Arial" pitchFamily="34"/>
                <a:cs typeface="Arial" pitchFamily="34"/>
              </a:rPr>
              <a:t>Works Cited</a:t>
            </a:r>
          </a:p>
          <a:p>
            <a:pPr lvl="0" algn="l" hangingPunct="0">
              <a:lnSpc>
                <a:spcPct val="100000"/>
              </a:lnSpc>
            </a:pPr>
            <a:r>
              <a:rPr lang="en-US" sz="1100" cap="none" dirty="0">
                <a:latin typeface="Arial" pitchFamily="34"/>
                <a:cs typeface="Arial" pitchFamily="34"/>
              </a:rPr>
              <a:t>(</a:t>
            </a:r>
            <a:r>
              <a:rPr lang="en-US" sz="1800" cap="none" dirty="0">
                <a:latin typeface="Arial" pitchFamily="34"/>
                <a:cs typeface="Arial" pitchFamily="34"/>
              </a:rPr>
              <a:t>2019). Retrieved from activecollab.com.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beginners guide to agile </a:t>
            </a:r>
            <a:r>
              <a:rPr lang="en-US" sz="1800" cap="none" dirty="0">
                <a:latin typeface="Arial" pitchFamily="34"/>
                <a:cs typeface="Arial" pitchFamily="34"/>
              </a:rPr>
              <a:t>. (2019). Retrieved from projectmanagementoverview.com.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power and interest grid</a:t>
            </a:r>
            <a:r>
              <a:rPr lang="en-US" sz="1800" cap="none" dirty="0">
                <a:latin typeface="Arial" pitchFamily="34"/>
                <a:cs typeface="Arial" pitchFamily="34"/>
              </a:rPr>
              <a:t>. (2019). Retrieved from pintrest.com.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prince2 benefits</a:t>
            </a:r>
            <a:r>
              <a:rPr lang="en-US" sz="1800" cap="none" dirty="0">
                <a:latin typeface="Arial" pitchFamily="34"/>
                <a:cs typeface="Arial" pitchFamily="34"/>
              </a:rPr>
              <a:t>. (2019, </a:t>
            </a:r>
            <a:r>
              <a:rPr lang="en-US" sz="1800" cap="none" dirty="0" err="1">
                <a:latin typeface="Arial" pitchFamily="34"/>
                <a:cs typeface="Arial" pitchFamily="34"/>
              </a:rPr>
              <a:t>october</a:t>
            </a:r>
            <a:r>
              <a:rPr lang="en-US" sz="1800" cap="none" dirty="0">
                <a:latin typeface="Arial" pitchFamily="34"/>
                <a:cs typeface="Arial" pitchFamily="34"/>
              </a:rPr>
              <a:t> 26). Retrieved from knowledgetrain.com.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prince2 themes</a:t>
            </a:r>
            <a:r>
              <a:rPr lang="en-US" sz="1800" cap="none" dirty="0">
                <a:latin typeface="Arial" pitchFamily="34"/>
                <a:cs typeface="Arial" pitchFamily="34"/>
              </a:rPr>
              <a:t>. (2019). Retrieved from tutorialspoint.com.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project management</a:t>
            </a:r>
            <a:r>
              <a:rPr lang="en-US" sz="1800" cap="none" dirty="0">
                <a:latin typeface="Arial" pitchFamily="34"/>
                <a:cs typeface="Arial" pitchFamily="34"/>
              </a:rPr>
              <a:t>. (2019). Retrieved from search.org.</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risk analysis</a:t>
            </a:r>
            <a:r>
              <a:rPr lang="en-US" sz="1800" cap="none" dirty="0">
                <a:latin typeface="Arial" pitchFamily="34"/>
                <a:cs typeface="Arial" pitchFamily="34"/>
              </a:rPr>
              <a:t>. (2019). Retrieved from pressbooks.com.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waterfall project management methodology</a:t>
            </a:r>
            <a:r>
              <a:rPr lang="en-US" sz="1800" cap="none" dirty="0">
                <a:latin typeface="Arial" pitchFamily="34"/>
                <a:cs typeface="Arial" pitchFamily="34"/>
              </a:rPr>
              <a:t>. (2019). Retrieved from activecollab.com.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what is project management?</a:t>
            </a:r>
            <a:r>
              <a:rPr lang="en-US" sz="1800" cap="none" dirty="0">
                <a:latin typeface="Arial" pitchFamily="34"/>
                <a:cs typeface="Arial" pitchFamily="34"/>
              </a:rPr>
              <a:t> (2019). Retrieved from apm.org.uk.</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what is project management?</a:t>
            </a:r>
            <a:r>
              <a:rPr lang="en-US" sz="1800" cap="none" dirty="0">
                <a:latin typeface="Arial" pitchFamily="34"/>
                <a:cs typeface="Arial" pitchFamily="34"/>
              </a:rPr>
              <a:t> (2019). Retrieved from pmi.org.</a:t>
            </a:r>
            <a:br>
              <a:rPr lang="en-US" sz="1800" cap="none" dirty="0">
                <a:latin typeface="Arial" pitchFamily="34"/>
                <a:cs typeface="Arial" pitchFamily="34"/>
              </a:rPr>
            </a:br>
            <a:r>
              <a:rPr lang="en-US" sz="1800" cap="none">
                <a:latin typeface="Arial" pitchFamily="34"/>
                <a:cs typeface="Arial" pitchFamily="34"/>
              </a:rPr>
              <a:t>green 2016</a:t>
            </a:r>
            <a:endParaRPr lang="en-GB" sz="1800" cap="none" dirty="0">
              <a:latin typeface="Arial" pitchFamily="34"/>
              <a:cs typeface="Arial" pitchFamily="34"/>
            </a:endParaRPr>
          </a:p>
          <a:p>
            <a:pPr lvl="0" algn="l" hangingPunct="0">
              <a:lnSpc>
                <a:spcPct val="100000"/>
              </a:lnSpc>
            </a:pPr>
            <a:endParaRPr lang="en-GB" sz="1800" cap="none" dirty="0">
              <a:latin typeface="Arial" pitchFamily="34"/>
            </a:endParaRPr>
          </a:p>
        </p:txBody>
      </p:sp>
      <p:sp>
        <p:nvSpPr>
          <p:cNvPr id="4" name="TextBox 4">
            <a:extLst>
              <a:ext uri="{FF2B5EF4-FFF2-40B4-BE49-F238E27FC236}">
                <a16:creationId xmlns:a16="http://schemas.microsoft.com/office/drawing/2014/main" id="{2C871E01-975C-4FB1-A892-E492936695AE}"/>
              </a:ext>
            </a:extLst>
          </p:cNvPr>
          <p:cNvSpPr txBox="1"/>
          <p:nvPr/>
        </p:nvSpPr>
        <p:spPr>
          <a:xfrm>
            <a:off x="2701000" y="675247"/>
            <a:ext cx="7399608"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REFERENCES…</a:t>
            </a:r>
          </a:p>
        </p:txBody>
      </p:sp>
    </p:spTree>
  </p:cSld>
  <p:clrMapOvr>
    <a:masterClrMapping/>
  </p:clrMapOvr>
</p:sld>
</file>

<file path=ppt/theme/theme1.xml><?xml version="1.0" encoding="utf-8"?>
<a:theme xmlns:a="http://schemas.openxmlformats.org/drawingml/2006/main" name="Dropl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153</TotalTime>
  <Words>1350</Words>
  <Application>Microsoft Office PowerPoint</Application>
  <PresentationFormat>Widescreen</PresentationFormat>
  <Paragraphs>171</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Droplet</vt:lpstr>
      <vt:lpstr>PROJECT MANAGEMENT</vt:lpstr>
      <vt:lpstr>               WHAT IS PROJECT MANAGEMENT?</vt:lpstr>
      <vt:lpstr>WHAT is my definition of project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Works Cited (2019). Retrieved from activecollab.com. beginners guide to agile . (2019). Retrieved from projectmanagementoverview.com. power and interest grid. (2019). Retrieved from pintrest.com. prince2 benefits. (2019, october 26). Retrieved from knowledgetrain.com. prince2 themes. (2019). Retrieved from tutorialspoint.com. project management. (2019). Retrieved from search.org. risk analysis. (2019). Retrieved from pressbooks.com. waterfall project management methodology. (2019). Retrieved from activecollab.com. what is project management? (2019). Retrieved from apm.org.uk. what is project management? (2019). Retrieved from pmi.org. green 2016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Lisa Roy</dc:creator>
  <cp:lastModifiedBy>Lisa Roy</cp:lastModifiedBy>
  <cp:revision>4</cp:revision>
  <dcterms:created xsi:type="dcterms:W3CDTF">2019-12-03T23:48:40Z</dcterms:created>
  <dcterms:modified xsi:type="dcterms:W3CDTF">2019-12-06T22:51:53Z</dcterms:modified>
</cp:coreProperties>
</file>