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68" r:id="rId8"/>
    <p:sldId id="259" r:id="rId9"/>
    <p:sldId id="261" r:id="rId10"/>
    <p:sldId id="262" r:id="rId11"/>
    <p:sldId id="263" r:id="rId12"/>
    <p:sldId id="264" r:id="rId13"/>
    <p:sldId id="265" r:id="rId14"/>
    <p:sldId id="267" r:id="rId15"/>
    <p:sldId id="266"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03FB91-E304-4B32-A51F-474B03B6EE9A}" v="12" dt="2023-02-20T10:16:06.1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120" autoAdjust="0"/>
    <p:restoredTop sz="94660"/>
  </p:normalViewPr>
  <p:slideViewPr>
    <p:cSldViewPr snapToGrid="0">
      <p:cViewPr varScale="1">
        <p:scale>
          <a:sx n="82" d="100"/>
          <a:sy n="82" d="100"/>
        </p:scale>
        <p:origin x="10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ton Daley (1809661)" userId="1fb2cbbe-e884-401f-b722-733c33f6621b" providerId="ADAL" clId="{5D03FB91-E304-4B32-A51F-474B03B6EE9A}"/>
    <pc:docChg chg="undo custSel addSld delSld modSld sldOrd">
      <pc:chgData name="Ashton Daley (1809661)" userId="1fb2cbbe-e884-401f-b722-733c33f6621b" providerId="ADAL" clId="{5D03FB91-E304-4B32-A51F-474B03B6EE9A}" dt="2023-03-02T20:47:25.449" v="9050" actId="20577"/>
      <pc:docMkLst>
        <pc:docMk/>
      </pc:docMkLst>
      <pc:sldChg chg="modSp mod">
        <pc:chgData name="Ashton Daley (1809661)" userId="1fb2cbbe-e884-401f-b722-733c33f6621b" providerId="ADAL" clId="{5D03FB91-E304-4B32-A51F-474B03B6EE9A}" dt="2023-02-20T09:44:13.502" v="6683" actId="115"/>
        <pc:sldMkLst>
          <pc:docMk/>
          <pc:sldMk cId="579630480" sldId="256"/>
        </pc:sldMkLst>
        <pc:spChg chg="mod">
          <ac:chgData name="Ashton Daley (1809661)" userId="1fb2cbbe-e884-401f-b722-733c33f6621b" providerId="ADAL" clId="{5D03FB91-E304-4B32-A51F-474B03B6EE9A}" dt="2023-02-20T09:44:13.502" v="6683" actId="115"/>
          <ac:spMkLst>
            <pc:docMk/>
            <pc:sldMk cId="579630480" sldId="256"/>
            <ac:spMk id="2" creationId="{92463187-500F-6D0A-BEF2-D4BDAC77AD08}"/>
          </ac:spMkLst>
        </pc:spChg>
      </pc:sldChg>
      <pc:sldChg chg="modSp mod">
        <pc:chgData name="Ashton Daley (1809661)" userId="1fb2cbbe-e884-401f-b722-733c33f6621b" providerId="ADAL" clId="{5D03FB91-E304-4B32-A51F-474B03B6EE9A}" dt="2023-02-20T09:43:28.529" v="6677" actId="20577"/>
        <pc:sldMkLst>
          <pc:docMk/>
          <pc:sldMk cId="66909374" sldId="257"/>
        </pc:sldMkLst>
        <pc:spChg chg="mod">
          <ac:chgData name="Ashton Daley (1809661)" userId="1fb2cbbe-e884-401f-b722-733c33f6621b" providerId="ADAL" clId="{5D03FB91-E304-4B32-A51F-474B03B6EE9A}" dt="2023-02-20T09:43:28.529" v="6677" actId="20577"/>
          <ac:spMkLst>
            <pc:docMk/>
            <pc:sldMk cId="66909374" sldId="257"/>
            <ac:spMk id="2" creationId="{52EDB118-4115-B2E9-17F4-B89882FA75F4}"/>
          </ac:spMkLst>
        </pc:spChg>
        <pc:spChg chg="mod">
          <ac:chgData name="Ashton Daley (1809661)" userId="1fb2cbbe-e884-401f-b722-733c33f6621b" providerId="ADAL" clId="{5D03FB91-E304-4B32-A51F-474B03B6EE9A}" dt="2023-02-15T15:49:47.682" v="3980" actId="20577"/>
          <ac:spMkLst>
            <pc:docMk/>
            <pc:sldMk cId="66909374" sldId="257"/>
            <ac:spMk id="3" creationId="{4072EB3E-B0F0-B2D7-D66E-F5430AA8784E}"/>
          </ac:spMkLst>
        </pc:spChg>
      </pc:sldChg>
      <pc:sldChg chg="modSp mod">
        <pc:chgData name="Ashton Daley (1809661)" userId="1fb2cbbe-e884-401f-b722-733c33f6621b" providerId="ADAL" clId="{5D03FB91-E304-4B32-A51F-474B03B6EE9A}" dt="2023-03-01T11:44:22.590" v="7187" actId="113"/>
        <pc:sldMkLst>
          <pc:docMk/>
          <pc:sldMk cId="3570986684" sldId="258"/>
        </pc:sldMkLst>
        <pc:spChg chg="mod">
          <ac:chgData name="Ashton Daley (1809661)" userId="1fb2cbbe-e884-401f-b722-733c33f6621b" providerId="ADAL" clId="{5D03FB91-E304-4B32-A51F-474B03B6EE9A}" dt="2023-02-20T09:42:50.533" v="6670" actId="113"/>
          <ac:spMkLst>
            <pc:docMk/>
            <pc:sldMk cId="3570986684" sldId="258"/>
            <ac:spMk id="2" creationId="{53E34A43-7CC2-2735-AFD2-A4E4D285E3A1}"/>
          </ac:spMkLst>
        </pc:spChg>
        <pc:spChg chg="mod">
          <ac:chgData name="Ashton Daley (1809661)" userId="1fb2cbbe-e884-401f-b722-733c33f6621b" providerId="ADAL" clId="{5D03FB91-E304-4B32-A51F-474B03B6EE9A}" dt="2023-03-01T11:44:22.590" v="7187" actId="113"/>
          <ac:spMkLst>
            <pc:docMk/>
            <pc:sldMk cId="3570986684" sldId="258"/>
            <ac:spMk id="3" creationId="{5FF32C95-05C8-389B-C622-73BD2688DC49}"/>
          </ac:spMkLst>
        </pc:spChg>
      </pc:sldChg>
      <pc:sldChg chg="modSp mod">
        <pc:chgData name="Ashton Daley (1809661)" userId="1fb2cbbe-e884-401f-b722-733c33f6621b" providerId="ADAL" clId="{5D03FB91-E304-4B32-A51F-474B03B6EE9A}" dt="2023-02-20T09:55:38.143" v="7144" actId="313"/>
        <pc:sldMkLst>
          <pc:docMk/>
          <pc:sldMk cId="496134938" sldId="259"/>
        </pc:sldMkLst>
        <pc:spChg chg="mod">
          <ac:chgData name="Ashton Daley (1809661)" userId="1fb2cbbe-e884-401f-b722-733c33f6621b" providerId="ADAL" clId="{5D03FB91-E304-4B32-A51F-474B03B6EE9A}" dt="2023-02-20T09:55:38.143" v="7144" actId="313"/>
          <ac:spMkLst>
            <pc:docMk/>
            <pc:sldMk cId="496134938" sldId="259"/>
            <ac:spMk id="3" creationId="{2CBF5999-78C3-0858-BE7F-F370182505D4}"/>
          </ac:spMkLst>
        </pc:spChg>
      </pc:sldChg>
      <pc:sldChg chg="addSp modSp new del mod ord">
        <pc:chgData name="Ashton Daley (1809661)" userId="1fb2cbbe-e884-401f-b722-733c33f6621b" providerId="ADAL" clId="{5D03FB91-E304-4B32-A51F-474B03B6EE9A}" dt="2023-02-20T09:39:33.003" v="6642" actId="2696"/>
        <pc:sldMkLst>
          <pc:docMk/>
          <pc:sldMk cId="3788835894" sldId="260"/>
        </pc:sldMkLst>
        <pc:spChg chg="mod">
          <ac:chgData name="Ashton Daley (1809661)" userId="1fb2cbbe-e884-401f-b722-733c33f6621b" providerId="ADAL" clId="{5D03FB91-E304-4B32-A51F-474B03B6EE9A}" dt="2023-02-20T09:38:42.472" v="6630" actId="20577"/>
          <ac:spMkLst>
            <pc:docMk/>
            <pc:sldMk cId="3788835894" sldId="260"/>
            <ac:spMk id="2" creationId="{F22A41E5-78EF-44DB-0337-8EFF5153B5F4}"/>
          </ac:spMkLst>
        </pc:spChg>
        <pc:spChg chg="mod">
          <ac:chgData name="Ashton Daley (1809661)" userId="1fb2cbbe-e884-401f-b722-733c33f6621b" providerId="ADAL" clId="{5D03FB91-E304-4B32-A51F-474B03B6EE9A}" dt="2023-02-20T09:38:54.184" v="6641" actId="120"/>
          <ac:spMkLst>
            <pc:docMk/>
            <pc:sldMk cId="3788835894" sldId="260"/>
            <ac:spMk id="3" creationId="{1DC5F160-1E0D-997B-FD1A-A97379B6949B}"/>
          </ac:spMkLst>
        </pc:spChg>
        <pc:spChg chg="add mod">
          <ac:chgData name="Ashton Daley (1809661)" userId="1fb2cbbe-e884-401f-b722-733c33f6621b" providerId="ADAL" clId="{5D03FB91-E304-4B32-A51F-474B03B6EE9A}" dt="2023-02-20T09:29:04.378" v="6558" actId="571"/>
          <ac:spMkLst>
            <pc:docMk/>
            <pc:sldMk cId="3788835894" sldId="260"/>
            <ac:spMk id="4" creationId="{13571D39-92D0-2D85-BA85-33F8209640C5}"/>
          </ac:spMkLst>
        </pc:spChg>
        <pc:spChg chg="add mod">
          <ac:chgData name="Ashton Daley (1809661)" userId="1fb2cbbe-e884-401f-b722-733c33f6621b" providerId="ADAL" clId="{5D03FB91-E304-4B32-A51F-474B03B6EE9A}" dt="2023-02-20T09:29:04.378" v="6558" actId="571"/>
          <ac:spMkLst>
            <pc:docMk/>
            <pc:sldMk cId="3788835894" sldId="260"/>
            <ac:spMk id="5" creationId="{98D9B42E-A37A-5912-B395-6BFD2FA9F3BC}"/>
          </ac:spMkLst>
        </pc:spChg>
        <pc:spChg chg="add mod">
          <ac:chgData name="Ashton Daley (1809661)" userId="1fb2cbbe-e884-401f-b722-733c33f6621b" providerId="ADAL" clId="{5D03FB91-E304-4B32-A51F-474B03B6EE9A}" dt="2023-02-20T09:29:03.536" v="6557" actId="571"/>
          <ac:spMkLst>
            <pc:docMk/>
            <pc:sldMk cId="3788835894" sldId="260"/>
            <ac:spMk id="6" creationId="{42F517E7-2173-EA89-1758-D399A801FD92}"/>
          </ac:spMkLst>
        </pc:spChg>
        <pc:spChg chg="add mod">
          <ac:chgData name="Ashton Daley (1809661)" userId="1fb2cbbe-e884-401f-b722-733c33f6621b" providerId="ADAL" clId="{5D03FB91-E304-4B32-A51F-474B03B6EE9A}" dt="2023-02-20T09:29:03.536" v="6557" actId="571"/>
          <ac:spMkLst>
            <pc:docMk/>
            <pc:sldMk cId="3788835894" sldId="260"/>
            <ac:spMk id="7" creationId="{84144F48-E2D6-D017-6507-136842B69076}"/>
          </ac:spMkLst>
        </pc:spChg>
        <pc:spChg chg="add mod">
          <ac:chgData name="Ashton Daley (1809661)" userId="1fb2cbbe-e884-401f-b722-733c33f6621b" providerId="ADAL" clId="{5D03FB91-E304-4B32-A51F-474B03B6EE9A}" dt="2023-02-20T09:29:03.536" v="6557" actId="571"/>
          <ac:spMkLst>
            <pc:docMk/>
            <pc:sldMk cId="3788835894" sldId="260"/>
            <ac:spMk id="8" creationId="{765067AB-648F-9C35-E6E4-603996D90654}"/>
          </ac:spMkLst>
        </pc:spChg>
        <pc:spChg chg="add mod">
          <ac:chgData name="Ashton Daley (1809661)" userId="1fb2cbbe-e884-401f-b722-733c33f6621b" providerId="ADAL" clId="{5D03FB91-E304-4B32-A51F-474B03B6EE9A}" dt="2023-02-20T09:33:02.363" v="6578"/>
          <ac:spMkLst>
            <pc:docMk/>
            <pc:sldMk cId="3788835894" sldId="260"/>
            <ac:spMk id="9" creationId="{1AFEC5C8-3115-E430-881C-6327CC9B6C7B}"/>
          </ac:spMkLst>
        </pc:spChg>
        <pc:spChg chg="add mod">
          <ac:chgData name="Ashton Daley (1809661)" userId="1fb2cbbe-e884-401f-b722-733c33f6621b" providerId="ADAL" clId="{5D03FB91-E304-4B32-A51F-474B03B6EE9A}" dt="2023-02-20T09:36:54.623" v="6585" actId="571"/>
          <ac:spMkLst>
            <pc:docMk/>
            <pc:sldMk cId="3788835894" sldId="260"/>
            <ac:spMk id="10" creationId="{3DF36F1B-7D62-9774-BBFA-9515BE6F1870}"/>
          </ac:spMkLst>
        </pc:spChg>
      </pc:sldChg>
      <pc:sldChg chg="modSp new mod">
        <pc:chgData name="Ashton Daley (1809661)" userId="1fb2cbbe-e884-401f-b722-733c33f6621b" providerId="ADAL" clId="{5D03FB91-E304-4B32-A51F-474B03B6EE9A}" dt="2023-03-02T20:47:25.449" v="9050" actId="20577"/>
        <pc:sldMkLst>
          <pc:docMk/>
          <pc:sldMk cId="2980131053" sldId="261"/>
        </pc:sldMkLst>
        <pc:spChg chg="mod">
          <ac:chgData name="Ashton Daley (1809661)" userId="1fb2cbbe-e884-401f-b722-733c33f6621b" providerId="ADAL" clId="{5D03FB91-E304-4B32-A51F-474B03B6EE9A}" dt="2023-02-20T09:23:23.178" v="6540" actId="115"/>
          <ac:spMkLst>
            <pc:docMk/>
            <pc:sldMk cId="2980131053" sldId="261"/>
            <ac:spMk id="2" creationId="{CAF45E2A-B629-7AB0-0844-B45C3E807D20}"/>
          </ac:spMkLst>
        </pc:spChg>
        <pc:spChg chg="mod">
          <ac:chgData name="Ashton Daley (1809661)" userId="1fb2cbbe-e884-401f-b722-733c33f6621b" providerId="ADAL" clId="{5D03FB91-E304-4B32-A51F-474B03B6EE9A}" dt="2023-03-02T20:47:25.449" v="9050" actId="20577"/>
          <ac:spMkLst>
            <pc:docMk/>
            <pc:sldMk cId="2980131053" sldId="261"/>
            <ac:spMk id="3" creationId="{13CFD47A-93B2-75E1-6C98-7715AFE36B95}"/>
          </ac:spMkLst>
        </pc:spChg>
      </pc:sldChg>
      <pc:sldChg chg="modSp new mod">
        <pc:chgData name="Ashton Daley (1809661)" userId="1fb2cbbe-e884-401f-b722-733c33f6621b" providerId="ADAL" clId="{5D03FB91-E304-4B32-A51F-474B03B6EE9A}" dt="2023-03-01T13:13:29.552" v="7714" actId="5793"/>
        <pc:sldMkLst>
          <pc:docMk/>
          <pc:sldMk cId="2146226489" sldId="262"/>
        </pc:sldMkLst>
        <pc:spChg chg="mod">
          <ac:chgData name="Ashton Daley (1809661)" userId="1fb2cbbe-e884-401f-b722-733c33f6621b" providerId="ADAL" clId="{5D03FB91-E304-4B32-A51F-474B03B6EE9A}" dt="2023-02-20T09:23:00.931" v="6536" actId="115"/>
          <ac:spMkLst>
            <pc:docMk/>
            <pc:sldMk cId="2146226489" sldId="262"/>
            <ac:spMk id="2" creationId="{B836AA52-9903-889C-A5C1-6093502D5891}"/>
          </ac:spMkLst>
        </pc:spChg>
        <pc:spChg chg="mod">
          <ac:chgData name="Ashton Daley (1809661)" userId="1fb2cbbe-e884-401f-b722-733c33f6621b" providerId="ADAL" clId="{5D03FB91-E304-4B32-A51F-474B03B6EE9A}" dt="2023-03-01T13:13:29.552" v="7714" actId="5793"/>
          <ac:spMkLst>
            <pc:docMk/>
            <pc:sldMk cId="2146226489" sldId="262"/>
            <ac:spMk id="3" creationId="{59EBD6AE-B7EB-8390-4C5D-D265ED86BEB5}"/>
          </ac:spMkLst>
        </pc:spChg>
      </pc:sldChg>
      <pc:sldChg chg="modSp new mod">
        <pc:chgData name="Ashton Daley (1809661)" userId="1fb2cbbe-e884-401f-b722-733c33f6621b" providerId="ADAL" clId="{5D03FB91-E304-4B32-A51F-474B03B6EE9A}" dt="2023-03-01T12:13:22.544" v="7417" actId="255"/>
        <pc:sldMkLst>
          <pc:docMk/>
          <pc:sldMk cId="3218906068" sldId="263"/>
        </pc:sldMkLst>
        <pc:spChg chg="mod">
          <ac:chgData name="Ashton Daley (1809661)" userId="1fb2cbbe-e884-401f-b722-733c33f6621b" providerId="ADAL" clId="{5D03FB91-E304-4B32-A51F-474B03B6EE9A}" dt="2023-02-20T09:21:22.205" v="6483" actId="113"/>
          <ac:spMkLst>
            <pc:docMk/>
            <pc:sldMk cId="3218906068" sldId="263"/>
            <ac:spMk id="2" creationId="{A2D34D05-04F4-E686-92EA-DEBA91E21DE2}"/>
          </ac:spMkLst>
        </pc:spChg>
        <pc:spChg chg="mod">
          <ac:chgData name="Ashton Daley (1809661)" userId="1fb2cbbe-e884-401f-b722-733c33f6621b" providerId="ADAL" clId="{5D03FB91-E304-4B32-A51F-474B03B6EE9A}" dt="2023-03-01T12:13:22.544" v="7417" actId="255"/>
          <ac:spMkLst>
            <pc:docMk/>
            <pc:sldMk cId="3218906068" sldId="263"/>
            <ac:spMk id="3" creationId="{4B375234-AF6E-ED1B-9864-1DB040813552}"/>
          </ac:spMkLst>
        </pc:spChg>
      </pc:sldChg>
      <pc:sldChg chg="modSp new mod">
        <pc:chgData name="Ashton Daley (1809661)" userId="1fb2cbbe-e884-401f-b722-733c33f6621b" providerId="ADAL" clId="{5D03FB91-E304-4B32-A51F-474B03B6EE9A}" dt="2023-03-01T13:14:26.987" v="7717" actId="27636"/>
        <pc:sldMkLst>
          <pc:docMk/>
          <pc:sldMk cId="1918173441" sldId="264"/>
        </pc:sldMkLst>
        <pc:spChg chg="mod">
          <ac:chgData name="Ashton Daley (1809661)" userId="1fb2cbbe-e884-401f-b722-733c33f6621b" providerId="ADAL" clId="{5D03FB91-E304-4B32-A51F-474B03B6EE9A}" dt="2023-03-01T12:40:55.763" v="7568" actId="14100"/>
          <ac:spMkLst>
            <pc:docMk/>
            <pc:sldMk cId="1918173441" sldId="264"/>
            <ac:spMk id="2" creationId="{2A82B3EC-F56A-664A-2109-1B9B0285BAFD}"/>
          </ac:spMkLst>
        </pc:spChg>
        <pc:spChg chg="mod">
          <ac:chgData name="Ashton Daley (1809661)" userId="1fb2cbbe-e884-401f-b722-733c33f6621b" providerId="ADAL" clId="{5D03FB91-E304-4B32-A51F-474B03B6EE9A}" dt="2023-03-01T13:14:26.987" v="7717" actId="27636"/>
          <ac:spMkLst>
            <pc:docMk/>
            <pc:sldMk cId="1918173441" sldId="264"/>
            <ac:spMk id="3" creationId="{904B9515-C8E4-DAF5-C7E8-6C6156D30702}"/>
          </ac:spMkLst>
        </pc:spChg>
      </pc:sldChg>
      <pc:sldChg chg="modSp new mod">
        <pc:chgData name="Ashton Daley (1809661)" userId="1fb2cbbe-e884-401f-b722-733c33f6621b" providerId="ADAL" clId="{5D03FB91-E304-4B32-A51F-474B03B6EE9A}" dt="2023-03-01T13:11:21.689" v="7702" actId="255"/>
        <pc:sldMkLst>
          <pc:docMk/>
          <pc:sldMk cId="410353948" sldId="265"/>
        </pc:sldMkLst>
        <pc:spChg chg="mod">
          <ac:chgData name="Ashton Daley (1809661)" userId="1fb2cbbe-e884-401f-b722-733c33f6621b" providerId="ADAL" clId="{5D03FB91-E304-4B32-A51F-474B03B6EE9A}" dt="2023-03-01T12:50:47.440" v="7579" actId="14100"/>
          <ac:spMkLst>
            <pc:docMk/>
            <pc:sldMk cId="410353948" sldId="265"/>
            <ac:spMk id="2" creationId="{D590BA90-855F-2EA9-B5BB-FAEDD109F4E6}"/>
          </ac:spMkLst>
        </pc:spChg>
        <pc:spChg chg="mod">
          <ac:chgData name="Ashton Daley (1809661)" userId="1fb2cbbe-e884-401f-b722-733c33f6621b" providerId="ADAL" clId="{5D03FB91-E304-4B32-A51F-474B03B6EE9A}" dt="2023-03-01T13:11:21.689" v="7702" actId="255"/>
          <ac:spMkLst>
            <pc:docMk/>
            <pc:sldMk cId="410353948" sldId="265"/>
            <ac:spMk id="3" creationId="{456FFB9A-37D8-E036-516B-C8BFD2ED4C10}"/>
          </ac:spMkLst>
        </pc:spChg>
      </pc:sldChg>
      <pc:sldChg chg="addSp modSp new del mod">
        <pc:chgData name="Ashton Daley (1809661)" userId="1fb2cbbe-e884-401f-b722-733c33f6621b" providerId="ADAL" clId="{5D03FB91-E304-4B32-A51F-474B03B6EE9A}" dt="2023-02-20T09:29:01.769" v="6556" actId="680"/>
        <pc:sldMkLst>
          <pc:docMk/>
          <pc:sldMk cId="392872483" sldId="266"/>
        </pc:sldMkLst>
        <pc:spChg chg="mod">
          <ac:chgData name="Ashton Daley (1809661)" userId="1fb2cbbe-e884-401f-b722-733c33f6621b" providerId="ADAL" clId="{5D03FB91-E304-4B32-A51F-474B03B6EE9A}" dt="2023-02-20T09:29:00.853" v="6555" actId="121"/>
          <ac:spMkLst>
            <pc:docMk/>
            <pc:sldMk cId="392872483" sldId="266"/>
            <ac:spMk id="2" creationId="{F6672D73-C4F1-AA06-5E92-E6D38C4A65C1}"/>
          </ac:spMkLst>
        </pc:spChg>
        <pc:spChg chg="add mod">
          <ac:chgData name="Ashton Daley (1809661)" userId="1fb2cbbe-e884-401f-b722-733c33f6621b" providerId="ADAL" clId="{5D03FB91-E304-4B32-A51F-474B03B6EE9A}" dt="2023-02-20T09:28:55.220" v="6554" actId="571"/>
          <ac:spMkLst>
            <pc:docMk/>
            <pc:sldMk cId="392872483" sldId="266"/>
            <ac:spMk id="4" creationId="{A125E64D-00FD-E666-1C30-7ED698B642EA}"/>
          </ac:spMkLst>
        </pc:spChg>
        <pc:spChg chg="add mod">
          <ac:chgData name="Ashton Daley (1809661)" userId="1fb2cbbe-e884-401f-b722-733c33f6621b" providerId="ADAL" clId="{5D03FB91-E304-4B32-A51F-474B03B6EE9A}" dt="2023-02-20T09:28:55.220" v="6554" actId="571"/>
          <ac:spMkLst>
            <pc:docMk/>
            <pc:sldMk cId="392872483" sldId="266"/>
            <ac:spMk id="5" creationId="{608A18F4-C7F0-204A-2387-4E6C2A08AF21}"/>
          </ac:spMkLst>
        </pc:spChg>
      </pc:sldChg>
      <pc:sldChg chg="addSp delSp modSp new mod setBg">
        <pc:chgData name="Ashton Daley (1809661)" userId="1fb2cbbe-e884-401f-b722-733c33f6621b" providerId="ADAL" clId="{5D03FB91-E304-4B32-A51F-474B03B6EE9A}" dt="2023-03-01T18:09:57.888" v="9018" actId="20577"/>
        <pc:sldMkLst>
          <pc:docMk/>
          <pc:sldMk cId="1085316530" sldId="266"/>
        </pc:sldMkLst>
        <pc:spChg chg="mod">
          <ac:chgData name="Ashton Daley (1809661)" userId="1fb2cbbe-e884-401f-b722-733c33f6621b" providerId="ADAL" clId="{5D03FB91-E304-4B32-A51F-474B03B6EE9A}" dt="2023-03-01T18:07:38.138" v="9010" actId="1076"/>
          <ac:spMkLst>
            <pc:docMk/>
            <pc:sldMk cId="1085316530" sldId="266"/>
            <ac:spMk id="2" creationId="{BDF40168-157A-0F2E-5483-42C642629B84}"/>
          </ac:spMkLst>
        </pc:spChg>
        <pc:spChg chg="mod">
          <ac:chgData name="Ashton Daley (1809661)" userId="1fb2cbbe-e884-401f-b722-733c33f6621b" providerId="ADAL" clId="{5D03FB91-E304-4B32-A51F-474B03B6EE9A}" dt="2023-03-01T18:09:57.888" v="9018" actId="20577"/>
          <ac:spMkLst>
            <pc:docMk/>
            <pc:sldMk cId="1085316530" sldId="266"/>
            <ac:spMk id="3" creationId="{595A014B-75D8-0E14-1130-17592EBCE4D7}"/>
          </ac:spMkLst>
        </pc:spChg>
        <pc:spChg chg="add del">
          <ac:chgData name="Ashton Daley (1809661)" userId="1fb2cbbe-e884-401f-b722-733c33f6621b" providerId="ADAL" clId="{5D03FB91-E304-4B32-A51F-474B03B6EE9A}" dt="2023-02-20T10:16:31.042" v="7163" actId="26606"/>
          <ac:spMkLst>
            <pc:docMk/>
            <pc:sldMk cId="1085316530" sldId="266"/>
            <ac:spMk id="25" creationId="{66D61E08-70C3-48D8-BEA0-787111DC30DA}"/>
          </ac:spMkLst>
        </pc:spChg>
        <pc:spChg chg="add del">
          <ac:chgData name="Ashton Daley (1809661)" userId="1fb2cbbe-e884-401f-b722-733c33f6621b" providerId="ADAL" clId="{5D03FB91-E304-4B32-A51F-474B03B6EE9A}" dt="2023-02-20T10:16:31.042" v="7163" actId="26606"/>
          <ac:spMkLst>
            <pc:docMk/>
            <pc:sldMk cId="1085316530" sldId="266"/>
            <ac:spMk id="27" creationId="{FC55298F-0AE5-478E-AD2B-03C2614C5833}"/>
          </ac:spMkLst>
        </pc:spChg>
        <pc:spChg chg="add del">
          <ac:chgData name="Ashton Daley (1809661)" userId="1fb2cbbe-e884-401f-b722-733c33f6621b" providerId="ADAL" clId="{5D03FB91-E304-4B32-A51F-474B03B6EE9A}" dt="2023-02-20T10:16:31.042" v="7163" actId="26606"/>
          <ac:spMkLst>
            <pc:docMk/>
            <pc:sldMk cId="1085316530" sldId="266"/>
            <ac:spMk id="29" creationId="{C180E4EA-0B63-4779-A895-7E90E71088F3}"/>
          </ac:spMkLst>
        </pc:spChg>
        <pc:spChg chg="add del">
          <ac:chgData name="Ashton Daley (1809661)" userId="1fb2cbbe-e884-401f-b722-733c33f6621b" providerId="ADAL" clId="{5D03FB91-E304-4B32-A51F-474B03B6EE9A}" dt="2023-02-20T10:16:31.042" v="7163" actId="26606"/>
          <ac:spMkLst>
            <pc:docMk/>
            <pc:sldMk cId="1085316530" sldId="266"/>
            <ac:spMk id="31" creationId="{CEE01D9D-3DE8-4EED-B0D3-8F3C79CC7673}"/>
          </ac:spMkLst>
        </pc:spChg>
        <pc:spChg chg="add del">
          <ac:chgData name="Ashton Daley (1809661)" userId="1fb2cbbe-e884-401f-b722-733c33f6621b" providerId="ADAL" clId="{5D03FB91-E304-4B32-A51F-474B03B6EE9A}" dt="2023-02-20T10:16:31.042" v="7163" actId="26606"/>
          <ac:spMkLst>
            <pc:docMk/>
            <pc:sldMk cId="1085316530" sldId="266"/>
            <ac:spMk id="33" creationId="{89AF5CE9-607F-43F4-8983-DCD6DA4051FD}"/>
          </ac:spMkLst>
        </pc:spChg>
        <pc:spChg chg="add del">
          <ac:chgData name="Ashton Daley (1809661)" userId="1fb2cbbe-e884-401f-b722-733c33f6621b" providerId="ADAL" clId="{5D03FB91-E304-4B32-A51F-474B03B6EE9A}" dt="2023-02-20T10:16:31.042" v="7163" actId="26606"/>
          <ac:spMkLst>
            <pc:docMk/>
            <pc:sldMk cId="1085316530" sldId="266"/>
            <ac:spMk id="35" creationId="{6EEA2DBD-9E1E-4521-8C01-F32AD18A89E3}"/>
          </ac:spMkLst>
        </pc:spChg>
        <pc:spChg chg="add del">
          <ac:chgData name="Ashton Daley (1809661)" userId="1fb2cbbe-e884-401f-b722-733c33f6621b" providerId="ADAL" clId="{5D03FB91-E304-4B32-A51F-474B03B6EE9A}" dt="2023-02-20T10:16:31.042" v="7163" actId="26606"/>
          <ac:spMkLst>
            <pc:docMk/>
            <pc:sldMk cId="1085316530" sldId="266"/>
            <ac:spMk id="37" creationId="{15BBD2C1-BA9B-46A9-A27A-33498B169272}"/>
          </ac:spMkLst>
        </pc:spChg>
        <pc:grpChg chg="add del">
          <ac:chgData name="Ashton Daley (1809661)" userId="1fb2cbbe-e884-401f-b722-733c33f6621b" providerId="ADAL" clId="{5D03FB91-E304-4B32-A51F-474B03B6EE9A}" dt="2023-02-20T10:16:31.042" v="7163" actId="26606"/>
          <ac:grpSpMkLst>
            <pc:docMk/>
            <pc:sldMk cId="1085316530" sldId="266"/>
            <ac:grpSpMk id="9" creationId="{88C9B83F-64CD-41C1-925F-A08801FFD0BD}"/>
          </ac:grpSpMkLst>
        </pc:grpChg>
        <pc:grpChg chg="add">
          <ac:chgData name="Ashton Daley (1809661)" userId="1fb2cbbe-e884-401f-b722-733c33f6621b" providerId="ADAL" clId="{5D03FB91-E304-4B32-A51F-474B03B6EE9A}" dt="2023-02-20T10:16:31.063" v="7164" actId="26606"/>
          <ac:grpSpMkLst>
            <pc:docMk/>
            <pc:sldMk cId="1085316530" sldId="266"/>
            <ac:grpSpMk id="39" creationId="{88C9B83F-64CD-41C1-925F-A08801FFD0BD}"/>
          </ac:grpSpMkLst>
        </pc:grpChg>
        <pc:picChg chg="add del">
          <ac:chgData name="Ashton Daley (1809661)" userId="1fb2cbbe-e884-401f-b722-733c33f6621b" providerId="ADAL" clId="{5D03FB91-E304-4B32-A51F-474B03B6EE9A}" dt="2023-02-20T10:16:31.042" v="7163" actId="26606"/>
          <ac:picMkLst>
            <pc:docMk/>
            <pc:sldMk cId="1085316530" sldId="266"/>
            <ac:picMk id="5" creationId="{34084D34-70E7-262A-AFEE-A1FB60A11F1D}"/>
          </ac:picMkLst>
        </pc:picChg>
        <pc:picChg chg="add del mod">
          <ac:chgData name="Ashton Daley (1809661)" userId="1fb2cbbe-e884-401f-b722-733c33f6621b" providerId="ADAL" clId="{5D03FB91-E304-4B32-A51F-474B03B6EE9A}" dt="2023-03-01T11:50:53.303" v="7338" actId="478"/>
          <ac:picMkLst>
            <pc:docMk/>
            <pc:sldMk cId="1085316530" sldId="266"/>
            <ac:picMk id="40" creationId="{44D876D9-D01D-2699-E95E-C99F7C244C6A}"/>
          </ac:picMkLst>
        </pc:picChg>
        <pc:cxnChg chg="add del">
          <ac:chgData name="Ashton Daley (1809661)" userId="1fb2cbbe-e884-401f-b722-733c33f6621b" providerId="ADAL" clId="{5D03FB91-E304-4B32-A51F-474B03B6EE9A}" dt="2023-02-20T10:16:31.042" v="7163" actId="26606"/>
          <ac:cxnSpMkLst>
            <pc:docMk/>
            <pc:sldMk cId="1085316530" sldId="266"/>
            <ac:cxnSpMk id="21" creationId="{A57C1A16-B8AB-4D99-A195-A38F556A6486}"/>
          </ac:cxnSpMkLst>
        </pc:cxnChg>
        <pc:cxnChg chg="add del">
          <ac:chgData name="Ashton Daley (1809661)" userId="1fb2cbbe-e884-401f-b722-733c33f6621b" providerId="ADAL" clId="{5D03FB91-E304-4B32-A51F-474B03B6EE9A}" dt="2023-02-20T10:16:31.042" v="7163" actId="26606"/>
          <ac:cxnSpMkLst>
            <pc:docMk/>
            <pc:sldMk cId="1085316530" sldId="266"/>
            <ac:cxnSpMk id="23" creationId="{F8A9B20B-D1DD-4573-B5EC-558029519236}"/>
          </ac:cxnSpMkLst>
        </pc:cxnChg>
      </pc:sldChg>
      <pc:sldChg chg="new del">
        <pc:chgData name="Ashton Daley (1809661)" userId="1fb2cbbe-e884-401f-b722-733c33f6621b" providerId="ADAL" clId="{5D03FB91-E304-4B32-A51F-474B03B6EE9A}" dt="2023-02-20T09:31:10.506" v="6569" actId="680"/>
        <pc:sldMkLst>
          <pc:docMk/>
          <pc:sldMk cId="3241671641" sldId="266"/>
        </pc:sldMkLst>
      </pc:sldChg>
      <pc:sldChg chg="addSp delSp modSp new del mod setBg">
        <pc:chgData name="Ashton Daley (1809661)" userId="1fb2cbbe-e884-401f-b722-733c33f6621b" providerId="ADAL" clId="{5D03FB91-E304-4B32-A51F-474B03B6EE9A}" dt="2023-02-20T10:16:07.944" v="7161" actId="680"/>
        <pc:sldMkLst>
          <pc:docMk/>
          <pc:sldMk cId="287773073" sldId="267"/>
        </pc:sldMkLst>
        <pc:spChg chg="mod">
          <ac:chgData name="Ashton Daley (1809661)" userId="1fb2cbbe-e884-401f-b722-733c33f6621b" providerId="ADAL" clId="{5D03FB91-E304-4B32-A51F-474B03B6EE9A}" dt="2023-02-20T10:15:59.816" v="7154" actId="26606"/>
          <ac:spMkLst>
            <pc:docMk/>
            <pc:sldMk cId="287773073" sldId="267"/>
            <ac:spMk id="2" creationId="{87F7FAEA-BF54-4C7D-5073-F8383ED74E97}"/>
          </ac:spMkLst>
        </pc:spChg>
        <pc:spChg chg="add del">
          <ac:chgData name="Ashton Daley (1809661)" userId="1fb2cbbe-e884-401f-b722-733c33f6621b" providerId="ADAL" clId="{5D03FB91-E304-4B32-A51F-474B03B6EE9A}" dt="2023-02-20T10:16:06.117" v="7160" actId="931"/>
          <ac:spMkLst>
            <pc:docMk/>
            <pc:sldMk cId="287773073" sldId="267"/>
            <ac:spMk id="3" creationId="{A061E263-8CD3-7360-2FC4-856ECE8DF6B9}"/>
          </ac:spMkLst>
        </pc:spChg>
        <pc:spChg chg="add del">
          <ac:chgData name="Ashton Daley (1809661)" userId="1fb2cbbe-e884-401f-b722-733c33f6621b" providerId="ADAL" clId="{5D03FB91-E304-4B32-A51F-474B03B6EE9A}" dt="2023-02-20T10:15:59.816" v="7154" actId="26606"/>
          <ac:spMkLst>
            <pc:docMk/>
            <pc:sldMk cId="287773073" sldId="267"/>
            <ac:spMk id="9" creationId="{7E867B15-750F-761B-DFB2-9FE7551E779B}"/>
          </ac:spMkLst>
        </pc:spChg>
        <pc:picChg chg="add del mod">
          <ac:chgData name="Ashton Daley (1809661)" userId="1fb2cbbe-e884-401f-b722-733c33f6621b" providerId="ADAL" clId="{5D03FB91-E304-4B32-A51F-474B03B6EE9A}" dt="2023-02-20T10:16:06.117" v="7160" actId="931"/>
          <ac:picMkLst>
            <pc:docMk/>
            <pc:sldMk cId="287773073" sldId="267"/>
            <ac:picMk id="5" creationId="{A560FD61-093B-666F-F11B-CE044C8AB7CD}"/>
          </ac:picMkLst>
        </pc:picChg>
      </pc:sldChg>
      <pc:sldChg chg="addSp delSp modSp new mod setBg">
        <pc:chgData name="Ashton Daley (1809661)" userId="1fb2cbbe-e884-401f-b722-733c33f6621b" providerId="ADAL" clId="{5D03FB91-E304-4B32-A51F-474B03B6EE9A}" dt="2023-03-01T11:41:30.192" v="7185" actId="26606"/>
        <pc:sldMkLst>
          <pc:docMk/>
          <pc:sldMk cId="1354970122" sldId="267"/>
        </pc:sldMkLst>
        <pc:spChg chg="del mod">
          <ac:chgData name="Ashton Daley (1809661)" userId="1fb2cbbe-e884-401f-b722-733c33f6621b" providerId="ADAL" clId="{5D03FB91-E304-4B32-A51F-474B03B6EE9A}" dt="2023-03-01T11:36:33.371" v="7174" actId="478"/>
          <ac:spMkLst>
            <pc:docMk/>
            <pc:sldMk cId="1354970122" sldId="267"/>
            <ac:spMk id="2" creationId="{CAEAB73E-EA4C-576B-DD22-2153538B60FE}"/>
          </ac:spMkLst>
        </pc:spChg>
        <pc:spChg chg="del mod">
          <ac:chgData name="Ashton Daley (1809661)" userId="1fb2cbbe-e884-401f-b722-733c33f6621b" providerId="ADAL" clId="{5D03FB91-E304-4B32-A51F-474B03B6EE9A}" dt="2023-03-01T11:36:35.936" v="7175" actId="478"/>
          <ac:spMkLst>
            <pc:docMk/>
            <pc:sldMk cId="1354970122" sldId="267"/>
            <ac:spMk id="3" creationId="{8F97B14C-0217-9531-AF9B-2B708144B930}"/>
          </ac:spMkLst>
        </pc:spChg>
        <pc:picChg chg="add del mod ord">
          <ac:chgData name="Ashton Daley (1809661)" userId="1fb2cbbe-e884-401f-b722-733c33f6621b" providerId="ADAL" clId="{5D03FB91-E304-4B32-A51F-474B03B6EE9A}" dt="2023-03-01T11:40:00.051" v="7183" actId="478"/>
          <ac:picMkLst>
            <pc:docMk/>
            <pc:sldMk cId="1354970122" sldId="267"/>
            <ac:picMk id="5" creationId="{9943ED90-ECE6-594C-DE7C-34A1FD7D217C}"/>
          </ac:picMkLst>
        </pc:picChg>
        <pc:picChg chg="add mod ord">
          <ac:chgData name="Ashton Daley (1809661)" userId="1fb2cbbe-e884-401f-b722-733c33f6621b" providerId="ADAL" clId="{5D03FB91-E304-4B32-A51F-474B03B6EE9A}" dt="2023-03-01T11:41:30.192" v="7185" actId="26606"/>
          <ac:picMkLst>
            <pc:docMk/>
            <pc:sldMk cId="1354970122" sldId="267"/>
            <ac:picMk id="7" creationId="{DE07F243-2373-2241-ACCE-7729B568D610}"/>
          </ac:picMkLst>
        </pc:picChg>
        <pc:picChg chg="add mod ord">
          <ac:chgData name="Ashton Daley (1809661)" userId="1fb2cbbe-e884-401f-b722-733c33f6621b" providerId="ADAL" clId="{5D03FB91-E304-4B32-A51F-474B03B6EE9A}" dt="2023-03-01T11:41:30.192" v="7185" actId="26606"/>
          <ac:picMkLst>
            <pc:docMk/>
            <pc:sldMk cId="1354970122" sldId="267"/>
            <ac:picMk id="9" creationId="{019900C1-26C5-CB34-A767-332CF8D6BC50}"/>
          </ac:picMkLst>
        </pc:picChg>
        <pc:picChg chg="add mod ord">
          <ac:chgData name="Ashton Daley (1809661)" userId="1fb2cbbe-e884-401f-b722-733c33f6621b" providerId="ADAL" clId="{5D03FB91-E304-4B32-A51F-474B03B6EE9A}" dt="2023-03-01T11:41:30.192" v="7185" actId="26606"/>
          <ac:picMkLst>
            <pc:docMk/>
            <pc:sldMk cId="1354970122" sldId="267"/>
            <ac:picMk id="11" creationId="{D2DBBC9F-8E7D-A602-7CAC-0632FB422168}"/>
          </ac:picMkLst>
        </pc:picChg>
        <pc:picChg chg="add mod ord">
          <ac:chgData name="Ashton Daley (1809661)" userId="1fb2cbbe-e884-401f-b722-733c33f6621b" providerId="ADAL" clId="{5D03FB91-E304-4B32-A51F-474B03B6EE9A}" dt="2023-03-01T11:41:30.192" v="7185" actId="26606"/>
          <ac:picMkLst>
            <pc:docMk/>
            <pc:sldMk cId="1354970122" sldId="267"/>
            <ac:picMk id="13" creationId="{7AC1503D-3916-7333-753A-573ECAE5E49E}"/>
          </ac:picMkLst>
        </pc:picChg>
        <pc:picChg chg="add mod">
          <ac:chgData name="Ashton Daley (1809661)" userId="1fb2cbbe-e884-401f-b722-733c33f6621b" providerId="ADAL" clId="{5D03FB91-E304-4B32-A51F-474B03B6EE9A}" dt="2023-03-01T11:41:30.192" v="7185" actId="26606"/>
          <ac:picMkLst>
            <pc:docMk/>
            <pc:sldMk cId="1354970122" sldId="267"/>
            <ac:picMk id="17" creationId="{C35ED981-1AA8-9E1D-F6E4-0DE22C3C0AFC}"/>
          </ac:picMkLst>
        </pc:picChg>
        <pc:cxnChg chg="add del">
          <ac:chgData name="Ashton Daley (1809661)" userId="1fb2cbbe-e884-401f-b722-733c33f6621b" providerId="ADAL" clId="{5D03FB91-E304-4B32-A51F-474B03B6EE9A}" dt="2023-03-01T11:38:28.765" v="7180" actId="26606"/>
          <ac:cxnSpMkLst>
            <pc:docMk/>
            <pc:sldMk cId="1354970122" sldId="267"/>
            <ac:cxnSpMk id="14" creationId="{DCD67800-37AC-4E14-89B0-F79DCB3FB86D}"/>
          </ac:cxnSpMkLst>
        </pc:cxnChg>
        <pc:cxnChg chg="add del">
          <ac:chgData name="Ashton Daley (1809661)" userId="1fb2cbbe-e884-401f-b722-733c33f6621b" providerId="ADAL" clId="{5D03FB91-E304-4B32-A51F-474B03B6EE9A}" dt="2023-03-01T11:38:28.765" v="7180" actId="26606"/>
          <ac:cxnSpMkLst>
            <pc:docMk/>
            <pc:sldMk cId="1354970122" sldId="267"/>
            <ac:cxnSpMk id="16" creationId="{20F1788F-A5AE-4188-8274-F7F2E3833ECD}"/>
          </ac:cxnSpMkLst>
        </pc:cxnChg>
        <pc:cxnChg chg="add del">
          <ac:chgData name="Ashton Daley (1809661)" userId="1fb2cbbe-e884-401f-b722-733c33f6621b" providerId="ADAL" clId="{5D03FB91-E304-4B32-A51F-474B03B6EE9A}" dt="2023-03-01T11:39:27.116" v="7182" actId="26606"/>
          <ac:cxnSpMkLst>
            <pc:docMk/>
            <pc:sldMk cId="1354970122" sldId="267"/>
            <ac:cxnSpMk id="21" creationId="{91B6081D-D3E8-4209-B85B-EB1C655A6272}"/>
          </ac:cxnSpMkLst>
        </pc:cxnChg>
        <pc:cxnChg chg="add del">
          <ac:chgData name="Ashton Daley (1809661)" userId="1fb2cbbe-e884-401f-b722-733c33f6621b" providerId="ADAL" clId="{5D03FB91-E304-4B32-A51F-474B03B6EE9A}" dt="2023-03-01T11:39:27.116" v="7182" actId="26606"/>
          <ac:cxnSpMkLst>
            <pc:docMk/>
            <pc:sldMk cId="1354970122" sldId="267"/>
            <ac:cxnSpMk id="23" creationId="{28CA55E4-1295-45C8-BA05-5A9E705B749A}"/>
          </ac:cxnSpMkLst>
        </pc:cxnChg>
        <pc:cxnChg chg="add del">
          <ac:chgData name="Ashton Daley (1809661)" userId="1fb2cbbe-e884-401f-b722-733c33f6621b" providerId="ADAL" clId="{5D03FB91-E304-4B32-A51F-474B03B6EE9A}" dt="2023-03-01T11:39:27.116" v="7182" actId="26606"/>
          <ac:cxnSpMkLst>
            <pc:docMk/>
            <pc:sldMk cId="1354970122" sldId="267"/>
            <ac:cxnSpMk id="25" creationId="{08C5794E-A9A1-4A23-AF68-C79A7822334C}"/>
          </ac:cxnSpMkLst>
        </pc:cxnChg>
      </pc:sldChg>
      <pc:sldChg chg="modSp new mod">
        <pc:chgData name="Ashton Daley (1809661)" userId="1fb2cbbe-e884-401f-b722-733c33f6621b" providerId="ADAL" clId="{5D03FB91-E304-4B32-A51F-474B03B6EE9A}" dt="2023-03-01T18:06:28.556" v="9009" actId="33524"/>
        <pc:sldMkLst>
          <pc:docMk/>
          <pc:sldMk cId="3122167667" sldId="268"/>
        </pc:sldMkLst>
        <pc:spChg chg="mod">
          <ac:chgData name="Ashton Daley (1809661)" userId="1fb2cbbe-e884-401f-b722-733c33f6621b" providerId="ADAL" clId="{5D03FB91-E304-4B32-A51F-474B03B6EE9A}" dt="2023-03-01T11:44:45.777" v="7189"/>
          <ac:spMkLst>
            <pc:docMk/>
            <pc:sldMk cId="3122167667" sldId="268"/>
            <ac:spMk id="2" creationId="{3A8BAFB7-A410-1B80-4731-F58CC316FF87}"/>
          </ac:spMkLst>
        </pc:spChg>
        <pc:spChg chg="mod">
          <ac:chgData name="Ashton Daley (1809661)" userId="1fb2cbbe-e884-401f-b722-733c33f6621b" providerId="ADAL" clId="{5D03FB91-E304-4B32-A51F-474B03B6EE9A}" dt="2023-03-01T18:06:28.556" v="9009" actId="33524"/>
          <ac:spMkLst>
            <pc:docMk/>
            <pc:sldMk cId="3122167667" sldId="268"/>
            <ac:spMk id="3" creationId="{7906A65B-9E4C-4A67-DBCD-C13ECE481C4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0A382A-8ED6-4BB0-B523-A0FDDBFED4DC}" type="datetimeFigureOut">
              <a:rPr lang="en-GB" smtClean="0"/>
              <a:t>23/02/2023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12A261-9501-4236-9A44-2BFC385D8B9C}" type="slidenum">
              <a:rPr lang="en-GB" smtClean="0"/>
              <a:t>‹#›</a:t>
            </a:fld>
            <a:endParaRPr lang="en-GB"/>
          </a:p>
        </p:txBody>
      </p:sp>
    </p:spTree>
    <p:extLst>
      <p:ext uri="{BB962C8B-B14F-4D97-AF65-F5344CB8AC3E}">
        <p14:creationId xmlns:p14="http://schemas.microsoft.com/office/powerpoint/2010/main" val="1748482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0A382A-8ED6-4BB0-B523-A0FDDBFED4DC}" type="datetimeFigureOut">
              <a:rPr lang="en-GB" smtClean="0"/>
              <a:t>23/02/2023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12A261-9501-4236-9A44-2BFC385D8B9C}" type="slidenum">
              <a:rPr lang="en-GB" smtClean="0"/>
              <a:t>‹#›</a:t>
            </a:fld>
            <a:endParaRPr lang="en-GB"/>
          </a:p>
        </p:txBody>
      </p:sp>
    </p:spTree>
    <p:extLst>
      <p:ext uri="{BB962C8B-B14F-4D97-AF65-F5344CB8AC3E}">
        <p14:creationId xmlns:p14="http://schemas.microsoft.com/office/powerpoint/2010/main" val="1693413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50A382A-8ED6-4BB0-B523-A0FDDBFED4DC}" type="datetimeFigureOut">
              <a:rPr lang="en-GB" smtClean="0"/>
              <a:t>23/02/2023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12A261-9501-4236-9A44-2BFC385D8B9C}" type="slidenum">
              <a:rPr lang="en-GB" smtClean="0"/>
              <a:t>‹#›</a:t>
            </a:fld>
            <a:endParaRPr lang="en-GB"/>
          </a:p>
        </p:txBody>
      </p:sp>
    </p:spTree>
    <p:extLst>
      <p:ext uri="{BB962C8B-B14F-4D97-AF65-F5344CB8AC3E}">
        <p14:creationId xmlns:p14="http://schemas.microsoft.com/office/powerpoint/2010/main" val="30524216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0A382A-8ED6-4BB0-B523-A0FDDBFED4DC}" type="datetimeFigureOut">
              <a:rPr lang="en-GB" smtClean="0"/>
              <a:t>23/02/2023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12A261-9501-4236-9A44-2BFC385D8B9C}" type="slidenum">
              <a:rPr lang="en-GB" smtClean="0"/>
              <a:t>‹#›</a:t>
            </a:fld>
            <a:endParaRPr lang="en-GB"/>
          </a:p>
        </p:txBody>
      </p:sp>
    </p:spTree>
    <p:extLst>
      <p:ext uri="{BB962C8B-B14F-4D97-AF65-F5344CB8AC3E}">
        <p14:creationId xmlns:p14="http://schemas.microsoft.com/office/powerpoint/2010/main" val="37523650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0A382A-8ED6-4BB0-B523-A0FDDBFED4DC}" type="datetimeFigureOut">
              <a:rPr lang="en-GB" smtClean="0"/>
              <a:t>23/02/2023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C12A261-9501-4236-9A44-2BFC385D8B9C}" type="slidenum">
              <a:rPr lang="en-GB" smtClean="0"/>
              <a:t>‹#›</a:t>
            </a:fld>
            <a:endParaRPr lang="en-GB"/>
          </a:p>
        </p:txBody>
      </p:sp>
    </p:spTree>
    <p:extLst>
      <p:ext uri="{BB962C8B-B14F-4D97-AF65-F5344CB8AC3E}">
        <p14:creationId xmlns:p14="http://schemas.microsoft.com/office/powerpoint/2010/main" val="18561931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50A382A-8ED6-4BB0-B523-A0FDDBFED4DC}" type="datetimeFigureOut">
              <a:rPr lang="en-GB" smtClean="0"/>
              <a:t>23/02/2023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C12A261-9501-4236-9A44-2BFC385D8B9C}" type="slidenum">
              <a:rPr lang="en-GB" smtClean="0"/>
              <a:t>‹#›</a:t>
            </a:fld>
            <a:endParaRPr lang="en-GB"/>
          </a:p>
        </p:txBody>
      </p:sp>
    </p:spTree>
    <p:extLst>
      <p:ext uri="{BB962C8B-B14F-4D97-AF65-F5344CB8AC3E}">
        <p14:creationId xmlns:p14="http://schemas.microsoft.com/office/powerpoint/2010/main" val="10086207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0A382A-8ED6-4BB0-B523-A0FDDBFED4DC}" type="datetimeFigureOut">
              <a:rPr lang="en-GB" smtClean="0"/>
              <a:t>23/02/2023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C12A261-9501-4236-9A44-2BFC385D8B9C}" type="slidenum">
              <a:rPr lang="en-GB" smtClean="0"/>
              <a:t>‹#›</a:t>
            </a:fld>
            <a:endParaRPr lang="en-GB"/>
          </a:p>
        </p:txBody>
      </p:sp>
    </p:spTree>
    <p:extLst>
      <p:ext uri="{BB962C8B-B14F-4D97-AF65-F5344CB8AC3E}">
        <p14:creationId xmlns:p14="http://schemas.microsoft.com/office/powerpoint/2010/main" val="372306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50A382A-8ED6-4BB0-B523-A0FDDBFED4DC}" type="datetimeFigureOut">
              <a:rPr lang="en-GB" smtClean="0"/>
              <a:t>23/02/2023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12A261-9501-4236-9A44-2BFC385D8B9C}" type="slidenum">
              <a:rPr lang="en-GB" smtClean="0"/>
              <a:t>‹#›</a:t>
            </a:fld>
            <a:endParaRPr lang="en-GB"/>
          </a:p>
        </p:txBody>
      </p:sp>
    </p:spTree>
    <p:extLst>
      <p:ext uri="{BB962C8B-B14F-4D97-AF65-F5344CB8AC3E}">
        <p14:creationId xmlns:p14="http://schemas.microsoft.com/office/powerpoint/2010/main" val="40788367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50A382A-8ED6-4BB0-B523-A0FDDBFED4DC}" type="datetimeFigureOut">
              <a:rPr lang="en-GB" smtClean="0"/>
              <a:t>23/02/2023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12A261-9501-4236-9A44-2BFC385D8B9C}" type="slidenum">
              <a:rPr lang="en-GB" smtClean="0"/>
              <a:t>‹#›</a:t>
            </a:fld>
            <a:endParaRPr lang="en-GB"/>
          </a:p>
        </p:txBody>
      </p:sp>
    </p:spTree>
    <p:extLst>
      <p:ext uri="{BB962C8B-B14F-4D97-AF65-F5344CB8AC3E}">
        <p14:creationId xmlns:p14="http://schemas.microsoft.com/office/powerpoint/2010/main" val="26744434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50A382A-8ED6-4BB0-B523-A0FDDBFED4DC}" type="datetimeFigureOut">
              <a:rPr lang="en-GB" smtClean="0"/>
              <a:t>23/02/2023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12A261-9501-4236-9A44-2BFC385D8B9C}" type="slidenum">
              <a:rPr lang="en-GB" smtClean="0"/>
              <a:t>‹#›</a:t>
            </a:fld>
            <a:endParaRPr lang="en-GB"/>
          </a:p>
        </p:txBody>
      </p:sp>
    </p:spTree>
    <p:extLst>
      <p:ext uri="{BB962C8B-B14F-4D97-AF65-F5344CB8AC3E}">
        <p14:creationId xmlns:p14="http://schemas.microsoft.com/office/powerpoint/2010/main" val="2809055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50A382A-8ED6-4BB0-B523-A0FDDBFED4DC}" type="datetimeFigureOut">
              <a:rPr lang="en-GB" smtClean="0"/>
              <a:t>23/02/2023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12A261-9501-4236-9A44-2BFC385D8B9C}"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480375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50A382A-8ED6-4BB0-B523-A0FDDBFED4DC}" type="datetimeFigureOut">
              <a:rPr lang="en-GB" smtClean="0"/>
              <a:t>23/02/2023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12A261-9501-4236-9A44-2BFC385D8B9C}" type="slidenum">
              <a:rPr lang="en-GB" smtClean="0"/>
              <a:t>‹#›</a:t>
            </a:fld>
            <a:endParaRPr lang="en-GB"/>
          </a:p>
        </p:txBody>
      </p:sp>
    </p:spTree>
    <p:extLst>
      <p:ext uri="{BB962C8B-B14F-4D97-AF65-F5344CB8AC3E}">
        <p14:creationId xmlns:p14="http://schemas.microsoft.com/office/powerpoint/2010/main" val="1983594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50A382A-8ED6-4BB0-B523-A0FDDBFED4DC}" type="datetimeFigureOut">
              <a:rPr lang="en-GB" smtClean="0"/>
              <a:t>23/02/2023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12A261-9501-4236-9A44-2BFC385D8B9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06388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50A382A-8ED6-4BB0-B523-A0FDDBFED4DC}" type="datetimeFigureOut">
              <a:rPr lang="en-GB" smtClean="0"/>
              <a:t>23/02/2023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12A261-9501-4236-9A44-2BFC385D8B9C}" type="slidenum">
              <a:rPr lang="en-GB" smtClean="0"/>
              <a:t>‹#›</a:t>
            </a:fld>
            <a:endParaRPr lang="en-GB"/>
          </a:p>
        </p:txBody>
      </p:sp>
    </p:spTree>
    <p:extLst>
      <p:ext uri="{BB962C8B-B14F-4D97-AF65-F5344CB8AC3E}">
        <p14:creationId xmlns:p14="http://schemas.microsoft.com/office/powerpoint/2010/main" val="3043916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0A382A-8ED6-4BB0-B523-A0FDDBFED4DC}" type="datetimeFigureOut">
              <a:rPr lang="en-GB" smtClean="0"/>
              <a:t>23/02/2023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12A261-9501-4236-9A44-2BFC385D8B9C}" type="slidenum">
              <a:rPr lang="en-GB" smtClean="0"/>
              <a:t>‹#›</a:t>
            </a:fld>
            <a:endParaRPr lang="en-GB"/>
          </a:p>
        </p:txBody>
      </p:sp>
    </p:spTree>
    <p:extLst>
      <p:ext uri="{BB962C8B-B14F-4D97-AF65-F5344CB8AC3E}">
        <p14:creationId xmlns:p14="http://schemas.microsoft.com/office/powerpoint/2010/main" val="37950850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0A382A-8ED6-4BB0-B523-A0FDDBFED4DC}" type="datetimeFigureOut">
              <a:rPr lang="en-GB" smtClean="0"/>
              <a:t>23/02/2023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12A261-9501-4236-9A44-2BFC385D8B9C}" type="slidenum">
              <a:rPr lang="en-GB" smtClean="0"/>
              <a:t>‹#›</a:t>
            </a:fld>
            <a:endParaRPr lang="en-GB"/>
          </a:p>
        </p:txBody>
      </p:sp>
    </p:spTree>
    <p:extLst>
      <p:ext uri="{BB962C8B-B14F-4D97-AF65-F5344CB8AC3E}">
        <p14:creationId xmlns:p14="http://schemas.microsoft.com/office/powerpoint/2010/main" val="3603437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50A382A-8ED6-4BB0-B523-A0FDDBFED4DC}" type="datetimeFigureOut">
              <a:rPr lang="en-GB" smtClean="0"/>
              <a:t>23/02/2023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C12A261-9501-4236-9A44-2BFC385D8B9C}" type="slidenum">
              <a:rPr lang="en-GB" smtClean="0"/>
              <a:t>‹#›</a:t>
            </a:fld>
            <a:endParaRPr lang="en-GB"/>
          </a:p>
        </p:txBody>
      </p:sp>
    </p:spTree>
    <p:extLst>
      <p:ext uri="{BB962C8B-B14F-4D97-AF65-F5344CB8AC3E}">
        <p14:creationId xmlns:p14="http://schemas.microsoft.com/office/powerpoint/2010/main" val="7729300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63187-500F-6D0A-BEF2-D4BDAC77AD08}"/>
              </a:ext>
            </a:extLst>
          </p:cNvPr>
          <p:cNvSpPr>
            <a:spLocks noGrp="1"/>
          </p:cNvSpPr>
          <p:nvPr>
            <p:ph type="ctrTitle"/>
          </p:nvPr>
        </p:nvSpPr>
        <p:spPr/>
        <p:txBody>
          <a:bodyPr/>
          <a:lstStyle/>
          <a:p>
            <a:r>
              <a:rPr lang="en-GB" u="sng" dirty="0">
                <a:latin typeface="Adobe Gothic Std B" panose="020B0800000000000000" pitchFamily="34" charset="-128"/>
                <a:ea typeface="Adobe Gothic Std B" panose="020B0800000000000000" pitchFamily="34" charset="-128"/>
              </a:rPr>
              <a:t>Technology In Practice</a:t>
            </a:r>
          </a:p>
        </p:txBody>
      </p:sp>
      <p:sp>
        <p:nvSpPr>
          <p:cNvPr id="3" name="Subtitle 2">
            <a:extLst>
              <a:ext uri="{FF2B5EF4-FFF2-40B4-BE49-F238E27FC236}">
                <a16:creationId xmlns:a16="http://schemas.microsoft.com/office/drawing/2014/main" id="{448BA4EA-4767-8B51-7D3A-62261623E576}"/>
              </a:ext>
            </a:extLst>
          </p:cNvPr>
          <p:cNvSpPr>
            <a:spLocks noGrp="1"/>
          </p:cNvSpPr>
          <p:nvPr>
            <p:ph type="subTitle" idx="1"/>
          </p:nvPr>
        </p:nvSpPr>
        <p:spPr/>
        <p:txBody>
          <a:bodyPr/>
          <a:lstStyle/>
          <a:p>
            <a:r>
              <a:rPr lang="en-GB" dirty="0"/>
              <a:t>Digital Technologies:ACCA4030</a:t>
            </a:r>
          </a:p>
          <a:p>
            <a:r>
              <a:rPr lang="en-GB" dirty="0"/>
              <a:t>Ashton Daley 1809661</a:t>
            </a:r>
          </a:p>
        </p:txBody>
      </p:sp>
    </p:spTree>
    <p:extLst>
      <p:ext uri="{BB962C8B-B14F-4D97-AF65-F5344CB8AC3E}">
        <p14:creationId xmlns:p14="http://schemas.microsoft.com/office/powerpoint/2010/main" val="5796304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DB118-4115-B2E9-17F4-B89882FA75F4}"/>
              </a:ext>
            </a:extLst>
          </p:cNvPr>
          <p:cNvSpPr>
            <a:spLocks noGrp="1"/>
          </p:cNvSpPr>
          <p:nvPr>
            <p:ph type="title"/>
          </p:nvPr>
        </p:nvSpPr>
        <p:spPr/>
        <p:txBody>
          <a:bodyPr/>
          <a:lstStyle/>
          <a:p>
            <a:r>
              <a:rPr lang="en-GB" b="1" u="sng" dirty="0">
                <a:latin typeface="Adobe Gothic Std B" panose="020B0800000000000000" pitchFamily="34" charset="-128"/>
                <a:ea typeface="Adobe Gothic Std B" panose="020B0800000000000000" pitchFamily="34" charset="-128"/>
              </a:rPr>
              <a:t>My I.T Experience. </a:t>
            </a:r>
          </a:p>
        </p:txBody>
      </p:sp>
      <p:sp>
        <p:nvSpPr>
          <p:cNvPr id="3" name="Content Placeholder 2">
            <a:extLst>
              <a:ext uri="{FF2B5EF4-FFF2-40B4-BE49-F238E27FC236}">
                <a16:creationId xmlns:a16="http://schemas.microsoft.com/office/drawing/2014/main" id="{4072EB3E-B0F0-B2D7-D66E-F5430AA8784E}"/>
              </a:ext>
            </a:extLst>
          </p:cNvPr>
          <p:cNvSpPr>
            <a:spLocks noGrp="1"/>
          </p:cNvSpPr>
          <p:nvPr>
            <p:ph idx="1"/>
          </p:nvPr>
        </p:nvSpPr>
        <p:spPr/>
        <p:txBody>
          <a:bodyPr/>
          <a:lstStyle/>
          <a:p>
            <a:r>
              <a:rPr lang="en-GB" dirty="0"/>
              <a:t>I am now 37 years old and have been I would say fortunate to have gained a lot of what I called basic I.T skills such as using a pc/laptop to be able to type up letters, assignments by using the word processing software like Microsoft word or even using Microsoft excel to make graphs and organise work a lot easier. I can say over the years having these skills has become more necessary as it has become part of everyday life for accessing information and maybe directions by using a lot of different search engines to-do so I have gain experience through school, college and university.</a:t>
            </a:r>
          </a:p>
        </p:txBody>
      </p:sp>
    </p:spTree>
    <p:extLst>
      <p:ext uri="{BB962C8B-B14F-4D97-AF65-F5344CB8AC3E}">
        <p14:creationId xmlns:p14="http://schemas.microsoft.com/office/powerpoint/2010/main" val="66909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34A43-7CC2-2735-AFD2-A4E4D285E3A1}"/>
              </a:ext>
            </a:extLst>
          </p:cNvPr>
          <p:cNvSpPr>
            <a:spLocks noGrp="1"/>
          </p:cNvSpPr>
          <p:nvPr>
            <p:ph type="title"/>
          </p:nvPr>
        </p:nvSpPr>
        <p:spPr/>
        <p:txBody>
          <a:bodyPr/>
          <a:lstStyle/>
          <a:p>
            <a:r>
              <a:rPr lang="en-GB" b="1" u="sng" dirty="0">
                <a:latin typeface="Adobe Gothic Std B" panose="020B0800000000000000" pitchFamily="34" charset="-128"/>
                <a:ea typeface="Adobe Gothic Std B" panose="020B0800000000000000" pitchFamily="34" charset="-128"/>
              </a:rPr>
              <a:t>Digital resources and software used by professionals in construction.</a:t>
            </a:r>
          </a:p>
        </p:txBody>
      </p:sp>
      <p:sp>
        <p:nvSpPr>
          <p:cNvPr id="3" name="Content Placeholder 2">
            <a:extLst>
              <a:ext uri="{FF2B5EF4-FFF2-40B4-BE49-F238E27FC236}">
                <a16:creationId xmlns:a16="http://schemas.microsoft.com/office/drawing/2014/main" id="{5FF32C95-05C8-389B-C622-73BD2688DC49}"/>
              </a:ext>
            </a:extLst>
          </p:cNvPr>
          <p:cNvSpPr>
            <a:spLocks noGrp="1"/>
          </p:cNvSpPr>
          <p:nvPr>
            <p:ph idx="1"/>
          </p:nvPr>
        </p:nvSpPr>
        <p:spPr/>
        <p:txBody>
          <a:bodyPr/>
          <a:lstStyle/>
          <a:p>
            <a:r>
              <a:rPr lang="en-GB" dirty="0"/>
              <a:t>3D digital printing equipment.(used to print labels, badges etc)</a:t>
            </a:r>
          </a:p>
          <a:p>
            <a:r>
              <a:rPr lang="en-GB" dirty="0"/>
              <a:t>Digital software for Project analytics and insights.</a:t>
            </a:r>
          </a:p>
          <a:p>
            <a:r>
              <a:rPr lang="en-GB" dirty="0"/>
              <a:t>Digital mobile navigation systems.(to help find locations a lot quicker and more precise)</a:t>
            </a:r>
          </a:p>
          <a:p>
            <a:r>
              <a:rPr lang="en-GB" dirty="0"/>
              <a:t>Artificial intelligence and machine technology (BIM).</a:t>
            </a:r>
          </a:p>
          <a:p>
            <a:r>
              <a:rPr lang="en-GB" dirty="0"/>
              <a:t>Use of Drones (help view who working are taking images).</a:t>
            </a:r>
          </a:p>
          <a:p>
            <a:r>
              <a:rPr lang="en-GB" dirty="0"/>
              <a:t>Internet of things.</a:t>
            </a:r>
          </a:p>
          <a:p>
            <a:r>
              <a:rPr lang="en-GB" dirty="0"/>
              <a:t>Cloud based computing.(helps store work and access information easier).</a:t>
            </a:r>
          </a:p>
          <a:p>
            <a:endParaRPr lang="en-GB" dirty="0"/>
          </a:p>
        </p:txBody>
      </p:sp>
    </p:spTree>
    <p:extLst>
      <p:ext uri="{BB962C8B-B14F-4D97-AF65-F5344CB8AC3E}">
        <p14:creationId xmlns:p14="http://schemas.microsoft.com/office/powerpoint/2010/main" val="3570986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BAFB7-A410-1B80-4731-F58CC316FF87}"/>
              </a:ext>
            </a:extLst>
          </p:cNvPr>
          <p:cNvSpPr>
            <a:spLocks noGrp="1"/>
          </p:cNvSpPr>
          <p:nvPr>
            <p:ph type="title"/>
          </p:nvPr>
        </p:nvSpPr>
        <p:spPr/>
        <p:txBody>
          <a:bodyPr/>
          <a:lstStyle/>
          <a:p>
            <a:r>
              <a:rPr lang="en-GB" b="1" u="sng" dirty="0">
                <a:latin typeface="Adobe Gothic Std B" panose="020B0800000000000000" pitchFamily="34" charset="-128"/>
                <a:ea typeface="Adobe Gothic Std B" panose="020B0800000000000000" pitchFamily="34" charset="-128"/>
              </a:rPr>
              <a:t>Digital resources and software used by professionals in construction.</a:t>
            </a:r>
            <a:endParaRPr lang="en-GB" dirty="0"/>
          </a:p>
        </p:txBody>
      </p:sp>
      <p:sp>
        <p:nvSpPr>
          <p:cNvPr id="3" name="Content Placeholder 2">
            <a:extLst>
              <a:ext uri="{FF2B5EF4-FFF2-40B4-BE49-F238E27FC236}">
                <a16:creationId xmlns:a16="http://schemas.microsoft.com/office/drawing/2014/main" id="{7906A65B-9E4C-4A67-DBCD-C13ECE481C42}"/>
              </a:ext>
            </a:extLst>
          </p:cNvPr>
          <p:cNvSpPr>
            <a:spLocks noGrp="1"/>
          </p:cNvSpPr>
          <p:nvPr>
            <p:ph idx="1"/>
          </p:nvPr>
        </p:nvSpPr>
        <p:spPr/>
        <p:txBody>
          <a:bodyPr>
            <a:normAutofit fontScale="92500" lnSpcReduction="10000"/>
          </a:bodyPr>
          <a:lstStyle/>
          <a:p>
            <a:r>
              <a:rPr lang="en-GB" dirty="0"/>
              <a:t>After looking into this module and researching the importance of the digital software we have about today I would say it plays a very crucial part in making the work a lot more efficient and in some cases can help reduce a lot of outgoing costs. I believe that all construction companies should invest into this as it also can help store important information about staff, deliveries or contracts between companies with cloud base software on computers. Using digital technology like drone's help take more precise and harder to get to images and reduces risks of falls from heights in some places so all these are benefits for the industry going forward.</a:t>
            </a:r>
          </a:p>
          <a:p>
            <a:r>
              <a:rPr lang="en-US" sz="2400" i="1" dirty="0"/>
              <a:t>“the industry can benefit from using drones, from Thermography to highly accurate measurements, electrical equipment testing to digital mapping, UAV’s are becoming increasingly crucial in Construction” (Bose, 2015)</a:t>
            </a:r>
            <a:endParaRPr lang="en-GB" sz="2400" i="1" dirty="0"/>
          </a:p>
          <a:p>
            <a:endParaRPr lang="en-GB" dirty="0"/>
          </a:p>
          <a:p>
            <a:pPr marL="0" indent="0">
              <a:buNone/>
            </a:pPr>
            <a:endParaRPr lang="en-GB" dirty="0"/>
          </a:p>
        </p:txBody>
      </p:sp>
    </p:spTree>
    <p:extLst>
      <p:ext uri="{BB962C8B-B14F-4D97-AF65-F5344CB8AC3E}">
        <p14:creationId xmlns:p14="http://schemas.microsoft.com/office/powerpoint/2010/main" val="3122167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05C33-5208-C44F-4EC3-3FD90F300FD9}"/>
              </a:ext>
            </a:extLst>
          </p:cNvPr>
          <p:cNvSpPr>
            <a:spLocks noGrp="1"/>
          </p:cNvSpPr>
          <p:nvPr>
            <p:ph type="title"/>
          </p:nvPr>
        </p:nvSpPr>
        <p:spPr/>
        <p:txBody>
          <a:bodyPr/>
          <a:lstStyle/>
          <a:p>
            <a:r>
              <a:rPr lang="en-GB" dirty="0"/>
              <a:t>Google </a:t>
            </a:r>
            <a:r>
              <a:rPr lang="en-GB"/>
              <a:t>Applied Digital Skills (5)</a:t>
            </a:r>
            <a:endParaRPr lang="en-GB" dirty="0"/>
          </a:p>
        </p:txBody>
      </p:sp>
      <p:sp>
        <p:nvSpPr>
          <p:cNvPr id="3" name="Content Placeholder 2">
            <a:extLst>
              <a:ext uri="{FF2B5EF4-FFF2-40B4-BE49-F238E27FC236}">
                <a16:creationId xmlns:a16="http://schemas.microsoft.com/office/drawing/2014/main" id="{2CBF5999-78C3-0858-BE7F-F370182505D4}"/>
              </a:ext>
            </a:extLst>
          </p:cNvPr>
          <p:cNvSpPr>
            <a:spLocks noGrp="1"/>
          </p:cNvSpPr>
          <p:nvPr>
            <p:ph idx="1"/>
          </p:nvPr>
        </p:nvSpPr>
        <p:spPr/>
        <p:txBody>
          <a:bodyPr/>
          <a:lstStyle/>
          <a:p>
            <a:pPr marL="0" indent="0">
              <a:buNone/>
            </a:pPr>
            <a:r>
              <a:rPr lang="en-GB" dirty="0"/>
              <a:t>In the next few slides I will be talking about what was good about the 5 online digital skills google classes. I will be explain what information I have gathered and also what was learnt from these classes. I will also explain how I can you apply what I have learnt to the relevant job rolls in construction and how they might be helpful in future.</a:t>
            </a:r>
          </a:p>
        </p:txBody>
      </p:sp>
    </p:spTree>
    <p:extLst>
      <p:ext uri="{BB962C8B-B14F-4D97-AF65-F5344CB8AC3E}">
        <p14:creationId xmlns:p14="http://schemas.microsoft.com/office/powerpoint/2010/main" val="4961349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45E2A-B629-7AB0-0844-B45C3E807D20}"/>
              </a:ext>
            </a:extLst>
          </p:cNvPr>
          <p:cNvSpPr>
            <a:spLocks noGrp="1"/>
          </p:cNvSpPr>
          <p:nvPr>
            <p:ph type="title"/>
          </p:nvPr>
        </p:nvSpPr>
        <p:spPr/>
        <p:txBody>
          <a:bodyPr/>
          <a:lstStyle/>
          <a:p>
            <a:r>
              <a:rPr lang="en-GB" dirty="0"/>
              <a:t> </a:t>
            </a:r>
            <a:r>
              <a:rPr lang="en-GB" b="1" u="sng" dirty="0">
                <a:latin typeface="Adobe Gothic Std B" panose="020B0800000000000000" pitchFamily="34" charset="-128"/>
                <a:ea typeface="Adobe Gothic Std B" panose="020B0800000000000000" pitchFamily="34" charset="-128"/>
              </a:rPr>
              <a:t>Brainstorming Outline.</a:t>
            </a:r>
          </a:p>
        </p:txBody>
      </p:sp>
      <p:sp>
        <p:nvSpPr>
          <p:cNvPr id="3" name="Content Placeholder 2">
            <a:extLst>
              <a:ext uri="{FF2B5EF4-FFF2-40B4-BE49-F238E27FC236}">
                <a16:creationId xmlns:a16="http://schemas.microsoft.com/office/drawing/2014/main" id="{13CFD47A-93B2-75E1-6C98-7715AFE36B95}"/>
              </a:ext>
            </a:extLst>
          </p:cNvPr>
          <p:cNvSpPr>
            <a:spLocks noGrp="1"/>
          </p:cNvSpPr>
          <p:nvPr>
            <p:ph idx="1"/>
          </p:nvPr>
        </p:nvSpPr>
        <p:spPr>
          <a:xfrm>
            <a:off x="807963" y="1638075"/>
            <a:ext cx="8596668" cy="3880773"/>
          </a:xfrm>
        </p:spPr>
        <p:txBody>
          <a:bodyPr>
            <a:normAutofit fontScale="92500" lnSpcReduction="20000"/>
          </a:bodyPr>
          <a:lstStyle/>
          <a:p>
            <a:r>
              <a:rPr lang="en-GB" dirty="0"/>
              <a:t>After watching this google class and doing some research, I have found that Brainstorming before a job or </a:t>
            </a:r>
            <a:r>
              <a:rPr lang="en-GB"/>
              <a:t>any paperwork </a:t>
            </a:r>
            <a:r>
              <a:rPr lang="en-GB" dirty="0"/>
              <a:t>u </a:t>
            </a:r>
            <a:r>
              <a:rPr lang="en-GB"/>
              <a:t>have can be </a:t>
            </a:r>
            <a:r>
              <a:rPr lang="en-GB" dirty="0"/>
              <a:t>very useful and can become very effective going forward.</a:t>
            </a:r>
          </a:p>
          <a:p>
            <a:r>
              <a:rPr lang="en-GB" dirty="0"/>
              <a:t>By brainstorming an idea before doing it help the work can become a lot easier and give you and maybe your staff a better idea of where they need to be and what work they have to do.</a:t>
            </a:r>
          </a:p>
          <a:p>
            <a:r>
              <a:rPr lang="en-GB" dirty="0"/>
              <a:t>It also helps prevent any accidents or time loss in places of work as speaking in a groups before work can help motivate team or point out any potential hazards.</a:t>
            </a:r>
          </a:p>
          <a:p>
            <a:r>
              <a:rPr lang="en-GB" dirty="0"/>
              <a:t>I think this will be very good in the construction industry as they have a lot of workers and machinery around sites and a team talk with brainstorming will definitely help motivate teams and prevent accidents onsite.</a:t>
            </a:r>
          </a:p>
          <a:p>
            <a:endParaRPr lang="en-GB" dirty="0"/>
          </a:p>
          <a:p>
            <a:pPr marL="0" indent="0">
              <a:buNone/>
            </a:pPr>
            <a:r>
              <a:rPr lang="en-GB" sz="2600" i="1" dirty="0"/>
              <a:t>“</a:t>
            </a:r>
            <a:r>
              <a:rPr lang="en-US" sz="2600" i="1" dirty="0"/>
              <a:t>The activity allows exploring and expanding a student’s ability to think critically and laterally.</a:t>
            </a:r>
            <a:r>
              <a:rPr lang="en-GB" sz="2600" i="1" dirty="0"/>
              <a:t>” </a:t>
            </a:r>
            <a:r>
              <a:rPr lang="en-GB" i="1" dirty="0"/>
              <a:t>(KP Cross Academy, 2022)</a:t>
            </a:r>
          </a:p>
        </p:txBody>
      </p:sp>
    </p:spTree>
    <p:extLst>
      <p:ext uri="{BB962C8B-B14F-4D97-AF65-F5344CB8AC3E}">
        <p14:creationId xmlns:p14="http://schemas.microsoft.com/office/powerpoint/2010/main" val="2980131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6AA52-9903-889C-A5C1-6093502D5891}"/>
              </a:ext>
            </a:extLst>
          </p:cNvPr>
          <p:cNvSpPr>
            <a:spLocks noGrp="1"/>
          </p:cNvSpPr>
          <p:nvPr>
            <p:ph type="title"/>
          </p:nvPr>
        </p:nvSpPr>
        <p:spPr/>
        <p:txBody>
          <a:bodyPr/>
          <a:lstStyle/>
          <a:p>
            <a:r>
              <a:rPr lang="en-GB" b="1" u="sng" dirty="0">
                <a:latin typeface="Adobe Gothic Std B" panose="020B0800000000000000" pitchFamily="34" charset="-128"/>
                <a:ea typeface="Adobe Gothic Std B" panose="020B0800000000000000" pitchFamily="34" charset="-128"/>
              </a:rPr>
              <a:t>Create And Safeguarding Passwords.</a:t>
            </a:r>
          </a:p>
        </p:txBody>
      </p:sp>
      <p:sp>
        <p:nvSpPr>
          <p:cNvPr id="3" name="Content Placeholder 2">
            <a:extLst>
              <a:ext uri="{FF2B5EF4-FFF2-40B4-BE49-F238E27FC236}">
                <a16:creationId xmlns:a16="http://schemas.microsoft.com/office/drawing/2014/main" id="{59EBD6AE-B7EB-8390-4C5D-D265ED86BEB5}"/>
              </a:ext>
            </a:extLst>
          </p:cNvPr>
          <p:cNvSpPr>
            <a:spLocks noGrp="1"/>
          </p:cNvSpPr>
          <p:nvPr>
            <p:ph idx="1"/>
          </p:nvPr>
        </p:nvSpPr>
        <p:spPr>
          <a:xfrm>
            <a:off x="509383" y="1656736"/>
            <a:ext cx="8596668" cy="4865362"/>
          </a:xfrm>
        </p:spPr>
        <p:txBody>
          <a:bodyPr>
            <a:normAutofit/>
          </a:bodyPr>
          <a:lstStyle/>
          <a:p>
            <a:r>
              <a:rPr lang="en-GB" dirty="0"/>
              <a:t>This class I found was very important and very useful as creating and safeguarding password is used all around the world in business and everyday life. I found the class very interesting and learnt a lot about safeguarding passwords I didn’t realise about for example doing a dictionary attack on your password before setting it up will show you how likely it is for your password to be guessed by someone else, It is also wise to use more than 8 characters and use upper and lower case to prevent memorable words.</a:t>
            </a:r>
          </a:p>
          <a:p>
            <a:r>
              <a:rPr lang="en-GB" dirty="0"/>
              <a:t>This will be very important in the construction industry as they will have need to file a lot of paperwork and send via emails and post all these need to be safe in order to protect company legislations and client information so may need protected passwords to access.</a:t>
            </a:r>
          </a:p>
          <a:p>
            <a:pPr marL="0" indent="0">
              <a:buNone/>
            </a:pPr>
            <a:endParaRPr lang="en-US" b="0" i="0" dirty="0">
              <a:solidFill>
                <a:srgbClr val="2A2A2A"/>
              </a:solidFill>
              <a:effectLst/>
              <a:latin typeface="Roboto" panose="02000000000000000000" pitchFamily="2" charset="0"/>
            </a:endParaRPr>
          </a:p>
          <a:p>
            <a:pPr marL="0" indent="0">
              <a:buNone/>
            </a:pPr>
            <a:r>
              <a:rPr lang="en-US" sz="2400" b="0" i="1" dirty="0">
                <a:solidFill>
                  <a:srgbClr val="2A2A2A"/>
                </a:solidFill>
                <a:effectLst/>
                <a:latin typeface="Roboto" panose="02000000000000000000" pitchFamily="2" charset="0"/>
              </a:rPr>
              <a:t>“Passwords are considered the keys to the kingdom, so it is essential that users keep their passwords safe and secure.” </a:t>
            </a:r>
            <a:r>
              <a:rPr lang="en-GB" sz="2400" i="1" dirty="0"/>
              <a:t>(Robb, 2022)</a:t>
            </a:r>
          </a:p>
          <a:p>
            <a:endParaRPr lang="en-GB" dirty="0"/>
          </a:p>
        </p:txBody>
      </p:sp>
    </p:spTree>
    <p:extLst>
      <p:ext uri="{BB962C8B-B14F-4D97-AF65-F5344CB8AC3E}">
        <p14:creationId xmlns:p14="http://schemas.microsoft.com/office/powerpoint/2010/main" val="21462264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34D05-04F4-E686-92EA-DEBA91E21DE2}"/>
              </a:ext>
            </a:extLst>
          </p:cNvPr>
          <p:cNvSpPr>
            <a:spLocks noGrp="1"/>
          </p:cNvSpPr>
          <p:nvPr>
            <p:ph type="title"/>
          </p:nvPr>
        </p:nvSpPr>
        <p:spPr/>
        <p:txBody>
          <a:bodyPr/>
          <a:lstStyle/>
          <a:p>
            <a:r>
              <a:rPr lang="en-GB" b="1" u="sng" dirty="0">
                <a:latin typeface="Adobe Gothic Std B" panose="020B0800000000000000" pitchFamily="34" charset="-128"/>
                <a:ea typeface="Adobe Gothic Std B" panose="020B0800000000000000" pitchFamily="34" charset="-128"/>
              </a:rPr>
              <a:t>Avoid Online Scams</a:t>
            </a:r>
          </a:p>
        </p:txBody>
      </p:sp>
      <p:sp>
        <p:nvSpPr>
          <p:cNvPr id="3" name="Content Placeholder 2">
            <a:extLst>
              <a:ext uri="{FF2B5EF4-FFF2-40B4-BE49-F238E27FC236}">
                <a16:creationId xmlns:a16="http://schemas.microsoft.com/office/drawing/2014/main" id="{4B375234-AF6E-ED1B-9864-1DB040813552}"/>
              </a:ext>
            </a:extLst>
          </p:cNvPr>
          <p:cNvSpPr>
            <a:spLocks noGrp="1"/>
          </p:cNvSpPr>
          <p:nvPr>
            <p:ph idx="1"/>
          </p:nvPr>
        </p:nvSpPr>
        <p:spPr>
          <a:xfrm>
            <a:off x="677334" y="1488613"/>
            <a:ext cx="8596668" cy="4930848"/>
          </a:xfrm>
        </p:spPr>
        <p:txBody>
          <a:bodyPr/>
          <a:lstStyle/>
          <a:p>
            <a:r>
              <a:rPr lang="en-GB" dirty="0"/>
              <a:t>Now learning about this google class was very important as I know personally that scams can affect peoples lives in a bad way, so learning about how to avoid them will be useful. Watching the clips gave me a good idea of ways to avoid these scams by simple little things like never share bank account details with random people and always ask for invoices and receipts, double check emails from the buyer, check payments, all these methods help avoid getting scammed. These skills will be useful in the construction industry because they will need to confirm payments for equipment, staff by using online payments platforms so leaning to check things like the metadata is crucial as it provides detailed information about an emails origin and sender.</a:t>
            </a:r>
          </a:p>
          <a:p>
            <a:r>
              <a:rPr lang="en-US" sz="2400" dirty="0"/>
              <a:t>“’Phishing’ and ‘vishing’ are the two main types of scams criminals will use to try to gain access to your personal details. They can then use these details to sign in to your online account, steal information and potentially take your money.” (Company, 2021)</a:t>
            </a:r>
            <a:endParaRPr lang="en-GB" sz="2400" dirty="0"/>
          </a:p>
        </p:txBody>
      </p:sp>
    </p:spTree>
    <p:extLst>
      <p:ext uri="{BB962C8B-B14F-4D97-AF65-F5344CB8AC3E}">
        <p14:creationId xmlns:p14="http://schemas.microsoft.com/office/powerpoint/2010/main" val="32189060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2B3EC-F56A-664A-2109-1B9B0285BAFD}"/>
              </a:ext>
            </a:extLst>
          </p:cNvPr>
          <p:cNvSpPr>
            <a:spLocks noGrp="1"/>
          </p:cNvSpPr>
          <p:nvPr>
            <p:ph type="title"/>
          </p:nvPr>
        </p:nvSpPr>
        <p:spPr>
          <a:xfrm>
            <a:off x="677334" y="609600"/>
            <a:ext cx="8596668" cy="836645"/>
          </a:xfrm>
        </p:spPr>
        <p:txBody>
          <a:bodyPr>
            <a:normAutofit/>
          </a:bodyPr>
          <a:lstStyle/>
          <a:p>
            <a:r>
              <a:rPr lang="en-US" sz="2800" b="1" u="sng" dirty="0">
                <a:latin typeface="Adobe Gothic Std B" panose="020B0800000000000000" pitchFamily="34" charset="-128"/>
                <a:ea typeface="Adobe Gothic Std B" panose="020B0800000000000000" pitchFamily="34" charset="-128"/>
              </a:rPr>
              <a:t>To Structure An Argument In a Presentation.</a:t>
            </a:r>
            <a:endParaRPr lang="en-GB" sz="2800" b="1" u="sng" dirty="0">
              <a:latin typeface="Adobe Gothic Std B" panose="020B0800000000000000" pitchFamily="34" charset="-128"/>
              <a:ea typeface="Adobe Gothic Std B" panose="020B0800000000000000" pitchFamily="34" charset="-128"/>
            </a:endParaRPr>
          </a:p>
        </p:txBody>
      </p:sp>
      <p:sp>
        <p:nvSpPr>
          <p:cNvPr id="3" name="Content Placeholder 2">
            <a:extLst>
              <a:ext uri="{FF2B5EF4-FFF2-40B4-BE49-F238E27FC236}">
                <a16:creationId xmlns:a16="http://schemas.microsoft.com/office/drawing/2014/main" id="{904B9515-C8E4-DAF5-C7E8-6C6156D30702}"/>
              </a:ext>
            </a:extLst>
          </p:cNvPr>
          <p:cNvSpPr>
            <a:spLocks noGrp="1"/>
          </p:cNvSpPr>
          <p:nvPr>
            <p:ph idx="1"/>
          </p:nvPr>
        </p:nvSpPr>
        <p:spPr>
          <a:xfrm>
            <a:off x="677334" y="1315616"/>
            <a:ext cx="8596668" cy="5383764"/>
          </a:xfrm>
        </p:spPr>
        <p:txBody>
          <a:bodyPr>
            <a:normAutofit lnSpcReduction="10000"/>
          </a:bodyPr>
          <a:lstStyle/>
          <a:p>
            <a:r>
              <a:rPr lang="en-GB" sz="1600" dirty="0"/>
              <a:t>By learning more on how to structure an argument in a presentation has been good as it has giving me many tips on how to improve my presentation skills for example always question yourself first, think about the audience your audience for the presentation, things like what's important to them? and why would they listen too your idea?, and in learning this it helps me be more direct and focus on the job in hand. Learning and teaching your staff how to do this might help a lot as in construction workers normally have to attend a meeting or do one themselves to be able to get staff in right place or orders going to the right place as construction companies often get a lot of complaints from surrounding areas. </a:t>
            </a:r>
          </a:p>
          <a:p>
            <a:r>
              <a:rPr lang="en-GB" sz="2000" i="1" dirty="0"/>
              <a:t>“</a:t>
            </a:r>
            <a:r>
              <a:rPr lang="en-US" sz="2000" i="1" dirty="0"/>
              <a:t>There are various types of argument structures. Most arguments fall into one of two primary categories—inductive and deductive—based on the type of reasoning they present. Inductive reasoning refers to the act of drawing broad conclusions from evidence gathered through specific scenarios. Comparatively, deductive reasoning refers to the act of supporting a larger conclusion with evidence from specific scenarios” (Company, 2021)</a:t>
            </a:r>
            <a:endParaRPr lang="en-GB" sz="2000" i="1" dirty="0"/>
          </a:p>
          <a:p>
            <a:r>
              <a:rPr lang="en-US" sz="2000" i="1" dirty="0"/>
              <a:t>“Understanding how to present an argument is a versatile skill that can enable professionals to accomplish high-level objectives and make tactful decisions” (Company, 2021)</a:t>
            </a:r>
            <a:endParaRPr lang="en-GB" sz="2000" i="1" dirty="0"/>
          </a:p>
        </p:txBody>
      </p:sp>
    </p:spTree>
    <p:extLst>
      <p:ext uri="{BB962C8B-B14F-4D97-AF65-F5344CB8AC3E}">
        <p14:creationId xmlns:p14="http://schemas.microsoft.com/office/powerpoint/2010/main" val="19181734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0BA90-855F-2EA9-B5BB-FAEDD109F4E6}"/>
              </a:ext>
            </a:extLst>
          </p:cNvPr>
          <p:cNvSpPr>
            <a:spLocks noGrp="1"/>
          </p:cNvSpPr>
          <p:nvPr>
            <p:ph type="title"/>
          </p:nvPr>
        </p:nvSpPr>
        <p:spPr>
          <a:xfrm>
            <a:off x="677334" y="609600"/>
            <a:ext cx="8596668" cy="762000"/>
          </a:xfrm>
        </p:spPr>
        <p:txBody>
          <a:bodyPr>
            <a:normAutofit/>
          </a:bodyPr>
          <a:lstStyle/>
          <a:p>
            <a:r>
              <a:rPr lang="en-US" sz="2400" u="sng" dirty="0">
                <a:latin typeface="Adobe Gothic Std B" panose="020B0800000000000000" pitchFamily="34" charset="-128"/>
                <a:ea typeface="Adobe Gothic Std B" panose="020B0800000000000000" pitchFamily="34" charset="-128"/>
              </a:rPr>
              <a:t>Communicating Using Email / Send Emails in the workplace.</a:t>
            </a:r>
            <a:endParaRPr lang="en-GB" sz="2400" u="sng" dirty="0">
              <a:latin typeface="Adobe Gothic Std B" panose="020B0800000000000000" pitchFamily="34" charset="-128"/>
              <a:ea typeface="Adobe Gothic Std B" panose="020B0800000000000000" pitchFamily="34" charset="-128"/>
            </a:endParaRPr>
          </a:p>
        </p:txBody>
      </p:sp>
      <p:sp>
        <p:nvSpPr>
          <p:cNvPr id="3" name="Content Placeholder 2">
            <a:extLst>
              <a:ext uri="{FF2B5EF4-FFF2-40B4-BE49-F238E27FC236}">
                <a16:creationId xmlns:a16="http://schemas.microsoft.com/office/drawing/2014/main" id="{456FFB9A-37D8-E036-516B-C8BFD2ED4C10}"/>
              </a:ext>
            </a:extLst>
          </p:cNvPr>
          <p:cNvSpPr>
            <a:spLocks noGrp="1"/>
          </p:cNvSpPr>
          <p:nvPr>
            <p:ph idx="1"/>
          </p:nvPr>
        </p:nvSpPr>
        <p:spPr>
          <a:xfrm>
            <a:off x="266473" y="1255520"/>
            <a:ext cx="9418389" cy="5499844"/>
          </a:xfrm>
        </p:spPr>
        <p:txBody>
          <a:bodyPr/>
          <a:lstStyle/>
          <a:p>
            <a:r>
              <a:rPr lang="en-GB" dirty="0"/>
              <a:t>While learning this goggle skills lesson I have learnt how to improve the way how I go about sending emails at work. In the first few slides it help me understand more about the importance of adding a subject title to recipients as it highlights the main reasons for the email they have received, also by making the email clear, simple and brief helps recipient understand a lot better. I believe this skill will be very useful in the construction industry as companies need to send policies and statements via emails, the need to address customers and workers via these platforms also so gaining knowledge of how to do this better will only improve your company or business as it will help will privacy and storage of policy’s that were sent out to work groups for later evidence if necessary.</a:t>
            </a:r>
          </a:p>
          <a:p>
            <a:r>
              <a:rPr lang="en-US" sz="2400" i="1" dirty="0"/>
              <a:t>“Avoid miscommunication by keeping content clear, organized and contextual. Begin your email with a formal salutation, state the purpose of writing and provide a context to why you are writing” (Bose, 2015)</a:t>
            </a:r>
            <a:endParaRPr lang="en-GB" sz="2400" i="1" dirty="0"/>
          </a:p>
        </p:txBody>
      </p:sp>
    </p:spTree>
    <p:extLst>
      <p:ext uri="{BB962C8B-B14F-4D97-AF65-F5344CB8AC3E}">
        <p14:creationId xmlns:p14="http://schemas.microsoft.com/office/powerpoint/2010/main" val="410353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2DBBC9F-8E7D-A602-7CAC-0632FB422168}"/>
              </a:ext>
            </a:extLst>
          </p:cNvPr>
          <p:cNvPicPr>
            <a:picLocks noChangeAspect="1"/>
          </p:cNvPicPr>
          <p:nvPr/>
        </p:nvPicPr>
        <p:blipFill>
          <a:blip r:embed="rId2"/>
          <a:stretch>
            <a:fillRect/>
          </a:stretch>
        </p:blipFill>
        <p:spPr>
          <a:xfrm>
            <a:off x="643467" y="701851"/>
            <a:ext cx="3278292" cy="2507893"/>
          </a:xfrm>
          <a:prstGeom prst="rect">
            <a:avLst/>
          </a:prstGeom>
        </p:spPr>
      </p:pic>
      <p:pic>
        <p:nvPicPr>
          <p:cNvPr id="9" name="Picture 8">
            <a:extLst>
              <a:ext uri="{FF2B5EF4-FFF2-40B4-BE49-F238E27FC236}">
                <a16:creationId xmlns:a16="http://schemas.microsoft.com/office/drawing/2014/main" id="{019900C1-26C5-CB34-A767-332CF8D6BC50}"/>
              </a:ext>
            </a:extLst>
          </p:cNvPr>
          <p:cNvPicPr>
            <a:picLocks noChangeAspect="1"/>
          </p:cNvPicPr>
          <p:nvPr/>
        </p:nvPicPr>
        <p:blipFill>
          <a:blip r:embed="rId3"/>
          <a:stretch>
            <a:fillRect/>
          </a:stretch>
        </p:blipFill>
        <p:spPr>
          <a:xfrm>
            <a:off x="4243493" y="1983055"/>
            <a:ext cx="3743538" cy="2891883"/>
          </a:xfrm>
          <a:prstGeom prst="rect">
            <a:avLst/>
          </a:prstGeom>
        </p:spPr>
      </p:pic>
      <p:pic>
        <p:nvPicPr>
          <p:cNvPr id="17" name="Picture 16">
            <a:extLst>
              <a:ext uri="{FF2B5EF4-FFF2-40B4-BE49-F238E27FC236}">
                <a16:creationId xmlns:a16="http://schemas.microsoft.com/office/drawing/2014/main" id="{C35ED981-1AA8-9E1D-F6E4-0DE22C3C0AFC}"/>
              </a:ext>
            </a:extLst>
          </p:cNvPr>
          <p:cNvPicPr>
            <a:picLocks noChangeAspect="1"/>
          </p:cNvPicPr>
          <p:nvPr/>
        </p:nvPicPr>
        <p:blipFill>
          <a:blip r:embed="rId4"/>
          <a:stretch>
            <a:fillRect/>
          </a:stretch>
        </p:blipFill>
        <p:spPr>
          <a:xfrm>
            <a:off x="8308764" y="712535"/>
            <a:ext cx="3239769" cy="2486523"/>
          </a:xfrm>
          <a:prstGeom prst="rect">
            <a:avLst/>
          </a:prstGeom>
        </p:spPr>
      </p:pic>
      <p:pic>
        <p:nvPicPr>
          <p:cNvPr id="7" name="Picture 6">
            <a:extLst>
              <a:ext uri="{FF2B5EF4-FFF2-40B4-BE49-F238E27FC236}">
                <a16:creationId xmlns:a16="http://schemas.microsoft.com/office/drawing/2014/main" id="{DE07F243-2373-2241-ACCE-7729B568D610}"/>
              </a:ext>
            </a:extLst>
          </p:cNvPr>
          <p:cNvPicPr>
            <a:picLocks noChangeAspect="1"/>
          </p:cNvPicPr>
          <p:nvPr/>
        </p:nvPicPr>
        <p:blipFill>
          <a:blip r:embed="rId5"/>
          <a:stretch>
            <a:fillRect/>
          </a:stretch>
        </p:blipFill>
        <p:spPr>
          <a:xfrm>
            <a:off x="643467" y="3648249"/>
            <a:ext cx="3278292" cy="2507893"/>
          </a:xfrm>
          <a:prstGeom prst="rect">
            <a:avLst/>
          </a:prstGeom>
        </p:spPr>
      </p:pic>
      <p:pic>
        <p:nvPicPr>
          <p:cNvPr id="13" name="Picture 12">
            <a:extLst>
              <a:ext uri="{FF2B5EF4-FFF2-40B4-BE49-F238E27FC236}">
                <a16:creationId xmlns:a16="http://schemas.microsoft.com/office/drawing/2014/main" id="{7AC1503D-3916-7333-753A-573ECAE5E49E}"/>
              </a:ext>
            </a:extLst>
          </p:cNvPr>
          <p:cNvPicPr>
            <a:picLocks noChangeAspect="1"/>
          </p:cNvPicPr>
          <p:nvPr/>
        </p:nvPicPr>
        <p:blipFill>
          <a:blip r:embed="rId6"/>
          <a:stretch>
            <a:fillRect/>
          </a:stretch>
        </p:blipFill>
        <p:spPr>
          <a:xfrm>
            <a:off x="8308763" y="3664548"/>
            <a:ext cx="3239769" cy="2494621"/>
          </a:xfrm>
          <a:prstGeom prst="rect">
            <a:avLst/>
          </a:prstGeom>
        </p:spPr>
      </p:pic>
    </p:spTree>
    <p:extLst>
      <p:ext uri="{BB962C8B-B14F-4D97-AF65-F5344CB8AC3E}">
        <p14:creationId xmlns:p14="http://schemas.microsoft.com/office/powerpoint/2010/main" val="13549701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9" name="Group 8">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BDF40168-157A-0F2E-5483-42C642629B84}"/>
              </a:ext>
            </a:extLst>
          </p:cNvPr>
          <p:cNvSpPr>
            <a:spLocks noGrp="1"/>
          </p:cNvSpPr>
          <p:nvPr>
            <p:ph type="title"/>
          </p:nvPr>
        </p:nvSpPr>
        <p:spPr>
          <a:xfrm>
            <a:off x="842598" y="240807"/>
            <a:ext cx="7197322" cy="938022"/>
          </a:xfrm>
        </p:spPr>
        <p:txBody>
          <a:bodyPr vert="horz" lIns="91440" tIns="45720" rIns="91440" bIns="45720" rtlCol="0" anchor="b">
            <a:normAutofit/>
          </a:bodyPr>
          <a:lstStyle/>
          <a:p>
            <a:r>
              <a:rPr lang="en-US" sz="5400" u="sng" dirty="0"/>
              <a:t>References.</a:t>
            </a:r>
          </a:p>
        </p:txBody>
      </p:sp>
      <p:sp>
        <p:nvSpPr>
          <p:cNvPr id="3" name="Content Placeholder 2">
            <a:extLst>
              <a:ext uri="{FF2B5EF4-FFF2-40B4-BE49-F238E27FC236}">
                <a16:creationId xmlns:a16="http://schemas.microsoft.com/office/drawing/2014/main" id="{595A014B-75D8-0E14-1130-17592EBCE4D7}"/>
              </a:ext>
            </a:extLst>
          </p:cNvPr>
          <p:cNvSpPr>
            <a:spLocks noGrp="1"/>
          </p:cNvSpPr>
          <p:nvPr>
            <p:ph idx="1"/>
          </p:nvPr>
        </p:nvSpPr>
        <p:spPr>
          <a:xfrm>
            <a:off x="995621" y="1523533"/>
            <a:ext cx="8484282" cy="4923920"/>
          </a:xfrm>
        </p:spPr>
        <p:txBody>
          <a:bodyPr vert="horz" lIns="91440" tIns="45720" rIns="91440" bIns="45720" rtlCol="0" anchor="t">
            <a:normAutofit lnSpcReduction="10000"/>
          </a:bodyPr>
          <a:lstStyle/>
          <a:p>
            <a:pPr marL="0" indent="0">
              <a:buNone/>
            </a:pPr>
            <a:r>
              <a:rPr lang="en-US" dirty="0">
                <a:effectLst/>
              </a:rPr>
              <a:t>KP Cross Academy (2022) </a:t>
            </a:r>
            <a:r>
              <a:rPr lang="en-US" i="1" dirty="0">
                <a:effectLst/>
              </a:rPr>
              <a:t>The benefits and challenges of brainstorming</a:t>
            </a:r>
            <a:r>
              <a:rPr lang="en-US" dirty="0">
                <a:effectLst/>
              </a:rPr>
              <a:t>, </a:t>
            </a:r>
            <a:r>
              <a:rPr lang="en-US" i="1" dirty="0">
                <a:effectLst/>
              </a:rPr>
              <a:t>The K. Patricia Cross Academy</a:t>
            </a:r>
            <a:r>
              <a:rPr lang="en-US" dirty="0">
                <a:effectLst/>
              </a:rPr>
              <a:t>. Available at: https://kpcrossacademy.org/the-benefits-and-challenges-of-brainstorming/ (Accessed: March 1, 2023). </a:t>
            </a:r>
          </a:p>
          <a:p>
            <a:pPr marL="0" indent="0">
              <a:buNone/>
            </a:pPr>
            <a:r>
              <a:rPr lang="en-US" dirty="0">
                <a:effectLst/>
              </a:rPr>
              <a:t>Robb, J. (2022) </a:t>
            </a:r>
            <a:r>
              <a:rPr lang="en-US" i="1" dirty="0">
                <a:effectLst/>
              </a:rPr>
              <a:t>Cyber security: The importance of strong passwords</a:t>
            </a:r>
            <a:r>
              <a:rPr lang="en-US" dirty="0">
                <a:effectLst/>
              </a:rPr>
              <a:t>, </a:t>
            </a:r>
            <a:r>
              <a:rPr lang="en-US" i="1" dirty="0">
                <a:effectLst/>
              </a:rPr>
              <a:t>Newsroom</a:t>
            </a:r>
            <a:r>
              <a:rPr lang="en-US" dirty="0">
                <a:effectLst/>
              </a:rPr>
              <a:t>. Available at: https://www.unmc.edu/newsroom/2022/10/19/cyber-security-the-importance-of-strong-passwords/ (Accessed: March 1, 2023). </a:t>
            </a:r>
          </a:p>
          <a:p>
            <a:pPr marL="0" indent="0">
              <a:buNone/>
            </a:pPr>
            <a:r>
              <a:rPr lang="en-US" dirty="0">
                <a:effectLst/>
              </a:rPr>
              <a:t>Company, S.L. (2021) Scams: How you can avoid them, GOV.UK. GOV.UK. Available at: https://www.gov.uk/guidance/phishing-scams-how-you-can-avoid-them (Accessed: March 1, 2023). </a:t>
            </a:r>
          </a:p>
          <a:p>
            <a:pPr marL="0" indent="0">
              <a:buNone/>
            </a:pPr>
            <a:r>
              <a:rPr lang="en-US" dirty="0">
                <a:effectLst/>
              </a:rPr>
              <a:t>Company, S.L. (2021) Scams: How you can avoid them, GOV.UK. GOV.UK. Available at: https://www.gov.uk/guidance/phishing-scams-how-you-can-avoid-them (Accessed: March 1, 2023). </a:t>
            </a:r>
          </a:p>
          <a:p>
            <a:pPr marL="0" indent="0">
              <a:buNone/>
            </a:pPr>
            <a:r>
              <a:rPr lang="en-US" dirty="0">
                <a:effectLst/>
              </a:rPr>
              <a:t>Bose, M. (2015) How to communicate effectively over emails at Workplace, Entrepreneur. Entrepreneur India. Available at: https://www.entrepreneur.com/en-in/business-news/how-to-communicate-effectively-over-emails-at-workplace/250279 (Accessed: March 1, 2023). </a:t>
            </a:r>
          </a:p>
          <a:p>
            <a:pPr marL="0" indent="0">
              <a:buNone/>
            </a:pPr>
            <a:endParaRPr lang="en-US" dirty="0">
              <a:solidFill>
                <a:schemeClr val="tx1">
                  <a:lumMod val="50000"/>
                  <a:lumOff val="50000"/>
                </a:schemeClr>
              </a:solidFill>
            </a:endParaRPr>
          </a:p>
        </p:txBody>
      </p:sp>
    </p:spTree>
    <p:extLst>
      <p:ext uri="{BB962C8B-B14F-4D97-AF65-F5344CB8AC3E}">
        <p14:creationId xmlns:p14="http://schemas.microsoft.com/office/powerpoint/2010/main" val="108531653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0EEA2F366178047808FA03462A57F61" ma:contentTypeVersion="3" ma:contentTypeDescription="Create a new document." ma:contentTypeScope="" ma:versionID="5823e13cd72d0dbe8c96a7cb3dce4b74">
  <xsd:schema xmlns:xsd="http://www.w3.org/2001/XMLSchema" xmlns:xs="http://www.w3.org/2001/XMLSchema" xmlns:p="http://schemas.microsoft.com/office/2006/metadata/properties" xmlns:ns3="da3f2772-8f1e-4acb-bd98-3a0ee892f48a" targetNamespace="http://schemas.microsoft.com/office/2006/metadata/properties" ma:root="true" ma:fieldsID="7545ac29cb64a5c7d950210208657de5" ns3:_="">
    <xsd:import namespace="da3f2772-8f1e-4acb-bd98-3a0ee892f48a"/>
    <xsd:element name="properties">
      <xsd:complexType>
        <xsd:sequence>
          <xsd:element name="documentManagement">
            <xsd:complexType>
              <xsd:all>
                <xsd:element ref="ns3:MediaServiceMetadata" minOccurs="0"/>
                <xsd:element ref="ns3:MediaServiceFastMetadata"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a3f2772-8f1e-4acb-bd98-3a0ee892f48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61881F3-75E8-4A92-846D-D079DEF50EC3}">
  <ds:schemaRefs>
    <ds:schemaRef ds:uri="http://schemas.microsoft.com/sharepoint/v3/contenttype/forms"/>
  </ds:schemaRefs>
</ds:datastoreItem>
</file>

<file path=customXml/itemProps2.xml><?xml version="1.0" encoding="utf-8"?>
<ds:datastoreItem xmlns:ds="http://schemas.openxmlformats.org/officeDocument/2006/customXml" ds:itemID="{6A83C59E-8290-44C0-B78C-213363740C2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a3f2772-8f1e-4acb-bd98-3a0ee892f48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8A70634-5AFD-40C9-8DCA-BF3FDB1444B7}">
  <ds:schemaRefs>
    <ds:schemaRef ds:uri="http://purl.org/dc/terms/"/>
    <ds:schemaRef ds:uri="http://schemas.microsoft.com/office/2006/metadata/properties"/>
    <ds:schemaRef ds:uri="http://purl.org/dc/elements/1.1/"/>
    <ds:schemaRef ds:uri="da3f2772-8f1e-4acb-bd98-3a0ee892f48a"/>
    <ds:schemaRef ds:uri="http://schemas.openxmlformats.org/package/2006/metadata/core-properties"/>
    <ds:schemaRef ds:uri="http://schemas.microsoft.com/office/2006/documentManagement/types"/>
    <ds:schemaRef ds:uri="http://www.w3.org/XML/1998/namespace"/>
    <ds:schemaRef ds:uri="http://schemas.microsoft.com/office/infopath/2007/PartnerControl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Facet</Template>
  <TotalTime>20502</TotalTime>
  <Words>1659</Words>
  <Application>Microsoft Office PowerPoint</Application>
  <PresentationFormat>Widescreen</PresentationFormat>
  <Paragraphs>46</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Adobe Gothic Std B</vt:lpstr>
      <vt:lpstr>Arial</vt:lpstr>
      <vt:lpstr>Roboto</vt:lpstr>
      <vt:lpstr>Trebuchet MS</vt:lpstr>
      <vt:lpstr>Wingdings 3</vt:lpstr>
      <vt:lpstr>Facet</vt:lpstr>
      <vt:lpstr>Technology In Practice</vt:lpstr>
      <vt:lpstr>My I.T Experience. </vt:lpstr>
      <vt:lpstr>Digital resources and software used by professionals in construction.</vt:lpstr>
      <vt:lpstr>Digital resources and software used by professionals in construction.</vt:lpstr>
      <vt:lpstr>Google Applied Digital Skills (5)</vt:lpstr>
      <vt:lpstr> Brainstorming Outline.</vt:lpstr>
      <vt:lpstr>Create And Safeguarding Passwords.</vt:lpstr>
      <vt:lpstr>Avoid Online Scams</vt:lpstr>
      <vt:lpstr>To Structure An Argument In a Presentation.</vt:lpstr>
      <vt:lpstr>Communicating Using Email / Send Emails in the workplace.</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Technology In Practice</dc:title>
  <dc:creator>Ashton Daley (1809661)</dc:creator>
  <cp:lastModifiedBy>Ashton Daley (1809661)</cp:lastModifiedBy>
  <cp:revision>1</cp:revision>
  <dcterms:created xsi:type="dcterms:W3CDTF">2023-01-25T11:36:48Z</dcterms:created>
  <dcterms:modified xsi:type="dcterms:W3CDTF">2023-03-02T20:47:27Z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0x01010060EEA2F366178047808FA03462A57F61</vt:lpwstr>
  </property>
</Properties>
</file>