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77"/>
  </p:normalViewPr>
  <p:slideViewPr>
    <p:cSldViewPr snapToGrid="0">
      <p:cViewPr varScale="1">
        <p:scale>
          <a:sx n="90" d="100"/>
          <a:sy n="90" d="100"/>
        </p:scale>
        <p:origin x="232" y="4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655D7-8EB0-0AB4-7853-EAC75A5386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140BD9-8955-BCA7-6D2A-4A01BD5CE9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B37C58-7741-0D2A-832D-E444AC9AEF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FE17A-03CA-E842-8E3C-91F932278791}" type="datetimeFigureOut">
              <a:rPr lang="cy-GB" smtClean="0"/>
              <a:t>05/12/23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0BC571-CFD4-3954-11E3-0A11ED4DD7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B63E94-B775-07E1-60E7-08C89275E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33E6B-3998-AD46-9856-9FCB038BF52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827136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394C14-4823-F6C2-3024-801A0B0C3E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E70C20-F00B-AD5A-E6A1-1316EE9DE6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B2945B-6377-D8AE-A151-FF1151DACD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FE17A-03CA-E842-8E3C-91F932278791}" type="datetimeFigureOut">
              <a:rPr lang="cy-GB" smtClean="0"/>
              <a:t>05/12/23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0C1B00-28A3-4099-AC6A-FD6BBE5E9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35E456-CB99-8BD7-51AF-48D205A62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33E6B-3998-AD46-9856-9FCB038BF52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406380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DBE36-9DAA-4138-FEC4-89088582E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F661D2-9BD4-AA19-C9FB-4E6074C325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2022DC-F8F1-4248-37AB-B7E76151FC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FE17A-03CA-E842-8E3C-91F932278791}" type="datetimeFigureOut">
              <a:rPr lang="cy-GB" smtClean="0"/>
              <a:t>05/12/23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723AB7-2575-8175-B03F-DB7173043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D1DD10-24F5-0088-4CBA-3E2EC52872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33E6B-3998-AD46-9856-9FCB038BF52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181740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341E2-A678-A56F-A86E-96D1D90CD7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623D65-EA16-2C06-DFB6-DCFEA3788D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2E18BD-8844-ABA6-BA64-C3C3C51806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4E9EF6-0C10-6E69-74A8-A1BA81BD35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FE17A-03CA-E842-8E3C-91F932278791}" type="datetimeFigureOut">
              <a:rPr lang="cy-GB" smtClean="0"/>
              <a:t>05/12/23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A74874-C437-04A8-55F0-14FC45B54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B0DE32-1C5E-3A97-9FB9-7CDFC82793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33E6B-3998-AD46-9856-9FCB038BF52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519267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43EB8-C4F5-8F6E-DE76-6CAF67A5C0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1420E7-8BB2-DD7B-7862-354F8A3FC0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E6A14B-0DA2-3890-5024-DD8D86AF42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71C1B8D-056C-7711-E731-DB130054C6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4873456-E373-3B29-606C-9E704977BF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E1746F-EBDD-4EA1-7F8B-4ACF4EFAC9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FE17A-03CA-E842-8E3C-91F932278791}" type="datetimeFigureOut">
              <a:rPr lang="cy-GB" smtClean="0"/>
              <a:t>05/12/23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DF8F5D-2163-EB02-45E6-5B4C87BFEB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BE31F1-0485-74E5-D79F-461A96E46D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33E6B-3998-AD46-9856-9FCB038BF52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63470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154E4-3925-3D58-FFDA-E65DB0C4E0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5C9C31-6D9F-AEA9-02A6-BB863F9D4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FE17A-03CA-E842-8E3C-91F932278791}" type="datetimeFigureOut">
              <a:rPr lang="cy-GB" smtClean="0"/>
              <a:t>05/12/23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42DB9A-8D5C-1F06-94FB-9F89911E58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52C730-53D7-BB2F-A68E-F3EC5212C3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33E6B-3998-AD46-9856-9FCB038BF52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71149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0670F7-9D8D-C5A5-6F19-729D4D167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FE17A-03CA-E842-8E3C-91F932278791}" type="datetimeFigureOut">
              <a:rPr lang="cy-GB" smtClean="0"/>
              <a:t>05/12/23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1FA7E1-858D-DBE6-1366-C12BB76675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DE0A02-AF37-3FE7-4437-82C63280C1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33E6B-3998-AD46-9856-9FCB038BF52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115681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2E2B40-511E-F3E7-436D-1550C65566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82CB77-3378-91B6-C934-74C3511D68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A2FD5D-D8AF-326A-24F5-4C5D542783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2B6327-415F-8023-83EE-B753A94564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FE17A-03CA-E842-8E3C-91F932278791}" type="datetimeFigureOut">
              <a:rPr lang="cy-GB" smtClean="0"/>
              <a:t>05/12/23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FACBDD-BDC8-6ADB-CDE4-E940DA8E4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3C9ED2-B899-8B3F-B2B0-BEEC30BCFB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33E6B-3998-AD46-9856-9FCB038BF52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05011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1DE9-326C-001D-A408-C4172E271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47B9C31-0DCC-8BCE-C4EA-9666EA61C25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832E89-C6B5-ECDB-55B3-7E1DCF2F2F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3FFD80-BE13-79FC-13FC-BBA84F7FAE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FE17A-03CA-E842-8E3C-91F932278791}" type="datetimeFigureOut">
              <a:rPr lang="cy-GB" smtClean="0"/>
              <a:t>05/12/23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1ACC32-D480-621E-7DED-F7F733F253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8771C4-E0B5-2860-19B1-B82EC212E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33E6B-3998-AD46-9856-9FCB038BF52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001374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50A4A-3B63-0FCB-A047-307589A06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B0DA5E-53AE-E4D7-63A9-D9AA1F63ED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F712F8-0157-97B2-CB85-CBBFDB446C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FE17A-03CA-E842-8E3C-91F932278791}" type="datetimeFigureOut">
              <a:rPr lang="cy-GB" smtClean="0"/>
              <a:t>05/12/23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B96F33-95B3-5B8C-5041-F19DE2BC17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F81353-0357-A58B-EA54-5D1786359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33E6B-3998-AD46-9856-9FCB038BF52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90080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EFC59C3-32F8-F15E-FD43-814E6D0E72E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BD94EC-D0B3-14E9-EA49-F3B6A9E731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2A96FB-4821-EE47-4AB5-9AE098154C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FE17A-03CA-E842-8E3C-91F932278791}" type="datetimeFigureOut">
              <a:rPr lang="cy-GB" smtClean="0"/>
              <a:t>05/12/23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467783-BB94-0CE2-4EB0-1EFC9329E7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0ABF83-359B-D7E9-9674-C621F0FAE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33E6B-3998-AD46-9856-9FCB038BF52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439856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06F8230-D23A-D0E0-A4E0-B74BAAD64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07FD91-4632-BA08-EC22-84C33B33EF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17D87E-0AEB-23BB-270F-292805D2CF0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CFE17A-03CA-E842-8E3C-91F932278791}" type="datetimeFigureOut">
              <a:rPr lang="cy-GB" smtClean="0"/>
              <a:t>05/12/23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4BBC20-B1DF-C9EB-0B45-C938F05850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7FFAD7-5ED2-B8B5-0E2F-4721C08295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D33E6B-3998-AD46-9856-9FCB038BF52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23907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5B6EF84-5385-3DEA-9E70-F20E27757848}"/>
              </a:ext>
            </a:extLst>
          </p:cNvPr>
          <p:cNvSpPr txBox="1"/>
          <p:nvPr/>
        </p:nvSpPr>
        <p:spPr>
          <a:xfrm>
            <a:off x="3060700" y="114300"/>
            <a:ext cx="6121400" cy="461665"/>
          </a:xfrm>
          <a:custGeom>
            <a:avLst/>
            <a:gdLst>
              <a:gd name="connsiteX0" fmla="*/ 0 w 6121400"/>
              <a:gd name="connsiteY0" fmla="*/ 0 h 461665"/>
              <a:gd name="connsiteX1" fmla="*/ 802584 w 6121400"/>
              <a:gd name="connsiteY1" fmla="*/ 0 h 461665"/>
              <a:gd name="connsiteX2" fmla="*/ 1482739 w 6121400"/>
              <a:gd name="connsiteY2" fmla="*/ 0 h 461665"/>
              <a:gd name="connsiteX3" fmla="*/ 2101681 w 6121400"/>
              <a:gd name="connsiteY3" fmla="*/ 0 h 461665"/>
              <a:gd name="connsiteX4" fmla="*/ 2781836 w 6121400"/>
              <a:gd name="connsiteY4" fmla="*/ 0 h 461665"/>
              <a:gd name="connsiteX5" fmla="*/ 3400778 w 6121400"/>
              <a:gd name="connsiteY5" fmla="*/ 0 h 461665"/>
              <a:gd name="connsiteX6" fmla="*/ 3897291 w 6121400"/>
              <a:gd name="connsiteY6" fmla="*/ 0 h 461665"/>
              <a:gd name="connsiteX7" fmla="*/ 4699875 w 6121400"/>
              <a:gd name="connsiteY7" fmla="*/ 0 h 461665"/>
              <a:gd name="connsiteX8" fmla="*/ 5257602 w 6121400"/>
              <a:gd name="connsiteY8" fmla="*/ 0 h 461665"/>
              <a:gd name="connsiteX9" fmla="*/ 6121400 w 6121400"/>
              <a:gd name="connsiteY9" fmla="*/ 0 h 461665"/>
              <a:gd name="connsiteX10" fmla="*/ 6121400 w 6121400"/>
              <a:gd name="connsiteY10" fmla="*/ 461665 h 461665"/>
              <a:gd name="connsiteX11" fmla="*/ 5563672 w 6121400"/>
              <a:gd name="connsiteY11" fmla="*/ 461665 h 461665"/>
              <a:gd name="connsiteX12" fmla="*/ 4761089 w 6121400"/>
              <a:gd name="connsiteY12" fmla="*/ 461665 h 461665"/>
              <a:gd name="connsiteX13" fmla="*/ 4080933 w 6121400"/>
              <a:gd name="connsiteY13" fmla="*/ 461665 h 461665"/>
              <a:gd name="connsiteX14" fmla="*/ 3523206 w 6121400"/>
              <a:gd name="connsiteY14" fmla="*/ 461665 h 461665"/>
              <a:gd name="connsiteX15" fmla="*/ 2843050 w 6121400"/>
              <a:gd name="connsiteY15" fmla="*/ 461665 h 461665"/>
              <a:gd name="connsiteX16" fmla="*/ 2224109 w 6121400"/>
              <a:gd name="connsiteY16" fmla="*/ 461665 h 461665"/>
              <a:gd name="connsiteX17" fmla="*/ 1727595 w 6121400"/>
              <a:gd name="connsiteY17" fmla="*/ 461665 h 461665"/>
              <a:gd name="connsiteX18" fmla="*/ 1047440 w 6121400"/>
              <a:gd name="connsiteY18" fmla="*/ 461665 h 461665"/>
              <a:gd name="connsiteX19" fmla="*/ 0 w 6121400"/>
              <a:gd name="connsiteY19" fmla="*/ 461665 h 461665"/>
              <a:gd name="connsiteX20" fmla="*/ 0 w 6121400"/>
              <a:gd name="connsiteY20" fmla="*/ 0 h 461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121400" h="461665" extrusionOk="0">
                <a:moveTo>
                  <a:pt x="0" y="0"/>
                </a:moveTo>
                <a:cubicBezTo>
                  <a:pt x="216313" y="-2351"/>
                  <a:pt x="427890" y="40022"/>
                  <a:pt x="802584" y="0"/>
                </a:cubicBezTo>
                <a:cubicBezTo>
                  <a:pt x="1177278" y="-40022"/>
                  <a:pt x="1250956" y="-20164"/>
                  <a:pt x="1482739" y="0"/>
                </a:cubicBezTo>
                <a:cubicBezTo>
                  <a:pt x="1714523" y="20164"/>
                  <a:pt x="1887622" y="-976"/>
                  <a:pt x="2101681" y="0"/>
                </a:cubicBezTo>
                <a:cubicBezTo>
                  <a:pt x="2315740" y="976"/>
                  <a:pt x="2608085" y="-2904"/>
                  <a:pt x="2781836" y="0"/>
                </a:cubicBezTo>
                <a:cubicBezTo>
                  <a:pt x="2955587" y="2904"/>
                  <a:pt x="3093772" y="-1393"/>
                  <a:pt x="3400778" y="0"/>
                </a:cubicBezTo>
                <a:cubicBezTo>
                  <a:pt x="3707784" y="1393"/>
                  <a:pt x="3671738" y="-18359"/>
                  <a:pt x="3897291" y="0"/>
                </a:cubicBezTo>
                <a:cubicBezTo>
                  <a:pt x="4122844" y="18359"/>
                  <a:pt x="4417735" y="-27334"/>
                  <a:pt x="4699875" y="0"/>
                </a:cubicBezTo>
                <a:cubicBezTo>
                  <a:pt x="4982015" y="27334"/>
                  <a:pt x="5114674" y="-25187"/>
                  <a:pt x="5257602" y="0"/>
                </a:cubicBezTo>
                <a:cubicBezTo>
                  <a:pt x="5400530" y="25187"/>
                  <a:pt x="5896915" y="15528"/>
                  <a:pt x="6121400" y="0"/>
                </a:cubicBezTo>
                <a:cubicBezTo>
                  <a:pt x="6114865" y="169473"/>
                  <a:pt x="6106106" y="236625"/>
                  <a:pt x="6121400" y="461665"/>
                </a:cubicBezTo>
                <a:cubicBezTo>
                  <a:pt x="5942055" y="488186"/>
                  <a:pt x="5700829" y="446282"/>
                  <a:pt x="5563672" y="461665"/>
                </a:cubicBezTo>
                <a:cubicBezTo>
                  <a:pt x="5426515" y="477048"/>
                  <a:pt x="5142008" y="458238"/>
                  <a:pt x="4761089" y="461665"/>
                </a:cubicBezTo>
                <a:cubicBezTo>
                  <a:pt x="4380170" y="465092"/>
                  <a:pt x="4298988" y="459046"/>
                  <a:pt x="4080933" y="461665"/>
                </a:cubicBezTo>
                <a:cubicBezTo>
                  <a:pt x="3862878" y="464284"/>
                  <a:pt x="3636772" y="442147"/>
                  <a:pt x="3523206" y="461665"/>
                </a:cubicBezTo>
                <a:cubicBezTo>
                  <a:pt x="3409640" y="481183"/>
                  <a:pt x="3009370" y="462971"/>
                  <a:pt x="2843050" y="461665"/>
                </a:cubicBezTo>
                <a:cubicBezTo>
                  <a:pt x="2676730" y="460359"/>
                  <a:pt x="2430102" y="442571"/>
                  <a:pt x="2224109" y="461665"/>
                </a:cubicBezTo>
                <a:cubicBezTo>
                  <a:pt x="2018116" y="480759"/>
                  <a:pt x="1921135" y="459488"/>
                  <a:pt x="1727595" y="461665"/>
                </a:cubicBezTo>
                <a:cubicBezTo>
                  <a:pt x="1534055" y="463842"/>
                  <a:pt x="1217333" y="457265"/>
                  <a:pt x="1047440" y="461665"/>
                </a:cubicBezTo>
                <a:cubicBezTo>
                  <a:pt x="877547" y="466065"/>
                  <a:pt x="234308" y="496730"/>
                  <a:pt x="0" y="461665"/>
                </a:cubicBezTo>
                <a:cubicBezTo>
                  <a:pt x="-13346" y="275650"/>
                  <a:pt x="-10011" y="181800"/>
                  <a:pt x="0" y="0"/>
                </a:cubicBezTo>
                <a:close/>
              </a:path>
            </a:pathLst>
          </a:custGeom>
          <a:noFill/>
          <a:ln w="38100">
            <a:solidFill>
              <a:schemeClr val="accent5">
                <a:lumMod val="50000"/>
              </a:schemeClr>
            </a:solidFill>
            <a:extLst>
              <a:ext uri="{C807C97D-BFC1-408E-A445-0C87EB9F89A2}">
                <ask:lineSketchStyleProps xmlns:ask="http://schemas.microsoft.com/office/drawing/2018/sketchyshapes" sd="3507143784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400" dirty="0">
                <a:solidFill>
                  <a:schemeClr val="accent1">
                    <a:lumMod val="75000"/>
                  </a:schemeClr>
                </a:solidFill>
                <a:latin typeface="Chalkboard" panose="03050602040202020205" pitchFamily="66" charset="77"/>
              </a:rPr>
              <a:t>Ardal adnoddau</a:t>
            </a:r>
          </a:p>
        </p:txBody>
      </p:sp>
      <p:pic>
        <p:nvPicPr>
          <p:cNvPr id="7" name="Picture 6" descr="A group of colored pencils&#10;&#10;Description automatically generated">
            <a:extLst>
              <a:ext uri="{FF2B5EF4-FFF2-40B4-BE49-F238E27FC236}">
                <a16:creationId xmlns:a16="http://schemas.microsoft.com/office/drawing/2014/main" id="{DE704B17-74B7-3CFB-BCF3-C9AECA9E59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3287" y="1141057"/>
            <a:ext cx="1582737" cy="1686281"/>
          </a:xfrm>
          <a:prstGeom prst="rect">
            <a:avLst/>
          </a:prstGeom>
        </p:spPr>
      </p:pic>
      <p:pic>
        <p:nvPicPr>
          <p:cNvPr id="9" name="Picture 8" descr="A group of different colored paper&#10;&#10;Description automatically generated">
            <a:extLst>
              <a:ext uri="{FF2B5EF4-FFF2-40B4-BE49-F238E27FC236}">
                <a16:creationId xmlns:a16="http://schemas.microsoft.com/office/drawing/2014/main" id="{EA344C92-F61F-F1BB-F0A8-C1EFD16262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1700" y="1141057"/>
            <a:ext cx="2463800" cy="1752600"/>
          </a:xfrm>
          <a:prstGeom prst="rect">
            <a:avLst/>
          </a:prstGeom>
        </p:spPr>
      </p:pic>
      <p:pic>
        <p:nvPicPr>
          <p:cNvPr id="11" name="Picture 10" descr="A white and yellow tube with a yellow cap&#10;&#10;Description automatically generated">
            <a:extLst>
              <a:ext uri="{FF2B5EF4-FFF2-40B4-BE49-F238E27FC236}">
                <a16:creationId xmlns:a16="http://schemas.microsoft.com/office/drawing/2014/main" id="{A7FF653E-4E40-68AC-3642-2894B33BB4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3787" y="3167063"/>
            <a:ext cx="1612900" cy="140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51814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2</Words>
  <Application>Microsoft Macintosh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Chalkboard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Hedydd Jones</dc:creator>
  <cp:lastModifiedBy>Hedydd Jones</cp:lastModifiedBy>
  <cp:revision>2</cp:revision>
  <dcterms:created xsi:type="dcterms:W3CDTF">2023-12-05T12:21:45Z</dcterms:created>
  <dcterms:modified xsi:type="dcterms:W3CDTF">2023-12-05T12:50:21Z</dcterms:modified>
</cp:coreProperties>
</file>