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60" r:id="rId3"/>
    <p:sldId id="265" r:id="rId4"/>
    <p:sldId id="266" r:id="rId5"/>
    <p:sldId id="267" r:id="rId6"/>
    <p:sldId id="273" r:id="rId7"/>
    <p:sldId id="274" r:id="rId8"/>
    <p:sldId id="275" r:id="rId9"/>
    <p:sldId id="262" r:id="rId10"/>
    <p:sldId id="263" r:id="rId11"/>
    <p:sldId id="264" r:id="rId12"/>
    <p:sldId id="257" r:id="rId13"/>
    <p:sldId id="261" r:id="rId14"/>
    <p:sldId id="269" r:id="rId15"/>
    <p:sldId id="270" r:id="rId16"/>
    <p:sldId id="271" r:id="rId17"/>
    <p:sldId id="276" r:id="rId18"/>
    <p:sldId id="277" r:id="rId19"/>
    <p:sldId id="27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F0F7"/>
          </a:solidFill>
        </a:fill>
      </a:tcStyle>
    </a:wholeTbl>
    <a:band1H>
      <a:tcStyle>
        <a:tcBdr/>
        <a:fill>
          <a:solidFill>
            <a:srgbClr val="CCDFEF"/>
          </a:solidFill>
        </a:fill>
      </a:tcStyle>
    </a:band1H>
    <a:band2H>
      <a:tcStyle>
        <a:tcBdr/>
      </a:tcStyle>
    </a:band2H>
    <a:band1V>
      <a:tcStyle>
        <a:tcBdr/>
        <a:fill>
          <a:solidFill>
            <a:srgbClr val="CCDFEF"/>
          </a:solidFill>
        </a:fill>
      </a:tcStyle>
    </a:band1V>
    <a:band2V>
      <a:tcStyle>
        <a:tcBdr/>
      </a:tcStyle>
    </a:band2V>
    <a:lastCol>
      <a:tcTxStyle b="on">
        <a:font>
          <a:latin typeface="+mn-lt"/>
          <a:ea typeface="+mn-ea"/>
          <a:cs typeface="+mn-cs"/>
        </a:font>
        <a:srgbClr val="FFFFFF"/>
      </a:tcTxStyle>
      <a:tcStyle>
        <a:tcBdr/>
        <a:fill>
          <a:solidFill>
            <a:srgbClr val="0F9ED5"/>
          </a:solidFill>
        </a:fill>
      </a:tcStyle>
    </a:lastCol>
    <a:firstCol>
      <a:tcTxStyle b="on">
        <a:font>
          <a:latin typeface="+mn-lt"/>
          <a:ea typeface="+mn-ea"/>
          <a:cs typeface="+mn-cs"/>
        </a:font>
        <a:srgbClr val="FFFFFF"/>
      </a:tcTxStyle>
      <a:tcStyle>
        <a:tcBdr/>
        <a:fill>
          <a:solidFill>
            <a:srgbClr val="0F9E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F9E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F9ED5"/>
          </a:solidFill>
        </a:fill>
      </a:tcStyle>
    </a:firstRow>
  </a:tblStyle>
  <a:tblStyle styleId="{22838BEF-8BB2-4498-84A7-C5851F593DF1}" styleName="">
    <a:wholeTbl>
      <a:tcTxStyle>
        <a:font>
          <a:latin typeface="+mn-lt"/>
          <a:ea typeface="+mn-ea"/>
          <a:cs typeface="+mn-cs"/>
        </a:font>
        <a:srgbClr val="000000"/>
      </a:tcTxStyle>
      <a:tcStyle>
        <a:tcBdr>
          <a:left>
            <a:ln w="12701" cap="flat" cmpd="sng" algn="ctr">
              <a:solidFill>
                <a:srgbClr val="A02B93"/>
              </a:solidFill>
              <a:prstDash val="solid"/>
              <a:round/>
              <a:headEnd type="none" w="med" len="med"/>
              <a:tailEnd type="none" w="med" len="med"/>
            </a:ln>
          </a:left>
          <a:right>
            <a:ln w="12701" cap="flat" cmpd="sng" algn="ctr">
              <a:solidFill>
                <a:srgbClr val="A02B93"/>
              </a:solidFill>
              <a:prstDash val="solid"/>
              <a:round/>
              <a:headEnd type="none" w="med" len="med"/>
              <a:tailEnd type="none" w="med" len="med"/>
            </a:ln>
          </a:right>
          <a:top>
            <a:ln w="12701" cap="flat" cmpd="sng" algn="ctr">
              <a:solidFill>
                <a:srgbClr val="A02B93"/>
              </a:solidFill>
              <a:prstDash val="solid"/>
              <a:round/>
              <a:headEnd type="none" w="med" len="med"/>
              <a:tailEnd type="none" w="med" len="med"/>
            </a:ln>
          </a:top>
          <a:bottom>
            <a:ln w="12701" cap="flat" cmpd="sng" algn="ctr">
              <a:solidFill>
                <a:srgbClr val="A02B93"/>
              </a:solidFill>
              <a:prstDash val="solid"/>
              <a:round/>
              <a:headEnd type="none" w="med" len="med"/>
              <a:tailEnd type="none" w="med" len="med"/>
            </a:ln>
          </a:bottom>
        </a:tcBdr>
        <a:fill>
          <a:solidFill>
            <a:srgbClr val="F0E8EE"/>
          </a:solidFill>
        </a:fill>
      </a:tcStyle>
    </a:wholeTbl>
    <a:band1H>
      <a:tcStyle>
        <a:tcBdr/>
        <a:fill>
          <a:solidFill>
            <a:srgbClr val="DFCDDC"/>
          </a:solidFill>
        </a:fill>
      </a:tcStyle>
    </a:band1H>
    <a:band1V>
      <a:tcStyle>
        <a:tcBdr/>
        <a:fill>
          <a:solidFill>
            <a:srgbClr val="DFCDDC"/>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A02B93"/>
              </a:solidFill>
              <a:prstDash val="solid"/>
              <a:round/>
              <a:headEnd type="none" w="med" len="med"/>
              <a:tailEnd type="none" w="med" len="med"/>
            </a:ln>
          </a:top>
        </a:tcBdr>
        <a:fill>
          <a:solidFill>
            <a:srgbClr val="F0E8EE"/>
          </a:solidFill>
        </a:fill>
      </a:tcStyle>
    </a:lastRow>
    <a:firstRow>
      <a:tcTxStyle b="on">
        <a:font>
          <a:latin typeface=""/>
          <a:ea typeface=""/>
          <a:cs typeface=""/>
        </a:font>
      </a:tcTxStyle>
      <a:tcStyle>
        <a:tcBdr/>
        <a:fill>
          <a:solidFill>
            <a:srgbClr val="F0E8EE"/>
          </a:solidFill>
        </a:fill>
      </a:tcStyle>
    </a:firstRow>
  </a:tblStyle>
  <a:tblStyle styleId="{7DF18680-E054-41AD-8BC1-D1AEF772440D}"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E8EE"/>
          </a:solidFill>
        </a:fill>
      </a:tcStyle>
    </a:wholeTbl>
    <a:band1H>
      <a:tcStyle>
        <a:tcBdr/>
        <a:fill>
          <a:solidFill>
            <a:srgbClr val="DFCDDC"/>
          </a:solidFill>
        </a:fill>
      </a:tcStyle>
    </a:band1H>
    <a:band2H>
      <a:tcStyle>
        <a:tcBdr/>
      </a:tcStyle>
    </a:band2H>
    <a:band1V>
      <a:tcStyle>
        <a:tcBdr/>
        <a:fill>
          <a:solidFill>
            <a:srgbClr val="DFCDDC"/>
          </a:solidFill>
        </a:fill>
      </a:tcStyle>
    </a:band1V>
    <a:band2V>
      <a:tcStyle>
        <a:tcBdr/>
      </a:tcStyle>
    </a:band2V>
    <a:lastCol>
      <a:tcTxStyle b="on">
        <a:font>
          <a:latin typeface="+mn-lt"/>
          <a:ea typeface="+mn-ea"/>
          <a:cs typeface="+mn-cs"/>
        </a:font>
        <a:srgbClr val="FFFFFF"/>
      </a:tcTxStyle>
      <a:tcStyle>
        <a:tcBdr/>
        <a:fill>
          <a:solidFill>
            <a:srgbClr val="A02B93"/>
          </a:solidFill>
        </a:fill>
      </a:tcStyle>
    </a:lastCol>
    <a:firstCol>
      <a:tcTxStyle b="on">
        <a:font>
          <a:latin typeface="+mn-lt"/>
          <a:ea typeface="+mn-ea"/>
          <a:cs typeface="+mn-cs"/>
        </a:font>
        <a:srgbClr val="FFFFFF"/>
      </a:tcTxStyle>
      <a:tcStyle>
        <a:tcBdr/>
        <a:fill>
          <a:solidFill>
            <a:srgbClr val="A02B93"/>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02B93"/>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02B9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9D04453-AD05-8EAA-14B9-C8E96E0F7B6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D03BABF4-E72C-389B-697C-148ED5536E31}"/>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A88851A1-A4A7-45B0-9130-8078AF5F51ED}" type="datetime1">
              <a:rPr lang="en-GB"/>
              <a:pPr lvl="0"/>
              <a:t>14/03/2026</a:t>
            </a:fld>
            <a:endParaRPr lang="en-GB"/>
          </a:p>
        </p:txBody>
      </p:sp>
      <p:sp>
        <p:nvSpPr>
          <p:cNvPr id="4" name="Slide Image Placeholder 3">
            <a:extLst>
              <a:ext uri="{FF2B5EF4-FFF2-40B4-BE49-F238E27FC236}">
                <a16:creationId xmlns:a16="http://schemas.microsoft.com/office/drawing/2014/main" id="{A570D18D-736E-4F3E-B28C-6FD5B77358F8}"/>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E7DBFB64-E775-66E5-4319-CB8CB77AB279}"/>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CC817AD5-75BA-1830-CD5E-0428DF9DDB1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6C207DDC-BAEF-B1EA-235E-F11A56B00B3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4492CE20-A800-45B1-BA34-283B14273216}" type="slidenum">
              <a:t>‹#›</a:t>
            </a:fld>
            <a:endParaRPr lang="en-GB"/>
          </a:p>
        </p:txBody>
      </p:sp>
    </p:spTree>
    <p:extLst>
      <p:ext uri="{BB962C8B-B14F-4D97-AF65-F5344CB8AC3E}">
        <p14:creationId xmlns:p14="http://schemas.microsoft.com/office/powerpoint/2010/main" val="408845167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55C6C-F415-76EF-203F-6784EA8E0B4A}"/>
              </a:ext>
            </a:extLst>
          </p:cNvPr>
          <p:cNvSpPr txBox="1">
            <a:spLocks noGrp="1"/>
          </p:cNvSpPr>
          <p:nvPr>
            <p:ph type="ctrTitle"/>
          </p:nvPr>
        </p:nvSpPr>
        <p:spPr>
          <a:xfrm>
            <a:off x="2589215" y="2514600"/>
            <a:ext cx="8915400" cy="2262783"/>
          </a:xfrm>
        </p:spPr>
        <p:txBody>
          <a:bodyPr anchor="b"/>
          <a:lstStyle>
            <a:lvl1pPr>
              <a:defRPr sz="5400"/>
            </a:lvl1pPr>
          </a:lstStyle>
          <a:p>
            <a:pPr lvl="0"/>
            <a:r>
              <a:rPr lang="en-US"/>
              <a:t>Click to edit Master title style</a:t>
            </a:r>
          </a:p>
        </p:txBody>
      </p:sp>
      <p:sp>
        <p:nvSpPr>
          <p:cNvPr id="3" name="Subtitle 2">
            <a:extLst>
              <a:ext uri="{FF2B5EF4-FFF2-40B4-BE49-F238E27FC236}">
                <a16:creationId xmlns:a16="http://schemas.microsoft.com/office/drawing/2014/main" id="{FB721445-FD8C-6A91-F6F5-464775A540D7}"/>
              </a:ext>
            </a:extLst>
          </p:cNvPr>
          <p:cNvSpPr txBox="1">
            <a:spLocks noGrp="1"/>
          </p:cNvSpPr>
          <p:nvPr>
            <p:ph type="subTitle" idx="1"/>
          </p:nvPr>
        </p:nvSpPr>
        <p:spPr>
          <a:xfrm>
            <a:off x="2589215" y="4777383"/>
            <a:ext cx="8915400" cy="1126284"/>
          </a:xfrm>
        </p:spPr>
        <p:txBody>
          <a:bodyPr/>
          <a:lstStyle>
            <a:lvl1pPr marL="0" indent="0">
              <a:buNone/>
              <a:defRPr>
                <a:solidFill>
                  <a:srgbClr val="595959"/>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AE62061D-5098-77D8-EE7B-3146C7A3003C}"/>
              </a:ext>
            </a:extLst>
          </p:cNvPr>
          <p:cNvSpPr txBox="1">
            <a:spLocks noGrp="1"/>
          </p:cNvSpPr>
          <p:nvPr>
            <p:ph type="dt" sz="half" idx="7"/>
          </p:nvPr>
        </p:nvSpPr>
        <p:spPr/>
        <p:txBody>
          <a:bodyPr/>
          <a:lstStyle>
            <a:lvl1pPr>
              <a:defRPr/>
            </a:lvl1pPr>
          </a:lstStyle>
          <a:p>
            <a:pPr lvl="0"/>
            <a:fld id="{EE33B8B2-AB04-4130-9AC1-D7F7AA717196}" type="datetime1">
              <a:rPr lang="en-GB"/>
              <a:pPr lvl="0"/>
              <a:t>14/03/2026</a:t>
            </a:fld>
            <a:endParaRPr lang="en-GB"/>
          </a:p>
        </p:txBody>
      </p:sp>
      <p:sp>
        <p:nvSpPr>
          <p:cNvPr id="5" name="Footer Placeholder 4">
            <a:extLst>
              <a:ext uri="{FF2B5EF4-FFF2-40B4-BE49-F238E27FC236}">
                <a16:creationId xmlns:a16="http://schemas.microsoft.com/office/drawing/2014/main" id="{2E5F97D1-36C3-AB38-989A-9BE813F02C1F}"/>
              </a:ext>
            </a:extLst>
          </p:cNvPr>
          <p:cNvSpPr txBox="1">
            <a:spLocks noGrp="1"/>
          </p:cNvSpPr>
          <p:nvPr>
            <p:ph type="ftr" sz="quarter" idx="9"/>
          </p:nvPr>
        </p:nvSpPr>
        <p:spPr/>
        <p:txBody>
          <a:bodyPr/>
          <a:lstStyle>
            <a:lvl1pPr>
              <a:defRPr/>
            </a:lvl1pPr>
          </a:lstStyle>
          <a:p>
            <a:pPr lvl="0"/>
            <a:endParaRPr lang="en-GB"/>
          </a:p>
        </p:txBody>
      </p:sp>
      <p:sp>
        <p:nvSpPr>
          <p:cNvPr id="6" name="Freeform 6">
            <a:extLst>
              <a:ext uri="{FF2B5EF4-FFF2-40B4-BE49-F238E27FC236}">
                <a16:creationId xmlns:a16="http://schemas.microsoft.com/office/drawing/2014/main" id="{91F31ABB-49D9-0D76-CC91-01CD72073259}"/>
              </a:ext>
            </a:extLst>
          </p:cNvPr>
          <p:cNvSpPr/>
          <p:nvPr/>
        </p:nvSpPr>
        <p:spPr>
          <a:xfrm>
            <a:off x="0" y="4323813"/>
            <a:ext cx="1744647" cy="778593"/>
          </a:xfrm>
          <a:custGeom>
            <a:avLst/>
            <a:gdLst>
              <a:gd name="f0" fmla="val w"/>
              <a:gd name="f1" fmla="val h"/>
              <a:gd name="f2" fmla="val 0"/>
              <a:gd name="f3" fmla="val 372"/>
              <a:gd name="f4" fmla="val 166"/>
              <a:gd name="f5" fmla="val 287"/>
              <a:gd name="f6" fmla="val 290"/>
              <a:gd name="f7" fmla="val 292"/>
              <a:gd name="f8" fmla="val 165"/>
              <a:gd name="f9" fmla="val 293"/>
              <a:gd name="f10" fmla="val 164"/>
              <a:gd name="f11" fmla="val 163"/>
              <a:gd name="f12" fmla="val 294"/>
              <a:gd name="f13" fmla="val 370"/>
              <a:gd name="f14" fmla="val 87"/>
              <a:gd name="f15" fmla="val 85"/>
              <a:gd name="f16" fmla="val 81"/>
              <a:gd name="f17" fmla="val 78"/>
              <a:gd name="f18" fmla="val 3"/>
              <a:gd name="f19" fmla="val 2"/>
              <a:gd name="f20" fmla="val 1"/>
              <a:gd name="f21" fmla="*/ f0 1 372"/>
              <a:gd name="f22" fmla="*/ f1 1 166"/>
              <a:gd name="f23" fmla="+- f4 0 f2"/>
              <a:gd name="f24" fmla="+- f3 0 f2"/>
              <a:gd name="f25" fmla="*/ f24 1 372"/>
              <a:gd name="f26" fmla="*/ f23 1 166"/>
              <a:gd name="f27" fmla="*/ 0 1 f25"/>
              <a:gd name="f28" fmla="*/ f3 1 f25"/>
              <a:gd name="f29" fmla="*/ 0 1 f26"/>
              <a:gd name="f30" fmla="*/ f4 1 f26"/>
              <a:gd name="f31" fmla="*/ f27 f21 1"/>
              <a:gd name="f32" fmla="*/ f28 f21 1"/>
              <a:gd name="f33" fmla="*/ f30 f22 1"/>
              <a:gd name="f34" fmla="*/ f29 f22 1"/>
            </a:gdLst>
            <a:ahLst/>
            <a:cxnLst>
              <a:cxn ang="3cd4">
                <a:pos x="hc" y="t"/>
              </a:cxn>
              <a:cxn ang="0">
                <a:pos x="r" y="vc"/>
              </a:cxn>
              <a:cxn ang="cd4">
                <a:pos x="hc" y="b"/>
              </a:cxn>
              <a:cxn ang="cd2">
                <a:pos x="l" y="vc"/>
              </a:cxn>
            </a:cxnLst>
            <a:rect l="f31" t="f34" r="f32" b="f33"/>
            <a:pathLst>
              <a:path w="372" h="166">
                <a:moveTo>
                  <a:pt x="f5" y="f4"/>
                </a:moveTo>
                <a:cubicBezTo>
                  <a:pt x="f6" y="f4"/>
                  <a:pt x="f7" y="f8"/>
                  <a:pt x="f9" y="f10"/>
                </a:cubicBezTo>
                <a:cubicBezTo>
                  <a:pt x="f9" y="f11"/>
                  <a:pt x="f12" y="f11"/>
                  <a:pt x="f12" y="f11"/>
                </a:cubicBezTo>
                <a:cubicBezTo>
                  <a:pt x="f13" y="f14"/>
                  <a:pt x="f13" y="f14"/>
                  <a:pt x="f13" y="f14"/>
                </a:cubicBezTo>
                <a:cubicBezTo>
                  <a:pt x="f3" y="f15"/>
                  <a:pt x="f3" y="f16"/>
                  <a:pt x="f13" y="f17"/>
                </a:cubicBezTo>
                <a:cubicBezTo>
                  <a:pt x="f12" y="f18"/>
                  <a:pt x="f12" y="f18"/>
                  <a:pt x="f12" y="f18"/>
                </a:cubicBezTo>
                <a:cubicBezTo>
                  <a:pt x="f12" y="f19"/>
                  <a:pt x="f9" y="f19"/>
                  <a:pt x="f9" y="f19"/>
                </a:cubicBezTo>
                <a:cubicBezTo>
                  <a:pt x="f7" y="f20"/>
                  <a:pt x="f6" y="f2"/>
                  <a:pt x="f5" y="f2"/>
                </a:cubicBezTo>
                <a:cubicBezTo>
                  <a:pt x="f2" y="f2"/>
                  <a:pt x="f2" y="f2"/>
                  <a:pt x="f2" y="f2"/>
                </a:cubicBezTo>
                <a:cubicBezTo>
                  <a:pt x="f2" y="f4"/>
                  <a:pt x="f2" y="f4"/>
                  <a:pt x="f2" y="f4"/>
                </a:cubicBezTo>
                <a:lnTo>
                  <a:pt x="f5" y="f4"/>
                </a:lnTo>
                <a:close/>
              </a:path>
            </a:pathLst>
          </a:custGeom>
          <a:solidFill>
            <a:srgbClr val="AD84C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7" name="Slide Number Placeholder 5">
            <a:extLst>
              <a:ext uri="{FF2B5EF4-FFF2-40B4-BE49-F238E27FC236}">
                <a16:creationId xmlns:a16="http://schemas.microsoft.com/office/drawing/2014/main" id="{D857831E-1C1B-B4C3-8326-5D89E340D2DF}"/>
              </a:ext>
            </a:extLst>
          </p:cNvPr>
          <p:cNvSpPr txBox="1">
            <a:spLocks noGrp="1"/>
          </p:cNvSpPr>
          <p:nvPr>
            <p:ph type="sldNum" sz="quarter" idx="8"/>
          </p:nvPr>
        </p:nvSpPr>
        <p:spPr>
          <a:xfrm>
            <a:off x="531815" y="4529544"/>
            <a:ext cx="779763" cy="365129"/>
          </a:xfrm>
        </p:spPr>
        <p:txBody>
          <a:bodyPr/>
          <a:lstStyle>
            <a:lvl1pPr>
              <a:defRPr/>
            </a:lvl1pPr>
          </a:lstStyle>
          <a:p>
            <a:pPr lvl="0"/>
            <a:fld id="{D68AB3FC-3AFA-4A4A-B89F-E2D0FAB4B822}" type="slidenum">
              <a:t>‹#›</a:t>
            </a:fld>
            <a:endParaRPr lang="en-GB"/>
          </a:p>
        </p:txBody>
      </p:sp>
    </p:spTree>
    <p:extLst>
      <p:ext uri="{BB962C8B-B14F-4D97-AF65-F5344CB8AC3E}">
        <p14:creationId xmlns:p14="http://schemas.microsoft.com/office/powerpoint/2010/main" val="418161673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BB5EC-09E0-C13B-2F2E-652297F2273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7236828-DEFE-0514-5BA0-EA86CCFB0D18}"/>
              </a:ext>
            </a:extLst>
          </p:cNvPr>
          <p:cNvSpPr txBox="1">
            <a:spLocks noGrp="1"/>
          </p:cNvSpPr>
          <p:nvPr>
            <p:ph idx="1"/>
          </p:nvPr>
        </p:nvSpPr>
        <p:spPr>
          <a:xfrm>
            <a:off x="2589215" y="2133596"/>
            <a:ext cx="8915400"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BBB4D8-9482-CE62-5689-FE26E55E60FA}"/>
              </a:ext>
            </a:extLst>
          </p:cNvPr>
          <p:cNvSpPr txBox="1">
            <a:spLocks noGrp="1"/>
          </p:cNvSpPr>
          <p:nvPr>
            <p:ph type="dt" sz="half" idx="7"/>
          </p:nvPr>
        </p:nvSpPr>
        <p:spPr/>
        <p:txBody>
          <a:bodyPr/>
          <a:lstStyle>
            <a:lvl1pPr>
              <a:defRPr/>
            </a:lvl1pPr>
          </a:lstStyle>
          <a:p>
            <a:pPr lvl="0"/>
            <a:fld id="{C5BBB8BC-E526-4F2C-A08F-B55CA4716F01}" type="datetime1">
              <a:rPr lang="en-GB"/>
              <a:pPr lvl="0"/>
              <a:t>14/03/2026</a:t>
            </a:fld>
            <a:endParaRPr lang="en-GB"/>
          </a:p>
        </p:txBody>
      </p:sp>
      <p:sp>
        <p:nvSpPr>
          <p:cNvPr id="5" name="Footer Placeholder 4">
            <a:extLst>
              <a:ext uri="{FF2B5EF4-FFF2-40B4-BE49-F238E27FC236}">
                <a16:creationId xmlns:a16="http://schemas.microsoft.com/office/drawing/2014/main" id="{0000D49E-702B-649B-B430-20D383EF8936}"/>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B882437F-ED74-3C52-99AD-57FFE5405008}"/>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7" name="Slide Number Placeholder 5">
            <a:extLst>
              <a:ext uri="{FF2B5EF4-FFF2-40B4-BE49-F238E27FC236}">
                <a16:creationId xmlns:a16="http://schemas.microsoft.com/office/drawing/2014/main" id="{B7D226B4-EB47-5D2E-3A20-C43D56002047}"/>
              </a:ext>
            </a:extLst>
          </p:cNvPr>
          <p:cNvSpPr txBox="1">
            <a:spLocks noGrp="1"/>
          </p:cNvSpPr>
          <p:nvPr>
            <p:ph type="sldNum" sz="quarter" idx="8"/>
          </p:nvPr>
        </p:nvSpPr>
        <p:spPr/>
        <p:txBody>
          <a:bodyPr/>
          <a:lstStyle>
            <a:lvl1pPr>
              <a:defRPr/>
            </a:lvl1pPr>
          </a:lstStyle>
          <a:p>
            <a:pPr lvl="0"/>
            <a:fld id="{A74A3B4A-B65B-40D4-B2B0-BD8B46C41F6E}" type="slidenum">
              <a:t>‹#›</a:t>
            </a:fld>
            <a:endParaRPr lang="en-GB"/>
          </a:p>
        </p:txBody>
      </p:sp>
    </p:spTree>
    <p:extLst>
      <p:ext uri="{BB962C8B-B14F-4D97-AF65-F5344CB8AC3E}">
        <p14:creationId xmlns:p14="http://schemas.microsoft.com/office/powerpoint/2010/main" val="335542640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522A6-7AC0-7AE8-620A-4814DED31811}"/>
              </a:ext>
            </a:extLst>
          </p:cNvPr>
          <p:cNvSpPr txBox="1">
            <a:spLocks noGrp="1"/>
          </p:cNvSpPr>
          <p:nvPr>
            <p:ph type="title"/>
          </p:nvPr>
        </p:nvSpPr>
        <p:spPr>
          <a:xfrm>
            <a:off x="2589215" y="2058753"/>
            <a:ext cx="8915400" cy="146880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773BCE03-B1EA-89AA-A13B-B181240E5C53}"/>
              </a:ext>
            </a:extLst>
          </p:cNvPr>
          <p:cNvSpPr txBox="1">
            <a:spLocks noGrp="1"/>
          </p:cNvSpPr>
          <p:nvPr>
            <p:ph type="body" idx="1"/>
          </p:nvPr>
        </p:nvSpPr>
        <p:spPr>
          <a:xfrm>
            <a:off x="2589215" y="3530132"/>
            <a:ext cx="8915400" cy="860395"/>
          </a:xfrm>
        </p:spPr>
        <p:txBody>
          <a:bodyPr/>
          <a:lstStyle>
            <a:lvl1pPr marL="0" indent="0">
              <a:buNone/>
              <a:defRPr sz="2000">
                <a:solidFill>
                  <a:srgbClr val="59595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AF3DC505-0194-4876-039A-14E485F599D0}"/>
              </a:ext>
            </a:extLst>
          </p:cNvPr>
          <p:cNvSpPr txBox="1">
            <a:spLocks noGrp="1"/>
          </p:cNvSpPr>
          <p:nvPr>
            <p:ph type="dt" sz="half" idx="7"/>
          </p:nvPr>
        </p:nvSpPr>
        <p:spPr/>
        <p:txBody>
          <a:bodyPr/>
          <a:lstStyle>
            <a:lvl1pPr>
              <a:defRPr/>
            </a:lvl1pPr>
          </a:lstStyle>
          <a:p>
            <a:pPr lvl="0"/>
            <a:fld id="{63BC98AC-E09C-4BF7-901E-6DB28BE8E748}" type="datetime1">
              <a:rPr lang="en-GB"/>
              <a:pPr lvl="0"/>
              <a:t>14/03/2026</a:t>
            </a:fld>
            <a:endParaRPr lang="en-GB"/>
          </a:p>
        </p:txBody>
      </p:sp>
      <p:sp>
        <p:nvSpPr>
          <p:cNvPr id="5" name="Footer Placeholder 4">
            <a:extLst>
              <a:ext uri="{FF2B5EF4-FFF2-40B4-BE49-F238E27FC236}">
                <a16:creationId xmlns:a16="http://schemas.microsoft.com/office/drawing/2014/main" id="{39898782-BC08-3DE7-1650-8B6860C8A925}"/>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D81DC603-352D-30B0-B8A3-B3BE5242CC9E}"/>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63DFCA80-C722-DDD6-492E-2592353D8EB2}"/>
              </a:ext>
            </a:extLst>
          </p:cNvPr>
          <p:cNvSpPr txBox="1">
            <a:spLocks noGrp="1"/>
          </p:cNvSpPr>
          <p:nvPr>
            <p:ph type="sldNum" sz="quarter" idx="8"/>
          </p:nvPr>
        </p:nvSpPr>
        <p:spPr>
          <a:xfrm>
            <a:off x="531815" y="3244135"/>
            <a:ext cx="779763" cy="365129"/>
          </a:xfrm>
        </p:spPr>
        <p:txBody>
          <a:bodyPr/>
          <a:lstStyle>
            <a:lvl1pPr>
              <a:defRPr/>
            </a:lvl1pPr>
          </a:lstStyle>
          <a:p>
            <a:pPr lvl="0"/>
            <a:fld id="{B8B9E469-7E71-4929-ACA6-11443D839ED4}" type="slidenum">
              <a:t>‹#›</a:t>
            </a:fld>
            <a:endParaRPr lang="en-GB"/>
          </a:p>
        </p:txBody>
      </p:sp>
    </p:spTree>
    <p:extLst>
      <p:ext uri="{BB962C8B-B14F-4D97-AF65-F5344CB8AC3E}">
        <p14:creationId xmlns:p14="http://schemas.microsoft.com/office/powerpoint/2010/main" val="3406718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C460E7CD-51D0-A1B3-9FC0-FD22C2FDCFE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12F5B72-5E2A-ECF4-760F-ABE67F4C94C3}"/>
              </a:ext>
            </a:extLst>
          </p:cNvPr>
          <p:cNvSpPr txBox="1">
            <a:spLocks noGrp="1"/>
          </p:cNvSpPr>
          <p:nvPr>
            <p:ph idx="1"/>
          </p:nvPr>
        </p:nvSpPr>
        <p:spPr>
          <a:xfrm>
            <a:off x="2589215" y="2133596"/>
            <a:ext cx="4313864"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5B50DE2-C652-57EF-C9B5-188D99B3B77F}"/>
              </a:ext>
            </a:extLst>
          </p:cNvPr>
          <p:cNvSpPr txBox="1">
            <a:spLocks noGrp="1"/>
          </p:cNvSpPr>
          <p:nvPr>
            <p:ph idx="2"/>
          </p:nvPr>
        </p:nvSpPr>
        <p:spPr>
          <a:xfrm>
            <a:off x="7190750" y="2126217"/>
            <a:ext cx="4313864"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68734D4-6DD9-1697-5321-B2896B80ED8B}"/>
              </a:ext>
            </a:extLst>
          </p:cNvPr>
          <p:cNvSpPr txBox="1">
            <a:spLocks noGrp="1"/>
          </p:cNvSpPr>
          <p:nvPr>
            <p:ph type="dt" sz="half" idx="7"/>
          </p:nvPr>
        </p:nvSpPr>
        <p:spPr/>
        <p:txBody>
          <a:bodyPr/>
          <a:lstStyle>
            <a:lvl1pPr>
              <a:defRPr/>
            </a:lvl1pPr>
          </a:lstStyle>
          <a:p>
            <a:pPr lvl="0"/>
            <a:fld id="{AD542B13-5F35-4A0F-9CB8-A5468A358CE0}" type="datetime1">
              <a:rPr lang="en-GB"/>
              <a:pPr lvl="0"/>
              <a:t>14/03/2026</a:t>
            </a:fld>
            <a:endParaRPr lang="en-GB"/>
          </a:p>
        </p:txBody>
      </p:sp>
      <p:sp>
        <p:nvSpPr>
          <p:cNvPr id="6" name="Footer Placeholder 5">
            <a:extLst>
              <a:ext uri="{FF2B5EF4-FFF2-40B4-BE49-F238E27FC236}">
                <a16:creationId xmlns:a16="http://schemas.microsoft.com/office/drawing/2014/main" id="{0B88CED7-F906-951D-87B3-3EDC42CC8206}"/>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1D6320C8-83F5-777B-3BD8-19476DD5F9B2}"/>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5">
            <a:extLst>
              <a:ext uri="{FF2B5EF4-FFF2-40B4-BE49-F238E27FC236}">
                <a16:creationId xmlns:a16="http://schemas.microsoft.com/office/drawing/2014/main" id="{1BA9A2C2-58F9-56F9-E175-D5B257727EF1}"/>
              </a:ext>
            </a:extLst>
          </p:cNvPr>
          <p:cNvSpPr txBox="1">
            <a:spLocks noGrp="1"/>
          </p:cNvSpPr>
          <p:nvPr>
            <p:ph type="sldNum" sz="quarter" idx="8"/>
          </p:nvPr>
        </p:nvSpPr>
        <p:spPr/>
        <p:txBody>
          <a:bodyPr/>
          <a:lstStyle>
            <a:lvl1pPr>
              <a:defRPr/>
            </a:lvl1pPr>
          </a:lstStyle>
          <a:p>
            <a:pPr lvl="0"/>
            <a:fld id="{3E156346-4BC8-4311-801B-BC545176C6D3}" type="slidenum">
              <a:t>‹#›</a:t>
            </a:fld>
            <a:endParaRPr lang="en-GB"/>
          </a:p>
        </p:txBody>
      </p:sp>
    </p:spTree>
    <p:extLst>
      <p:ext uri="{BB962C8B-B14F-4D97-AF65-F5344CB8AC3E}">
        <p14:creationId xmlns:p14="http://schemas.microsoft.com/office/powerpoint/2010/main" val="2242893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30AE1364-A874-F326-DE29-D42069819C15}"/>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E00F9F5-EE53-A66B-1F66-58A871363043}"/>
              </a:ext>
            </a:extLst>
          </p:cNvPr>
          <p:cNvSpPr txBox="1">
            <a:spLocks noGrp="1"/>
          </p:cNvSpPr>
          <p:nvPr>
            <p:ph type="body" idx="1"/>
          </p:nvPr>
        </p:nvSpPr>
        <p:spPr>
          <a:xfrm>
            <a:off x="2939375" y="1972699"/>
            <a:ext cx="3992727"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6FC4A3BE-AAA8-2453-4695-956A431C5903}"/>
              </a:ext>
            </a:extLst>
          </p:cNvPr>
          <p:cNvSpPr txBox="1">
            <a:spLocks noGrp="1"/>
          </p:cNvSpPr>
          <p:nvPr>
            <p:ph idx="2"/>
          </p:nvPr>
        </p:nvSpPr>
        <p:spPr>
          <a:xfrm>
            <a:off x="2589215" y="2548963"/>
            <a:ext cx="4342897" cy="335405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7DF046C-6E27-AD81-9B10-8888D183DE16}"/>
              </a:ext>
            </a:extLst>
          </p:cNvPr>
          <p:cNvSpPr txBox="1">
            <a:spLocks noGrp="1"/>
          </p:cNvSpPr>
          <p:nvPr>
            <p:ph type="body" idx="3"/>
          </p:nvPr>
        </p:nvSpPr>
        <p:spPr>
          <a:xfrm>
            <a:off x="7506629" y="1969471"/>
            <a:ext cx="399900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C0BDC28E-DE69-4513-313B-719E0859050A}"/>
              </a:ext>
            </a:extLst>
          </p:cNvPr>
          <p:cNvSpPr txBox="1">
            <a:spLocks noGrp="1"/>
          </p:cNvSpPr>
          <p:nvPr>
            <p:ph idx="4"/>
          </p:nvPr>
        </p:nvSpPr>
        <p:spPr>
          <a:xfrm>
            <a:off x="7166957" y="2545735"/>
            <a:ext cx="4338672" cy="335405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8727CBC-83F5-9B17-39BF-F99DBF8A16CF}"/>
              </a:ext>
            </a:extLst>
          </p:cNvPr>
          <p:cNvSpPr txBox="1">
            <a:spLocks noGrp="1"/>
          </p:cNvSpPr>
          <p:nvPr>
            <p:ph type="dt" sz="half" idx="7"/>
          </p:nvPr>
        </p:nvSpPr>
        <p:spPr/>
        <p:txBody>
          <a:bodyPr/>
          <a:lstStyle>
            <a:lvl1pPr>
              <a:defRPr/>
            </a:lvl1pPr>
          </a:lstStyle>
          <a:p>
            <a:pPr lvl="0"/>
            <a:fld id="{E0169E54-EECD-4157-8A4E-BDDF6A0D7EBE}" type="datetime1">
              <a:rPr lang="en-GB"/>
              <a:pPr lvl="0"/>
              <a:t>14/03/2026</a:t>
            </a:fld>
            <a:endParaRPr lang="en-GB"/>
          </a:p>
        </p:txBody>
      </p:sp>
      <p:sp>
        <p:nvSpPr>
          <p:cNvPr id="8" name="Footer Placeholder 7">
            <a:extLst>
              <a:ext uri="{FF2B5EF4-FFF2-40B4-BE49-F238E27FC236}">
                <a16:creationId xmlns:a16="http://schemas.microsoft.com/office/drawing/2014/main" id="{ED173458-2761-EF58-1066-AA6A30528F0E}"/>
              </a:ext>
            </a:extLst>
          </p:cNvPr>
          <p:cNvSpPr txBox="1">
            <a:spLocks noGrp="1"/>
          </p:cNvSpPr>
          <p:nvPr>
            <p:ph type="ftr" sz="quarter" idx="9"/>
          </p:nvPr>
        </p:nvSpPr>
        <p:spPr/>
        <p:txBody>
          <a:bodyPr/>
          <a:lstStyle>
            <a:lvl1pPr>
              <a:defRPr/>
            </a:lvl1pPr>
          </a:lstStyle>
          <a:p>
            <a:pPr lvl="0"/>
            <a:endParaRPr lang="en-GB"/>
          </a:p>
        </p:txBody>
      </p:sp>
      <p:sp>
        <p:nvSpPr>
          <p:cNvPr id="9" name="Freeform 11">
            <a:extLst>
              <a:ext uri="{FF2B5EF4-FFF2-40B4-BE49-F238E27FC236}">
                <a16:creationId xmlns:a16="http://schemas.microsoft.com/office/drawing/2014/main" id="{8F526DED-DED8-7C5F-C150-67E5816165F6}"/>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Slide Number Placeholder 5">
            <a:extLst>
              <a:ext uri="{FF2B5EF4-FFF2-40B4-BE49-F238E27FC236}">
                <a16:creationId xmlns:a16="http://schemas.microsoft.com/office/drawing/2014/main" id="{869C94D8-8745-363C-8942-6133A534240D}"/>
              </a:ext>
            </a:extLst>
          </p:cNvPr>
          <p:cNvSpPr txBox="1">
            <a:spLocks noGrp="1"/>
          </p:cNvSpPr>
          <p:nvPr>
            <p:ph type="sldNum" sz="quarter" idx="8"/>
          </p:nvPr>
        </p:nvSpPr>
        <p:spPr/>
        <p:txBody>
          <a:bodyPr/>
          <a:lstStyle>
            <a:lvl1pPr>
              <a:defRPr/>
            </a:lvl1pPr>
          </a:lstStyle>
          <a:p>
            <a:pPr lvl="0"/>
            <a:fld id="{61336586-98A8-4651-A950-9D763BE97400}" type="slidenum">
              <a:t>‹#›</a:t>
            </a:fld>
            <a:endParaRPr lang="en-GB"/>
          </a:p>
        </p:txBody>
      </p:sp>
    </p:spTree>
    <p:extLst>
      <p:ext uri="{BB962C8B-B14F-4D97-AF65-F5344CB8AC3E}">
        <p14:creationId xmlns:p14="http://schemas.microsoft.com/office/powerpoint/2010/main" val="2916156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BB63C-20C4-8393-3D9C-1919EB30DA2E}"/>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DCE67E34-3508-87FE-335E-99E73D185E93}"/>
              </a:ext>
            </a:extLst>
          </p:cNvPr>
          <p:cNvSpPr txBox="1">
            <a:spLocks noGrp="1"/>
          </p:cNvSpPr>
          <p:nvPr>
            <p:ph type="dt" sz="half" idx="7"/>
          </p:nvPr>
        </p:nvSpPr>
        <p:spPr/>
        <p:txBody>
          <a:bodyPr/>
          <a:lstStyle>
            <a:lvl1pPr>
              <a:defRPr/>
            </a:lvl1pPr>
          </a:lstStyle>
          <a:p>
            <a:pPr lvl="0"/>
            <a:fld id="{DED31B31-257B-435D-AD2D-0BC7B2D21161}" type="datetime1">
              <a:rPr lang="en-GB"/>
              <a:pPr lvl="0"/>
              <a:t>14/03/2026</a:t>
            </a:fld>
            <a:endParaRPr lang="en-GB"/>
          </a:p>
        </p:txBody>
      </p:sp>
      <p:sp>
        <p:nvSpPr>
          <p:cNvPr id="4" name="Footer Placeholder 3">
            <a:extLst>
              <a:ext uri="{FF2B5EF4-FFF2-40B4-BE49-F238E27FC236}">
                <a16:creationId xmlns:a16="http://schemas.microsoft.com/office/drawing/2014/main" id="{B4E2BBFD-4F1E-7796-151A-BB3621CC04EA}"/>
              </a:ext>
            </a:extLst>
          </p:cNvPr>
          <p:cNvSpPr txBox="1">
            <a:spLocks noGrp="1"/>
          </p:cNvSpPr>
          <p:nvPr>
            <p:ph type="ftr" sz="quarter" idx="9"/>
          </p:nvPr>
        </p:nvSpPr>
        <p:spPr/>
        <p:txBody>
          <a:bodyPr/>
          <a:lstStyle>
            <a:lvl1pPr>
              <a:defRPr/>
            </a:lvl1pPr>
          </a:lstStyle>
          <a:p>
            <a:pPr lvl="0"/>
            <a:endParaRPr lang="en-GB"/>
          </a:p>
        </p:txBody>
      </p:sp>
      <p:sp>
        <p:nvSpPr>
          <p:cNvPr id="5" name="Freeform 11">
            <a:extLst>
              <a:ext uri="{FF2B5EF4-FFF2-40B4-BE49-F238E27FC236}">
                <a16:creationId xmlns:a16="http://schemas.microsoft.com/office/drawing/2014/main" id="{A3991B38-78F9-9EA1-3017-78800265A550}"/>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Slide Number Placeholder 4">
            <a:extLst>
              <a:ext uri="{FF2B5EF4-FFF2-40B4-BE49-F238E27FC236}">
                <a16:creationId xmlns:a16="http://schemas.microsoft.com/office/drawing/2014/main" id="{148F294F-A4C5-08E4-E573-947C04DA0368}"/>
              </a:ext>
            </a:extLst>
          </p:cNvPr>
          <p:cNvSpPr txBox="1">
            <a:spLocks noGrp="1"/>
          </p:cNvSpPr>
          <p:nvPr>
            <p:ph type="sldNum" sz="quarter" idx="8"/>
          </p:nvPr>
        </p:nvSpPr>
        <p:spPr/>
        <p:txBody>
          <a:bodyPr/>
          <a:lstStyle>
            <a:lvl1pPr>
              <a:defRPr/>
            </a:lvl1pPr>
          </a:lstStyle>
          <a:p>
            <a:pPr lvl="0"/>
            <a:fld id="{929E15A8-9C75-4D0D-88AB-9B7E73E8494D}" type="slidenum">
              <a:t>‹#›</a:t>
            </a:fld>
            <a:endParaRPr lang="en-GB"/>
          </a:p>
        </p:txBody>
      </p:sp>
    </p:spTree>
    <p:extLst>
      <p:ext uri="{BB962C8B-B14F-4D97-AF65-F5344CB8AC3E}">
        <p14:creationId xmlns:p14="http://schemas.microsoft.com/office/powerpoint/2010/main" val="150395523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C56C26-BCAF-5742-FDE7-6C4AAAB1BB1F}"/>
              </a:ext>
            </a:extLst>
          </p:cNvPr>
          <p:cNvSpPr txBox="1">
            <a:spLocks noGrp="1"/>
          </p:cNvSpPr>
          <p:nvPr>
            <p:ph type="dt" sz="half" idx="7"/>
          </p:nvPr>
        </p:nvSpPr>
        <p:spPr/>
        <p:txBody>
          <a:bodyPr/>
          <a:lstStyle>
            <a:lvl1pPr>
              <a:defRPr/>
            </a:lvl1pPr>
          </a:lstStyle>
          <a:p>
            <a:pPr lvl="0"/>
            <a:fld id="{02D9E5B3-B91A-430E-9944-B0A2E4F7751C}" type="datetime1">
              <a:rPr lang="en-GB"/>
              <a:pPr lvl="0"/>
              <a:t>14/03/2026</a:t>
            </a:fld>
            <a:endParaRPr lang="en-GB"/>
          </a:p>
        </p:txBody>
      </p:sp>
      <p:sp>
        <p:nvSpPr>
          <p:cNvPr id="3" name="Footer Placeholder 2">
            <a:extLst>
              <a:ext uri="{FF2B5EF4-FFF2-40B4-BE49-F238E27FC236}">
                <a16:creationId xmlns:a16="http://schemas.microsoft.com/office/drawing/2014/main" id="{DEA0FD8A-7014-C509-76E6-CFD317AC0AB9}"/>
              </a:ext>
            </a:extLst>
          </p:cNvPr>
          <p:cNvSpPr txBox="1">
            <a:spLocks noGrp="1"/>
          </p:cNvSpPr>
          <p:nvPr>
            <p:ph type="ftr" sz="quarter" idx="9"/>
          </p:nvPr>
        </p:nvSpPr>
        <p:spPr/>
        <p:txBody>
          <a:bodyPr/>
          <a:lstStyle>
            <a:lvl1pPr>
              <a:defRPr/>
            </a:lvl1pPr>
          </a:lstStyle>
          <a:p>
            <a:pPr lvl="0"/>
            <a:endParaRPr lang="en-GB"/>
          </a:p>
        </p:txBody>
      </p:sp>
      <p:sp>
        <p:nvSpPr>
          <p:cNvPr id="4" name="Freeform 11">
            <a:extLst>
              <a:ext uri="{FF2B5EF4-FFF2-40B4-BE49-F238E27FC236}">
                <a16:creationId xmlns:a16="http://schemas.microsoft.com/office/drawing/2014/main" id="{8A6CDFF6-51A9-2D0D-32F2-7E686F87F211}"/>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Slide Number Placeholder 3">
            <a:extLst>
              <a:ext uri="{FF2B5EF4-FFF2-40B4-BE49-F238E27FC236}">
                <a16:creationId xmlns:a16="http://schemas.microsoft.com/office/drawing/2014/main" id="{12271ED5-65EC-4998-7029-8186DA6B643B}"/>
              </a:ext>
            </a:extLst>
          </p:cNvPr>
          <p:cNvSpPr txBox="1">
            <a:spLocks noGrp="1"/>
          </p:cNvSpPr>
          <p:nvPr>
            <p:ph type="sldNum" sz="quarter" idx="8"/>
          </p:nvPr>
        </p:nvSpPr>
        <p:spPr/>
        <p:txBody>
          <a:bodyPr/>
          <a:lstStyle>
            <a:lvl1pPr>
              <a:defRPr/>
            </a:lvl1pPr>
          </a:lstStyle>
          <a:p>
            <a:pPr lvl="0"/>
            <a:fld id="{739FA0FE-FA38-4BE6-A0F7-07E037BBD638}" type="slidenum">
              <a:t>‹#›</a:t>
            </a:fld>
            <a:endParaRPr lang="en-GB"/>
          </a:p>
        </p:txBody>
      </p:sp>
    </p:spTree>
    <p:extLst>
      <p:ext uri="{BB962C8B-B14F-4D97-AF65-F5344CB8AC3E}">
        <p14:creationId xmlns:p14="http://schemas.microsoft.com/office/powerpoint/2010/main" val="134641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FE841-9AC1-F27C-B8C3-0EE9733D1C69}"/>
              </a:ext>
            </a:extLst>
          </p:cNvPr>
          <p:cNvSpPr txBox="1">
            <a:spLocks noGrp="1"/>
          </p:cNvSpPr>
          <p:nvPr>
            <p:ph type="title"/>
          </p:nvPr>
        </p:nvSpPr>
        <p:spPr>
          <a:xfrm>
            <a:off x="2589215" y="446090"/>
            <a:ext cx="3505196" cy="976314"/>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DEBCBF04-D902-6804-7013-BF82F44E0339}"/>
              </a:ext>
            </a:extLst>
          </p:cNvPr>
          <p:cNvSpPr txBox="1">
            <a:spLocks noGrp="1"/>
          </p:cNvSpPr>
          <p:nvPr>
            <p:ph idx="1"/>
          </p:nvPr>
        </p:nvSpPr>
        <p:spPr>
          <a:xfrm>
            <a:off x="6323011" y="446090"/>
            <a:ext cx="5181603" cy="5414967"/>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CA8C4C9-69C7-F859-0D50-536F364B1C1D}"/>
              </a:ext>
            </a:extLst>
          </p:cNvPr>
          <p:cNvSpPr txBox="1">
            <a:spLocks noGrp="1"/>
          </p:cNvSpPr>
          <p:nvPr>
            <p:ph type="body" idx="2"/>
          </p:nvPr>
        </p:nvSpPr>
        <p:spPr>
          <a:xfrm>
            <a:off x="2589215" y="1598608"/>
            <a:ext cx="3505196" cy="4262439"/>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DF752C10-68A9-C66A-6EC7-53177B20BC82}"/>
              </a:ext>
            </a:extLst>
          </p:cNvPr>
          <p:cNvSpPr txBox="1">
            <a:spLocks noGrp="1"/>
          </p:cNvSpPr>
          <p:nvPr>
            <p:ph type="dt" sz="half" idx="7"/>
          </p:nvPr>
        </p:nvSpPr>
        <p:spPr/>
        <p:txBody>
          <a:bodyPr/>
          <a:lstStyle>
            <a:lvl1pPr>
              <a:defRPr/>
            </a:lvl1pPr>
          </a:lstStyle>
          <a:p>
            <a:pPr lvl="0"/>
            <a:fld id="{7516CAF3-1E1F-435C-B599-860AD21D5C7D}" type="datetime1">
              <a:rPr lang="en-GB"/>
              <a:pPr lvl="0"/>
              <a:t>14/03/2026</a:t>
            </a:fld>
            <a:endParaRPr lang="en-GB"/>
          </a:p>
        </p:txBody>
      </p:sp>
      <p:sp>
        <p:nvSpPr>
          <p:cNvPr id="6" name="Footer Placeholder 5">
            <a:extLst>
              <a:ext uri="{FF2B5EF4-FFF2-40B4-BE49-F238E27FC236}">
                <a16:creationId xmlns:a16="http://schemas.microsoft.com/office/drawing/2014/main" id="{5D484A0B-5E4B-0BB3-7EC9-08D5BFA4863F}"/>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9966D5C5-F4FB-76C9-B51A-42627AEBB162}"/>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1D5B8571-766C-023D-15AA-C53E77DDEA3D}"/>
              </a:ext>
            </a:extLst>
          </p:cNvPr>
          <p:cNvSpPr txBox="1">
            <a:spLocks noGrp="1"/>
          </p:cNvSpPr>
          <p:nvPr>
            <p:ph type="sldNum" sz="quarter" idx="8"/>
          </p:nvPr>
        </p:nvSpPr>
        <p:spPr/>
        <p:txBody>
          <a:bodyPr/>
          <a:lstStyle>
            <a:lvl1pPr>
              <a:defRPr/>
            </a:lvl1pPr>
          </a:lstStyle>
          <a:p>
            <a:pPr lvl="0"/>
            <a:fld id="{D29B7234-5A03-42F2-8DF6-84C941683C23}" type="slidenum">
              <a:t>‹#›</a:t>
            </a:fld>
            <a:endParaRPr lang="en-GB"/>
          </a:p>
        </p:txBody>
      </p:sp>
    </p:spTree>
    <p:extLst>
      <p:ext uri="{BB962C8B-B14F-4D97-AF65-F5344CB8AC3E}">
        <p14:creationId xmlns:p14="http://schemas.microsoft.com/office/powerpoint/2010/main" val="737965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067AE-9EE5-1E34-3C77-B81B8D886A08}"/>
              </a:ext>
            </a:extLst>
          </p:cNvPr>
          <p:cNvSpPr txBox="1">
            <a:spLocks noGrp="1"/>
          </p:cNvSpPr>
          <p:nvPr>
            <p:ph type="title"/>
          </p:nvPr>
        </p:nvSpPr>
        <p:spPr>
          <a:xfrm>
            <a:off x="2589215" y="4800600"/>
            <a:ext cx="8915400"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553B8F56-DE34-0961-6187-A2A075D07A70}"/>
              </a:ext>
            </a:extLst>
          </p:cNvPr>
          <p:cNvSpPr txBox="1">
            <a:spLocks noGrp="1"/>
          </p:cNvSpPr>
          <p:nvPr>
            <p:ph type="pic" idx="1"/>
          </p:nvPr>
        </p:nvSpPr>
        <p:spPr>
          <a:xfrm>
            <a:off x="2589215" y="634968"/>
            <a:ext cx="8915400" cy="3854973"/>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1EA978EF-D05E-26EE-144A-65BDB88CB8D5}"/>
              </a:ext>
            </a:extLst>
          </p:cNvPr>
          <p:cNvSpPr txBox="1">
            <a:spLocks noGrp="1"/>
          </p:cNvSpPr>
          <p:nvPr>
            <p:ph type="body" idx="2"/>
          </p:nvPr>
        </p:nvSpPr>
        <p:spPr>
          <a:xfrm>
            <a:off x="2589215" y="5367335"/>
            <a:ext cx="8915400"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6CAAEBE1-FB2C-1A15-93E9-83B9A25112C2}"/>
              </a:ext>
            </a:extLst>
          </p:cNvPr>
          <p:cNvSpPr txBox="1">
            <a:spLocks noGrp="1"/>
          </p:cNvSpPr>
          <p:nvPr>
            <p:ph type="dt" sz="half" idx="7"/>
          </p:nvPr>
        </p:nvSpPr>
        <p:spPr/>
        <p:txBody>
          <a:bodyPr/>
          <a:lstStyle>
            <a:lvl1pPr>
              <a:defRPr/>
            </a:lvl1pPr>
          </a:lstStyle>
          <a:p>
            <a:pPr lvl="0"/>
            <a:fld id="{46C64D57-723D-47C2-9BB3-92317241A298}" type="datetime1">
              <a:rPr lang="en-GB"/>
              <a:pPr lvl="0"/>
              <a:t>14/03/2026</a:t>
            </a:fld>
            <a:endParaRPr lang="en-GB"/>
          </a:p>
        </p:txBody>
      </p:sp>
      <p:sp>
        <p:nvSpPr>
          <p:cNvPr id="6" name="Footer Placeholder 5">
            <a:extLst>
              <a:ext uri="{FF2B5EF4-FFF2-40B4-BE49-F238E27FC236}">
                <a16:creationId xmlns:a16="http://schemas.microsoft.com/office/drawing/2014/main" id="{4FAB3AF9-9D64-2C55-6042-84068BE1F278}"/>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9F276058-AD20-E550-0C7A-F640428D1661}"/>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7A9638F4-1E68-4D71-A5DB-E31E5CEA57E3}"/>
              </a:ext>
            </a:extLst>
          </p:cNvPr>
          <p:cNvSpPr txBox="1">
            <a:spLocks noGrp="1"/>
          </p:cNvSpPr>
          <p:nvPr>
            <p:ph type="sldNum" sz="quarter" idx="8"/>
          </p:nvPr>
        </p:nvSpPr>
        <p:spPr>
          <a:xfrm>
            <a:off x="531815" y="4983086"/>
            <a:ext cx="779763" cy="365129"/>
          </a:xfrm>
        </p:spPr>
        <p:txBody>
          <a:bodyPr/>
          <a:lstStyle>
            <a:lvl1pPr>
              <a:defRPr/>
            </a:lvl1pPr>
          </a:lstStyle>
          <a:p>
            <a:pPr lvl="0"/>
            <a:fld id="{B48C6DED-1273-4A01-9116-10D6E38044D0}" type="slidenum">
              <a:t>‹#›</a:t>
            </a:fld>
            <a:endParaRPr lang="en-GB"/>
          </a:p>
        </p:txBody>
      </p:sp>
    </p:spTree>
    <p:extLst>
      <p:ext uri="{BB962C8B-B14F-4D97-AF65-F5344CB8AC3E}">
        <p14:creationId xmlns:p14="http://schemas.microsoft.com/office/powerpoint/2010/main" val="1920697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8F8D8-AEAD-6662-4F4F-88798492454C}"/>
              </a:ext>
            </a:extLst>
          </p:cNvPr>
          <p:cNvSpPr txBox="1">
            <a:spLocks noGrp="1"/>
          </p:cNvSpPr>
          <p:nvPr>
            <p:ph type="title"/>
          </p:nvPr>
        </p:nvSpPr>
        <p:spPr>
          <a:xfrm>
            <a:off x="2589215" y="609603"/>
            <a:ext cx="8915400" cy="3117043"/>
          </a:xfrm>
        </p:spPr>
        <p:txBody>
          <a:bodyPr anchor="ctr"/>
          <a:lstStyle>
            <a:lvl1pPr>
              <a:defRPr sz="4800"/>
            </a:lvl1pPr>
          </a:lstStyle>
          <a:p>
            <a:pPr lvl="0"/>
            <a:r>
              <a:rPr lang="en-US"/>
              <a:t>Click to edit Master title style</a:t>
            </a:r>
          </a:p>
        </p:txBody>
      </p:sp>
      <p:sp>
        <p:nvSpPr>
          <p:cNvPr id="3" name="Text Placeholder 2">
            <a:extLst>
              <a:ext uri="{FF2B5EF4-FFF2-40B4-BE49-F238E27FC236}">
                <a16:creationId xmlns:a16="http://schemas.microsoft.com/office/drawing/2014/main" id="{157C74FD-B233-BCB5-F6FC-65BD9CEF2972}"/>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59ACF2E5-C67C-28BC-45E1-3DF67C1567D5}"/>
              </a:ext>
            </a:extLst>
          </p:cNvPr>
          <p:cNvSpPr txBox="1">
            <a:spLocks noGrp="1"/>
          </p:cNvSpPr>
          <p:nvPr>
            <p:ph type="dt" sz="half" idx="7"/>
          </p:nvPr>
        </p:nvSpPr>
        <p:spPr/>
        <p:txBody>
          <a:bodyPr/>
          <a:lstStyle>
            <a:lvl1pPr>
              <a:defRPr/>
            </a:lvl1pPr>
          </a:lstStyle>
          <a:p>
            <a:pPr lvl="0"/>
            <a:fld id="{1B5837E1-A81B-4FF4-8783-74EEB107FA98}" type="datetime1">
              <a:rPr lang="en-GB"/>
              <a:pPr lvl="0"/>
              <a:t>14/03/2026</a:t>
            </a:fld>
            <a:endParaRPr lang="en-GB"/>
          </a:p>
        </p:txBody>
      </p:sp>
      <p:sp>
        <p:nvSpPr>
          <p:cNvPr id="5" name="Footer Placeholder 4">
            <a:extLst>
              <a:ext uri="{FF2B5EF4-FFF2-40B4-BE49-F238E27FC236}">
                <a16:creationId xmlns:a16="http://schemas.microsoft.com/office/drawing/2014/main" id="{03DA3F08-7CA8-5785-FAF4-3C24AFD26BAA}"/>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C1BC99B9-AD27-1B15-E7BE-AED76657619A}"/>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D13C19AE-3725-72D4-5256-07F3289D059A}"/>
              </a:ext>
            </a:extLst>
          </p:cNvPr>
          <p:cNvSpPr txBox="1">
            <a:spLocks noGrp="1"/>
          </p:cNvSpPr>
          <p:nvPr>
            <p:ph type="sldNum" sz="quarter" idx="8"/>
          </p:nvPr>
        </p:nvSpPr>
        <p:spPr>
          <a:xfrm>
            <a:off x="531815" y="3244135"/>
            <a:ext cx="779763" cy="365129"/>
          </a:xfrm>
        </p:spPr>
        <p:txBody>
          <a:bodyPr/>
          <a:lstStyle>
            <a:lvl1pPr>
              <a:defRPr/>
            </a:lvl1pPr>
          </a:lstStyle>
          <a:p>
            <a:pPr lvl="0"/>
            <a:fld id="{4E5CC763-A4A4-41BC-802E-A4987DDF3719}" type="slidenum">
              <a:t>‹#›</a:t>
            </a:fld>
            <a:endParaRPr lang="en-GB"/>
          </a:p>
        </p:txBody>
      </p:sp>
    </p:spTree>
    <p:extLst>
      <p:ext uri="{BB962C8B-B14F-4D97-AF65-F5344CB8AC3E}">
        <p14:creationId xmlns:p14="http://schemas.microsoft.com/office/powerpoint/2010/main" val="3584549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CB8C5-D615-8638-0750-7C16B06E2FFB}"/>
              </a:ext>
            </a:extLst>
          </p:cNvPr>
          <p:cNvSpPr txBox="1">
            <a:spLocks noGrp="1"/>
          </p:cNvSpPr>
          <p:nvPr>
            <p:ph type="title"/>
          </p:nvPr>
        </p:nvSpPr>
        <p:spPr>
          <a:xfrm>
            <a:off x="2849947" y="609603"/>
            <a:ext cx="8393926" cy="2895603"/>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9CBB895B-ABA6-34B7-C064-C6AA786B2C29}"/>
              </a:ext>
            </a:extLst>
          </p:cNvPr>
          <p:cNvSpPr txBox="1">
            <a:spLocks noGrp="1"/>
          </p:cNvSpPr>
          <p:nvPr>
            <p:ph type="body" idx="4294967295"/>
          </p:nvPr>
        </p:nvSpPr>
        <p:spPr>
          <a:xfrm>
            <a:off x="3275015" y="3505196"/>
            <a:ext cx="7536557"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B65B7B3-D81F-328B-22A8-30F7114E6028}"/>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5D25310D-5231-124F-4A83-90FF3600373B}"/>
              </a:ext>
            </a:extLst>
          </p:cNvPr>
          <p:cNvSpPr txBox="1">
            <a:spLocks noGrp="1"/>
          </p:cNvSpPr>
          <p:nvPr>
            <p:ph type="dt" sz="half" idx="7"/>
          </p:nvPr>
        </p:nvSpPr>
        <p:spPr/>
        <p:txBody>
          <a:bodyPr/>
          <a:lstStyle>
            <a:lvl1pPr>
              <a:defRPr/>
            </a:lvl1pPr>
          </a:lstStyle>
          <a:p>
            <a:pPr lvl="0"/>
            <a:fld id="{D4219338-E1E1-4086-BE67-EB35C6000AE1}" type="datetime1">
              <a:rPr lang="en-GB"/>
              <a:pPr lvl="0"/>
              <a:t>14/03/2026</a:t>
            </a:fld>
            <a:endParaRPr lang="en-GB"/>
          </a:p>
        </p:txBody>
      </p:sp>
      <p:sp>
        <p:nvSpPr>
          <p:cNvPr id="6" name="Footer Placeholder 4">
            <a:extLst>
              <a:ext uri="{FF2B5EF4-FFF2-40B4-BE49-F238E27FC236}">
                <a16:creationId xmlns:a16="http://schemas.microsoft.com/office/drawing/2014/main" id="{64710CC8-7E34-CE04-2237-7F06D5B0AF1A}"/>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3CB065FF-BE40-E9A1-4792-EA42212E0B7C}"/>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5">
            <a:extLst>
              <a:ext uri="{FF2B5EF4-FFF2-40B4-BE49-F238E27FC236}">
                <a16:creationId xmlns:a16="http://schemas.microsoft.com/office/drawing/2014/main" id="{C893625F-DE17-29B3-F367-BA3DF5E3F30A}"/>
              </a:ext>
            </a:extLst>
          </p:cNvPr>
          <p:cNvSpPr txBox="1">
            <a:spLocks noGrp="1"/>
          </p:cNvSpPr>
          <p:nvPr>
            <p:ph type="sldNum" sz="quarter" idx="8"/>
          </p:nvPr>
        </p:nvSpPr>
        <p:spPr>
          <a:xfrm>
            <a:off x="531815" y="3244135"/>
            <a:ext cx="779763" cy="365129"/>
          </a:xfrm>
        </p:spPr>
        <p:txBody>
          <a:bodyPr/>
          <a:lstStyle>
            <a:lvl1pPr>
              <a:defRPr/>
            </a:lvl1pPr>
          </a:lstStyle>
          <a:p>
            <a:pPr lvl="0"/>
            <a:fld id="{180D259F-AF18-43C2-BCE5-54113CE32ECC}" type="slidenum">
              <a:t>‹#›</a:t>
            </a:fld>
            <a:endParaRPr lang="en-GB"/>
          </a:p>
        </p:txBody>
      </p:sp>
      <p:sp>
        <p:nvSpPr>
          <p:cNvPr id="9" name="TextBox 13">
            <a:extLst>
              <a:ext uri="{FF2B5EF4-FFF2-40B4-BE49-F238E27FC236}">
                <a16:creationId xmlns:a16="http://schemas.microsoft.com/office/drawing/2014/main" id="{B012629B-B588-7CA6-DABF-AC70E56D5744}"/>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D84C6"/>
                </a:solidFill>
                <a:uFillTx/>
                <a:latin typeface="Arial"/>
              </a:rPr>
              <a:t>“</a:t>
            </a:r>
          </a:p>
        </p:txBody>
      </p:sp>
      <p:sp>
        <p:nvSpPr>
          <p:cNvPr id="10" name="TextBox 14">
            <a:extLst>
              <a:ext uri="{FF2B5EF4-FFF2-40B4-BE49-F238E27FC236}">
                <a16:creationId xmlns:a16="http://schemas.microsoft.com/office/drawing/2014/main" id="{E580D087-10CF-CB81-8196-CE66C8EB5A04}"/>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D84C6"/>
                </a:solidFill>
                <a:uFillTx/>
                <a:latin typeface="Arial"/>
              </a:rPr>
              <a:t>”</a:t>
            </a:r>
          </a:p>
        </p:txBody>
      </p:sp>
    </p:spTree>
    <p:extLst>
      <p:ext uri="{BB962C8B-B14F-4D97-AF65-F5344CB8AC3E}">
        <p14:creationId xmlns:p14="http://schemas.microsoft.com/office/powerpoint/2010/main" val="32473365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2A2F8-CEC6-9D00-B8C8-0DBB136EE176}"/>
              </a:ext>
            </a:extLst>
          </p:cNvPr>
          <p:cNvSpPr txBox="1">
            <a:spLocks noGrp="1"/>
          </p:cNvSpPr>
          <p:nvPr>
            <p:ph type="title"/>
          </p:nvPr>
        </p:nvSpPr>
        <p:spPr>
          <a:xfrm>
            <a:off x="2589215" y="2438403"/>
            <a:ext cx="8915400" cy="2724847"/>
          </a:xfrm>
        </p:spPr>
        <p:txBody>
          <a:bodyPr anchor="b"/>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25A9D223-2B89-7FF8-C816-A15173FE4B7E}"/>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4" name="Date Placeholder 4">
            <a:extLst>
              <a:ext uri="{FF2B5EF4-FFF2-40B4-BE49-F238E27FC236}">
                <a16:creationId xmlns:a16="http://schemas.microsoft.com/office/drawing/2014/main" id="{F94D5323-341B-8BDB-A4A4-8CBB86EAD6A4}"/>
              </a:ext>
            </a:extLst>
          </p:cNvPr>
          <p:cNvSpPr txBox="1">
            <a:spLocks noGrp="1"/>
          </p:cNvSpPr>
          <p:nvPr>
            <p:ph type="dt" sz="half" idx="7"/>
          </p:nvPr>
        </p:nvSpPr>
        <p:spPr/>
        <p:txBody>
          <a:bodyPr/>
          <a:lstStyle>
            <a:lvl1pPr>
              <a:defRPr/>
            </a:lvl1pPr>
          </a:lstStyle>
          <a:p>
            <a:pPr lvl="0"/>
            <a:fld id="{C6E75E02-E92F-4291-8DD9-50A1896FFE7A}" type="datetime1">
              <a:rPr lang="en-GB"/>
              <a:pPr lvl="0"/>
              <a:t>14/03/2026</a:t>
            </a:fld>
            <a:endParaRPr lang="en-GB"/>
          </a:p>
        </p:txBody>
      </p:sp>
      <p:sp>
        <p:nvSpPr>
          <p:cNvPr id="5" name="Footer Placeholder 5">
            <a:extLst>
              <a:ext uri="{FF2B5EF4-FFF2-40B4-BE49-F238E27FC236}">
                <a16:creationId xmlns:a16="http://schemas.microsoft.com/office/drawing/2014/main" id="{27D24ACB-FFB2-D5DB-3928-F5EC7A64B351}"/>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BE86F5FB-9567-17A0-7A22-10DADFB79207}"/>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6">
            <a:extLst>
              <a:ext uri="{FF2B5EF4-FFF2-40B4-BE49-F238E27FC236}">
                <a16:creationId xmlns:a16="http://schemas.microsoft.com/office/drawing/2014/main" id="{2BEEE42A-7A92-BB6E-A276-2280CEB2811A}"/>
              </a:ext>
            </a:extLst>
          </p:cNvPr>
          <p:cNvSpPr txBox="1">
            <a:spLocks noGrp="1"/>
          </p:cNvSpPr>
          <p:nvPr>
            <p:ph type="sldNum" sz="quarter" idx="8"/>
          </p:nvPr>
        </p:nvSpPr>
        <p:spPr>
          <a:xfrm>
            <a:off x="531815" y="4983086"/>
            <a:ext cx="779763" cy="365129"/>
          </a:xfrm>
        </p:spPr>
        <p:txBody>
          <a:bodyPr/>
          <a:lstStyle>
            <a:lvl1pPr>
              <a:defRPr/>
            </a:lvl1pPr>
          </a:lstStyle>
          <a:p>
            <a:pPr lvl="0"/>
            <a:fld id="{15BE41E3-FFD3-4F1B-81F4-4B36C5157360}" type="slidenum">
              <a:t>‹#›</a:t>
            </a:fld>
            <a:endParaRPr lang="en-GB"/>
          </a:p>
        </p:txBody>
      </p:sp>
    </p:spTree>
    <p:extLst>
      <p:ext uri="{BB962C8B-B14F-4D97-AF65-F5344CB8AC3E}">
        <p14:creationId xmlns:p14="http://schemas.microsoft.com/office/powerpoint/2010/main" val="2731669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AA088-E230-78CA-05E1-FBB09423E148}"/>
              </a:ext>
            </a:extLst>
          </p:cNvPr>
          <p:cNvSpPr txBox="1">
            <a:spLocks noGrp="1"/>
          </p:cNvSpPr>
          <p:nvPr>
            <p:ph type="title"/>
          </p:nvPr>
        </p:nvSpPr>
        <p:spPr>
          <a:xfrm>
            <a:off x="2849947" y="609603"/>
            <a:ext cx="8393926" cy="2895603"/>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DA7F9291-E3C9-3F79-6DB7-94D3BE6B0F84}"/>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D84C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5A79F05C-498F-4B82-C477-40BF9245016F}"/>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5" name="Date Placeholder 4">
            <a:extLst>
              <a:ext uri="{FF2B5EF4-FFF2-40B4-BE49-F238E27FC236}">
                <a16:creationId xmlns:a16="http://schemas.microsoft.com/office/drawing/2014/main" id="{0530C086-1666-CC09-1196-167A28CAA5B8}"/>
              </a:ext>
            </a:extLst>
          </p:cNvPr>
          <p:cNvSpPr txBox="1">
            <a:spLocks noGrp="1"/>
          </p:cNvSpPr>
          <p:nvPr>
            <p:ph type="dt" sz="half" idx="7"/>
          </p:nvPr>
        </p:nvSpPr>
        <p:spPr/>
        <p:txBody>
          <a:bodyPr/>
          <a:lstStyle>
            <a:lvl1pPr>
              <a:defRPr/>
            </a:lvl1pPr>
          </a:lstStyle>
          <a:p>
            <a:pPr lvl="0"/>
            <a:fld id="{7AE564B3-80F8-423A-82C9-17528982AECE}" type="datetime1">
              <a:rPr lang="en-GB"/>
              <a:pPr lvl="0"/>
              <a:t>14/03/2026</a:t>
            </a:fld>
            <a:endParaRPr lang="en-GB"/>
          </a:p>
        </p:txBody>
      </p:sp>
      <p:sp>
        <p:nvSpPr>
          <p:cNvPr id="6" name="Footer Placeholder 5">
            <a:extLst>
              <a:ext uri="{FF2B5EF4-FFF2-40B4-BE49-F238E27FC236}">
                <a16:creationId xmlns:a16="http://schemas.microsoft.com/office/drawing/2014/main" id="{B447BEAE-329A-C01F-9CD1-98C18C82AC1F}"/>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82CB7433-E3F6-288F-1D1C-CA40CC3546B4}"/>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9951D79A-FBC4-02F3-B12F-04BEEA3C13C6}"/>
              </a:ext>
            </a:extLst>
          </p:cNvPr>
          <p:cNvSpPr txBox="1">
            <a:spLocks noGrp="1"/>
          </p:cNvSpPr>
          <p:nvPr>
            <p:ph type="sldNum" sz="quarter" idx="8"/>
          </p:nvPr>
        </p:nvSpPr>
        <p:spPr>
          <a:xfrm>
            <a:off x="531815" y="4983086"/>
            <a:ext cx="779763" cy="365129"/>
          </a:xfrm>
        </p:spPr>
        <p:txBody>
          <a:bodyPr/>
          <a:lstStyle>
            <a:lvl1pPr>
              <a:defRPr/>
            </a:lvl1pPr>
          </a:lstStyle>
          <a:p>
            <a:pPr lvl="0"/>
            <a:fld id="{6582C578-40F4-4182-85F5-78443762B9E0}" type="slidenum">
              <a:t>‹#›</a:t>
            </a:fld>
            <a:endParaRPr lang="en-GB"/>
          </a:p>
        </p:txBody>
      </p:sp>
      <p:sp>
        <p:nvSpPr>
          <p:cNvPr id="9" name="TextBox 16">
            <a:extLst>
              <a:ext uri="{FF2B5EF4-FFF2-40B4-BE49-F238E27FC236}">
                <a16:creationId xmlns:a16="http://schemas.microsoft.com/office/drawing/2014/main" id="{0D80A261-5EED-3D6C-798D-0C5C83F90D43}"/>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D84C6"/>
                </a:solidFill>
                <a:uFillTx/>
                <a:latin typeface="Arial"/>
              </a:rPr>
              <a:t>“</a:t>
            </a:r>
          </a:p>
        </p:txBody>
      </p:sp>
      <p:sp>
        <p:nvSpPr>
          <p:cNvPr id="10" name="TextBox 17">
            <a:extLst>
              <a:ext uri="{FF2B5EF4-FFF2-40B4-BE49-F238E27FC236}">
                <a16:creationId xmlns:a16="http://schemas.microsoft.com/office/drawing/2014/main" id="{18D4F433-E866-C7ED-EF15-3C4202326533}"/>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D84C6"/>
                </a:solidFill>
                <a:uFillTx/>
                <a:latin typeface="Arial"/>
              </a:rPr>
              <a:t>”</a:t>
            </a:r>
          </a:p>
        </p:txBody>
      </p:sp>
    </p:spTree>
    <p:extLst>
      <p:ext uri="{BB962C8B-B14F-4D97-AF65-F5344CB8AC3E}">
        <p14:creationId xmlns:p14="http://schemas.microsoft.com/office/powerpoint/2010/main" val="9170043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97A93-8331-D934-DE0F-0C643829DCEF}"/>
              </a:ext>
            </a:extLst>
          </p:cNvPr>
          <p:cNvSpPr txBox="1">
            <a:spLocks noGrp="1"/>
          </p:cNvSpPr>
          <p:nvPr>
            <p:ph type="title"/>
          </p:nvPr>
        </p:nvSpPr>
        <p:spPr>
          <a:xfrm>
            <a:off x="2589215" y="627406"/>
            <a:ext cx="8915400" cy="2880021"/>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2467DEE0-12DB-E6DF-4F83-36ABB30773C0}"/>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D84C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E5AA3F75-87C4-A3C0-DFE8-E26B498A9B94}"/>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5" name="Date Placeholder 4">
            <a:extLst>
              <a:ext uri="{FF2B5EF4-FFF2-40B4-BE49-F238E27FC236}">
                <a16:creationId xmlns:a16="http://schemas.microsoft.com/office/drawing/2014/main" id="{0DF830B9-0BC5-F593-D347-10D425ED40CD}"/>
              </a:ext>
            </a:extLst>
          </p:cNvPr>
          <p:cNvSpPr txBox="1">
            <a:spLocks noGrp="1"/>
          </p:cNvSpPr>
          <p:nvPr>
            <p:ph type="dt" sz="half" idx="7"/>
          </p:nvPr>
        </p:nvSpPr>
        <p:spPr/>
        <p:txBody>
          <a:bodyPr/>
          <a:lstStyle>
            <a:lvl1pPr>
              <a:defRPr/>
            </a:lvl1pPr>
          </a:lstStyle>
          <a:p>
            <a:pPr lvl="0"/>
            <a:fld id="{31C779C7-3836-4E0E-80D5-6C06F636B19E}" type="datetime1">
              <a:rPr lang="en-GB"/>
              <a:pPr lvl="0"/>
              <a:t>14/03/2026</a:t>
            </a:fld>
            <a:endParaRPr lang="en-GB"/>
          </a:p>
        </p:txBody>
      </p:sp>
      <p:sp>
        <p:nvSpPr>
          <p:cNvPr id="6" name="Footer Placeholder 5">
            <a:extLst>
              <a:ext uri="{FF2B5EF4-FFF2-40B4-BE49-F238E27FC236}">
                <a16:creationId xmlns:a16="http://schemas.microsoft.com/office/drawing/2014/main" id="{F07C381E-D3BE-04CF-AF87-DF79571A13B2}"/>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8B8AE390-4980-7A6A-B486-3D7325133268}"/>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DDA19A88-2932-C4E8-9E29-1617EBDF6A64}"/>
              </a:ext>
            </a:extLst>
          </p:cNvPr>
          <p:cNvSpPr txBox="1">
            <a:spLocks noGrp="1"/>
          </p:cNvSpPr>
          <p:nvPr>
            <p:ph type="sldNum" sz="quarter" idx="8"/>
          </p:nvPr>
        </p:nvSpPr>
        <p:spPr>
          <a:xfrm>
            <a:off x="531815" y="4983086"/>
            <a:ext cx="779763" cy="365129"/>
          </a:xfrm>
        </p:spPr>
        <p:txBody>
          <a:bodyPr/>
          <a:lstStyle>
            <a:lvl1pPr>
              <a:defRPr/>
            </a:lvl1pPr>
          </a:lstStyle>
          <a:p>
            <a:pPr lvl="0"/>
            <a:fld id="{557EDE39-88B0-4E46-8348-803AB6A70AB1}" type="slidenum">
              <a:t>‹#›</a:t>
            </a:fld>
            <a:endParaRPr lang="en-GB"/>
          </a:p>
        </p:txBody>
      </p:sp>
    </p:spTree>
    <p:extLst>
      <p:ext uri="{BB962C8B-B14F-4D97-AF65-F5344CB8AC3E}">
        <p14:creationId xmlns:p14="http://schemas.microsoft.com/office/powerpoint/2010/main" val="25766469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FDC6F-B1E3-2DFE-8D84-3E8F3B0DB1EF}"/>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EA85622-DE82-1D93-847A-E1DF5430048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615E89-1A65-771B-924E-3946C2FEB1F1}"/>
              </a:ext>
            </a:extLst>
          </p:cNvPr>
          <p:cNvSpPr txBox="1">
            <a:spLocks noGrp="1"/>
          </p:cNvSpPr>
          <p:nvPr>
            <p:ph type="dt" sz="half" idx="7"/>
          </p:nvPr>
        </p:nvSpPr>
        <p:spPr/>
        <p:txBody>
          <a:bodyPr/>
          <a:lstStyle>
            <a:lvl1pPr>
              <a:defRPr/>
            </a:lvl1pPr>
          </a:lstStyle>
          <a:p>
            <a:pPr lvl="0"/>
            <a:fld id="{40F5F514-21B7-4A69-BA59-1304FF27C8D9}" type="datetime1">
              <a:rPr lang="en-GB"/>
              <a:pPr lvl="0"/>
              <a:t>14/03/2026</a:t>
            </a:fld>
            <a:endParaRPr lang="en-GB"/>
          </a:p>
        </p:txBody>
      </p:sp>
      <p:sp>
        <p:nvSpPr>
          <p:cNvPr id="5" name="Footer Placeholder 4">
            <a:extLst>
              <a:ext uri="{FF2B5EF4-FFF2-40B4-BE49-F238E27FC236}">
                <a16:creationId xmlns:a16="http://schemas.microsoft.com/office/drawing/2014/main" id="{BC4195B7-D198-9067-49ED-B8C4F098239C}"/>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DA7558B0-4157-4D9E-8F5B-62F6D744DAE0}"/>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9218F90C-184D-8792-77A0-C13A7DC54010}"/>
              </a:ext>
            </a:extLst>
          </p:cNvPr>
          <p:cNvSpPr txBox="1">
            <a:spLocks noGrp="1"/>
          </p:cNvSpPr>
          <p:nvPr>
            <p:ph type="sldNum" sz="quarter" idx="8"/>
          </p:nvPr>
        </p:nvSpPr>
        <p:spPr/>
        <p:txBody>
          <a:bodyPr/>
          <a:lstStyle>
            <a:lvl1pPr>
              <a:defRPr/>
            </a:lvl1pPr>
          </a:lstStyle>
          <a:p>
            <a:pPr lvl="0"/>
            <a:fld id="{D8534933-D35D-40BA-86D9-A9F9580CD263}" type="slidenum">
              <a:t>‹#›</a:t>
            </a:fld>
            <a:endParaRPr lang="en-GB"/>
          </a:p>
        </p:txBody>
      </p:sp>
    </p:spTree>
    <p:extLst>
      <p:ext uri="{BB962C8B-B14F-4D97-AF65-F5344CB8AC3E}">
        <p14:creationId xmlns:p14="http://schemas.microsoft.com/office/powerpoint/2010/main" val="863115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ADCF6D-248B-24C8-C8B4-726CD752466D}"/>
              </a:ext>
            </a:extLst>
          </p:cNvPr>
          <p:cNvSpPr txBox="1">
            <a:spLocks noGrp="1"/>
          </p:cNvSpPr>
          <p:nvPr>
            <p:ph type="title" orient="vert"/>
          </p:nvPr>
        </p:nvSpPr>
        <p:spPr>
          <a:xfrm>
            <a:off x="9294811" y="627406"/>
            <a:ext cx="2207599" cy="528381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E2869614-294D-0AFC-33B2-67903C367791}"/>
              </a:ext>
            </a:extLst>
          </p:cNvPr>
          <p:cNvSpPr txBox="1">
            <a:spLocks noGrp="1"/>
          </p:cNvSpPr>
          <p:nvPr>
            <p:ph type="body" orient="vert" idx="1"/>
          </p:nvPr>
        </p:nvSpPr>
        <p:spPr>
          <a:xfrm>
            <a:off x="2589215" y="627406"/>
            <a:ext cx="6476996" cy="528381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F70124-988E-F345-A0AE-8C91D8726FC1}"/>
              </a:ext>
            </a:extLst>
          </p:cNvPr>
          <p:cNvSpPr txBox="1">
            <a:spLocks noGrp="1"/>
          </p:cNvSpPr>
          <p:nvPr>
            <p:ph type="dt" sz="half" idx="7"/>
          </p:nvPr>
        </p:nvSpPr>
        <p:spPr/>
        <p:txBody>
          <a:bodyPr/>
          <a:lstStyle>
            <a:lvl1pPr>
              <a:defRPr/>
            </a:lvl1pPr>
          </a:lstStyle>
          <a:p>
            <a:pPr lvl="0"/>
            <a:fld id="{960A3F84-E8DD-4E32-B937-174E948BDB4A}" type="datetime1">
              <a:rPr lang="en-GB"/>
              <a:pPr lvl="0"/>
              <a:t>14/03/2026</a:t>
            </a:fld>
            <a:endParaRPr lang="en-GB"/>
          </a:p>
        </p:txBody>
      </p:sp>
      <p:sp>
        <p:nvSpPr>
          <p:cNvPr id="5" name="Footer Placeholder 4">
            <a:extLst>
              <a:ext uri="{FF2B5EF4-FFF2-40B4-BE49-F238E27FC236}">
                <a16:creationId xmlns:a16="http://schemas.microsoft.com/office/drawing/2014/main" id="{29A97EC1-B65E-FB0A-B8B6-D459C46E498A}"/>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31013F18-33E9-078D-2E9E-69993448E9DC}"/>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D84C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CC21798D-B9F2-5CD0-EB22-C0B871CC38E2}"/>
              </a:ext>
            </a:extLst>
          </p:cNvPr>
          <p:cNvSpPr txBox="1">
            <a:spLocks noGrp="1"/>
          </p:cNvSpPr>
          <p:nvPr>
            <p:ph type="sldNum" sz="quarter" idx="8"/>
          </p:nvPr>
        </p:nvSpPr>
        <p:spPr/>
        <p:txBody>
          <a:bodyPr/>
          <a:lstStyle>
            <a:lvl1pPr>
              <a:defRPr/>
            </a:lvl1pPr>
          </a:lstStyle>
          <a:p>
            <a:pPr lvl="0"/>
            <a:fld id="{AB00C501-DE58-40A8-996E-BE6283C61FCA}" type="slidenum">
              <a:t>‹#›</a:t>
            </a:fld>
            <a:endParaRPr lang="en-GB"/>
          </a:p>
        </p:txBody>
      </p:sp>
    </p:spTree>
    <p:extLst>
      <p:ext uri="{BB962C8B-B14F-4D97-AF65-F5344CB8AC3E}">
        <p14:creationId xmlns:p14="http://schemas.microsoft.com/office/powerpoint/2010/main" val="833589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6D1D6"/>
            </a:gs>
          </a:gsLst>
          <a:lin ang="5400000"/>
        </a:gradFill>
        <a:effectLst/>
      </p:bgPr>
    </p:bg>
    <p:spTree>
      <p:nvGrpSpPr>
        <p:cNvPr id="1" name=""/>
        <p:cNvGrpSpPr/>
        <p:nvPr/>
      </p:nvGrpSpPr>
      <p:grpSpPr>
        <a:xfrm>
          <a:off x="0" y="0"/>
          <a:ext cx="0" cy="0"/>
          <a:chOff x="0" y="0"/>
          <a:chExt cx="0" cy="0"/>
        </a:xfrm>
      </p:grpSpPr>
      <p:grpSp>
        <p:nvGrpSpPr>
          <p:cNvPr id="2" name="Group 22">
            <a:extLst>
              <a:ext uri="{FF2B5EF4-FFF2-40B4-BE49-F238E27FC236}">
                <a16:creationId xmlns:a16="http://schemas.microsoft.com/office/drawing/2014/main" id="{AA5F2271-3AE1-0745-9A77-0D5585780624}"/>
              </a:ext>
            </a:extLst>
          </p:cNvPr>
          <p:cNvGrpSpPr/>
          <p:nvPr/>
        </p:nvGrpSpPr>
        <p:grpSpPr>
          <a:xfrm>
            <a:off x="0" y="228600"/>
            <a:ext cx="2851510" cy="6638634"/>
            <a:chOff x="0" y="228600"/>
            <a:chExt cx="2851510" cy="6638634"/>
          </a:xfrm>
        </p:grpSpPr>
        <p:sp>
          <p:nvSpPr>
            <p:cNvPr id="3" name="Freeform 11">
              <a:extLst>
                <a:ext uri="{FF2B5EF4-FFF2-40B4-BE49-F238E27FC236}">
                  <a16:creationId xmlns:a16="http://schemas.microsoft.com/office/drawing/2014/main" id="{42C321F3-16E2-C662-707A-2D682FE1678D}"/>
                </a:ext>
              </a:extLst>
            </p:cNvPr>
            <p:cNvSpPr/>
            <p:nvPr/>
          </p:nvSpPr>
          <p:spPr>
            <a:xfrm>
              <a:off x="0" y="2575041"/>
              <a:ext cx="100638" cy="626217"/>
            </a:xfrm>
            <a:custGeom>
              <a:avLst/>
              <a:gdLst>
                <a:gd name="f0" fmla="val w"/>
                <a:gd name="f1" fmla="val h"/>
                <a:gd name="f2" fmla="val 0"/>
                <a:gd name="f3" fmla="val 22"/>
                <a:gd name="f4" fmla="val 136"/>
                <a:gd name="f5" fmla="val 20"/>
                <a:gd name="f6" fmla="val 117"/>
                <a:gd name="f7" fmla="val 19"/>
                <a:gd name="f8" fmla="val 99"/>
                <a:gd name="f9" fmla="val 17"/>
                <a:gd name="f10" fmla="val 80"/>
                <a:gd name="f11" fmla="val 11"/>
                <a:gd name="f12" fmla="val 54"/>
                <a:gd name="f13" fmla="val 6"/>
                <a:gd name="f14" fmla="val 27"/>
                <a:gd name="f15" fmla="val 35"/>
                <a:gd name="f16" fmla="val 64"/>
                <a:gd name="f17" fmla="val 13"/>
                <a:gd name="f18" fmla="val 94"/>
                <a:gd name="f19" fmla="val 124"/>
                <a:gd name="f20" fmla="val 128"/>
                <a:gd name="f21" fmla="val 21"/>
                <a:gd name="f22" fmla="val 132"/>
                <a:gd name="f23" fmla="*/ f0 1 22"/>
                <a:gd name="f24" fmla="*/ f1 1 136"/>
                <a:gd name="f25" fmla="+- f4 0 f2"/>
                <a:gd name="f26" fmla="+- f3 0 f2"/>
                <a:gd name="f27" fmla="*/ f26 1 22"/>
                <a:gd name="f28" fmla="*/ f25 1 136"/>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22" h="136">
                  <a:moveTo>
                    <a:pt x="f3" y="f4"/>
                  </a:moveTo>
                  <a:cubicBezTo>
                    <a:pt x="f5" y="f6"/>
                    <a:pt x="f7" y="f8"/>
                    <a:pt x="f9" y="f10"/>
                  </a:cubicBezTo>
                  <a:cubicBezTo>
                    <a:pt x="f11" y="f12"/>
                    <a:pt x="f13" y="f14"/>
                    <a:pt x="f2" y="f2"/>
                  </a:cubicBezTo>
                  <a:cubicBezTo>
                    <a:pt x="f2" y="f15"/>
                    <a:pt x="f2" y="f15"/>
                    <a:pt x="f2" y="f15"/>
                  </a:cubicBezTo>
                  <a:cubicBezTo>
                    <a:pt x="f13" y="f16"/>
                    <a:pt x="f17" y="f18"/>
                    <a:pt x="f5" y="f19"/>
                  </a:cubicBezTo>
                  <a:cubicBezTo>
                    <a:pt x="f5" y="f20"/>
                    <a:pt x="f21" y="f22"/>
                    <a:pt x="f3" y="f4"/>
                  </a:cubicBezTo>
                  <a:close/>
                </a:path>
              </a:pathLst>
            </a:custGeom>
            <a:solidFill>
              <a:srgbClr val="373545">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4" name="Freeform 12">
              <a:extLst>
                <a:ext uri="{FF2B5EF4-FFF2-40B4-BE49-F238E27FC236}">
                  <a16:creationId xmlns:a16="http://schemas.microsoft.com/office/drawing/2014/main" id="{76D27A4F-BACE-001C-AF2D-A4850357A668}"/>
                </a:ext>
              </a:extLst>
            </p:cNvPr>
            <p:cNvSpPr/>
            <p:nvPr/>
          </p:nvSpPr>
          <p:spPr>
            <a:xfrm>
              <a:off x="128601" y="3156527"/>
              <a:ext cx="646718" cy="2322219"/>
            </a:xfrm>
            <a:custGeom>
              <a:avLst/>
              <a:gdLst>
                <a:gd name="f0" fmla="val w"/>
                <a:gd name="f1" fmla="val h"/>
                <a:gd name="f2" fmla="val 0"/>
                <a:gd name="f3" fmla="val 140"/>
                <a:gd name="f4" fmla="val 504"/>
                <a:gd name="f5" fmla="val 86"/>
                <a:gd name="f6" fmla="val 350"/>
                <a:gd name="f7" fmla="val 103"/>
                <a:gd name="f8" fmla="val 402"/>
                <a:gd name="f9" fmla="val 120"/>
                <a:gd name="f10" fmla="val 453"/>
                <a:gd name="f11" fmla="val 139"/>
                <a:gd name="f12" fmla="val 495"/>
                <a:gd name="f13" fmla="val 487"/>
                <a:gd name="f14" fmla="val 478"/>
                <a:gd name="f15" fmla="val 124"/>
                <a:gd name="f16" fmla="val 435"/>
                <a:gd name="f17" fmla="val 109"/>
                <a:gd name="f18" fmla="val 391"/>
                <a:gd name="f19" fmla="val 95"/>
                <a:gd name="f20" fmla="val 347"/>
                <a:gd name="f21" fmla="val 58"/>
                <a:gd name="f22" fmla="val 233"/>
                <a:gd name="f23" fmla="val 27"/>
                <a:gd name="f24" fmla="val 117"/>
                <a:gd name="f25" fmla="val 2"/>
                <a:gd name="f26" fmla="val 20"/>
                <a:gd name="f27" fmla="val 4"/>
                <a:gd name="f28" fmla="val 41"/>
                <a:gd name="f29" fmla="val 6"/>
                <a:gd name="f30" fmla="val 61"/>
                <a:gd name="f31" fmla="val 30"/>
                <a:gd name="f32" fmla="val 158"/>
                <a:gd name="f33" fmla="val 56"/>
                <a:gd name="f34" fmla="val 255"/>
                <a:gd name="f35" fmla="*/ f0 1 140"/>
                <a:gd name="f36" fmla="*/ f1 1 504"/>
                <a:gd name="f37" fmla="+- f4 0 f2"/>
                <a:gd name="f38" fmla="+- f3 0 f2"/>
                <a:gd name="f39" fmla="*/ f38 1 140"/>
                <a:gd name="f40" fmla="*/ f37 1 504"/>
                <a:gd name="f41" fmla="*/ 0 1 f39"/>
                <a:gd name="f42" fmla="*/ f3 1 f39"/>
                <a:gd name="f43" fmla="*/ 0 1 f40"/>
                <a:gd name="f44" fmla="*/ f4 1 f40"/>
                <a:gd name="f45" fmla="*/ f41 f35 1"/>
                <a:gd name="f46" fmla="*/ f42 f35 1"/>
                <a:gd name="f47" fmla="*/ f44 f36 1"/>
                <a:gd name="f48" fmla="*/ f43 f36 1"/>
              </a:gdLst>
              <a:ahLst/>
              <a:cxnLst>
                <a:cxn ang="3cd4">
                  <a:pos x="hc" y="t"/>
                </a:cxn>
                <a:cxn ang="0">
                  <a:pos x="r" y="vc"/>
                </a:cxn>
                <a:cxn ang="cd4">
                  <a:pos x="hc" y="b"/>
                </a:cxn>
                <a:cxn ang="cd2">
                  <a:pos x="l" y="vc"/>
                </a:cxn>
              </a:cxnLst>
              <a:rect l="f45" t="f48" r="f46" b="f47"/>
              <a:pathLst>
                <a:path w="140" h="504">
                  <a:moveTo>
                    <a:pt x="f5" y="f6"/>
                  </a:moveTo>
                  <a:cubicBezTo>
                    <a:pt x="f7" y="f8"/>
                    <a:pt x="f9" y="f10"/>
                    <a:pt x="f11" y="f4"/>
                  </a:cubicBezTo>
                  <a:cubicBezTo>
                    <a:pt x="f11" y="f12"/>
                    <a:pt x="f11" y="f13"/>
                    <a:pt x="f3" y="f14"/>
                  </a:cubicBezTo>
                  <a:cubicBezTo>
                    <a:pt x="f15" y="f16"/>
                    <a:pt x="f17" y="f18"/>
                    <a:pt x="f19" y="f20"/>
                  </a:cubicBezTo>
                  <a:cubicBezTo>
                    <a:pt x="f21" y="f22"/>
                    <a:pt x="f23" y="f24"/>
                    <a:pt x="f2" y="f2"/>
                  </a:cubicBezTo>
                  <a:cubicBezTo>
                    <a:pt x="f25" y="f26"/>
                    <a:pt x="f27" y="f28"/>
                    <a:pt x="f29" y="f30"/>
                  </a:cubicBezTo>
                  <a:cubicBezTo>
                    <a:pt x="f31" y="f32"/>
                    <a:pt x="f33" y="f34"/>
                    <a:pt x="f5" y="f6"/>
                  </a:cubicBezTo>
                  <a:close/>
                </a:path>
              </a:pathLst>
            </a:custGeom>
            <a:solidFill>
              <a:srgbClr val="373545">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5" name="Freeform 13">
              <a:extLst>
                <a:ext uri="{FF2B5EF4-FFF2-40B4-BE49-F238E27FC236}">
                  <a16:creationId xmlns:a16="http://schemas.microsoft.com/office/drawing/2014/main" id="{2441CD64-8284-35F8-75B1-46D51934AD57}"/>
                </a:ext>
              </a:extLst>
            </p:cNvPr>
            <p:cNvSpPr/>
            <p:nvPr/>
          </p:nvSpPr>
          <p:spPr>
            <a:xfrm>
              <a:off x="806994" y="5447062"/>
              <a:ext cx="609438" cy="1420163"/>
            </a:xfrm>
            <a:custGeom>
              <a:avLst/>
              <a:gdLst>
                <a:gd name="f0" fmla="val w"/>
                <a:gd name="f1" fmla="val h"/>
                <a:gd name="f2" fmla="val 0"/>
                <a:gd name="f3" fmla="val 132"/>
                <a:gd name="f4" fmla="val 308"/>
                <a:gd name="f5" fmla="val 8"/>
                <a:gd name="f6" fmla="val 22"/>
                <a:gd name="f7" fmla="val 5"/>
                <a:gd name="f8" fmla="val 15"/>
                <a:gd name="f9" fmla="val 2"/>
                <a:gd name="f10" fmla="val 10"/>
                <a:gd name="f11" fmla="val 19"/>
                <a:gd name="f12" fmla="val 29"/>
                <a:gd name="f13" fmla="val 21"/>
                <a:gd name="f14" fmla="val 85"/>
                <a:gd name="f15" fmla="val 44"/>
                <a:gd name="f16" fmla="val 140"/>
                <a:gd name="f17" fmla="val 68"/>
                <a:gd name="f18" fmla="val 194"/>
                <a:gd name="f19" fmla="val 232"/>
                <a:gd name="f20" fmla="val 104"/>
                <a:gd name="f21" fmla="val 270"/>
                <a:gd name="f22" fmla="val 123"/>
                <a:gd name="f23" fmla="val 113"/>
                <a:gd name="f24" fmla="val 269"/>
                <a:gd name="f25" fmla="val 94"/>
                <a:gd name="f26" fmla="val 230"/>
                <a:gd name="f27" fmla="val 77"/>
                <a:gd name="f28" fmla="val 190"/>
                <a:gd name="f29" fmla="val 52"/>
                <a:gd name="f30" fmla="val 135"/>
                <a:gd name="f31" fmla="val 79"/>
                <a:gd name="f32" fmla="*/ f0 1 132"/>
                <a:gd name="f33" fmla="*/ f1 1 308"/>
                <a:gd name="f34" fmla="+- f4 0 f2"/>
                <a:gd name="f35" fmla="+- f3 0 f2"/>
                <a:gd name="f36" fmla="*/ f35 1 132"/>
                <a:gd name="f37" fmla="*/ f34 1 308"/>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132" h="308">
                  <a:moveTo>
                    <a:pt x="f5" y="f6"/>
                  </a:moveTo>
                  <a:cubicBezTo>
                    <a:pt x="f7" y="f8"/>
                    <a:pt x="f9" y="f5"/>
                    <a:pt x="f2" y="f2"/>
                  </a:cubicBezTo>
                  <a:cubicBezTo>
                    <a:pt x="f2" y="f10"/>
                    <a:pt x="f2" y="f11"/>
                    <a:pt x="f2" y="f12"/>
                  </a:cubicBezTo>
                  <a:cubicBezTo>
                    <a:pt x="f13" y="f14"/>
                    <a:pt x="f15" y="f16"/>
                    <a:pt x="f17" y="f18"/>
                  </a:cubicBezTo>
                  <a:cubicBezTo>
                    <a:pt x="f14" y="f19"/>
                    <a:pt x="f20" y="f21"/>
                    <a:pt x="f22" y="f4"/>
                  </a:cubicBezTo>
                  <a:cubicBezTo>
                    <a:pt x="f3" y="f4"/>
                    <a:pt x="f3" y="f4"/>
                    <a:pt x="f3" y="f4"/>
                  </a:cubicBezTo>
                  <a:cubicBezTo>
                    <a:pt x="f23" y="f24"/>
                    <a:pt x="f25" y="f26"/>
                    <a:pt x="f27" y="f28"/>
                  </a:cubicBezTo>
                  <a:cubicBezTo>
                    <a:pt x="f29" y="f30"/>
                    <a:pt x="f12" y="f31"/>
                    <a:pt x="f5" y="f6"/>
                  </a:cubicBezTo>
                  <a:close/>
                </a:path>
              </a:pathLst>
            </a:custGeom>
            <a:solidFill>
              <a:srgbClr val="373545">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6" name="Freeform 14">
              <a:extLst>
                <a:ext uri="{FF2B5EF4-FFF2-40B4-BE49-F238E27FC236}">
                  <a16:creationId xmlns:a16="http://schemas.microsoft.com/office/drawing/2014/main" id="{2CAD992A-6ECF-38EB-24DD-8EC922448D7D}"/>
                </a:ext>
              </a:extLst>
            </p:cNvPr>
            <p:cNvSpPr/>
            <p:nvPr/>
          </p:nvSpPr>
          <p:spPr>
            <a:xfrm>
              <a:off x="959827" y="6503798"/>
              <a:ext cx="171468" cy="363428"/>
            </a:xfrm>
            <a:custGeom>
              <a:avLst/>
              <a:gdLst>
                <a:gd name="f0" fmla="val w"/>
                <a:gd name="f1" fmla="val h"/>
                <a:gd name="f2" fmla="val 0"/>
                <a:gd name="f3" fmla="val 37"/>
                <a:gd name="f4" fmla="val 79"/>
                <a:gd name="f5" fmla="val 28"/>
                <a:gd name="f6" fmla="val 24"/>
                <a:gd name="f7" fmla="val 53"/>
                <a:gd name="f8" fmla="val 12"/>
                <a:gd name="f9" fmla="val 27"/>
                <a:gd name="f10" fmla="val 8"/>
                <a:gd name="f11" fmla="val 17"/>
                <a:gd name="f12" fmla="*/ f0 1 37"/>
                <a:gd name="f13" fmla="*/ f1 1 79"/>
                <a:gd name="f14" fmla="+- f4 0 f2"/>
                <a:gd name="f15" fmla="+- f3 0 f2"/>
                <a:gd name="f16" fmla="*/ f15 1 37"/>
                <a:gd name="f17" fmla="*/ f14 1 7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7" h="79">
                  <a:moveTo>
                    <a:pt x="f5" y="f4"/>
                  </a:moveTo>
                  <a:cubicBezTo>
                    <a:pt x="f3" y="f4"/>
                    <a:pt x="f3" y="f4"/>
                    <a:pt x="f3" y="f4"/>
                  </a:cubicBezTo>
                  <a:cubicBezTo>
                    <a:pt x="f6" y="f7"/>
                    <a:pt x="f8" y="f9"/>
                    <a:pt x="f2" y="f2"/>
                  </a:cubicBezTo>
                  <a:cubicBezTo>
                    <a:pt x="f10" y="f9"/>
                    <a:pt x="f11" y="f7"/>
                    <a:pt x="f5" y="f4"/>
                  </a:cubicBezTo>
                  <a:close/>
                </a:path>
              </a:pathLst>
            </a:custGeom>
            <a:solidFill>
              <a:srgbClr val="373545">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7" name="Freeform 15">
              <a:extLst>
                <a:ext uri="{FF2B5EF4-FFF2-40B4-BE49-F238E27FC236}">
                  <a16:creationId xmlns:a16="http://schemas.microsoft.com/office/drawing/2014/main" id="{32F0DF89-3C89-19A6-87AA-321E6D7849A7}"/>
                </a:ext>
              </a:extLst>
            </p:cNvPr>
            <p:cNvSpPr/>
            <p:nvPr/>
          </p:nvSpPr>
          <p:spPr>
            <a:xfrm>
              <a:off x="100638" y="3201259"/>
              <a:ext cx="821908" cy="3328635"/>
            </a:xfrm>
            <a:custGeom>
              <a:avLst/>
              <a:gdLst>
                <a:gd name="f0" fmla="val w"/>
                <a:gd name="f1" fmla="val h"/>
                <a:gd name="f2" fmla="val 0"/>
                <a:gd name="f3" fmla="val 178"/>
                <a:gd name="f4" fmla="val 722"/>
                <a:gd name="f5" fmla="val 162"/>
                <a:gd name="f6" fmla="val 660"/>
                <a:gd name="f7" fmla="val 145"/>
                <a:gd name="f8" fmla="val 618"/>
                <a:gd name="f9" fmla="val 130"/>
                <a:gd name="f10" fmla="val 576"/>
                <a:gd name="f11" fmla="val 116"/>
                <a:gd name="f12" fmla="val 534"/>
                <a:gd name="f13" fmla="val 84"/>
                <a:gd name="f14" fmla="val 437"/>
                <a:gd name="f15" fmla="val 59"/>
                <a:gd name="f16" fmla="val 337"/>
                <a:gd name="f17" fmla="val 40"/>
                <a:gd name="f18" fmla="val 236"/>
                <a:gd name="f19" fmla="val 29"/>
                <a:gd name="f20" fmla="val 175"/>
                <a:gd name="f21" fmla="val 20"/>
                <a:gd name="f22" fmla="val 113"/>
                <a:gd name="f23" fmla="val 12"/>
                <a:gd name="f24" fmla="val 51"/>
                <a:gd name="f25" fmla="val 8"/>
                <a:gd name="f26" fmla="val 34"/>
                <a:gd name="f27" fmla="val 4"/>
                <a:gd name="f28" fmla="val 17"/>
                <a:gd name="f29" fmla="val 79"/>
                <a:gd name="f30" fmla="val 19"/>
                <a:gd name="f31" fmla="val 159"/>
                <a:gd name="f32" fmla="val 33"/>
                <a:gd name="f33" fmla="val 237"/>
                <a:gd name="f34" fmla="val 339"/>
                <a:gd name="f35" fmla="val 76"/>
                <a:gd name="f36" fmla="val 439"/>
                <a:gd name="f37" fmla="val 107"/>
                <a:gd name="f38" fmla="val 537"/>
                <a:gd name="f39" fmla="val 123"/>
                <a:gd name="f40" fmla="val 586"/>
                <a:gd name="f41" fmla="val 141"/>
                <a:gd name="f42" fmla="val 634"/>
                <a:gd name="f43" fmla="val 160"/>
                <a:gd name="f44" fmla="val 681"/>
                <a:gd name="f45" fmla="val 166"/>
                <a:gd name="f46" fmla="val 695"/>
                <a:gd name="f47" fmla="val 172"/>
                <a:gd name="f48" fmla="val 708"/>
                <a:gd name="f49" fmla="val 176"/>
                <a:gd name="f50" fmla="val 717"/>
                <a:gd name="f51" fmla="val 713"/>
                <a:gd name="f52" fmla="val 174"/>
                <a:gd name="f53" fmla="val 169"/>
                <a:gd name="f54" fmla="val 692"/>
                <a:gd name="f55" fmla="val 165"/>
                <a:gd name="f56" fmla="val 676"/>
                <a:gd name="f57" fmla="*/ f0 1 178"/>
                <a:gd name="f58" fmla="*/ f1 1 722"/>
                <a:gd name="f59" fmla="+- f4 0 f2"/>
                <a:gd name="f60" fmla="+- f3 0 f2"/>
                <a:gd name="f61" fmla="*/ f60 1 178"/>
                <a:gd name="f62" fmla="*/ f59 1 722"/>
                <a:gd name="f63" fmla="*/ 0 1 f61"/>
                <a:gd name="f64" fmla="*/ f3 1 f61"/>
                <a:gd name="f65" fmla="*/ 0 1 f62"/>
                <a:gd name="f66" fmla="*/ f4 1 f62"/>
                <a:gd name="f67" fmla="*/ f63 f57 1"/>
                <a:gd name="f68" fmla="*/ f64 f57 1"/>
                <a:gd name="f69" fmla="*/ f66 f58 1"/>
                <a:gd name="f70" fmla="*/ f65 f58 1"/>
              </a:gdLst>
              <a:ahLst/>
              <a:cxnLst>
                <a:cxn ang="3cd4">
                  <a:pos x="hc" y="t"/>
                </a:cxn>
                <a:cxn ang="0">
                  <a:pos x="r" y="vc"/>
                </a:cxn>
                <a:cxn ang="cd4">
                  <a:pos x="hc" y="b"/>
                </a:cxn>
                <a:cxn ang="cd2">
                  <a:pos x="l" y="vc"/>
                </a:cxn>
              </a:cxnLst>
              <a:rect l="f67" t="f70" r="f68" b="f69"/>
              <a:pathLst>
                <a:path w="178" h="722">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5" y="f29"/>
                    <a:pt x="f30" y="f31"/>
                    <a:pt x="f32" y="f33"/>
                  </a:cubicBezTo>
                  <a:cubicBezTo>
                    <a:pt x="f24" y="f34"/>
                    <a:pt x="f35" y="f36"/>
                    <a:pt x="f37" y="f38"/>
                  </a:cubicBezTo>
                  <a:cubicBezTo>
                    <a:pt x="f39" y="f40"/>
                    <a:pt x="f41" y="f42"/>
                    <a:pt x="f43" y="f44"/>
                  </a:cubicBezTo>
                  <a:cubicBezTo>
                    <a:pt x="f45" y="f46"/>
                    <a:pt x="f47" y="f48"/>
                    <a:pt x="f3" y="f4"/>
                  </a:cubicBezTo>
                  <a:cubicBezTo>
                    <a:pt x="f49" y="f50"/>
                    <a:pt x="f20" y="f51"/>
                    <a:pt x="f52" y="f48"/>
                  </a:cubicBezTo>
                  <a:cubicBezTo>
                    <a:pt x="f53" y="f54"/>
                    <a:pt x="f55" y="f56"/>
                    <a:pt x="f5" y="f6"/>
                  </a:cubicBezTo>
                  <a:close/>
                </a:path>
              </a:pathLst>
            </a:custGeom>
            <a:solidFill>
              <a:srgbClr val="373545">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8" name="Freeform 16">
              <a:extLst>
                <a:ext uri="{FF2B5EF4-FFF2-40B4-BE49-F238E27FC236}">
                  <a16:creationId xmlns:a16="http://schemas.microsoft.com/office/drawing/2014/main" id="{E13F222B-1693-430E-506D-8B5A2DD0DBE6}"/>
                </a:ext>
              </a:extLst>
            </p:cNvPr>
            <p:cNvSpPr/>
            <p:nvPr/>
          </p:nvSpPr>
          <p:spPr>
            <a:xfrm>
              <a:off x="22366" y="228600"/>
              <a:ext cx="106234" cy="2927927"/>
            </a:xfrm>
            <a:custGeom>
              <a:avLst/>
              <a:gdLst>
                <a:gd name="f0" fmla="val w"/>
                <a:gd name="f1" fmla="val h"/>
                <a:gd name="f2" fmla="val 0"/>
                <a:gd name="f3" fmla="val 23"/>
                <a:gd name="f4" fmla="val 635"/>
                <a:gd name="f5" fmla="val 11"/>
                <a:gd name="f6" fmla="val 577"/>
                <a:gd name="f7" fmla="val 12"/>
                <a:gd name="f8" fmla="val 581"/>
                <a:gd name="f9" fmla="val 585"/>
                <a:gd name="f10" fmla="val 589"/>
                <a:gd name="f11" fmla="val 15"/>
                <a:gd name="f12" fmla="val 603"/>
                <a:gd name="f13" fmla="val 19"/>
                <a:gd name="f14" fmla="val 617"/>
                <a:gd name="f15" fmla="val 22"/>
                <a:gd name="f16" fmla="val 632"/>
                <a:gd name="f17" fmla="val 633"/>
                <a:gd name="f18" fmla="val 634"/>
                <a:gd name="f19" fmla="val 21"/>
                <a:gd name="f20" fmla="val 615"/>
                <a:gd name="f21" fmla="val 596"/>
                <a:gd name="f22" fmla="val 17"/>
                <a:gd name="f23" fmla="val 576"/>
                <a:gd name="f24" fmla="val 9"/>
                <a:gd name="f25" fmla="val 474"/>
                <a:gd name="f26" fmla="val 5"/>
                <a:gd name="f27" fmla="val 372"/>
                <a:gd name="f28" fmla="val 269"/>
                <a:gd name="f29" fmla="val 6"/>
                <a:gd name="f30" fmla="val 179"/>
                <a:gd name="f31" fmla="val 90"/>
                <a:gd name="f32" fmla="val 89"/>
                <a:gd name="f33" fmla="val 2"/>
                <a:gd name="f34" fmla="val 1"/>
                <a:gd name="f35" fmla="val 3"/>
                <a:gd name="f36" fmla="*/ f0 1 23"/>
                <a:gd name="f37" fmla="*/ f1 1 635"/>
                <a:gd name="f38" fmla="+- f4 0 f2"/>
                <a:gd name="f39" fmla="+- f3 0 f2"/>
                <a:gd name="f40" fmla="*/ f39 1 23"/>
                <a:gd name="f41" fmla="*/ f38 1 635"/>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23" h="635">
                  <a:moveTo>
                    <a:pt x="f5" y="f6"/>
                  </a:moveTo>
                  <a:cubicBezTo>
                    <a:pt x="f7" y="f8"/>
                    <a:pt x="f7" y="f9"/>
                    <a:pt x="f7" y="f10"/>
                  </a:cubicBezTo>
                  <a:cubicBezTo>
                    <a:pt x="f11" y="f12"/>
                    <a:pt x="f13" y="f14"/>
                    <a:pt x="f15" y="f16"/>
                  </a:cubicBezTo>
                  <a:cubicBezTo>
                    <a:pt x="f15" y="f17"/>
                    <a:pt x="f15" y="f18"/>
                    <a:pt x="f3" y="f4"/>
                  </a:cubicBezTo>
                  <a:cubicBezTo>
                    <a:pt x="f19" y="f20"/>
                    <a:pt x="f13" y="f21"/>
                    <a:pt x="f22" y="f23"/>
                  </a:cubicBezTo>
                  <a:cubicBezTo>
                    <a:pt x="f24" y="f25"/>
                    <a:pt x="f26" y="f27"/>
                    <a:pt x="f26" y="f28"/>
                  </a:cubicBezTo>
                  <a:cubicBezTo>
                    <a:pt x="f29" y="f30"/>
                    <a:pt x="f24" y="f31"/>
                    <a:pt x="f11" y="f2"/>
                  </a:cubicBezTo>
                  <a:cubicBezTo>
                    <a:pt x="f7" y="f2"/>
                    <a:pt x="f7" y="f2"/>
                    <a:pt x="f7" y="f2"/>
                  </a:cubicBezTo>
                  <a:cubicBezTo>
                    <a:pt x="f26" y="f32"/>
                    <a:pt x="f33" y="f30"/>
                    <a:pt x="f34" y="f28"/>
                  </a:cubicBezTo>
                  <a:cubicBezTo>
                    <a:pt x="f2" y="f27"/>
                    <a:pt x="f35" y="f25"/>
                    <a:pt x="f5" y="f6"/>
                  </a:cubicBezTo>
                  <a:close/>
                </a:path>
              </a:pathLst>
            </a:custGeom>
            <a:solidFill>
              <a:srgbClr val="373545">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9" name="Freeform 17">
              <a:extLst>
                <a:ext uri="{FF2B5EF4-FFF2-40B4-BE49-F238E27FC236}">
                  <a16:creationId xmlns:a16="http://schemas.microsoft.com/office/drawing/2014/main" id="{EA294107-FD37-D5A5-6CD4-0BA0D1D97FAC}"/>
                </a:ext>
              </a:extLst>
            </p:cNvPr>
            <p:cNvSpPr/>
            <p:nvPr/>
          </p:nvSpPr>
          <p:spPr>
            <a:xfrm>
              <a:off x="78281" y="2944066"/>
              <a:ext cx="78272" cy="493894"/>
            </a:xfrm>
            <a:custGeom>
              <a:avLst/>
              <a:gdLst>
                <a:gd name="f0" fmla="val w"/>
                <a:gd name="f1" fmla="val h"/>
                <a:gd name="f2" fmla="val 0"/>
                <a:gd name="f3" fmla="val 17"/>
                <a:gd name="f4" fmla="val 107"/>
                <a:gd name="f5" fmla="val 2"/>
                <a:gd name="f6" fmla="val 19"/>
                <a:gd name="f7" fmla="val 3"/>
                <a:gd name="f8" fmla="val 37"/>
                <a:gd name="f9" fmla="val 5"/>
                <a:gd name="f10" fmla="val 56"/>
                <a:gd name="f11" fmla="val 9"/>
                <a:gd name="f12" fmla="val 73"/>
                <a:gd name="f13" fmla="val 13"/>
                <a:gd name="f14" fmla="val 90"/>
                <a:gd name="f15" fmla="val 15"/>
                <a:gd name="f16" fmla="val 87"/>
                <a:gd name="f17" fmla="val 66"/>
                <a:gd name="f18" fmla="val 11"/>
                <a:gd name="f19" fmla="val 46"/>
                <a:gd name="f20" fmla="val 10"/>
                <a:gd name="f21" fmla="val 45"/>
                <a:gd name="f22" fmla="val 44"/>
                <a:gd name="f23" fmla="val 43"/>
                <a:gd name="f24" fmla="val 7"/>
                <a:gd name="f25" fmla="val 28"/>
                <a:gd name="f26" fmla="val 14"/>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2" y="f2"/>
                  </a:moveTo>
                  <a:cubicBezTo>
                    <a:pt x="f5" y="f6"/>
                    <a:pt x="f7" y="f8"/>
                    <a:pt x="f9" y="f10"/>
                  </a:cubicBezTo>
                  <a:cubicBezTo>
                    <a:pt x="f11" y="f12"/>
                    <a:pt x="f13" y="f14"/>
                    <a:pt x="f3" y="f4"/>
                  </a:cubicBezTo>
                  <a:cubicBezTo>
                    <a:pt x="f15" y="f16"/>
                    <a:pt x="f13" y="f17"/>
                    <a:pt x="f18" y="f19"/>
                  </a:cubicBezTo>
                  <a:cubicBezTo>
                    <a:pt x="f20" y="f21"/>
                    <a:pt x="f20" y="f22"/>
                    <a:pt x="f20" y="f23"/>
                  </a:cubicBezTo>
                  <a:cubicBezTo>
                    <a:pt x="f24" y="f25"/>
                    <a:pt x="f7" y="f26"/>
                    <a:pt x="f2" y="f2"/>
                  </a:cubicBezTo>
                  <a:close/>
                </a:path>
              </a:pathLst>
            </a:custGeom>
            <a:solidFill>
              <a:srgbClr val="373545">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0" name="Freeform 18">
              <a:extLst>
                <a:ext uri="{FF2B5EF4-FFF2-40B4-BE49-F238E27FC236}">
                  <a16:creationId xmlns:a16="http://schemas.microsoft.com/office/drawing/2014/main" id="{C7DF10FD-4EAA-3E49-66A7-245DE4E1675D}"/>
                </a:ext>
              </a:extLst>
            </p:cNvPr>
            <p:cNvSpPr/>
            <p:nvPr/>
          </p:nvSpPr>
          <p:spPr>
            <a:xfrm>
              <a:off x="769723" y="5478746"/>
              <a:ext cx="190103" cy="1025051"/>
            </a:xfrm>
            <a:custGeom>
              <a:avLst/>
              <a:gdLst>
                <a:gd name="f0" fmla="val w"/>
                <a:gd name="f1" fmla="val h"/>
                <a:gd name="f2" fmla="val 0"/>
                <a:gd name="f3" fmla="val 41"/>
                <a:gd name="f4" fmla="val 222"/>
                <a:gd name="f5" fmla="val 31"/>
                <a:gd name="f6" fmla="val 2"/>
                <a:gd name="f7" fmla="val 62"/>
                <a:gd name="f8" fmla="val 5"/>
                <a:gd name="f9" fmla="val 93"/>
                <a:gd name="f10" fmla="val 8"/>
                <a:gd name="f11" fmla="val 117"/>
                <a:gd name="f12" fmla="val 12"/>
                <a:gd name="f13" fmla="val 142"/>
                <a:gd name="f14" fmla="val 17"/>
                <a:gd name="f15" fmla="val 166"/>
                <a:gd name="f16" fmla="val 19"/>
                <a:gd name="f17" fmla="val 172"/>
                <a:gd name="f18" fmla="val 22"/>
                <a:gd name="f19" fmla="val 178"/>
                <a:gd name="f20" fmla="val 24"/>
                <a:gd name="f21" fmla="val 184"/>
                <a:gd name="f22" fmla="val 30"/>
                <a:gd name="f23" fmla="val 197"/>
                <a:gd name="f24" fmla="val 35"/>
                <a:gd name="f25" fmla="val 209"/>
                <a:gd name="f26" fmla="val 40"/>
                <a:gd name="f27" fmla="val 219"/>
                <a:gd name="f28" fmla="val 39"/>
                <a:gd name="f29" fmla="val 215"/>
                <a:gd name="f30" fmla="val 38"/>
                <a:gd name="f31" fmla="val 212"/>
                <a:gd name="f32" fmla="val 26"/>
                <a:gd name="f33" fmla="val 18"/>
                <a:gd name="f34" fmla="val 132"/>
                <a:gd name="f35" fmla="val 13"/>
                <a:gd name="f36" fmla="val 92"/>
                <a:gd name="f37" fmla="val 11"/>
                <a:gd name="f38" fmla="val 68"/>
                <a:gd name="f39" fmla="val 9"/>
                <a:gd name="f40" fmla="val 45"/>
                <a:gd name="f41" fmla="val 21"/>
                <a:gd name="f42" fmla="val 7"/>
                <a:gd name="f43" fmla="val 20"/>
                <a:gd name="f44" fmla="val 6"/>
                <a:gd name="f45" fmla="*/ f0 1 41"/>
                <a:gd name="f46" fmla="*/ f1 1 222"/>
                <a:gd name="f47" fmla="+- f4 0 f2"/>
                <a:gd name="f48" fmla="+- f3 0 f2"/>
                <a:gd name="f49" fmla="*/ f48 1 41"/>
                <a:gd name="f50" fmla="*/ f47 1 222"/>
                <a:gd name="f51" fmla="*/ 0 1 f49"/>
                <a:gd name="f52" fmla="*/ f3 1 f49"/>
                <a:gd name="f53" fmla="*/ 0 1 f50"/>
                <a:gd name="f54" fmla="*/ f4 1 f50"/>
                <a:gd name="f55" fmla="*/ f51 f45 1"/>
                <a:gd name="f56" fmla="*/ f52 f45 1"/>
                <a:gd name="f57" fmla="*/ f54 f46 1"/>
                <a:gd name="f58" fmla="*/ f53 f46 1"/>
              </a:gdLst>
              <a:ahLst/>
              <a:cxnLst>
                <a:cxn ang="3cd4">
                  <a:pos x="hc" y="t"/>
                </a:cxn>
                <a:cxn ang="0">
                  <a:pos x="r" y="vc"/>
                </a:cxn>
                <a:cxn ang="cd4">
                  <a:pos x="hc" y="b"/>
                </a:cxn>
                <a:cxn ang="cd2">
                  <a:pos x="l" y="vc"/>
                </a:cxn>
              </a:cxnLst>
              <a:rect l="f55" t="f58" r="f56" b="f57"/>
              <a:pathLst>
                <a:path w="41" h="222">
                  <a:moveTo>
                    <a:pt x="f2" y="f2"/>
                  </a:moveTo>
                  <a:cubicBezTo>
                    <a:pt x="f2" y="f5"/>
                    <a:pt x="f6" y="f7"/>
                    <a:pt x="f8" y="f9"/>
                  </a:cubicBezTo>
                  <a:cubicBezTo>
                    <a:pt x="f10" y="f11"/>
                    <a:pt x="f12" y="f13"/>
                    <a:pt x="f14" y="f15"/>
                  </a:cubicBezTo>
                  <a:cubicBezTo>
                    <a:pt x="f16" y="f17"/>
                    <a:pt x="f18" y="f19"/>
                    <a:pt x="f20" y="f21"/>
                  </a:cubicBezTo>
                  <a:cubicBezTo>
                    <a:pt x="f22" y="f23"/>
                    <a:pt x="f24" y="f25"/>
                    <a:pt x="f3" y="f4"/>
                  </a:cubicBezTo>
                  <a:cubicBezTo>
                    <a:pt x="f26" y="f27"/>
                    <a:pt x="f28" y="f29"/>
                    <a:pt x="f30" y="f31"/>
                  </a:cubicBezTo>
                  <a:cubicBezTo>
                    <a:pt x="f32" y="f17"/>
                    <a:pt x="f33" y="f34"/>
                    <a:pt x="f35" y="f36"/>
                  </a:cubicBezTo>
                  <a:cubicBezTo>
                    <a:pt x="f37" y="f38"/>
                    <a:pt x="f39" y="f40"/>
                    <a:pt x="f10" y="f18"/>
                  </a:cubicBezTo>
                  <a:cubicBezTo>
                    <a:pt x="f10" y="f41"/>
                    <a:pt x="f42" y="f43"/>
                    <a:pt x="f42" y="f33"/>
                  </a:cubicBezTo>
                  <a:cubicBezTo>
                    <a:pt x="f8" y="f12"/>
                    <a:pt x="f6" y="f44"/>
                    <a:pt x="f2" y="f2"/>
                  </a:cubicBezTo>
                  <a:close/>
                </a:path>
              </a:pathLst>
            </a:custGeom>
            <a:solidFill>
              <a:srgbClr val="373545">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1" name="Freeform 19">
              <a:extLst>
                <a:ext uri="{FF2B5EF4-FFF2-40B4-BE49-F238E27FC236}">
                  <a16:creationId xmlns:a16="http://schemas.microsoft.com/office/drawing/2014/main" id="{ABBF74F4-E313-E634-7C4F-8D2AA4EEBEF5}"/>
                </a:ext>
              </a:extLst>
            </p:cNvPr>
            <p:cNvSpPr/>
            <p:nvPr/>
          </p:nvSpPr>
          <p:spPr>
            <a:xfrm>
              <a:off x="775310" y="1399022"/>
              <a:ext cx="2076200" cy="4048030"/>
            </a:xfrm>
            <a:custGeom>
              <a:avLst/>
              <a:gdLst>
                <a:gd name="f0" fmla="val w"/>
                <a:gd name="f1" fmla="val h"/>
                <a:gd name="f2" fmla="val 0"/>
                <a:gd name="f3" fmla="val 450"/>
                <a:gd name="f4" fmla="val 878"/>
                <a:gd name="f5" fmla="val 7"/>
                <a:gd name="f6" fmla="val 854"/>
                <a:gd name="f7" fmla="val 10"/>
                <a:gd name="f8" fmla="val 772"/>
                <a:gd name="f9" fmla="val 26"/>
                <a:gd name="f10" fmla="val 691"/>
                <a:gd name="f11" fmla="val 50"/>
                <a:gd name="f12" fmla="val 613"/>
                <a:gd name="f13" fmla="val 75"/>
                <a:gd name="f14" fmla="val 535"/>
                <a:gd name="f15" fmla="val 109"/>
                <a:gd name="f16" fmla="val 460"/>
                <a:gd name="f17" fmla="val 149"/>
                <a:gd name="f18" fmla="val 388"/>
                <a:gd name="f19" fmla="val 189"/>
                <a:gd name="f20" fmla="val 316"/>
                <a:gd name="f21" fmla="val 235"/>
                <a:gd name="f22" fmla="val 248"/>
                <a:gd name="f23" fmla="val 285"/>
                <a:gd name="f24" fmla="val 183"/>
                <a:gd name="f25" fmla="val 310"/>
                <a:gd name="f26" fmla="val 151"/>
                <a:gd name="f27" fmla="val 337"/>
                <a:gd name="f28" fmla="val 119"/>
                <a:gd name="f29" fmla="val 364"/>
                <a:gd name="f30" fmla="val 89"/>
                <a:gd name="f31" fmla="val 378"/>
                <a:gd name="f32" fmla="val 74"/>
                <a:gd name="f33" fmla="val 392"/>
                <a:gd name="f34" fmla="val 58"/>
                <a:gd name="f35" fmla="val 406"/>
                <a:gd name="f36" fmla="val 44"/>
                <a:gd name="f37" fmla="val 421"/>
                <a:gd name="f38" fmla="val 29"/>
                <a:gd name="f39" fmla="val 435"/>
                <a:gd name="f40" fmla="val 15"/>
                <a:gd name="f41" fmla="val 1"/>
                <a:gd name="f42" fmla="val 434"/>
                <a:gd name="f43" fmla="val 14"/>
                <a:gd name="f44" fmla="val 420"/>
                <a:gd name="f45" fmla="val 28"/>
                <a:gd name="f46" fmla="val 405"/>
                <a:gd name="f47" fmla="val 43"/>
                <a:gd name="f48" fmla="val 391"/>
                <a:gd name="f49" fmla="val 57"/>
                <a:gd name="f50" fmla="val 377"/>
                <a:gd name="f51" fmla="val 72"/>
                <a:gd name="f52" fmla="val 363"/>
                <a:gd name="f53" fmla="val 88"/>
                <a:gd name="f54" fmla="val 335"/>
                <a:gd name="f55" fmla="val 118"/>
                <a:gd name="f56" fmla="val 308"/>
                <a:gd name="f57" fmla="val 283"/>
                <a:gd name="f58" fmla="val 181"/>
                <a:gd name="f59" fmla="val 232"/>
                <a:gd name="f60" fmla="val 246"/>
                <a:gd name="f61" fmla="val 185"/>
                <a:gd name="f62" fmla="val 314"/>
                <a:gd name="f63" fmla="val 145"/>
                <a:gd name="f64" fmla="val 386"/>
                <a:gd name="f65" fmla="val 104"/>
                <a:gd name="f66" fmla="val 457"/>
                <a:gd name="f67" fmla="val 70"/>
                <a:gd name="f68" fmla="val 533"/>
                <a:gd name="f69" fmla="val 45"/>
                <a:gd name="f70" fmla="val 611"/>
                <a:gd name="f71" fmla="val 19"/>
                <a:gd name="f72" fmla="val 690"/>
                <a:gd name="f73" fmla="val 3"/>
                <a:gd name="f74" fmla="val 771"/>
                <a:gd name="f75" fmla="val 856"/>
                <a:gd name="f76" fmla="val 857"/>
                <a:gd name="f77" fmla="val 859"/>
                <a:gd name="f78" fmla="val 2"/>
                <a:gd name="f79" fmla="val 865"/>
                <a:gd name="f80" fmla="val 4"/>
                <a:gd name="f81" fmla="val 872"/>
                <a:gd name="f82" fmla="val 870"/>
                <a:gd name="f83" fmla="val 862"/>
                <a:gd name="f84" fmla="*/ f0 1 450"/>
                <a:gd name="f85" fmla="*/ f1 1 878"/>
                <a:gd name="f86" fmla="+- f4 0 f2"/>
                <a:gd name="f87" fmla="+- f3 0 f2"/>
                <a:gd name="f88" fmla="*/ f87 1 450"/>
                <a:gd name="f89" fmla="*/ f86 1 878"/>
                <a:gd name="f90" fmla="*/ 0 1 f88"/>
                <a:gd name="f91" fmla="*/ f3 1 f88"/>
                <a:gd name="f92" fmla="*/ 0 1 f89"/>
                <a:gd name="f93" fmla="*/ f4 1 f89"/>
                <a:gd name="f94" fmla="*/ f90 f84 1"/>
                <a:gd name="f95" fmla="*/ f91 f84 1"/>
                <a:gd name="f96" fmla="*/ f93 f85 1"/>
                <a:gd name="f97" fmla="*/ f92 f85 1"/>
              </a:gdLst>
              <a:ahLst/>
              <a:cxnLst>
                <a:cxn ang="3cd4">
                  <a:pos x="hc" y="t"/>
                </a:cxn>
                <a:cxn ang="0">
                  <a:pos x="r" y="vc"/>
                </a:cxn>
                <a:cxn ang="cd4">
                  <a:pos x="hc" y="b"/>
                </a:cxn>
                <a:cxn ang="cd2">
                  <a:pos x="l" y="vc"/>
                </a:cxn>
              </a:cxnLst>
              <a:rect l="f94" t="f97" r="f95" b="f96"/>
              <a:pathLst>
                <a:path w="450" h="87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3" y="f41"/>
                  </a:cubicBezTo>
                  <a:cubicBezTo>
                    <a:pt x="f3" y="f2"/>
                    <a:pt x="f3" y="f2"/>
                    <a:pt x="f3" y="f2"/>
                  </a:cubicBezTo>
                  <a:cubicBezTo>
                    <a:pt x="f42" y="f43"/>
                    <a:pt x="f44" y="f45"/>
                    <a:pt x="f46" y="f47"/>
                  </a:cubicBezTo>
                  <a:cubicBezTo>
                    <a:pt x="f48" y="f49"/>
                    <a:pt x="f50" y="f51"/>
                    <a:pt x="f52" y="f53"/>
                  </a:cubicBezTo>
                  <a:cubicBezTo>
                    <a:pt x="f54" y="f55"/>
                    <a:pt x="f56" y="f17"/>
                    <a:pt x="f57" y="f58"/>
                  </a:cubicBezTo>
                  <a:cubicBezTo>
                    <a:pt x="f59" y="f60"/>
                    <a:pt x="f61" y="f62"/>
                    <a:pt x="f63" y="f64"/>
                  </a:cubicBezTo>
                  <a:cubicBezTo>
                    <a:pt x="f65" y="f66"/>
                    <a:pt x="f67" y="f68"/>
                    <a:pt x="f69" y="f70"/>
                  </a:cubicBezTo>
                  <a:cubicBezTo>
                    <a:pt x="f71" y="f72"/>
                    <a:pt x="f73" y="f74"/>
                    <a:pt x="f2" y="f6"/>
                  </a:cubicBezTo>
                  <a:cubicBezTo>
                    <a:pt x="f2" y="f75"/>
                    <a:pt x="f2" y="f76"/>
                    <a:pt x="f2" y="f77"/>
                  </a:cubicBezTo>
                  <a:cubicBezTo>
                    <a:pt x="f78" y="f79"/>
                    <a:pt x="f80" y="f81"/>
                    <a:pt x="f5" y="f4"/>
                  </a:cubicBezTo>
                  <a:cubicBezTo>
                    <a:pt x="f5" y="f82"/>
                    <a:pt x="f5" y="f83"/>
                    <a:pt x="f5" y="f6"/>
                  </a:cubicBezTo>
                  <a:close/>
                </a:path>
              </a:pathLst>
            </a:custGeom>
            <a:solidFill>
              <a:srgbClr val="373545">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2" name="Freeform 20">
              <a:extLst>
                <a:ext uri="{FF2B5EF4-FFF2-40B4-BE49-F238E27FC236}">
                  <a16:creationId xmlns:a16="http://schemas.microsoft.com/office/drawing/2014/main" id="{DEF9D9D7-EEC1-078C-07A1-14A2E6281434}"/>
                </a:ext>
              </a:extLst>
            </p:cNvPr>
            <p:cNvSpPr/>
            <p:nvPr/>
          </p:nvSpPr>
          <p:spPr>
            <a:xfrm>
              <a:off x="922547" y="6529894"/>
              <a:ext cx="162150" cy="337340"/>
            </a:xfrm>
            <a:custGeom>
              <a:avLst/>
              <a:gdLst>
                <a:gd name="f0" fmla="val w"/>
                <a:gd name="f1" fmla="val h"/>
                <a:gd name="f2" fmla="val 0"/>
                <a:gd name="f3" fmla="val 35"/>
                <a:gd name="f4" fmla="val 73"/>
                <a:gd name="f5" fmla="val 7"/>
                <a:gd name="f6" fmla="val 24"/>
                <a:gd name="f7" fmla="val 16"/>
                <a:gd name="f8" fmla="val 49"/>
                <a:gd name="f9" fmla="val 26"/>
                <a:gd name="f10" fmla="val 23"/>
                <a:gd name="f11" fmla="val 11"/>
                <a:gd name="f12" fmla="*/ f0 1 35"/>
                <a:gd name="f13" fmla="*/ f1 1 73"/>
                <a:gd name="f14" fmla="+- f4 0 f2"/>
                <a:gd name="f15" fmla="+- f3 0 f2"/>
                <a:gd name="f16" fmla="*/ f15 1 35"/>
                <a:gd name="f17" fmla="*/ f14 1 7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5" h="73">
                  <a:moveTo>
                    <a:pt x="f2" y="f2"/>
                  </a:moveTo>
                  <a:cubicBezTo>
                    <a:pt x="f5" y="f6"/>
                    <a:pt x="f7" y="f8"/>
                    <a:pt x="f9" y="f4"/>
                  </a:cubicBezTo>
                  <a:cubicBezTo>
                    <a:pt x="f3" y="f4"/>
                    <a:pt x="f3" y="f4"/>
                    <a:pt x="f3" y="f4"/>
                  </a:cubicBezTo>
                  <a:cubicBezTo>
                    <a:pt x="f10" y="f8"/>
                    <a:pt x="f11" y="f6"/>
                    <a:pt x="f2" y="f2"/>
                  </a:cubicBezTo>
                  <a:close/>
                </a:path>
              </a:pathLst>
            </a:custGeom>
            <a:solidFill>
              <a:srgbClr val="373545">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3" name="Freeform 21">
              <a:extLst>
                <a:ext uri="{FF2B5EF4-FFF2-40B4-BE49-F238E27FC236}">
                  <a16:creationId xmlns:a16="http://schemas.microsoft.com/office/drawing/2014/main" id="{F35F735F-04EC-F734-C7D9-6ACF5EB75C96}"/>
                </a:ext>
              </a:extLst>
            </p:cNvPr>
            <p:cNvSpPr/>
            <p:nvPr/>
          </p:nvSpPr>
          <p:spPr>
            <a:xfrm>
              <a:off x="769723" y="5359462"/>
              <a:ext cx="37270" cy="221787"/>
            </a:xfrm>
            <a:custGeom>
              <a:avLst/>
              <a:gdLst>
                <a:gd name="f0" fmla="val w"/>
                <a:gd name="f1" fmla="val h"/>
                <a:gd name="f2" fmla="val 0"/>
                <a:gd name="f3" fmla="val 8"/>
                <a:gd name="f4" fmla="val 48"/>
                <a:gd name="f5" fmla="val 7"/>
                <a:gd name="f6" fmla="val 44"/>
                <a:gd name="f7" fmla="val 46"/>
                <a:gd name="f8" fmla="val 47"/>
                <a:gd name="f9" fmla="val 38"/>
                <a:gd name="f10" fmla="val 29"/>
                <a:gd name="f11" fmla="val 19"/>
                <a:gd name="f12" fmla="val 5"/>
                <a:gd name="f13" fmla="val 13"/>
                <a:gd name="f14" fmla="val 3"/>
                <a:gd name="f15" fmla="val 6"/>
                <a:gd name="f16" fmla="val 1"/>
                <a:gd name="f17" fmla="val 9"/>
                <a:gd name="f18" fmla="val 17"/>
                <a:gd name="f19" fmla="val 26"/>
                <a:gd name="f20" fmla="val 2"/>
                <a:gd name="f21" fmla="val 32"/>
                <a:gd name="f22" fmla="*/ f0 1 8"/>
                <a:gd name="f23" fmla="*/ f1 1 48"/>
                <a:gd name="f24" fmla="+- f4 0 f2"/>
                <a:gd name="f25" fmla="+- f3 0 f2"/>
                <a:gd name="f26" fmla="*/ f25 1 8"/>
                <a:gd name="f27" fmla="*/ f24 1 48"/>
                <a:gd name="f28" fmla="*/ 0 1 f26"/>
                <a:gd name="f29" fmla="*/ f3 1 f26"/>
                <a:gd name="f30" fmla="*/ 0 1 f27"/>
                <a:gd name="f31" fmla="*/ f4 1 f27"/>
                <a:gd name="f32" fmla="*/ f28 f22 1"/>
                <a:gd name="f33" fmla="*/ f29 f22 1"/>
                <a:gd name="f34" fmla="*/ f31 f23 1"/>
                <a:gd name="f35" fmla="*/ f30 f23 1"/>
              </a:gdLst>
              <a:ahLst/>
              <a:cxnLst>
                <a:cxn ang="3cd4">
                  <a:pos x="hc" y="t"/>
                </a:cxn>
                <a:cxn ang="0">
                  <a:pos x="r" y="vc"/>
                </a:cxn>
                <a:cxn ang="cd4">
                  <a:pos x="hc" y="b"/>
                </a:cxn>
                <a:cxn ang="cd2">
                  <a:pos x="l" y="vc"/>
                </a:cxn>
              </a:cxnLst>
              <a:rect l="f32" t="f35" r="f33" b="f34"/>
              <a:pathLst>
                <a:path w="8" h="48">
                  <a:moveTo>
                    <a:pt x="f5" y="f6"/>
                  </a:moveTo>
                  <a:cubicBezTo>
                    <a:pt x="f5" y="f7"/>
                    <a:pt x="f3" y="f8"/>
                    <a:pt x="f3" y="f4"/>
                  </a:cubicBezTo>
                  <a:cubicBezTo>
                    <a:pt x="f3" y="f9"/>
                    <a:pt x="f3" y="f10"/>
                    <a:pt x="f3" y="f11"/>
                  </a:cubicBezTo>
                  <a:cubicBezTo>
                    <a:pt x="f12" y="f13"/>
                    <a:pt x="f14" y="f15"/>
                    <a:pt x="f16" y="f2"/>
                  </a:cubicBezTo>
                  <a:cubicBezTo>
                    <a:pt x="f2" y="f17"/>
                    <a:pt x="f2" y="f18"/>
                    <a:pt x="f2" y="f19"/>
                  </a:cubicBezTo>
                  <a:cubicBezTo>
                    <a:pt x="f20" y="f21"/>
                    <a:pt x="f12" y="f9"/>
                    <a:pt x="f5" y="f6"/>
                  </a:cubicBezTo>
                  <a:close/>
                </a:path>
              </a:pathLst>
            </a:custGeom>
            <a:solidFill>
              <a:srgbClr val="373545">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4" name="Freeform 22">
              <a:extLst>
                <a:ext uri="{FF2B5EF4-FFF2-40B4-BE49-F238E27FC236}">
                  <a16:creationId xmlns:a16="http://schemas.microsoft.com/office/drawing/2014/main" id="{68B621D3-D61D-32CE-4AD8-C6F1D18CBC49}"/>
                </a:ext>
              </a:extLst>
            </p:cNvPr>
            <p:cNvSpPr/>
            <p:nvPr/>
          </p:nvSpPr>
          <p:spPr>
            <a:xfrm>
              <a:off x="849861" y="6244739"/>
              <a:ext cx="238557" cy="622486"/>
            </a:xfrm>
            <a:custGeom>
              <a:avLst/>
              <a:gdLst>
                <a:gd name="f0" fmla="val w"/>
                <a:gd name="f1" fmla="val h"/>
                <a:gd name="f2" fmla="val 0"/>
                <a:gd name="f3" fmla="val 52"/>
                <a:gd name="f4" fmla="val 135"/>
                <a:gd name="f5" fmla="val 7"/>
                <a:gd name="f6" fmla="val 18"/>
                <a:gd name="f7" fmla="val 5"/>
                <a:gd name="f8" fmla="val 12"/>
                <a:gd name="f9" fmla="val 2"/>
                <a:gd name="f10" fmla="val 6"/>
                <a:gd name="f11" fmla="val 3"/>
                <a:gd name="f12" fmla="val 16"/>
                <a:gd name="f13" fmla="val 32"/>
                <a:gd name="f14" fmla="val 48"/>
                <a:gd name="f15" fmla="val 13"/>
                <a:gd name="f16" fmla="val 53"/>
                <a:gd name="f17" fmla="val 14"/>
                <a:gd name="f18" fmla="val 57"/>
                <a:gd name="f19" fmla="val 62"/>
                <a:gd name="f20" fmla="val 27"/>
                <a:gd name="f21" fmla="val 86"/>
                <a:gd name="f22" fmla="val 39"/>
                <a:gd name="f23" fmla="val 111"/>
                <a:gd name="f24" fmla="val 51"/>
                <a:gd name="f25" fmla="val 41"/>
                <a:gd name="f26" fmla="val 109"/>
                <a:gd name="f27" fmla="val 83"/>
                <a:gd name="f28" fmla="val 24"/>
                <a:gd name="f29" fmla="val 56"/>
                <a:gd name="f30" fmla="val 43"/>
                <a:gd name="f31" fmla="val 31"/>
                <a:gd name="f32" fmla="*/ f0 1 52"/>
                <a:gd name="f33" fmla="*/ f1 1 135"/>
                <a:gd name="f34" fmla="+- f4 0 f2"/>
                <a:gd name="f35" fmla="+- f3 0 f2"/>
                <a:gd name="f36" fmla="*/ f35 1 52"/>
                <a:gd name="f37" fmla="*/ f34 1 135"/>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52" h="135">
                  <a:moveTo>
                    <a:pt x="f5" y="f6"/>
                  </a:moveTo>
                  <a:cubicBezTo>
                    <a:pt x="f7" y="f8"/>
                    <a:pt x="f9" y="f10"/>
                    <a:pt x="f2" y="f2"/>
                  </a:cubicBezTo>
                  <a:cubicBezTo>
                    <a:pt x="f11" y="f12"/>
                    <a:pt x="f5" y="f13"/>
                    <a:pt x="f8" y="f14"/>
                  </a:cubicBezTo>
                  <a:cubicBezTo>
                    <a:pt x="f15" y="f16"/>
                    <a:pt x="f17" y="f18"/>
                    <a:pt x="f12" y="f19"/>
                  </a:cubicBezTo>
                  <a:cubicBezTo>
                    <a:pt x="f20" y="f21"/>
                    <a:pt x="f22" y="f23"/>
                    <a:pt x="f24" y="f4"/>
                  </a:cubicBezTo>
                  <a:cubicBezTo>
                    <a:pt x="f3" y="f4"/>
                    <a:pt x="f3" y="f4"/>
                    <a:pt x="f3" y="f4"/>
                  </a:cubicBezTo>
                  <a:cubicBezTo>
                    <a:pt x="f25" y="f26"/>
                    <a:pt x="f13" y="f27"/>
                    <a:pt x="f28" y="f29"/>
                  </a:cubicBezTo>
                  <a:cubicBezTo>
                    <a:pt x="f6" y="f30"/>
                    <a:pt x="f15" y="f31"/>
                    <a:pt x="f5" y="f6"/>
                  </a:cubicBezTo>
                  <a:close/>
                </a:path>
              </a:pathLst>
            </a:custGeom>
            <a:solidFill>
              <a:srgbClr val="373545">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grpSp>
      <p:grpSp>
        <p:nvGrpSpPr>
          <p:cNvPr id="15" name="Group 9">
            <a:extLst>
              <a:ext uri="{FF2B5EF4-FFF2-40B4-BE49-F238E27FC236}">
                <a16:creationId xmlns:a16="http://schemas.microsoft.com/office/drawing/2014/main" id="{DEFFA0FA-4318-4D6F-4ACF-BB2F627D1143}"/>
              </a:ext>
            </a:extLst>
          </p:cNvPr>
          <p:cNvGrpSpPr/>
          <p:nvPr/>
        </p:nvGrpSpPr>
        <p:grpSpPr>
          <a:xfrm>
            <a:off x="27221" y="155"/>
            <a:ext cx="2356674" cy="6853098"/>
            <a:chOff x="27221" y="155"/>
            <a:chExt cx="2356674" cy="6853098"/>
          </a:xfrm>
        </p:grpSpPr>
        <p:sp>
          <p:nvSpPr>
            <p:cNvPr id="16" name="Freeform 27">
              <a:extLst>
                <a:ext uri="{FF2B5EF4-FFF2-40B4-BE49-F238E27FC236}">
                  <a16:creationId xmlns:a16="http://schemas.microsoft.com/office/drawing/2014/main" id="{5071DC22-6BE4-9A84-873B-697686B60F59}"/>
                </a:ext>
              </a:extLst>
            </p:cNvPr>
            <p:cNvSpPr/>
            <p:nvPr/>
          </p:nvSpPr>
          <p:spPr>
            <a:xfrm>
              <a:off x="27221" y="155"/>
              <a:ext cx="494324" cy="4401043"/>
            </a:xfrm>
            <a:custGeom>
              <a:avLst/>
              <a:gdLst>
                <a:gd name="f0" fmla="val w"/>
                <a:gd name="f1" fmla="val h"/>
                <a:gd name="f2" fmla="val 0"/>
                <a:gd name="f3" fmla="val 103"/>
                <a:gd name="f4" fmla="val 920"/>
                <a:gd name="f5" fmla="val 7"/>
                <a:gd name="f6" fmla="val 210"/>
                <a:gd name="f7" fmla="val 11"/>
                <a:gd name="f8" fmla="val 288"/>
                <a:gd name="f9" fmla="val 17"/>
                <a:gd name="f10" fmla="val 367"/>
                <a:gd name="f11" fmla="val 26"/>
                <a:gd name="f12" fmla="val 445"/>
                <a:gd name="f13" fmla="val 34"/>
                <a:gd name="f14" fmla="val 523"/>
                <a:gd name="f15" fmla="val 44"/>
                <a:gd name="f16" fmla="val 601"/>
                <a:gd name="f17" fmla="val 57"/>
                <a:gd name="f18" fmla="val 679"/>
                <a:gd name="f19" fmla="val 69"/>
                <a:gd name="f20" fmla="val 757"/>
                <a:gd name="f21" fmla="val 84"/>
                <a:gd name="f22" fmla="val 834"/>
                <a:gd name="f23" fmla="val 101"/>
                <a:gd name="f24" fmla="val 911"/>
                <a:gd name="f25" fmla="val 102"/>
                <a:gd name="f26" fmla="val 914"/>
                <a:gd name="f27" fmla="val 917"/>
                <a:gd name="f28" fmla="val 905"/>
                <a:gd name="f29" fmla="val 100"/>
                <a:gd name="f30" fmla="val 889"/>
                <a:gd name="f31" fmla="val 99"/>
                <a:gd name="f32" fmla="val 874"/>
                <a:gd name="f33" fmla="val 871"/>
                <a:gd name="f34" fmla="val 868"/>
                <a:gd name="f35" fmla="val 866"/>
                <a:gd name="f36" fmla="val 85"/>
                <a:gd name="f37" fmla="val 803"/>
                <a:gd name="f38" fmla="val 73"/>
                <a:gd name="f39" fmla="val 741"/>
                <a:gd name="f40" fmla="val 63"/>
                <a:gd name="f41" fmla="val 678"/>
                <a:gd name="f42" fmla="val 50"/>
                <a:gd name="f43" fmla="val 600"/>
                <a:gd name="f44" fmla="val 39"/>
                <a:gd name="f45" fmla="val 30"/>
                <a:gd name="f46" fmla="val 444"/>
                <a:gd name="f47" fmla="val 21"/>
                <a:gd name="f48" fmla="val 366"/>
                <a:gd name="f49" fmla="val 14"/>
                <a:gd name="f50" fmla="val 9"/>
                <a:gd name="f51" fmla="val 209"/>
                <a:gd name="f52" fmla="val 170"/>
                <a:gd name="f53" fmla="val 5"/>
                <a:gd name="f54" fmla="val 131"/>
                <a:gd name="f55" fmla="val 3"/>
                <a:gd name="f56" fmla="val 92"/>
                <a:gd name="f57" fmla="val 2"/>
                <a:gd name="f58" fmla="val 61"/>
                <a:gd name="f59" fmla="val 1"/>
                <a:gd name="f60" fmla="val 31"/>
                <a:gd name="f61" fmla="val 4"/>
                <a:gd name="f62" fmla="*/ f0 1 103"/>
                <a:gd name="f63" fmla="*/ f1 1 920"/>
                <a:gd name="f64" fmla="+- f4 0 f2"/>
                <a:gd name="f65" fmla="+- f3 0 f2"/>
                <a:gd name="f66" fmla="*/ f65 1 103"/>
                <a:gd name="f67" fmla="*/ f64 1 920"/>
                <a:gd name="f68" fmla="*/ 0 1 f66"/>
                <a:gd name="f69" fmla="*/ f3 1 f66"/>
                <a:gd name="f70" fmla="*/ 0 1 f67"/>
                <a:gd name="f71" fmla="*/ f4 1 f67"/>
                <a:gd name="f72" fmla="*/ f68 f62 1"/>
                <a:gd name="f73" fmla="*/ f69 f62 1"/>
                <a:gd name="f74" fmla="*/ f71 f63 1"/>
                <a:gd name="f75" fmla="*/ f70 f63 1"/>
              </a:gdLst>
              <a:ahLst/>
              <a:cxnLst>
                <a:cxn ang="3cd4">
                  <a:pos x="hc" y="t"/>
                </a:cxn>
                <a:cxn ang="0">
                  <a:pos x="r" y="vc"/>
                </a:cxn>
                <a:cxn ang="cd4">
                  <a:pos x="hc" y="b"/>
                </a:cxn>
                <a:cxn ang="cd2">
                  <a:pos x="l" y="vc"/>
                </a:cxn>
              </a:cxnLst>
              <a:rect l="f72" t="f75" r="f73" b="f74"/>
              <a:pathLst>
                <a:path w="103" h="920">
                  <a:moveTo>
                    <a:pt x="f5" y="f6"/>
                  </a:moveTo>
                  <a:cubicBezTo>
                    <a:pt x="f7" y="f8"/>
                    <a:pt x="f9" y="f10"/>
                    <a:pt x="f11" y="f12"/>
                  </a:cubicBezTo>
                  <a:cubicBezTo>
                    <a:pt x="f13" y="f14"/>
                    <a:pt x="f15" y="f16"/>
                    <a:pt x="f17" y="f18"/>
                  </a:cubicBezTo>
                  <a:cubicBezTo>
                    <a:pt x="f19" y="f20"/>
                    <a:pt x="f21" y="f22"/>
                    <a:pt x="f23" y="f24"/>
                  </a:cubicBezTo>
                  <a:cubicBezTo>
                    <a:pt x="f25" y="f26"/>
                    <a:pt x="f3" y="f27"/>
                    <a:pt x="f3" y="f4"/>
                  </a:cubicBezTo>
                  <a:cubicBezTo>
                    <a:pt x="f25" y="f28"/>
                    <a:pt x="f29" y="f30"/>
                    <a:pt x="f31" y="f32"/>
                  </a:cubicBezTo>
                  <a:cubicBezTo>
                    <a:pt x="f31" y="f33"/>
                    <a:pt x="f31" y="f34"/>
                    <a:pt x="f31" y="f35"/>
                  </a:cubicBezTo>
                  <a:cubicBezTo>
                    <a:pt x="f36" y="f37"/>
                    <a:pt x="f38" y="f39"/>
                    <a:pt x="f40" y="f41"/>
                  </a:cubicBezTo>
                  <a:cubicBezTo>
                    <a:pt x="f42" y="f43"/>
                    <a:pt x="f44" y="f14"/>
                    <a:pt x="f45" y="f46"/>
                  </a:cubicBezTo>
                  <a:cubicBezTo>
                    <a:pt x="f47" y="f48"/>
                    <a:pt x="f49" y="f8"/>
                    <a:pt x="f50" y="f51"/>
                  </a:cubicBezTo>
                  <a:cubicBezTo>
                    <a:pt x="f5" y="f52"/>
                    <a:pt x="f53" y="f54"/>
                    <a:pt x="f55" y="f56"/>
                  </a:cubicBezTo>
                  <a:cubicBezTo>
                    <a:pt x="f57" y="f58"/>
                    <a:pt x="f59" y="f60"/>
                    <a:pt x="f59" y="f2"/>
                  </a:cubicBezTo>
                  <a:cubicBezTo>
                    <a:pt x="f2" y="f2"/>
                    <a:pt x="f2" y="f2"/>
                    <a:pt x="f2" y="f2"/>
                  </a:cubicBezTo>
                  <a:cubicBezTo>
                    <a:pt x="f2" y="f60"/>
                    <a:pt x="f59" y="f58"/>
                    <a:pt x="f59" y="f56"/>
                  </a:cubicBezTo>
                  <a:cubicBezTo>
                    <a:pt x="f55" y="f54"/>
                    <a:pt x="f61" y="f52"/>
                    <a:pt x="f5" y="f6"/>
                  </a:cubicBezTo>
                  <a:close/>
                </a:path>
              </a:pathLst>
            </a:custGeom>
            <a:solidFill>
              <a:srgbClr val="373545"/>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7" name="Freeform 28">
              <a:extLst>
                <a:ext uri="{FF2B5EF4-FFF2-40B4-BE49-F238E27FC236}">
                  <a16:creationId xmlns:a16="http://schemas.microsoft.com/office/drawing/2014/main" id="{2C205437-B965-E3A1-8A60-284CA2F6A4C9}"/>
                </a:ext>
              </a:extLst>
            </p:cNvPr>
            <p:cNvSpPr/>
            <p:nvPr/>
          </p:nvSpPr>
          <p:spPr>
            <a:xfrm>
              <a:off x="550285" y="4316470"/>
              <a:ext cx="423440" cy="1580695"/>
            </a:xfrm>
            <a:custGeom>
              <a:avLst/>
              <a:gdLst>
                <a:gd name="f0" fmla="val w"/>
                <a:gd name="f1" fmla="val h"/>
                <a:gd name="f2" fmla="val 0"/>
                <a:gd name="f3" fmla="val 88"/>
                <a:gd name="f4" fmla="val 330"/>
                <a:gd name="f5" fmla="val 53"/>
                <a:gd name="f6" fmla="val 229"/>
                <a:gd name="f7" fmla="val 64"/>
                <a:gd name="f8" fmla="val 263"/>
                <a:gd name="f9" fmla="val 75"/>
                <a:gd name="f10" fmla="val 297"/>
                <a:gd name="f11" fmla="val 323"/>
                <a:gd name="f12" fmla="val 315"/>
                <a:gd name="f13" fmla="val 308"/>
                <a:gd name="f14" fmla="val 307"/>
                <a:gd name="f15" fmla="val 305"/>
                <a:gd name="f16" fmla="val 304"/>
                <a:gd name="f17" fmla="val 79"/>
                <a:gd name="f18" fmla="val 278"/>
                <a:gd name="f19" fmla="val 70"/>
                <a:gd name="f20" fmla="val 252"/>
                <a:gd name="f21" fmla="val 62"/>
                <a:gd name="f22" fmla="val 226"/>
                <a:gd name="f23" fmla="val 38"/>
                <a:gd name="f24" fmla="val 152"/>
                <a:gd name="f25" fmla="val 17"/>
                <a:gd name="f26" fmla="val 76"/>
                <a:gd name="f27" fmla="val 2"/>
                <a:gd name="f28" fmla="val 21"/>
                <a:gd name="f29" fmla="val 4"/>
                <a:gd name="f30" fmla="val 42"/>
                <a:gd name="f31" fmla="val 7"/>
                <a:gd name="f32" fmla="val 63"/>
                <a:gd name="f33" fmla="val 119"/>
                <a:gd name="f34" fmla="val 36"/>
                <a:gd name="f35" fmla="val 174"/>
                <a:gd name="f36" fmla="*/ f0 1 88"/>
                <a:gd name="f37" fmla="*/ f1 1 330"/>
                <a:gd name="f38" fmla="+- f4 0 f2"/>
                <a:gd name="f39" fmla="+- f3 0 f2"/>
                <a:gd name="f40" fmla="*/ f39 1 88"/>
                <a:gd name="f41" fmla="*/ f38 1 330"/>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88" h="330">
                  <a:moveTo>
                    <a:pt x="f5" y="f6"/>
                  </a:moveTo>
                  <a:cubicBezTo>
                    <a:pt x="f7" y="f8"/>
                    <a:pt x="f9" y="f10"/>
                    <a:pt x="f3" y="f4"/>
                  </a:cubicBezTo>
                  <a:cubicBezTo>
                    <a:pt x="f3" y="f11"/>
                    <a:pt x="f3" y="f12"/>
                    <a:pt x="f3" y="f13"/>
                  </a:cubicBezTo>
                  <a:cubicBezTo>
                    <a:pt x="f3" y="f14"/>
                    <a:pt x="f3" y="f15"/>
                    <a:pt x="f3" y="f16"/>
                  </a:cubicBezTo>
                  <a:cubicBezTo>
                    <a:pt x="f17" y="f18"/>
                    <a:pt x="f19" y="f20"/>
                    <a:pt x="f21" y="f22"/>
                  </a:cubicBezTo>
                  <a:cubicBezTo>
                    <a:pt x="f23" y="f24"/>
                    <a:pt x="f25" y="f26"/>
                    <a:pt x="f2" y="f2"/>
                  </a:cubicBezTo>
                  <a:cubicBezTo>
                    <a:pt x="f27" y="f28"/>
                    <a:pt x="f29" y="f30"/>
                    <a:pt x="f31" y="f32"/>
                  </a:cubicBezTo>
                  <a:cubicBezTo>
                    <a:pt x="f28" y="f33"/>
                    <a:pt x="f34" y="f35"/>
                    <a:pt x="f5" y="f6"/>
                  </a:cubicBezTo>
                  <a:close/>
                </a:path>
              </a:pathLst>
            </a:custGeom>
            <a:solidFill>
              <a:srgbClr val="373545"/>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8" name="Freeform 29">
              <a:extLst>
                <a:ext uri="{FF2B5EF4-FFF2-40B4-BE49-F238E27FC236}">
                  <a16:creationId xmlns:a16="http://schemas.microsoft.com/office/drawing/2014/main" id="{E79E3BCA-8205-C907-093C-313C9BFA8F3A}"/>
                </a:ext>
              </a:extLst>
            </p:cNvPr>
            <p:cNvSpPr/>
            <p:nvPr/>
          </p:nvSpPr>
          <p:spPr>
            <a:xfrm>
              <a:off x="1006297" y="5862684"/>
              <a:ext cx="431103" cy="990569"/>
            </a:xfrm>
            <a:custGeom>
              <a:avLst/>
              <a:gdLst>
                <a:gd name="f0" fmla="val 180"/>
                <a:gd name="f1" fmla="val w"/>
                <a:gd name="f2" fmla="val h"/>
                <a:gd name="f3" fmla="val 0"/>
                <a:gd name="f4" fmla="val 90"/>
                <a:gd name="f5" fmla="val 207"/>
                <a:gd name="f6" fmla="val 6"/>
                <a:gd name="f7" fmla="val 15"/>
                <a:gd name="f8" fmla="val 4"/>
                <a:gd name="f9" fmla="val 10"/>
                <a:gd name="f10" fmla="val 2"/>
                <a:gd name="f11" fmla="val 5"/>
                <a:gd name="f12" fmla="val 9"/>
                <a:gd name="f13" fmla="val 19"/>
                <a:gd name="f14" fmla="val 1"/>
                <a:gd name="f15" fmla="val 29"/>
                <a:gd name="f16" fmla="val 14"/>
                <a:gd name="f17" fmla="val 62"/>
                <a:gd name="f18" fmla="val 27"/>
                <a:gd name="f19" fmla="val 95"/>
                <a:gd name="f20" fmla="val 42"/>
                <a:gd name="f21" fmla="val 127"/>
                <a:gd name="f22" fmla="val 54"/>
                <a:gd name="f23" fmla="val 154"/>
                <a:gd name="f24" fmla="val 67"/>
                <a:gd name="f25" fmla="val 181"/>
                <a:gd name="f26" fmla="val 80"/>
                <a:gd name="f27" fmla="val 76"/>
                <a:gd name="f28" fmla="val 63"/>
                <a:gd name="f29" fmla="val 152"/>
                <a:gd name="f30" fmla="val 50"/>
                <a:gd name="f31" fmla="val 123"/>
                <a:gd name="f32" fmla="val 34"/>
                <a:gd name="f33" fmla="val 88"/>
                <a:gd name="f34" fmla="val 20"/>
                <a:gd name="f35" fmla="val 51"/>
                <a:gd name="f36" fmla="*/ f1 1 90"/>
                <a:gd name="f37" fmla="*/ f2 1 207"/>
                <a:gd name="f38" fmla="+- f5 0 f3"/>
                <a:gd name="f39" fmla="+- f4 0 f3"/>
                <a:gd name="f40" fmla="*/ f39 1 90"/>
                <a:gd name="f41" fmla="*/ f38 1 207"/>
                <a:gd name="f42" fmla="*/ 0 1 f40"/>
                <a:gd name="f43" fmla="*/ f4 1 f40"/>
                <a:gd name="f44" fmla="*/ 0 1 f41"/>
                <a:gd name="f45" fmla="*/ f5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90" h="207">
                  <a:moveTo>
                    <a:pt x="f6" y="f7"/>
                  </a:moveTo>
                  <a:cubicBezTo>
                    <a:pt x="f8" y="f9"/>
                    <a:pt x="f10" y="f11"/>
                    <a:pt x="f3" y="f3"/>
                  </a:cubicBezTo>
                  <a:cubicBezTo>
                    <a:pt x="f3" y="f12"/>
                    <a:pt x="f3" y="f13"/>
                    <a:pt x="f14" y="f15"/>
                  </a:cubicBezTo>
                  <a:cubicBezTo>
                    <a:pt x="f16" y="f17"/>
                    <a:pt x="f18" y="f19"/>
                    <a:pt x="f20" y="f21"/>
                  </a:cubicBezTo>
                  <a:cubicBezTo>
                    <a:pt x="f22" y="f23"/>
                    <a:pt x="f24" y="f25"/>
                    <a:pt x="f26" y="f5"/>
                  </a:cubicBezTo>
                  <a:cubicBezTo>
                    <a:pt x="f4" y="f5"/>
                    <a:pt x="f4" y="f5"/>
                    <a:pt x="f4" y="f5"/>
                  </a:cubicBezTo>
                  <a:cubicBezTo>
                    <a:pt x="f27" y="f0"/>
                    <a:pt x="f28" y="f29"/>
                    <a:pt x="f30" y="f31"/>
                  </a:cubicBezTo>
                  <a:cubicBezTo>
                    <a:pt x="f32" y="f33"/>
                    <a:pt x="f34" y="f35"/>
                    <a:pt x="f6" y="f7"/>
                  </a:cubicBezTo>
                  <a:close/>
                </a:path>
              </a:pathLst>
            </a:custGeom>
            <a:solidFill>
              <a:srgbClr val="373545"/>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9" name="Freeform 30">
              <a:extLst>
                <a:ext uri="{FF2B5EF4-FFF2-40B4-BE49-F238E27FC236}">
                  <a16:creationId xmlns:a16="http://schemas.microsoft.com/office/drawing/2014/main" id="{C015351D-6120-75DB-53C0-60F38857EAF1}"/>
                </a:ext>
              </a:extLst>
            </p:cNvPr>
            <p:cNvSpPr/>
            <p:nvPr/>
          </p:nvSpPr>
          <p:spPr>
            <a:xfrm>
              <a:off x="521546" y="4364376"/>
              <a:ext cx="551803" cy="2235964"/>
            </a:xfrm>
            <a:custGeom>
              <a:avLst/>
              <a:gdLst>
                <a:gd name="f0" fmla="val w"/>
                <a:gd name="f1" fmla="val h"/>
                <a:gd name="f2" fmla="val 0"/>
                <a:gd name="f3" fmla="val 115"/>
                <a:gd name="f4" fmla="val 467"/>
                <a:gd name="f5" fmla="val 101"/>
                <a:gd name="f6" fmla="val 409"/>
                <a:gd name="f7" fmla="val 93"/>
                <a:gd name="f8" fmla="val 388"/>
                <a:gd name="f9" fmla="val 85"/>
                <a:gd name="f10" fmla="val 366"/>
                <a:gd name="f11" fmla="val 78"/>
                <a:gd name="f12" fmla="val 344"/>
                <a:gd name="f13" fmla="val 57"/>
                <a:gd name="f14" fmla="val 281"/>
                <a:gd name="f15" fmla="val 41"/>
                <a:gd name="f16" fmla="val 216"/>
                <a:gd name="f17" fmla="val 29"/>
                <a:gd name="f18" fmla="val 151"/>
                <a:gd name="f19" fmla="val 22"/>
                <a:gd name="f20" fmla="val 119"/>
                <a:gd name="f21" fmla="val 17"/>
                <a:gd name="f22" fmla="val 86"/>
                <a:gd name="f23" fmla="val 13"/>
                <a:gd name="f24" fmla="val 53"/>
                <a:gd name="f25" fmla="val 9"/>
                <a:gd name="f26" fmla="val 35"/>
                <a:gd name="f27" fmla="val 4"/>
                <a:gd name="f28" fmla="val 18"/>
                <a:gd name="f29" fmla="val 5"/>
                <a:gd name="f30" fmla="val 51"/>
                <a:gd name="f31" fmla="val 12"/>
                <a:gd name="f32" fmla="val 102"/>
                <a:gd name="f33" fmla="val 21"/>
                <a:gd name="f34" fmla="val 152"/>
                <a:gd name="f35" fmla="val 33"/>
                <a:gd name="f36" fmla="val 218"/>
                <a:gd name="f37" fmla="val 49"/>
                <a:gd name="f38" fmla="val 283"/>
                <a:gd name="f39" fmla="val 69"/>
                <a:gd name="f40" fmla="val 347"/>
                <a:gd name="f41" fmla="val 79"/>
                <a:gd name="f42" fmla="val 378"/>
                <a:gd name="f43" fmla="val 90"/>
                <a:gd name="f44" fmla="val 410"/>
                <a:gd name="f45" fmla="val 103"/>
                <a:gd name="f46" fmla="val 441"/>
                <a:gd name="f47" fmla="val 107"/>
                <a:gd name="f48" fmla="val 449"/>
                <a:gd name="f49" fmla="val 111"/>
                <a:gd name="f50" fmla="val 458"/>
                <a:gd name="f51" fmla="val 114"/>
                <a:gd name="f52" fmla="val 464"/>
                <a:gd name="f53" fmla="val 113"/>
                <a:gd name="f54" fmla="val 461"/>
                <a:gd name="f55" fmla="val 112"/>
                <a:gd name="f56" fmla="val 108"/>
                <a:gd name="f57" fmla="val 442"/>
                <a:gd name="f58" fmla="val 104"/>
                <a:gd name="f59" fmla="val 425"/>
                <a:gd name="f60" fmla="*/ f0 1 115"/>
                <a:gd name="f61" fmla="*/ f1 1 467"/>
                <a:gd name="f62" fmla="+- f4 0 f2"/>
                <a:gd name="f63" fmla="+- f3 0 f2"/>
                <a:gd name="f64" fmla="*/ f63 1 115"/>
                <a:gd name="f65" fmla="*/ f62 1 467"/>
                <a:gd name="f66" fmla="*/ 0 1 f64"/>
                <a:gd name="f67" fmla="*/ f3 1 f64"/>
                <a:gd name="f68" fmla="*/ 0 1 f65"/>
                <a:gd name="f69" fmla="*/ f4 1 f65"/>
                <a:gd name="f70" fmla="*/ f66 f60 1"/>
                <a:gd name="f71" fmla="*/ f67 f60 1"/>
                <a:gd name="f72" fmla="*/ f69 f61 1"/>
                <a:gd name="f73" fmla="*/ f68 f61 1"/>
              </a:gdLst>
              <a:ahLst/>
              <a:cxnLst>
                <a:cxn ang="3cd4">
                  <a:pos x="hc" y="t"/>
                </a:cxn>
                <a:cxn ang="0">
                  <a:pos x="r" y="vc"/>
                </a:cxn>
                <a:cxn ang="cd4">
                  <a:pos x="hc" y="b"/>
                </a:cxn>
                <a:cxn ang="cd2">
                  <a:pos x="l" y="vc"/>
                </a:cxn>
              </a:cxnLst>
              <a:rect l="f70" t="f73" r="f71" b="f72"/>
              <a:pathLst>
                <a:path w="115" h="467">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9" y="f30"/>
                    <a:pt x="f31" y="f32"/>
                    <a:pt x="f33" y="f34"/>
                  </a:cubicBezTo>
                  <a:cubicBezTo>
                    <a:pt x="f35" y="f36"/>
                    <a:pt x="f37" y="f38"/>
                    <a:pt x="f39" y="f40"/>
                  </a:cubicBezTo>
                  <a:cubicBezTo>
                    <a:pt x="f41" y="f42"/>
                    <a:pt x="f43" y="f44"/>
                    <a:pt x="f45" y="f46"/>
                  </a:cubicBezTo>
                  <a:cubicBezTo>
                    <a:pt x="f47" y="f48"/>
                    <a:pt x="f49" y="f50"/>
                    <a:pt x="f3" y="f4"/>
                  </a:cubicBezTo>
                  <a:cubicBezTo>
                    <a:pt x="f51" y="f52"/>
                    <a:pt x="f53" y="f54"/>
                    <a:pt x="f55" y="f50"/>
                  </a:cubicBezTo>
                  <a:cubicBezTo>
                    <a:pt x="f56" y="f57"/>
                    <a:pt x="f58" y="f59"/>
                    <a:pt x="f5" y="f6"/>
                  </a:cubicBezTo>
                  <a:close/>
                </a:path>
              </a:pathLst>
            </a:custGeom>
            <a:solidFill>
              <a:srgbClr val="373545"/>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0" name="Freeform 31">
              <a:extLst>
                <a:ext uri="{FF2B5EF4-FFF2-40B4-BE49-F238E27FC236}">
                  <a16:creationId xmlns:a16="http://schemas.microsoft.com/office/drawing/2014/main" id="{B033A0C7-CB84-D27C-CB8D-FE784EFBB9BC}"/>
                </a:ext>
              </a:extLst>
            </p:cNvPr>
            <p:cNvSpPr/>
            <p:nvPr/>
          </p:nvSpPr>
          <p:spPr>
            <a:xfrm>
              <a:off x="467898" y="1289203"/>
              <a:ext cx="174357" cy="3027267"/>
            </a:xfrm>
            <a:custGeom>
              <a:avLst/>
              <a:gdLst>
                <a:gd name="f0" fmla="val w"/>
                <a:gd name="f1" fmla="val h"/>
                <a:gd name="f2" fmla="val 0"/>
                <a:gd name="f3" fmla="val 36"/>
                <a:gd name="f4" fmla="val 633"/>
                <a:gd name="f5" fmla="val 17"/>
                <a:gd name="f6" fmla="val 15"/>
                <a:gd name="f7" fmla="val 621"/>
                <a:gd name="f8" fmla="val 14"/>
                <a:gd name="f9" fmla="val 609"/>
                <a:gd name="f10" fmla="val 13"/>
                <a:gd name="f11" fmla="val 597"/>
                <a:gd name="f12" fmla="val 8"/>
                <a:gd name="f13" fmla="val 530"/>
                <a:gd name="f14" fmla="val 5"/>
                <a:gd name="f15" fmla="val 464"/>
                <a:gd name="f16" fmla="val 398"/>
                <a:gd name="f17" fmla="val 331"/>
                <a:gd name="f18" fmla="val 265"/>
                <a:gd name="f19" fmla="val 198"/>
                <a:gd name="f20" fmla="val 165"/>
                <a:gd name="f21" fmla="val 18"/>
                <a:gd name="f22" fmla="val 132"/>
                <a:gd name="f23" fmla="val 22"/>
                <a:gd name="f24" fmla="val 99"/>
                <a:gd name="f25" fmla="val 26"/>
                <a:gd name="f26" fmla="val 66"/>
                <a:gd name="f27" fmla="val 30"/>
                <a:gd name="f28" fmla="val 33"/>
                <a:gd name="f29" fmla="val 35"/>
                <a:gd name="f30" fmla="val 29"/>
                <a:gd name="f31" fmla="val 24"/>
                <a:gd name="f32" fmla="val 20"/>
                <a:gd name="f33" fmla="val 16"/>
                <a:gd name="f34" fmla="val 10"/>
                <a:gd name="f35" fmla="val 4"/>
                <a:gd name="f36" fmla="val 264"/>
                <a:gd name="f37" fmla="val 1"/>
                <a:gd name="f38" fmla="val 461"/>
                <a:gd name="f39" fmla="val 2"/>
                <a:gd name="f40" fmla="val 525"/>
                <a:gd name="f41" fmla="val 7"/>
                <a:gd name="f42" fmla="val 589"/>
                <a:gd name="f43" fmla="val 603"/>
                <a:gd name="f44" fmla="val 618"/>
                <a:gd name="f45" fmla="val 632"/>
                <a:gd name="f46" fmla="*/ f0 1 36"/>
                <a:gd name="f47" fmla="*/ f1 1 633"/>
                <a:gd name="f48" fmla="+- f4 0 f2"/>
                <a:gd name="f49" fmla="+- f3 0 f2"/>
                <a:gd name="f50" fmla="*/ f49 1 36"/>
                <a:gd name="f51" fmla="*/ f48 1 633"/>
                <a:gd name="f52" fmla="*/ 0 1 f50"/>
                <a:gd name="f53" fmla="*/ f3 1 f50"/>
                <a:gd name="f54" fmla="*/ 0 1 f51"/>
                <a:gd name="f55" fmla="*/ f4 1 f51"/>
                <a:gd name="f56" fmla="*/ f52 f46 1"/>
                <a:gd name="f57" fmla="*/ f53 f46 1"/>
                <a:gd name="f58" fmla="*/ f55 f47 1"/>
                <a:gd name="f59" fmla="*/ f54 f47 1"/>
              </a:gdLst>
              <a:ahLst/>
              <a:cxnLst>
                <a:cxn ang="3cd4">
                  <a:pos x="hc" y="t"/>
                </a:cxn>
                <a:cxn ang="0">
                  <a:pos x="r" y="vc"/>
                </a:cxn>
                <a:cxn ang="cd4">
                  <a:pos x="hc" y="b"/>
                </a:cxn>
                <a:cxn ang="cd2">
                  <a:pos x="l" y="vc"/>
                </a:cxn>
              </a:cxnLst>
              <a:rect l="f56" t="f59" r="f57" b="f58"/>
              <a:pathLst>
                <a:path w="36" h="633">
                  <a:moveTo>
                    <a:pt x="f5" y="f4"/>
                  </a:moveTo>
                  <a:cubicBezTo>
                    <a:pt x="f6" y="f7"/>
                    <a:pt x="f8" y="f9"/>
                    <a:pt x="f10" y="f11"/>
                  </a:cubicBezTo>
                  <a:cubicBezTo>
                    <a:pt x="f12" y="f13"/>
                    <a:pt x="f14" y="f15"/>
                    <a:pt x="f14" y="f16"/>
                  </a:cubicBezTo>
                  <a:cubicBezTo>
                    <a:pt x="f14" y="f17"/>
                    <a:pt x="f12" y="f18"/>
                    <a:pt x="f10" y="f19"/>
                  </a:cubicBezTo>
                  <a:cubicBezTo>
                    <a:pt x="f6" y="f20"/>
                    <a:pt x="f21" y="f22"/>
                    <a:pt x="f23" y="f24"/>
                  </a:cubicBezTo>
                  <a:cubicBezTo>
                    <a:pt x="f25" y="f26"/>
                    <a:pt x="f27" y="f28"/>
                    <a:pt x="f3" y="f2"/>
                  </a:cubicBezTo>
                  <a:cubicBezTo>
                    <a:pt x="f29" y="f2"/>
                    <a:pt x="f29" y="f2"/>
                    <a:pt x="f29" y="f2"/>
                  </a:cubicBezTo>
                  <a:cubicBezTo>
                    <a:pt x="f30" y="f28"/>
                    <a:pt x="f31" y="f26"/>
                    <a:pt x="f32" y="f24"/>
                  </a:cubicBezTo>
                  <a:cubicBezTo>
                    <a:pt x="f33" y="f22"/>
                    <a:pt x="f10" y="f20"/>
                    <a:pt x="f34" y="f19"/>
                  </a:cubicBezTo>
                  <a:cubicBezTo>
                    <a:pt x="f35" y="f36"/>
                    <a:pt x="f37" y="f17"/>
                    <a:pt x="f37" y="f16"/>
                  </a:cubicBezTo>
                  <a:cubicBezTo>
                    <a:pt x="f2" y="f38"/>
                    <a:pt x="f39" y="f40"/>
                    <a:pt x="f41" y="f42"/>
                  </a:cubicBezTo>
                  <a:cubicBezTo>
                    <a:pt x="f34" y="f43"/>
                    <a:pt x="f10" y="f44"/>
                    <a:pt x="f33" y="f45"/>
                  </a:cubicBezTo>
                  <a:cubicBezTo>
                    <a:pt x="f33" y="f45"/>
                    <a:pt x="f5" y="f4"/>
                    <a:pt x="f5" y="f4"/>
                  </a:cubicBezTo>
                  <a:close/>
                </a:path>
              </a:pathLst>
            </a:custGeom>
            <a:solidFill>
              <a:srgbClr val="373545"/>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1" name="Freeform 32">
              <a:extLst>
                <a:ext uri="{FF2B5EF4-FFF2-40B4-BE49-F238E27FC236}">
                  <a16:creationId xmlns:a16="http://schemas.microsoft.com/office/drawing/2014/main" id="{4C9E6FC6-0404-245C-1237-C5769B4B88B2}"/>
                </a:ext>
              </a:extLst>
            </p:cNvPr>
            <p:cNvSpPr/>
            <p:nvPr/>
          </p:nvSpPr>
          <p:spPr>
            <a:xfrm>
              <a:off x="1111672" y="6571600"/>
              <a:ext cx="134124" cy="281653"/>
            </a:xfrm>
            <a:custGeom>
              <a:avLst/>
              <a:gdLst>
                <a:gd name="f0" fmla="val w"/>
                <a:gd name="f1" fmla="val h"/>
                <a:gd name="f2" fmla="val 0"/>
                <a:gd name="f3" fmla="val 28"/>
                <a:gd name="f4" fmla="val 59"/>
                <a:gd name="f5" fmla="val 22"/>
                <a:gd name="f6" fmla="val 18"/>
                <a:gd name="f7" fmla="val 40"/>
                <a:gd name="f8" fmla="val 9"/>
                <a:gd name="f9" fmla="val 20"/>
                <a:gd name="f10" fmla="val 6"/>
                <a:gd name="f11" fmla="val 13"/>
                <a:gd name="f12" fmla="*/ f0 1 28"/>
                <a:gd name="f13" fmla="*/ f1 1 59"/>
                <a:gd name="f14" fmla="+- f4 0 f2"/>
                <a:gd name="f15" fmla="+- f3 0 f2"/>
                <a:gd name="f16" fmla="*/ f15 1 28"/>
                <a:gd name="f17" fmla="*/ f14 1 5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8" h="59">
                  <a:moveTo>
                    <a:pt x="f5" y="f4"/>
                  </a:moveTo>
                  <a:cubicBezTo>
                    <a:pt x="f3" y="f4"/>
                    <a:pt x="f3" y="f4"/>
                    <a:pt x="f3" y="f4"/>
                  </a:cubicBezTo>
                  <a:cubicBezTo>
                    <a:pt x="f6" y="f7"/>
                    <a:pt x="f8" y="f9"/>
                    <a:pt x="f2" y="f2"/>
                  </a:cubicBezTo>
                  <a:cubicBezTo>
                    <a:pt x="f10" y="f9"/>
                    <a:pt x="f11" y="f7"/>
                    <a:pt x="f5" y="f4"/>
                  </a:cubicBezTo>
                  <a:close/>
                </a:path>
              </a:pathLst>
            </a:custGeom>
            <a:solidFill>
              <a:srgbClr val="373545"/>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2" name="Freeform 33">
              <a:extLst>
                <a:ext uri="{FF2B5EF4-FFF2-40B4-BE49-F238E27FC236}">
                  <a16:creationId xmlns:a16="http://schemas.microsoft.com/office/drawing/2014/main" id="{C0BD3925-CA08-08DF-B36B-D5A8506AAE3C}"/>
                </a:ext>
              </a:extLst>
            </p:cNvPr>
            <p:cNvSpPr/>
            <p:nvPr/>
          </p:nvSpPr>
          <p:spPr>
            <a:xfrm>
              <a:off x="502389" y="4107631"/>
              <a:ext cx="82387" cy="511570"/>
            </a:xfrm>
            <a:custGeom>
              <a:avLst/>
              <a:gdLst>
                <a:gd name="f0" fmla="val w"/>
                <a:gd name="f1" fmla="val h"/>
                <a:gd name="f2" fmla="val 0"/>
                <a:gd name="f3" fmla="val 17"/>
                <a:gd name="f4" fmla="val 107"/>
                <a:gd name="f5" fmla="val 4"/>
                <a:gd name="f6" fmla="val 54"/>
                <a:gd name="f7" fmla="val 8"/>
                <a:gd name="f8" fmla="val 72"/>
                <a:gd name="f9" fmla="val 13"/>
                <a:gd name="f10" fmla="val 89"/>
                <a:gd name="f11" fmla="val 14"/>
                <a:gd name="f12" fmla="val 86"/>
                <a:gd name="f13" fmla="val 12"/>
                <a:gd name="f14" fmla="val 65"/>
                <a:gd name="f15" fmla="val 10"/>
                <a:gd name="f16" fmla="val 44"/>
                <a:gd name="f17" fmla="val 9"/>
                <a:gd name="f18" fmla="val 43"/>
                <a:gd name="f19" fmla="val 6"/>
                <a:gd name="f20" fmla="val 29"/>
                <a:gd name="f21" fmla="val 3"/>
                <a:gd name="f22" fmla="val 2"/>
                <a:gd name="f23" fmla="val 5"/>
                <a:gd name="f24" fmla="val 1"/>
                <a:gd name="f25" fmla="val 23"/>
                <a:gd name="f26" fmla="val 39"/>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5" y="f6"/>
                  </a:moveTo>
                  <a:cubicBezTo>
                    <a:pt x="f7" y="f8"/>
                    <a:pt x="f9" y="f10"/>
                    <a:pt x="f3" y="f4"/>
                  </a:cubicBezTo>
                  <a:cubicBezTo>
                    <a:pt x="f11" y="f12"/>
                    <a:pt x="f13" y="f14"/>
                    <a:pt x="f15" y="f16"/>
                  </a:cubicBezTo>
                  <a:cubicBezTo>
                    <a:pt x="f15" y="f16"/>
                    <a:pt x="f17" y="f18"/>
                    <a:pt x="f17" y="f18"/>
                  </a:cubicBezTo>
                  <a:cubicBezTo>
                    <a:pt x="f19" y="f20"/>
                    <a:pt x="f21" y="f11"/>
                    <a:pt x="f2" y="f2"/>
                  </a:cubicBezTo>
                  <a:cubicBezTo>
                    <a:pt x="f2" y="f22"/>
                    <a:pt x="f2" y="f23"/>
                    <a:pt x="f2" y="f7"/>
                  </a:cubicBezTo>
                  <a:cubicBezTo>
                    <a:pt x="f24" y="f25"/>
                    <a:pt x="f21" y="f26"/>
                    <a:pt x="f5" y="f6"/>
                  </a:cubicBezTo>
                  <a:close/>
                </a:path>
              </a:pathLst>
            </a:custGeom>
            <a:solidFill>
              <a:srgbClr val="373545"/>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3" name="Freeform 34">
              <a:extLst>
                <a:ext uri="{FF2B5EF4-FFF2-40B4-BE49-F238E27FC236}">
                  <a16:creationId xmlns:a16="http://schemas.microsoft.com/office/drawing/2014/main" id="{1B85830B-0EC4-8AA8-673F-4001924FB639}"/>
                </a:ext>
              </a:extLst>
            </p:cNvPr>
            <p:cNvSpPr/>
            <p:nvPr/>
          </p:nvSpPr>
          <p:spPr>
            <a:xfrm>
              <a:off x="973726" y="3145801"/>
              <a:ext cx="1410169" cy="2716883"/>
            </a:xfrm>
            <a:custGeom>
              <a:avLst/>
              <a:gdLst>
                <a:gd name="f0" fmla="val w"/>
                <a:gd name="f1" fmla="val h"/>
                <a:gd name="f2" fmla="val 0"/>
                <a:gd name="f3" fmla="val 294"/>
                <a:gd name="f4" fmla="val 568"/>
                <a:gd name="f5" fmla="val 8"/>
                <a:gd name="f6" fmla="val 553"/>
                <a:gd name="f7" fmla="val 9"/>
                <a:gd name="f8" fmla="val 501"/>
                <a:gd name="f9" fmla="val 19"/>
                <a:gd name="f10" fmla="val 448"/>
                <a:gd name="f11" fmla="val 35"/>
                <a:gd name="f12" fmla="val 397"/>
                <a:gd name="f13" fmla="val 51"/>
                <a:gd name="f14" fmla="val 347"/>
                <a:gd name="f15" fmla="val 73"/>
                <a:gd name="f16" fmla="val 298"/>
                <a:gd name="f17" fmla="val 99"/>
                <a:gd name="f18" fmla="val 252"/>
                <a:gd name="f19" fmla="val 124"/>
                <a:gd name="f20" fmla="val 205"/>
                <a:gd name="f21" fmla="val 154"/>
                <a:gd name="f22" fmla="val 161"/>
                <a:gd name="f23" fmla="val 187"/>
                <a:gd name="f24" fmla="val 119"/>
                <a:gd name="f25" fmla="val 203"/>
                <a:gd name="f26" fmla="val 98"/>
                <a:gd name="f27" fmla="val 220"/>
                <a:gd name="f28" fmla="val 77"/>
                <a:gd name="f29" fmla="val 238"/>
                <a:gd name="f30" fmla="val 58"/>
                <a:gd name="f31" fmla="val 247"/>
                <a:gd name="f32" fmla="val 48"/>
                <a:gd name="f33" fmla="val 256"/>
                <a:gd name="f34" fmla="val 38"/>
                <a:gd name="f35" fmla="val 265"/>
                <a:gd name="f36" fmla="val 28"/>
                <a:gd name="f37" fmla="val 274"/>
                <a:gd name="f38" fmla="val 284"/>
                <a:gd name="f39" fmla="val 293"/>
                <a:gd name="f40" fmla="val 283"/>
                <a:gd name="f41" fmla="val 273"/>
                <a:gd name="f42" fmla="val 18"/>
                <a:gd name="f43" fmla="val 264"/>
                <a:gd name="f44" fmla="val 27"/>
                <a:gd name="f45" fmla="val 255"/>
                <a:gd name="f46" fmla="val 37"/>
                <a:gd name="f47" fmla="val 246"/>
                <a:gd name="f48" fmla="val 47"/>
                <a:gd name="f49" fmla="val 237"/>
                <a:gd name="f50" fmla="val 56"/>
                <a:gd name="f51" fmla="val 218"/>
                <a:gd name="f52" fmla="val 76"/>
                <a:gd name="f53" fmla="val 201"/>
                <a:gd name="f54" fmla="val 96"/>
                <a:gd name="f55" fmla="val 185"/>
                <a:gd name="f56" fmla="val 117"/>
                <a:gd name="f57" fmla="val 151"/>
                <a:gd name="f58" fmla="val 159"/>
                <a:gd name="f59" fmla="val 121"/>
                <a:gd name="f60" fmla="val 95"/>
                <a:gd name="f61" fmla="val 249"/>
                <a:gd name="f62" fmla="val 68"/>
                <a:gd name="f63" fmla="val 296"/>
                <a:gd name="f64" fmla="val 46"/>
                <a:gd name="f65" fmla="val 345"/>
                <a:gd name="f66" fmla="val 30"/>
                <a:gd name="f67" fmla="val 396"/>
                <a:gd name="f68" fmla="val 13"/>
                <a:gd name="f69" fmla="val 445"/>
                <a:gd name="f70" fmla="val 3"/>
                <a:gd name="f71" fmla="val 497"/>
                <a:gd name="f72" fmla="val 549"/>
                <a:gd name="f73" fmla="val 555"/>
                <a:gd name="f74" fmla="val 5"/>
                <a:gd name="f75" fmla="val 561"/>
                <a:gd name="f76" fmla="val 7"/>
                <a:gd name="f77" fmla="val 563"/>
                <a:gd name="f78" fmla="val 558"/>
                <a:gd name="f79" fmla="*/ f0 1 294"/>
                <a:gd name="f80" fmla="*/ f1 1 568"/>
                <a:gd name="f81" fmla="+- f4 0 f2"/>
                <a:gd name="f82" fmla="+- f3 0 f2"/>
                <a:gd name="f83" fmla="*/ f82 1 294"/>
                <a:gd name="f84" fmla="*/ f81 1 568"/>
                <a:gd name="f85" fmla="*/ 0 1 f83"/>
                <a:gd name="f86" fmla="*/ f3 1 f83"/>
                <a:gd name="f87" fmla="*/ 0 1 f84"/>
                <a:gd name="f88" fmla="*/ f4 1 f84"/>
                <a:gd name="f89" fmla="*/ f85 f79 1"/>
                <a:gd name="f90" fmla="*/ f86 f79 1"/>
                <a:gd name="f91" fmla="*/ f88 f80 1"/>
                <a:gd name="f92" fmla="*/ f87 f80 1"/>
              </a:gdLst>
              <a:ahLst/>
              <a:cxnLst>
                <a:cxn ang="3cd4">
                  <a:pos x="hc" y="t"/>
                </a:cxn>
                <a:cxn ang="0">
                  <a:pos x="r" y="vc"/>
                </a:cxn>
                <a:cxn ang="cd4">
                  <a:pos x="hc" y="b"/>
                </a:cxn>
                <a:cxn ang="cd2">
                  <a:pos x="l" y="vc"/>
                </a:cxn>
              </a:cxnLst>
              <a:rect l="f89" t="f92" r="f90" b="f91"/>
              <a:pathLst>
                <a:path w="294" h="56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9"/>
                    <a:pt x="f38" y="f7"/>
                    <a:pt x="f3" y="f2"/>
                  </a:cubicBezTo>
                  <a:cubicBezTo>
                    <a:pt x="f39" y="f2"/>
                    <a:pt x="f39" y="f2"/>
                    <a:pt x="f39" y="f2"/>
                  </a:cubicBezTo>
                  <a:cubicBezTo>
                    <a:pt x="f40" y="f7"/>
                    <a:pt x="f41" y="f42"/>
                    <a:pt x="f43" y="f44"/>
                  </a:cubicBezTo>
                  <a:cubicBezTo>
                    <a:pt x="f45" y="f46"/>
                    <a:pt x="f47" y="f48"/>
                    <a:pt x="f49" y="f50"/>
                  </a:cubicBezTo>
                  <a:cubicBezTo>
                    <a:pt x="f51" y="f52"/>
                    <a:pt x="f53" y="f54"/>
                    <a:pt x="f55" y="f56"/>
                  </a:cubicBezTo>
                  <a:cubicBezTo>
                    <a:pt x="f57" y="f58"/>
                    <a:pt x="f59" y="f25"/>
                    <a:pt x="f60" y="f61"/>
                  </a:cubicBezTo>
                  <a:cubicBezTo>
                    <a:pt x="f62" y="f63"/>
                    <a:pt x="f64" y="f65"/>
                    <a:pt x="f66" y="f67"/>
                  </a:cubicBezTo>
                  <a:cubicBezTo>
                    <a:pt x="f68" y="f69"/>
                    <a:pt x="f70" y="f71"/>
                    <a:pt x="f2" y="f72"/>
                  </a:cubicBezTo>
                  <a:cubicBezTo>
                    <a:pt x="f70" y="f73"/>
                    <a:pt x="f74" y="f75"/>
                    <a:pt x="f76" y="f4"/>
                  </a:cubicBezTo>
                  <a:cubicBezTo>
                    <a:pt x="f76" y="f77"/>
                    <a:pt x="f76" y="f78"/>
                    <a:pt x="f5" y="f6"/>
                  </a:cubicBezTo>
                  <a:close/>
                </a:path>
              </a:pathLst>
            </a:custGeom>
            <a:solidFill>
              <a:srgbClr val="373545"/>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4" name="Freeform 35">
              <a:extLst>
                <a:ext uri="{FF2B5EF4-FFF2-40B4-BE49-F238E27FC236}">
                  <a16:creationId xmlns:a16="http://schemas.microsoft.com/office/drawing/2014/main" id="{77DDE57E-F5BB-7220-D8DE-BCFD7A68B766}"/>
                </a:ext>
              </a:extLst>
            </p:cNvPr>
            <p:cNvSpPr/>
            <p:nvPr/>
          </p:nvSpPr>
          <p:spPr>
            <a:xfrm>
              <a:off x="1073350" y="6600340"/>
              <a:ext cx="120709" cy="252913"/>
            </a:xfrm>
            <a:custGeom>
              <a:avLst/>
              <a:gdLst>
                <a:gd name="f0" fmla="val w"/>
                <a:gd name="f1" fmla="val h"/>
                <a:gd name="f2" fmla="val 0"/>
                <a:gd name="f3" fmla="val 25"/>
                <a:gd name="f4" fmla="val 53"/>
                <a:gd name="f5" fmla="val 5"/>
                <a:gd name="f6" fmla="val 18"/>
                <a:gd name="f7" fmla="val 12"/>
                <a:gd name="f8" fmla="val 36"/>
                <a:gd name="f9" fmla="val 19"/>
                <a:gd name="f10" fmla="val 16"/>
                <a:gd name="f11" fmla="val 8"/>
                <a:gd name="f12" fmla="*/ f0 1 25"/>
                <a:gd name="f13" fmla="*/ f1 1 53"/>
                <a:gd name="f14" fmla="+- f4 0 f2"/>
                <a:gd name="f15" fmla="+- f3 0 f2"/>
                <a:gd name="f16" fmla="*/ f15 1 25"/>
                <a:gd name="f17" fmla="*/ f14 1 5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5" h="53">
                  <a:moveTo>
                    <a:pt x="f2" y="f2"/>
                  </a:moveTo>
                  <a:cubicBezTo>
                    <a:pt x="f5" y="f6"/>
                    <a:pt x="f7" y="f8"/>
                    <a:pt x="f9" y="f4"/>
                  </a:cubicBezTo>
                  <a:cubicBezTo>
                    <a:pt x="f3" y="f4"/>
                    <a:pt x="f3" y="f4"/>
                    <a:pt x="f3" y="f4"/>
                  </a:cubicBezTo>
                  <a:cubicBezTo>
                    <a:pt x="f10" y="f8"/>
                    <a:pt x="f11" y="f6"/>
                    <a:pt x="f2" y="f2"/>
                  </a:cubicBezTo>
                  <a:close/>
                </a:path>
              </a:pathLst>
            </a:custGeom>
            <a:solidFill>
              <a:srgbClr val="373545"/>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5" name="Freeform 36">
              <a:extLst>
                <a:ext uri="{FF2B5EF4-FFF2-40B4-BE49-F238E27FC236}">
                  <a16:creationId xmlns:a16="http://schemas.microsoft.com/office/drawing/2014/main" id="{6DABE0D4-CF59-0CDE-4BEB-5239B1FB4F74}"/>
                </a:ext>
              </a:extLst>
            </p:cNvPr>
            <p:cNvSpPr/>
            <p:nvPr/>
          </p:nvSpPr>
          <p:spPr>
            <a:xfrm>
              <a:off x="973726" y="5897166"/>
              <a:ext cx="137955" cy="674434"/>
            </a:xfrm>
            <a:custGeom>
              <a:avLst/>
              <a:gdLst>
                <a:gd name="f0" fmla="val w"/>
                <a:gd name="f1" fmla="val h"/>
                <a:gd name="f2" fmla="val 0"/>
                <a:gd name="f3" fmla="val 29"/>
                <a:gd name="f4" fmla="val 141"/>
                <a:gd name="f5" fmla="val 30"/>
                <a:gd name="f6" fmla="val 2"/>
                <a:gd name="f7" fmla="val 60"/>
                <a:gd name="f8" fmla="val 7"/>
                <a:gd name="f9" fmla="val 89"/>
                <a:gd name="f10" fmla="val 11"/>
                <a:gd name="f11" fmla="val 98"/>
                <a:gd name="f12" fmla="val 14"/>
                <a:gd name="f13" fmla="val 108"/>
                <a:gd name="f14" fmla="val 18"/>
                <a:gd name="f15" fmla="val 117"/>
                <a:gd name="f16" fmla="val 22"/>
                <a:gd name="f17" fmla="val 125"/>
                <a:gd name="f18" fmla="val 25"/>
                <a:gd name="f19" fmla="val 133"/>
                <a:gd name="f20" fmla="val 28"/>
                <a:gd name="f21" fmla="val 139"/>
                <a:gd name="f22" fmla="val 137"/>
                <a:gd name="f23" fmla="val 27"/>
                <a:gd name="f24" fmla="val 135"/>
                <a:gd name="f25" fmla="val 16"/>
                <a:gd name="f26" fmla="val 10"/>
                <a:gd name="f27" fmla="val 8"/>
                <a:gd name="f28" fmla="val 5"/>
                <a:gd name="f29" fmla="val 15"/>
                <a:gd name="f30" fmla="val 4"/>
                <a:gd name="f31" fmla="val 1"/>
                <a:gd name="f32" fmla="val 3"/>
                <a:gd name="f33" fmla="*/ f0 1 29"/>
                <a:gd name="f34" fmla="*/ f1 1 141"/>
                <a:gd name="f35" fmla="+- f4 0 f2"/>
                <a:gd name="f36" fmla="+- f3 0 f2"/>
                <a:gd name="f37" fmla="*/ f36 1 29"/>
                <a:gd name="f38" fmla="*/ f35 1 141"/>
                <a:gd name="f39" fmla="*/ 0 1 f37"/>
                <a:gd name="f40" fmla="*/ f3 1 f37"/>
                <a:gd name="f41" fmla="*/ 0 1 f38"/>
                <a:gd name="f42" fmla="*/ f4 1 f38"/>
                <a:gd name="f43" fmla="*/ f39 f33 1"/>
                <a:gd name="f44" fmla="*/ f40 f33 1"/>
                <a:gd name="f45" fmla="*/ f42 f34 1"/>
                <a:gd name="f46" fmla="*/ f41 f34 1"/>
              </a:gdLst>
              <a:ahLst/>
              <a:cxnLst>
                <a:cxn ang="3cd4">
                  <a:pos x="hc" y="t"/>
                </a:cxn>
                <a:cxn ang="0">
                  <a:pos x="r" y="vc"/>
                </a:cxn>
                <a:cxn ang="cd4">
                  <a:pos x="hc" y="b"/>
                </a:cxn>
                <a:cxn ang="cd2">
                  <a:pos x="l" y="vc"/>
                </a:cxn>
              </a:cxnLst>
              <a:rect l="f43" t="f46" r="f44" b="f45"/>
              <a:pathLst>
                <a:path w="29" h="141">
                  <a:moveTo>
                    <a:pt x="f2" y="f2"/>
                  </a:moveTo>
                  <a:cubicBezTo>
                    <a:pt x="f2" y="f5"/>
                    <a:pt x="f6" y="f7"/>
                    <a:pt x="f8" y="f9"/>
                  </a:cubicBezTo>
                  <a:cubicBezTo>
                    <a:pt x="f10" y="f11"/>
                    <a:pt x="f12" y="f13"/>
                    <a:pt x="f14" y="f15"/>
                  </a:cubicBezTo>
                  <a:cubicBezTo>
                    <a:pt x="f16" y="f17"/>
                    <a:pt x="f18" y="f19"/>
                    <a:pt x="f3" y="f4"/>
                  </a:cubicBezTo>
                  <a:cubicBezTo>
                    <a:pt x="f20" y="f21"/>
                    <a:pt x="f20" y="f22"/>
                    <a:pt x="f23" y="f24"/>
                  </a:cubicBezTo>
                  <a:cubicBezTo>
                    <a:pt x="f25" y="f11"/>
                    <a:pt x="f26" y="f7"/>
                    <a:pt x="f27" y="f16"/>
                  </a:cubicBezTo>
                  <a:cubicBezTo>
                    <a:pt x="f8" y="f14"/>
                    <a:pt x="f28" y="f29"/>
                    <a:pt x="f30" y="f10"/>
                  </a:cubicBezTo>
                  <a:cubicBezTo>
                    <a:pt x="f6" y="f8"/>
                    <a:pt x="f31" y="f32"/>
                    <a:pt x="f2" y="f2"/>
                  </a:cubicBezTo>
                  <a:close/>
                </a:path>
              </a:pathLst>
            </a:custGeom>
            <a:solidFill>
              <a:srgbClr val="373545"/>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6" name="Freeform 37">
              <a:extLst>
                <a:ext uri="{FF2B5EF4-FFF2-40B4-BE49-F238E27FC236}">
                  <a16:creationId xmlns:a16="http://schemas.microsoft.com/office/drawing/2014/main" id="{F74F12A4-DA6C-380E-37D4-44234DD456DE}"/>
                </a:ext>
              </a:extLst>
            </p:cNvPr>
            <p:cNvSpPr/>
            <p:nvPr/>
          </p:nvSpPr>
          <p:spPr>
            <a:xfrm>
              <a:off x="973726" y="5772634"/>
              <a:ext cx="38322" cy="228005"/>
            </a:xfrm>
            <a:custGeom>
              <a:avLst/>
              <a:gdLst>
                <a:gd name="f0" fmla="val w"/>
                <a:gd name="f1" fmla="val h"/>
                <a:gd name="f2" fmla="val 0"/>
                <a:gd name="f3" fmla="val 8"/>
                <a:gd name="f4" fmla="val 48"/>
                <a:gd name="f5" fmla="val 26"/>
                <a:gd name="f6" fmla="val 1"/>
                <a:gd name="f7" fmla="val 29"/>
                <a:gd name="f8" fmla="val 2"/>
                <a:gd name="f9" fmla="val 33"/>
                <a:gd name="f10" fmla="val 4"/>
                <a:gd name="f11" fmla="val 37"/>
                <a:gd name="f12" fmla="val 5"/>
                <a:gd name="f13" fmla="val 41"/>
                <a:gd name="f14" fmla="val 7"/>
                <a:gd name="f15" fmla="val 44"/>
                <a:gd name="f16" fmla="val 38"/>
                <a:gd name="f17" fmla="val 28"/>
                <a:gd name="f18" fmla="val 19"/>
                <a:gd name="f19" fmla="val 12"/>
                <a:gd name="f20" fmla="val 3"/>
                <a:gd name="f21" fmla="val 6"/>
                <a:gd name="f22" fmla="val 11"/>
                <a:gd name="f23" fmla="*/ f0 1 8"/>
                <a:gd name="f24" fmla="*/ f1 1 48"/>
                <a:gd name="f25" fmla="+- f4 0 f2"/>
                <a:gd name="f26" fmla="+- f3 0 f2"/>
                <a:gd name="f27" fmla="*/ f26 1 8"/>
                <a:gd name="f28" fmla="*/ f25 1 48"/>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8" h="48">
                  <a:moveTo>
                    <a:pt x="f2" y="f5"/>
                  </a:moveTo>
                  <a:cubicBezTo>
                    <a:pt x="f6" y="f7"/>
                    <a:pt x="f8" y="f9"/>
                    <a:pt x="f10" y="f11"/>
                  </a:cubicBezTo>
                  <a:cubicBezTo>
                    <a:pt x="f12" y="f13"/>
                    <a:pt x="f14" y="f15"/>
                    <a:pt x="f3" y="f4"/>
                  </a:cubicBezTo>
                  <a:cubicBezTo>
                    <a:pt x="f14" y="f16"/>
                    <a:pt x="f14" y="f17"/>
                    <a:pt x="f14" y="f18"/>
                  </a:cubicBezTo>
                  <a:cubicBezTo>
                    <a:pt x="f12" y="f19"/>
                    <a:pt x="f20" y="f21"/>
                    <a:pt x="f2" y="f2"/>
                  </a:cubicBezTo>
                  <a:cubicBezTo>
                    <a:pt x="f2" y="f6"/>
                    <a:pt x="f2" y="f20"/>
                    <a:pt x="f2" y="f10"/>
                  </a:cubicBezTo>
                  <a:cubicBezTo>
                    <a:pt x="f2" y="f22"/>
                    <a:pt x="f2" y="f18"/>
                    <a:pt x="f2" y="f5"/>
                  </a:cubicBezTo>
                  <a:close/>
                </a:path>
              </a:pathLst>
            </a:custGeom>
            <a:solidFill>
              <a:srgbClr val="373545"/>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7" name="Freeform 38">
              <a:extLst>
                <a:ext uri="{FF2B5EF4-FFF2-40B4-BE49-F238E27FC236}">
                  <a16:creationId xmlns:a16="http://schemas.microsoft.com/office/drawing/2014/main" id="{3697A578-24A6-C331-485C-C0DDBD952A19}"/>
                </a:ext>
              </a:extLst>
            </p:cNvPr>
            <p:cNvSpPr/>
            <p:nvPr/>
          </p:nvSpPr>
          <p:spPr>
            <a:xfrm>
              <a:off x="1006297" y="6322518"/>
              <a:ext cx="210760" cy="530726"/>
            </a:xfrm>
            <a:custGeom>
              <a:avLst/>
              <a:gdLst>
                <a:gd name="f0" fmla="val w"/>
                <a:gd name="f1" fmla="val h"/>
                <a:gd name="f2" fmla="val 0"/>
                <a:gd name="f3" fmla="val 44"/>
                <a:gd name="f4" fmla="val 111"/>
                <a:gd name="f5" fmla="val 11"/>
                <a:gd name="f6" fmla="val 28"/>
                <a:gd name="f7" fmla="val 7"/>
                <a:gd name="f8" fmla="val 19"/>
                <a:gd name="f9" fmla="val 4"/>
                <a:gd name="f10" fmla="val 9"/>
                <a:gd name="f11" fmla="val 3"/>
                <a:gd name="f12" fmla="val 16"/>
                <a:gd name="f13" fmla="val 33"/>
                <a:gd name="f14" fmla="val 49"/>
                <a:gd name="f15" fmla="val 12"/>
                <a:gd name="f16" fmla="val 52"/>
                <a:gd name="f17" fmla="val 13"/>
                <a:gd name="f18" fmla="val 55"/>
                <a:gd name="f19" fmla="val 14"/>
                <a:gd name="f20" fmla="val 58"/>
                <a:gd name="f21" fmla="val 22"/>
                <a:gd name="f22" fmla="val 76"/>
                <a:gd name="f23" fmla="val 30"/>
                <a:gd name="f24" fmla="val 94"/>
                <a:gd name="f25" fmla="val 39"/>
                <a:gd name="f26" fmla="val 35"/>
                <a:gd name="f27" fmla="val 92"/>
                <a:gd name="f28" fmla="val 72"/>
                <a:gd name="f29" fmla="val 18"/>
                <a:gd name="f30" fmla="val 15"/>
                <a:gd name="f31" fmla="val 36"/>
                <a:gd name="f32" fmla="*/ f0 1 44"/>
                <a:gd name="f33" fmla="*/ f1 1 111"/>
                <a:gd name="f34" fmla="+- f4 0 f2"/>
                <a:gd name="f35" fmla="+- f3 0 f2"/>
                <a:gd name="f36" fmla="*/ f35 1 44"/>
                <a:gd name="f37" fmla="*/ f34 1 111"/>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44" h="111">
                  <a:moveTo>
                    <a:pt x="f5" y="f6"/>
                  </a:moveTo>
                  <a:cubicBezTo>
                    <a:pt x="f7" y="f8"/>
                    <a:pt x="f9" y="f10"/>
                    <a:pt x="f2" y="f2"/>
                  </a:cubicBezTo>
                  <a:cubicBezTo>
                    <a:pt x="f11" y="f12"/>
                    <a:pt x="f7" y="f13"/>
                    <a:pt x="f5" y="f14"/>
                  </a:cubicBezTo>
                  <a:cubicBezTo>
                    <a:pt x="f15" y="f16"/>
                    <a:pt x="f17" y="f18"/>
                    <a:pt x="f19" y="f20"/>
                  </a:cubicBezTo>
                  <a:cubicBezTo>
                    <a:pt x="f21" y="f22"/>
                    <a:pt x="f23" y="f24"/>
                    <a:pt x="f25" y="f4"/>
                  </a:cubicBezTo>
                  <a:cubicBezTo>
                    <a:pt x="f3" y="f4"/>
                    <a:pt x="f3" y="f4"/>
                    <a:pt x="f3" y="f4"/>
                  </a:cubicBezTo>
                  <a:cubicBezTo>
                    <a:pt x="f26" y="f27"/>
                    <a:pt x="f6" y="f28"/>
                    <a:pt x="f21" y="f16"/>
                  </a:cubicBezTo>
                  <a:cubicBezTo>
                    <a:pt x="f29" y="f3"/>
                    <a:pt x="f30" y="f31"/>
                    <a:pt x="f5" y="f6"/>
                  </a:cubicBezTo>
                  <a:close/>
                </a:path>
              </a:pathLst>
            </a:custGeom>
            <a:solidFill>
              <a:srgbClr val="373545"/>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grpSp>
      <p:sp>
        <p:nvSpPr>
          <p:cNvPr id="28" name="Rectangle 6">
            <a:extLst>
              <a:ext uri="{FF2B5EF4-FFF2-40B4-BE49-F238E27FC236}">
                <a16:creationId xmlns:a16="http://schemas.microsoft.com/office/drawing/2014/main" id="{26969FC6-1454-9059-BC09-CB9A0987EC7B}"/>
              </a:ext>
            </a:extLst>
          </p:cNvPr>
          <p:cNvSpPr/>
          <p:nvPr/>
        </p:nvSpPr>
        <p:spPr>
          <a:xfrm>
            <a:off x="0" y="0"/>
            <a:ext cx="182880" cy="6858000"/>
          </a:xfrm>
          <a:prstGeom prst="rect">
            <a:avLst/>
          </a:prstGeom>
          <a:solidFill>
            <a:srgbClr val="373545"/>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29" name="Title Placeholder 1">
            <a:extLst>
              <a:ext uri="{FF2B5EF4-FFF2-40B4-BE49-F238E27FC236}">
                <a16:creationId xmlns:a16="http://schemas.microsoft.com/office/drawing/2014/main" id="{4B8F9520-87D2-D18D-78BB-B93A52494E39}"/>
              </a:ext>
            </a:extLst>
          </p:cNvPr>
          <p:cNvSpPr txBox="1">
            <a:spLocks noGrp="1"/>
          </p:cNvSpPr>
          <p:nvPr>
            <p:ph type="title"/>
          </p:nvPr>
        </p:nvSpPr>
        <p:spPr>
          <a:xfrm>
            <a:off x="2592927" y="624105"/>
            <a:ext cx="8911687" cy="1280891"/>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0" name="Text Placeholder 2">
            <a:extLst>
              <a:ext uri="{FF2B5EF4-FFF2-40B4-BE49-F238E27FC236}">
                <a16:creationId xmlns:a16="http://schemas.microsoft.com/office/drawing/2014/main" id="{348AF265-0AB4-3ADA-9A8C-B837373FD15E}"/>
              </a:ext>
            </a:extLst>
          </p:cNvPr>
          <p:cNvSpPr txBox="1">
            <a:spLocks noGrp="1"/>
          </p:cNvSpPr>
          <p:nvPr>
            <p:ph type="body" idx="1"/>
          </p:nvPr>
        </p:nvSpPr>
        <p:spPr>
          <a:xfrm>
            <a:off x="2589215" y="2133596"/>
            <a:ext cx="8915400" cy="388620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Date Placeholder 3">
            <a:extLst>
              <a:ext uri="{FF2B5EF4-FFF2-40B4-BE49-F238E27FC236}">
                <a16:creationId xmlns:a16="http://schemas.microsoft.com/office/drawing/2014/main" id="{FAC35D79-A5BC-E58E-60ED-CD451E57E5A1}"/>
              </a:ext>
            </a:extLst>
          </p:cNvPr>
          <p:cNvSpPr txBox="1">
            <a:spLocks noGrp="1"/>
          </p:cNvSpPr>
          <p:nvPr>
            <p:ph type="dt" sz="half" idx="2"/>
          </p:nvPr>
        </p:nvSpPr>
        <p:spPr>
          <a:xfrm>
            <a:off x="10361615" y="6130439"/>
            <a:ext cx="1146282" cy="3703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entury Gothic"/>
              </a:defRPr>
            </a:lvl1pPr>
          </a:lstStyle>
          <a:p>
            <a:pPr lvl="0"/>
            <a:fld id="{D2309DA3-D1DB-469D-9FA6-46A633A42A0B}" type="datetime1">
              <a:rPr lang="en-GB"/>
              <a:pPr lvl="0"/>
              <a:t>14/03/2026</a:t>
            </a:fld>
            <a:endParaRPr lang="en-GB"/>
          </a:p>
        </p:txBody>
      </p:sp>
      <p:sp>
        <p:nvSpPr>
          <p:cNvPr id="32" name="Footer Placeholder 4">
            <a:extLst>
              <a:ext uri="{FF2B5EF4-FFF2-40B4-BE49-F238E27FC236}">
                <a16:creationId xmlns:a16="http://schemas.microsoft.com/office/drawing/2014/main" id="{D3D4D90E-8749-D953-C269-9D51D666237C}"/>
              </a:ext>
            </a:extLst>
          </p:cNvPr>
          <p:cNvSpPr txBox="1">
            <a:spLocks noGrp="1"/>
          </p:cNvSpPr>
          <p:nvPr>
            <p:ph type="ftr" sz="quarter" idx="3"/>
          </p:nvPr>
        </p:nvSpPr>
        <p:spPr>
          <a:xfrm>
            <a:off x="2589215" y="6135806"/>
            <a:ext cx="761999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entury Gothic"/>
              </a:defRPr>
            </a:lvl1pPr>
          </a:lstStyle>
          <a:p>
            <a:pPr lvl="0"/>
            <a:endParaRPr lang="en-GB"/>
          </a:p>
        </p:txBody>
      </p:sp>
      <p:sp>
        <p:nvSpPr>
          <p:cNvPr id="33" name="Slide Number Placeholder 5">
            <a:extLst>
              <a:ext uri="{FF2B5EF4-FFF2-40B4-BE49-F238E27FC236}">
                <a16:creationId xmlns:a16="http://schemas.microsoft.com/office/drawing/2014/main" id="{261A96EF-8ECE-0B6C-F1E3-7BCD7F6FEFF9}"/>
              </a:ext>
            </a:extLst>
          </p:cNvPr>
          <p:cNvSpPr txBox="1">
            <a:spLocks noGrp="1"/>
          </p:cNvSpPr>
          <p:nvPr>
            <p:ph type="sldNum" sz="quarter" idx="4"/>
          </p:nvPr>
        </p:nvSpPr>
        <p:spPr>
          <a:xfrm>
            <a:off x="531815" y="787783"/>
            <a:ext cx="7797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2000" b="0" i="0" u="none" strike="noStrike" kern="1200" cap="none" spc="0" baseline="0">
                <a:solidFill>
                  <a:srgbClr val="FEFFFF"/>
                </a:solidFill>
                <a:uFillTx/>
                <a:latin typeface="Century Gothic"/>
              </a:defRPr>
            </a:lvl1pPr>
          </a:lstStyle>
          <a:p>
            <a:pPr lvl="0"/>
            <a:fld id="{39CFAF71-5C5F-4755-BED1-7E9FC46A141F}"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524EA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AD84C6"/>
        </a:buClr>
        <a:buSzPct val="100000"/>
        <a:buFont typeface="Wingdings 3"/>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AD84C6"/>
        </a:buClr>
        <a:buSzPct val="100000"/>
        <a:buFont typeface="Wingdings 3"/>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AD84C6"/>
        </a:buClr>
        <a:buSzPct val="100000"/>
        <a:buFont typeface="Wingdings 3"/>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AD84C6"/>
        </a:buClr>
        <a:buSzPct val="100000"/>
        <a:buFont typeface="Wingdings 3"/>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AD84C6"/>
        </a:buClr>
        <a:buSzPct val="100000"/>
        <a:buFont typeface="Wingdings 3"/>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gov.uk/government/groups/joint-committee-on-vaccination-and-immunisation" TargetMode="External"/><Relationship Id="rId13" Type="http://schemas.openxmlformats.org/officeDocument/2006/relationships/hyperlink" Target="https://www.who.int/publications/i/item/who-wer-8925-265-288" TargetMode="External"/><Relationship Id="rId3" Type="http://schemas.openxmlformats.org/officeDocument/2006/relationships/hyperlink" Target="https://www.cdc.gov/chickenpox/" TargetMode="External"/><Relationship Id="rId7" Type="http://schemas.openxmlformats.org/officeDocument/2006/relationships/hyperlink" Target="https://www.gov.uk/government/publications/varicella-the-green-book-chapter-34" TargetMode="External"/><Relationship Id="rId12" Type="http://schemas.openxmlformats.org/officeDocument/2006/relationships/hyperlink" Target="https://www.who.int/news-room/questions-and-answers/item/chickenpox" TargetMode="External"/><Relationship Id="rId2" Type="http://schemas.openxmlformats.org/officeDocument/2006/relationships/hyperlink" Target="https://stock.adobe.com/" TargetMode="External"/><Relationship Id="rId1" Type="http://schemas.openxmlformats.org/officeDocument/2006/relationships/slideLayout" Target="../slideLayouts/slideLayout2.xml"/><Relationship Id="rId6" Type="http://schemas.openxmlformats.org/officeDocument/2006/relationships/hyperlink" Target="https://www.legislation.gov.uk/ukpga/2012/7/contents" TargetMode="External"/><Relationship Id="rId11" Type="http://schemas.openxmlformats.org/officeDocument/2006/relationships/hyperlink" Target="https://www.bing.com/search?q=%22https%3A%2F%2Fwww.gov.uk%2Fguidance%2Fnotifiable-diseases-and-how-to-report-them%22" TargetMode="External"/><Relationship Id="rId5" Type="http://schemas.openxmlformats.org/officeDocument/2006/relationships/hyperlink" Target="https://www.infectionsinsurgery.org/" TargetMode="External"/><Relationship Id="rId15" Type="http://schemas.openxmlformats.org/officeDocument/2006/relationships/hyperlink" Target="https://www.legislation.gov.uk/ukpga/1984/22" TargetMode="External"/><Relationship Id="rId10" Type="http://schemas.openxmlformats.org/officeDocument/2006/relationships/hyperlink" Target="https://www.gov.uk/government/collections/chickenpox-public-health-management-and-guidance" TargetMode="External"/><Relationship Id="rId4" Type="http://schemas.openxmlformats.org/officeDocument/2006/relationships/hyperlink" Target="https://www.example.com/" TargetMode="External"/><Relationship Id="rId9" Type="http://schemas.openxmlformats.org/officeDocument/2006/relationships/hyperlink" Target="https://www.gov.uk/government/publications/varicella-chickenpox-vaccination-advice" TargetMode="External"/><Relationship Id="rId14" Type="http://schemas.openxmlformats.org/officeDocument/2006/relationships/hyperlink" Target="https://www.nhs.uk/conditions/chickenpox/"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overnment/publications/health-protection-in-schools-and-other-childcare-facilities" TargetMode="External"/><Relationship Id="rId2" Type="http://schemas.openxmlformats.org/officeDocument/2006/relationships/hyperlink" Target="https://www.gov.sco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853EF4A6-FC78-218B-52DA-39854953A8E9}"/>
              </a:ext>
              <a:ext uri="{C183D7F6-B498-43B3-948B-1728B52AA6E4}">
                <adec:decorative xmlns:adec="http://schemas.microsoft.com/office/drawing/2017/decorative" val="1"/>
              </a:ext>
            </a:extLst>
          </p:cNvPr>
          <p:cNvSpPr>
            <a:spLocks noMove="1" noResize="1"/>
          </p:cNvSpPr>
          <p:nvPr/>
        </p:nvSpPr>
        <p:spPr>
          <a:xfrm>
            <a:off x="0" y="0"/>
            <a:ext cx="12191695" cy="685202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Rectangle 10">
            <a:extLst>
              <a:ext uri="{FF2B5EF4-FFF2-40B4-BE49-F238E27FC236}">
                <a16:creationId xmlns:a16="http://schemas.microsoft.com/office/drawing/2014/main" id="{F70CC08A-C652-4DBC-C590-A49EC8AF31C7}"/>
              </a:ext>
              <a:ext uri="{C183D7F6-B498-43B3-948B-1728B52AA6E4}">
                <adec:decorative xmlns:adec="http://schemas.microsoft.com/office/drawing/2017/decorative" val="1"/>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A4BC30F8-4677-912F-9E33-4ED2546B7310}"/>
              </a:ext>
            </a:extLst>
          </p:cNvPr>
          <p:cNvSpPr txBox="1">
            <a:spLocks noGrp="1"/>
          </p:cNvSpPr>
          <p:nvPr>
            <p:ph type="ctrTitle"/>
          </p:nvPr>
        </p:nvSpPr>
        <p:spPr>
          <a:xfrm>
            <a:off x="7004111" y="150473"/>
            <a:ext cx="4438744" cy="1805647"/>
          </a:xfrm>
        </p:spPr>
        <p:txBody>
          <a:bodyPr anchor="t"/>
          <a:lstStyle/>
          <a:p>
            <a:pPr lvl="0"/>
            <a:r>
              <a:rPr lang="en-US" sz="1700">
                <a:solidFill>
                  <a:srgbClr val="0E2841"/>
                </a:solidFill>
              </a:rPr>
              <a:t>Introduction to Public Health</a:t>
            </a:r>
            <a:br>
              <a:rPr lang="en-US" sz="1700">
                <a:solidFill>
                  <a:srgbClr val="0E2841"/>
                </a:solidFill>
              </a:rPr>
            </a:br>
            <a:r>
              <a:rPr lang="en-US" sz="1700">
                <a:solidFill>
                  <a:srgbClr val="0E2841"/>
                </a:solidFill>
              </a:rPr>
              <a:t>LCHS4008_LON</a:t>
            </a:r>
            <a:br>
              <a:rPr lang="en-US" sz="1700">
                <a:solidFill>
                  <a:srgbClr val="0E2841"/>
                </a:solidFill>
              </a:rPr>
            </a:br>
            <a:r>
              <a:rPr lang="en-US" sz="1700">
                <a:solidFill>
                  <a:srgbClr val="0E2841"/>
                </a:solidFill>
              </a:rPr>
              <a:t>Assessment 1: Group Presentation: Group 1</a:t>
            </a:r>
            <a:br>
              <a:rPr lang="en-US" sz="1700">
                <a:solidFill>
                  <a:srgbClr val="0E2841"/>
                </a:solidFill>
              </a:rPr>
            </a:br>
            <a:br>
              <a:rPr lang="en-US" sz="1700">
                <a:solidFill>
                  <a:srgbClr val="0E2841"/>
                </a:solidFill>
              </a:rPr>
            </a:br>
            <a:endParaRPr lang="en-GB" sz="1700">
              <a:solidFill>
                <a:srgbClr val="0E2841"/>
              </a:solidFill>
            </a:endParaRPr>
          </a:p>
        </p:txBody>
      </p:sp>
      <p:sp>
        <p:nvSpPr>
          <p:cNvPr id="5" name="Subtitle 2">
            <a:extLst>
              <a:ext uri="{FF2B5EF4-FFF2-40B4-BE49-F238E27FC236}">
                <a16:creationId xmlns:a16="http://schemas.microsoft.com/office/drawing/2014/main" id="{2C181F8E-0273-C6F9-359F-8F5E3671006E}"/>
              </a:ext>
            </a:extLst>
          </p:cNvPr>
          <p:cNvSpPr txBox="1">
            <a:spLocks noGrp="1"/>
          </p:cNvSpPr>
          <p:nvPr>
            <p:ph type="subTitle" idx="1"/>
          </p:nvPr>
        </p:nvSpPr>
        <p:spPr>
          <a:xfrm>
            <a:off x="6574590" y="2106594"/>
            <a:ext cx="5235214" cy="150473"/>
          </a:xfrm>
        </p:spPr>
        <p:txBody>
          <a:bodyPr anchor="b">
            <a:noAutofit/>
          </a:bodyPr>
          <a:lstStyle/>
          <a:p>
            <a:pPr lvl="0"/>
            <a:r>
              <a:rPr lang="en-GB" sz="2000">
                <a:solidFill>
                  <a:srgbClr val="0E2841"/>
                </a:solidFill>
                <a:latin typeface="Times New Roman" pitchFamily="18"/>
                <a:cs typeface="Times New Roman" pitchFamily="18"/>
              </a:rPr>
              <a:t>Programme: Certificate of Higher Education in Health and Social Care</a:t>
            </a:r>
          </a:p>
          <a:p>
            <a:pPr lvl="0"/>
            <a:r>
              <a:rPr lang="en-GB" sz="2000">
                <a:solidFill>
                  <a:srgbClr val="0E2841"/>
                </a:solidFill>
                <a:latin typeface="Times New Roman" pitchFamily="18"/>
                <a:cs typeface="Times New Roman" pitchFamily="18"/>
              </a:rPr>
              <a:t>Lecturer name: Dr. Patronella Ganza</a:t>
            </a:r>
            <a:endParaRPr lang="en-GB" sz="2000">
              <a:solidFill>
                <a:srgbClr val="0E2841"/>
              </a:solidFill>
            </a:endParaRPr>
          </a:p>
        </p:txBody>
      </p:sp>
      <p:pic>
        <p:nvPicPr>
          <p:cNvPr id="6" name="Picture 3">
            <a:extLst>
              <a:ext uri="{FF2B5EF4-FFF2-40B4-BE49-F238E27FC236}">
                <a16:creationId xmlns:a16="http://schemas.microsoft.com/office/drawing/2014/main" id="{AACED9D1-D6E1-0F00-59E7-A89A4BC2D4BE}"/>
              </a:ext>
            </a:extLst>
          </p:cNvPr>
          <p:cNvPicPr>
            <a:picLocks noChangeAspect="1"/>
          </p:cNvPicPr>
          <p:nvPr/>
        </p:nvPicPr>
        <p:blipFill>
          <a:blip r:embed="rId2"/>
          <a:stretch>
            <a:fillRect/>
          </a:stretch>
        </p:blipFill>
        <p:spPr>
          <a:xfrm>
            <a:off x="340467" y="3099267"/>
            <a:ext cx="4141756" cy="1573865"/>
          </a:xfrm>
          <a:prstGeom prst="rect">
            <a:avLst/>
          </a:prstGeom>
          <a:noFill/>
          <a:ln cap="flat">
            <a:noFill/>
          </a:ln>
        </p:spPr>
      </p:pic>
      <p:grpSp>
        <p:nvGrpSpPr>
          <p:cNvPr id="7" name="Group 12">
            <a:extLst>
              <a:ext uri="{FF2B5EF4-FFF2-40B4-BE49-F238E27FC236}">
                <a16:creationId xmlns:a16="http://schemas.microsoft.com/office/drawing/2014/main" id="{021996C6-3907-7D2A-7B92-7395D7D9AAFB}"/>
              </a:ext>
            </a:extLst>
          </p:cNvPr>
          <p:cNvGrpSpPr/>
          <p:nvPr/>
        </p:nvGrpSpPr>
        <p:grpSpPr>
          <a:xfrm>
            <a:off x="-4251" y="-5980"/>
            <a:ext cx="6238676" cy="6863980"/>
            <a:chOff x="-4251" y="-5980"/>
            <a:chExt cx="6238676" cy="6863980"/>
          </a:xfrm>
        </p:grpSpPr>
        <p:sp>
          <p:nvSpPr>
            <p:cNvPr id="8" name="Freeform: Shape 13">
              <a:extLst>
                <a:ext uri="{FF2B5EF4-FFF2-40B4-BE49-F238E27FC236}">
                  <a16:creationId xmlns:a16="http://schemas.microsoft.com/office/drawing/2014/main" id="{0EB92012-1493-FE6A-709F-20C814D409F7}"/>
                </a:ext>
                <a:ext uri="{C183D7F6-B498-43B3-948B-1728B52AA6E4}">
                  <adec:decorative xmlns:adec="http://schemas.microsoft.com/office/drawing/2017/decorative" val="1"/>
                </a:ext>
              </a:extLst>
            </p:cNvPr>
            <p:cNvSpPr/>
            <p:nvPr/>
          </p:nvSpPr>
          <p:spPr>
            <a:xfrm flipH="1">
              <a:off x="-4251" y="34856"/>
              <a:ext cx="6028694" cy="6817172"/>
            </a:xfrm>
            <a:custGeom>
              <a:avLst/>
              <a:gdLst>
                <a:gd name="f0" fmla="val 10800000"/>
                <a:gd name="f1" fmla="val 5400000"/>
                <a:gd name="f2" fmla="val 180"/>
                <a:gd name="f3" fmla="val w"/>
                <a:gd name="f4" fmla="val h"/>
                <a:gd name="f5" fmla="val 0"/>
                <a:gd name="f6" fmla="val 6028697"/>
                <a:gd name="f7" fmla="val 6817170"/>
                <a:gd name="f8" fmla="val 6155323"/>
                <a:gd name="f9" fmla="val 5157862"/>
                <a:gd name="f10" fmla="val 5347156"/>
                <a:gd name="f11" fmla="val 6687553"/>
                <a:gd name="f12" fmla="val 5394117"/>
                <a:gd name="f13" fmla="val 6653219"/>
                <a:gd name="f14" fmla="val 5440793"/>
                <a:gd name="f15" fmla="val 6617608"/>
                <a:gd name="f16" fmla="val 5487470"/>
                <a:gd name="f17" fmla="val 6581714"/>
                <a:gd name="f18" fmla="val 5534147"/>
                <a:gd name="f19" fmla="val 6545820"/>
                <a:gd name="f20" fmla="val 5580966"/>
                <a:gd name="f21" fmla="val 6509358"/>
                <a:gd name="f22" fmla="val 5627642"/>
                <a:gd name="f23" fmla="val 6472328"/>
                <a:gd name="f24" fmla="val 5911392"/>
                <a:gd name="f25" fmla="val 6245328"/>
                <a:gd name="f26" fmla="val 4481066"/>
                <a:gd name="f27" fmla="val 478"/>
                <a:gd name="f28" fmla="val 4544817"/>
                <a:gd name="f29" fmla="val 1422"/>
                <a:gd name="f30" fmla="val 4608563"/>
                <a:gd name="f31" fmla="val 3769"/>
                <a:gd name="f32" fmla="val 4672258"/>
                <a:gd name="f33" fmla="val 7519"/>
                <a:gd name="f34" fmla="val 4927973"/>
                <a:gd name="f35" fmla="val 22364"/>
                <a:gd name="f36" fmla="val 5181687"/>
                <a:gd name="f37" fmla="val 61751"/>
                <a:gd name="f38" fmla="val 5429869"/>
                <a:gd name="f39" fmla="val 125134"/>
                <a:gd name="f40" fmla="val 5617090"/>
                <a:gd name="f41" fmla="val 173104"/>
                <a:gd name="f42" fmla="val 5799867"/>
                <a:gd name="f43" fmla="val 236595"/>
                <a:gd name="f44" fmla="val 5976319"/>
                <a:gd name="f45" fmla="val 314893"/>
                <a:gd name="f46" fmla="val 339901"/>
                <a:gd name="f47" fmla="val 732458"/>
                <a:gd name="f48" fmla="val 5990985"/>
                <a:gd name="f49" fmla="val 712211"/>
                <a:gd name="f50" fmla="val 5783917"/>
                <a:gd name="f51" fmla="val 609342"/>
                <a:gd name="f52" fmla="val 5566013"/>
                <a:gd name="f53" fmla="val 529876"/>
                <a:gd name="f54" fmla="val 5341339"/>
                <a:gd name="f55" fmla="val 475281"/>
                <a:gd name="f56" fmla="val 5115233"/>
                <a:gd name="f57" fmla="val 420503"/>
                <a:gd name="f58" fmla="val 4884375"/>
                <a:gd name="f59" fmla="val 387624"/>
                <a:gd name="f60" fmla="val 4651969"/>
                <a:gd name="f61" fmla="val 377104"/>
                <a:gd name="f62" fmla="val 4418713"/>
                <a:gd name="f63" fmla="val 365171"/>
                <a:gd name="f64" fmla="val 4184861"/>
                <a:gd name="f65" fmla="val 373670"/>
                <a:gd name="f66" fmla="val 3953093"/>
                <a:gd name="f67" fmla="val 402498"/>
                <a:gd name="f68" fmla="val 3721001"/>
                <a:gd name="f69" fmla="val 431832"/>
                <a:gd name="f70" fmla="val 3491675"/>
                <a:gd name="f71" fmla="val 480040"/>
                <a:gd name="f72" fmla="val 3267413"/>
                <a:gd name="f73" fmla="val 546643"/>
                <a:gd name="f74" fmla="val 2591323"/>
                <a:gd name="f75" fmla="val 750761"/>
                <a:gd name="f76" fmla="val 1967642"/>
                <a:gd name="f77" fmla="val 1099289"/>
                <a:gd name="f78" fmla="val 1439498"/>
                <a:gd name="f79" fmla="val 1568141"/>
                <a:gd name="f80" fmla="val 1265589"/>
                <a:gd name="f81" fmla="val 1725523"/>
                <a:gd name="f82" fmla="val 1105393"/>
                <a:gd name="f83" fmla="val 1897434"/>
                <a:gd name="f84" fmla="val 960671"/>
                <a:gd name="f85" fmla="val 2082013"/>
                <a:gd name="f86" fmla="val 815775"/>
                <a:gd name="f87" fmla="val 2266294"/>
                <a:gd name="f88" fmla="val 688923"/>
                <a:gd name="f89" fmla="val 2464081"/>
                <a:gd name="f90" fmla="val 581866"/>
                <a:gd name="f91" fmla="val 2672638"/>
                <a:gd name="f92" fmla="val 473765"/>
                <a:gd name="f93" fmla="val 2880669"/>
                <a:gd name="f94" fmla="val 387610"/>
                <a:gd name="f95" fmla="val 3099397"/>
                <a:gd name="f96" fmla="val 324789"/>
                <a:gd name="f97" fmla="val 3325262"/>
                <a:gd name="f98" fmla="val 262714"/>
                <a:gd name="f99" fmla="val 3552403"/>
                <a:gd name="f100" fmla="val 231223"/>
                <a:gd name="f101" fmla="val 3786822"/>
                <a:gd name="f102" fmla="val 231151"/>
                <a:gd name="f103" fmla="val 4022292"/>
                <a:gd name="f104" fmla="val 231413"/>
                <a:gd name="f105" fmla="val 4136912"/>
                <a:gd name="f106" fmla="val 244645"/>
                <a:gd name="f107" fmla="val 4251136"/>
                <a:gd name="f108" fmla="val 270592"/>
                <a:gd name="f109" fmla="val 4362792"/>
                <a:gd name="f110" fmla="val 297885"/>
                <a:gd name="f111" fmla="val 4472943"/>
                <a:gd name="f112" fmla="val 336983"/>
                <a:gd name="f113" fmla="val 4579833"/>
                <a:gd name="f114" fmla="val 387213"/>
                <a:gd name="f115" fmla="val 4681585"/>
                <a:gd name="f116" fmla="val 412042"/>
                <a:gd name="f117" fmla="val 4732517"/>
                <a:gd name="f118" fmla="val 439423"/>
                <a:gd name="f119" fmla="val 4782457"/>
                <a:gd name="f120" fmla="val 468507"/>
                <a:gd name="f121" fmla="val 4831546"/>
                <a:gd name="f122" fmla="val 497591"/>
                <a:gd name="f123" fmla="val 4880636"/>
                <a:gd name="f124" fmla="val 529230"/>
                <a:gd name="f125" fmla="val 4929015"/>
                <a:gd name="f126" fmla="val 561862"/>
                <a:gd name="f127" fmla="val 4976826"/>
                <a:gd name="f128" fmla="val 627975"/>
                <a:gd name="f129" fmla="val 5072166"/>
                <a:gd name="f130" fmla="val 701466"/>
                <a:gd name="f131" fmla="val 5164668"/>
                <a:gd name="f132" fmla="val 777511"/>
                <a:gd name="f133" fmla="val 5257597"/>
                <a:gd name="f134" fmla="val 853556"/>
                <a:gd name="f135" fmla="val 5350524"/>
                <a:gd name="f136" fmla="val 933574"/>
                <a:gd name="f137" fmla="val 5443594"/>
                <a:gd name="f138" fmla="val 1010895"/>
                <a:gd name="f139" fmla="val 5540494"/>
                <a:gd name="f140" fmla="val 1049957"/>
                <a:gd name="f141" fmla="val 5588732"/>
                <a:gd name="f142" fmla="val 1088642"/>
                <a:gd name="f143" fmla="val 5637963"/>
                <a:gd name="f144" fmla="val 1126948"/>
                <a:gd name="f145" fmla="val 5688186"/>
                <a:gd name="f146" fmla="val 1182706"/>
                <a:gd name="f147" fmla="val 5760543"/>
                <a:gd name="f148" fmla="val 1201007"/>
                <a:gd name="f149" fmla="val 5783669"/>
                <a:gd name="f150" fmla="val 1218458"/>
                <a:gd name="f151" fmla="val 5807503"/>
                <a:gd name="f152" fmla="val 1237327"/>
                <a:gd name="f153" fmla="val 5830060"/>
                <a:gd name="f154" fmla="val 1383714"/>
                <a:gd name="f155" fmla="val 6009916"/>
                <a:gd name="f156" fmla="val 1540413"/>
                <a:gd name="f157" fmla="val 6181116"/>
                <a:gd name="f158" fmla="val 1706649"/>
                <a:gd name="f159" fmla="val 6342797"/>
                <a:gd name="f160" fmla="val 1788084"/>
                <a:gd name="f161" fmla="val 6422531"/>
                <a:gd name="f162" fmla="val 1871265"/>
                <a:gd name="f163" fmla="val 6499427"/>
                <a:gd name="f164" fmla="val 1956207"/>
                <a:gd name="f165" fmla="val 6573484"/>
                <a:gd name="f166" fmla="val 2041332"/>
                <a:gd name="f167" fmla="val 6647402"/>
                <a:gd name="f168" fmla="val 2127733"/>
                <a:gd name="f169" fmla="val 6718907"/>
                <a:gd name="f170" fmla="val 2217681"/>
                <a:gd name="f171" fmla="val 6786297"/>
                <a:gd name="f172" fmla="val 2260820"/>
                <a:gd name="f173" fmla="val 1429497"/>
                <a:gd name="f174" fmla="val 1327275"/>
                <a:gd name="f175" fmla="val 6713800"/>
                <a:gd name="f176" fmla="val 1239186"/>
                <a:gd name="f177" fmla="val 6618984"/>
                <a:gd name="f178" fmla="val 1156797"/>
                <a:gd name="f179" fmla="val 6519019"/>
                <a:gd name="f180" fmla="val 1080556"/>
                <a:gd name="f181" fmla="val 6414443"/>
                <a:gd name="f182" fmla="val 1004653"/>
                <a:gd name="f183" fmla="val 6310734"/>
                <a:gd name="f184" fmla="val 932439"/>
                <a:gd name="f185" fmla="val 6205177"/>
                <a:gd name="f186" fmla="val 865189"/>
                <a:gd name="f187" fmla="val 6097496"/>
                <a:gd name="f188" fmla="val 847881"/>
                <a:gd name="f189" fmla="val 6070823"/>
                <a:gd name="f190" fmla="val 831565"/>
                <a:gd name="f191" fmla="val 6043725"/>
                <a:gd name="f192" fmla="val 814823"/>
                <a:gd name="f193" fmla="val 6016911"/>
                <a:gd name="f194" fmla="val 766729"/>
                <a:gd name="f195" fmla="val 5938453"/>
                <a:gd name="f196" fmla="val 735941"/>
                <a:gd name="f197" fmla="val 5887947"/>
                <a:gd name="f198" fmla="val 703878"/>
                <a:gd name="f199" fmla="val 5837581"/>
                <a:gd name="f200" fmla="val 671672"/>
                <a:gd name="f201" fmla="val 5786648"/>
                <a:gd name="f202" fmla="val 474608"/>
                <a:gd name="f203" fmla="val 5474664"/>
                <a:gd name="f204" fmla="val 408778"/>
                <a:gd name="f205" fmla="val 5368968"/>
                <a:gd name="f206" fmla="val 343516"/>
                <a:gd name="f207" fmla="val 5260008"/>
                <a:gd name="f208" fmla="val 282652"/>
                <a:gd name="f209" fmla="val 5146508"/>
                <a:gd name="f210" fmla="val 252290"/>
                <a:gd name="f211" fmla="val 5089759"/>
                <a:gd name="f212" fmla="val 223065"/>
                <a:gd name="f213" fmla="val 5032015"/>
                <a:gd name="f214" fmla="val 196108"/>
                <a:gd name="f215" fmla="val 4972712"/>
                <a:gd name="f216" fmla="val 169152"/>
                <a:gd name="f217" fmla="val 4913408"/>
                <a:gd name="f218" fmla="val 144607"/>
                <a:gd name="f219" fmla="val 4853111"/>
                <a:gd name="f220" fmla="val 122474"/>
                <a:gd name="f221" fmla="val 4791821"/>
                <a:gd name="f222" fmla="val 100342"/>
                <a:gd name="f223" fmla="val 4730532"/>
                <a:gd name="f224" fmla="val 81757"/>
                <a:gd name="f225" fmla="val 4666830"/>
                <a:gd name="f226" fmla="val 65724"/>
                <a:gd name="f227" fmla="val 4603129"/>
                <a:gd name="f228" fmla="val 58205"/>
                <a:gd name="f229" fmla="val 4571064"/>
                <a:gd name="f230" fmla="val 50828"/>
                <a:gd name="f231" fmla="val 4539143"/>
                <a:gd name="f232" fmla="val 44727"/>
                <a:gd name="f233" fmla="val 4506937"/>
                <a:gd name="f234" fmla="val 35505"/>
                <a:gd name="f235" fmla="val 4458699"/>
                <a:gd name="f236" fmla="val 27845"/>
                <a:gd name="f237" fmla="val 4410320"/>
                <a:gd name="f238" fmla="val 8635"/>
                <a:gd name="f239" fmla="val 4281881"/>
                <a:gd name="f240" fmla="+- 0 0 661"/>
                <a:gd name="f241" fmla="val 4152150"/>
                <a:gd name="f242" fmla="val 37"/>
                <a:gd name="f243" fmla="val 712"/>
                <a:gd name="f244" fmla="val 3768592"/>
                <a:gd name="f245" fmla="val 27094"/>
                <a:gd name="f246" fmla="val 3515615"/>
                <a:gd name="f247" fmla="val 78777"/>
                <a:gd name="f248" fmla="val 3267236"/>
                <a:gd name="f249" fmla="val 130048"/>
                <a:gd name="f250" fmla="val 3017876"/>
                <a:gd name="f251" fmla="val 209439"/>
                <a:gd name="f252" fmla="val 2775142"/>
                <a:gd name="f253" fmla="val 315424"/>
                <a:gd name="f254" fmla="val 2543673"/>
                <a:gd name="f255" fmla="val 528236"/>
                <a:gd name="f256" fmla="val 2081161"/>
                <a:gd name="f257" fmla="val 838234"/>
                <a:gd name="f258" fmla="val 1667312"/>
                <a:gd name="f259" fmla="val 1202710"/>
                <a:gd name="f260" fmla="val 1314895"/>
                <a:gd name="f261" fmla="val 1385514"/>
                <a:gd name="f262" fmla="val 1138814"/>
                <a:gd name="f263" fmla="val 1582282"/>
                <a:gd name="f264" fmla="val 977831"/>
                <a:gd name="f265" fmla="val 1791065"/>
                <a:gd name="f266" fmla="val 833514"/>
                <a:gd name="f267" fmla="val 2420037"/>
                <a:gd name="f268" fmla="val 395614"/>
                <a:gd name="f269" fmla="val 3147288"/>
                <a:gd name="f270" fmla="val 119557"/>
                <a:gd name="f271" fmla="val 3908404"/>
                <a:gd name="f272" fmla="val 29794"/>
                <a:gd name="f273" fmla="val 4098509"/>
                <a:gd name="f274" fmla="val 7429"/>
                <a:gd name="f275" fmla="val 4289811"/>
                <a:gd name="f276" fmla="+- 0 0 2355"/>
                <a:gd name="f277" fmla="+- 0 0 -90"/>
                <a:gd name="f278" fmla="*/ f3 1 6028697"/>
                <a:gd name="f279" fmla="*/ f4 1 6817170"/>
                <a:gd name="f280" fmla="+- f7 0 f5"/>
                <a:gd name="f281" fmla="+- f6 0 f5"/>
                <a:gd name="f282" fmla="*/ f277 f0 1"/>
                <a:gd name="f283" fmla="*/ f281 1 6028697"/>
                <a:gd name="f284" fmla="*/ f280 1 6817170"/>
                <a:gd name="f285" fmla="*/ 6028697 f281 1"/>
                <a:gd name="f286" fmla="*/ 6155323 f280 1"/>
                <a:gd name="f287" fmla="*/ 6817170 f280 1"/>
                <a:gd name="f288" fmla="*/ 5157862 f281 1"/>
                <a:gd name="f289" fmla="*/ 5347156 f281 1"/>
                <a:gd name="f290" fmla="*/ 6687553 f280 1"/>
                <a:gd name="f291" fmla="*/ 5487470 f281 1"/>
                <a:gd name="f292" fmla="*/ 6581714 f280 1"/>
                <a:gd name="f293" fmla="*/ 5627642 f281 1"/>
                <a:gd name="f294" fmla="*/ 6472328 f280 1"/>
                <a:gd name="f295" fmla="*/ 5911392 f281 1"/>
                <a:gd name="f296" fmla="*/ 6245328 f280 1"/>
                <a:gd name="f297" fmla="*/ 4481066 f281 1"/>
                <a:gd name="f298" fmla="*/ 478 f280 1"/>
                <a:gd name="f299" fmla="*/ 4672258 f281 1"/>
                <a:gd name="f300" fmla="*/ 7519 f280 1"/>
                <a:gd name="f301" fmla="*/ 5429869 f281 1"/>
                <a:gd name="f302" fmla="*/ 125134 f280 1"/>
                <a:gd name="f303" fmla="*/ 5976319 f281 1"/>
                <a:gd name="f304" fmla="*/ 314893 f280 1"/>
                <a:gd name="f305" fmla="*/ 339901 f280 1"/>
                <a:gd name="f306" fmla="*/ 732458 f280 1"/>
                <a:gd name="f307" fmla="*/ 5990985 f281 1"/>
                <a:gd name="f308" fmla="*/ 712211 f280 1"/>
                <a:gd name="f309" fmla="*/ 5341339 f281 1"/>
                <a:gd name="f310" fmla="*/ 475281 f280 1"/>
                <a:gd name="f311" fmla="*/ 4651969 f281 1"/>
                <a:gd name="f312" fmla="*/ 377104 f280 1"/>
                <a:gd name="f313" fmla="*/ 3953093 f281 1"/>
                <a:gd name="f314" fmla="*/ 402498 f280 1"/>
                <a:gd name="f315" fmla="*/ 3267413 f281 1"/>
                <a:gd name="f316" fmla="*/ 546643 f280 1"/>
                <a:gd name="f317" fmla="*/ 1439498 f281 1"/>
                <a:gd name="f318" fmla="*/ 1568141 f280 1"/>
                <a:gd name="f319" fmla="*/ 960671 f281 1"/>
                <a:gd name="f320" fmla="*/ 2082013 f280 1"/>
                <a:gd name="f321" fmla="*/ 581866 f281 1"/>
                <a:gd name="f322" fmla="*/ 2672638 f280 1"/>
                <a:gd name="f323" fmla="*/ 324789 f281 1"/>
                <a:gd name="f324" fmla="*/ 3325262 f280 1"/>
                <a:gd name="f325" fmla="*/ 231151 f281 1"/>
                <a:gd name="f326" fmla="*/ 4022292 f280 1"/>
                <a:gd name="f327" fmla="*/ 270592 f281 1"/>
                <a:gd name="f328" fmla="*/ 4362792 f280 1"/>
                <a:gd name="f329" fmla="*/ 387213 f281 1"/>
                <a:gd name="f330" fmla="*/ 4681585 f280 1"/>
                <a:gd name="f331" fmla="*/ 468507 f281 1"/>
                <a:gd name="f332" fmla="*/ 4831546 f280 1"/>
                <a:gd name="f333" fmla="*/ 561862 f281 1"/>
                <a:gd name="f334" fmla="*/ 4976826 f280 1"/>
                <a:gd name="f335" fmla="*/ 777511 f281 1"/>
                <a:gd name="f336" fmla="*/ 5257597 f280 1"/>
                <a:gd name="f337" fmla="*/ 1010895 f281 1"/>
                <a:gd name="f338" fmla="*/ 5540494 f280 1"/>
                <a:gd name="f339" fmla="*/ 1126948 f281 1"/>
                <a:gd name="f340" fmla="*/ 5688186 f280 1"/>
                <a:gd name="f341" fmla="*/ 1182706 f281 1"/>
                <a:gd name="f342" fmla="*/ 5760543 f280 1"/>
                <a:gd name="f343" fmla="*/ 1237327 f281 1"/>
                <a:gd name="f344" fmla="*/ 5830060 f280 1"/>
                <a:gd name="f345" fmla="*/ 1706649 f281 1"/>
                <a:gd name="f346" fmla="*/ 6342797 f280 1"/>
                <a:gd name="f347" fmla="*/ 1956207 f281 1"/>
                <a:gd name="f348" fmla="*/ 6573484 f280 1"/>
                <a:gd name="f349" fmla="*/ 2217681 f281 1"/>
                <a:gd name="f350" fmla="*/ 6786297 f280 1"/>
                <a:gd name="f351" fmla="*/ 2260820 f281 1"/>
                <a:gd name="f352" fmla="*/ 1429497 f281 1"/>
                <a:gd name="f353" fmla="*/ 1327275 f281 1"/>
                <a:gd name="f354" fmla="*/ 6713800 f280 1"/>
                <a:gd name="f355" fmla="*/ 1080556 f281 1"/>
                <a:gd name="f356" fmla="*/ 6414443 f280 1"/>
                <a:gd name="f357" fmla="*/ 865189 f281 1"/>
                <a:gd name="f358" fmla="*/ 6097496 f280 1"/>
                <a:gd name="f359" fmla="*/ 814823 f281 1"/>
                <a:gd name="f360" fmla="*/ 6016911 f280 1"/>
                <a:gd name="f361" fmla="*/ 766729 f281 1"/>
                <a:gd name="f362" fmla="*/ 5938453 f280 1"/>
                <a:gd name="f363" fmla="*/ 671672 f281 1"/>
                <a:gd name="f364" fmla="*/ 5786648 f280 1"/>
                <a:gd name="f365" fmla="*/ 474608 f281 1"/>
                <a:gd name="f366" fmla="*/ 5474664 f280 1"/>
                <a:gd name="f367" fmla="*/ 282652 f281 1"/>
                <a:gd name="f368" fmla="*/ 5146508 f280 1"/>
                <a:gd name="f369" fmla="*/ 196108 f281 1"/>
                <a:gd name="f370" fmla="*/ 4972712 f280 1"/>
                <a:gd name="f371" fmla="*/ 122474 f281 1"/>
                <a:gd name="f372" fmla="*/ 4791821 f280 1"/>
                <a:gd name="f373" fmla="*/ 65724 f281 1"/>
                <a:gd name="f374" fmla="*/ 4603129 f280 1"/>
                <a:gd name="f375" fmla="*/ 44727 f281 1"/>
                <a:gd name="f376" fmla="*/ 4506937 f280 1"/>
                <a:gd name="f377" fmla="*/ 35505 f281 1"/>
                <a:gd name="f378" fmla="*/ 4458699 f280 1"/>
                <a:gd name="f379" fmla="*/ 27845 f281 1"/>
                <a:gd name="f380" fmla="*/ 4410320 f280 1"/>
                <a:gd name="f381" fmla="*/ 37 f281 1"/>
                <a:gd name="f382" fmla="*/ 78777 f281 1"/>
                <a:gd name="f383" fmla="*/ 3267236 f280 1"/>
                <a:gd name="f384" fmla="*/ 315424 f281 1"/>
                <a:gd name="f385" fmla="*/ 2543673 f280 1"/>
                <a:gd name="f386" fmla="*/ 1202710 f281 1"/>
                <a:gd name="f387" fmla="*/ 1314895 f280 1"/>
                <a:gd name="f388" fmla="*/ 1791065 f281 1"/>
                <a:gd name="f389" fmla="*/ 833514 f280 1"/>
                <a:gd name="f390" fmla="*/ 3908404 f281 1"/>
                <a:gd name="f391" fmla="*/ 29794 f280 1"/>
                <a:gd name="f392" fmla="*/ f282 1 f2"/>
                <a:gd name="f393" fmla="*/ f285 1 6028697"/>
                <a:gd name="f394" fmla="*/ f286 1 6817170"/>
                <a:gd name="f395" fmla="*/ f287 1 6817170"/>
                <a:gd name="f396" fmla="*/ f288 1 6028697"/>
                <a:gd name="f397" fmla="*/ f289 1 6028697"/>
                <a:gd name="f398" fmla="*/ f290 1 6817170"/>
                <a:gd name="f399" fmla="*/ f291 1 6028697"/>
                <a:gd name="f400" fmla="*/ f292 1 6817170"/>
                <a:gd name="f401" fmla="*/ f293 1 6028697"/>
                <a:gd name="f402" fmla="*/ f294 1 6817170"/>
                <a:gd name="f403" fmla="*/ f295 1 6028697"/>
                <a:gd name="f404" fmla="*/ f296 1 6817170"/>
                <a:gd name="f405" fmla="*/ f297 1 6028697"/>
                <a:gd name="f406" fmla="*/ f298 1 6817170"/>
                <a:gd name="f407" fmla="*/ f299 1 6028697"/>
                <a:gd name="f408" fmla="*/ f300 1 6817170"/>
                <a:gd name="f409" fmla="*/ f301 1 6028697"/>
                <a:gd name="f410" fmla="*/ f302 1 6817170"/>
                <a:gd name="f411" fmla="*/ f303 1 6028697"/>
                <a:gd name="f412" fmla="*/ f304 1 6817170"/>
                <a:gd name="f413" fmla="*/ f305 1 6817170"/>
                <a:gd name="f414" fmla="*/ f306 1 6817170"/>
                <a:gd name="f415" fmla="*/ f307 1 6028697"/>
                <a:gd name="f416" fmla="*/ f308 1 6817170"/>
                <a:gd name="f417" fmla="*/ f309 1 6028697"/>
                <a:gd name="f418" fmla="*/ f310 1 6817170"/>
                <a:gd name="f419" fmla="*/ f311 1 6028697"/>
                <a:gd name="f420" fmla="*/ f312 1 6817170"/>
                <a:gd name="f421" fmla="*/ f313 1 6028697"/>
                <a:gd name="f422" fmla="*/ f314 1 6817170"/>
                <a:gd name="f423" fmla="*/ f315 1 6028697"/>
                <a:gd name="f424" fmla="*/ f316 1 6817170"/>
                <a:gd name="f425" fmla="*/ f317 1 6028697"/>
                <a:gd name="f426" fmla="*/ f318 1 6817170"/>
                <a:gd name="f427" fmla="*/ f319 1 6028697"/>
                <a:gd name="f428" fmla="*/ f320 1 6817170"/>
                <a:gd name="f429" fmla="*/ f321 1 6028697"/>
                <a:gd name="f430" fmla="*/ f322 1 6817170"/>
                <a:gd name="f431" fmla="*/ f323 1 6028697"/>
                <a:gd name="f432" fmla="*/ f324 1 6817170"/>
                <a:gd name="f433" fmla="*/ f325 1 6028697"/>
                <a:gd name="f434" fmla="*/ f326 1 6817170"/>
                <a:gd name="f435" fmla="*/ f327 1 6028697"/>
                <a:gd name="f436" fmla="*/ f328 1 6817170"/>
                <a:gd name="f437" fmla="*/ f329 1 6028697"/>
                <a:gd name="f438" fmla="*/ f330 1 6817170"/>
                <a:gd name="f439" fmla="*/ f331 1 6028697"/>
                <a:gd name="f440" fmla="*/ f332 1 6817170"/>
                <a:gd name="f441" fmla="*/ f333 1 6028697"/>
                <a:gd name="f442" fmla="*/ f334 1 6817170"/>
                <a:gd name="f443" fmla="*/ f335 1 6028697"/>
                <a:gd name="f444" fmla="*/ f336 1 6817170"/>
                <a:gd name="f445" fmla="*/ f337 1 6028697"/>
                <a:gd name="f446" fmla="*/ f338 1 6817170"/>
                <a:gd name="f447" fmla="*/ f339 1 6028697"/>
                <a:gd name="f448" fmla="*/ f340 1 6817170"/>
                <a:gd name="f449" fmla="*/ f341 1 6028697"/>
                <a:gd name="f450" fmla="*/ f342 1 6817170"/>
                <a:gd name="f451" fmla="*/ f343 1 6028697"/>
                <a:gd name="f452" fmla="*/ f344 1 6817170"/>
                <a:gd name="f453" fmla="*/ f345 1 6028697"/>
                <a:gd name="f454" fmla="*/ f346 1 6817170"/>
                <a:gd name="f455" fmla="*/ f347 1 6028697"/>
                <a:gd name="f456" fmla="*/ f348 1 6817170"/>
                <a:gd name="f457" fmla="*/ f349 1 6028697"/>
                <a:gd name="f458" fmla="*/ f350 1 6817170"/>
                <a:gd name="f459" fmla="*/ f351 1 6028697"/>
                <a:gd name="f460" fmla="*/ f352 1 6028697"/>
                <a:gd name="f461" fmla="*/ f353 1 6028697"/>
                <a:gd name="f462" fmla="*/ f354 1 6817170"/>
                <a:gd name="f463" fmla="*/ f355 1 6028697"/>
                <a:gd name="f464" fmla="*/ f356 1 6817170"/>
                <a:gd name="f465" fmla="*/ f357 1 6028697"/>
                <a:gd name="f466" fmla="*/ f358 1 6817170"/>
                <a:gd name="f467" fmla="*/ f359 1 6028697"/>
                <a:gd name="f468" fmla="*/ f360 1 6817170"/>
                <a:gd name="f469" fmla="*/ f361 1 6028697"/>
                <a:gd name="f470" fmla="*/ f362 1 6817170"/>
                <a:gd name="f471" fmla="*/ f363 1 6028697"/>
                <a:gd name="f472" fmla="*/ f364 1 6817170"/>
                <a:gd name="f473" fmla="*/ f365 1 6028697"/>
                <a:gd name="f474" fmla="*/ f366 1 6817170"/>
                <a:gd name="f475" fmla="*/ f367 1 6028697"/>
                <a:gd name="f476" fmla="*/ f368 1 6817170"/>
                <a:gd name="f477" fmla="*/ f369 1 6028697"/>
                <a:gd name="f478" fmla="*/ f370 1 6817170"/>
                <a:gd name="f479" fmla="*/ f371 1 6028697"/>
                <a:gd name="f480" fmla="*/ f372 1 6817170"/>
                <a:gd name="f481" fmla="*/ f373 1 6028697"/>
                <a:gd name="f482" fmla="*/ f374 1 6817170"/>
                <a:gd name="f483" fmla="*/ f375 1 6028697"/>
                <a:gd name="f484" fmla="*/ f376 1 6817170"/>
                <a:gd name="f485" fmla="*/ f377 1 6028697"/>
                <a:gd name="f486" fmla="*/ f378 1 6817170"/>
                <a:gd name="f487" fmla="*/ f379 1 6028697"/>
                <a:gd name="f488" fmla="*/ f380 1 6817170"/>
                <a:gd name="f489" fmla="*/ f381 1 6028697"/>
                <a:gd name="f490" fmla="*/ f382 1 6028697"/>
                <a:gd name="f491" fmla="*/ f383 1 6817170"/>
                <a:gd name="f492" fmla="*/ f384 1 6028697"/>
                <a:gd name="f493" fmla="*/ f385 1 6817170"/>
                <a:gd name="f494" fmla="*/ f386 1 6028697"/>
                <a:gd name="f495" fmla="*/ f387 1 6817170"/>
                <a:gd name="f496" fmla="*/ f388 1 6028697"/>
                <a:gd name="f497" fmla="*/ f389 1 6817170"/>
                <a:gd name="f498" fmla="*/ f390 1 6028697"/>
                <a:gd name="f499" fmla="*/ f391 1 6817170"/>
                <a:gd name="f500" fmla="*/ f5 1 f283"/>
                <a:gd name="f501" fmla="*/ f6 1 f283"/>
                <a:gd name="f502" fmla="*/ f5 1 f284"/>
                <a:gd name="f503" fmla="*/ f7 1 f284"/>
                <a:gd name="f504" fmla="+- f392 0 f1"/>
                <a:gd name="f505" fmla="*/ f393 1 f283"/>
                <a:gd name="f506" fmla="*/ f394 1 f284"/>
                <a:gd name="f507" fmla="*/ f395 1 f284"/>
                <a:gd name="f508" fmla="*/ f396 1 f283"/>
                <a:gd name="f509" fmla="*/ f397 1 f283"/>
                <a:gd name="f510" fmla="*/ f398 1 f284"/>
                <a:gd name="f511" fmla="*/ f399 1 f283"/>
                <a:gd name="f512" fmla="*/ f400 1 f284"/>
                <a:gd name="f513" fmla="*/ f401 1 f283"/>
                <a:gd name="f514" fmla="*/ f402 1 f284"/>
                <a:gd name="f515" fmla="*/ f403 1 f283"/>
                <a:gd name="f516" fmla="*/ f404 1 f284"/>
                <a:gd name="f517" fmla="*/ f405 1 f283"/>
                <a:gd name="f518" fmla="*/ f406 1 f284"/>
                <a:gd name="f519" fmla="*/ f407 1 f283"/>
                <a:gd name="f520" fmla="*/ f408 1 f284"/>
                <a:gd name="f521" fmla="*/ f409 1 f283"/>
                <a:gd name="f522" fmla="*/ f410 1 f284"/>
                <a:gd name="f523" fmla="*/ f411 1 f283"/>
                <a:gd name="f524" fmla="*/ f412 1 f284"/>
                <a:gd name="f525" fmla="*/ f413 1 f284"/>
                <a:gd name="f526" fmla="*/ f414 1 f284"/>
                <a:gd name="f527" fmla="*/ f415 1 f283"/>
                <a:gd name="f528" fmla="*/ f416 1 f284"/>
                <a:gd name="f529" fmla="*/ f417 1 f283"/>
                <a:gd name="f530" fmla="*/ f418 1 f284"/>
                <a:gd name="f531" fmla="*/ f419 1 f283"/>
                <a:gd name="f532" fmla="*/ f420 1 f284"/>
                <a:gd name="f533" fmla="*/ f421 1 f283"/>
                <a:gd name="f534" fmla="*/ f422 1 f284"/>
                <a:gd name="f535" fmla="*/ f423 1 f283"/>
                <a:gd name="f536" fmla="*/ f424 1 f284"/>
                <a:gd name="f537" fmla="*/ f425 1 f283"/>
                <a:gd name="f538" fmla="*/ f426 1 f284"/>
                <a:gd name="f539" fmla="*/ f427 1 f283"/>
                <a:gd name="f540" fmla="*/ f428 1 f284"/>
                <a:gd name="f541" fmla="*/ f429 1 f283"/>
                <a:gd name="f542" fmla="*/ f430 1 f284"/>
                <a:gd name="f543" fmla="*/ f431 1 f283"/>
                <a:gd name="f544" fmla="*/ f432 1 f284"/>
                <a:gd name="f545" fmla="*/ f433 1 f283"/>
                <a:gd name="f546" fmla="*/ f434 1 f284"/>
                <a:gd name="f547" fmla="*/ f435 1 f283"/>
                <a:gd name="f548" fmla="*/ f436 1 f284"/>
                <a:gd name="f549" fmla="*/ f437 1 f283"/>
                <a:gd name="f550" fmla="*/ f438 1 f284"/>
                <a:gd name="f551" fmla="*/ f439 1 f283"/>
                <a:gd name="f552" fmla="*/ f440 1 f284"/>
                <a:gd name="f553" fmla="*/ f441 1 f283"/>
                <a:gd name="f554" fmla="*/ f442 1 f284"/>
                <a:gd name="f555" fmla="*/ f443 1 f283"/>
                <a:gd name="f556" fmla="*/ f444 1 f284"/>
                <a:gd name="f557" fmla="*/ f445 1 f283"/>
                <a:gd name="f558" fmla="*/ f446 1 f284"/>
                <a:gd name="f559" fmla="*/ f447 1 f283"/>
                <a:gd name="f560" fmla="*/ f448 1 f284"/>
                <a:gd name="f561" fmla="*/ f449 1 f283"/>
                <a:gd name="f562" fmla="*/ f450 1 f284"/>
                <a:gd name="f563" fmla="*/ f451 1 f283"/>
                <a:gd name="f564" fmla="*/ f452 1 f284"/>
                <a:gd name="f565" fmla="*/ f453 1 f283"/>
                <a:gd name="f566" fmla="*/ f454 1 f284"/>
                <a:gd name="f567" fmla="*/ f455 1 f283"/>
                <a:gd name="f568" fmla="*/ f456 1 f284"/>
                <a:gd name="f569" fmla="*/ f457 1 f283"/>
                <a:gd name="f570" fmla="*/ f458 1 f284"/>
                <a:gd name="f571" fmla="*/ f459 1 f283"/>
                <a:gd name="f572" fmla="*/ f460 1 f283"/>
                <a:gd name="f573" fmla="*/ f461 1 f283"/>
                <a:gd name="f574" fmla="*/ f462 1 f284"/>
                <a:gd name="f575" fmla="*/ f463 1 f283"/>
                <a:gd name="f576" fmla="*/ f464 1 f284"/>
                <a:gd name="f577" fmla="*/ f465 1 f283"/>
                <a:gd name="f578" fmla="*/ f466 1 f284"/>
                <a:gd name="f579" fmla="*/ f467 1 f283"/>
                <a:gd name="f580" fmla="*/ f468 1 f284"/>
                <a:gd name="f581" fmla="*/ f469 1 f283"/>
                <a:gd name="f582" fmla="*/ f470 1 f284"/>
                <a:gd name="f583" fmla="*/ f471 1 f283"/>
                <a:gd name="f584" fmla="*/ f472 1 f284"/>
                <a:gd name="f585" fmla="*/ f473 1 f283"/>
                <a:gd name="f586" fmla="*/ f474 1 f284"/>
                <a:gd name="f587" fmla="*/ f475 1 f283"/>
                <a:gd name="f588" fmla="*/ f476 1 f284"/>
                <a:gd name="f589" fmla="*/ f477 1 f283"/>
                <a:gd name="f590" fmla="*/ f478 1 f284"/>
                <a:gd name="f591" fmla="*/ f479 1 f283"/>
                <a:gd name="f592" fmla="*/ f480 1 f284"/>
                <a:gd name="f593" fmla="*/ f481 1 f283"/>
                <a:gd name="f594" fmla="*/ f482 1 f284"/>
                <a:gd name="f595" fmla="*/ f483 1 f283"/>
                <a:gd name="f596" fmla="*/ f484 1 f284"/>
                <a:gd name="f597" fmla="*/ f485 1 f283"/>
                <a:gd name="f598" fmla="*/ f486 1 f284"/>
                <a:gd name="f599" fmla="*/ f487 1 f283"/>
                <a:gd name="f600" fmla="*/ f488 1 f284"/>
                <a:gd name="f601" fmla="*/ f489 1 f283"/>
                <a:gd name="f602" fmla="*/ f490 1 f283"/>
                <a:gd name="f603" fmla="*/ f491 1 f284"/>
                <a:gd name="f604" fmla="*/ f492 1 f283"/>
                <a:gd name="f605" fmla="*/ f493 1 f284"/>
                <a:gd name="f606" fmla="*/ f494 1 f283"/>
                <a:gd name="f607" fmla="*/ f495 1 f284"/>
                <a:gd name="f608" fmla="*/ f496 1 f283"/>
                <a:gd name="f609" fmla="*/ f497 1 f284"/>
                <a:gd name="f610" fmla="*/ f498 1 f283"/>
                <a:gd name="f611" fmla="*/ f499 1 f284"/>
                <a:gd name="f612" fmla="*/ f500 f278 1"/>
                <a:gd name="f613" fmla="*/ f501 f278 1"/>
                <a:gd name="f614" fmla="*/ f503 f279 1"/>
                <a:gd name="f615" fmla="*/ f502 f279 1"/>
                <a:gd name="f616" fmla="*/ f505 f278 1"/>
                <a:gd name="f617" fmla="*/ f506 f279 1"/>
                <a:gd name="f618" fmla="*/ f507 f279 1"/>
                <a:gd name="f619" fmla="*/ f508 f278 1"/>
                <a:gd name="f620" fmla="*/ f509 f278 1"/>
                <a:gd name="f621" fmla="*/ f510 f279 1"/>
                <a:gd name="f622" fmla="*/ f511 f278 1"/>
                <a:gd name="f623" fmla="*/ f512 f279 1"/>
                <a:gd name="f624" fmla="*/ f513 f278 1"/>
                <a:gd name="f625" fmla="*/ f514 f279 1"/>
                <a:gd name="f626" fmla="*/ f515 f278 1"/>
                <a:gd name="f627" fmla="*/ f516 f279 1"/>
                <a:gd name="f628" fmla="*/ f517 f278 1"/>
                <a:gd name="f629" fmla="*/ f518 f279 1"/>
                <a:gd name="f630" fmla="*/ f519 f278 1"/>
                <a:gd name="f631" fmla="*/ f520 f279 1"/>
                <a:gd name="f632" fmla="*/ f521 f278 1"/>
                <a:gd name="f633" fmla="*/ f522 f279 1"/>
                <a:gd name="f634" fmla="*/ f523 f278 1"/>
                <a:gd name="f635" fmla="*/ f524 f279 1"/>
                <a:gd name="f636" fmla="*/ f525 f279 1"/>
                <a:gd name="f637" fmla="*/ f526 f279 1"/>
                <a:gd name="f638" fmla="*/ f527 f278 1"/>
                <a:gd name="f639" fmla="*/ f528 f279 1"/>
                <a:gd name="f640" fmla="*/ f529 f278 1"/>
                <a:gd name="f641" fmla="*/ f530 f279 1"/>
                <a:gd name="f642" fmla="*/ f531 f278 1"/>
                <a:gd name="f643" fmla="*/ f532 f279 1"/>
                <a:gd name="f644" fmla="*/ f533 f278 1"/>
                <a:gd name="f645" fmla="*/ f534 f279 1"/>
                <a:gd name="f646" fmla="*/ f535 f278 1"/>
                <a:gd name="f647" fmla="*/ f536 f279 1"/>
                <a:gd name="f648" fmla="*/ f537 f278 1"/>
                <a:gd name="f649" fmla="*/ f538 f279 1"/>
                <a:gd name="f650" fmla="*/ f539 f278 1"/>
                <a:gd name="f651" fmla="*/ f540 f279 1"/>
                <a:gd name="f652" fmla="*/ f541 f278 1"/>
                <a:gd name="f653" fmla="*/ f542 f279 1"/>
                <a:gd name="f654" fmla="*/ f543 f278 1"/>
                <a:gd name="f655" fmla="*/ f544 f279 1"/>
                <a:gd name="f656" fmla="*/ f545 f278 1"/>
                <a:gd name="f657" fmla="*/ f546 f279 1"/>
                <a:gd name="f658" fmla="*/ f547 f278 1"/>
                <a:gd name="f659" fmla="*/ f548 f279 1"/>
                <a:gd name="f660" fmla="*/ f549 f278 1"/>
                <a:gd name="f661" fmla="*/ f550 f279 1"/>
                <a:gd name="f662" fmla="*/ f551 f278 1"/>
                <a:gd name="f663" fmla="*/ f552 f279 1"/>
                <a:gd name="f664" fmla="*/ f553 f278 1"/>
                <a:gd name="f665" fmla="*/ f554 f279 1"/>
                <a:gd name="f666" fmla="*/ f555 f278 1"/>
                <a:gd name="f667" fmla="*/ f556 f279 1"/>
                <a:gd name="f668" fmla="*/ f557 f278 1"/>
                <a:gd name="f669" fmla="*/ f558 f279 1"/>
                <a:gd name="f670" fmla="*/ f559 f278 1"/>
                <a:gd name="f671" fmla="*/ f560 f279 1"/>
                <a:gd name="f672" fmla="*/ f561 f278 1"/>
                <a:gd name="f673" fmla="*/ f562 f279 1"/>
                <a:gd name="f674" fmla="*/ f563 f278 1"/>
                <a:gd name="f675" fmla="*/ f564 f279 1"/>
                <a:gd name="f676" fmla="*/ f565 f278 1"/>
                <a:gd name="f677" fmla="*/ f566 f279 1"/>
                <a:gd name="f678" fmla="*/ f567 f278 1"/>
                <a:gd name="f679" fmla="*/ f568 f279 1"/>
                <a:gd name="f680" fmla="*/ f569 f278 1"/>
                <a:gd name="f681" fmla="*/ f570 f279 1"/>
                <a:gd name="f682" fmla="*/ f571 f278 1"/>
                <a:gd name="f683" fmla="*/ f572 f278 1"/>
                <a:gd name="f684" fmla="*/ f573 f278 1"/>
                <a:gd name="f685" fmla="*/ f574 f279 1"/>
                <a:gd name="f686" fmla="*/ f575 f278 1"/>
                <a:gd name="f687" fmla="*/ f576 f279 1"/>
                <a:gd name="f688" fmla="*/ f577 f278 1"/>
                <a:gd name="f689" fmla="*/ f578 f279 1"/>
                <a:gd name="f690" fmla="*/ f579 f278 1"/>
                <a:gd name="f691" fmla="*/ f580 f279 1"/>
                <a:gd name="f692" fmla="*/ f581 f278 1"/>
                <a:gd name="f693" fmla="*/ f582 f279 1"/>
                <a:gd name="f694" fmla="*/ f583 f278 1"/>
                <a:gd name="f695" fmla="*/ f584 f279 1"/>
                <a:gd name="f696" fmla="*/ f585 f278 1"/>
                <a:gd name="f697" fmla="*/ f586 f279 1"/>
                <a:gd name="f698" fmla="*/ f587 f278 1"/>
                <a:gd name="f699" fmla="*/ f588 f279 1"/>
                <a:gd name="f700" fmla="*/ f589 f278 1"/>
                <a:gd name="f701" fmla="*/ f590 f279 1"/>
                <a:gd name="f702" fmla="*/ f591 f278 1"/>
                <a:gd name="f703" fmla="*/ f592 f279 1"/>
                <a:gd name="f704" fmla="*/ f593 f278 1"/>
                <a:gd name="f705" fmla="*/ f594 f279 1"/>
                <a:gd name="f706" fmla="*/ f595 f278 1"/>
                <a:gd name="f707" fmla="*/ f596 f279 1"/>
                <a:gd name="f708" fmla="*/ f597 f278 1"/>
                <a:gd name="f709" fmla="*/ f598 f279 1"/>
                <a:gd name="f710" fmla="*/ f599 f278 1"/>
                <a:gd name="f711" fmla="*/ f600 f279 1"/>
                <a:gd name="f712" fmla="*/ f601 f278 1"/>
                <a:gd name="f713" fmla="*/ f602 f278 1"/>
                <a:gd name="f714" fmla="*/ f603 f279 1"/>
                <a:gd name="f715" fmla="*/ f604 f278 1"/>
                <a:gd name="f716" fmla="*/ f605 f279 1"/>
                <a:gd name="f717" fmla="*/ f606 f278 1"/>
                <a:gd name="f718" fmla="*/ f607 f279 1"/>
                <a:gd name="f719" fmla="*/ f608 f278 1"/>
                <a:gd name="f720" fmla="*/ f609 f279 1"/>
                <a:gd name="f721" fmla="*/ f610 f278 1"/>
                <a:gd name="f722" fmla="*/ f611 f279 1"/>
              </a:gdLst>
              <a:ahLst/>
              <a:cxnLst>
                <a:cxn ang="3cd4">
                  <a:pos x="hc" y="t"/>
                </a:cxn>
                <a:cxn ang="0">
                  <a:pos x="r" y="vc"/>
                </a:cxn>
                <a:cxn ang="cd4">
                  <a:pos x="hc" y="b"/>
                </a:cxn>
                <a:cxn ang="cd2">
                  <a:pos x="l" y="vc"/>
                </a:cxn>
                <a:cxn ang="f504">
                  <a:pos x="f616" y="f617"/>
                </a:cxn>
                <a:cxn ang="f504">
                  <a:pos x="f616" y="f618"/>
                </a:cxn>
                <a:cxn ang="f504">
                  <a:pos x="f619" y="f618"/>
                </a:cxn>
                <a:cxn ang="f504">
                  <a:pos x="f620" y="f621"/>
                </a:cxn>
                <a:cxn ang="f504">
                  <a:pos x="f622" y="f623"/>
                </a:cxn>
                <a:cxn ang="f504">
                  <a:pos x="f624" y="f625"/>
                </a:cxn>
                <a:cxn ang="f504">
                  <a:pos x="f626" y="f627"/>
                </a:cxn>
                <a:cxn ang="f504">
                  <a:pos x="f628" y="f629"/>
                </a:cxn>
                <a:cxn ang="f504">
                  <a:pos x="f630" y="f631"/>
                </a:cxn>
                <a:cxn ang="f504">
                  <a:pos x="f632" y="f633"/>
                </a:cxn>
                <a:cxn ang="f504">
                  <a:pos x="f634" y="f635"/>
                </a:cxn>
                <a:cxn ang="f504">
                  <a:pos x="f616" y="f636"/>
                </a:cxn>
                <a:cxn ang="f504">
                  <a:pos x="f616" y="f637"/>
                </a:cxn>
                <a:cxn ang="f504">
                  <a:pos x="f638" y="f639"/>
                </a:cxn>
                <a:cxn ang="f504">
                  <a:pos x="f640" y="f641"/>
                </a:cxn>
                <a:cxn ang="f504">
                  <a:pos x="f642" y="f643"/>
                </a:cxn>
                <a:cxn ang="f504">
                  <a:pos x="f644" y="f645"/>
                </a:cxn>
                <a:cxn ang="f504">
                  <a:pos x="f646" y="f647"/>
                </a:cxn>
                <a:cxn ang="f504">
                  <a:pos x="f648" y="f649"/>
                </a:cxn>
                <a:cxn ang="f504">
                  <a:pos x="f650" y="f651"/>
                </a:cxn>
                <a:cxn ang="f504">
                  <a:pos x="f652" y="f653"/>
                </a:cxn>
                <a:cxn ang="f504">
                  <a:pos x="f654" y="f655"/>
                </a:cxn>
                <a:cxn ang="f504">
                  <a:pos x="f656" y="f657"/>
                </a:cxn>
                <a:cxn ang="f504">
                  <a:pos x="f658" y="f659"/>
                </a:cxn>
                <a:cxn ang="f504">
                  <a:pos x="f660" y="f661"/>
                </a:cxn>
                <a:cxn ang="f504">
                  <a:pos x="f662" y="f663"/>
                </a:cxn>
                <a:cxn ang="f504">
                  <a:pos x="f664" y="f665"/>
                </a:cxn>
                <a:cxn ang="f504">
                  <a:pos x="f666" y="f667"/>
                </a:cxn>
                <a:cxn ang="f504">
                  <a:pos x="f668" y="f669"/>
                </a:cxn>
                <a:cxn ang="f504">
                  <a:pos x="f670" y="f671"/>
                </a:cxn>
                <a:cxn ang="f504">
                  <a:pos x="f672" y="f673"/>
                </a:cxn>
                <a:cxn ang="f504">
                  <a:pos x="f674" y="f675"/>
                </a:cxn>
                <a:cxn ang="f504">
                  <a:pos x="f676" y="f677"/>
                </a:cxn>
                <a:cxn ang="f504">
                  <a:pos x="f678" y="f679"/>
                </a:cxn>
                <a:cxn ang="f504">
                  <a:pos x="f680" y="f681"/>
                </a:cxn>
                <a:cxn ang="f504">
                  <a:pos x="f682" y="f618"/>
                </a:cxn>
                <a:cxn ang="f504">
                  <a:pos x="f683" y="f618"/>
                </a:cxn>
                <a:cxn ang="f504">
                  <a:pos x="f684" y="f685"/>
                </a:cxn>
                <a:cxn ang="f504">
                  <a:pos x="f686" y="f687"/>
                </a:cxn>
                <a:cxn ang="f504">
                  <a:pos x="f688" y="f689"/>
                </a:cxn>
                <a:cxn ang="f504">
                  <a:pos x="f690" y="f691"/>
                </a:cxn>
                <a:cxn ang="f504">
                  <a:pos x="f692" y="f693"/>
                </a:cxn>
                <a:cxn ang="f504">
                  <a:pos x="f694" y="f695"/>
                </a:cxn>
                <a:cxn ang="f504">
                  <a:pos x="f696" y="f697"/>
                </a:cxn>
                <a:cxn ang="f504">
                  <a:pos x="f698" y="f699"/>
                </a:cxn>
                <a:cxn ang="f504">
                  <a:pos x="f700" y="f701"/>
                </a:cxn>
                <a:cxn ang="f504">
                  <a:pos x="f702" y="f703"/>
                </a:cxn>
                <a:cxn ang="f504">
                  <a:pos x="f704" y="f705"/>
                </a:cxn>
                <a:cxn ang="f504">
                  <a:pos x="f706" y="f707"/>
                </a:cxn>
                <a:cxn ang="f504">
                  <a:pos x="f708" y="f709"/>
                </a:cxn>
                <a:cxn ang="f504">
                  <a:pos x="f710" y="f711"/>
                </a:cxn>
                <a:cxn ang="f504">
                  <a:pos x="f712" y="f657"/>
                </a:cxn>
                <a:cxn ang="f504">
                  <a:pos x="f713" y="f714"/>
                </a:cxn>
                <a:cxn ang="f504">
                  <a:pos x="f715" y="f716"/>
                </a:cxn>
                <a:cxn ang="f504">
                  <a:pos x="f717" y="f718"/>
                </a:cxn>
                <a:cxn ang="f504">
                  <a:pos x="f719" y="f720"/>
                </a:cxn>
                <a:cxn ang="f504">
                  <a:pos x="f721" y="f722"/>
                </a:cxn>
                <a:cxn ang="f504">
                  <a:pos x="f628" y="f629"/>
                </a:cxn>
              </a:cxnLst>
              <a:rect l="f612" t="f615" r="f613" b="f614"/>
              <a:pathLst>
                <a:path w="6028697" h="6817170">
                  <a:moveTo>
                    <a:pt x="f6" y="f8"/>
                  </a:moveTo>
                  <a:lnTo>
                    <a:pt x="f6" y="f7"/>
                  </a:lnTo>
                  <a:lnTo>
                    <a:pt x="f9" y="f7"/>
                  </a:lnTo>
                  <a:lnTo>
                    <a:pt x="f10" y="f11"/>
                  </a:lnTo>
                  <a:cubicBezTo>
                    <a:pt x="f12" y="f13"/>
                    <a:pt x="f14" y="f15"/>
                    <a:pt x="f16" y="f17"/>
                  </a:cubicBezTo>
                  <a:cubicBezTo>
                    <a:pt x="f18" y="f19"/>
                    <a:pt x="f20" y="f21"/>
                    <a:pt x="f22" y="f23"/>
                  </a:cubicBezTo>
                  <a:lnTo>
                    <a:pt x="f24" y="f25"/>
                  </a:lnTo>
                  <a:close/>
                  <a:moveTo>
                    <a:pt x="f26" y="f27"/>
                  </a:moveTo>
                  <a:cubicBezTo>
                    <a:pt x="f28" y="f29"/>
                    <a:pt x="f30" y="f31"/>
                    <a:pt x="f32" y="f33"/>
                  </a:cubicBezTo>
                  <a:cubicBezTo>
                    <a:pt x="f34" y="f35"/>
                    <a:pt x="f36" y="f37"/>
                    <a:pt x="f38" y="f39"/>
                  </a:cubicBezTo>
                  <a:cubicBezTo>
                    <a:pt x="f40" y="f41"/>
                    <a:pt x="f42" y="f43"/>
                    <a:pt x="f44" y="f45"/>
                  </a:cubicBezTo>
                  <a:lnTo>
                    <a:pt x="f6" y="f46"/>
                  </a:lnTo>
                  <a:lnTo>
                    <a:pt x="f6" y="f47"/>
                  </a:lnTo>
                  <a:lnTo>
                    <a:pt x="f48" y="f49"/>
                  </a:ln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7"/>
                  </a:lnTo>
                  <a:lnTo>
                    <a:pt x="f173" y="f7"/>
                  </a:lnTo>
                  <a:lnTo>
                    <a:pt x="f174" y="f175"/>
                  </a:lnTo>
                  <a:cubicBezTo>
                    <a:pt x="f176" y="f177"/>
                    <a:pt x="f178" y="f179"/>
                    <a:pt x="f180" y="f181"/>
                  </a:cubicBezTo>
                  <a:cubicBezTo>
                    <a:pt x="f182" y="f183"/>
                    <a:pt x="f184" y="f185"/>
                    <a:pt x="f186" y="f187"/>
                  </a:cubicBezTo>
                  <a:cubicBezTo>
                    <a:pt x="f188" y="f189"/>
                    <a:pt x="f190" y="f191"/>
                    <a:pt x="f192" y="f193"/>
                  </a:cubicBezTo>
                  <a:lnTo>
                    <a:pt x="f194" y="f195"/>
                  </a:ln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lnTo>
                    <a:pt x="f234" y="f235"/>
                  </a:lnTo>
                  <a:lnTo>
                    <a:pt x="f236" y="f237"/>
                  </a:lnTo>
                  <a:cubicBezTo>
                    <a:pt x="f238" y="f239"/>
                    <a:pt x="f240" y="f241"/>
                    <a:pt x="f242" y="f103"/>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6" y="f27"/>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9" name="Freeform: Shape 14">
              <a:extLst>
                <a:ext uri="{FF2B5EF4-FFF2-40B4-BE49-F238E27FC236}">
                  <a16:creationId xmlns:a16="http://schemas.microsoft.com/office/drawing/2014/main" id="{2143E72A-B8AC-4E59-40AF-8DA52F552AD4}"/>
                </a:ext>
                <a:ext uri="{C183D7F6-B498-43B3-948B-1728B52AA6E4}">
                  <adec:decorative xmlns:adec="http://schemas.microsoft.com/office/drawing/2017/decorative" val="1"/>
                </a:ext>
              </a:extLst>
            </p:cNvPr>
            <p:cNvSpPr/>
            <p:nvPr/>
          </p:nvSpPr>
          <p:spPr>
            <a:xfrm flipH="1">
              <a:off x="-4251" y="0"/>
              <a:ext cx="6165113" cy="6858000"/>
            </a:xfrm>
            <a:custGeom>
              <a:avLst/>
              <a:gdLst>
                <a:gd name="f0" fmla="val 10800000"/>
                <a:gd name="f1" fmla="val 5400000"/>
                <a:gd name="f2" fmla="val 180"/>
                <a:gd name="f3" fmla="val w"/>
                <a:gd name="f4" fmla="val h"/>
                <a:gd name="f5" fmla="val 0"/>
                <a:gd name="f6" fmla="val 6264586"/>
                <a:gd name="f7" fmla="val 6858001"/>
                <a:gd name="f8" fmla="val 6646464"/>
                <a:gd name="f9" fmla="val 5997170"/>
                <a:gd name="f10" fmla="val 6121512"/>
                <a:gd name="f11" fmla="val 6761029"/>
                <a:gd name="f12" fmla="val 2693206"/>
                <a:gd name="f13" fmla="val 5872285"/>
                <a:gd name="f14" fmla="val 6024875"/>
                <a:gd name="f15" fmla="val 68385"/>
                <a:gd name="f16" fmla="val 6086250"/>
                <a:gd name="f17" fmla="val 97989"/>
                <a:gd name="f18" fmla="val 6146793"/>
                <a:gd name="f19" fmla="val 129318"/>
                <a:gd name="f20" fmla="val 6206432"/>
                <a:gd name="f21" fmla="val 162336"/>
                <a:gd name="f22" fmla="val 196704"/>
                <a:gd name="f23" fmla="val 537242"/>
                <a:gd name="f24" fmla="val 6230189"/>
                <a:gd name="f25" fmla="val 517260"/>
                <a:gd name="f26" fmla="val 6012226"/>
                <a:gd name="f27" fmla="val 399931"/>
                <a:gd name="f28" fmla="val 5780573"/>
                <a:gd name="f29" fmla="val 310008"/>
                <a:gd name="f30" fmla="val 5540536"/>
                <a:gd name="f31" fmla="val 249543"/>
                <a:gd name="f32" fmla="val 5421375"/>
                <a:gd name="f33" fmla="val 219324"/>
                <a:gd name="f34" fmla="val 5300641"/>
                <a:gd name="f35" fmla="val 195644"/>
                <a:gd name="f36" fmla="val 5178896"/>
                <a:gd name="f37" fmla="val 178606"/>
                <a:gd name="f38" fmla="val 5057977"/>
                <a:gd name="f39" fmla="val 161840"/>
                <a:gd name="f40" fmla="val 4936276"/>
                <a:gd name="f41" fmla="val 151186"/>
                <a:gd name="f42" fmla="val 4814279"/>
                <a:gd name="f43" fmla="val 146683"/>
                <a:gd name="f44" fmla="val 4761501"/>
                <a:gd name="f45" fmla="val 144556"/>
                <a:gd name="f46" fmla="val 4708015"/>
                <a:gd name="f47" fmla="val 143421"/>
                <a:gd name="f48" fmla="val 4655095"/>
                <a:gd name="f49" fmla="val 4462968"/>
                <a:gd name="f50" fmla="val 143573"/>
                <a:gd name="f51" fmla="val 4271111"/>
                <a:gd name="f52" fmla="val 157799"/>
                <a:gd name="f53" fmla="val 4081069"/>
                <a:gd name="f54" fmla="val 185983"/>
                <a:gd name="f55" fmla="val 3956361"/>
                <a:gd name="f56" fmla="val 205703"/>
                <a:gd name="f57" fmla="val 3835058"/>
                <a:gd name="f58" fmla="val 229396"/>
                <a:gd name="f59" fmla="val 3720566"/>
                <a:gd name="f60" fmla="val 256921"/>
                <a:gd name="f61" fmla="val 3596708"/>
                <a:gd name="f62" fmla="val 286714"/>
                <a:gd name="f63" fmla="val 3477677"/>
                <a:gd name="f64" fmla="val 320905"/>
                <a:gd name="f65" fmla="val 3365879"/>
                <a:gd name="f66" fmla="val 357651"/>
                <a:gd name="f67" fmla="val 3249257"/>
                <a:gd name="f68" fmla="val 395958"/>
                <a:gd name="f69" fmla="val 3133487"/>
                <a:gd name="f70" fmla="val 438945"/>
                <a:gd name="f71" fmla="val 3020555"/>
                <a:gd name="f72" fmla="val 486190"/>
                <a:gd name="f73" fmla="val 2907623"/>
                <a:gd name="f74" fmla="val 533434"/>
                <a:gd name="f75" fmla="val 2794832"/>
                <a:gd name="f76" fmla="val 585786"/>
                <a:gd name="f77" fmla="val 2685163"/>
                <a:gd name="f78" fmla="val 641542"/>
                <a:gd name="f79" fmla="val 2463995"/>
                <a:gd name="f80" fmla="val 754348"/>
                <a:gd name="f81" fmla="val 2250998"/>
                <a:gd name="f82" fmla="val 882488"/>
                <a:gd name="f83" fmla="val 2047720"/>
                <a:gd name="f84" fmla="val 1025030"/>
                <a:gd name="f85" fmla="val 2006151"/>
                <a:gd name="f86" fmla="val 1054399"/>
                <a:gd name="f87" fmla="val 1951528"/>
                <a:gd name="f88" fmla="val 1093415"/>
                <a:gd name="f89" fmla="val 1897333"/>
                <a:gd name="f90" fmla="val 1134983"/>
                <a:gd name="f91" fmla="val 1876761"/>
                <a:gd name="f92" fmla="val 1150164"/>
                <a:gd name="f93" fmla="val 1855905"/>
                <a:gd name="f94" fmla="val 1166479"/>
                <a:gd name="f95" fmla="val 1835758"/>
                <a:gd name="f96" fmla="val 1182227"/>
                <a:gd name="f97" fmla="val 1823273"/>
                <a:gd name="f98" fmla="val 1192016"/>
                <a:gd name="f99" fmla="val 1797027"/>
                <a:gd name="f100" fmla="val 1211879"/>
                <a:gd name="f101" fmla="val 1772057"/>
                <a:gd name="f102" fmla="val 1232309"/>
                <a:gd name="f103" fmla="val 1750918"/>
                <a:gd name="f104" fmla="val 1249760"/>
                <a:gd name="f105" fmla="val 1645931"/>
                <a:gd name="f106" fmla="val 1335737"/>
                <a:gd name="f107" fmla="val 1554422"/>
                <a:gd name="f108" fmla="val 1416605"/>
                <a:gd name="f109" fmla="val 1469297"/>
                <a:gd name="f110" fmla="val 1496906"/>
                <a:gd name="f111" fmla="val 1286595"/>
                <a:gd name="f112" fmla="val 1668957"/>
                <a:gd name="f113" fmla="val 1118818"/>
                <a:gd name="f114" fmla="val 1856190"/>
                <a:gd name="f115" fmla="val 967769"/>
                <a:gd name="f116" fmla="val 2056602"/>
                <a:gd name="f117" fmla="val 890731"/>
                <a:gd name="f118" fmla="val 2159603"/>
                <a:gd name="f119" fmla="val 818800"/>
                <a:gd name="f120" fmla="val 2264590"/>
                <a:gd name="f121" fmla="val 754105"/>
                <a:gd name="f122" fmla="val 2368727"/>
                <a:gd name="f123" fmla="val 681749"/>
                <a:gd name="f124" fmla="val 2488328"/>
                <a:gd name="f125" fmla="val 622304"/>
                <a:gd name="f126" fmla="val 2596720"/>
                <a:gd name="f127" fmla="val 572364"/>
                <a:gd name="f128" fmla="val 2701140"/>
                <a:gd name="f129" fmla="val 557609"/>
                <a:gd name="f130" fmla="val 2730507"/>
                <a:gd name="f131" fmla="val 543989"/>
                <a:gd name="f132" fmla="val 2760443"/>
                <a:gd name="f133" fmla="val 532497"/>
                <a:gd name="f134" fmla="val 2786265"/>
                <a:gd name="f135" fmla="val 512918"/>
                <a:gd name="f136" fmla="val 2828827"/>
                <a:gd name="f137" fmla="val 494475"/>
                <a:gd name="f138" fmla="val 2872240"/>
                <a:gd name="f139" fmla="val 491637"/>
                <a:gd name="f140" fmla="val 2878908"/>
                <a:gd name="f141" fmla="val 480146"/>
                <a:gd name="f142" fmla="val 2906575"/>
                <a:gd name="f143" fmla="val 469220"/>
                <a:gd name="f144" fmla="val 2932821"/>
                <a:gd name="f145" fmla="val 459290"/>
                <a:gd name="f146" fmla="val 2959635"/>
                <a:gd name="f147" fmla="val 455176"/>
                <a:gd name="f148" fmla="val 2970559"/>
                <a:gd name="f149" fmla="val 451060"/>
                <a:gd name="f150" fmla="val 2981484"/>
                <a:gd name="f151" fmla="val 446805"/>
                <a:gd name="f152" fmla="val 2992408"/>
                <a:gd name="f153" fmla="val 439427"/>
                <a:gd name="f154" fmla="val 3012412"/>
                <a:gd name="f155" fmla="val 432333"/>
                <a:gd name="f156" fmla="val 3030572"/>
                <a:gd name="f157" fmla="val 426090"/>
                <a:gd name="f158" fmla="val 3049158"/>
                <a:gd name="f159" fmla="val 3049867"/>
                <a:gd name="f160" fmla="val 383010"/>
                <a:gd name="f161" fmla="val 3169099"/>
                <a:gd name="f162" fmla="val 346959"/>
                <a:gd name="f163" fmla="val 3290756"/>
                <a:gd name="f164" fmla="val 318124"/>
                <a:gd name="f165" fmla="val 3414202"/>
                <a:gd name="f166" fmla="val 260107"/>
                <a:gd name="f167" fmla="val 3661703"/>
                <a:gd name="f168" fmla="val 230780"/>
                <a:gd name="f169" fmla="val 3915049"/>
                <a:gd name="f170" fmla="val 230729"/>
                <a:gd name="f171" fmla="val 4169260"/>
                <a:gd name="f172" fmla="val 231621"/>
                <a:gd name="f173" fmla="val 4295173"/>
                <a:gd name="f174" fmla="val 244398"/>
                <a:gd name="f175" fmla="val 4420719"/>
                <a:gd name="f176" fmla="val 268893"/>
                <a:gd name="f177" fmla="val 4544236"/>
                <a:gd name="f178" fmla="val 293708"/>
                <a:gd name="f179" fmla="val 4666304"/>
                <a:gd name="f180" fmla="val 330882"/>
                <a:gd name="f181" fmla="val 4785521"/>
                <a:gd name="f182" fmla="val 379840"/>
                <a:gd name="f183" fmla="val 4900056"/>
                <a:gd name="f184" fmla="val 387926"/>
                <a:gd name="f185" fmla="val 4919919"/>
                <a:gd name="f186" fmla="val 397006"/>
                <a:gd name="f187" fmla="val 4939498"/>
                <a:gd name="f188" fmla="val 406512"/>
                <a:gd name="f189" fmla="val 4960211"/>
                <a:gd name="f190" fmla="val 410343"/>
                <a:gd name="f191" fmla="val 4968299"/>
                <a:gd name="f192" fmla="val 414173"/>
                <a:gd name="f193" fmla="val 4976385"/>
                <a:gd name="f194" fmla="val 417862"/>
                <a:gd name="f195" fmla="val 4984613"/>
                <a:gd name="f196" fmla="val 428077"/>
                <a:gd name="f197" fmla="val 5005043"/>
                <a:gd name="f198" fmla="val 438860"/>
                <a:gd name="f199" fmla="val 5026751"/>
                <a:gd name="f200" fmla="val 449075"/>
                <a:gd name="f201" fmla="val 5047181"/>
                <a:gd name="f202" fmla="val 460140"/>
                <a:gd name="f203" fmla="val 5067327"/>
                <a:gd name="f204" fmla="val 485536"/>
                <a:gd name="f205" fmla="val 5116273"/>
                <a:gd name="f206" fmla="val 514763"/>
                <a:gd name="f207" fmla="val 5165789"/>
                <a:gd name="f208" fmla="val 555197"/>
                <a:gd name="f209" fmla="val 5229773"/>
                <a:gd name="f210" fmla="val 586836"/>
                <a:gd name="f211" fmla="val 5280282"/>
                <a:gd name="f212" fmla="val 620318"/>
                <a:gd name="f213" fmla="val 5329511"/>
                <a:gd name="f214" fmla="val 660611"/>
                <a:gd name="f215" fmla="val 5387396"/>
                <a:gd name="f216" fmla="val 698065"/>
                <a:gd name="f217" fmla="val 5440741"/>
                <a:gd name="f218" fmla="val 737223"/>
                <a:gd name="f219" fmla="val 5493094"/>
                <a:gd name="f220" fmla="val 774110"/>
                <a:gd name="f221" fmla="val 5542182"/>
                <a:gd name="f222" fmla="val 821070"/>
                <a:gd name="f223" fmla="val 5604324"/>
                <a:gd name="f224" fmla="val 870301"/>
                <a:gd name="f225" fmla="val 5667173"/>
                <a:gd name="f226" fmla="val 917829"/>
                <a:gd name="f227" fmla="val 5727896"/>
                <a:gd name="f228" fmla="val 949042"/>
                <a:gd name="f229" fmla="val 5767762"/>
                <a:gd name="f230" fmla="val 979828"/>
                <a:gd name="f231" fmla="val 5807063"/>
                <a:gd name="f232" fmla="val 1012885"/>
                <a:gd name="f233" fmla="val 5849767"/>
                <a:gd name="f234" fmla="val 1045942"/>
                <a:gd name="f235" fmla="val 5892471"/>
                <a:gd name="f236" fmla="val 1089497"/>
                <a:gd name="f237" fmla="val 5948796"/>
                <a:gd name="f238" fmla="val 1133053"/>
                <a:gd name="f239" fmla="val 6006822"/>
                <a:gd name="f240" fmla="val 1153624"/>
                <a:gd name="f241" fmla="val 6034345"/>
                <a:gd name="f242" fmla="val 1175332"/>
                <a:gd name="f243" fmla="val 6063998"/>
                <a:gd name="f244" fmla="val 1194343"/>
                <a:gd name="f245" fmla="val 6090245"/>
                <a:gd name="f246" fmla="val 1213355"/>
                <a:gd name="f247" fmla="val 6116491"/>
                <a:gd name="f248" fmla="val 1231372"/>
                <a:gd name="f249" fmla="val 6141178"/>
                <a:gd name="f250" fmla="val 1249390"/>
                <a:gd name="f251" fmla="val 6165155"/>
                <a:gd name="f252" fmla="val 1280461"/>
                <a:gd name="f253" fmla="val 6208000"/>
                <a:gd name="f254" fmla="val 1313659"/>
                <a:gd name="f255" fmla="val 6250847"/>
                <a:gd name="f256" fmla="val 1345724"/>
                <a:gd name="f257" fmla="val 6292132"/>
                <a:gd name="f258" fmla="val 1364310"/>
                <a:gd name="f259" fmla="val 6316251"/>
                <a:gd name="f260" fmla="val 1373673"/>
                <a:gd name="f261" fmla="val 6327885"/>
                <a:gd name="f262" fmla="val 1409566"/>
                <a:gd name="f263" fmla="val 6372433"/>
                <a:gd name="f264" fmla="val 1446738"/>
                <a:gd name="f265" fmla="val 6418542"/>
                <a:gd name="f266" fmla="val 1484619"/>
                <a:gd name="f267" fmla="val 6462240"/>
                <a:gd name="f268" fmla="val 1567899"/>
                <a:gd name="f269" fmla="val 6559850"/>
                <a:gd name="f270" fmla="val 1653876"/>
                <a:gd name="f271" fmla="val 6652211"/>
                <a:gd name="f272" fmla="val 1739000"/>
                <a:gd name="f273" fmla="val 6737335"/>
                <a:gd name="f274" fmla="val 1866801"/>
                <a:gd name="f275" fmla="val 1144149"/>
                <a:gd name="f276" fmla="val 1058349"/>
                <a:gd name="f277" fmla="val 6766452"/>
                <a:gd name="f278" fmla="val 878978"/>
                <a:gd name="f279" fmla="val 6562465"/>
                <a:gd name="f280" fmla="val 718756"/>
                <a:gd name="f281" fmla="val 6341104"/>
                <a:gd name="f282" fmla="val 580309"/>
                <a:gd name="f283" fmla="val 6105000"/>
                <a:gd name="f284" fmla="val 200401"/>
                <a:gd name="f285" fmla="val 5454007"/>
                <a:gd name="f286" fmla="val 146"/>
                <a:gd name="f287" fmla="val 4713831"/>
                <a:gd name="f288" fmla="val 1"/>
                <a:gd name="f289" fmla="val 3960094"/>
                <a:gd name="f290" fmla="+- 0 0 335"/>
                <a:gd name="f291" fmla="val 2196754"/>
                <a:gd name="f292" fmla="val 1071479"/>
                <a:gd name="f293" fmla="val 683605"/>
                <a:gd name="f294" fmla="val 2599292"/>
                <a:gd name="f295" fmla="val 37050"/>
                <a:gd name="f296" fmla="+- 0 0 -90"/>
                <a:gd name="f297" fmla="*/ f3 1 6264586"/>
                <a:gd name="f298" fmla="*/ f4 1 6858001"/>
                <a:gd name="f299" fmla="+- f7 0 f5"/>
                <a:gd name="f300" fmla="+- f6 0 f5"/>
                <a:gd name="f301" fmla="*/ f296 f0 1"/>
                <a:gd name="f302" fmla="*/ f300 1 6264586"/>
                <a:gd name="f303" fmla="*/ f299 1 6858001"/>
                <a:gd name="f304" fmla="*/ 6264586 f300 1"/>
                <a:gd name="f305" fmla="*/ 6646464 f299 1"/>
                <a:gd name="f306" fmla="*/ 6858001 f299 1"/>
                <a:gd name="f307" fmla="*/ 5997170 f300 1"/>
                <a:gd name="f308" fmla="*/ 6121512 f300 1"/>
                <a:gd name="f309" fmla="*/ 6761029 f299 1"/>
                <a:gd name="f310" fmla="*/ 2693206 f300 1"/>
                <a:gd name="f311" fmla="*/ 0 f299 1"/>
                <a:gd name="f312" fmla="*/ 5872285 f300 1"/>
                <a:gd name="f313" fmla="*/ 6024875 f300 1"/>
                <a:gd name="f314" fmla="*/ 68385 f299 1"/>
                <a:gd name="f315" fmla="*/ 6206432 f300 1"/>
                <a:gd name="f316" fmla="*/ 162336 f299 1"/>
                <a:gd name="f317" fmla="*/ 196704 f299 1"/>
                <a:gd name="f318" fmla="*/ 537242 f299 1"/>
                <a:gd name="f319" fmla="*/ 6230189 f300 1"/>
                <a:gd name="f320" fmla="*/ 517260 f299 1"/>
                <a:gd name="f321" fmla="*/ 5540536 f300 1"/>
                <a:gd name="f322" fmla="*/ 249543 f299 1"/>
                <a:gd name="f323" fmla="*/ 5178896 f300 1"/>
                <a:gd name="f324" fmla="*/ 178606 f299 1"/>
                <a:gd name="f325" fmla="*/ 4814279 f300 1"/>
                <a:gd name="f326" fmla="*/ 146683 f299 1"/>
                <a:gd name="f327" fmla="*/ 4655095 f300 1"/>
                <a:gd name="f328" fmla="*/ 143421 f299 1"/>
                <a:gd name="f329" fmla="*/ 4081069 f300 1"/>
                <a:gd name="f330" fmla="*/ 185983 f299 1"/>
                <a:gd name="f331" fmla="*/ 3720566 f300 1"/>
                <a:gd name="f332" fmla="*/ 256921 f299 1"/>
                <a:gd name="f333" fmla="*/ 3365879 f300 1"/>
                <a:gd name="f334" fmla="*/ 357651 f299 1"/>
                <a:gd name="f335" fmla="*/ 3020555 f300 1"/>
                <a:gd name="f336" fmla="*/ 486190 f299 1"/>
                <a:gd name="f337" fmla="*/ 2685163 f300 1"/>
                <a:gd name="f338" fmla="*/ 641542 f299 1"/>
                <a:gd name="f339" fmla="*/ 2047720 f300 1"/>
                <a:gd name="f340" fmla="*/ 1025030 f299 1"/>
                <a:gd name="f341" fmla="*/ 1897333 f300 1"/>
                <a:gd name="f342" fmla="*/ 1134983 f299 1"/>
                <a:gd name="f343" fmla="*/ 1835758 f300 1"/>
                <a:gd name="f344" fmla="*/ 1182227 f299 1"/>
                <a:gd name="f345" fmla="*/ 1823273 f300 1"/>
                <a:gd name="f346" fmla="*/ 1192016 f299 1"/>
                <a:gd name="f347" fmla="*/ 1750918 f300 1"/>
                <a:gd name="f348" fmla="*/ 1249760 f299 1"/>
                <a:gd name="f349" fmla="*/ 1469297 f300 1"/>
                <a:gd name="f350" fmla="*/ 1496906 f299 1"/>
                <a:gd name="f351" fmla="*/ 967769 f300 1"/>
                <a:gd name="f352" fmla="*/ 2056602 f299 1"/>
                <a:gd name="f353" fmla="*/ 754105 f300 1"/>
                <a:gd name="f354" fmla="*/ 2368727 f299 1"/>
                <a:gd name="f355" fmla="*/ 572364 f300 1"/>
                <a:gd name="f356" fmla="*/ 2701140 f299 1"/>
                <a:gd name="f357" fmla="*/ 532497 f300 1"/>
                <a:gd name="f358" fmla="*/ 2786265 f299 1"/>
                <a:gd name="f359" fmla="*/ 512918 f300 1"/>
                <a:gd name="f360" fmla="*/ 2828827 f299 1"/>
                <a:gd name="f361" fmla="*/ 494475 f300 1"/>
                <a:gd name="f362" fmla="*/ 2872240 f299 1"/>
                <a:gd name="f363" fmla="*/ 491637 f300 1"/>
                <a:gd name="f364" fmla="*/ 2878908 f299 1"/>
                <a:gd name="f365" fmla="*/ 459290 f300 1"/>
                <a:gd name="f366" fmla="*/ 2959635 f299 1"/>
                <a:gd name="f367" fmla="*/ 446805 f300 1"/>
                <a:gd name="f368" fmla="*/ 2992408 f299 1"/>
                <a:gd name="f369" fmla="*/ 426090 f300 1"/>
                <a:gd name="f370" fmla="*/ 3049158 f299 1"/>
                <a:gd name="f371" fmla="*/ 3049867 f299 1"/>
                <a:gd name="f372" fmla="*/ 318124 f300 1"/>
                <a:gd name="f373" fmla="*/ 3414202 f299 1"/>
                <a:gd name="f374" fmla="*/ 230729 f300 1"/>
                <a:gd name="f375" fmla="*/ 4169260 f299 1"/>
                <a:gd name="f376" fmla="*/ 268893 f300 1"/>
                <a:gd name="f377" fmla="*/ 4544236 f299 1"/>
                <a:gd name="f378" fmla="*/ 379840 f300 1"/>
                <a:gd name="f379" fmla="*/ 4900056 f299 1"/>
                <a:gd name="f380" fmla="*/ 406512 f300 1"/>
                <a:gd name="f381" fmla="*/ 4960211 f299 1"/>
                <a:gd name="f382" fmla="*/ 417862 f300 1"/>
                <a:gd name="f383" fmla="*/ 4984613 f299 1"/>
                <a:gd name="f384" fmla="*/ 428077 f300 1"/>
                <a:gd name="f385" fmla="*/ 5005043 f299 1"/>
                <a:gd name="f386" fmla="*/ 460140 f300 1"/>
                <a:gd name="f387" fmla="*/ 5067327 f299 1"/>
                <a:gd name="f388" fmla="*/ 555197 f300 1"/>
                <a:gd name="f389" fmla="*/ 5229773 f299 1"/>
                <a:gd name="f390" fmla="*/ 660611 f300 1"/>
                <a:gd name="f391" fmla="*/ 5387396 f299 1"/>
                <a:gd name="f392" fmla="*/ 774110 f300 1"/>
                <a:gd name="f393" fmla="*/ 5542182 f299 1"/>
                <a:gd name="f394" fmla="*/ 917829 f300 1"/>
                <a:gd name="f395" fmla="*/ 5727896 f299 1"/>
                <a:gd name="f396" fmla="*/ 1012885 f300 1"/>
                <a:gd name="f397" fmla="*/ 5849767 f299 1"/>
                <a:gd name="f398" fmla="*/ 1133053 f300 1"/>
                <a:gd name="f399" fmla="*/ 6006822 f299 1"/>
                <a:gd name="f400" fmla="*/ 1194343 f300 1"/>
                <a:gd name="f401" fmla="*/ 6090245 f299 1"/>
                <a:gd name="f402" fmla="*/ 1249390 f300 1"/>
                <a:gd name="f403" fmla="*/ 6165155 f299 1"/>
                <a:gd name="f404" fmla="*/ 1345724 f300 1"/>
                <a:gd name="f405" fmla="*/ 6292132 f299 1"/>
                <a:gd name="f406" fmla="*/ 1364310 f300 1"/>
                <a:gd name="f407" fmla="*/ 6316251 f299 1"/>
                <a:gd name="f408" fmla="*/ 1373673 f300 1"/>
                <a:gd name="f409" fmla="*/ 6327885 f299 1"/>
                <a:gd name="f410" fmla="*/ 1484619 f300 1"/>
                <a:gd name="f411" fmla="*/ 6462240 f299 1"/>
                <a:gd name="f412" fmla="*/ 1739000 f300 1"/>
                <a:gd name="f413" fmla="*/ 6737335 f299 1"/>
                <a:gd name="f414" fmla="*/ 1866801 f300 1"/>
                <a:gd name="f415" fmla="*/ 1144149 f300 1"/>
                <a:gd name="f416" fmla="*/ 1058349 f300 1"/>
                <a:gd name="f417" fmla="*/ 6766452 f299 1"/>
                <a:gd name="f418" fmla="*/ 580309 f300 1"/>
                <a:gd name="f419" fmla="*/ 6105000 f299 1"/>
                <a:gd name="f420" fmla="*/ 1 f300 1"/>
                <a:gd name="f421" fmla="*/ 3960094 f299 1"/>
                <a:gd name="f422" fmla="*/ 2599292 f300 1"/>
                <a:gd name="f423" fmla="*/ 37050 f299 1"/>
                <a:gd name="f424" fmla="*/ f301 1 f2"/>
                <a:gd name="f425" fmla="*/ f304 1 6264586"/>
                <a:gd name="f426" fmla="*/ f305 1 6858001"/>
                <a:gd name="f427" fmla="*/ f306 1 6858001"/>
                <a:gd name="f428" fmla="*/ f307 1 6264586"/>
                <a:gd name="f429" fmla="*/ f308 1 6264586"/>
                <a:gd name="f430" fmla="*/ f309 1 6858001"/>
                <a:gd name="f431" fmla="*/ f310 1 6264586"/>
                <a:gd name="f432" fmla="*/ f311 1 6858001"/>
                <a:gd name="f433" fmla="*/ f312 1 6264586"/>
                <a:gd name="f434" fmla="*/ f313 1 6264586"/>
                <a:gd name="f435" fmla="*/ f314 1 6858001"/>
                <a:gd name="f436" fmla="*/ f315 1 6264586"/>
                <a:gd name="f437" fmla="*/ f316 1 6858001"/>
                <a:gd name="f438" fmla="*/ f317 1 6858001"/>
                <a:gd name="f439" fmla="*/ f318 1 6858001"/>
                <a:gd name="f440" fmla="*/ f319 1 6264586"/>
                <a:gd name="f441" fmla="*/ f320 1 6858001"/>
                <a:gd name="f442" fmla="*/ f321 1 6264586"/>
                <a:gd name="f443" fmla="*/ f322 1 6858001"/>
                <a:gd name="f444" fmla="*/ f323 1 6264586"/>
                <a:gd name="f445" fmla="*/ f324 1 6858001"/>
                <a:gd name="f446" fmla="*/ f325 1 6264586"/>
                <a:gd name="f447" fmla="*/ f326 1 6858001"/>
                <a:gd name="f448" fmla="*/ f327 1 6264586"/>
                <a:gd name="f449" fmla="*/ f328 1 6858001"/>
                <a:gd name="f450" fmla="*/ f329 1 6264586"/>
                <a:gd name="f451" fmla="*/ f330 1 6858001"/>
                <a:gd name="f452" fmla="*/ f331 1 6264586"/>
                <a:gd name="f453" fmla="*/ f332 1 6858001"/>
                <a:gd name="f454" fmla="*/ f333 1 6264586"/>
                <a:gd name="f455" fmla="*/ f334 1 6858001"/>
                <a:gd name="f456" fmla="*/ f335 1 6264586"/>
                <a:gd name="f457" fmla="*/ f336 1 6858001"/>
                <a:gd name="f458" fmla="*/ f337 1 6264586"/>
                <a:gd name="f459" fmla="*/ f338 1 6858001"/>
                <a:gd name="f460" fmla="*/ f339 1 6264586"/>
                <a:gd name="f461" fmla="*/ f340 1 6858001"/>
                <a:gd name="f462" fmla="*/ f341 1 6264586"/>
                <a:gd name="f463" fmla="*/ f342 1 6858001"/>
                <a:gd name="f464" fmla="*/ f343 1 6264586"/>
                <a:gd name="f465" fmla="*/ f344 1 6858001"/>
                <a:gd name="f466" fmla="*/ f345 1 6264586"/>
                <a:gd name="f467" fmla="*/ f346 1 6858001"/>
                <a:gd name="f468" fmla="*/ f347 1 6264586"/>
                <a:gd name="f469" fmla="*/ f348 1 6858001"/>
                <a:gd name="f470" fmla="*/ f349 1 6264586"/>
                <a:gd name="f471" fmla="*/ f350 1 6858001"/>
                <a:gd name="f472" fmla="*/ f351 1 6264586"/>
                <a:gd name="f473" fmla="*/ f352 1 6858001"/>
                <a:gd name="f474" fmla="*/ f353 1 6264586"/>
                <a:gd name="f475" fmla="*/ f354 1 6858001"/>
                <a:gd name="f476" fmla="*/ f355 1 6264586"/>
                <a:gd name="f477" fmla="*/ f356 1 6858001"/>
                <a:gd name="f478" fmla="*/ f357 1 6264586"/>
                <a:gd name="f479" fmla="*/ f358 1 6858001"/>
                <a:gd name="f480" fmla="*/ f359 1 6264586"/>
                <a:gd name="f481" fmla="*/ f360 1 6858001"/>
                <a:gd name="f482" fmla="*/ f361 1 6264586"/>
                <a:gd name="f483" fmla="*/ f362 1 6858001"/>
                <a:gd name="f484" fmla="*/ f363 1 6264586"/>
                <a:gd name="f485" fmla="*/ f364 1 6858001"/>
                <a:gd name="f486" fmla="*/ f365 1 6264586"/>
                <a:gd name="f487" fmla="*/ f366 1 6858001"/>
                <a:gd name="f488" fmla="*/ f367 1 6264586"/>
                <a:gd name="f489" fmla="*/ f368 1 6858001"/>
                <a:gd name="f490" fmla="*/ f369 1 6264586"/>
                <a:gd name="f491" fmla="*/ f370 1 6858001"/>
                <a:gd name="f492" fmla="*/ f371 1 6858001"/>
                <a:gd name="f493" fmla="*/ f372 1 6264586"/>
                <a:gd name="f494" fmla="*/ f373 1 6858001"/>
                <a:gd name="f495" fmla="*/ f374 1 6264586"/>
                <a:gd name="f496" fmla="*/ f375 1 6858001"/>
                <a:gd name="f497" fmla="*/ f376 1 6264586"/>
                <a:gd name="f498" fmla="*/ f377 1 6858001"/>
                <a:gd name="f499" fmla="*/ f378 1 6264586"/>
                <a:gd name="f500" fmla="*/ f379 1 6858001"/>
                <a:gd name="f501" fmla="*/ f380 1 6264586"/>
                <a:gd name="f502" fmla="*/ f381 1 6858001"/>
                <a:gd name="f503" fmla="*/ f382 1 6264586"/>
                <a:gd name="f504" fmla="*/ f383 1 6858001"/>
                <a:gd name="f505" fmla="*/ f384 1 6264586"/>
                <a:gd name="f506" fmla="*/ f385 1 6858001"/>
                <a:gd name="f507" fmla="*/ f386 1 6264586"/>
                <a:gd name="f508" fmla="*/ f387 1 6858001"/>
                <a:gd name="f509" fmla="*/ f388 1 6264586"/>
                <a:gd name="f510" fmla="*/ f389 1 6858001"/>
                <a:gd name="f511" fmla="*/ f390 1 6264586"/>
                <a:gd name="f512" fmla="*/ f391 1 6858001"/>
                <a:gd name="f513" fmla="*/ f392 1 6264586"/>
                <a:gd name="f514" fmla="*/ f393 1 6858001"/>
                <a:gd name="f515" fmla="*/ f394 1 6264586"/>
                <a:gd name="f516" fmla="*/ f395 1 6858001"/>
                <a:gd name="f517" fmla="*/ f396 1 6264586"/>
                <a:gd name="f518" fmla="*/ f397 1 6858001"/>
                <a:gd name="f519" fmla="*/ f398 1 6264586"/>
                <a:gd name="f520" fmla="*/ f399 1 6858001"/>
                <a:gd name="f521" fmla="*/ f400 1 6264586"/>
                <a:gd name="f522" fmla="*/ f401 1 6858001"/>
                <a:gd name="f523" fmla="*/ f402 1 6264586"/>
                <a:gd name="f524" fmla="*/ f403 1 6858001"/>
                <a:gd name="f525" fmla="*/ f404 1 6264586"/>
                <a:gd name="f526" fmla="*/ f405 1 6858001"/>
                <a:gd name="f527" fmla="*/ f406 1 6264586"/>
                <a:gd name="f528" fmla="*/ f407 1 6858001"/>
                <a:gd name="f529" fmla="*/ f408 1 6264586"/>
                <a:gd name="f530" fmla="*/ f409 1 6858001"/>
                <a:gd name="f531" fmla="*/ f410 1 6264586"/>
                <a:gd name="f532" fmla="*/ f411 1 6858001"/>
                <a:gd name="f533" fmla="*/ f412 1 6264586"/>
                <a:gd name="f534" fmla="*/ f413 1 6858001"/>
                <a:gd name="f535" fmla="*/ f414 1 6264586"/>
                <a:gd name="f536" fmla="*/ f415 1 6264586"/>
                <a:gd name="f537" fmla="*/ f416 1 6264586"/>
                <a:gd name="f538" fmla="*/ f417 1 6858001"/>
                <a:gd name="f539" fmla="*/ f418 1 6264586"/>
                <a:gd name="f540" fmla="*/ f419 1 6858001"/>
                <a:gd name="f541" fmla="*/ f420 1 6264586"/>
                <a:gd name="f542" fmla="*/ f421 1 6858001"/>
                <a:gd name="f543" fmla="*/ f422 1 6264586"/>
                <a:gd name="f544" fmla="*/ f423 1 6858001"/>
                <a:gd name="f545" fmla="*/ f5 1 f302"/>
                <a:gd name="f546" fmla="*/ f6 1 f302"/>
                <a:gd name="f547" fmla="*/ f5 1 f303"/>
                <a:gd name="f548" fmla="*/ f7 1 f303"/>
                <a:gd name="f549" fmla="+- f424 0 f1"/>
                <a:gd name="f550" fmla="*/ f425 1 f302"/>
                <a:gd name="f551" fmla="*/ f426 1 f303"/>
                <a:gd name="f552" fmla="*/ f427 1 f303"/>
                <a:gd name="f553" fmla="*/ f428 1 f302"/>
                <a:gd name="f554" fmla="*/ f429 1 f302"/>
                <a:gd name="f555" fmla="*/ f430 1 f303"/>
                <a:gd name="f556" fmla="*/ f431 1 f302"/>
                <a:gd name="f557" fmla="*/ f432 1 f303"/>
                <a:gd name="f558" fmla="*/ f433 1 f302"/>
                <a:gd name="f559" fmla="*/ f434 1 f302"/>
                <a:gd name="f560" fmla="*/ f435 1 f303"/>
                <a:gd name="f561" fmla="*/ f436 1 f302"/>
                <a:gd name="f562" fmla="*/ f437 1 f303"/>
                <a:gd name="f563" fmla="*/ f438 1 f303"/>
                <a:gd name="f564" fmla="*/ f439 1 f303"/>
                <a:gd name="f565" fmla="*/ f440 1 f302"/>
                <a:gd name="f566" fmla="*/ f441 1 f303"/>
                <a:gd name="f567" fmla="*/ f442 1 f302"/>
                <a:gd name="f568" fmla="*/ f443 1 f303"/>
                <a:gd name="f569" fmla="*/ f444 1 f302"/>
                <a:gd name="f570" fmla="*/ f445 1 f303"/>
                <a:gd name="f571" fmla="*/ f446 1 f302"/>
                <a:gd name="f572" fmla="*/ f447 1 f303"/>
                <a:gd name="f573" fmla="*/ f448 1 f302"/>
                <a:gd name="f574" fmla="*/ f449 1 f303"/>
                <a:gd name="f575" fmla="*/ f450 1 f302"/>
                <a:gd name="f576" fmla="*/ f451 1 f303"/>
                <a:gd name="f577" fmla="*/ f452 1 f302"/>
                <a:gd name="f578" fmla="*/ f453 1 f303"/>
                <a:gd name="f579" fmla="*/ f454 1 f302"/>
                <a:gd name="f580" fmla="*/ f455 1 f303"/>
                <a:gd name="f581" fmla="*/ f456 1 f302"/>
                <a:gd name="f582" fmla="*/ f457 1 f303"/>
                <a:gd name="f583" fmla="*/ f458 1 f302"/>
                <a:gd name="f584" fmla="*/ f459 1 f303"/>
                <a:gd name="f585" fmla="*/ f460 1 f302"/>
                <a:gd name="f586" fmla="*/ f461 1 f303"/>
                <a:gd name="f587" fmla="*/ f462 1 f302"/>
                <a:gd name="f588" fmla="*/ f463 1 f303"/>
                <a:gd name="f589" fmla="*/ f464 1 f302"/>
                <a:gd name="f590" fmla="*/ f465 1 f303"/>
                <a:gd name="f591" fmla="*/ f466 1 f302"/>
                <a:gd name="f592" fmla="*/ f467 1 f303"/>
                <a:gd name="f593" fmla="*/ f468 1 f302"/>
                <a:gd name="f594" fmla="*/ f469 1 f303"/>
                <a:gd name="f595" fmla="*/ f470 1 f302"/>
                <a:gd name="f596" fmla="*/ f471 1 f303"/>
                <a:gd name="f597" fmla="*/ f472 1 f302"/>
                <a:gd name="f598" fmla="*/ f473 1 f303"/>
                <a:gd name="f599" fmla="*/ f474 1 f302"/>
                <a:gd name="f600" fmla="*/ f475 1 f303"/>
                <a:gd name="f601" fmla="*/ f476 1 f302"/>
                <a:gd name="f602" fmla="*/ f477 1 f303"/>
                <a:gd name="f603" fmla="*/ f478 1 f302"/>
                <a:gd name="f604" fmla="*/ f479 1 f303"/>
                <a:gd name="f605" fmla="*/ f480 1 f302"/>
                <a:gd name="f606" fmla="*/ f481 1 f303"/>
                <a:gd name="f607" fmla="*/ f482 1 f302"/>
                <a:gd name="f608" fmla="*/ f483 1 f303"/>
                <a:gd name="f609" fmla="*/ f484 1 f302"/>
                <a:gd name="f610" fmla="*/ f485 1 f303"/>
                <a:gd name="f611" fmla="*/ f486 1 f302"/>
                <a:gd name="f612" fmla="*/ f487 1 f303"/>
                <a:gd name="f613" fmla="*/ f488 1 f302"/>
                <a:gd name="f614" fmla="*/ f489 1 f303"/>
                <a:gd name="f615" fmla="*/ f490 1 f302"/>
                <a:gd name="f616" fmla="*/ f491 1 f303"/>
                <a:gd name="f617" fmla="*/ f492 1 f303"/>
                <a:gd name="f618" fmla="*/ f493 1 f302"/>
                <a:gd name="f619" fmla="*/ f494 1 f303"/>
                <a:gd name="f620" fmla="*/ f495 1 f302"/>
                <a:gd name="f621" fmla="*/ f496 1 f303"/>
                <a:gd name="f622" fmla="*/ f497 1 f302"/>
                <a:gd name="f623" fmla="*/ f498 1 f303"/>
                <a:gd name="f624" fmla="*/ f499 1 f302"/>
                <a:gd name="f625" fmla="*/ f500 1 f303"/>
                <a:gd name="f626" fmla="*/ f501 1 f302"/>
                <a:gd name="f627" fmla="*/ f502 1 f303"/>
                <a:gd name="f628" fmla="*/ f503 1 f302"/>
                <a:gd name="f629" fmla="*/ f504 1 f303"/>
                <a:gd name="f630" fmla="*/ f505 1 f302"/>
                <a:gd name="f631" fmla="*/ f506 1 f303"/>
                <a:gd name="f632" fmla="*/ f507 1 f302"/>
                <a:gd name="f633" fmla="*/ f508 1 f303"/>
                <a:gd name="f634" fmla="*/ f509 1 f302"/>
                <a:gd name="f635" fmla="*/ f510 1 f303"/>
                <a:gd name="f636" fmla="*/ f511 1 f302"/>
                <a:gd name="f637" fmla="*/ f512 1 f303"/>
                <a:gd name="f638" fmla="*/ f513 1 f302"/>
                <a:gd name="f639" fmla="*/ f514 1 f303"/>
                <a:gd name="f640" fmla="*/ f515 1 f302"/>
                <a:gd name="f641" fmla="*/ f516 1 f303"/>
                <a:gd name="f642" fmla="*/ f517 1 f302"/>
                <a:gd name="f643" fmla="*/ f518 1 f303"/>
                <a:gd name="f644" fmla="*/ f519 1 f302"/>
                <a:gd name="f645" fmla="*/ f520 1 f303"/>
                <a:gd name="f646" fmla="*/ f521 1 f302"/>
                <a:gd name="f647" fmla="*/ f522 1 f303"/>
                <a:gd name="f648" fmla="*/ f523 1 f302"/>
                <a:gd name="f649" fmla="*/ f524 1 f303"/>
                <a:gd name="f650" fmla="*/ f525 1 f302"/>
                <a:gd name="f651" fmla="*/ f526 1 f303"/>
                <a:gd name="f652" fmla="*/ f527 1 f302"/>
                <a:gd name="f653" fmla="*/ f528 1 f303"/>
                <a:gd name="f654" fmla="*/ f529 1 f302"/>
                <a:gd name="f655" fmla="*/ f530 1 f303"/>
                <a:gd name="f656" fmla="*/ f531 1 f302"/>
                <a:gd name="f657" fmla="*/ f532 1 f303"/>
                <a:gd name="f658" fmla="*/ f533 1 f302"/>
                <a:gd name="f659" fmla="*/ f534 1 f303"/>
                <a:gd name="f660" fmla="*/ f535 1 f302"/>
                <a:gd name="f661" fmla="*/ f536 1 f302"/>
                <a:gd name="f662" fmla="*/ f537 1 f302"/>
                <a:gd name="f663" fmla="*/ f538 1 f303"/>
                <a:gd name="f664" fmla="*/ f539 1 f302"/>
                <a:gd name="f665" fmla="*/ f540 1 f303"/>
                <a:gd name="f666" fmla="*/ f541 1 f302"/>
                <a:gd name="f667" fmla="*/ f542 1 f303"/>
                <a:gd name="f668" fmla="*/ f543 1 f302"/>
                <a:gd name="f669" fmla="*/ f544 1 f303"/>
                <a:gd name="f670" fmla="*/ f545 f297 1"/>
                <a:gd name="f671" fmla="*/ f546 f297 1"/>
                <a:gd name="f672" fmla="*/ f548 f298 1"/>
                <a:gd name="f673" fmla="*/ f547 f298 1"/>
                <a:gd name="f674" fmla="*/ f550 f297 1"/>
                <a:gd name="f675" fmla="*/ f551 f298 1"/>
                <a:gd name="f676" fmla="*/ f552 f298 1"/>
                <a:gd name="f677" fmla="*/ f553 f297 1"/>
                <a:gd name="f678" fmla="*/ f554 f297 1"/>
                <a:gd name="f679" fmla="*/ f555 f298 1"/>
                <a:gd name="f680" fmla="*/ f556 f297 1"/>
                <a:gd name="f681" fmla="*/ f557 f298 1"/>
                <a:gd name="f682" fmla="*/ f558 f297 1"/>
                <a:gd name="f683" fmla="*/ f559 f297 1"/>
                <a:gd name="f684" fmla="*/ f560 f298 1"/>
                <a:gd name="f685" fmla="*/ f561 f297 1"/>
                <a:gd name="f686" fmla="*/ f562 f298 1"/>
                <a:gd name="f687" fmla="*/ f563 f298 1"/>
                <a:gd name="f688" fmla="*/ f564 f298 1"/>
                <a:gd name="f689" fmla="*/ f565 f297 1"/>
                <a:gd name="f690" fmla="*/ f566 f298 1"/>
                <a:gd name="f691" fmla="*/ f567 f297 1"/>
                <a:gd name="f692" fmla="*/ f568 f298 1"/>
                <a:gd name="f693" fmla="*/ f569 f297 1"/>
                <a:gd name="f694" fmla="*/ f570 f298 1"/>
                <a:gd name="f695" fmla="*/ f571 f297 1"/>
                <a:gd name="f696" fmla="*/ f572 f298 1"/>
                <a:gd name="f697" fmla="*/ f573 f297 1"/>
                <a:gd name="f698" fmla="*/ f574 f298 1"/>
                <a:gd name="f699" fmla="*/ f575 f297 1"/>
                <a:gd name="f700" fmla="*/ f576 f298 1"/>
                <a:gd name="f701" fmla="*/ f577 f297 1"/>
                <a:gd name="f702" fmla="*/ f578 f298 1"/>
                <a:gd name="f703" fmla="*/ f579 f297 1"/>
                <a:gd name="f704" fmla="*/ f580 f298 1"/>
                <a:gd name="f705" fmla="*/ f581 f297 1"/>
                <a:gd name="f706" fmla="*/ f582 f298 1"/>
                <a:gd name="f707" fmla="*/ f583 f297 1"/>
                <a:gd name="f708" fmla="*/ f584 f298 1"/>
                <a:gd name="f709" fmla="*/ f585 f297 1"/>
                <a:gd name="f710" fmla="*/ f586 f298 1"/>
                <a:gd name="f711" fmla="*/ f587 f297 1"/>
                <a:gd name="f712" fmla="*/ f588 f298 1"/>
                <a:gd name="f713" fmla="*/ f589 f297 1"/>
                <a:gd name="f714" fmla="*/ f590 f298 1"/>
                <a:gd name="f715" fmla="*/ f591 f297 1"/>
                <a:gd name="f716" fmla="*/ f592 f298 1"/>
                <a:gd name="f717" fmla="*/ f593 f297 1"/>
                <a:gd name="f718" fmla="*/ f594 f298 1"/>
                <a:gd name="f719" fmla="*/ f595 f297 1"/>
                <a:gd name="f720" fmla="*/ f596 f298 1"/>
                <a:gd name="f721" fmla="*/ f597 f297 1"/>
                <a:gd name="f722" fmla="*/ f598 f298 1"/>
                <a:gd name="f723" fmla="*/ f599 f297 1"/>
                <a:gd name="f724" fmla="*/ f600 f298 1"/>
                <a:gd name="f725" fmla="*/ f601 f297 1"/>
                <a:gd name="f726" fmla="*/ f602 f298 1"/>
                <a:gd name="f727" fmla="*/ f603 f297 1"/>
                <a:gd name="f728" fmla="*/ f604 f298 1"/>
                <a:gd name="f729" fmla="*/ f605 f297 1"/>
                <a:gd name="f730" fmla="*/ f606 f298 1"/>
                <a:gd name="f731" fmla="*/ f607 f297 1"/>
                <a:gd name="f732" fmla="*/ f608 f298 1"/>
                <a:gd name="f733" fmla="*/ f609 f297 1"/>
                <a:gd name="f734" fmla="*/ f610 f298 1"/>
                <a:gd name="f735" fmla="*/ f611 f297 1"/>
                <a:gd name="f736" fmla="*/ f612 f298 1"/>
                <a:gd name="f737" fmla="*/ f613 f297 1"/>
                <a:gd name="f738" fmla="*/ f614 f298 1"/>
                <a:gd name="f739" fmla="*/ f615 f297 1"/>
                <a:gd name="f740" fmla="*/ f616 f298 1"/>
                <a:gd name="f741" fmla="*/ f617 f298 1"/>
                <a:gd name="f742" fmla="*/ f618 f297 1"/>
                <a:gd name="f743" fmla="*/ f619 f298 1"/>
                <a:gd name="f744" fmla="*/ f620 f297 1"/>
                <a:gd name="f745" fmla="*/ f621 f298 1"/>
                <a:gd name="f746" fmla="*/ f622 f297 1"/>
                <a:gd name="f747" fmla="*/ f623 f298 1"/>
                <a:gd name="f748" fmla="*/ f624 f297 1"/>
                <a:gd name="f749" fmla="*/ f625 f298 1"/>
                <a:gd name="f750" fmla="*/ f626 f297 1"/>
                <a:gd name="f751" fmla="*/ f627 f298 1"/>
                <a:gd name="f752" fmla="*/ f628 f297 1"/>
                <a:gd name="f753" fmla="*/ f629 f298 1"/>
                <a:gd name="f754" fmla="*/ f630 f297 1"/>
                <a:gd name="f755" fmla="*/ f631 f298 1"/>
                <a:gd name="f756" fmla="*/ f632 f297 1"/>
                <a:gd name="f757" fmla="*/ f633 f298 1"/>
                <a:gd name="f758" fmla="*/ f634 f297 1"/>
                <a:gd name="f759" fmla="*/ f635 f298 1"/>
                <a:gd name="f760" fmla="*/ f636 f297 1"/>
                <a:gd name="f761" fmla="*/ f637 f298 1"/>
                <a:gd name="f762" fmla="*/ f638 f297 1"/>
                <a:gd name="f763" fmla="*/ f639 f298 1"/>
                <a:gd name="f764" fmla="*/ f640 f297 1"/>
                <a:gd name="f765" fmla="*/ f641 f298 1"/>
                <a:gd name="f766" fmla="*/ f642 f297 1"/>
                <a:gd name="f767" fmla="*/ f643 f298 1"/>
                <a:gd name="f768" fmla="*/ f644 f297 1"/>
                <a:gd name="f769" fmla="*/ f645 f298 1"/>
                <a:gd name="f770" fmla="*/ f646 f297 1"/>
                <a:gd name="f771" fmla="*/ f647 f298 1"/>
                <a:gd name="f772" fmla="*/ f648 f297 1"/>
                <a:gd name="f773" fmla="*/ f649 f298 1"/>
                <a:gd name="f774" fmla="*/ f650 f297 1"/>
                <a:gd name="f775" fmla="*/ f651 f298 1"/>
                <a:gd name="f776" fmla="*/ f652 f297 1"/>
                <a:gd name="f777" fmla="*/ f653 f298 1"/>
                <a:gd name="f778" fmla="*/ f654 f297 1"/>
                <a:gd name="f779" fmla="*/ f655 f298 1"/>
                <a:gd name="f780" fmla="*/ f656 f297 1"/>
                <a:gd name="f781" fmla="*/ f657 f298 1"/>
                <a:gd name="f782" fmla="*/ f658 f297 1"/>
                <a:gd name="f783" fmla="*/ f659 f298 1"/>
                <a:gd name="f784" fmla="*/ f660 f297 1"/>
                <a:gd name="f785" fmla="*/ f661 f297 1"/>
                <a:gd name="f786" fmla="*/ f662 f297 1"/>
                <a:gd name="f787" fmla="*/ f663 f298 1"/>
                <a:gd name="f788" fmla="*/ f664 f297 1"/>
                <a:gd name="f789" fmla="*/ f665 f298 1"/>
                <a:gd name="f790" fmla="*/ f666 f297 1"/>
                <a:gd name="f791" fmla="*/ f667 f298 1"/>
                <a:gd name="f792" fmla="*/ f668 f297 1"/>
                <a:gd name="f793" fmla="*/ f669 f298 1"/>
              </a:gdLst>
              <a:ahLst/>
              <a:cxnLst>
                <a:cxn ang="3cd4">
                  <a:pos x="hc" y="t"/>
                </a:cxn>
                <a:cxn ang="0">
                  <a:pos x="r" y="vc"/>
                </a:cxn>
                <a:cxn ang="cd4">
                  <a:pos x="hc" y="b"/>
                </a:cxn>
                <a:cxn ang="cd2">
                  <a:pos x="l" y="vc"/>
                </a:cxn>
                <a:cxn ang="f549">
                  <a:pos x="f674" y="f675"/>
                </a:cxn>
                <a:cxn ang="f549">
                  <a:pos x="f674" y="f676"/>
                </a:cxn>
                <a:cxn ang="f549">
                  <a:pos x="f677" y="f676"/>
                </a:cxn>
                <a:cxn ang="f549">
                  <a:pos x="f678" y="f679"/>
                </a:cxn>
                <a:cxn ang="f549">
                  <a:pos x="f680" y="f681"/>
                </a:cxn>
                <a:cxn ang="f549">
                  <a:pos x="f682" y="f681"/>
                </a:cxn>
                <a:cxn ang="f549">
                  <a:pos x="f683" y="f684"/>
                </a:cxn>
                <a:cxn ang="f549">
                  <a:pos x="f685" y="f686"/>
                </a:cxn>
                <a:cxn ang="f549">
                  <a:pos x="f674" y="f687"/>
                </a:cxn>
                <a:cxn ang="f549">
                  <a:pos x="f674" y="f688"/>
                </a:cxn>
                <a:cxn ang="f549">
                  <a:pos x="f689" y="f690"/>
                </a:cxn>
                <a:cxn ang="f549">
                  <a:pos x="f691" y="f692"/>
                </a:cxn>
                <a:cxn ang="f549">
                  <a:pos x="f693" y="f694"/>
                </a:cxn>
                <a:cxn ang="f549">
                  <a:pos x="f695" y="f696"/>
                </a:cxn>
                <a:cxn ang="f549">
                  <a:pos x="f697" y="f698"/>
                </a:cxn>
                <a:cxn ang="f549">
                  <a:pos x="f699" y="f700"/>
                </a:cxn>
                <a:cxn ang="f549">
                  <a:pos x="f701" y="f702"/>
                </a:cxn>
                <a:cxn ang="f549">
                  <a:pos x="f703" y="f704"/>
                </a:cxn>
                <a:cxn ang="f549">
                  <a:pos x="f705" y="f706"/>
                </a:cxn>
                <a:cxn ang="f549">
                  <a:pos x="f707" y="f708"/>
                </a:cxn>
                <a:cxn ang="f549">
                  <a:pos x="f709" y="f710"/>
                </a:cxn>
                <a:cxn ang="f549">
                  <a:pos x="f711" y="f712"/>
                </a:cxn>
                <a:cxn ang="f549">
                  <a:pos x="f713" y="f714"/>
                </a:cxn>
                <a:cxn ang="f549">
                  <a:pos x="f715" y="f716"/>
                </a:cxn>
                <a:cxn ang="f549">
                  <a:pos x="f717" y="f718"/>
                </a:cxn>
                <a:cxn ang="f549">
                  <a:pos x="f719" y="f720"/>
                </a:cxn>
                <a:cxn ang="f549">
                  <a:pos x="f721" y="f722"/>
                </a:cxn>
                <a:cxn ang="f549">
                  <a:pos x="f723" y="f724"/>
                </a:cxn>
                <a:cxn ang="f549">
                  <a:pos x="f725" y="f726"/>
                </a:cxn>
                <a:cxn ang="f549">
                  <a:pos x="f727" y="f728"/>
                </a:cxn>
                <a:cxn ang="f549">
                  <a:pos x="f729" y="f730"/>
                </a:cxn>
                <a:cxn ang="f549">
                  <a:pos x="f731" y="f732"/>
                </a:cxn>
                <a:cxn ang="f549">
                  <a:pos x="f733" y="f734"/>
                </a:cxn>
                <a:cxn ang="f549">
                  <a:pos x="f735" y="f736"/>
                </a:cxn>
                <a:cxn ang="f549">
                  <a:pos x="f737" y="f738"/>
                </a:cxn>
                <a:cxn ang="f549">
                  <a:pos x="f739" y="f740"/>
                </a:cxn>
                <a:cxn ang="f549">
                  <a:pos x="f739" y="f741"/>
                </a:cxn>
                <a:cxn ang="f549">
                  <a:pos x="f742" y="f743"/>
                </a:cxn>
                <a:cxn ang="f549">
                  <a:pos x="f744" y="f745"/>
                </a:cxn>
                <a:cxn ang="f549">
                  <a:pos x="f746" y="f747"/>
                </a:cxn>
                <a:cxn ang="f549">
                  <a:pos x="f748" y="f749"/>
                </a:cxn>
                <a:cxn ang="f549">
                  <a:pos x="f750" y="f751"/>
                </a:cxn>
                <a:cxn ang="f549">
                  <a:pos x="f752" y="f753"/>
                </a:cxn>
                <a:cxn ang="f549">
                  <a:pos x="f754" y="f755"/>
                </a:cxn>
                <a:cxn ang="f549">
                  <a:pos x="f756" y="f757"/>
                </a:cxn>
                <a:cxn ang="f549">
                  <a:pos x="f758" y="f759"/>
                </a:cxn>
                <a:cxn ang="f549">
                  <a:pos x="f760" y="f761"/>
                </a:cxn>
                <a:cxn ang="f549">
                  <a:pos x="f762" y="f763"/>
                </a:cxn>
                <a:cxn ang="f549">
                  <a:pos x="f764" y="f765"/>
                </a:cxn>
                <a:cxn ang="f549">
                  <a:pos x="f766" y="f767"/>
                </a:cxn>
                <a:cxn ang="f549">
                  <a:pos x="f768" y="f769"/>
                </a:cxn>
                <a:cxn ang="f549">
                  <a:pos x="f770" y="f771"/>
                </a:cxn>
                <a:cxn ang="f549">
                  <a:pos x="f772" y="f773"/>
                </a:cxn>
                <a:cxn ang="f549">
                  <a:pos x="f774" y="f775"/>
                </a:cxn>
                <a:cxn ang="f549">
                  <a:pos x="f776" y="f777"/>
                </a:cxn>
                <a:cxn ang="f549">
                  <a:pos x="f778" y="f779"/>
                </a:cxn>
                <a:cxn ang="f549">
                  <a:pos x="f780" y="f781"/>
                </a:cxn>
                <a:cxn ang="f549">
                  <a:pos x="f782" y="f783"/>
                </a:cxn>
                <a:cxn ang="f549">
                  <a:pos x="f784" y="f676"/>
                </a:cxn>
                <a:cxn ang="f549">
                  <a:pos x="f785" y="f676"/>
                </a:cxn>
                <a:cxn ang="f549">
                  <a:pos x="f786" y="f787"/>
                </a:cxn>
                <a:cxn ang="f549">
                  <a:pos x="f788" y="f789"/>
                </a:cxn>
                <a:cxn ang="f549">
                  <a:pos x="f790" y="f791"/>
                </a:cxn>
                <a:cxn ang="f549">
                  <a:pos x="f792" y="f793"/>
                </a:cxn>
              </a:cxnLst>
              <a:rect l="f670" t="f673" r="f671" b="f672"/>
              <a:pathLst>
                <a:path w="6264586" h="6858001">
                  <a:moveTo>
                    <a:pt x="f6" y="f8"/>
                  </a:moveTo>
                  <a:lnTo>
                    <a:pt x="f6" y="f7"/>
                  </a:lnTo>
                  <a:lnTo>
                    <a:pt x="f9" y="f7"/>
                  </a:lnTo>
                  <a:lnTo>
                    <a:pt x="f10" y="f11"/>
                  </a:lnTo>
                  <a:close/>
                  <a:moveTo>
                    <a:pt x="f12" y="f5"/>
                  </a:moveTo>
                  <a:lnTo>
                    <a:pt x="f13" y="f5"/>
                  </a:lnTo>
                  <a:lnTo>
                    <a:pt x="f14" y="f15"/>
                  </a:lnTo>
                  <a:cubicBezTo>
                    <a:pt x="f16" y="f17"/>
                    <a:pt x="f18" y="f19"/>
                    <a:pt x="f20" y="f21"/>
                  </a:cubicBezTo>
                  <a:lnTo>
                    <a:pt x="f6" y="f22"/>
                  </a:lnTo>
                  <a:lnTo>
                    <a:pt x="f6" y="f23"/>
                  </a:lnTo>
                  <a:lnTo>
                    <a:pt x="f24" y="f25"/>
                  </a:lnTo>
                  <a:cubicBezTo>
                    <a:pt x="f26" y="f27"/>
                    <a:pt x="f28" y="f29"/>
                    <a:pt x="f30" y="f31"/>
                  </a:cubicBezTo>
                  <a:cubicBezTo>
                    <a:pt x="f32" y="f33"/>
                    <a:pt x="f34" y="f35"/>
                    <a:pt x="f36" y="f37"/>
                  </a:cubicBezTo>
                  <a:cubicBezTo>
                    <a:pt x="f38" y="f39"/>
                    <a:pt x="f40" y="f41"/>
                    <a:pt x="f42" y="f43"/>
                  </a:cubicBezTo>
                  <a:cubicBezTo>
                    <a:pt x="f44" y="f45"/>
                    <a:pt x="f46" y="f47"/>
                    <a:pt x="f48" y="f47"/>
                  </a:cubicBezTo>
                  <a:cubicBezTo>
                    <a:pt x="f49" y="f50"/>
                    <a:pt x="f51" y="f52"/>
                    <a:pt x="f53" y="f54"/>
                  </a:cubicBez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133" y="f134"/>
                  </a:cubicBezTo>
                  <a:lnTo>
                    <a:pt x="f135" y="f136"/>
                  </a:lnTo>
                  <a:lnTo>
                    <a:pt x="f137" y="f138"/>
                  </a:lnTo>
                  <a:lnTo>
                    <a:pt x="f139" y="f140"/>
                  </a:lnTo>
                  <a:cubicBezTo>
                    <a:pt x="f141" y="f142"/>
                    <a:pt x="f143" y="f144"/>
                    <a:pt x="f145" y="f146"/>
                  </a:cubicBezTo>
                  <a:cubicBezTo>
                    <a:pt x="f147" y="f148"/>
                    <a:pt x="f149" y="f150"/>
                    <a:pt x="f151" y="f152"/>
                  </a:cubicBezTo>
                  <a:cubicBezTo>
                    <a:pt x="f153" y="f154"/>
                    <a:pt x="f155" y="f156"/>
                    <a:pt x="f157" y="f158"/>
                  </a:cubicBezTo>
                  <a:lnTo>
                    <a:pt x="f157" y="f159"/>
                  </a:lnTo>
                  <a:cubicBezTo>
                    <a:pt x="f160" y="f161"/>
                    <a:pt x="f162" y="f163"/>
                    <a:pt x="f164" y="f165"/>
                  </a:cubicBezTo>
                  <a:cubicBezTo>
                    <a:pt x="f166" y="f167"/>
                    <a:pt x="f168" y="f169"/>
                    <a:pt x="f170" y="f171"/>
                  </a:cubicBezTo>
                  <a:cubicBezTo>
                    <a:pt x="f172" y="f173"/>
                    <a:pt x="f174" y="f175"/>
                    <a:pt x="f176" y="f177"/>
                  </a:cubicBezTo>
                  <a:cubicBezTo>
                    <a:pt x="f178" y="f179"/>
                    <a:pt x="f180" y="f181"/>
                    <a:pt x="f182" y="f183"/>
                  </a:cubicBezTo>
                  <a:cubicBezTo>
                    <a:pt x="f184" y="f185"/>
                    <a:pt x="f186" y="f187"/>
                    <a:pt x="f188" y="f189"/>
                  </a:cubicBezTo>
                  <a:cubicBezTo>
                    <a:pt x="f190" y="f191"/>
                    <a:pt x="f192" y="f193"/>
                    <a:pt x="f194" y="f195"/>
                  </a:cubicBezTo>
                  <a:lnTo>
                    <a:pt x="f196" y="f197"/>
                  </a:lnTo>
                  <a:cubicBezTo>
                    <a:pt x="f198" y="f199"/>
                    <a:pt x="f200" y="f201"/>
                    <a:pt x="f202" y="f203"/>
                  </a:cubicBez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cubicBezTo>
                    <a:pt x="f234" y="f235"/>
                    <a:pt x="f236" y="f237"/>
                    <a:pt x="f238" y="f239"/>
                  </a:cubicBezTo>
                  <a:cubicBezTo>
                    <a:pt x="f240" y="f241"/>
                    <a:pt x="f242" y="f243"/>
                    <a:pt x="f244" y="f245"/>
                  </a:cubicBezTo>
                  <a:cubicBezTo>
                    <a:pt x="f246" y="f247"/>
                    <a:pt x="f248" y="f249"/>
                    <a:pt x="f250" y="f251"/>
                  </a:cubicBezTo>
                  <a:cubicBezTo>
                    <a:pt x="f252" y="f253"/>
                    <a:pt x="f254" y="f255"/>
                    <a:pt x="f256" y="f257"/>
                  </a:cubicBezTo>
                  <a:lnTo>
                    <a:pt x="f258" y="f259"/>
                  </a:lnTo>
                  <a:lnTo>
                    <a:pt x="f260" y="f261"/>
                  </a:lnTo>
                  <a:cubicBezTo>
                    <a:pt x="f262" y="f263"/>
                    <a:pt x="f264" y="f265"/>
                    <a:pt x="f266" y="f267"/>
                  </a:cubicBezTo>
                  <a:cubicBezTo>
                    <a:pt x="f268" y="f269"/>
                    <a:pt x="f270" y="f271"/>
                    <a:pt x="f272" y="f273"/>
                  </a:cubicBezTo>
                  <a:lnTo>
                    <a:pt x="f274" y="f7"/>
                  </a:lnTo>
                  <a:lnTo>
                    <a:pt x="f275" y="f7"/>
                  </a:lnTo>
                  <a:lnTo>
                    <a:pt x="f276" y="f277"/>
                  </a:lnTo>
                  <a:cubicBezTo>
                    <a:pt x="f278" y="f279"/>
                    <a:pt x="f280" y="f281"/>
                    <a:pt x="f282" y="f283"/>
                  </a:cubicBezTo>
                  <a:cubicBezTo>
                    <a:pt x="f284" y="f285"/>
                    <a:pt x="f286" y="f287"/>
                    <a:pt x="f288" y="f289"/>
                  </a:cubicBezTo>
                  <a:cubicBezTo>
                    <a:pt x="f290" y="f291"/>
                    <a:pt x="f292" y="f293"/>
                    <a:pt x="f294" y="f295"/>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0" name="Freeform: Shape 15">
              <a:extLst>
                <a:ext uri="{FF2B5EF4-FFF2-40B4-BE49-F238E27FC236}">
                  <a16:creationId xmlns:a16="http://schemas.microsoft.com/office/drawing/2014/main" id="{40E70943-9250-CA2B-7A4C-4D255BFC8940}"/>
                </a:ext>
                <a:ext uri="{C183D7F6-B498-43B3-948B-1728B52AA6E4}">
                  <adec:decorative xmlns:adec="http://schemas.microsoft.com/office/drawing/2017/decorative" val="1"/>
                </a:ext>
              </a:extLst>
            </p:cNvPr>
            <p:cNvSpPr/>
            <p:nvPr/>
          </p:nvSpPr>
          <p:spPr>
            <a:xfrm flipH="1">
              <a:off x="-4251" y="-5980"/>
              <a:ext cx="6238676" cy="6858000"/>
            </a:xfrm>
            <a:custGeom>
              <a:avLst/>
              <a:gdLst>
                <a:gd name="f0" fmla="val 10800000"/>
                <a:gd name="f1" fmla="val 5400000"/>
                <a:gd name="f2" fmla="val 180"/>
                <a:gd name="f3" fmla="val w"/>
                <a:gd name="f4" fmla="val h"/>
                <a:gd name="f5" fmla="val 0"/>
                <a:gd name="f6" fmla="val 6264586"/>
                <a:gd name="f7" fmla="val 6858001"/>
                <a:gd name="f8" fmla="val 6646464"/>
                <a:gd name="f9" fmla="val 5997170"/>
                <a:gd name="f10" fmla="val 6121512"/>
                <a:gd name="f11" fmla="val 6761029"/>
                <a:gd name="f12" fmla="val 2693206"/>
                <a:gd name="f13" fmla="val 5872285"/>
                <a:gd name="f14" fmla="val 6024875"/>
                <a:gd name="f15" fmla="val 68385"/>
                <a:gd name="f16" fmla="val 6086250"/>
                <a:gd name="f17" fmla="val 97989"/>
                <a:gd name="f18" fmla="val 6146793"/>
                <a:gd name="f19" fmla="val 129318"/>
                <a:gd name="f20" fmla="val 6206432"/>
                <a:gd name="f21" fmla="val 162336"/>
                <a:gd name="f22" fmla="val 196704"/>
                <a:gd name="f23" fmla="val 537242"/>
                <a:gd name="f24" fmla="val 6230189"/>
                <a:gd name="f25" fmla="val 517260"/>
                <a:gd name="f26" fmla="val 6012226"/>
                <a:gd name="f27" fmla="val 399931"/>
                <a:gd name="f28" fmla="val 5780573"/>
                <a:gd name="f29" fmla="val 310008"/>
                <a:gd name="f30" fmla="val 5540536"/>
                <a:gd name="f31" fmla="val 249543"/>
                <a:gd name="f32" fmla="val 5421375"/>
                <a:gd name="f33" fmla="val 219324"/>
                <a:gd name="f34" fmla="val 5300641"/>
                <a:gd name="f35" fmla="val 195644"/>
                <a:gd name="f36" fmla="val 5178896"/>
                <a:gd name="f37" fmla="val 178606"/>
                <a:gd name="f38" fmla="val 5057977"/>
                <a:gd name="f39" fmla="val 161840"/>
                <a:gd name="f40" fmla="val 4936276"/>
                <a:gd name="f41" fmla="val 151186"/>
                <a:gd name="f42" fmla="val 4814279"/>
                <a:gd name="f43" fmla="val 146683"/>
                <a:gd name="f44" fmla="val 4761501"/>
                <a:gd name="f45" fmla="val 144556"/>
                <a:gd name="f46" fmla="val 4708015"/>
                <a:gd name="f47" fmla="val 143421"/>
                <a:gd name="f48" fmla="val 4655095"/>
                <a:gd name="f49" fmla="val 4462968"/>
                <a:gd name="f50" fmla="val 143573"/>
                <a:gd name="f51" fmla="val 4271111"/>
                <a:gd name="f52" fmla="val 157799"/>
                <a:gd name="f53" fmla="val 4081069"/>
                <a:gd name="f54" fmla="val 185983"/>
                <a:gd name="f55" fmla="val 3956361"/>
                <a:gd name="f56" fmla="val 205703"/>
                <a:gd name="f57" fmla="val 3835058"/>
                <a:gd name="f58" fmla="val 229396"/>
                <a:gd name="f59" fmla="val 3720566"/>
                <a:gd name="f60" fmla="val 256921"/>
                <a:gd name="f61" fmla="val 3596708"/>
                <a:gd name="f62" fmla="val 286714"/>
                <a:gd name="f63" fmla="val 3477677"/>
                <a:gd name="f64" fmla="val 320905"/>
                <a:gd name="f65" fmla="val 3365879"/>
                <a:gd name="f66" fmla="val 357651"/>
                <a:gd name="f67" fmla="val 3249257"/>
                <a:gd name="f68" fmla="val 395958"/>
                <a:gd name="f69" fmla="val 3133487"/>
                <a:gd name="f70" fmla="val 438945"/>
                <a:gd name="f71" fmla="val 3020555"/>
                <a:gd name="f72" fmla="val 486190"/>
                <a:gd name="f73" fmla="val 2907623"/>
                <a:gd name="f74" fmla="val 533434"/>
                <a:gd name="f75" fmla="val 2794832"/>
                <a:gd name="f76" fmla="val 585786"/>
                <a:gd name="f77" fmla="val 2685163"/>
                <a:gd name="f78" fmla="val 641542"/>
                <a:gd name="f79" fmla="val 2463995"/>
                <a:gd name="f80" fmla="val 754348"/>
                <a:gd name="f81" fmla="val 2250998"/>
                <a:gd name="f82" fmla="val 882488"/>
                <a:gd name="f83" fmla="val 2047720"/>
                <a:gd name="f84" fmla="val 1025030"/>
                <a:gd name="f85" fmla="val 2006151"/>
                <a:gd name="f86" fmla="val 1054399"/>
                <a:gd name="f87" fmla="val 1951528"/>
                <a:gd name="f88" fmla="val 1093415"/>
                <a:gd name="f89" fmla="val 1897333"/>
                <a:gd name="f90" fmla="val 1134983"/>
                <a:gd name="f91" fmla="val 1876761"/>
                <a:gd name="f92" fmla="val 1150164"/>
                <a:gd name="f93" fmla="val 1855905"/>
                <a:gd name="f94" fmla="val 1166479"/>
                <a:gd name="f95" fmla="val 1835758"/>
                <a:gd name="f96" fmla="val 1182227"/>
                <a:gd name="f97" fmla="val 1823273"/>
                <a:gd name="f98" fmla="val 1192016"/>
                <a:gd name="f99" fmla="val 1797027"/>
                <a:gd name="f100" fmla="val 1211879"/>
                <a:gd name="f101" fmla="val 1772057"/>
                <a:gd name="f102" fmla="val 1232309"/>
                <a:gd name="f103" fmla="val 1750918"/>
                <a:gd name="f104" fmla="val 1249760"/>
                <a:gd name="f105" fmla="val 1645931"/>
                <a:gd name="f106" fmla="val 1335737"/>
                <a:gd name="f107" fmla="val 1554422"/>
                <a:gd name="f108" fmla="val 1416605"/>
                <a:gd name="f109" fmla="val 1469297"/>
                <a:gd name="f110" fmla="val 1496906"/>
                <a:gd name="f111" fmla="val 1286595"/>
                <a:gd name="f112" fmla="val 1668957"/>
                <a:gd name="f113" fmla="val 1118818"/>
                <a:gd name="f114" fmla="val 1856190"/>
                <a:gd name="f115" fmla="val 967769"/>
                <a:gd name="f116" fmla="val 2056602"/>
                <a:gd name="f117" fmla="val 890731"/>
                <a:gd name="f118" fmla="val 2159603"/>
                <a:gd name="f119" fmla="val 818800"/>
                <a:gd name="f120" fmla="val 2264590"/>
                <a:gd name="f121" fmla="val 754105"/>
                <a:gd name="f122" fmla="val 2368727"/>
                <a:gd name="f123" fmla="val 681749"/>
                <a:gd name="f124" fmla="val 2488328"/>
                <a:gd name="f125" fmla="val 622304"/>
                <a:gd name="f126" fmla="val 2596720"/>
                <a:gd name="f127" fmla="val 572364"/>
                <a:gd name="f128" fmla="val 2701140"/>
                <a:gd name="f129" fmla="val 557609"/>
                <a:gd name="f130" fmla="val 2730507"/>
                <a:gd name="f131" fmla="val 543989"/>
                <a:gd name="f132" fmla="val 2760443"/>
                <a:gd name="f133" fmla="val 532497"/>
                <a:gd name="f134" fmla="val 2786265"/>
                <a:gd name="f135" fmla="val 512918"/>
                <a:gd name="f136" fmla="val 2828827"/>
                <a:gd name="f137" fmla="val 494475"/>
                <a:gd name="f138" fmla="val 2872240"/>
                <a:gd name="f139" fmla="val 491637"/>
                <a:gd name="f140" fmla="val 2878908"/>
                <a:gd name="f141" fmla="val 480146"/>
                <a:gd name="f142" fmla="val 2906575"/>
                <a:gd name="f143" fmla="val 469220"/>
                <a:gd name="f144" fmla="val 2932821"/>
                <a:gd name="f145" fmla="val 459290"/>
                <a:gd name="f146" fmla="val 2959635"/>
                <a:gd name="f147" fmla="val 455176"/>
                <a:gd name="f148" fmla="val 2970559"/>
                <a:gd name="f149" fmla="val 451060"/>
                <a:gd name="f150" fmla="val 2981484"/>
                <a:gd name="f151" fmla="val 446805"/>
                <a:gd name="f152" fmla="val 2992408"/>
                <a:gd name="f153" fmla="val 439427"/>
                <a:gd name="f154" fmla="val 3012412"/>
                <a:gd name="f155" fmla="val 432333"/>
                <a:gd name="f156" fmla="val 3030572"/>
                <a:gd name="f157" fmla="val 426090"/>
                <a:gd name="f158" fmla="val 3049158"/>
                <a:gd name="f159" fmla="val 3049867"/>
                <a:gd name="f160" fmla="val 383010"/>
                <a:gd name="f161" fmla="val 3169099"/>
                <a:gd name="f162" fmla="val 346959"/>
                <a:gd name="f163" fmla="val 3290756"/>
                <a:gd name="f164" fmla="val 318124"/>
                <a:gd name="f165" fmla="val 3414202"/>
                <a:gd name="f166" fmla="val 260107"/>
                <a:gd name="f167" fmla="val 3661703"/>
                <a:gd name="f168" fmla="val 230780"/>
                <a:gd name="f169" fmla="val 3915049"/>
                <a:gd name="f170" fmla="val 230729"/>
                <a:gd name="f171" fmla="val 4169260"/>
                <a:gd name="f172" fmla="val 231621"/>
                <a:gd name="f173" fmla="val 4295173"/>
                <a:gd name="f174" fmla="val 244398"/>
                <a:gd name="f175" fmla="val 4420719"/>
                <a:gd name="f176" fmla="val 268893"/>
                <a:gd name="f177" fmla="val 4544236"/>
                <a:gd name="f178" fmla="val 293708"/>
                <a:gd name="f179" fmla="val 4666304"/>
                <a:gd name="f180" fmla="val 330882"/>
                <a:gd name="f181" fmla="val 4785521"/>
                <a:gd name="f182" fmla="val 379840"/>
                <a:gd name="f183" fmla="val 4900056"/>
                <a:gd name="f184" fmla="val 387926"/>
                <a:gd name="f185" fmla="val 4919919"/>
                <a:gd name="f186" fmla="val 397006"/>
                <a:gd name="f187" fmla="val 4939498"/>
                <a:gd name="f188" fmla="val 406512"/>
                <a:gd name="f189" fmla="val 4960211"/>
                <a:gd name="f190" fmla="val 410343"/>
                <a:gd name="f191" fmla="val 4968299"/>
                <a:gd name="f192" fmla="val 414173"/>
                <a:gd name="f193" fmla="val 4976385"/>
                <a:gd name="f194" fmla="val 417862"/>
                <a:gd name="f195" fmla="val 4984613"/>
                <a:gd name="f196" fmla="val 428077"/>
                <a:gd name="f197" fmla="val 5005043"/>
                <a:gd name="f198" fmla="val 438860"/>
                <a:gd name="f199" fmla="val 5026751"/>
                <a:gd name="f200" fmla="val 449075"/>
                <a:gd name="f201" fmla="val 5047181"/>
                <a:gd name="f202" fmla="val 460140"/>
                <a:gd name="f203" fmla="val 5067327"/>
                <a:gd name="f204" fmla="val 485536"/>
                <a:gd name="f205" fmla="val 5116273"/>
                <a:gd name="f206" fmla="val 514763"/>
                <a:gd name="f207" fmla="val 5165789"/>
                <a:gd name="f208" fmla="val 555197"/>
                <a:gd name="f209" fmla="val 5229773"/>
                <a:gd name="f210" fmla="val 586836"/>
                <a:gd name="f211" fmla="val 5280282"/>
                <a:gd name="f212" fmla="val 620318"/>
                <a:gd name="f213" fmla="val 5329511"/>
                <a:gd name="f214" fmla="val 660611"/>
                <a:gd name="f215" fmla="val 5387396"/>
                <a:gd name="f216" fmla="val 698065"/>
                <a:gd name="f217" fmla="val 5440741"/>
                <a:gd name="f218" fmla="val 737223"/>
                <a:gd name="f219" fmla="val 5493094"/>
                <a:gd name="f220" fmla="val 774110"/>
                <a:gd name="f221" fmla="val 5542182"/>
                <a:gd name="f222" fmla="val 821070"/>
                <a:gd name="f223" fmla="val 5604324"/>
                <a:gd name="f224" fmla="val 870301"/>
                <a:gd name="f225" fmla="val 5667173"/>
                <a:gd name="f226" fmla="val 917829"/>
                <a:gd name="f227" fmla="val 5727896"/>
                <a:gd name="f228" fmla="val 949042"/>
                <a:gd name="f229" fmla="val 5767762"/>
                <a:gd name="f230" fmla="val 979828"/>
                <a:gd name="f231" fmla="val 5807063"/>
                <a:gd name="f232" fmla="val 1012885"/>
                <a:gd name="f233" fmla="val 5849767"/>
                <a:gd name="f234" fmla="val 1045942"/>
                <a:gd name="f235" fmla="val 5892471"/>
                <a:gd name="f236" fmla="val 1089497"/>
                <a:gd name="f237" fmla="val 5948796"/>
                <a:gd name="f238" fmla="val 1133053"/>
                <a:gd name="f239" fmla="val 6006822"/>
                <a:gd name="f240" fmla="val 1153624"/>
                <a:gd name="f241" fmla="val 6034345"/>
                <a:gd name="f242" fmla="val 1175332"/>
                <a:gd name="f243" fmla="val 6063998"/>
                <a:gd name="f244" fmla="val 1194343"/>
                <a:gd name="f245" fmla="val 6090245"/>
                <a:gd name="f246" fmla="val 1213355"/>
                <a:gd name="f247" fmla="val 6116491"/>
                <a:gd name="f248" fmla="val 1231372"/>
                <a:gd name="f249" fmla="val 6141178"/>
                <a:gd name="f250" fmla="val 1249390"/>
                <a:gd name="f251" fmla="val 6165155"/>
                <a:gd name="f252" fmla="val 1280461"/>
                <a:gd name="f253" fmla="val 6208000"/>
                <a:gd name="f254" fmla="val 1313659"/>
                <a:gd name="f255" fmla="val 6250847"/>
                <a:gd name="f256" fmla="val 1345724"/>
                <a:gd name="f257" fmla="val 6292132"/>
                <a:gd name="f258" fmla="val 1364310"/>
                <a:gd name="f259" fmla="val 6316251"/>
                <a:gd name="f260" fmla="val 1373673"/>
                <a:gd name="f261" fmla="val 6327885"/>
                <a:gd name="f262" fmla="val 1409566"/>
                <a:gd name="f263" fmla="val 6372433"/>
                <a:gd name="f264" fmla="val 1446738"/>
                <a:gd name="f265" fmla="val 6418542"/>
                <a:gd name="f266" fmla="val 1484619"/>
                <a:gd name="f267" fmla="val 6462240"/>
                <a:gd name="f268" fmla="val 1567899"/>
                <a:gd name="f269" fmla="val 6559850"/>
                <a:gd name="f270" fmla="val 1653876"/>
                <a:gd name="f271" fmla="val 6652211"/>
                <a:gd name="f272" fmla="val 1739000"/>
                <a:gd name="f273" fmla="val 6737335"/>
                <a:gd name="f274" fmla="val 1866801"/>
                <a:gd name="f275" fmla="val 1144149"/>
                <a:gd name="f276" fmla="val 1058349"/>
                <a:gd name="f277" fmla="val 6766452"/>
                <a:gd name="f278" fmla="val 878978"/>
                <a:gd name="f279" fmla="val 6562465"/>
                <a:gd name="f280" fmla="val 718756"/>
                <a:gd name="f281" fmla="val 6341104"/>
                <a:gd name="f282" fmla="val 580309"/>
                <a:gd name="f283" fmla="val 6105000"/>
                <a:gd name="f284" fmla="val 200401"/>
                <a:gd name="f285" fmla="val 5454007"/>
                <a:gd name="f286" fmla="val 146"/>
                <a:gd name="f287" fmla="val 4713831"/>
                <a:gd name="f288" fmla="val 1"/>
                <a:gd name="f289" fmla="val 3960094"/>
                <a:gd name="f290" fmla="+- 0 0 335"/>
                <a:gd name="f291" fmla="val 2196754"/>
                <a:gd name="f292" fmla="val 1071479"/>
                <a:gd name="f293" fmla="val 683605"/>
                <a:gd name="f294" fmla="val 2599292"/>
                <a:gd name="f295" fmla="val 37050"/>
                <a:gd name="f296" fmla="+- 0 0 -90"/>
                <a:gd name="f297" fmla="*/ f3 1 6264586"/>
                <a:gd name="f298" fmla="*/ f4 1 6858001"/>
                <a:gd name="f299" fmla="+- f7 0 f5"/>
                <a:gd name="f300" fmla="+- f6 0 f5"/>
                <a:gd name="f301" fmla="*/ f296 f0 1"/>
                <a:gd name="f302" fmla="*/ f300 1 6264586"/>
                <a:gd name="f303" fmla="*/ f299 1 6858001"/>
                <a:gd name="f304" fmla="*/ 6264586 f300 1"/>
                <a:gd name="f305" fmla="*/ 6646464 f299 1"/>
                <a:gd name="f306" fmla="*/ 6858001 f299 1"/>
                <a:gd name="f307" fmla="*/ 5997170 f300 1"/>
                <a:gd name="f308" fmla="*/ 6121512 f300 1"/>
                <a:gd name="f309" fmla="*/ 6761029 f299 1"/>
                <a:gd name="f310" fmla="*/ 2693206 f300 1"/>
                <a:gd name="f311" fmla="*/ 0 f299 1"/>
                <a:gd name="f312" fmla="*/ 5872285 f300 1"/>
                <a:gd name="f313" fmla="*/ 6024875 f300 1"/>
                <a:gd name="f314" fmla="*/ 68385 f299 1"/>
                <a:gd name="f315" fmla="*/ 6206432 f300 1"/>
                <a:gd name="f316" fmla="*/ 162336 f299 1"/>
                <a:gd name="f317" fmla="*/ 196704 f299 1"/>
                <a:gd name="f318" fmla="*/ 537242 f299 1"/>
                <a:gd name="f319" fmla="*/ 6230189 f300 1"/>
                <a:gd name="f320" fmla="*/ 517260 f299 1"/>
                <a:gd name="f321" fmla="*/ 5540536 f300 1"/>
                <a:gd name="f322" fmla="*/ 249543 f299 1"/>
                <a:gd name="f323" fmla="*/ 5178896 f300 1"/>
                <a:gd name="f324" fmla="*/ 178606 f299 1"/>
                <a:gd name="f325" fmla="*/ 4814279 f300 1"/>
                <a:gd name="f326" fmla="*/ 146683 f299 1"/>
                <a:gd name="f327" fmla="*/ 4655095 f300 1"/>
                <a:gd name="f328" fmla="*/ 143421 f299 1"/>
                <a:gd name="f329" fmla="*/ 4081069 f300 1"/>
                <a:gd name="f330" fmla="*/ 185983 f299 1"/>
                <a:gd name="f331" fmla="*/ 3720566 f300 1"/>
                <a:gd name="f332" fmla="*/ 256921 f299 1"/>
                <a:gd name="f333" fmla="*/ 3365879 f300 1"/>
                <a:gd name="f334" fmla="*/ 357651 f299 1"/>
                <a:gd name="f335" fmla="*/ 3020555 f300 1"/>
                <a:gd name="f336" fmla="*/ 486190 f299 1"/>
                <a:gd name="f337" fmla="*/ 2685163 f300 1"/>
                <a:gd name="f338" fmla="*/ 641542 f299 1"/>
                <a:gd name="f339" fmla="*/ 2047720 f300 1"/>
                <a:gd name="f340" fmla="*/ 1025030 f299 1"/>
                <a:gd name="f341" fmla="*/ 1897333 f300 1"/>
                <a:gd name="f342" fmla="*/ 1134983 f299 1"/>
                <a:gd name="f343" fmla="*/ 1835758 f300 1"/>
                <a:gd name="f344" fmla="*/ 1182227 f299 1"/>
                <a:gd name="f345" fmla="*/ 1823273 f300 1"/>
                <a:gd name="f346" fmla="*/ 1192016 f299 1"/>
                <a:gd name="f347" fmla="*/ 1750918 f300 1"/>
                <a:gd name="f348" fmla="*/ 1249760 f299 1"/>
                <a:gd name="f349" fmla="*/ 1469297 f300 1"/>
                <a:gd name="f350" fmla="*/ 1496906 f299 1"/>
                <a:gd name="f351" fmla="*/ 967769 f300 1"/>
                <a:gd name="f352" fmla="*/ 2056602 f299 1"/>
                <a:gd name="f353" fmla="*/ 754105 f300 1"/>
                <a:gd name="f354" fmla="*/ 2368727 f299 1"/>
                <a:gd name="f355" fmla="*/ 572364 f300 1"/>
                <a:gd name="f356" fmla="*/ 2701140 f299 1"/>
                <a:gd name="f357" fmla="*/ 532497 f300 1"/>
                <a:gd name="f358" fmla="*/ 2786265 f299 1"/>
                <a:gd name="f359" fmla="*/ 512918 f300 1"/>
                <a:gd name="f360" fmla="*/ 2828827 f299 1"/>
                <a:gd name="f361" fmla="*/ 494475 f300 1"/>
                <a:gd name="f362" fmla="*/ 2872240 f299 1"/>
                <a:gd name="f363" fmla="*/ 491637 f300 1"/>
                <a:gd name="f364" fmla="*/ 2878908 f299 1"/>
                <a:gd name="f365" fmla="*/ 459290 f300 1"/>
                <a:gd name="f366" fmla="*/ 2959635 f299 1"/>
                <a:gd name="f367" fmla="*/ 446805 f300 1"/>
                <a:gd name="f368" fmla="*/ 2992408 f299 1"/>
                <a:gd name="f369" fmla="*/ 426090 f300 1"/>
                <a:gd name="f370" fmla="*/ 3049158 f299 1"/>
                <a:gd name="f371" fmla="*/ 3049867 f299 1"/>
                <a:gd name="f372" fmla="*/ 318124 f300 1"/>
                <a:gd name="f373" fmla="*/ 3414202 f299 1"/>
                <a:gd name="f374" fmla="*/ 230729 f300 1"/>
                <a:gd name="f375" fmla="*/ 4169260 f299 1"/>
                <a:gd name="f376" fmla="*/ 268893 f300 1"/>
                <a:gd name="f377" fmla="*/ 4544236 f299 1"/>
                <a:gd name="f378" fmla="*/ 379840 f300 1"/>
                <a:gd name="f379" fmla="*/ 4900056 f299 1"/>
                <a:gd name="f380" fmla="*/ 406512 f300 1"/>
                <a:gd name="f381" fmla="*/ 4960211 f299 1"/>
                <a:gd name="f382" fmla="*/ 417862 f300 1"/>
                <a:gd name="f383" fmla="*/ 4984613 f299 1"/>
                <a:gd name="f384" fmla="*/ 428077 f300 1"/>
                <a:gd name="f385" fmla="*/ 5005043 f299 1"/>
                <a:gd name="f386" fmla="*/ 460140 f300 1"/>
                <a:gd name="f387" fmla="*/ 5067327 f299 1"/>
                <a:gd name="f388" fmla="*/ 555197 f300 1"/>
                <a:gd name="f389" fmla="*/ 5229773 f299 1"/>
                <a:gd name="f390" fmla="*/ 660611 f300 1"/>
                <a:gd name="f391" fmla="*/ 5387396 f299 1"/>
                <a:gd name="f392" fmla="*/ 774110 f300 1"/>
                <a:gd name="f393" fmla="*/ 5542182 f299 1"/>
                <a:gd name="f394" fmla="*/ 917829 f300 1"/>
                <a:gd name="f395" fmla="*/ 5727896 f299 1"/>
                <a:gd name="f396" fmla="*/ 1012885 f300 1"/>
                <a:gd name="f397" fmla="*/ 5849767 f299 1"/>
                <a:gd name="f398" fmla="*/ 1133053 f300 1"/>
                <a:gd name="f399" fmla="*/ 6006822 f299 1"/>
                <a:gd name="f400" fmla="*/ 1194343 f300 1"/>
                <a:gd name="f401" fmla="*/ 6090245 f299 1"/>
                <a:gd name="f402" fmla="*/ 1249390 f300 1"/>
                <a:gd name="f403" fmla="*/ 6165155 f299 1"/>
                <a:gd name="f404" fmla="*/ 1345724 f300 1"/>
                <a:gd name="f405" fmla="*/ 6292132 f299 1"/>
                <a:gd name="f406" fmla="*/ 1364310 f300 1"/>
                <a:gd name="f407" fmla="*/ 6316251 f299 1"/>
                <a:gd name="f408" fmla="*/ 1373673 f300 1"/>
                <a:gd name="f409" fmla="*/ 6327885 f299 1"/>
                <a:gd name="f410" fmla="*/ 1484619 f300 1"/>
                <a:gd name="f411" fmla="*/ 6462240 f299 1"/>
                <a:gd name="f412" fmla="*/ 1739000 f300 1"/>
                <a:gd name="f413" fmla="*/ 6737335 f299 1"/>
                <a:gd name="f414" fmla="*/ 1866801 f300 1"/>
                <a:gd name="f415" fmla="*/ 1144149 f300 1"/>
                <a:gd name="f416" fmla="*/ 1058349 f300 1"/>
                <a:gd name="f417" fmla="*/ 6766452 f299 1"/>
                <a:gd name="f418" fmla="*/ 580309 f300 1"/>
                <a:gd name="f419" fmla="*/ 6105000 f299 1"/>
                <a:gd name="f420" fmla="*/ 1 f300 1"/>
                <a:gd name="f421" fmla="*/ 3960094 f299 1"/>
                <a:gd name="f422" fmla="*/ 2599292 f300 1"/>
                <a:gd name="f423" fmla="*/ 37050 f299 1"/>
                <a:gd name="f424" fmla="*/ f301 1 f2"/>
                <a:gd name="f425" fmla="*/ f304 1 6264586"/>
                <a:gd name="f426" fmla="*/ f305 1 6858001"/>
                <a:gd name="f427" fmla="*/ f306 1 6858001"/>
                <a:gd name="f428" fmla="*/ f307 1 6264586"/>
                <a:gd name="f429" fmla="*/ f308 1 6264586"/>
                <a:gd name="f430" fmla="*/ f309 1 6858001"/>
                <a:gd name="f431" fmla="*/ f310 1 6264586"/>
                <a:gd name="f432" fmla="*/ f311 1 6858001"/>
                <a:gd name="f433" fmla="*/ f312 1 6264586"/>
                <a:gd name="f434" fmla="*/ f313 1 6264586"/>
                <a:gd name="f435" fmla="*/ f314 1 6858001"/>
                <a:gd name="f436" fmla="*/ f315 1 6264586"/>
                <a:gd name="f437" fmla="*/ f316 1 6858001"/>
                <a:gd name="f438" fmla="*/ f317 1 6858001"/>
                <a:gd name="f439" fmla="*/ f318 1 6858001"/>
                <a:gd name="f440" fmla="*/ f319 1 6264586"/>
                <a:gd name="f441" fmla="*/ f320 1 6858001"/>
                <a:gd name="f442" fmla="*/ f321 1 6264586"/>
                <a:gd name="f443" fmla="*/ f322 1 6858001"/>
                <a:gd name="f444" fmla="*/ f323 1 6264586"/>
                <a:gd name="f445" fmla="*/ f324 1 6858001"/>
                <a:gd name="f446" fmla="*/ f325 1 6264586"/>
                <a:gd name="f447" fmla="*/ f326 1 6858001"/>
                <a:gd name="f448" fmla="*/ f327 1 6264586"/>
                <a:gd name="f449" fmla="*/ f328 1 6858001"/>
                <a:gd name="f450" fmla="*/ f329 1 6264586"/>
                <a:gd name="f451" fmla="*/ f330 1 6858001"/>
                <a:gd name="f452" fmla="*/ f331 1 6264586"/>
                <a:gd name="f453" fmla="*/ f332 1 6858001"/>
                <a:gd name="f454" fmla="*/ f333 1 6264586"/>
                <a:gd name="f455" fmla="*/ f334 1 6858001"/>
                <a:gd name="f456" fmla="*/ f335 1 6264586"/>
                <a:gd name="f457" fmla="*/ f336 1 6858001"/>
                <a:gd name="f458" fmla="*/ f337 1 6264586"/>
                <a:gd name="f459" fmla="*/ f338 1 6858001"/>
                <a:gd name="f460" fmla="*/ f339 1 6264586"/>
                <a:gd name="f461" fmla="*/ f340 1 6858001"/>
                <a:gd name="f462" fmla="*/ f341 1 6264586"/>
                <a:gd name="f463" fmla="*/ f342 1 6858001"/>
                <a:gd name="f464" fmla="*/ f343 1 6264586"/>
                <a:gd name="f465" fmla="*/ f344 1 6858001"/>
                <a:gd name="f466" fmla="*/ f345 1 6264586"/>
                <a:gd name="f467" fmla="*/ f346 1 6858001"/>
                <a:gd name="f468" fmla="*/ f347 1 6264586"/>
                <a:gd name="f469" fmla="*/ f348 1 6858001"/>
                <a:gd name="f470" fmla="*/ f349 1 6264586"/>
                <a:gd name="f471" fmla="*/ f350 1 6858001"/>
                <a:gd name="f472" fmla="*/ f351 1 6264586"/>
                <a:gd name="f473" fmla="*/ f352 1 6858001"/>
                <a:gd name="f474" fmla="*/ f353 1 6264586"/>
                <a:gd name="f475" fmla="*/ f354 1 6858001"/>
                <a:gd name="f476" fmla="*/ f355 1 6264586"/>
                <a:gd name="f477" fmla="*/ f356 1 6858001"/>
                <a:gd name="f478" fmla="*/ f357 1 6264586"/>
                <a:gd name="f479" fmla="*/ f358 1 6858001"/>
                <a:gd name="f480" fmla="*/ f359 1 6264586"/>
                <a:gd name="f481" fmla="*/ f360 1 6858001"/>
                <a:gd name="f482" fmla="*/ f361 1 6264586"/>
                <a:gd name="f483" fmla="*/ f362 1 6858001"/>
                <a:gd name="f484" fmla="*/ f363 1 6264586"/>
                <a:gd name="f485" fmla="*/ f364 1 6858001"/>
                <a:gd name="f486" fmla="*/ f365 1 6264586"/>
                <a:gd name="f487" fmla="*/ f366 1 6858001"/>
                <a:gd name="f488" fmla="*/ f367 1 6264586"/>
                <a:gd name="f489" fmla="*/ f368 1 6858001"/>
                <a:gd name="f490" fmla="*/ f369 1 6264586"/>
                <a:gd name="f491" fmla="*/ f370 1 6858001"/>
                <a:gd name="f492" fmla="*/ f371 1 6858001"/>
                <a:gd name="f493" fmla="*/ f372 1 6264586"/>
                <a:gd name="f494" fmla="*/ f373 1 6858001"/>
                <a:gd name="f495" fmla="*/ f374 1 6264586"/>
                <a:gd name="f496" fmla="*/ f375 1 6858001"/>
                <a:gd name="f497" fmla="*/ f376 1 6264586"/>
                <a:gd name="f498" fmla="*/ f377 1 6858001"/>
                <a:gd name="f499" fmla="*/ f378 1 6264586"/>
                <a:gd name="f500" fmla="*/ f379 1 6858001"/>
                <a:gd name="f501" fmla="*/ f380 1 6264586"/>
                <a:gd name="f502" fmla="*/ f381 1 6858001"/>
                <a:gd name="f503" fmla="*/ f382 1 6264586"/>
                <a:gd name="f504" fmla="*/ f383 1 6858001"/>
                <a:gd name="f505" fmla="*/ f384 1 6264586"/>
                <a:gd name="f506" fmla="*/ f385 1 6858001"/>
                <a:gd name="f507" fmla="*/ f386 1 6264586"/>
                <a:gd name="f508" fmla="*/ f387 1 6858001"/>
                <a:gd name="f509" fmla="*/ f388 1 6264586"/>
                <a:gd name="f510" fmla="*/ f389 1 6858001"/>
                <a:gd name="f511" fmla="*/ f390 1 6264586"/>
                <a:gd name="f512" fmla="*/ f391 1 6858001"/>
                <a:gd name="f513" fmla="*/ f392 1 6264586"/>
                <a:gd name="f514" fmla="*/ f393 1 6858001"/>
                <a:gd name="f515" fmla="*/ f394 1 6264586"/>
                <a:gd name="f516" fmla="*/ f395 1 6858001"/>
                <a:gd name="f517" fmla="*/ f396 1 6264586"/>
                <a:gd name="f518" fmla="*/ f397 1 6858001"/>
                <a:gd name="f519" fmla="*/ f398 1 6264586"/>
                <a:gd name="f520" fmla="*/ f399 1 6858001"/>
                <a:gd name="f521" fmla="*/ f400 1 6264586"/>
                <a:gd name="f522" fmla="*/ f401 1 6858001"/>
                <a:gd name="f523" fmla="*/ f402 1 6264586"/>
                <a:gd name="f524" fmla="*/ f403 1 6858001"/>
                <a:gd name="f525" fmla="*/ f404 1 6264586"/>
                <a:gd name="f526" fmla="*/ f405 1 6858001"/>
                <a:gd name="f527" fmla="*/ f406 1 6264586"/>
                <a:gd name="f528" fmla="*/ f407 1 6858001"/>
                <a:gd name="f529" fmla="*/ f408 1 6264586"/>
                <a:gd name="f530" fmla="*/ f409 1 6858001"/>
                <a:gd name="f531" fmla="*/ f410 1 6264586"/>
                <a:gd name="f532" fmla="*/ f411 1 6858001"/>
                <a:gd name="f533" fmla="*/ f412 1 6264586"/>
                <a:gd name="f534" fmla="*/ f413 1 6858001"/>
                <a:gd name="f535" fmla="*/ f414 1 6264586"/>
                <a:gd name="f536" fmla="*/ f415 1 6264586"/>
                <a:gd name="f537" fmla="*/ f416 1 6264586"/>
                <a:gd name="f538" fmla="*/ f417 1 6858001"/>
                <a:gd name="f539" fmla="*/ f418 1 6264586"/>
                <a:gd name="f540" fmla="*/ f419 1 6858001"/>
                <a:gd name="f541" fmla="*/ f420 1 6264586"/>
                <a:gd name="f542" fmla="*/ f421 1 6858001"/>
                <a:gd name="f543" fmla="*/ f422 1 6264586"/>
                <a:gd name="f544" fmla="*/ f423 1 6858001"/>
                <a:gd name="f545" fmla="*/ f5 1 f302"/>
                <a:gd name="f546" fmla="*/ f6 1 f302"/>
                <a:gd name="f547" fmla="*/ f5 1 f303"/>
                <a:gd name="f548" fmla="*/ f7 1 f303"/>
                <a:gd name="f549" fmla="+- f424 0 f1"/>
                <a:gd name="f550" fmla="*/ f425 1 f302"/>
                <a:gd name="f551" fmla="*/ f426 1 f303"/>
                <a:gd name="f552" fmla="*/ f427 1 f303"/>
                <a:gd name="f553" fmla="*/ f428 1 f302"/>
                <a:gd name="f554" fmla="*/ f429 1 f302"/>
                <a:gd name="f555" fmla="*/ f430 1 f303"/>
                <a:gd name="f556" fmla="*/ f431 1 f302"/>
                <a:gd name="f557" fmla="*/ f432 1 f303"/>
                <a:gd name="f558" fmla="*/ f433 1 f302"/>
                <a:gd name="f559" fmla="*/ f434 1 f302"/>
                <a:gd name="f560" fmla="*/ f435 1 f303"/>
                <a:gd name="f561" fmla="*/ f436 1 f302"/>
                <a:gd name="f562" fmla="*/ f437 1 f303"/>
                <a:gd name="f563" fmla="*/ f438 1 f303"/>
                <a:gd name="f564" fmla="*/ f439 1 f303"/>
                <a:gd name="f565" fmla="*/ f440 1 f302"/>
                <a:gd name="f566" fmla="*/ f441 1 f303"/>
                <a:gd name="f567" fmla="*/ f442 1 f302"/>
                <a:gd name="f568" fmla="*/ f443 1 f303"/>
                <a:gd name="f569" fmla="*/ f444 1 f302"/>
                <a:gd name="f570" fmla="*/ f445 1 f303"/>
                <a:gd name="f571" fmla="*/ f446 1 f302"/>
                <a:gd name="f572" fmla="*/ f447 1 f303"/>
                <a:gd name="f573" fmla="*/ f448 1 f302"/>
                <a:gd name="f574" fmla="*/ f449 1 f303"/>
                <a:gd name="f575" fmla="*/ f450 1 f302"/>
                <a:gd name="f576" fmla="*/ f451 1 f303"/>
                <a:gd name="f577" fmla="*/ f452 1 f302"/>
                <a:gd name="f578" fmla="*/ f453 1 f303"/>
                <a:gd name="f579" fmla="*/ f454 1 f302"/>
                <a:gd name="f580" fmla="*/ f455 1 f303"/>
                <a:gd name="f581" fmla="*/ f456 1 f302"/>
                <a:gd name="f582" fmla="*/ f457 1 f303"/>
                <a:gd name="f583" fmla="*/ f458 1 f302"/>
                <a:gd name="f584" fmla="*/ f459 1 f303"/>
                <a:gd name="f585" fmla="*/ f460 1 f302"/>
                <a:gd name="f586" fmla="*/ f461 1 f303"/>
                <a:gd name="f587" fmla="*/ f462 1 f302"/>
                <a:gd name="f588" fmla="*/ f463 1 f303"/>
                <a:gd name="f589" fmla="*/ f464 1 f302"/>
                <a:gd name="f590" fmla="*/ f465 1 f303"/>
                <a:gd name="f591" fmla="*/ f466 1 f302"/>
                <a:gd name="f592" fmla="*/ f467 1 f303"/>
                <a:gd name="f593" fmla="*/ f468 1 f302"/>
                <a:gd name="f594" fmla="*/ f469 1 f303"/>
                <a:gd name="f595" fmla="*/ f470 1 f302"/>
                <a:gd name="f596" fmla="*/ f471 1 f303"/>
                <a:gd name="f597" fmla="*/ f472 1 f302"/>
                <a:gd name="f598" fmla="*/ f473 1 f303"/>
                <a:gd name="f599" fmla="*/ f474 1 f302"/>
                <a:gd name="f600" fmla="*/ f475 1 f303"/>
                <a:gd name="f601" fmla="*/ f476 1 f302"/>
                <a:gd name="f602" fmla="*/ f477 1 f303"/>
                <a:gd name="f603" fmla="*/ f478 1 f302"/>
                <a:gd name="f604" fmla="*/ f479 1 f303"/>
                <a:gd name="f605" fmla="*/ f480 1 f302"/>
                <a:gd name="f606" fmla="*/ f481 1 f303"/>
                <a:gd name="f607" fmla="*/ f482 1 f302"/>
                <a:gd name="f608" fmla="*/ f483 1 f303"/>
                <a:gd name="f609" fmla="*/ f484 1 f302"/>
                <a:gd name="f610" fmla="*/ f485 1 f303"/>
                <a:gd name="f611" fmla="*/ f486 1 f302"/>
                <a:gd name="f612" fmla="*/ f487 1 f303"/>
                <a:gd name="f613" fmla="*/ f488 1 f302"/>
                <a:gd name="f614" fmla="*/ f489 1 f303"/>
                <a:gd name="f615" fmla="*/ f490 1 f302"/>
                <a:gd name="f616" fmla="*/ f491 1 f303"/>
                <a:gd name="f617" fmla="*/ f492 1 f303"/>
                <a:gd name="f618" fmla="*/ f493 1 f302"/>
                <a:gd name="f619" fmla="*/ f494 1 f303"/>
                <a:gd name="f620" fmla="*/ f495 1 f302"/>
                <a:gd name="f621" fmla="*/ f496 1 f303"/>
                <a:gd name="f622" fmla="*/ f497 1 f302"/>
                <a:gd name="f623" fmla="*/ f498 1 f303"/>
                <a:gd name="f624" fmla="*/ f499 1 f302"/>
                <a:gd name="f625" fmla="*/ f500 1 f303"/>
                <a:gd name="f626" fmla="*/ f501 1 f302"/>
                <a:gd name="f627" fmla="*/ f502 1 f303"/>
                <a:gd name="f628" fmla="*/ f503 1 f302"/>
                <a:gd name="f629" fmla="*/ f504 1 f303"/>
                <a:gd name="f630" fmla="*/ f505 1 f302"/>
                <a:gd name="f631" fmla="*/ f506 1 f303"/>
                <a:gd name="f632" fmla="*/ f507 1 f302"/>
                <a:gd name="f633" fmla="*/ f508 1 f303"/>
                <a:gd name="f634" fmla="*/ f509 1 f302"/>
                <a:gd name="f635" fmla="*/ f510 1 f303"/>
                <a:gd name="f636" fmla="*/ f511 1 f302"/>
                <a:gd name="f637" fmla="*/ f512 1 f303"/>
                <a:gd name="f638" fmla="*/ f513 1 f302"/>
                <a:gd name="f639" fmla="*/ f514 1 f303"/>
                <a:gd name="f640" fmla="*/ f515 1 f302"/>
                <a:gd name="f641" fmla="*/ f516 1 f303"/>
                <a:gd name="f642" fmla="*/ f517 1 f302"/>
                <a:gd name="f643" fmla="*/ f518 1 f303"/>
                <a:gd name="f644" fmla="*/ f519 1 f302"/>
                <a:gd name="f645" fmla="*/ f520 1 f303"/>
                <a:gd name="f646" fmla="*/ f521 1 f302"/>
                <a:gd name="f647" fmla="*/ f522 1 f303"/>
                <a:gd name="f648" fmla="*/ f523 1 f302"/>
                <a:gd name="f649" fmla="*/ f524 1 f303"/>
                <a:gd name="f650" fmla="*/ f525 1 f302"/>
                <a:gd name="f651" fmla="*/ f526 1 f303"/>
                <a:gd name="f652" fmla="*/ f527 1 f302"/>
                <a:gd name="f653" fmla="*/ f528 1 f303"/>
                <a:gd name="f654" fmla="*/ f529 1 f302"/>
                <a:gd name="f655" fmla="*/ f530 1 f303"/>
                <a:gd name="f656" fmla="*/ f531 1 f302"/>
                <a:gd name="f657" fmla="*/ f532 1 f303"/>
                <a:gd name="f658" fmla="*/ f533 1 f302"/>
                <a:gd name="f659" fmla="*/ f534 1 f303"/>
                <a:gd name="f660" fmla="*/ f535 1 f302"/>
                <a:gd name="f661" fmla="*/ f536 1 f302"/>
                <a:gd name="f662" fmla="*/ f537 1 f302"/>
                <a:gd name="f663" fmla="*/ f538 1 f303"/>
                <a:gd name="f664" fmla="*/ f539 1 f302"/>
                <a:gd name="f665" fmla="*/ f540 1 f303"/>
                <a:gd name="f666" fmla="*/ f541 1 f302"/>
                <a:gd name="f667" fmla="*/ f542 1 f303"/>
                <a:gd name="f668" fmla="*/ f543 1 f302"/>
                <a:gd name="f669" fmla="*/ f544 1 f303"/>
                <a:gd name="f670" fmla="*/ f545 f297 1"/>
                <a:gd name="f671" fmla="*/ f546 f297 1"/>
                <a:gd name="f672" fmla="*/ f548 f298 1"/>
                <a:gd name="f673" fmla="*/ f547 f298 1"/>
                <a:gd name="f674" fmla="*/ f550 f297 1"/>
                <a:gd name="f675" fmla="*/ f551 f298 1"/>
                <a:gd name="f676" fmla="*/ f552 f298 1"/>
                <a:gd name="f677" fmla="*/ f553 f297 1"/>
                <a:gd name="f678" fmla="*/ f554 f297 1"/>
                <a:gd name="f679" fmla="*/ f555 f298 1"/>
                <a:gd name="f680" fmla="*/ f556 f297 1"/>
                <a:gd name="f681" fmla="*/ f557 f298 1"/>
                <a:gd name="f682" fmla="*/ f558 f297 1"/>
                <a:gd name="f683" fmla="*/ f559 f297 1"/>
                <a:gd name="f684" fmla="*/ f560 f298 1"/>
                <a:gd name="f685" fmla="*/ f561 f297 1"/>
                <a:gd name="f686" fmla="*/ f562 f298 1"/>
                <a:gd name="f687" fmla="*/ f563 f298 1"/>
                <a:gd name="f688" fmla="*/ f564 f298 1"/>
                <a:gd name="f689" fmla="*/ f565 f297 1"/>
                <a:gd name="f690" fmla="*/ f566 f298 1"/>
                <a:gd name="f691" fmla="*/ f567 f297 1"/>
                <a:gd name="f692" fmla="*/ f568 f298 1"/>
                <a:gd name="f693" fmla="*/ f569 f297 1"/>
                <a:gd name="f694" fmla="*/ f570 f298 1"/>
                <a:gd name="f695" fmla="*/ f571 f297 1"/>
                <a:gd name="f696" fmla="*/ f572 f298 1"/>
                <a:gd name="f697" fmla="*/ f573 f297 1"/>
                <a:gd name="f698" fmla="*/ f574 f298 1"/>
                <a:gd name="f699" fmla="*/ f575 f297 1"/>
                <a:gd name="f700" fmla="*/ f576 f298 1"/>
                <a:gd name="f701" fmla="*/ f577 f297 1"/>
                <a:gd name="f702" fmla="*/ f578 f298 1"/>
                <a:gd name="f703" fmla="*/ f579 f297 1"/>
                <a:gd name="f704" fmla="*/ f580 f298 1"/>
                <a:gd name="f705" fmla="*/ f581 f297 1"/>
                <a:gd name="f706" fmla="*/ f582 f298 1"/>
                <a:gd name="f707" fmla="*/ f583 f297 1"/>
                <a:gd name="f708" fmla="*/ f584 f298 1"/>
                <a:gd name="f709" fmla="*/ f585 f297 1"/>
                <a:gd name="f710" fmla="*/ f586 f298 1"/>
                <a:gd name="f711" fmla="*/ f587 f297 1"/>
                <a:gd name="f712" fmla="*/ f588 f298 1"/>
                <a:gd name="f713" fmla="*/ f589 f297 1"/>
                <a:gd name="f714" fmla="*/ f590 f298 1"/>
                <a:gd name="f715" fmla="*/ f591 f297 1"/>
                <a:gd name="f716" fmla="*/ f592 f298 1"/>
                <a:gd name="f717" fmla="*/ f593 f297 1"/>
                <a:gd name="f718" fmla="*/ f594 f298 1"/>
                <a:gd name="f719" fmla="*/ f595 f297 1"/>
                <a:gd name="f720" fmla="*/ f596 f298 1"/>
                <a:gd name="f721" fmla="*/ f597 f297 1"/>
                <a:gd name="f722" fmla="*/ f598 f298 1"/>
                <a:gd name="f723" fmla="*/ f599 f297 1"/>
                <a:gd name="f724" fmla="*/ f600 f298 1"/>
                <a:gd name="f725" fmla="*/ f601 f297 1"/>
                <a:gd name="f726" fmla="*/ f602 f298 1"/>
                <a:gd name="f727" fmla="*/ f603 f297 1"/>
                <a:gd name="f728" fmla="*/ f604 f298 1"/>
                <a:gd name="f729" fmla="*/ f605 f297 1"/>
                <a:gd name="f730" fmla="*/ f606 f298 1"/>
                <a:gd name="f731" fmla="*/ f607 f297 1"/>
                <a:gd name="f732" fmla="*/ f608 f298 1"/>
                <a:gd name="f733" fmla="*/ f609 f297 1"/>
                <a:gd name="f734" fmla="*/ f610 f298 1"/>
                <a:gd name="f735" fmla="*/ f611 f297 1"/>
                <a:gd name="f736" fmla="*/ f612 f298 1"/>
                <a:gd name="f737" fmla="*/ f613 f297 1"/>
                <a:gd name="f738" fmla="*/ f614 f298 1"/>
                <a:gd name="f739" fmla="*/ f615 f297 1"/>
                <a:gd name="f740" fmla="*/ f616 f298 1"/>
                <a:gd name="f741" fmla="*/ f617 f298 1"/>
                <a:gd name="f742" fmla="*/ f618 f297 1"/>
                <a:gd name="f743" fmla="*/ f619 f298 1"/>
                <a:gd name="f744" fmla="*/ f620 f297 1"/>
                <a:gd name="f745" fmla="*/ f621 f298 1"/>
                <a:gd name="f746" fmla="*/ f622 f297 1"/>
                <a:gd name="f747" fmla="*/ f623 f298 1"/>
                <a:gd name="f748" fmla="*/ f624 f297 1"/>
                <a:gd name="f749" fmla="*/ f625 f298 1"/>
                <a:gd name="f750" fmla="*/ f626 f297 1"/>
                <a:gd name="f751" fmla="*/ f627 f298 1"/>
                <a:gd name="f752" fmla="*/ f628 f297 1"/>
                <a:gd name="f753" fmla="*/ f629 f298 1"/>
                <a:gd name="f754" fmla="*/ f630 f297 1"/>
                <a:gd name="f755" fmla="*/ f631 f298 1"/>
                <a:gd name="f756" fmla="*/ f632 f297 1"/>
                <a:gd name="f757" fmla="*/ f633 f298 1"/>
                <a:gd name="f758" fmla="*/ f634 f297 1"/>
                <a:gd name="f759" fmla="*/ f635 f298 1"/>
                <a:gd name="f760" fmla="*/ f636 f297 1"/>
                <a:gd name="f761" fmla="*/ f637 f298 1"/>
                <a:gd name="f762" fmla="*/ f638 f297 1"/>
                <a:gd name="f763" fmla="*/ f639 f298 1"/>
                <a:gd name="f764" fmla="*/ f640 f297 1"/>
                <a:gd name="f765" fmla="*/ f641 f298 1"/>
                <a:gd name="f766" fmla="*/ f642 f297 1"/>
                <a:gd name="f767" fmla="*/ f643 f298 1"/>
                <a:gd name="f768" fmla="*/ f644 f297 1"/>
                <a:gd name="f769" fmla="*/ f645 f298 1"/>
                <a:gd name="f770" fmla="*/ f646 f297 1"/>
                <a:gd name="f771" fmla="*/ f647 f298 1"/>
                <a:gd name="f772" fmla="*/ f648 f297 1"/>
                <a:gd name="f773" fmla="*/ f649 f298 1"/>
                <a:gd name="f774" fmla="*/ f650 f297 1"/>
                <a:gd name="f775" fmla="*/ f651 f298 1"/>
                <a:gd name="f776" fmla="*/ f652 f297 1"/>
                <a:gd name="f777" fmla="*/ f653 f298 1"/>
                <a:gd name="f778" fmla="*/ f654 f297 1"/>
                <a:gd name="f779" fmla="*/ f655 f298 1"/>
                <a:gd name="f780" fmla="*/ f656 f297 1"/>
                <a:gd name="f781" fmla="*/ f657 f298 1"/>
                <a:gd name="f782" fmla="*/ f658 f297 1"/>
                <a:gd name="f783" fmla="*/ f659 f298 1"/>
                <a:gd name="f784" fmla="*/ f660 f297 1"/>
                <a:gd name="f785" fmla="*/ f661 f297 1"/>
                <a:gd name="f786" fmla="*/ f662 f297 1"/>
                <a:gd name="f787" fmla="*/ f663 f298 1"/>
                <a:gd name="f788" fmla="*/ f664 f297 1"/>
                <a:gd name="f789" fmla="*/ f665 f298 1"/>
                <a:gd name="f790" fmla="*/ f666 f297 1"/>
                <a:gd name="f791" fmla="*/ f667 f298 1"/>
                <a:gd name="f792" fmla="*/ f668 f297 1"/>
                <a:gd name="f793" fmla="*/ f669 f298 1"/>
              </a:gdLst>
              <a:ahLst/>
              <a:cxnLst>
                <a:cxn ang="3cd4">
                  <a:pos x="hc" y="t"/>
                </a:cxn>
                <a:cxn ang="0">
                  <a:pos x="r" y="vc"/>
                </a:cxn>
                <a:cxn ang="cd4">
                  <a:pos x="hc" y="b"/>
                </a:cxn>
                <a:cxn ang="cd2">
                  <a:pos x="l" y="vc"/>
                </a:cxn>
                <a:cxn ang="f549">
                  <a:pos x="f674" y="f675"/>
                </a:cxn>
                <a:cxn ang="f549">
                  <a:pos x="f674" y="f676"/>
                </a:cxn>
                <a:cxn ang="f549">
                  <a:pos x="f677" y="f676"/>
                </a:cxn>
                <a:cxn ang="f549">
                  <a:pos x="f678" y="f679"/>
                </a:cxn>
                <a:cxn ang="f549">
                  <a:pos x="f680" y="f681"/>
                </a:cxn>
                <a:cxn ang="f549">
                  <a:pos x="f682" y="f681"/>
                </a:cxn>
                <a:cxn ang="f549">
                  <a:pos x="f683" y="f684"/>
                </a:cxn>
                <a:cxn ang="f549">
                  <a:pos x="f685" y="f686"/>
                </a:cxn>
                <a:cxn ang="f549">
                  <a:pos x="f674" y="f687"/>
                </a:cxn>
                <a:cxn ang="f549">
                  <a:pos x="f674" y="f688"/>
                </a:cxn>
                <a:cxn ang="f549">
                  <a:pos x="f689" y="f690"/>
                </a:cxn>
                <a:cxn ang="f549">
                  <a:pos x="f691" y="f692"/>
                </a:cxn>
                <a:cxn ang="f549">
                  <a:pos x="f693" y="f694"/>
                </a:cxn>
                <a:cxn ang="f549">
                  <a:pos x="f695" y="f696"/>
                </a:cxn>
                <a:cxn ang="f549">
                  <a:pos x="f697" y="f698"/>
                </a:cxn>
                <a:cxn ang="f549">
                  <a:pos x="f699" y="f700"/>
                </a:cxn>
                <a:cxn ang="f549">
                  <a:pos x="f701" y="f702"/>
                </a:cxn>
                <a:cxn ang="f549">
                  <a:pos x="f703" y="f704"/>
                </a:cxn>
                <a:cxn ang="f549">
                  <a:pos x="f705" y="f706"/>
                </a:cxn>
                <a:cxn ang="f549">
                  <a:pos x="f707" y="f708"/>
                </a:cxn>
                <a:cxn ang="f549">
                  <a:pos x="f709" y="f710"/>
                </a:cxn>
                <a:cxn ang="f549">
                  <a:pos x="f711" y="f712"/>
                </a:cxn>
                <a:cxn ang="f549">
                  <a:pos x="f713" y="f714"/>
                </a:cxn>
                <a:cxn ang="f549">
                  <a:pos x="f715" y="f716"/>
                </a:cxn>
                <a:cxn ang="f549">
                  <a:pos x="f717" y="f718"/>
                </a:cxn>
                <a:cxn ang="f549">
                  <a:pos x="f719" y="f720"/>
                </a:cxn>
                <a:cxn ang="f549">
                  <a:pos x="f721" y="f722"/>
                </a:cxn>
                <a:cxn ang="f549">
                  <a:pos x="f723" y="f724"/>
                </a:cxn>
                <a:cxn ang="f549">
                  <a:pos x="f725" y="f726"/>
                </a:cxn>
                <a:cxn ang="f549">
                  <a:pos x="f727" y="f728"/>
                </a:cxn>
                <a:cxn ang="f549">
                  <a:pos x="f729" y="f730"/>
                </a:cxn>
                <a:cxn ang="f549">
                  <a:pos x="f731" y="f732"/>
                </a:cxn>
                <a:cxn ang="f549">
                  <a:pos x="f733" y="f734"/>
                </a:cxn>
                <a:cxn ang="f549">
                  <a:pos x="f735" y="f736"/>
                </a:cxn>
                <a:cxn ang="f549">
                  <a:pos x="f737" y="f738"/>
                </a:cxn>
                <a:cxn ang="f549">
                  <a:pos x="f739" y="f740"/>
                </a:cxn>
                <a:cxn ang="f549">
                  <a:pos x="f739" y="f741"/>
                </a:cxn>
                <a:cxn ang="f549">
                  <a:pos x="f742" y="f743"/>
                </a:cxn>
                <a:cxn ang="f549">
                  <a:pos x="f744" y="f745"/>
                </a:cxn>
                <a:cxn ang="f549">
                  <a:pos x="f746" y="f747"/>
                </a:cxn>
                <a:cxn ang="f549">
                  <a:pos x="f748" y="f749"/>
                </a:cxn>
                <a:cxn ang="f549">
                  <a:pos x="f750" y="f751"/>
                </a:cxn>
                <a:cxn ang="f549">
                  <a:pos x="f752" y="f753"/>
                </a:cxn>
                <a:cxn ang="f549">
                  <a:pos x="f754" y="f755"/>
                </a:cxn>
                <a:cxn ang="f549">
                  <a:pos x="f756" y="f757"/>
                </a:cxn>
                <a:cxn ang="f549">
                  <a:pos x="f758" y="f759"/>
                </a:cxn>
                <a:cxn ang="f549">
                  <a:pos x="f760" y="f761"/>
                </a:cxn>
                <a:cxn ang="f549">
                  <a:pos x="f762" y="f763"/>
                </a:cxn>
                <a:cxn ang="f549">
                  <a:pos x="f764" y="f765"/>
                </a:cxn>
                <a:cxn ang="f549">
                  <a:pos x="f766" y="f767"/>
                </a:cxn>
                <a:cxn ang="f549">
                  <a:pos x="f768" y="f769"/>
                </a:cxn>
                <a:cxn ang="f549">
                  <a:pos x="f770" y="f771"/>
                </a:cxn>
                <a:cxn ang="f549">
                  <a:pos x="f772" y="f773"/>
                </a:cxn>
                <a:cxn ang="f549">
                  <a:pos x="f774" y="f775"/>
                </a:cxn>
                <a:cxn ang="f549">
                  <a:pos x="f776" y="f777"/>
                </a:cxn>
                <a:cxn ang="f549">
                  <a:pos x="f778" y="f779"/>
                </a:cxn>
                <a:cxn ang="f549">
                  <a:pos x="f780" y="f781"/>
                </a:cxn>
                <a:cxn ang="f549">
                  <a:pos x="f782" y="f783"/>
                </a:cxn>
                <a:cxn ang="f549">
                  <a:pos x="f784" y="f676"/>
                </a:cxn>
                <a:cxn ang="f549">
                  <a:pos x="f785" y="f676"/>
                </a:cxn>
                <a:cxn ang="f549">
                  <a:pos x="f786" y="f787"/>
                </a:cxn>
                <a:cxn ang="f549">
                  <a:pos x="f788" y="f789"/>
                </a:cxn>
                <a:cxn ang="f549">
                  <a:pos x="f790" y="f791"/>
                </a:cxn>
                <a:cxn ang="f549">
                  <a:pos x="f792" y="f793"/>
                </a:cxn>
              </a:cxnLst>
              <a:rect l="f670" t="f673" r="f671" b="f672"/>
              <a:pathLst>
                <a:path w="6264586" h="6858001">
                  <a:moveTo>
                    <a:pt x="f6" y="f8"/>
                  </a:moveTo>
                  <a:lnTo>
                    <a:pt x="f6" y="f7"/>
                  </a:lnTo>
                  <a:lnTo>
                    <a:pt x="f9" y="f7"/>
                  </a:lnTo>
                  <a:lnTo>
                    <a:pt x="f10" y="f11"/>
                  </a:lnTo>
                  <a:close/>
                  <a:moveTo>
                    <a:pt x="f12" y="f5"/>
                  </a:moveTo>
                  <a:lnTo>
                    <a:pt x="f13" y="f5"/>
                  </a:lnTo>
                  <a:lnTo>
                    <a:pt x="f14" y="f15"/>
                  </a:lnTo>
                  <a:cubicBezTo>
                    <a:pt x="f16" y="f17"/>
                    <a:pt x="f18" y="f19"/>
                    <a:pt x="f20" y="f21"/>
                  </a:cubicBezTo>
                  <a:lnTo>
                    <a:pt x="f6" y="f22"/>
                  </a:lnTo>
                  <a:lnTo>
                    <a:pt x="f6" y="f23"/>
                  </a:lnTo>
                  <a:lnTo>
                    <a:pt x="f24" y="f25"/>
                  </a:lnTo>
                  <a:cubicBezTo>
                    <a:pt x="f26" y="f27"/>
                    <a:pt x="f28" y="f29"/>
                    <a:pt x="f30" y="f31"/>
                  </a:cubicBezTo>
                  <a:cubicBezTo>
                    <a:pt x="f32" y="f33"/>
                    <a:pt x="f34" y="f35"/>
                    <a:pt x="f36" y="f37"/>
                  </a:cubicBezTo>
                  <a:cubicBezTo>
                    <a:pt x="f38" y="f39"/>
                    <a:pt x="f40" y="f41"/>
                    <a:pt x="f42" y="f43"/>
                  </a:cubicBezTo>
                  <a:cubicBezTo>
                    <a:pt x="f44" y="f45"/>
                    <a:pt x="f46" y="f47"/>
                    <a:pt x="f48" y="f47"/>
                  </a:cubicBezTo>
                  <a:cubicBezTo>
                    <a:pt x="f49" y="f50"/>
                    <a:pt x="f51" y="f52"/>
                    <a:pt x="f53" y="f54"/>
                  </a:cubicBez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133" y="f134"/>
                  </a:cubicBezTo>
                  <a:lnTo>
                    <a:pt x="f135" y="f136"/>
                  </a:lnTo>
                  <a:lnTo>
                    <a:pt x="f137" y="f138"/>
                  </a:lnTo>
                  <a:lnTo>
                    <a:pt x="f139" y="f140"/>
                  </a:lnTo>
                  <a:cubicBezTo>
                    <a:pt x="f141" y="f142"/>
                    <a:pt x="f143" y="f144"/>
                    <a:pt x="f145" y="f146"/>
                  </a:cubicBezTo>
                  <a:cubicBezTo>
                    <a:pt x="f147" y="f148"/>
                    <a:pt x="f149" y="f150"/>
                    <a:pt x="f151" y="f152"/>
                  </a:cubicBezTo>
                  <a:cubicBezTo>
                    <a:pt x="f153" y="f154"/>
                    <a:pt x="f155" y="f156"/>
                    <a:pt x="f157" y="f158"/>
                  </a:cubicBezTo>
                  <a:lnTo>
                    <a:pt x="f157" y="f159"/>
                  </a:lnTo>
                  <a:cubicBezTo>
                    <a:pt x="f160" y="f161"/>
                    <a:pt x="f162" y="f163"/>
                    <a:pt x="f164" y="f165"/>
                  </a:cubicBezTo>
                  <a:cubicBezTo>
                    <a:pt x="f166" y="f167"/>
                    <a:pt x="f168" y="f169"/>
                    <a:pt x="f170" y="f171"/>
                  </a:cubicBezTo>
                  <a:cubicBezTo>
                    <a:pt x="f172" y="f173"/>
                    <a:pt x="f174" y="f175"/>
                    <a:pt x="f176" y="f177"/>
                  </a:cubicBezTo>
                  <a:cubicBezTo>
                    <a:pt x="f178" y="f179"/>
                    <a:pt x="f180" y="f181"/>
                    <a:pt x="f182" y="f183"/>
                  </a:cubicBezTo>
                  <a:cubicBezTo>
                    <a:pt x="f184" y="f185"/>
                    <a:pt x="f186" y="f187"/>
                    <a:pt x="f188" y="f189"/>
                  </a:cubicBezTo>
                  <a:cubicBezTo>
                    <a:pt x="f190" y="f191"/>
                    <a:pt x="f192" y="f193"/>
                    <a:pt x="f194" y="f195"/>
                  </a:cubicBezTo>
                  <a:lnTo>
                    <a:pt x="f196" y="f197"/>
                  </a:lnTo>
                  <a:cubicBezTo>
                    <a:pt x="f198" y="f199"/>
                    <a:pt x="f200" y="f201"/>
                    <a:pt x="f202" y="f203"/>
                  </a:cubicBez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cubicBezTo>
                    <a:pt x="f234" y="f235"/>
                    <a:pt x="f236" y="f237"/>
                    <a:pt x="f238" y="f239"/>
                  </a:cubicBezTo>
                  <a:cubicBezTo>
                    <a:pt x="f240" y="f241"/>
                    <a:pt x="f242" y="f243"/>
                    <a:pt x="f244" y="f245"/>
                  </a:cubicBezTo>
                  <a:cubicBezTo>
                    <a:pt x="f246" y="f247"/>
                    <a:pt x="f248" y="f249"/>
                    <a:pt x="f250" y="f251"/>
                  </a:cubicBezTo>
                  <a:cubicBezTo>
                    <a:pt x="f252" y="f253"/>
                    <a:pt x="f254" y="f255"/>
                    <a:pt x="f256" y="f257"/>
                  </a:cubicBezTo>
                  <a:lnTo>
                    <a:pt x="f258" y="f259"/>
                  </a:lnTo>
                  <a:lnTo>
                    <a:pt x="f260" y="f261"/>
                  </a:lnTo>
                  <a:cubicBezTo>
                    <a:pt x="f262" y="f263"/>
                    <a:pt x="f264" y="f265"/>
                    <a:pt x="f266" y="f267"/>
                  </a:cubicBezTo>
                  <a:cubicBezTo>
                    <a:pt x="f268" y="f269"/>
                    <a:pt x="f270" y="f271"/>
                    <a:pt x="f272" y="f273"/>
                  </a:cubicBezTo>
                  <a:lnTo>
                    <a:pt x="f274" y="f7"/>
                  </a:lnTo>
                  <a:lnTo>
                    <a:pt x="f275" y="f7"/>
                  </a:lnTo>
                  <a:lnTo>
                    <a:pt x="f276" y="f277"/>
                  </a:lnTo>
                  <a:cubicBezTo>
                    <a:pt x="f278" y="f279"/>
                    <a:pt x="f280" y="f281"/>
                    <a:pt x="f282" y="f283"/>
                  </a:cubicBezTo>
                  <a:cubicBezTo>
                    <a:pt x="f284" y="f285"/>
                    <a:pt x="f286" y="f287"/>
                    <a:pt x="f288" y="f289"/>
                  </a:cubicBezTo>
                  <a:cubicBezTo>
                    <a:pt x="f290" y="f291"/>
                    <a:pt x="f292" y="f293"/>
                    <a:pt x="f294" y="f295"/>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graphicFrame>
        <p:nvGraphicFramePr>
          <p:cNvPr id="11" name="Table 4">
            <a:extLst>
              <a:ext uri="{FF2B5EF4-FFF2-40B4-BE49-F238E27FC236}">
                <a16:creationId xmlns:a16="http://schemas.microsoft.com/office/drawing/2014/main" id="{FB4CDCC5-092C-805A-119A-3AE4E39CEB00}"/>
              </a:ext>
            </a:extLst>
          </p:cNvPr>
          <p:cNvGraphicFramePr>
            <a:graphicFrameLocks noGrp="1"/>
          </p:cNvGraphicFramePr>
          <p:nvPr/>
        </p:nvGraphicFramePr>
        <p:xfrm>
          <a:off x="6125154" y="3232760"/>
          <a:ext cx="6028694" cy="2261820"/>
        </p:xfrm>
        <a:graphic>
          <a:graphicData uri="http://schemas.openxmlformats.org/drawingml/2006/table">
            <a:tbl>
              <a:tblPr firstRow="1" bandRow="1">
                <a:effectLst/>
                <a:tableStyleId>{5C22544A-7EE6-4342-B048-85BDC9FD1C3A}</a:tableStyleId>
              </a:tblPr>
              <a:tblGrid>
                <a:gridCol w="3014347">
                  <a:extLst>
                    <a:ext uri="{9D8B030D-6E8A-4147-A177-3AD203B41FA5}">
                      <a16:colId xmlns:a16="http://schemas.microsoft.com/office/drawing/2014/main" val="3959456396"/>
                    </a:ext>
                  </a:extLst>
                </a:gridCol>
                <a:gridCol w="3014347">
                  <a:extLst>
                    <a:ext uri="{9D8B030D-6E8A-4147-A177-3AD203B41FA5}">
                      <a16:colId xmlns:a16="http://schemas.microsoft.com/office/drawing/2014/main" val="3039285912"/>
                    </a:ext>
                  </a:extLst>
                </a:gridCol>
              </a:tblGrid>
              <a:tr h="376970">
                <a:tc>
                  <a:txBody>
                    <a:bodyPr/>
                    <a:lstStyle/>
                    <a:p>
                      <a:pPr lvl="0" algn="ctr"/>
                      <a:r>
                        <a:rPr lang="en-US"/>
                        <a:t>STUDENT NAME</a:t>
                      </a:r>
                      <a:endParaRPr lang="en-GB"/>
                    </a:p>
                  </a:txBody>
                  <a:tcPr/>
                </a:tc>
                <a:tc>
                  <a:txBody>
                    <a:bodyPr/>
                    <a:lstStyle/>
                    <a:p>
                      <a:pPr lvl="0" algn="ctr"/>
                      <a:r>
                        <a:rPr lang="en-US"/>
                        <a:t>STUDENT NUMBER</a:t>
                      </a:r>
                      <a:endParaRPr lang="en-GB"/>
                    </a:p>
                  </a:txBody>
                  <a:tcPr/>
                </a:tc>
                <a:extLst>
                  <a:ext uri="{0D108BD9-81ED-4DB2-BD59-A6C34878D82A}">
                    <a16:rowId xmlns:a16="http://schemas.microsoft.com/office/drawing/2014/main" val="3631110739"/>
                  </a:ext>
                </a:extLst>
              </a:tr>
              <a:tr h="376970">
                <a:tc>
                  <a:txBody>
                    <a:bodyPr/>
                    <a:lstStyle/>
                    <a:p>
                      <a:pPr lvl="0"/>
                      <a:r>
                        <a:rPr lang="en-US"/>
                        <a:t>Celina Cabral Mana</a:t>
                      </a:r>
                      <a:endParaRPr lang="en-GB"/>
                    </a:p>
                  </a:txBody>
                  <a:tcPr/>
                </a:tc>
                <a:tc>
                  <a:txBody>
                    <a:bodyPr/>
                    <a:lstStyle/>
                    <a:p>
                      <a:pPr lvl="0"/>
                      <a:r>
                        <a:rPr lang="en-US"/>
                        <a:t>2417328</a:t>
                      </a:r>
                      <a:endParaRPr lang="en-GB"/>
                    </a:p>
                  </a:txBody>
                  <a:tcPr/>
                </a:tc>
                <a:extLst>
                  <a:ext uri="{0D108BD9-81ED-4DB2-BD59-A6C34878D82A}">
                    <a16:rowId xmlns:a16="http://schemas.microsoft.com/office/drawing/2014/main" val="1921612541"/>
                  </a:ext>
                </a:extLst>
              </a:tr>
              <a:tr h="376970">
                <a:tc>
                  <a:txBody>
                    <a:bodyPr/>
                    <a:lstStyle/>
                    <a:p>
                      <a:pPr lvl="0"/>
                      <a:r>
                        <a:rPr lang="en-US"/>
                        <a:t>Stefana Ioana Ion</a:t>
                      </a:r>
                      <a:endParaRPr lang="en-GB"/>
                    </a:p>
                  </a:txBody>
                  <a:tcPr/>
                </a:tc>
                <a:tc>
                  <a:txBody>
                    <a:bodyPr/>
                    <a:lstStyle/>
                    <a:p>
                      <a:pPr lvl="0"/>
                      <a:r>
                        <a:rPr lang="en-US"/>
                        <a:t>2509671</a:t>
                      </a:r>
                      <a:endParaRPr lang="en-GB"/>
                    </a:p>
                  </a:txBody>
                  <a:tcPr/>
                </a:tc>
                <a:extLst>
                  <a:ext uri="{0D108BD9-81ED-4DB2-BD59-A6C34878D82A}">
                    <a16:rowId xmlns:a16="http://schemas.microsoft.com/office/drawing/2014/main" val="2895369086"/>
                  </a:ext>
                </a:extLst>
              </a:tr>
              <a:tr h="376970">
                <a:tc>
                  <a:txBody>
                    <a:bodyPr/>
                    <a:lstStyle/>
                    <a:p>
                      <a:pPr lvl="0"/>
                      <a:r>
                        <a:rPr lang="en-US"/>
                        <a:t>Gratiela Beatrice Anghel</a:t>
                      </a:r>
                      <a:endParaRPr lang="en-GB"/>
                    </a:p>
                  </a:txBody>
                  <a:tcPr/>
                </a:tc>
                <a:tc>
                  <a:txBody>
                    <a:bodyPr/>
                    <a:lstStyle/>
                    <a:p>
                      <a:pPr lvl="0"/>
                      <a:r>
                        <a:rPr lang="en-US"/>
                        <a:t>1921637</a:t>
                      </a:r>
                      <a:endParaRPr lang="en-GB"/>
                    </a:p>
                  </a:txBody>
                  <a:tcPr/>
                </a:tc>
                <a:extLst>
                  <a:ext uri="{0D108BD9-81ED-4DB2-BD59-A6C34878D82A}">
                    <a16:rowId xmlns:a16="http://schemas.microsoft.com/office/drawing/2014/main" val="385094641"/>
                  </a:ext>
                </a:extLst>
              </a:tr>
              <a:tr h="376970">
                <a:tc>
                  <a:txBody>
                    <a:bodyPr/>
                    <a:lstStyle/>
                    <a:p>
                      <a:pPr lvl="0"/>
                      <a:r>
                        <a:rPr lang="en-US"/>
                        <a:t>Snejana Radu</a:t>
                      </a:r>
                      <a:endParaRPr lang="en-GB"/>
                    </a:p>
                  </a:txBody>
                  <a:tcPr/>
                </a:tc>
                <a:tc>
                  <a:txBody>
                    <a:bodyPr/>
                    <a:lstStyle/>
                    <a:p>
                      <a:pPr lvl="0"/>
                      <a:r>
                        <a:rPr lang="en-US"/>
                        <a:t>2512090</a:t>
                      </a:r>
                      <a:endParaRPr lang="en-GB"/>
                    </a:p>
                  </a:txBody>
                  <a:tcPr/>
                </a:tc>
                <a:extLst>
                  <a:ext uri="{0D108BD9-81ED-4DB2-BD59-A6C34878D82A}">
                    <a16:rowId xmlns:a16="http://schemas.microsoft.com/office/drawing/2014/main" val="846191129"/>
                  </a:ext>
                </a:extLst>
              </a:tr>
              <a:tr h="376970">
                <a:tc>
                  <a:txBody>
                    <a:bodyPr/>
                    <a:lstStyle/>
                    <a:p>
                      <a:pPr lvl="0"/>
                      <a:r>
                        <a:rPr lang="en-US"/>
                        <a:t>Ajibola Moses Owoolapo</a:t>
                      </a:r>
                      <a:endParaRPr lang="en-GB"/>
                    </a:p>
                  </a:txBody>
                  <a:tcPr/>
                </a:tc>
                <a:tc>
                  <a:txBody>
                    <a:bodyPr/>
                    <a:lstStyle/>
                    <a:p>
                      <a:pPr lvl="0"/>
                      <a:r>
                        <a:rPr lang="en-US"/>
                        <a:t>2515876</a:t>
                      </a:r>
                      <a:endParaRPr lang="en-GB"/>
                    </a:p>
                  </a:txBody>
                  <a:tcPr/>
                </a:tc>
                <a:extLst>
                  <a:ext uri="{0D108BD9-81ED-4DB2-BD59-A6C34878D82A}">
                    <a16:rowId xmlns:a16="http://schemas.microsoft.com/office/drawing/2014/main" val="3807616389"/>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D881A-E086-B539-3C76-7F567BB69B09}"/>
              </a:ext>
            </a:extLst>
          </p:cNvPr>
          <p:cNvSpPr txBox="1">
            <a:spLocks noGrp="1"/>
          </p:cNvSpPr>
          <p:nvPr>
            <p:ph type="title"/>
          </p:nvPr>
        </p:nvSpPr>
        <p:spPr>
          <a:xfrm>
            <a:off x="1182639" y="108895"/>
            <a:ext cx="8911687" cy="575422"/>
          </a:xfrm>
        </p:spPr>
        <p:txBody>
          <a:bodyPr anchorCtr="1">
            <a:noAutofit/>
          </a:bodyPr>
          <a:lstStyle/>
          <a:p>
            <a:pPr lvl="0" algn="ctr"/>
            <a:r>
              <a:rPr lang="en-US" b="1"/>
              <a:t>Chickenpox</a:t>
            </a:r>
            <a:br>
              <a:rPr lang="en-US" b="1"/>
            </a:br>
            <a:r>
              <a:rPr lang="en-US"/>
              <a:t>Introduction</a:t>
            </a:r>
            <a:br>
              <a:rPr lang="en-US"/>
            </a:br>
            <a:br>
              <a:rPr lang="en-US"/>
            </a:br>
            <a:endParaRPr lang="en-GB"/>
          </a:p>
        </p:txBody>
      </p:sp>
      <p:sp>
        <p:nvSpPr>
          <p:cNvPr id="3" name="Content Placeholder 2">
            <a:extLst>
              <a:ext uri="{FF2B5EF4-FFF2-40B4-BE49-F238E27FC236}">
                <a16:creationId xmlns:a16="http://schemas.microsoft.com/office/drawing/2014/main" id="{2E97CE09-8488-DA5C-4576-766B4FBB1E4A}"/>
              </a:ext>
            </a:extLst>
          </p:cNvPr>
          <p:cNvSpPr txBox="1">
            <a:spLocks noGrp="1"/>
          </p:cNvSpPr>
          <p:nvPr>
            <p:ph idx="1"/>
          </p:nvPr>
        </p:nvSpPr>
        <p:spPr>
          <a:xfrm>
            <a:off x="1182639" y="1453246"/>
            <a:ext cx="8592817" cy="4475805"/>
          </a:xfrm>
        </p:spPr>
        <p:txBody>
          <a:bodyPr/>
          <a:lstStyle/>
          <a:p>
            <a:pPr marL="0" lvl="0" indent="0">
              <a:lnSpc>
                <a:spcPct val="70000"/>
              </a:lnSpc>
              <a:buNone/>
            </a:pPr>
            <a:r>
              <a:rPr lang="en-US" sz="2600"/>
              <a:t>According to (NHS, 2024), chickenpox is a very contagious illness caused by the Varicella-zoster virus. It commonly leads to:</a:t>
            </a:r>
          </a:p>
          <a:p>
            <a:pPr lvl="0">
              <a:lnSpc>
                <a:spcPct val="70000"/>
              </a:lnSpc>
            </a:pPr>
            <a:r>
              <a:rPr lang="en-US" sz="2600"/>
              <a:t> An itchy rash with small fluid-filled blisters;</a:t>
            </a:r>
          </a:p>
          <a:p>
            <a:pPr lvl="0">
              <a:lnSpc>
                <a:spcPct val="70000"/>
              </a:lnSpc>
            </a:pPr>
            <a:r>
              <a:rPr lang="en-US" sz="2600"/>
              <a:t> Fever;</a:t>
            </a:r>
          </a:p>
          <a:p>
            <a:pPr lvl="0">
              <a:lnSpc>
                <a:spcPct val="70000"/>
              </a:lnSpc>
            </a:pPr>
            <a:r>
              <a:rPr lang="en-US" sz="2600"/>
              <a:t> Tiredness;</a:t>
            </a:r>
          </a:p>
          <a:p>
            <a:pPr lvl="0">
              <a:lnSpc>
                <a:spcPct val="70000"/>
              </a:lnSpc>
            </a:pPr>
            <a:r>
              <a:rPr lang="en-US" sz="2600"/>
              <a:t> Headaches.</a:t>
            </a:r>
          </a:p>
          <a:p>
            <a:pPr marL="0" lvl="0" indent="0">
              <a:lnSpc>
                <a:spcPct val="70000"/>
              </a:lnSpc>
              <a:buNone/>
            </a:pPr>
            <a:r>
              <a:rPr lang="en-US" sz="2600"/>
              <a:t> The rush usually begins as small red spots that develop into blisters before drying out and forming scabs. It often appears first   on the chest, back and then it spread all over the body.</a:t>
            </a:r>
          </a:p>
          <a:p>
            <a:pPr marL="0" lvl="0" indent="0">
              <a:lnSpc>
                <a:spcPct val="70000"/>
              </a:lnSpc>
              <a:buNone/>
            </a:pPr>
            <a:r>
              <a:rPr lang="en-US" sz="2600"/>
              <a:t>Although chickenpox it is more common in children, adults can also become infected.</a:t>
            </a:r>
          </a:p>
          <a:p>
            <a:pPr marL="0" lvl="0" indent="0">
              <a:lnSpc>
                <a:spcPct val="70000"/>
              </a:lnSpc>
              <a:buNone/>
            </a:pPr>
            <a:endParaRPr lang="en-GB" sz="2600"/>
          </a:p>
        </p:txBody>
      </p:sp>
      <p:pic>
        <p:nvPicPr>
          <p:cNvPr id="4" name="Picture 3">
            <a:extLst>
              <a:ext uri="{FF2B5EF4-FFF2-40B4-BE49-F238E27FC236}">
                <a16:creationId xmlns:a16="http://schemas.microsoft.com/office/drawing/2014/main" id="{EBBD04AA-10E2-9878-C27B-FB469D03E3A1}"/>
              </a:ext>
            </a:extLst>
          </p:cNvPr>
          <p:cNvPicPr>
            <a:picLocks noChangeAspect="1"/>
          </p:cNvPicPr>
          <p:nvPr/>
        </p:nvPicPr>
        <p:blipFill>
          <a:blip r:embed="rId2"/>
          <a:stretch>
            <a:fillRect/>
          </a:stretch>
        </p:blipFill>
        <p:spPr>
          <a:xfrm>
            <a:off x="8897624" y="2098301"/>
            <a:ext cx="3098801" cy="2066900"/>
          </a:xfrm>
          <a:prstGeom prst="rect">
            <a:avLst/>
          </a:prstGeom>
          <a:noFill/>
          <a:ln cap="flat">
            <a:noFill/>
          </a:ln>
        </p:spPr>
      </p:pic>
      <p:sp>
        <p:nvSpPr>
          <p:cNvPr id="5" name="TextBox 4">
            <a:extLst>
              <a:ext uri="{FF2B5EF4-FFF2-40B4-BE49-F238E27FC236}">
                <a16:creationId xmlns:a16="http://schemas.microsoft.com/office/drawing/2014/main" id="{47D9DDE3-F1B3-05B2-1239-53C5FB276078}"/>
              </a:ext>
            </a:extLst>
          </p:cNvPr>
          <p:cNvSpPr txBox="1"/>
          <p:nvPr/>
        </p:nvSpPr>
        <p:spPr>
          <a:xfrm>
            <a:off x="10094326" y="4257044"/>
            <a:ext cx="705386"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Fig. 1</a:t>
            </a:r>
            <a:endParaRPr lang="en-GB" sz="1800" b="0" i="0" u="none" strike="noStrike" kern="1200" cap="none" spc="0" baseline="0">
              <a:solidFill>
                <a:srgbClr val="000000"/>
              </a:solidFill>
              <a:uFillTx/>
              <a:latin typeface="Apto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43645544-98E3-1616-6265-E2D0CEDA5078}"/>
              </a:ext>
            </a:extLst>
          </p:cNvPr>
          <p:cNvSpPr txBox="1">
            <a:spLocks noGrp="1"/>
          </p:cNvSpPr>
          <p:nvPr>
            <p:ph type="title"/>
          </p:nvPr>
        </p:nvSpPr>
        <p:spPr>
          <a:xfrm>
            <a:off x="8410102" y="5540111"/>
            <a:ext cx="995845" cy="1280891"/>
          </a:xfrm>
        </p:spPr>
        <p:txBody>
          <a:bodyPr/>
          <a:lstStyle/>
          <a:p>
            <a:pPr lvl="0"/>
            <a:r>
              <a:rPr lang="en-US" sz="1400">
                <a:solidFill>
                  <a:srgbClr val="000000"/>
                </a:solidFill>
              </a:rPr>
              <a:t>Fig. 2</a:t>
            </a:r>
            <a:endParaRPr lang="en-GB" sz="1400">
              <a:solidFill>
                <a:srgbClr val="000000"/>
              </a:solidFill>
            </a:endParaRPr>
          </a:p>
        </p:txBody>
      </p:sp>
      <p:sp>
        <p:nvSpPr>
          <p:cNvPr id="3" name="Content Placeholder 2">
            <a:extLst>
              <a:ext uri="{FF2B5EF4-FFF2-40B4-BE49-F238E27FC236}">
                <a16:creationId xmlns:a16="http://schemas.microsoft.com/office/drawing/2014/main" id="{0E073E70-9FD2-1946-A974-B98980927249}"/>
              </a:ext>
            </a:extLst>
          </p:cNvPr>
          <p:cNvSpPr txBox="1">
            <a:spLocks noGrp="1"/>
          </p:cNvSpPr>
          <p:nvPr>
            <p:ph type="body" idx="4294967295"/>
          </p:nvPr>
        </p:nvSpPr>
        <p:spPr>
          <a:xfrm>
            <a:off x="3276596" y="274640"/>
            <a:ext cx="8915400" cy="3778245"/>
          </a:xfrm>
        </p:spPr>
        <p:txBody>
          <a:bodyPr/>
          <a:lstStyle/>
          <a:p>
            <a:pPr marL="0" lvl="0" indent="0" defTabSz="914400">
              <a:spcBef>
                <a:spcPts val="0"/>
              </a:spcBef>
              <a:buNone/>
            </a:pPr>
            <a:r>
              <a:rPr lang="en-GB" b="1" u="sng">
                <a:solidFill>
                  <a:srgbClr val="000000"/>
                </a:solidFill>
                <a:latin typeface="Aptos"/>
              </a:rPr>
              <a:t>Symptoms </a:t>
            </a:r>
          </a:p>
          <a:p>
            <a:pPr marL="0" lvl="0" indent="0" defTabSz="914400">
              <a:spcBef>
                <a:spcPts val="0"/>
              </a:spcBef>
              <a:buNone/>
            </a:pPr>
            <a:endParaRPr lang="en-GB">
              <a:solidFill>
                <a:srgbClr val="000000"/>
              </a:solidFill>
              <a:latin typeface="Aptos"/>
            </a:endParaRPr>
          </a:p>
          <a:p>
            <a:pPr marL="285750" lvl="0" indent="-285750" defTabSz="914400">
              <a:spcBef>
                <a:spcPts val="0"/>
              </a:spcBef>
              <a:buFont typeface="Arial"/>
              <a:buChar char="•"/>
            </a:pPr>
            <a:r>
              <a:rPr lang="en-GB">
                <a:solidFill>
                  <a:srgbClr val="000000"/>
                </a:solidFill>
                <a:latin typeface="Aptos"/>
              </a:rPr>
              <a:t>Typical symptoms include an itchy, blister-like rash, fever, fatigue, and loss of appetite.</a:t>
            </a:r>
          </a:p>
          <a:p>
            <a:pPr marL="285750" lvl="0" indent="-285750" defTabSz="914400">
              <a:spcBef>
                <a:spcPts val="0"/>
              </a:spcBef>
              <a:buFont typeface="Arial"/>
              <a:buChar char="•"/>
            </a:pPr>
            <a:endParaRPr lang="en-GB">
              <a:solidFill>
                <a:srgbClr val="000000"/>
              </a:solidFill>
              <a:latin typeface="Aptos"/>
            </a:endParaRPr>
          </a:p>
          <a:p>
            <a:pPr marL="285750" lvl="0" indent="-285750" defTabSz="914400">
              <a:spcBef>
                <a:spcPts val="0"/>
              </a:spcBef>
              <a:buFont typeface="Arial"/>
              <a:buChar char="•"/>
            </a:pPr>
            <a:r>
              <a:rPr lang="en-GB">
                <a:solidFill>
                  <a:srgbClr val="000000"/>
                </a:solidFill>
                <a:latin typeface="Aptos"/>
              </a:rPr>
              <a:t> The rash usually starts on the face, back, or chest before spreading to the rest of the body. Although most cases are mild and resolve within one to two weeks, complications can occur, especially in adults, pregnant women, infants, and people with weakened immune systems.</a:t>
            </a:r>
          </a:p>
          <a:p>
            <a:pPr marL="0" lvl="0" indent="0" defTabSz="914400">
              <a:spcBef>
                <a:spcPts val="0"/>
              </a:spcBef>
              <a:buNone/>
            </a:pPr>
            <a:endParaRPr lang="en-GB">
              <a:solidFill>
                <a:srgbClr val="000000"/>
              </a:solidFill>
              <a:latin typeface="Aptos"/>
            </a:endParaRPr>
          </a:p>
          <a:p>
            <a:pPr lvl="0"/>
            <a:endParaRPr lang="en-GB"/>
          </a:p>
        </p:txBody>
      </p:sp>
      <p:pic>
        <p:nvPicPr>
          <p:cNvPr id="4" name="Picture 3">
            <a:extLst>
              <a:ext uri="{FF2B5EF4-FFF2-40B4-BE49-F238E27FC236}">
                <a16:creationId xmlns:a16="http://schemas.microsoft.com/office/drawing/2014/main" id="{335127C9-D622-9534-1D75-FC0A9AF549FC}"/>
              </a:ext>
            </a:extLst>
          </p:cNvPr>
          <p:cNvPicPr>
            <a:picLocks noChangeAspect="1"/>
          </p:cNvPicPr>
          <p:nvPr/>
        </p:nvPicPr>
        <p:blipFill>
          <a:blip r:embed="rId2"/>
          <a:stretch>
            <a:fillRect/>
          </a:stretch>
        </p:blipFill>
        <p:spPr>
          <a:xfrm>
            <a:off x="7429618" y="2577565"/>
            <a:ext cx="2956812" cy="2950723"/>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BAC2935-6C2F-FF62-59A2-7207D7D2364B}"/>
              </a:ext>
            </a:extLst>
          </p:cNvPr>
          <p:cNvSpPr txBox="1">
            <a:spLocks noGrp="1"/>
          </p:cNvSpPr>
          <p:nvPr>
            <p:ph idx="1"/>
          </p:nvPr>
        </p:nvSpPr>
        <p:spPr>
          <a:xfrm>
            <a:off x="2589215" y="294967"/>
            <a:ext cx="8915400" cy="5616253"/>
          </a:xfrm>
        </p:spPr>
        <p:txBody>
          <a:bodyPr/>
          <a:lstStyle/>
          <a:p>
            <a:pPr marL="228600" lvl="0" indent="-228600" defTabSz="914400">
              <a:lnSpc>
                <a:spcPct val="90000"/>
              </a:lnSpc>
              <a:buNone/>
            </a:pPr>
            <a:r>
              <a:rPr lang="en-GB" b="1" u="sng" dirty="0">
                <a:solidFill>
                  <a:srgbClr val="000000"/>
                </a:solidFill>
                <a:highlight>
                  <a:srgbClr val="FFFFFF"/>
                </a:highlight>
                <a:latin typeface="Aptos"/>
              </a:rPr>
              <a:t>Statistics </a:t>
            </a:r>
          </a:p>
          <a:p>
            <a:pPr marL="228600" lvl="0" indent="-228600" defTabSz="914400">
              <a:lnSpc>
                <a:spcPct val="90000"/>
              </a:lnSpc>
              <a:buFont typeface="Arial" pitchFamily="34"/>
              <a:buChar char="•"/>
            </a:pPr>
            <a:r>
              <a:rPr lang="en-GB" dirty="0">
                <a:solidFill>
                  <a:srgbClr val="000000"/>
                </a:solidFill>
                <a:highlight>
                  <a:srgbClr val="FFFFFF"/>
                </a:highlight>
                <a:latin typeface="Aptos"/>
              </a:rPr>
              <a:t>According to recent estimates, chickenpox kills between 17 and 20 people annually in England and Wales, with adults dying at a higher rate than children.</a:t>
            </a:r>
            <a:endParaRPr lang="en-GB" sz="2800" dirty="0">
              <a:solidFill>
                <a:srgbClr val="000000"/>
              </a:solidFill>
              <a:latin typeface="Aptos"/>
            </a:endParaRPr>
          </a:p>
          <a:p>
            <a:pPr marL="228600" lvl="0" indent="-228600" defTabSz="914400">
              <a:lnSpc>
                <a:spcPct val="90000"/>
              </a:lnSpc>
              <a:buFont typeface="Arial" pitchFamily="34"/>
              <a:buChar char="•"/>
            </a:pPr>
            <a:r>
              <a:rPr lang="en-GB" dirty="0">
                <a:solidFill>
                  <a:srgbClr val="000000"/>
                </a:solidFill>
                <a:highlight>
                  <a:srgbClr val="FFFFFF"/>
                </a:highlight>
                <a:latin typeface="Aptos"/>
              </a:rPr>
              <a:t> Even while there are fewer deaths than in previous years, the illness can still cause major consequences. The NHS intends to implement a universal MMRV (measles, mumps, rubella, and varicella) vaccination for children beginning in January 2026 in an effort to lower these deaths. (</a:t>
            </a:r>
            <a:r>
              <a:rPr lang="en-GB" dirty="0" err="1">
                <a:solidFill>
                  <a:srgbClr val="000000"/>
                </a:solidFill>
                <a:highlight>
                  <a:srgbClr val="FFFFFF"/>
                </a:highlight>
                <a:latin typeface="Aptos"/>
              </a:rPr>
              <a:t>Khoshnood</a:t>
            </a:r>
            <a:r>
              <a:rPr lang="en-GB" dirty="0">
                <a:solidFill>
                  <a:srgbClr val="000000"/>
                </a:solidFill>
                <a:highlight>
                  <a:srgbClr val="FFFFFF"/>
                </a:highlight>
                <a:latin typeface="Aptos"/>
              </a:rPr>
              <a:t>, B., 2006)</a:t>
            </a:r>
            <a:endParaRPr lang="en-GB" sz="2800" dirty="0">
              <a:solidFill>
                <a:srgbClr val="000000"/>
              </a:solidFill>
              <a:latin typeface="Aptos"/>
            </a:endParaRPr>
          </a:p>
          <a:p>
            <a:pPr marL="0" lvl="0" indent="0" defTabSz="914400">
              <a:lnSpc>
                <a:spcPct val="90000"/>
              </a:lnSpc>
              <a:buNone/>
            </a:pPr>
            <a:endParaRPr lang="en-GB" dirty="0">
              <a:solidFill>
                <a:srgbClr val="000000"/>
              </a:solidFill>
              <a:highlight>
                <a:srgbClr val="FFFFFF"/>
              </a:highlight>
              <a:latin typeface="Aptos"/>
            </a:endParaRPr>
          </a:p>
          <a:p>
            <a:pPr marL="0" lvl="0" indent="0" defTabSz="914400">
              <a:lnSpc>
                <a:spcPct val="90000"/>
              </a:lnSpc>
              <a:buNone/>
            </a:pPr>
            <a:r>
              <a:rPr lang="en-GB" b="1" u="sng" dirty="0">
                <a:solidFill>
                  <a:srgbClr val="000000"/>
                </a:solidFill>
                <a:latin typeface="Aptos"/>
              </a:rPr>
              <a:t>Measures</a:t>
            </a:r>
          </a:p>
          <a:p>
            <a:pPr marL="285750" lvl="0" indent="-285750" defTabSz="914400">
              <a:lnSpc>
                <a:spcPct val="90000"/>
              </a:lnSpc>
              <a:buFont typeface="Arial" pitchFamily="34"/>
              <a:buChar char="•"/>
            </a:pPr>
            <a:r>
              <a:rPr lang="en-GB" dirty="0">
                <a:solidFill>
                  <a:srgbClr val="000000"/>
                </a:solidFill>
                <a:latin typeface="Aptos"/>
              </a:rPr>
              <a:t>According to Loukou, E. (2025), Vaccination is the primary method of preventing chickenpox, protecting both youngsters and those who have never had the illness. </a:t>
            </a:r>
            <a:endParaRPr lang="en-GB" sz="2800" dirty="0">
              <a:solidFill>
                <a:srgbClr val="000000"/>
              </a:solidFill>
              <a:latin typeface="Aptos"/>
            </a:endParaRPr>
          </a:p>
          <a:p>
            <a:pPr marL="285750" lvl="0" indent="-285750" defTabSz="914400">
              <a:lnSpc>
                <a:spcPct val="90000"/>
              </a:lnSpc>
              <a:buFont typeface="Arial" pitchFamily="34"/>
              <a:buChar char="•"/>
            </a:pPr>
            <a:r>
              <a:rPr lang="en-GB" dirty="0">
                <a:solidFill>
                  <a:srgbClr val="000000"/>
                </a:solidFill>
                <a:latin typeface="Aptos"/>
              </a:rPr>
              <a:t>To prevent the virus from spreading, infected people should remain at home until all blisters have crusted over. Hand washing and covering sneezes and coughs are examples of good hygiene practices that assist prevent transmission</a:t>
            </a:r>
            <a:r>
              <a:rPr lang="en-GB" dirty="0">
                <a:solidFill>
                  <a:srgbClr val="000000"/>
                </a:solidFill>
                <a:highlight>
                  <a:srgbClr val="FFFFFF"/>
                </a:highlight>
                <a:latin typeface="Aptos"/>
              </a:rPr>
              <a:t>. </a:t>
            </a:r>
          </a:p>
          <a:p>
            <a:pPr lvl="0"/>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225E266-CB6B-774D-39DC-63F841FB2200}"/>
              </a:ext>
            </a:extLst>
          </p:cNvPr>
          <p:cNvSpPr txBox="1">
            <a:spLocks noGrp="1"/>
          </p:cNvSpPr>
          <p:nvPr>
            <p:ph idx="1"/>
          </p:nvPr>
        </p:nvSpPr>
        <p:spPr>
          <a:xfrm>
            <a:off x="2589215" y="363794"/>
            <a:ext cx="8915400" cy="5547427"/>
          </a:xfrm>
        </p:spPr>
        <p:txBody>
          <a:bodyPr/>
          <a:lstStyle/>
          <a:p>
            <a:pPr marL="0" lvl="0" indent="0" defTabSz="914400">
              <a:lnSpc>
                <a:spcPct val="90000"/>
              </a:lnSpc>
              <a:buNone/>
            </a:pPr>
            <a:r>
              <a:rPr lang="en-GB" b="1" u="sng" dirty="0">
                <a:solidFill>
                  <a:srgbClr val="000000"/>
                </a:solidFill>
                <a:latin typeface="Aptos"/>
              </a:rPr>
              <a:t>Comparation</a:t>
            </a:r>
            <a:endParaRPr lang="en-US" dirty="0">
              <a:solidFill>
                <a:srgbClr val="000000"/>
              </a:solidFill>
              <a:latin typeface="Aptos"/>
            </a:endParaRPr>
          </a:p>
          <a:p>
            <a:pPr marL="228600" lvl="0" indent="-228600" defTabSz="914400">
              <a:lnSpc>
                <a:spcPct val="90000"/>
              </a:lnSpc>
              <a:buNone/>
            </a:pPr>
            <a:r>
              <a:rPr lang="en-GB" b="1" u="sng" dirty="0">
                <a:solidFill>
                  <a:srgbClr val="000000"/>
                </a:solidFill>
                <a:latin typeface="Aptos"/>
              </a:rPr>
              <a:t>Wales and England (UK)</a:t>
            </a:r>
            <a:endParaRPr lang="en-GB" sz="2800" b="1" u="sng" dirty="0">
              <a:solidFill>
                <a:srgbClr val="000000"/>
              </a:solidFill>
              <a:latin typeface="Aptos"/>
            </a:endParaRPr>
          </a:p>
          <a:p>
            <a:pPr marL="285750" lvl="0" indent="-285750" defTabSz="914400">
              <a:lnSpc>
                <a:spcPct val="90000"/>
              </a:lnSpc>
              <a:buFont typeface="Arial" pitchFamily="34"/>
              <a:buChar char="•"/>
            </a:pPr>
            <a:r>
              <a:rPr lang="en-GB" dirty="0">
                <a:solidFill>
                  <a:srgbClr val="000000"/>
                </a:solidFill>
                <a:latin typeface="Aptos"/>
              </a:rPr>
              <a:t>Less than 20 people die from chickenpox in England and Wales each year. While children account for the majority of infections, adults, the elderly, and high-risk populations, such as those with compromised immune systems, are more likely to die. </a:t>
            </a:r>
            <a:endParaRPr lang="en-GB" sz="2800" dirty="0">
              <a:solidFill>
                <a:srgbClr val="000000"/>
              </a:solidFill>
              <a:latin typeface="Aptos"/>
            </a:endParaRPr>
          </a:p>
          <a:p>
            <a:pPr marL="285750" lvl="0" indent="-285750" defTabSz="914400">
              <a:lnSpc>
                <a:spcPct val="90000"/>
              </a:lnSpc>
              <a:buFont typeface="Arial" pitchFamily="34"/>
              <a:buChar char="•"/>
            </a:pPr>
            <a:r>
              <a:rPr lang="en-GB" dirty="0">
                <a:solidFill>
                  <a:srgbClr val="000000"/>
                </a:solidFill>
                <a:latin typeface="Aptos"/>
              </a:rPr>
              <a:t>To further reduce deaths and complications, the UK intends to introduce universal chickenpox immunisation for children in 2026. (CDC, 2023)</a:t>
            </a:r>
            <a:endParaRPr lang="en-GB" sz="2800" dirty="0">
              <a:solidFill>
                <a:srgbClr val="000000"/>
              </a:solidFill>
              <a:latin typeface="Aptos"/>
            </a:endParaRPr>
          </a:p>
          <a:p>
            <a:pPr marL="228600" lvl="0" indent="-228600" defTabSz="914400">
              <a:lnSpc>
                <a:spcPct val="90000"/>
              </a:lnSpc>
              <a:buNone/>
            </a:pPr>
            <a:endParaRPr lang="en-GB" sz="2800" dirty="0">
              <a:solidFill>
                <a:srgbClr val="000000"/>
              </a:solidFill>
              <a:latin typeface="Aptos"/>
            </a:endParaRPr>
          </a:p>
          <a:p>
            <a:pPr marL="228600" lvl="0" indent="-228600" defTabSz="914400">
              <a:lnSpc>
                <a:spcPct val="90000"/>
              </a:lnSpc>
              <a:buNone/>
            </a:pPr>
            <a:r>
              <a:rPr lang="en-GB" b="1" u="sng" dirty="0">
                <a:solidFill>
                  <a:srgbClr val="000000"/>
                </a:solidFill>
                <a:latin typeface="Aptos"/>
              </a:rPr>
              <a:t>France</a:t>
            </a:r>
            <a:endParaRPr lang="en-GB" sz="2800" b="1" u="sng" dirty="0">
              <a:solidFill>
                <a:srgbClr val="000000"/>
              </a:solidFill>
              <a:latin typeface="Aptos"/>
            </a:endParaRPr>
          </a:p>
          <a:p>
            <a:pPr marL="228600" lvl="0" indent="-228600" defTabSz="914400">
              <a:lnSpc>
                <a:spcPct val="90000"/>
              </a:lnSpc>
              <a:buFont typeface="Arial" pitchFamily="34"/>
              <a:buChar char="•"/>
            </a:pPr>
            <a:r>
              <a:rPr lang="en-GB" dirty="0">
                <a:solidFill>
                  <a:srgbClr val="000000"/>
                </a:solidFill>
                <a:latin typeface="Aptos"/>
              </a:rPr>
              <a:t>According to Department of Health and Social care (2023), in France, chickenpox results in 550,000–750,000 cases, 3,000 hospital admissions, and about 20 fatalities annually.</a:t>
            </a:r>
            <a:endParaRPr lang="en-GB" sz="2800" dirty="0">
              <a:solidFill>
                <a:srgbClr val="000000"/>
              </a:solidFill>
              <a:latin typeface="Aptos"/>
            </a:endParaRPr>
          </a:p>
          <a:p>
            <a:pPr marL="228600" lvl="0" indent="-228600" defTabSz="914400">
              <a:lnSpc>
                <a:spcPct val="90000"/>
              </a:lnSpc>
              <a:buFont typeface="Arial" pitchFamily="34"/>
              <a:buChar char="•"/>
            </a:pPr>
            <a:r>
              <a:rPr lang="en-GB" dirty="0">
                <a:solidFill>
                  <a:srgbClr val="000000"/>
                </a:solidFill>
                <a:latin typeface="Aptos"/>
              </a:rPr>
              <a:t> The majority of infections affect young children, while elderly adults, immunocompromised individuals, and very small children are more likely to experience severe cases and fatalities. In general, France and the UK have comparable death rates.</a:t>
            </a:r>
            <a:endParaRPr lang="en-GB" sz="2800" dirty="0">
              <a:solidFill>
                <a:srgbClr val="000000"/>
              </a:solidFill>
              <a:latin typeface="Aptos"/>
            </a:endParaRPr>
          </a:p>
          <a:p>
            <a:pPr lvl="0"/>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6ABD5-FA32-2209-BBDD-2B7E2F44F98F}"/>
              </a:ext>
            </a:extLst>
          </p:cNvPr>
          <p:cNvSpPr txBox="1">
            <a:spLocks noGrp="1"/>
          </p:cNvSpPr>
          <p:nvPr>
            <p:ph type="title"/>
          </p:nvPr>
        </p:nvSpPr>
        <p:spPr>
          <a:xfrm>
            <a:off x="1029596" y="0"/>
            <a:ext cx="8911687" cy="1280891"/>
          </a:xfrm>
        </p:spPr>
        <p:txBody>
          <a:bodyPr/>
          <a:lstStyle/>
          <a:p>
            <a:pPr lvl="0"/>
            <a:r>
              <a:rPr lang="en-US" sz="1800" b="1" dirty="0">
                <a:solidFill>
                  <a:srgbClr val="000000"/>
                </a:solidFill>
              </a:rPr>
              <a:t>MONITORING CHICKENPOX USING </a:t>
            </a:r>
            <a:br>
              <a:rPr lang="en-US" sz="1800" b="1" dirty="0">
                <a:solidFill>
                  <a:srgbClr val="000000"/>
                </a:solidFill>
              </a:rPr>
            </a:br>
            <a:r>
              <a:rPr lang="en-US" sz="1800" b="1" dirty="0">
                <a:solidFill>
                  <a:srgbClr val="000000"/>
                </a:solidFill>
              </a:rPr>
              <a:t>HEALTHCARE REPORTING SYSTEMS                                                               </a:t>
            </a:r>
            <a:r>
              <a:rPr lang="en-US" sz="1800" dirty="0">
                <a:solidFill>
                  <a:srgbClr val="000000"/>
                </a:solidFill>
              </a:rPr>
              <a:t>Fig. 3 </a:t>
            </a:r>
            <a:endParaRPr lang="en-GB" sz="1800" dirty="0">
              <a:solidFill>
                <a:srgbClr val="000000"/>
              </a:solidFill>
            </a:endParaRPr>
          </a:p>
        </p:txBody>
      </p:sp>
      <p:sp>
        <p:nvSpPr>
          <p:cNvPr id="3" name="Content Placeholder 2">
            <a:extLst>
              <a:ext uri="{FF2B5EF4-FFF2-40B4-BE49-F238E27FC236}">
                <a16:creationId xmlns:a16="http://schemas.microsoft.com/office/drawing/2014/main" id="{A4DEE7E8-C1D0-FA45-A81D-6FB4918D0C66}"/>
              </a:ext>
            </a:extLst>
          </p:cNvPr>
          <p:cNvSpPr txBox="1">
            <a:spLocks noGrp="1"/>
          </p:cNvSpPr>
          <p:nvPr>
            <p:ph idx="1"/>
          </p:nvPr>
        </p:nvSpPr>
        <p:spPr>
          <a:xfrm>
            <a:off x="1726793" y="1386343"/>
            <a:ext cx="5175458" cy="5270089"/>
          </a:xfrm>
        </p:spPr>
        <p:txBody>
          <a:bodyPr/>
          <a:lstStyle/>
          <a:p>
            <a:pPr lvl="0">
              <a:buFont typeface="Arial" pitchFamily="34"/>
              <a:buChar char="•"/>
            </a:pPr>
            <a:r>
              <a:rPr lang="en-US" dirty="0"/>
              <a:t>Healthcare reporting systems collect accurate chickenpox data from GP records.</a:t>
            </a:r>
          </a:p>
          <a:p>
            <a:pPr lvl="0">
              <a:buFont typeface="Arial" pitchFamily="34"/>
              <a:buChar char="•"/>
            </a:pPr>
            <a:r>
              <a:rPr lang="en-US" dirty="0"/>
              <a:t>GPs diagnose cases and record them in patient medical histories.</a:t>
            </a:r>
          </a:p>
          <a:p>
            <a:pPr lvl="0">
              <a:buFont typeface="Arial" pitchFamily="34"/>
              <a:buChar char="•"/>
            </a:pPr>
            <a:r>
              <a:rPr lang="en-US" dirty="0"/>
              <a:t>Hospitals report severe infections and complications to national health authorities.</a:t>
            </a:r>
          </a:p>
          <a:p>
            <a:pPr lvl="0">
              <a:buFont typeface="Arial" pitchFamily="34"/>
              <a:buChar char="•"/>
            </a:pPr>
            <a:r>
              <a:rPr lang="en-US" dirty="0"/>
              <a:t>UK Health Security Agency analyses data to detect trends and outbreaks.</a:t>
            </a:r>
          </a:p>
          <a:p>
            <a:pPr lvl="0">
              <a:buFont typeface="Arial" pitchFamily="34"/>
              <a:buChar char="•"/>
            </a:pPr>
            <a:r>
              <a:rPr lang="en-US" dirty="0"/>
              <a:t>Surveillance identifies high-risk groups and supports prevention and treatment planning.</a:t>
            </a:r>
          </a:p>
          <a:p>
            <a:pPr marL="0" lvl="0" indent="0">
              <a:buNone/>
            </a:pPr>
            <a:r>
              <a:rPr lang="en-GB" u="sng" dirty="0"/>
              <a:t>(UK Health Security Agency, 2023)</a:t>
            </a:r>
            <a:endParaRPr lang="en-US" u="sng" dirty="0"/>
          </a:p>
          <a:p>
            <a:pPr lvl="0"/>
            <a:endParaRPr lang="en-GB" dirty="0"/>
          </a:p>
        </p:txBody>
      </p:sp>
      <p:pic>
        <p:nvPicPr>
          <p:cNvPr id="4" name="Picture 3">
            <a:extLst>
              <a:ext uri="{FF2B5EF4-FFF2-40B4-BE49-F238E27FC236}">
                <a16:creationId xmlns:a16="http://schemas.microsoft.com/office/drawing/2014/main" id="{51402665-A57F-11DB-0E03-039D38AC030C}"/>
              </a:ext>
            </a:extLst>
          </p:cNvPr>
          <p:cNvPicPr>
            <a:picLocks noChangeAspect="1"/>
          </p:cNvPicPr>
          <p:nvPr/>
        </p:nvPicPr>
        <p:blipFill>
          <a:blip r:embed="rId2"/>
          <a:stretch>
            <a:fillRect/>
          </a:stretch>
        </p:blipFill>
        <p:spPr>
          <a:xfrm>
            <a:off x="7353632" y="835734"/>
            <a:ext cx="4755245" cy="4322441"/>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0FB52-7E39-68CB-1D08-A224E3003263}"/>
              </a:ext>
            </a:extLst>
          </p:cNvPr>
          <p:cNvSpPr txBox="1">
            <a:spLocks noGrp="1"/>
          </p:cNvSpPr>
          <p:nvPr>
            <p:ph type="title"/>
          </p:nvPr>
        </p:nvSpPr>
        <p:spPr>
          <a:xfrm>
            <a:off x="606814" y="2460568"/>
            <a:ext cx="4368308" cy="2396569"/>
          </a:xfrm>
        </p:spPr>
        <p:txBody>
          <a:bodyPr/>
          <a:lstStyle/>
          <a:p>
            <a:pPr lvl="0"/>
            <a:r>
              <a:rPr lang="en-US" sz="2000"/>
              <a:t>                                                  </a:t>
            </a:r>
            <a:r>
              <a:rPr lang="en-US" sz="2000">
                <a:solidFill>
                  <a:srgbClr val="000000"/>
                </a:solidFill>
              </a:rPr>
              <a:t>Fig. 4 </a:t>
            </a:r>
            <a:br>
              <a:rPr lang="en-US" sz="2000"/>
            </a:br>
            <a:br>
              <a:rPr lang="en-US" sz="2000"/>
            </a:br>
            <a:r>
              <a:rPr lang="en-US" sz="2000"/>
              <a:t>Monitoring Chickenpox Using School and Nursery Reporting Systems</a:t>
            </a:r>
            <a:endParaRPr lang="en-GB" sz="2000"/>
          </a:p>
        </p:txBody>
      </p:sp>
      <p:sp>
        <p:nvSpPr>
          <p:cNvPr id="3" name="Content Placeholder 2">
            <a:extLst>
              <a:ext uri="{FF2B5EF4-FFF2-40B4-BE49-F238E27FC236}">
                <a16:creationId xmlns:a16="http://schemas.microsoft.com/office/drawing/2014/main" id="{60ECEA1B-9DC4-2609-5586-DC8536C3E075}"/>
              </a:ext>
            </a:extLst>
          </p:cNvPr>
          <p:cNvSpPr txBox="1">
            <a:spLocks noGrp="1"/>
          </p:cNvSpPr>
          <p:nvPr>
            <p:ph idx="1"/>
          </p:nvPr>
        </p:nvSpPr>
        <p:spPr>
          <a:xfrm>
            <a:off x="5073447" y="2964420"/>
            <a:ext cx="6382009" cy="3893579"/>
          </a:xfrm>
        </p:spPr>
        <p:txBody>
          <a:bodyPr/>
          <a:lstStyle/>
          <a:p>
            <a:pPr lvl="0">
              <a:buFont typeface="Arial" pitchFamily="34"/>
              <a:buChar char="•"/>
            </a:pPr>
            <a:r>
              <a:rPr lang="en-US"/>
              <a:t>Schools and nurseries are key locations for monitoring chickenpox spread.</a:t>
            </a:r>
          </a:p>
          <a:p>
            <a:pPr lvl="0">
              <a:buFont typeface="Arial" pitchFamily="34"/>
              <a:buChar char="•"/>
            </a:pPr>
            <a:r>
              <a:rPr lang="en-US"/>
              <a:t>Teachers identify symptoms like rash, fever, and tiredness in children.</a:t>
            </a:r>
          </a:p>
          <a:p>
            <a:pPr lvl="0">
              <a:buFont typeface="Arial" pitchFamily="34"/>
              <a:buChar char="•"/>
            </a:pPr>
            <a:r>
              <a:rPr lang="en-US"/>
              <a:t>Schools inform parents and recommend keeping infected children at home.</a:t>
            </a:r>
          </a:p>
          <a:p>
            <a:pPr lvl="0">
              <a:buFont typeface="Arial" pitchFamily="34"/>
              <a:buChar char="•"/>
            </a:pPr>
            <a:r>
              <a:rPr lang="en-US"/>
              <a:t>Absence records help detect outbreaks and inform public health teams.</a:t>
            </a:r>
          </a:p>
          <a:p>
            <a:pPr lvl="0">
              <a:buFont typeface="Arial" pitchFamily="34"/>
              <a:buChar char="•"/>
            </a:pPr>
            <a:r>
              <a:rPr lang="en-US"/>
              <a:t>NHS guidance supports reporting and prevention within education settings effectively.</a:t>
            </a:r>
          </a:p>
          <a:p>
            <a:pPr marL="0" lvl="0" indent="0">
              <a:buNone/>
            </a:pPr>
            <a:r>
              <a:rPr lang="en-GB" u="sng"/>
              <a:t>(NHS, 2023)</a:t>
            </a:r>
            <a:endParaRPr lang="en-US" u="sng"/>
          </a:p>
          <a:p>
            <a:pPr lvl="0"/>
            <a:endParaRPr lang="en-GB"/>
          </a:p>
        </p:txBody>
      </p:sp>
      <p:pic>
        <p:nvPicPr>
          <p:cNvPr id="4" name="Picture 3">
            <a:extLst>
              <a:ext uri="{FF2B5EF4-FFF2-40B4-BE49-F238E27FC236}">
                <a16:creationId xmlns:a16="http://schemas.microsoft.com/office/drawing/2014/main" id="{5A35372C-5A6F-FA69-A910-2E855C08F209}"/>
              </a:ext>
            </a:extLst>
          </p:cNvPr>
          <p:cNvPicPr>
            <a:picLocks noChangeAspect="1"/>
          </p:cNvPicPr>
          <p:nvPr/>
        </p:nvPicPr>
        <p:blipFill>
          <a:blip r:embed="rId2"/>
          <a:stretch>
            <a:fillRect/>
          </a:stretch>
        </p:blipFill>
        <p:spPr>
          <a:xfrm>
            <a:off x="1691146" y="0"/>
            <a:ext cx="10500850" cy="2396569"/>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3EE21-3597-A256-A742-C52ABF80FA28}"/>
              </a:ext>
            </a:extLst>
          </p:cNvPr>
          <p:cNvSpPr txBox="1">
            <a:spLocks noGrp="1"/>
          </p:cNvSpPr>
          <p:nvPr>
            <p:ph type="title"/>
          </p:nvPr>
        </p:nvSpPr>
        <p:spPr>
          <a:xfrm>
            <a:off x="1560542" y="0"/>
            <a:ext cx="8911687" cy="1280891"/>
          </a:xfrm>
        </p:spPr>
        <p:txBody>
          <a:bodyPr/>
          <a:lstStyle/>
          <a:p>
            <a:pPr lvl="0"/>
            <a:r>
              <a:rPr lang="en-US" sz="2400"/>
              <a:t>Monitoring Chickenpox Using Public Health Surveillance Systems</a:t>
            </a:r>
            <a:endParaRPr lang="en-GB" sz="2400"/>
          </a:p>
        </p:txBody>
      </p:sp>
      <p:sp>
        <p:nvSpPr>
          <p:cNvPr id="3" name="Content Placeholder 2">
            <a:extLst>
              <a:ext uri="{FF2B5EF4-FFF2-40B4-BE49-F238E27FC236}">
                <a16:creationId xmlns:a16="http://schemas.microsoft.com/office/drawing/2014/main" id="{17024201-EEE5-CDA5-F1A4-CC2B210391AF}"/>
              </a:ext>
            </a:extLst>
          </p:cNvPr>
          <p:cNvSpPr txBox="1">
            <a:spLocks noGrp="1"/>
          </p:cNvSpPr>
          <p:nvPr>
            <p:ph idx="1"/>
          </p:nvPr>
        </p:nvSpPr>
        <p:spPr>
          <a:xfrm>
            <a:off x="1860758" y="855402"/>
            <a:ext cx="5247970" cy="4925964"/>
          </a:xfrm>
        </p:spPr>
        <p:txBody>
          <a:bodyPr/>
          <a:lstStyle/>
          <a:p>
            <a:pPr lvl="0">
              <a:buFont typeface="Arial" pitchFamily="34"/>
              <a:buChar char="•"/>
            </a:pPr>
            <a:r>
              <a:rPr lang="en-US"/>
              <a:t>Public health surveillance collects and analyses chickenpox data systematically        effectively.</a:t>
            </a:r>
          </a:p>
          <a:p>
            <a:pPr lvl="0">
              <a:buFont typeface="Arial" pitchFamily="34"/>
              <a:buChar char="•"/>
            </a:pPr>
            <a:r>
              <a:rPr lang="en-US"/>
              <a:t>Data comes from hospitals, GPs, schools, and laboratories locally regularly.</a:t>
            </a:r>
          </a:p>
          <a:p>
            <a:pPr lvl="0">
              <a:buFont typeface="Arial" pitchFamily="34"/>
              <a:buChar char="•"/>
            </a:pPr>
            <a:r>
              <a:rPr lang="en-US"/>
              <a:t>Laboratory testing confirms cases and improves accuracy of surveillance information.</a:t>
            </a:r>
          </a:p>
          <a:p>
            <a:pPr lvl="0">
              <a:buFont typeface="Arial" pitchFamily="34"/>
              <a:buChar char="•"/>
            </a:pPr>
            <a:r>
              <a:rPr lang="en-US"/>
              <a:t>World Health Organization supports surveillance for early outbreak detection globally.</a:t>
            </a:r>
          </a:p>
          <a:p>
            <a:pPr lvl="0">
              <a:buFont typeface="Arial" pitchFamily="34"/>
              <a:buChar char="•"/>
            </a:pPr>
            <a:r>
              <a:rPr lang="en-US"/>
              <a:t>Surveillance guides prevention programmes, policies, and protection of vulnerable populations.</a:t>
            </a:r>
          </a:p>
          <a:p>
            <a:pPr marL="0" lvl="0" indent="0">
              <a:buNone/>
            </a:pPr>
            <a:r>
              <a:rPr lang="en-GB" u="sng"/>
              <a:t>(World Health Organization, 2023)</a:t>
            </a:r>
            <a:endParaRPr lang="en-US" u="sng"/>
          </a:p>
          <a:p>
            <a:pPr lvl="0"/>
            <a:endParaRPr lang="en-GB"/>
          </a:p>
        </p:txBody>
      </p:sp>
      <p:pic>
        <p:nvPicPr>
          <p:cNvPr id="4" name="Picture 3">
            <a:extLst>
              <a:ext uri="{FF2B5EF4-FFF2-40B4-BE49-F238E27FC236}">
                <a16:creationId xmlns:a16="http://schemas.microsoft.com/office/drawing/2014/main" id="{953D419F-2EA4-F81A-7E95-5BD9BEFFAFB0}"/>
              </a:ext>
            </a:extLst>
          </p:cNvPr>
          <p:cNvPicPr>
            <a:picLocks noChangeAspect="1"/>
          </p:cNvPicPr>
          <p:nvPr/>
        </p:nvPicPr>
        <p:blipFill>
          <a:blip r:embed="rId2"/>
          <a:stretch>
            <a:fillRect/>
          </a:stretch>
        </p:blipFill>
        <p:spPr>
          <a:xfrm>
            <a:off x="7408935" y="1857631"/>
            <a:ext cx="4314623" cy="3346996"/>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A98DA-0EC9-E6E0-B8FC-82CEEBE84581}"/>
              </a:ext>
            </a:extLst>
          </p:cNvPr>
          <p:cNvSpPr txBox="1">
            <a:spLocks noGrp="1"/>
          </p:cNvSpPr>
          <p:nvPr>
            <p:ph type="title"/>
          </p:nvPr>
        </p:nvSpPr>
        <p:spPr>
          <a:xfrm>
            <a:off x="1612324" y="0"/>
            <a:ext cx="8911687" cy="1280891"/>
          </a:xfrm>
        </p:spPr>
        <p:txBody>
          <a:bodyPr/>
          <a:lstStyle/>
          <a:p>
            <a:pPr lvl="0"/>
            <a:r>
              <a:rPr lang="en-US" sz="3200"/>
              <a:t>Approaches and Strategies for controlling an infectious disease outbreak</a:t>
            </a:r>
            <a:endParaRPr lang="en-GB" sz="3200"/>
          </a:p>
        </p:txBody>
      </p:sp>
      <p:sp>
        <p:nvSpPr>
          <p:cNvPr id="3" name="Content Placeholder 2">
            <a:extLst>
              <a:ext uri="{FF2B5EF4-FFF2-40B4-BE49-F238E27FC236}">
                <a16:creationId xmlns:a16="http://schemas.microsoft.com/office/drawing/2014/main" id="{04AC1877-37C6-9309-9AAD-0BD8F3D2F72B}"/>
              </a:ext>
            </a:extLst>
          </p:cNvPr>
          <p:cNvSpPr txBox="1">
            <a:spLocks noGrp="1"/>
          </p:cNvSpPr>
          <p:nvPr>
            <p:ph idx="1"/>
          </p:nvPr>
        </p:nvSpPr>
        <p:spPr>
          <a:xfrm>
            <a:off x="1153707" y="875071"/>
            <a:ext cx="7066062" cy="6577782"/>
          </a:xfrm>
        </p:spPr>
        <p:txBody>
          <a:bodyPr/>
          <a:lstStyle/>
          <a:p>
            <a:pPr lvl="0">
              <a:lnSpc>
                <a:spcPct val="80000"/>
              </a:lnSpc>
              <a:buNone/>
            </a:pPr>
            <a:br>
              <a:rPr lang="en-US" sz="500" dirty="0">
                <a:solidFill>
                  <a:srgbClr val="242424"/>
                </a:solidFill>
                <a:latin typeface="Segoe UI" pitchFamily="34"/>
              </a:rPr>
            </a:br>
            <a:br>
              <a:rPr lang="en-US" sz="500" dirty="0">
                <a:solidFill>
                  <a:srgbClr val="242424"/>
                </a:solidFill>
                <a:latin typeface="Segoe UI" pitchFamily="34"/>
              </a:rPr>
            </a:br>
            <a:endParaRPr lang="en-US" sz="500" dirty="0">
              <a:solidFill>
                <a:srgbClr val="242424"/>
              </a:solidFill>
              <a:latin typeface="Segoe UI" pitchFamily="34"/>
            </a:endParaRPr>
          </a:p>
          <a:p>
            <a:pPr lvl="0">
              <a:lnSpc>
                <a:spcPct val="80000"/>
              </a:lnSpc>
              <a:buNone/>
            </a:pPr>
            <a:r>
              <a:rPr lang="en-US" sz="1500" dirty="0">
                <a:solidFill>
                  <a:srgbClr val="242424"/>
                </a:solidFill>
                <a:latin typeface="Segoe UI" pitchFamily="34"/>
              </a:rPr>
              <a:t>                                                                                                                                                                               </a:t>
            </a:r>
          </a:p>
          <a:p>
            <a:pPr lvl="0">
              <a:lnSpc>
                <a:spcPct val="80000"/>
              </a:lnSpc>
              <a:buNone/>
            </a:pPr>
            <a:r>
              <a:rPr lang="en-US" sz="1600" b="1" dirty="0">
                <a:solidFill>
                  <a:srgbClr val="242424"/>
                </a:solidFill>
                <a:latin typeface="Segoe UI" pitchFamily="34"/>
              </a:rPr>
              <a:t>DISEASE SURVEILLANCE AND EARLY DETECTION.      </a:t>
            </a:r>
          </a:p>
          <a:p>
            <a:pPr>
              <a:lnSpc>
                <a:spcPct val="80000"/>
              </a:lnSpc>
            </a:pPr>
            <a:r>
              <a:rPr lang="en-US" sz="1600" dirty="0">
                <a:solidFill>
                  <a:srgbClr val="242424"/>
                </a:solidFill>
                <a:latin typeface="Segoe UI" pitchFamily="34"/>
              </a:rPr>
              <a:t>Disease surveillance is a fundamental approach to outbreak control. It involves the ongoing collection and analysis of health data to identify abnormal patterns of disease occurrence. </a:t>
            </a:r>
          </a:p>
          <a:p>
            <a:pPr>
              <a:lnSpc>
                <a:spcPct val="80000"/>
              </a:lnSpc>
            </a:pPr>
            <a:endParaRPr lang="en-US" sz="1600" dirty="0">
              <a:solidFill>
                <a:srgbClr val="242424"/>
              </a:solidFill>
              <a:latin typeface="Segoe UI" pitchFamily="34"/>
            </a:endParaRPr>
          </a:p>
          <a:p>
            <a:pPr>
              <a:lnSpc>
                <a:spcPct val="80000"/>
              </a:lnSpc>
            </a:pPr>
            <a:r>
              <a:rPr lang="en-US" sz="1600" dirty="0">
                <a:solidFill>
                  <a:srgbClr val="242424"/>
                </a:solidFill>
                <a:latin typeface="Segoe UI" pitchFamily="34"/>
              </a:rPr>
              <a:t>In the UK, surveillance data are used to inform risk assessments and guide public health responses. Without effective surveillance systems, outbreaks may remain undetected until they are widespread, making control more difficult and resource intensive.</a:t>
            </a:r>
          </a:p>
          <a:p>
            <a:pPr lvl="0">
              <a:lnSpc>
                <a:spcPct val="80000"/>
              </a:lnSpc>
              <a:buNone/>
            </a:pPr>
            <a:endParaRPr lang="en-US" sz="1600" dirty="0">
              <a:solidFill>
                <a:srgbClr val="242424"/>
              </a:solidFill>
              <a:latin typeface="Segoe UI" pitchFamily="34"/>
            </a:endParaRPr>
          </a:p>
          <a:p>
            <a:pPr lvl="0">
              <a:lnSpc>
                <a:spcPct val="80000"/>
              </a:lnSpc>
              <a:buNone/>
            </a:pPr>
            <a:r>
              <a:rPr lang="en-US" sz="1600" b="1" dirty="0">
                <a:solidFill>
                  <a:srgbClr val="242424"/>
                </a:solidFill>
                <a:latin typeface="Segoe UI" pitchFamily="34"/>
              </a:rPr>
              <a:t>CASE IDENTIFICATION, ISOLATION, AND MANAGEMENT</a:t>
            </a:r>
            <a:r>
              <a:rPr lang="en-US" sz="1600" dirty="0">
                <a:solidFill>
                  <a:srgbClr val="242424"/>
                </a:solidFill>
                <a:latin typeface="Segoe UI" pitchFamily="34"/>
              </a:rPr>
              <a:t>. </a:t>
            </a:r>
          </a:p>
          <a:p>
            <a:pPr>
              <a:lnSpc>
                <a:spcPct val="80000"/>
              </a:lnSpc>
            </a:pPr>
            <a:r>
              <a:rPr lang="en-US" sz="1600" dirty="0">
                <a:solidFill>
                  <a:srgbClr val="242424"/>
                </a:solidFill>
                <a:latin typeface="Segoe UI" pitchFamily="34"/>
              </a:rPr>
              <a:t>Once an outbreak has been identified, rapid case identification and isolation are essential to prevent further spread. Isolation separates infected individuals from the wider population, particularly in diseases transmitted through close contact or respiratory droplets.</a:t>
            </a:r>
          </a:p>
          <a:p>
            <a:pPr lvl="0">
              <a:lnSpc>
                <a:spcPct val="80000"/>
              </a:lnSpc>
              <a:buNone/>
            </a:pPr>
            <a:endParaRPr lang="en-US" sz="1600" dirty="0">
              <a:solidFill>
                <a:srgbClr val="242424"/>
              </a:solidFill>
              <a:latin typeface="Segoe UI" pitchFamily="34"/>
            </a:endParaRPr>
          </a:p>
          <a:p>
            <a:pPr lvl="0">
              <a:lnSpc>
                <a:spcPct val="80000"/>
              </a:lnSpc>
              <a:buNone/>
            </a:pPr>
            <a:br>
              <a:rPr lang="en-US" sz="1200" dirty="0">
                <a:solidFill>
                  <a:srgbClr val="242424"/>
                </a:solidFill>
                <a:latin typeface="Segoe UI" pitchFamily="34"/>
              </a:rPr>
            </a:br>
            <a:endParaRPr lang="en-GB" sz="500" dirty="0"/>
          </a:p>
        </p:txBody>
      </p:sp>
      <p:pic>
        <p:nvPicPr>
          <p:cNvPr id="4" name="Picture 3">
            <a:extLst>
              <a:ext uri="{FF2B5EF4-FFF2-40B4-BE49-F238E27FC236}">
                <a16:creationId xmlns:a16="http://schemas.microsoft.com/office/drawing/2014/main" id="{BA8D5D34-7110-A6D4-7F12-C545D06F2FC2}"/>
              </a:ext>
            </a:extLst>
          </p:cNvPr>
          <p:cNvPicPr>
            <a:picLocks noChangeAspect="1"/>
          </p:cNvPicPr>
          <p:nvPr/>
        </p:nvPicPr>
        <p:blipFill>
          <a:blip r:embed="rId2"/>
          <a:stretch>
            <a:fillRect/>
          </a:stretch>
        </p:blipFill>
        <p:spPr>
          <a:xfrm>
            <a:off x="8691710" y="1833134"/>
            <a:ext cx="3097164" cy="2322868"/>
          </a:xfrm>
          <a:prstGeom prst="rect">
            <a:avLst/>
          </a:prstGeom>
          <a:noFill/>
          <a:ln cap="flat">
            <a:noFill/>
          </a:ln>
        </p:spPr>
      </p:pic>
      <p:sp>
        <p:nvSpPr>
          <p:cNvPr id="5" name="TextBox 5">
            <a:extLst>
              <a:ext uri="{FF2B5EF4-FFF2-40B4-BE49-F238E27FC236}">
                <a16:creationId xmlns:a16="http://schemas.microsoft.com/office/drawing/2014/main" id="{3059028E-549F-320F-32E7-A835D31E43C7}"/>
              </a:ext>
            </a:extLst>
          </p:cNvPr>
          <p:cNvSpPr txBox="1"/>
          <p:nvPr/>
        </p:nvSpPr>
        <p:spPr>
          <a:xfrm>
            <a:off x="9822420" y="4385087"/>
            <a:ext cx="835743" cy="32316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00" b="0" i="0" u="none" strike="noStrike" kern="1200" cap="none" spc="0" baseline="0">
                <a:solidFill>
                  <a:srgbClr val="242424"/>
                </a:solidFill>
                <a:uFillTx/>
                <a:latin typeface="Segoe UI" pitchFamily="34"/>
              </a:rPr>
              <a:t>Fig. </a:t>
            </a:r>
            <a:r>
              <a:rPr lang="en-US" sz="1500" b="0" i="0" u="none" strike="noStrike" kern="0" cap="none" spc="0" baseline="0">
                <a:solidFill>
                  <a:srgbClr val="242424"/>
                </a:solidFill>
                <a:uFillTx/>
                <a:latin typeface="Segoe UI" pitchFamily="34"/>
              </a:rPr>
              <a:t>6</a:t>
            </a:r>
            <a:endParaRPr lang="en-GB" sz="1800" b="0" i="0" u="none" strike="noStrike" kern="1200" cap="none" spc="0" baseline="0">
              <a:solidFill>
                <a:srgbClr val="000000"/>
              </a:solidFill>
              <a:uFillTx/>
              <a:latin typeface="Apto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3927BC8-226A-2872-E6B8-A37B7F4807B3}"/>
              </a:ext>
            </a:extLst>
          </p:cNvPr>
          <p:cNvSpPr txBox="1">
            <a:spLocks noGrp="1"/>
          </p:cNvSpPr>
          <p:nvPr>
            <p:ph idx="1"/>
          </p:nvPr>
        </p:nvSpPr>
        <p:spPr>
          <a:xfrm>
            <a:off x="993056" y="373623"/>
            <a:ext cx="10511558" cy="6184489"/>
          </a:xfrm>
        </p:spPr>
        <p:txBody>
          <a:bodyPr/>
          <a:lstStyle/>
          <a:p>
            <a:pPr lvl="0">
              <a:lnSpc>
                <a:spcPct val="80000"/>
              </a:lnSpc>
              <a:buNone/>
            </a:pPr>
            <a:r>
              <a:rPr lang="en-US" sz="1500" b="1">
                <a:solidFill>
                  <a:srgbClr val="242424"/>
                </a:solidFill>
                <a:latin typeface="Segoe UI" pitchFamily="34"/>
              </a:rPr>
              <a:t>CONTACT TRACING AND QUARANTINE.</a:t>
            </a:r>
          </a:p>
          <a:p>
            <a:pPr lvl="0">
              <a:lnSpc>
                <a:spcPct val="80000"/>
              </a:lnSpc>
              <a:buNone/>
            </a:pPr>
            <a:br>
              <a:rPr lang="en-US" sz="1500">
                <a:solidFill>
                  <a:srgbClr val="242424"/>
                </a:solidFill>
                <a:latin typeface="Segoe UI" pitchFamily="34"/>
              </a:rPr>
            </a:br>
            <a:endParaRPr lang="en-US" sz="1500">
              <a:solidFill>
                <a:srgbClr val="242424"/>
              </a:solidFill>
              <a:latin typeface="Segoe UI" pitchFamily="34"/>
            </a:endParaRPr>
          </a:p>
          <a:p>
            <a:pPr lvl="0">
              <a:lnSpc>
                <a:spcPct val="80000"/>
              </a:lnSpc>
              <a:buNone/>
            </a:pPr>
            <a:r>
              <a:rPr lang="en-US" sz="1500">
                <a:solidFill>
                  <a:srgbClr val="242424"/>
                </a:solidFill>
                <a:latin typeface="Segoe UI" pitchFamily="34"/>
              </a:rPr>
              <a:t>Contact tracing is used to identify individuals who may have been exposed to an infectious case. These contacts are monitored and, where necessary, asked to self-isolate or quarantine. This approach helps to break chains of transmission by identifying new cases early, including those who may be asymptomatic.</a:t>
            </a:r>
          </a:p>
          <a:p>
            <a:pPr lvl="0">
              <a:lnSpc>
                <a:spcPct val="80000"/>
              </a:lnSpc>
              <a:buNone/>
            </a:pPr>
            <a:r>
              <a:rPr lang="en-US" sz="1500">
                <a:solidFill>
                  <a:srgbClr val="242424"/>
                </a:solidFill>
                <a:latin typeface="Segoe UI" pitchFamily="34"/>
              </a:rPr>
              <a:t>While contact tracing is effective, its success depends on timely implementation and public cooperation. Delays in tracing or low compliance can reduce its overall effectiveness, particularly during large-scale outbreaks (Heymann, 2015).</a:t>
            </a:r>
          </a:p>
          <a:p>
            <a:pPr lvl="0">
              <a:lnSpc>
                <a:spcPct val="80000"/>
              </a:lnSpc>
              <a:buNone/>
            </a:pPr>
            <a:br>
              <a:rPr lang="en-US" sz="1500">
                <a:solidFill>
                  <a:srgbClr val="242424"/>
                </a:solidFill>
                <a:latin typeface="Segoe UI" pitchFamily="34"/>
              </a:rPr>
            </a:br>
            <a:endParaRPr lang="en-US" sz="1500">
              <a:solidFill>
                <a:srgbClr val="242424"/>
              </a:solidFill>
              <a:latin typeface="Segoe UI" pitchFamily="34"/>
            </a:endParaRPr>
          </a:p>
          <a:p>
            <a:pPr lvl="0">
              <a:lnSpc>
                <a:spcPct val="80000"/>
              </a:lnSpc>
              <a:buNone/>
            </a:pPr>
            <a:endParaRPr lang="en-US" sz="1500">
              <a:solidFill>
                <a:srgbClr val="242424"/>
              </a:solidFill>
              <a:latin typeface="Segoe UI" pitchFamily="34"/>
            </a:endParaRPr>
          </a:p>
          <a:p>
            <a:pPr lvl="0">
              <a:lnSpc>
                <a:spcPct val="80000"/>
              </a:lnSpc>
              <a:buNone/>
            </a:pPr>
            <a:endParaRPr lang="en-US" sz="1500">
              <a:solidFill>
                <a:srgbClr val="242424"/>
              </a:solidFill>
              <a:latin typeface="Segoe UI" pitchFamily="34"/>
            </a:endParaRPr>
          </a:p>
          <a:p>
            <a:pPr lvl="0">
              <a:lnSpc>
                <a:spcPct val="80000"/>
              </a:lnSpc>
              <a:buNone/>
            </a:pPr>
            <a:endParaRPr lang="en-US" sz="1500">
              <a:solidFill>
                <a:srgbClr val="242424"/>
              </a:solidFill>
              <a:latin typeface="Segoe UI" pitchFamily="34"/>
            </a:endParaRPr>
          </a:p>
          <a:p>
            <a:pPr lvl="0">
              <a:lnSpc>
                <a:spcPct val="80000"/>
              </a:lnSpc>
              <a:buNone/>
            </a:pPr>
            <a:endParaRPr lang="en-US" sz="1500">
              <a:solidFill>
                <a:srgbClr val="242424"/>
              </a:solidFill>
              <a:latin typeface="Segoe UI" pitchFamily="34"/>
            </a:endParaRPr>
          </a:p>
          <a:p>
            <a:pPr lvl="0">
              <a:lnSpc>
                <a:spcPct val="80000"/>
              </a:lnSpc>
              <a:buNone/>
            </a:pPr>
            <a:r>
              <a:rPr lang="en-US" sz="1500" b="1">
                <a:solidFill>
                  <a:srgbClr val="242424"/>
                </a:solidFill>
                <a:latin typeface="Segoe UI" pitchFamily="34"/>
              </a:rPr>
              <a:t>VACCINATION AND PREVENTIVE MEASURES</a:t>
            </a:r>
            <a:br>
              <a:rPr lang="en-US" sz="1500">
                <a:solidFill>
                  <a:srgbClr val="242424"/>
                </a:solidFill>
                <a:latin typeface="Segoe UI" pitchFamily="34"/>
              </a:rPr>
            </a:br>
            <a:r>
              <a:rPr lang="en-US" sz="1500">
                <a:solidFill>
                  <a:srgbClr val="242424"/>
                </a:solidFill>
                <a:latin typeface="Segoe UI" pitchFamily="34"/>
              </a:rPr>
              <a:t>                                                                                                                                         Fig. 7</a:t>
            </a:r>
          </a:p>
          <a:p>
            <a:pPr lvl="0">
              <a:lnSpc>
                <a:spcPct val="80000"/>
              </a:lnSpc>
              <a:buNone/>
            </a:pPr>
            <a:r>
              <a:rPr lang="en-US" sz="1500">
                <a:solidFill>
                  <a:srgbClr val="242424"/>
                </a:solidFill>
                <a:latin typeface="Segoe UI" pitchFamily="34"/>
              </a:rPr>
              <a:t>Vaccination is one of the most effective strategies for preventing and controlling infectious disease outbreaks. Immunisation protects individuals and reduces the number of susceptible people in the population, contributing to herd immunity.</a:t>
            </a:r>
          </a:p>
          <a:p>
            <a:pPr lvl="0">
              <a:lnSpc>
                <a:spcPct val="80000"/>
              </a:lnSpc>
              <a:buNone/>
            </a:pPr>
            <a:r>
              <a:rPr lang="en-US" sz="1500">
                <a:solidFill>
                  <a:srgbClr val="242424"/>
                </a:solidFill>
                <a:latin typeface="Segoe UI" pitchFamily="34"/>
              </a:rPr>
              <a:t>In outbreak settings, targeted vaccination strategies may be used to protect high-risk groups or close contacts of confirmed cases. The World Health Organization supports vaccination programmes as a key component of outbreak preparedness and response, particularly for vaccine-preventable diseases (WHO, 2023).</a:t>
            </a:r>
          </a:p>
          <a:p>
            <a:pPr lvl="0">
              <a:lnSpc>
                <a:spcPct val="80000"/>
              </a:lnSpc>
              <a:buNone/>
            </a:pPr>
            <a:br>
              <a:rPr lang="en-US" sz="1500">
                <a:solidFill>
                  <a:srgbClr val="242424"/>
                </a:solidFill>
                <a:latin typeface="Segoe UI" pitchFamily="34"/>
              </a:rPr>
            </a:br>
            <a:endParaRPr lang="en-GB" sz="1500"/>
          </a:p>
        </p:txBody>
      </p:sp>
      <p:pic>
        <p:nvPicPr>
          <p:cNvPr id="3" name="Picture 2">
            <a:extLst>
              <a:ext uri="{FF2B5EF4-FFF2-40B4-BE49-F238E27FC236}">
                <a16:creationId xmlns:a16="http://schemas.microsoft.com/office/drawing/2014/main" id="{948A6696-8C92-123D-9DB7-3B3CDEAF4B35}"/>
              </a:ext>
            </a:extLst>
          </p:cNvPr>
          <p:cNvPicPr>
            <a:picLocks noChangeAspect="1"/>
          </p:cNvPicPr>
          <p:nvPr/>
        </p:nvPicPr>
        <p:blipFill>
          <a:blip r:embed="rId2"/>
          <a:stretch>
            <a:fillRect/>
          </a:stretch>
        </p:blipFill>
        <p:spPr>
          <a:xfrm>
            <a:off x="7867342" y="2379405"/>
            <a:ext cx="2082902" cy="1779641"/>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6FE94E-5E4A-6FA1-63B1-7D5D1522C0A8}"/>
              </a:ext>
            </a:extLst>
          </p:cNvPr>
          <p:cNvSpPr txBox="1">
            <a:spLocks noGrp="1"/>
          </p:cNvSpPr>
          <p:nvPr>
            <p:ph idx="1"/>
          </p:nvPr>
        </p:nvSpPr>
        <p:spPr>
          <a:xfrm>
            <a:off x="1065211" y="353964"/>
            <a:ext cx="10654835" cy="6504035"/>
          </a:xfrm>
        </p:spPr>
        <p:txBody>
          <a:bodyPr/>
          <a:lstStyle/>
          <a:p>
            <a:pPr lvl="0">
              <a:lnSpc>
                <a:spcPct val="90000"/>
              </a:lnSpc>
              <a:buNone/>
            </a:pPr>
            <a:r>
              <a:rPr lang="en-US" sz="1700" b="1">
                <a:solidFill>
                  <a:srgbClr val="242424"/>
                </a:solidFill>
                <a:latin typeface="Segoe UI" pitchFamily="34"/>
              </a:rPr>
              <a:t>INFECTION PREVENTION AND CONTROL.</a:t>
            </a:r>
          </a:p>
          <a:p>
            <a:pPr lvl="0">
              <a:lnSpc>
                <a:spcPct val="90000"/>
              </a:lnSpc>
              <a:buNone/>
            </a:pPr>
            <a:br>
              <a:rPr lang="en-US" sz="1700">
                <a:solidFill>
                  <a:srgbClr val="242424"/>
                </a:solidFill>
                <a:latin typeface="Segoe UI" pitchFamily="34"/>
              </a:rPr>
            </a:br>
            <a:endParaRPr lang="en-US" sz="1700">
              <a:solidFill>
                <a:srgbClr val="242424"/>
              </a:solidFill>
              <a:latin typeface="Segoe UI" pitchFamily="34"/>
            </a:endParaRPr>
          </a:p>
          <a:p>
            <a:pPr lvl="0">
              <a:lnSpc>
                <a:spcPct val="90000"/>
              </a:lnSpc>
              <a:buNone/>
            </a:pPr>
            <a:r>
              <a:rPr lang="en-US" sz="1700">
                <a:solidFill>
                  <a:srgbClr val="242424"/>
                </a:solidFill>
                <a:latin typeface="Segoe UI" pitchFamily="34"/>
              </a:rPr>
              <a:t>Infection prevention and control (IPC) measures are essential in both healthcare and community environments. These include hand hygiene, use of personal protective equipment, environmental cleaning, and respiratory etiquette. IPC measures reduce transmission risk and are particularly important in protecting healthcare workers during outbreaks.</a:t>
            </a:r>
          </a:p>
          <a:p>
            <a:pPr lvl="0">
              <a:lnSpc>
                <a:spcPct val="90000"/>
              </a:lnSpc>
              <a:buNone/>
            </a:pPr>
            <a:r>
              <a:rPr lang="en-US" sz="1700">
                <a:solidFill>
                  <a:srgbClr val="242424"/>
                </a:solidFill>
                <a:latin typeface="Segoe UI" pitchFamily="34"/>
              </a:rPr>
              <a:t>Failure to adhere to IPC guidelines can result in increased transmission within healthcare settings, highlighting the need for training, monitoring, and adequate resources (Heymann, 2015).</a:t>
            </a:r>
          </a:p>
          <a:p>
            <a:pPr lvl="0">
              <a:lnSpc>
                <a:spcPct val="90000"/>
              </a:lnSpc>
              <a:buNone/>
            </a:pPr>
            <a:endParaRPr lang="en-US" sz="1700">
              <a:solidFill>
                <a:srgbClr val="242424"/>
              </a:solidFill>
              <a:latin typeface="Segoe UI" pitchFamily="34"/>
            </a:endParaRPr>
          </a:p>
          <a:p>
            <a:pPr lvl="0">
              <a:lnSpc>
                <a:spcPct val="90000"/>
              </a:lnSpc>
              <a:buNone/>
            </a:pPr>
            <a:r>
              <a:rPr lang="en-US" sz="1700" b="1">
                <a:solidFill>
                  <a:srgbClr val="242424"/>
                </a:solidFill>
                <a:latin typeface="Segoe UI" pitchFamily="34"/>
              </a:rPr>
              <a:t>PUBLIC HEALTH EDUCATION AND COMMUNICATION</a:t>
            </a:r>
            <a:r>
              <a:rPr lang="en-US" sz="1700">
                <a:solidFill>
                  <a:srgbClr val="242424"/>
                </a:solidFill>
                <a:latin typeface="Segoe UI" pitchFamily="34"/>
              </a:rPr>
              <a:t>. </a:t>
            </a:r>
          </a:p>
          <a:p>
            <a:pPr lvl="0">
              <a:lnSpc>
                <a:spcPct val="90000"/>
              </a:lnSpc>
              <a:buNone/>
            </a:pPr>
            <a:br>
              <a:rPr lang="en-US" sz="1700">
                <a:solidFill>
                  <a:srgbClr val="242424"/>
                </a:solidFill>
                <a:latin typeface="Segoe UI" pitchFamily="34"/>
              </a:rPr>
            </a:br>
            <a:r>
              <a:rPr lang="en-US" sz="1700">
                <a:solidFill>
                  <a:srgbClr val="242424"/>
                </a:solidFill>
                <a:latin typeface="Segoe UI" pitchFamily="34"/>
              </a:rPr>
              <a:t>Public understanding and cooperation are crucial in controlling outbreaks. Clear and consistent public health communication helps individuals recognise symptoms, seek care early, and follow recommended prevention measures.</a:t>
            </a:r>
          </a:p>
          <a:p>
            <a:pPr lvl="0">
              <a:lnSpc>
                <a:spcPct val="90000"/>
              </a:lnSpc>
              <a:buNone/>
            </a:pPr>
            <a:r>
              <a:rPr lang="en-US" sz="1700">
                <a:solidFill>
                  <a:srgbClr val="242424"/>
                </a:solidFill>
                <a:latin typeface="Segoe UI" pitchFamily="34"/>
              </a:rPr>
              <a:t>Poor communication or misinformation can lead to fear, stigma, and non-compliance, which may undermine outbreak control efforts. Therefore, effective communication should be timely, accurate, and accessible to diverse populations.</a:t>
            </a:r>
          </a:p>
          <a:p>
            <a:pPr lvl="0">
              <a:lnSpc>
                <a:spcPct val="90000"/>
              </a:lnSpc>
              <a:buNone/>
            </a:pPr>
            <a:r>
              <a:rPr lang="en-US" sz="1700">
                <a:solidFill>
                  <a:srgbClr val="242424"/>
                </a:solidFill>
                <a:latin typeface="Segoe UI" pitchFamily="34"/>
              </a:rPr>
              <a:t> </a:t>
            </a:r>
            <a:br>
              <a:rPr lang="en-US" sz="1700">
                <a:solidFill>
                  <a:srgbClr val="242424"/>
                </a:solidFill>
                <a:latin typeface="Segoe UI" pitchFamily="34"/>
              </a:rPr>
            </a:br>
            <a:endParaRPr lang="en-US" sz="1700">
              <a:solidFill>
                <a:srgbClr val="242424"/>
              </a:solidFill>
              <a:latin typeface="Segoe UI" pitchFamily="34"/>
            </a:endParaRPr>
          </a:p>
          <a:p>
            <a:pPr lvl="0">
              <a:lnSpc>
                <a:spcPct val="90000"/>
              </a:lnSpc>
              <a:buNone/>
            </a:pPr>
            <a:br>
              <a:rPr lang="en-US" sz="1700">
                <a:solidFill>
                  <a:srgbClr val="242424"/>
                </a:solidFill>
                <a:latin typeface="Segoe UI" pitchFamily="34"/>
              </a:rPr>
            </a:br>
            <a:endParaRPr lang="en-GB" sz="17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F5A76-04A5-FEAD-E337-48F38BAC255F}"/>
              </a:ext>
            </a:extLst>
          </p:cNvPr>
          <p:cNvSpPr txBox="1">
            <a:spLocks noGrp="1"/>
          </p:cNvSpPr>
          <p:nvPr>
            <p:ph type="title"/>
          </p:nvPr>
        </p:nvSpPr>
        <p:spPr>
          <a:xfrm>
            <a:off x="819869" y="237808"/>
            <a:ext cx="10515600" cy="1325559"/>
          </a:xfrm>
        </p:spPr>
        <p:txBody>
          <a:bodyPr/>
          <a:lstStyle/>
          <a:p>
            <a:pPr lvl="0"/>
            <a:r>
              <a:rPr lang="en-US" sz="2400" b="1"/>
              <a:t>    What policy and strategies are available to the UK  </a:t>
            </a:r>
            <a:br>
              <a:rPr lang="en-US" sz="2400" b="1"/>
            </a:br>
            <a:r>
              <a:rPr lang="en-US" sz="2400" b="1"/>
              <a:t>        government to maintain public health?                             </a:t>
            </a:r>
            <a:r>
              <a:rPr lang="en-US" sz="1400">
                <a:solidFill>
                  <a:srgbClr val="000000"/>
                </a:solidFill>
              </a:rPr>
              <a:t>Fig. 8</a:t>
            </a:r>
            <a:endParaRPr lang="en-GB" sz="1400">
              <a:solidFill>
                <a:srgbClr val="000000"/>
              </a:solidFill>
            </a:endParaRPr>
          </a:p>
        </p:txBody>
      </p:sp>
      <p:sp>
        <p:nvSpPr>
          <p:cNvPr id="3" name="Content Placeholder 2">
            <a:extLst>
              <a:ext uri="{FF2B5EF4-FFF2-40B4-BE49-F238E27FC236}">
                <a16:creationId xmlns:a16="http://schemas.microsoft.com/office/drawing/2014/main" id="{F47C17AF-D5E8-DA6C-C3BE-0D5354716EC2}"/>
              </a:ext>
            </a:extLst>
          </p:cNvPr>
          <p:cNvSpPr txBox="1">
            <a:spLocks noGrp="1"/>
          </p:cNvSpPr>
          <p:nvPr>
            <p:ph idx="1"/>
          </p:nvPr>
        </p:nvSpPr>
        <p:spPr>
          <a:xfrm>
            <a:off x="819869" y="1334018"/>
            <a:ext cx="6691972" cy="4351336"/>
          </a:xfrm>
        </p:spPr>
        <p:txBody>
          <a:bodyPr/>
          <a:lstStyle/>
          <a:p>
            <a:pPr marL="0" lvl="0" indent="0">
              <a:buNone/>
            </a:pPr>
            <a:r>
              <a:rPr lang="en-US"/>
              <a:t>In the United Kingdom, the protection of public health during outbreakes of infectious disease such as chickenpox is supported trough national policies, disease surveillance, immunization programmes and legal frameworks. Some key strategies are in place to manage and reduce the spread of infection</a:t>
            </a:r>
            <a:r>
              <a:rPr lang="en-US" sz="1400"/>
              <a:t>:</a:t>
            </a:r>
          </a:p>
          <a:p>
            <a:pPr marL="0" lvl="0" indent="0">
              <a:buNone/>
            </a:pPr>
            <a:endParaRPr lang="en-GB" sz="1400"/>
          </a:p>
        </p:txBody>
      </p:sp>
      <p:graphicFrame>
        <p:nvGraphicFramePr>
          <p:cNvPr id="4" name="Table 4">
            <a:extLst>
              <a:ext uri="{FF2B5EF4-FFF2-40B4-BE49-F238E27FC236}">
                <a16:creationId xmlns:a16="http://schemas.microsoft.com/office/drawing/2014/main" id="{43A9F6BC-FC71-7764-090A-1D31481CE025}"/>
              </a:ext>
            </a:extLst>
          </p:cNvPr>
          <p:cNvGraphicFramePr>
            <a:graphicFrameLocks noGrp="1"/>
          </p:cNvGraphicFramePr>
          <p:nvPr/>
        </p:nvGraphicFramePr>
        <p:xfrm>
          <a:off x="812801" y="3429000"/>
          <a:ext cx="10522667" cy="3261360"/>
        </p:xfrm>
        <a:graphic>
          <a:graphicData uri="http://schemas.openxmlformats.org/drawingml/2006/table">
            <a:tbl>
              <a:tblPr firstRow="1" bandRow="1">
                <a:effectLst/>
                <a:tableStyleId>{7DF18680-E054-41AD-8BC1-D1AEF772440D}</a:tableStyleId>
              </a:tblPr>
              <a:tblGrid>
                <a:gridCol w="3505196">
                  <a:extLst>
                    <a:ext uri="{9D8B030D-6E8A-4147-A177-3AD203B41FA5}">
                      <a16:colId xmlns:a16="http://schemas.microsoft.com/office/drawing/2014/main" val="604508966"/>
                    </a:ext>
                  </a:extLst>
                </a:gridCol>
                <a:gridCol w="3587136">
                  <a:extLst>
                    <a:ext uri="{9D8B030D-6E8A-4147-A177-3AD203B41FA5}">
                      <a16:colId xmlns:a16="http://schemas.microsoft.com/office/drawing/2014/main" val="1431154662"/>
                    </a:ext>
                  </a:extLst>
                </a:gridCol>
                <a:gridCol w="3430335">
                  <a:extLst>
                    <a:ext uri="{9D8B030D-6E8A-4147-A177-3AD203B41FA5}">
                      <a16:colId xmlns:a16="http://schemas.microsoft.com/office/drawing/2014/main" val="3916450973"/>
                    </a:ext>
                  </a:extLst>
                </a:gridCol>
              </a:tblGrid>
              <a:tr h="2638290">
                <a:tc>
                  <a:txBody>
                    <a:bodyPr/>
                    <a:lstStyle/>
                    <a:p>
                      <a:pPr lvl="0"/>
                      <a:r>
                        <a:rPr lang="en-US" sz="1600" b="0">
                          <a:solidFill>
                            <a:srgbClr val="000000"/>
                          </a:solidFill>
                        </a:rPr>
                        <a:t>            </a:t>
                      </a:r>
                      <a:r>
                        <a:rPr lang="en-US" sz="1600" b="1">
                          <a:solidFill>
                            <a:srgbClr val="000000"/>
                          </a:solidFill>
                        </a:rPr>
                        <a:t>National Public Health</a:t>
                      </a:r>
                    </a:p>
                    <a:p>
                      <a:pPr lvl="0"/>
                      <a:r>
                        <a:rPr lang="en-US" sz="1600" b="1">
                          <a:solidFill>
                            <a:srgbClr val="000000"/>
                          </a:solidFill>
                        </a:rPr>
                        <a:t>                         Framework</a:t>
                      </a:r>
                    </a:p>
                    <a:p>
                      <a:pPr lvl="0"/>
                      <a:r>
                        <a:rPr lang="en-US" sz="1600" b="0">
                          <a:solidFill>
                            <a:srgbClr val="000000"/>
                          </a:solidFill>
                        </a:rPr>
                        <a:t>The Uk Health Security Agency leads the response to infectious diseases and safeguard  the population, It collaborates with NHS and local authorities. They issue advice and practical guidance to schools, including cases of chickenpox. (UK Health Security Agency, 2024)</a:t>
                      </a:r>
                      <a:endParaRPr lang="en-GB" sz="1600" b="0">
                        <a:solidFill>
                          <a:srgbClr val="000000"/>
                        </a:solidFill>
                      </a:endParaRPr>
                    </a:p>
                  </a:txBody>
                  <a:tcPr>
                    <a:solidFill>
                      <a:srgbClr val="F2CFEE"/>
                    </a:solidFill>
                  </a:tcPr>
                </a:tc>
                <a:tc>
                  <a:txBody>
                    <a:bodyPr/>
                    <a:lstStyle/>
                    <a:p>
                      <a:pPr lvl="0"/>
                      <a:r>
                        <a:rPr lang="en-US" sz="1600" b="0">
                          <a:solidFill>
                            <a:srgbClr val="000000"/>
                          </a:solidFill>
                        </a:rPr>
                        <a:t>              </a:t>
                      </a:r>
                      <a:r>
                        <a:rPr lang="en-US" sz="1600" b="1">
                          <a:solidFill>
                            <a:srgbClr val="000000"/>
                          </a:solidFill>
                        </a:rPr>
                        <a:t>Health Protection Legislation</a:t>
                      </a:r>
                    </a:p>
                    <a:p>
                      <a:pPr lvl="0"/>
                      <a:r>
                        <a:rPr lang="en-US" sz="1600" b="0">
                          <a:solidFill>
                            <a:srgbClr val="000000"/>
                          </a:solidFill>
                        </a:rPr>
                        <a:t>The UK government relies on legislation such as the Public Health (Control of Disease) Act 1984 and the Health and Social Care Act 2012 to manage infectious diseases. These laws allows authorities to monitor cases and introduce control measure. Although chickenpox is generally mild, it is still a monitored  disease. (Public Health, control of disease, Act. 1984)</a:t>
                      </a:r>
                      <a:endParaRPr lang="en-GB" sz="1600" b="0">
                        <a:solidFill>
                          <a:srgbClr val="000000"/>
                        </a:solidFill>
                      </a:endParaRPr>
                    </a:p>
                  </a:txBody>
                  <a:tcPr>
                    <a:solidFill>
                      <a:srgbClr val="F2CFEE"/>
                    </a:solidFill>
                  </a:tcPr>
                </a:tc>
                <a:tc>
                  <a:txBody>
                    <a:bodyPr/>
                    <a:lstStyle/>
                    <a:p>
                      <a:pPr lvl="0" algn="ctr"/>
                      <a:r>
                        <a:rPr lang="en-US" sz="1600" b="1">
                          <a:solidFill>
                            <a:srgbClr val="000000"/>
                          </a:solidFill>
                        </a:rPr>
                        <a:t>Surveillance and Reporting Systems</a:t>
                      </a:r>
                    </a:p>
                    <a:p>
                      <a:pPr lvl="0" algn="l"/>
                      <a:r>
                        <a:rPr lang="en-GB" sz="1600" b="0">
                          <a:solidFill>
                            <a:srgbClr val="000000"/>
                          </a:solidFill>
                        </a:rPr>
                        <a:t>National surveillance systems are used to monitor the spread of infectious diseases. These systems help to measure infection rates, stages, ages and risk groups. Schools and healthcare professionals report suspected outbreaks to local health protection teams, who then evaluate the situation and provide guidance on control measures. (JCVI, 2023)</a:t>
                      </a:r>
                    </a:p>
                  </a:txBody>
                  <a:tcPr>
                    <a:solidFill>
                      <a:srgbClr val="F2CFEE"/>
                    </a:solidFill>
                  </a:tcPr>
                </a:tc>
                <a:extLst>
                  <a:ext uri="{0D108BD9-81ED-4DB2-BD59-A6C34878D82A}">
                    <a16:rowId xmlns:a16="http://schemas.microsoft.com/office/drawing/2014/main" val="1656439593"/>
                  </a:ext>
                </a:extLst>
              </a:tr>
            </a:tbl>
          </a:graphicData>
        </a:graphic>
      </p:graphicFrame>
      <p:pic>
        <p:nvPicPr>
          <p:cNvPr id="5" name="Picture 4">
            <a:extLst>
              <a:ext uri="{FF2B5EF4-FFF2-40B4-BE49-F238E27FC236}">
                <a16:creationId xmlns:a16="http://schemas.microsoft.com/office/drawing/2014/main" id="{A543CFC7-FAA9-FA9E-A4FC-B0538EAFE8F8}"/>
              </a:ext>
            </a:extLst>
          </p:cNvPr>
          <p:cNvPicPr>
            <a:picLocks noChangeAspect="1"/>
          </p:cNvPicPr>
          <p:nvPr/>
        </p:nvPicPr>
        <p:blipFill>
          <a:blip r:embed="rId2"/>
          <a:stretch>
            <a:fillRect/>
          </a:stretch>
        </p:blipFill>
        <p:spPr>
          <a:xfrm>
            <a:off x="8322091" y="1008363"/>
            <a:ext cx="3571874" cy="222885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7855"/>
    </mc:Choice>
    <mc:Fallback>
      <p:transition spd="slow" advTm="7855"/>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32B09C4D-ACEB-3601-77DC-25E69CE543CF}"/>
              </a:ext>
            </a:extLst>
          </p:cNvPr>
          <p:cNvGraphicFramePr>
            <a:graphicFrameLocks noGrp="1"/>
          </p:cNvGraphicFramePr>
          <p:nvPr/>
        </p:nvGraphicFramePr>
        <p:xfrm>
          <a:off x="3512411" y="120600"/>
          <a:ext cx="8127990" cy="3992880"/>
        </p:xfrm>
        <a:graphic>
          <a:graphicData uri="http://schemas.openxmlformats.org/drawingml/2006/table">
            <a:tbl>
              <a:tblPr firstRow="1" bandRow="1">
                <a:effectLst/>
                <a:tableStyleId>{22838BEF-8BB2-4498-84A7-C5851F593DF1}</a:tableStyleId>
              </a:tblPr>
              <a:tblGrid>
                <a:gridCol w="2709330">
                  <a:extLst>
                    <a:ext uri="{9D8B030D-6E8A-4147-A177-3AD203B41FA5}">
                      <a16:colId xmlns:a16="http://schemas.microsoft.com/office/drawing/2014/main" val="2157085134"/>
                    </a:ext>
                  </a:extLst>
                </a:gridCol>
                <a:gridCol w="2709330">
                  <a:extLst>
                    <a:ext uri="{9D8B030D-6E8A-4147-A177-3AD203B41FA5}">
                      <a16:colId xmlns:a16="http://schemas.microsoft.com/office/drawing/2014/main" val="1753315883"/>
                    </a:ext>
                  </a:extLst>
                </a:gridCol>
                <a:gridCol w="2709330">
                  <a:extLst>
                    <a:ext uri="{9D8B030D-6E8A-4147-A177-3AD203B41FA5}">
                      <a16:colId xmlns:a16="http://schemas.microsoft.com/office/drawing/2014/main" val="104043021"/>
                    </a:ext>
                  </a:extLst>
                </a:gridCol>
              </a:tblGrid>
              <a:tr h="3772978">
                <a:tc>
                  <a:txBody>
                    <a:bodyPr/>
                    <a:lstStyle/>
                    <a:p>
                      <a:pPr marL="0" marR="0" lvl="0" indent="0" algn="ctr" defTabSz="914400" rtl="0" fontAlgn="auto" hangingPunct="1">
                        <a:lnSpc>
                          <a:spcPct val="100000"/>
                        </a:lnSpc>
                        <a:spcBef>
                          <a:spcPts val="0"/>
                        </a:spcBef>
                        <a:spcAft>
                          <a:spcPts val="0"/>
                        </a:spcAft>
                        <a:buNone/>
                        <a:tabLst/>
                      </a:pPr>
                      <a:r>
                        <a:rPr lang="en-US" sz="1600" b="1" i="0" u="none" strike="noStrike" kern="1200" cap="none" spc="0" baseline="0">
                          <a:solidFill>
                            <a:srgbClr val="000000"/>
                          </a:solidFill>
                          <a:uFillTx/>
                          <a:latin typeface="Aptos"/>
                        </a:rPr>
                        <a:t>Vaccination Policy</a:t>
                      </a:r>
                    </a:p>
                    <a:p>
                      <a:pPr marL="0" marR="0" lvl="0" indent="0" algn="l" defTabSz="914400" rtl="0" fontAlgn="auto" hangingPunct="1">
                        <a:lnSpc>
                          <a:spcPct val="100000"/>
                        </a:lnSpc>
                        <a:spcBef>
                          <a:spcPts val="0"/>
                        </a:spcBef>
                        <a:spcAft>
                          <a:spcPts val="0"/>
                        </a:spcAft>
                        <a:buNone/>
                        <a:tabLst/>
                      </a:pPr>
                      <a:r>
                        <a:rPr lang="en-GB" sz="1600" b="0" i="0" u="none" strike="noStrike" kern="1200" cap="none" spc="0" baseline="0">
                          <a:solidFill>
                            <a:srgbClr val="000000"/>
                          </a:solidFill>
                          <a:uFillTx/>
                          <a:latin typeface="Aptos"/>
                        </a:rPr>
                        <a:t>According to (NHS England, 2024), in the UK, the chickenpox vaccine is available privately and is provided trough the NHS for specific high-risk groups. Decisions regarding vaccination policy are guided by advice from the Joint Committee on Vaccination and Immunisation.</a:t>
                      </a:r>
                    </a:p>
                    <a:p>
                      <a:pPr lvl="0"/>
                      <a:r>
                        <a:rPr lang="en-GB" sz="1600"/>
                        <a:t> </a:t>
                      </a:r>
                    </a:p>
                  </a:txBody>
                  <a:tcPr/>
                </a:tc>
                <a:tc>
                  <a:txBody>
                    <a:bodyPr/>
                    <a:lstStyle/>
                    <a:p>
                      <a:pPr marL="0" marR="0" lvl="0" indent="0" algn="ctr" defTabSz="914400" rtl="0" fontAlgn="auto" hangingPunct="1">
                        <a:lnSpc>
                          <a:spcPct val="100000"/>
                        </a:lnSpc>
                        <a:spcBef>
                          <a:spcPts val="0"/>
                        </a:spcBef>
                        <a:spcAft>
                          <a:spcPts val="0"/>
                        </a:spcAft>
                        <a:buNone/>
                        <a:tabLst/>
                      </a:pPr>
                      <a:r>
                        <a:rPr lang="en-US" sz="1600" b="1" i="0" u="none" strike="noStrike" kern="1200" cap="none" spc="0" baseline="0">
                          <a:solidFill>
                            <a:srgbClr val="000000"/>
                          </a:solidFill>
                          <a:uFillTx/>
                          <a:latin typeface="Aptos"/>
                        </a:rPr>
                        <a:t>Infection Prevention and Control Guidance</a:t>
                      </a:r>
                    </a:p>
                    <a:p>
                      <a:pPr marL="0" marR="0" lvl="0" indent="0" algn="l" defTabSz="914400" rtl="0" fontAlgn="auto" hangingPunct="1">
                        <a:lnSpc>
                          <a:spcPct val="100000"/>
                        </a:lnSpc>
                        <a:spcBef>
                          <a:spcPts val="0"/>
                        </a:spcBef>
                        <a:spcAft>
                          <a:spcPts val="0"/>
                        </a:spcAft>
                        <a:buNone/>
                        <a:tabLst/>
                      </a:pPr>
                      <a:r>
                        <a:rPr lang="en-GB" sz="1600" b="0" i="0" u="none" strike="noStrike" kern="1200" cap="none" spc="0" baseline="0">
                          <a:solidFill>
                            <a:srgbClr val="000000"/>
                          </a:solidFill>
                          <a:uFillTx/>
                          <a:latin typeface="Aptos"/>
                        </a:rPr>
                        <a:t>National infection prevention guidance supports schools and childcare settings in limiting transmission. This includes advice on exclusion periods, maintaining good hygiene and safeguarding individuals who may be immunocompromised or pregnant.</a:t>
                      </a:r>
                      <a:endParaRPr lang="en-GB" sz="1600"/>
                    </a:p>
                  </a:txBody>
                  <a:tcPr/>
                </a:tc>
                <a:tc>
                  <a:txBody>
                    <a:bodyPr/>
                    <a:lstStyle/>
                    <a:p>
                      <a:pPr marL="0" marR="0" lvl="0" indent="0" algn="ctr" defTabSz="914400" rtl="0" fontAlgn="auto" hangingPunct="1">
                        <a:lnSpc>
                          <a:spcPct val="100000"/>
                        </a:lnSpc>
                        <a:spcBef>
                          <a:spcPts val="0"/>
                        </a:spcBef>
                        <a:spcAft>
                          <a:spcPts val="0"/>
                        </a:spcAft>
                        <a:buNone/>
                        <a:tabLst/>
                      </a:pPr>
                      <a:r>
                        <a:rPr lang="en-US" sz="1600" b="1" i="0" u="none" strike="noStrike" kern="1200" cap="none" spc="0" baseline="0">
                          <a:solidFill>
                            <a:srgbClr val="000000"/>
                          </a:solidFill>
                          <a:uFillTx/>
                          <a:latin typeface="Aptos"/>
                        </a:rPr>
                        <a:t>Health Promotion and Public Education</a:t>
                      </a:r>
                    </a:p>
                    <a:p>
                      <a:pPr marL="0" marR="0" lvl="0" indent="0" algn="l" defTabSz="914400" rtl="0" fontAlgn="auto" hangingPunct="1">
                        <a:lnSpc>
                          <a:spcPct val="100000"/>
                        </a:lnSpc>
                        <a:spcBef>
                          <a:spcPts val="0"/>
                        </a:spcBef>
                        <a:spcAft>
                          <a:spcPts val="0"/>
                        </a:spcAft>
                        <a:buNone/>
                        <a:tabLst/>
                      </a:pPr>
                      <a:r>
                        <a:rPr lang="en-GB" sz="1600" b="0" i="0" u="none" strike="noStrike" kern="1200" cap="none" spc="0" baseline="0">
                          <a:solidFill>
                            <a:srgbClr val="000000"/>
                          </a:solidFill>
                          <a:uFillTx/>
                          <a:latin typeface="Aptos"/>
                        </a:rPr>
                        <a:t>According to Department of Health and Social Care (2012), Public health strategies also focus on raising awareness trough national campaigns and accessible online information provide by the NHS and UKHSA. Clear public health messaging encourages early detection and staying at home while infectious to reduce spread.</a:t>
                      </a:r>
                    </a:p>
                    <a:p>
                      <a:pPr lvl="0"/>
                      <a:endParaRPr lang="en-GB" sz="1600"/>
                    </a:p>
                  </a:txBody>
                  <a:tcPr/>
                </a:tc>
                <a:extLst>
                  <a:ext uri="{0D108BD9-81ED-4DB2-BD59-A6C34878D82A}">
                    <a16:rowId xmlns:a16="http://schemas.microsoft.com/office/drawing/2014/main" val="3100704725"/>
                  </a:ext>
                </a:extLst>
              </a:tr>
            </a:tbl>
          </a:graphicData>
        </a:graphic>
      </p:graphicFrame>
      <p:pic>
        <p:nvPicPr>
          <p:cNvPr id="3" name="Picture 2">
            <a:extLst>
              <a:ext uri="{FF2B5EF4-FFF2-40B4-BE49-F238E27FC236}">
                <a16:creationId xmlns:a16="http://schemas.microsoft.com/office/drawing/2014/main" id="{21C5761E-59B4-291F-7DFB-0AE2AF36A030}"/>
              </a:ext>
            </a:extLst>
          </p:cNvPr>
          <p:cNvPicPr>
            <a:picLocks noChangeAspect="1"/>
          </p:cNvPicPr>
          <p:nvPr/>
        </p:nvPicPr>
        <p:blipFill>
          <a:blip r:embed="rId2"/>
          <a:stretch>
            <a:fillRect/>
          </a:stretch>
        </p:blipFill>
        <p:spPr>
          <a:xfrm>
            <a:off x="2084438" y="4215768"/>
            <a:ext cx="5574886" cy="2221370"/>
          </a:xfrm>
          <a:prstGeom prst="rect">
            <a:avLst/>
          </a:prstGeom>
          <a:noFill/>
          <a:ln cap="flat">
            <a:noFill/>
          </a:ln>
        </p:spPr>
      </p:pic>
      <p:sp>
        <p:nvSpPr>
          <p:cNvPr id="4" name="Title 3">
            <a:extLst>
              <a:ext uri="{FF2B5EF4-FFF2-40B4-BE49-F238E27FC236}">
                <a16:creationId xmlns:a16="http://schemas.microsoft.com/office/drawing/2014/main" id="{B70C5BF8-5B0A-6E48-6ED0-383A8DA49A1B}"/>
              </a:ext>
            </a:extLst>
          </p:cNvPr>
          <p:cNvSpPr txBox="1">
            <a:spLocks noGrp="1"/>
          </p:cNvSpPr>
          <p:nvPr>
            <p:ph type="title"/>
          </p:nvPr>
        </p:nvSpPr>
        <p:spPr>
          <a:xfrm>
            <a:off x="4097261" y="6437147"/>
            <a:ext cx="8911687" cy="1280891"/>
          </a:xfrm>
        </p:spPr>
        <p:txBody>
          <a:bodyPr/>
          <a:lstStyle/>
          <a:p>
            <a:pPr lvl="0"/>
            <a:r>
              <a:rPr lang="en-US" sz="1400">
                <a:solidFill>
                  <a:srgbClr val="000000"/>
                </a:solidFill>
              </a:rPr>
              <a:t>Fig. 9</a:t>
            </a:r>
            <a:endParaRPr lang="en-GB" sz="1400">
              <a:solidFill>
                <a:srgbClr val="000000"/>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85182BEB-07CF-9284-7432-E19E32800D91}"/>
              </a:ext>
            </a:extLst>
          </p:cNvPr>
          <p:cNvSpPr txBox="1">
            <a:spLocks noGrp="1"/>
          </p:cNvSpPr>
          <p:nvPr>
            <p:ph idx="1"/>
          </p:nvPr>
        </p:nvSpPr>
        <p:spPr>
          <a:xfrm>
            <a:off x="1389677" y="108155"/>
            <a:ext cx="4706316" cy="5134474"/>
          </a:xfrm>
        </p:spPr>
        <p:txBody>
          <a:bodyPr/>
          <a:lstStyle/>
          <a:p>
            <a:pPr lvl="0">
              <a:buClr>
                <a:srgbClr val="8AD0D6"/>
              </a:buClr>
              <a:buSzPct val="80000"/>
              <a:buChar char=""/>
            </a:pPr>
            <a:r>
              <a:rPr lang="en-US" sz="2800" b="1">
                <a:solidFill>
                  <a:srgbClr val="000000"/>
                </a:solidFill>
              </a:rPr>
              <a:t>Health Education to Address the Chickenpox Outbreak</a:t>
            </a:r>
          </a:p>
          <a:p>
            <a:pPr lvl="0">
              <a:buClr>
                <a:srgbClr val="8AD0D6"/>
              </a:buClr>
              <a:buSzPct val="80000"/>
              <a:buChar char=""/>
            </a:pPr>
            <a:r>
              <a:rPr lang="en-US" sz="2000" b="1">
                <a:solidFill>
                  <a:srgbClr val="000000"/>
                </a:solidFill>
              </a:rPr>
              <a:t> </a:t>
            </a:r>
            <a:br>
              <a:rPr lang="en-US" sz="2000" b="1">
                <a:solidFill>
                  <a:srgbClr val="000000"/>
                </a:solidFill>
              </a:rPr>
            </a:br>
            <a:r>
              <a:rPr lang="en-US" sz="2000">
                <a:solidFill>
                  <a:srgbClr val="000000"/>
                </a:solidFill>
              </a:rPr>
              <a:t>To manage the chickenpox outbreak in the school, health education should focus on early identification, outbreak control, vaccination awareness, and protecting vulnerable individuals. These approaches follow guidance from the UK Health Security Agency and NHS England</a:t>
            </a:r>
            <a:endParaRPr lang="en-GB">
              <a:solidFill>
                <a:srgbClr val="000000"/>
              </a:solidFill>
            </a:endParaRPr>
          </a:p>
        </p:txBody>
      </p:sp>
      <p:pic>
        <p:nvPicPr>
          <p:cNvPr id="3" name="Picture 4">
            <a:extLst>
              <a:ext uri="{FF2B5EF4-FFF2-40B4-BE49-F238E27FC236}">
                <a16:creationId xmlns:a16="http://schemas.microsoft.com/office/drawing/2014/main" id="{5EA54F10-FB21-253E-C778-01054AB9F560}"/>
              </a:ext>
            </a:extLst>
          </p:cNvPr>
          <p:cNvPicPr>
            <a:picLocks noChangeAspect="1"/>
          </p:cNvPicPr>
          <p:nvPr/>
        </p:nvPicPr>
        <p:blipFill>
          <a:blip r:embed="rId2"/>
          <a:stretch>
            <a:fillRect/>
          </a:stretch>
        </p:blipFill>
        <p:spPr>
          <a:xfrm>
            <a:off x="6004563" y="0"/>
            <a:ext cx="6187443" cy="6858000"/>
          </a:xfrm>
          <a:prstGeom prst="rect">
            <a:avLst/>
          </a:prstGeom>
          <a:no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0C53F9DA-0D03-8A0F-EA59-459B2A2488B6}"/>
              </a:ext>
            </a:extLst>
          </p:cNvPr>
          <p:cNvSpPr txBox="1">
            <a:spLocks noGrp="1"/>
          </p:cNvSpPr>
          <p:nvPr>
            <p:ph idx="1"/>
          </p:nvPr>
        </p:nvSpPr>
        <p:spPr>
          <a:xfrm>
            <a:off x="2589215" y="117985"/>
            <a:ext cx="8915400" cy="6626940"/>
          </a:xfrm>
        </p:spPr>
        <p:txBody>
          <a:bodyPr/>
          <a:lstStyle/>
          <a:p>
            <a:pPr marL="0" lvl="0" indent="0" defTabSz="914400" hangingPunct="0">
              <a:spcBef>
                <a:spcPts val="0"/>
              </a:spcBef>
              <a:buChar char="•"/>
            </a:pPr>
            <a:r>
              <a:rPr lang="en-US" b="1">
                <a:solidFill>
                  <a:srgbClr val="000000"/>
                </a:solidFill>
                <a:latin typeface="Arial" pitchFamily="34"/>
              </a:rPr>
              <a:t>Symptom Recognition and Reporting </a:t>
            </a:r>
            <a:br>
              <a:rPr lang="en-US" b="1">
                <a:solidFill>
                  <a:srgbClr val="000000"/>
                </a:solidFill>
                <a:latin typeface="Arial" pitchFamily="34"/>
              </a:rPr>
            </a:br>
            <a:endParaRPr lang="en-US" sz="1600">
              <a:solidFill>
                <a:srgbClr val="000000"/>
              </a:solidFill>
              <a:latin typeface="Arial" pitchFamily="34"/>
            </a:endParaRPr>
          </a:p>
          <a:p>
            <a:pPr marL="0" lvl="0" indent="0" defTabSz="914400" hangingPunct="0">
              <a:spcBef>
                <a:spcPts val="0"/>
              </a:spcBef>
              <a:buChar char="•"/>
            </a:pPr>
            <a:r>
              <a:rPr lang="en-US" sz="1600">
                <a:solidFill>
                  <a:srgbClr val="000000"/>
                </a:solidFill>
                <a:latin typeface="Arial" pitchFamily="34"/>
              </a:rPr>
              <a:t>Educate staff, students, and parents to recognize early symptoms such as fever,</a:t>
            </a:r>
            <a:br>
              <a:rPr lang="en-US" sz="1600">
                <a:solidFill>
                  <a:srgbClr val="000000"/>
                </a:solidFill>
                <a:latin typeface="Arial" pitchFamily="34"/>
              </a:rPr>
            </a:br>
            <a:r>
              <a:rPr lang="en-US" sz="1600">
                <a:solidFill>
                  <a:srgbClr val="000000"/>
                </a:solidFill>
                <a:latin typeface="Arial" pitchFamily="34"/>
              </a:rPr>
              <a:t> fatigue, and the itchy rash that develops into fluid-filled blisters (NHS England, 2024).</a:t>
            </a:r>
            <a:br>
              <a:rPr lang="en-US" sz="1600">
                <a:solidFill>
                  <a:srgbClr val="000000"/>
                </a:solidFill>
                <a:latin typeface="Arial" pitchFamily="34"/>
              </a:rPr>
            </a:br>
            <a:endParaRPr lang="en-US" sz="1600">
              <a:solidFill>
                <a:srgbClr val="000000"/>
              </a:solidFill>
              <a:latin typeface="Arial" pitchFamily="34"/>
            </a:endParaRPr>
          </a:p>
          <a:p>
            <a:pPr marL="0" lvl="0" indent="0" defTabSz="914400" hangingPunct="0">
              <a:spcBef>
                <a:spcPts val="0"/>
              </a:spcBef>
              <a:buChar char="•"/>
            </a:pPr>
            <a:r>
              <a:rPr lang="en-US" sz="1600">
                <a:solidFill>
                  <a:srgbClr val="000000"/>
                </a:solidFill>
                <a:latin typeface="Arial" pitchFamily="34"/>
              </a:rPr>
              <a:t>Children are contagious one to two days before the rash appears and remain infectious until lesions crust.</a:t>
            </a:r>
            <a:br>
              <a:rPr lang="en-US" sz="1600">
                <a:solidFill>
                  <a:srgbClr val="000000"/>
                </a:solidFill>
                <a:latin typeface="Arial" pitchFamily="34"/>
              </a:rPr>
            </a:br>
            <a:endParaRPr lang="en-US" sz="1600">
              <a:solidFill>
                <a:srgbClr val="000000"/>
              </a:solidFill>
              <a:latin typeface="Arial" pitchFamily="34"/>
            </a:endParaRPr>
          </a:p>
          <a:p>
            <a:pPr marL="0" lvl="0" indent="0" defTabSz="914400" hangingPunct="0">
              <a:spcBef>
                <a:spcPts val="0"/>
              </a:spcBef>
              <a:buChar char="•"/>
            </a:pPr>
            <a:r>
              <a:rPr lang="en-US" sz="1600">
                <a:solidFill>
                  <a:srgbClr val="000000"/>
                </a:solidFill>
                <a:latin typeface="Arial" pitchFamily="34"/>
              </a:rPr>
              <a:t>Suspected cases should be reported promptly to the school to support monitoring and public health response (UKHSA, 2023).</a:t>
            </a:r>
            <a:br>
              <a:rPr lang="en-US" sz="1600">
                <a:solidFill>
                  <a:srgbClr val="000000"/>
                </a:solidFill>
                <a:latin typeface="Arial" pitchFamily="34"/>
              </a:rPr>
            </a:br>
            <a:endParaRPr lang="en-US" sz="1600">
              <a:solidFill>
                <a:srgbClr val="000000"/>
              </a:solidFill>
              <a:latin typeface="Arial" pitchFamily="34"/>
            </a:endParaRPr>
          </a:p>
          <a:p>
            <a:pPr marL="0" lvl="0" indent="0" defTabSz="914400" hangingPunct="0">
              <a:spcBef>
                <a:spcPts val="0"/>
              </a:spcBef>
              <a:buChar char="•"/>
            </a:pPr>
            <a:r>
              <a:rPr lang="en-US" b="1">
                <a:solidFill>
                  <a:srgbClr val="000000"/>
                </a:solidFill>
                <a:latin typeface="Arial" pitchFamily="34"/>
              </a:rPr>
              <a:t>Exclusion and Isolation Policies</a:t>
            </a:r>
            <a:br>
              <a:rPr lang="en-US" b="1">
                <a:solidFill>
                  <a:srgbClr val="000000"/>
                </a:solidFill>
                <a:latin typeface="Arial" pitchFamily="34"/>
              </a:rPr>
            </a:br>
            <a:endParaRPr lang="en-US">
              <a:solidFill>
                <a:srgbClr val="000000"/>
              </a:solidFill>
              <a:latin typeface="Arial" pitchFamily="34"/>
            </a:endParaRPr>
          </a:p>
          <a:p>
            <a:pPr marL="0" lvl="0" indent="0" defTabSz="914400" hangingPunct="0">
              <a:spcBef>
                <a:spcPts val="0"/>
              </a:spcBef>
              <a:buChar char="•"/>
            </a:pPr>
            <a:r>
              <a:rPr lang="en-US" sz="1600">
                <a:solidFill>
                  <a:srgbClr val="000000"/>
                </a:solidFill>
                <a:latin typeface="Arial" pitchFamily="34"/>
              </a:rPr>
              <a:t>Children with chickenpox should stay off school until all lesions have crusted, usually five to seven days (NHS England, 2024; UKHSA, 2023).</a:t>
            </a:r>
            <a:br>
              <a:rPr lang="en-US" sz="1600">
                <a:solidFill>
                  <a:srgbClr val="000000"/>
                </a:solidFill>
                <a:latin typeface="Arial" pitchFamily="34"/>
              </a:rPr>
            </a:br>
            <a:endParaRPr lang="en-US" sz="1600">
              <a:solidFill>
                <a:srgbClr val="000000"/>
              </a:solidFill>
              <a:latin typeface="Arial" pitchFamily="34"/>
            </a:endParaRPr>
          </a:p>
          <a:p>
            <a:pPr marL="0" lvl="0" indent="0" defTabSz="914400" hangingPunct="0">
              <a:spcBef>
                <a:spcPts val="0"/>
              </a:spcBef>
              <a:buChar char="•"/>
            </a:pPr>
            <a:r>
              <a:rPr lang="en-US" sz="1600">
                <a:solidFill>
                  <a:srgbClr val="000000"/>
                </a:solidFill>
                <a:latin typeface="Arial" pitchFamily="34"/>
              </a:rPr>
              <a:t>Staff with symptoms should also avoid attending.</a:t>
            </a:r>
            <a:br>
              <a:rPr lang="en-US" sz="1600">
                <a:solidFill>
                  <a:srgbClr val="000000"/>
                </a:solidFill>
                <a:latin typeface="Arial" pitchFamily="34"/>
              </a:rPr>
            </a:br>
            <a:endParaRPr lang="en-US" sz="1600">
              <a:solidFill>
                <a:srgbClr val="000000"/>
              </a:solidFill>
              <a:latin typeface="Arial" pitchFamily="34"/>
            </a:endParaRPr>
          </a:p>
          <a:p>
            <a:pPr marL="0" lvl="0" indent="0" defTabSz="914400" hangingPunct="0">
              <a:spcBef>
                <a:spcPts val="0"/>
              </a:spcBef>
              <a:buChar char="•"/>
            </a:pPr>
            <a:r>
              <a:rPr lang="en-US" sz="1600">
                <a:solidFill>
                  <a:srgbClr val="000000"/>
                </a:solidFill>
                <a:latin typeface="Arial" pitchFamily="34"/>
              </a:rPr>
              <a:t>These measures help reduce transmission in school environments.</a:t>
            </a:r>
            <a:br>
              <a:rPr lang="en-US">
                <a:solidFill>
                  <a:srgbClr val="000000"/>
                </a:solidFill>
                <a:latin typeface="Arial" pitchFamily="34"/>
              </a:rPr>
            </a:br>
            <a:endParaRPr lang="en-US">
              <a:solidFill>
                <a:srgbClr val="000000"/>
              </a:solidFill>
              <a:latin typeface="Arial" pitchFamily="34"/>
            </a:endParaRPr>
          </a:p>
          <a:p>
            <a:pPr marL="0" lvl="0" indent="0" defTabSz="914400" hangingPunct="0">
              <a:spcBef>
                <a:spcPts val="0"/>
              </a:spcBef>
              <a:buChar char="•"/>
            </a:pPr>
            <a:r>
              <a:rPr lang="en-US" b="1">
                <a:solidFill>
                  <a:srgbClr val="000000"/>
                </a:solidFill>
                <a:latin typeface="Arial" pitchFamily="34"/>
              </a:rPr>
              <a:t>Hygiene and Infection Prevention</a:t>
            </a:r>
            <a:br>
              <a:rPr lang="en-US" b="1">
                <a:solidFill>
                  <a:srgbClr val="000000"/>
                </a:solidFill>
                <a:latin typeface="Arial" pitchFamily="34"/>
              </a:rPr>
            </a:br>
            <a:endParaRPr lang="en-US">
              <a:solidFill>
                <a:srgbClr val="000000"/>
              </a:solidFill>
              <a:latin typeface="Arial" pitchFamily="34"/>
            </a:endParaRPr>
          </a:p>
          <a:p>
            <a:pPr marL="0" lvl="0" indent="0" defTabSz="914400" hangingPunct="0">
              <a:spcBef>
                <a:spcPts val="0"/>
              </a:spcBef>
              <a:buChar char="•"/>
            </a:pPr>
            <a:r>
              <a:rPr lang="en-US" sz="1600">
                <a:solidFill>
                  <a:srgbClr val="000000"/>
                </a:solidFill>
                <a:latin typeface="Arial" pitchFamily="34"/>
              </a:rPr>
              <a:t>Promote infection control measures such as handwashing, covering coughs and sneezes, avoiding scratching lesions, and not sharing personal items.</a:t>
            </a:r>
            <a:br>
              <a:rPr lang="en-US" sz="1600">
                <a:solidFill>
                  <a:srgbClr val="000000"/>
                </a:solidFill>
                <a:latin typeface="Arial" pitchFamily="34"/>
              </a:rPr>
            </a:br>
            <a:endParaRPr lang="en-US" sz="1600">
              <a:solidFill>
                <a:srgbClr val="000000"/>
              </a:solidFill>
              <a:latin typeface="Arial" pitchFamily="34"/>
            </a:endParaRPr>
          </a:p>
          <a:p>
            <a:pPr marL="0" lvl="0" indent="0" defTabSz="914400" hangingPunct="0">
              <a:spcBef>
                <a:spcPts val="0"/>
              </a:spcBef>
              <a:buChar char="•"/>
            </a:pPr>
            <a:r>
              <a:rPr lang="en-US" sz="1600">
                <a:solidFill>
                  <a:srgbClr val="000000"/>
                </a:solidFill>
                <a:latin typeface="Arial" pitchFamily="34"/>
              </a:rPr>
              <a:t>Staff should clean high-touch surfaces and maintain good ventilation (UKHSA, 2023).</a:t>
            </a:r>
            <a:endParaRPr lang="en-GB">
              <a:solidFill>
                <a:srgbClr val="000000"/>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57011D6-61CF-BD94-F900-C617CDCAEC37}"/>
              </a:ext>
            </a:extLst>
          </p:cNvPr>
          <p:cNvSpPr txBox="1">
            <a:spLocks noGrp="1"/>
          </p:cNvSpPr>
          <p:nvPr>
            <p:ph idx="1"/>
          </p:nvPr>
        </p:nvSpPr>
        <p:spPr>
          <a:xfrm>
            <a:off x="2589215" y="127814"/>
            <a:ext cx="8915400" cy="6145161"/>
          </a:xfrm>
        </p:spPr>
        <p:txBody>
          <a:bodyPr/>
          <a:lstStyle/>
          <a:p>
            <a:pPr marL="0" lvl="0" indent="0" defTabSz="914400" hangingPunct="0">
              <a:spcBef>
                <a:spcPts val="0"/>
              </a:spcBef>
              <a:buNone/>
            </a:pPr>
            <a:endParaRPr lang="en-US">
              <a:solidFill>
                <a:srgbClr val="000000"/>
              </a:solidFill>
              <a:latin typeface="Arial" pitchFamily="34"/>
            </a:endParaRPr>
          </a:p>
          <a:p>
            <a:pPr marL="457200" lvl="1" indent="0" defTabSz="914400" hangingPunct="0">
              <a:spcBef>
                <a:spcPts val="0"/>
              </a:spcBef>
              <a:buChar char="•"/>
            </a:pPr>
            <a:r>
              <a:rPr lang="en-US" sz="1800" b="1">
                <a:solidFill>
                  <a:srgbClr val="000000"/>
                </a:solidFill>
                <a:latin typeface="Arial" pitchFamily="34"/>
              </a:rPr>
              <a:t>Vaccination Awareness</a:t>
            </a:r>
          </a:p>
          <a:p>
            <a:pPr marL="0" lvl="0" indent="0" defTabSz="914400" hangingPunct="0">
              <a:spcBef>
                <a:spcPts val="0"/>
              </a:spcBef>
              <a:buChar char="•"/>
            </a:pPr>
            <a:endParaRPr lang="en-US">
              <a:solidFill>
                <a:srgbClr val="000000"/>
              </a:solidFill>
              <a:latin typeface="Arial" pitchFamily="34"/>
            </a:endParaRPr>
          </a:p>
          <a:p>
            <a:pPr marL="457200" lvl="1" indent="0" defTabSz="914400" hangingPunct="0">
              <a:spcBef>
                <a:spcPts val="0"/>
              </a:spcBef>
              <a:buChar char="•"/>
            </a:pPr>
            <a:r>
              <a:rPr lang="en-US">
                <a:solidFill>
                  <a:srgbClr val="000000"/>
                </a:solidFill>
                <a:latin typeface="Arial" pitchFamily="34"/>
              </a:rPr>
              <a:t>Provide information about varicella vaccination and guidance in Chapter 34 of the Green Book (UKHSA, 2023).</a:t>
            </a:r>
          </a:p>
          <a:p>
            <a:pPr marL="457200" lvl="1" indent="0" defTabSz="914400" hangingPunct="0">
              <a:spcBef>
                <a:spcPts val="0"/>
              </a:spcBef>
              <a:buNone/>
            </a:pPr>
            <a:endParaRPr lang="en-US">
              <a:solidFill>
                <a:srgbClr val="000000"/>
              </a:solidFill>
              <a:latin typeface="Arial" pitchFamily="34"/>
            </a:endParaRPr>
          </a:p>
          <a:p>
            <a:pPr marL="457200" lvl="1" indent="0" defTabSz="914400" hangingPunct="0">
              <a:spcBef>
                <a:spcPts val="0"/>
              </a:spcBef>
              <a:buChar char="•"/>
            </a:pPr>
            <a:r>
              <a:rPr lang="en-US">
                <a:solidFill>
                  <a:srgbClr val="000000"/>
                </a:solidFill>
                <a:latin typeface="Arial" pitchFamily="34"/>
              </a:rPr>
              <a:t>Parents should check their child’s vaccination status and consult their GP if unsure.</a:t>
            </a:r>
          </a:p>
          <a:p>
            <a:pPr marL="457200" lvl="1" indent="0" defTabSz="914400" hangingPunct="0">
              <a:spcBef>
                <a:spcPts val="0"/>
              </a:spcBef>
              <a:buNone/>
            </a:pPr>
            <a:endParaRPr lang="en-US">
              <a:solidFill>
                <a:srgbClr val="000000"/>
              </a:solidFill>
              <a:latin typeface="Arial" pitchFamily="34"/>
            </a:endParaRPr>
          </a:p>
          <a:p>
            <a:pPr marL="457200" lvl="1" indent="0" defTabSz="914400" hangingPunct="0">
              <a:spcBef>
                <a:spcPts val="0"/>
              </a:spcBef>
              <a:buChar char="•"/>
            </a:pPr>
            <a:r>
              <a:rPr lang="en-US">
                <a:solidFill>
                  <a:srgbClr val="000000"/>
                </a:solidFill>
                <a:latin typeface="Arial" pitchFamily="34"/>
              </a:rPr>
              <a:t>Vaccination helps reduce transmission and protect vulnerable individuals (JCVI, 2023; WHO, 2023).</a:t>
            </a:r>
          </a:p>
          <a:p>
            <a:pPr marL="457200" lvl="1" indent="0" defTabSz="914400" hangingPunct="0">
              <a:spcBef>
                <a:spcPts val="0"/>
              </a:spcBef>
              <a:buChar char="•"/>
            </a:pPr>
            <a:endParaRPr lang="en-US" sz="1800">
              <a:solidFill>
                <a:srgbClr val="000000"/>
              </a:solidFill>
              <a:latin typeface="Arial" pitchFamily="34"/>
            </a:endParaRPr>
          </a:p>
          <a:p>
            <a:pPr marL="457200" lvl="1" indent="0" defTabSz="914400" hangingPunct="0">
              <a:spcBef>
                <a:spcPts val="0"/>
              </a:spcBef>
              <a:buChar char="•"/>
            </a:pPr>
            <a:r>
              <a:rPr lang="en-US" sz="1800" b="1">
                <a:solidFill>
                  <a:srgbClr val="000000"/>
                </a:solidFill>
                <a:latin typeface="Arial" pitchFamily="34"/>
              </a:rPr>
              <a:t>Protecting Vulnerable Individuals</a:t>
            </a:r>
          </a:p>
          <a:p>
            <a:pPr marL="0" lvl="0" indent="0" defTabSz="914400" hangingPunct="0">
              <a:spcBef>
                <a:spcPts val="0"/>
              </a:spcBef>
              <a:buNone/>
            </a:pPr>
            <a:endParaRPr lang="en-US">
              <a:solidFill>
                <a:srgbClr val="000000"/>
              </a:solidFill>
              <a:latin typeface="Arial" pitchFamily="34"/>
            </a:endParaRPr>
          </a:p>
          <a:p>
            <a:pPr marL="457200" lvl="1" indent="0" defTabSz="914400" hangingPunct="0">
              <a:spcBef>
                <a:spcPts val="0"/>
              </a:spcBef>
              <a:buChar char="•"/>
            </a:pPr>
            <a:r>
              <a:rPr lang="en-US">
                <a:solidFill>
                  <a:srgbClr val="000000"/>
                </a:solidFill>
                <a:latin typeface="Arial" pitchFamily="34"/>
              </a:rPr>
              <a:t>Higher-risk groups include pregnant staff, immunocompromised students, and children on steroid therapy.</a:t>
            </a:r>
          </a:p>
          <a:p>
            <a:pPr marL="457200" lvl="1" indent="0" defTabSz="914400" hangingPunct="0">
              <a:spcBef>
                <a:spcPts val="0"/>
              </a:spcBef>
              <a:buNone/>
            </a:pPr>
            <a:endParaRPr lang="en-US">
              <a:solidFill>
                <a:srgbClr val="000000"/>
              </a:solidFill>
              <a:latin typeface="Arial" pitchFamily="34"/>
            </a:endParaRPr>
          </a:p>
          <a:p>
            <a:pPr marL="457200" lvl="1" indent="0" defTabSz="914400" hangingPunct="0">
              <a:spcBef>
                <a:spcPts val="0"/>
              </a:spcBef>
              <a:buChar char="•"/>
            </a:pPr>
            <a:r>
              <a:rPr lang="en-US">
                <a:solidFill>
                  <a:srgbClr val="000000"/>
                </a:solidFill>
                <a:latin typeface="Arial" pitchFamily="34"/>
              </a:rPr>
              <a:t>These individuals should seek medical advice if exposed (UKHSA, 2023).</a:t>
            </a:r>
          </a:p>
          <a:p>
            <a:pPr marL="457200" lvl="1" indent="0" defTabSz="914400" hangingPunct="0">
              <a:spcBef>
                <a:spcPts val="0"/>
              </a:spcBef>
              <a:buChar char="•"/>
            </a:pPr>
            <a:endParaRPr lang="en-US" sz="1800">
              <a:solidFill>
                <a:srgbClr val="000000"/>
              </a:solidFill>
              <a:latin typeface="Arial" pitchFamily="34"/>
            </a:endParaRPr>
          </a:p>
          <a:p>
            <a:pPr marL="457200" lvl="1" indent="0" defTabSz="914400" hangingPunct="0">
              <a:spcBef>
                <a:spcPts val="0"/>
              </a:spcBef>
              <a:buChar char="•"/>
            </a:pPr>
            <a:r>
              <a:rPr lang="en-US" sz="1800" b="1">
                <a:solidFill>
                  <a:srgbClr val="000000"/>
                </a:solidFill>
                <a:latin typeface="Arial" pitchFamily="34"/>
              </a:rPr>
              <a:t>Implications for Health and Social Care</a:t>
            </a:r>
          </a:p>
          <a:p>
            <a:pPr marL="0" lvl="0" indent="0" defTabSz="914400" hangingPunct="0">
              <a:spcBef>
                <a:spcPts val="0"/>
              </a:spcBef>
              <a:buChar char="•"/>
            </a:pPr>
            <a:endParaRPr lang="en-US">
              <a:solidFill>
                <a:srgbClr val="000000"/>
              </a:solidFill>
              <a:latin typeface="Arial" pitchFamily="34"/>
            </a:endParaRPr>
          </a:p>
          <a:p>
            <a:pPr marL="457200" lvl="1" indent="0" defTabSz="914400" hangingPunct="0">
              <a:spcBef>
                <a:spcPts val="0"/>
              </a:spcBef>
              <a:buChar char="•"/>
            </a:pPr>
            <a:r>
              <a:rPr lang="en-US">
                <a:solidFill>
                  <a:srgbClr val="000000"/>
                </a:solidFill>
                <a:latin typeface="Arial" pitchFamily="34"/>
              </a:rPr>
              <a:t>Outbreaks may increase GP visits, hospital admissions, and staff or parental absences.</a:t>
            </a:r>
          </a:p>
          <a:p>
            <a:pPr marL="457200" lvl="1" indent="0" defTabSz="914400" hangingPunct="0">
              <a:spcBef>
                <a:spcPts val="0"/>
              </a:spcBef>
              <a:buChar char="•"/>
            </a:pPr>
            <a:r>
              <a:rPr lang="en-US">
                <a:solidFill>
                  <a:srgbClr val="000000"/>
                </a:solidFill>
                <a:latin typeface="Arial" pitchFamily="34"/>
              </a:rPr>
              <a:t>Effective health education helps reduce transmission and pressure on healthcare services (NHS England, 2024).</a:t>
            </a:r>
          </a:p>
          <a:p>
            <a:pPr lvl="0"/>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35B21-3166-07D4-6E4C-5B8CE00B5AEC}"/>
              </a:ext>
            </a:extLst>
          </p:cNvPr>
          <p:cNvSpPr txBox="1">
            <a:spLocks noGrp="1"/>
          </p:cNvSpPr>
          <p:nvPr>
            <p:ph type="title"/>
          </p:nvPr>
        </p:nvSpPr>
        <p:spPr>
          <a:xfrm>
            <a:off x="1640159" y="93159"/>
            <a:ext cx="8911687" cy="1280891"/>
          </a:xfrm>
        </p:spPr>
        <p:txBody>
          <a:bodyPr/>
          <a:lstStyle/>
          <a:p>
            <a:pPr lvl="0"/>
            <a:r>
              <a:rPr lang="en-US"/>
              <a:t>Conclusion</a:t>
            </a:r>
            <a:endParaRPr lang="en-GB"/>
          </a:p>
        </p:txBody>
      </p:sp>
      <p:sp>
        <p:nvSpPr>
          <p:cNvPr id="3" name="Content Placeholder 2">
            <a:extLst>
              <a:ext uri="{FF2B5EF4-FFF2-40B4-BE49-F238E27FC236}">
                <a16:creationId xmlns:a16="http://schemas.microsoft.com/office/drawing/2014/main" id="{CC50EBE6-ACBE-FD59-8E16-374CF796E3C5}"/>
              </a:ext>
            </a:extLst>
          </p:cNvPr>
          <p:cNvSpPr txBox="1">
            <a:spLocks noGrp="1"/>
          </p:cNvSpPr>
          <p:nvPr>
            <p:ph idx="1"/>
          </p:nvPr>
        </p:nvSpPr>
        <p:spPr>
          <a:xfrm>
            <a:off x="2127095" y="1520190"/>
            <a:ext cx="8915400" cy="5500042"/>
          </a:xfrm>
        </p:spPr>
        <p:txBody>
          <a:bodyPr/>
          <a:lstStyle/>
          <a:p>
            <a:pPr lvl="0"/>
            <a:r>
              <a:rPr lang="en-US"/>
              <a:t>In conclusion, chickenpox continues to be an important public health issue because of how easily it spreads and the potential for severe complications, especially in adults. Although many cases are mild, recent figures from England and Wales show that the virus still leads to avoidable deaths each year. This reinforces the need for strong prevention strategies such as vaccination, good hygiene, and keeping infected individuals at home until they are no longer contagious.</a:t>
            </a:r>
          </a:p>
          <a:p>
            <a:pPr marL="0" lvl="0" indent="0">
              <a:buNone/>
            </a:pPr>
            <a:endParaRPr lang="en-US"/>
          </a:p>
          <a:p>
            <a:pPr lvl="0"/>
            <a:r>
              <a:rPr lang="en-US"/>
              <a:t>Comprehensive surveillance systems—supported by GPs, hospitals, laboratories, and national health agencies—are essential for tracking infection patterns, identifying outbreaks, and protecting those most at risk. The planned rollout of the universal MMRV vaccine in 2026 marks a major advancement in reducing the impact of chickenpox and improving public health outcomes. </a:t>
            </a:r>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91BF2-02F6-070C-20E4-CDB5F90F0CA5}"/>
              </a:ext>
            </a:extLst>
          </p:cNvPr>
          <p:cNvSpPr>
            <a:spLocks noGrp="1"/>
          </p:cNvSpPr>
          <p:nvPr>
            <p:ph type="title"/>
          </p:nvPr>
        </p:nvSpPr>
        <p:spPr>
          <a:xfrm>
            <a:off x="1363895" y="-73984"/>
            <a:ext cx="8911687" cy="614760"/>
          </a:xfrm>
        </p:spPr>
        <p:txBody>
          <a:bodyPr>
            <a:normAutofit fontScale="90000"/>
          </a:bodyPr>
          <a:lstStyle/>
          <a:p>
            <a:r>
              <a:rPr lang="en-US" dirty="0"/>
              <a:t>References</a:t>
            </a:r>
            <a:endParaRPr lang="en-GB" dirty="0"/>
          </a:p>
        </p:txBody>
      </p:sp>
      <p:sp>
        <p:nvSpPr>
          <p:cNvPr id="3" name="Content Placeholder 2">
            <a:extLst>
              <a:ext uri="{FF2B5EF4-FFF2-40B4-BE49-F238E27FC236}">
                <a16:creationId xmlns:a16="http://schemas.microsoft.com/office/drawing/2014/main" id="{26ABA347-DE46-96F5-832F-72F784654624}"/>
              </a:ext>
            </a:extLst>
          </p:cNvPr>
          <p:cNvSpPr>
            <a:spLocks noGrp="1"/>
          </p:cNvSpPr>
          <p:nvPr>
            <p:ph idx="1"/>
          </p:nvPr>
        </p:nvSpPr>
        <p:spPr>
          <a:xfrm>
            <a:off x="1661652" y="540776"/>
            <a:ext cx="10393570" cy="6174656"/>
          </a:xfrm>
        </p:spPr>
        <p:txBody>
          <a:bodyPr>
            <a:normAutofit fontScale="92500" lnSpcReduction="20000"/>
          </a:bodyPr>
          <a:lstStyle/>
          <a:p>
            <a:pPr lvl="0"/>
            <a:r>
              <a:rPr lang="en-GB" sz="1200" dirty="0">
                <a:latin typeface="Arial" panose="020B0604020202020204" pitchFamily="34" charset="0"/>
                <a:cs typeface="Arial" panose="020B0604020202020204" pitchFamily="34" charset="0"/>
              </a:rPr>
              <a:t>Adobe Stock (2026) </a:t>
            </a:r>
            <a:r>
              <a:rPr lang="en-GB" sz="1200" i="1" dirty="0">
                <a:latin typeface="Arial" panose="020B0604020202020204" pitchFamily="34" charset="0"/>
                <a:cs typeface="Arial" panose="020B0604020202020204" pitchFamily="34" charset="0"/>
              </a:rPr>
              <a:t>Chicken pox rash on young boy body</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https://stock.adobe.com</a:t>
            </a:r>
            <a:r>
              <a:rPr lang="en-GB" sz="1200" dirty="0">
                <a:latin typeface="Arial" panose="020B0604020202020204" pitchFamily="34" charset="0"/>
                <a:cs typeface="Arial" panose="020B0604020202020204" pitchFamily="34" charset="0"/>
              </a:rPr>
              <a:t> (Accessed: 21 February 2026).</a:t>
            </a:r>
          </a:p>
          <a:p>
            <a:pPr lvl="0"/>
            <a:r>
              <a:rPr lang="en-GB" sz="1200" dirty="0" err="1">
                <a:latin typeface="Arial" panose="020B0604020202020204" pitchFamily="34" charset="0"/>
                <a:cs typeface="Arial" panose="020B0604020202020204" pitchFamily="34" charset="0"/>
              </a:rPr>
              <a:t>Centers</a:t>
            </a:r>
            <a:r>
              <a:rPr lang="en-GB" sz="1200" dirty="0">
                <a:latin typeface="Arial" panose="020B0604020202020204" pitchFamily="34" charset="0"/>
                <a:cs typeface="Arial" panose="020B0604020202020204" pitchFamily="34" charset="0"/>
              </a:rPr>
              <a:t> for Disease Control and Prevention (CDC) (2023) </a:t>
            </a:r>
            <a:r>
              <a:rPr lang="en-GB" sz="1200" i="1" dirty="0">
                <a:latin typeface="Arial" panose="020B0604020202020204" pitchFamily="34" charset="0"/>
                <a:cs typeface="Arial" panose="020B0604020202020204" pitchFamily="34" charset="0"/>
              </a:rPr>
              <a:t>Chickenpox (Varicella)</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https://www.cdc.gov/chickenpox/</a:t>
            </a:r>
            <a:r>
              <a:rPr lang="en-GB" sz="1200" dirty="0">
                <a:latin typeface="Arial" panose="020B0604020202020204" pitchFamily="34" charset="0"/>
                <a:cs typeface="Arial" panose="020B0604020202020204" pitchFamily="34" charset="0"/>
              </a:rPr>
              <a:t> (Accessed: 17 February 2026).</a:t>
            </a:r>
          </a:p>
          <a:p>
            <a:pPr lvl="0"/>
            <a:r>
              <a:rPr lang="en-GB" sz="1200" dirty="0">
                <a:latin typeface="Arial" panose="020B0604020202020204" pitchFamily="34" charset="0"/>
                <a:cs typeface="Arial" panose="020B0604020202020204" pitchFamily="34" charset="0"/>
              </a:rPr>
              <a:t>Controlling Spread (2025) </a:t>
            </a:r>
            <a:r>
              <a:rPr lang="en-GB" sz="1200" i="1" dirty="0">
                <a:latin typeface="Arial" panose="020B0604020202020204" pitchFamily="34" charset="0"/>
                <a:cs typeface="Arial" panose="020B0604020202020204" pitchFamily="34" charset="0"/>
              </a:rPr>
              <a:t>How infections spread in the workplace – sites, causes, prevention strategies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https://www.example.com</a:t>
            </a:r>
            <a:r>
              <a:rPr lang="en-GB" sz="1200" dirty="0">
                <a:latin typeface="Arial" panose="020B0604020202020204" pitchFamily="34" charset="0"/>
                <a:cs typeface="Arial" panose="020B0604020202020204" pitchFamily="34" charset="0"/>
              </a:rPr>
              <a:t> (Accessed: 10 March 2026).</a:t>
            </a:r>
          </a:p>
          <a:p>
            <a:pPr lvl="0"/>
            <a:r>
              <a:rPr lang="en-GB" sz="1200" dirty="0">
                <a:latin typeface="Arial" panose="020B0604020202020204" pitchFamily="34" charset="0"/>
                <a:cs typeface="Arial" panose="020B0604020202020204" pitchFamily="34" charset="0"/>
              </a:rPr>
              <a:t>Control Infection Spreading (2026) </a:t>
            </a:r>
            <a:r>
              <a:rPr lang="en-GB" sz="1200" i="1" dirty="0">
                <a:latin typeface="Arial" panose="020B0604020202020204" pitchFamily="34" charset="0"/>
                <a:cs typeface="Arial" panose="020B0604020202020204" pitchFamily="34" charset="0"/>
              </a:rPr>
              <a:t>7 strategies to prevent healthcare-associated infections – Global Alliance for Infections in Surgery</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5"/>
              </a:rPr>
              <a:t>https://www.infectionsinsurgery.org</a:t>
            </a:r>
            <a:r>
              <a:rPr lang="en-GB" sz="1200" dirty="0">
                <a:latin typeface="Arial" panose="020B0604020202020204" pitchFamily="34" charset="0"/>
                <a:cs typeface="Arial" panose="020B0604020202020204" pitchFamily="34" charset="0"/>
              </a:rPr>
              <a:t> (Accessed: 10 March 2026).</a:t>
            </a:r>
          </a:p>
          <a:p>
            <a:pPr lvl="0"/>
            <a:r>
              <a:rPr lang="en-GB" sz="1200" dirty="0">
                <a:latin typeface="Arial" panose="020B0604020202020204" pitchFamily="34" charset="0"/>
                <a:cs typeface="Arial" panose="020B0604020202020204" pitchFamily="34" charset="0"/>
              </a:rPr>
              <a:t>Department of Health and Social Care (2012) </a:t>
            </a:r>
            <a:r>
              <a:rPr lang="en-GB" sz="1200" i="1" dirty="0">
                <a:latin typeface="Arial" panose="020B0604020202020204" pitchFamily="34" charset="0"/>
                <a:cs typeface="Arial" panose="020B0604020202020204" pitchFamily="34" charset="0"/>
              </a:rPr>
              <a:t>Health and Social Care Act 2012</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https://www.legislation.gov.uk/ukpga/2012/7/contents</a:t>
            </a:r>
            <a:r>
              <a:rPr lang="en-GB" sz="1200" dirty="0">
                <a:latin typeface="Arial" panose="020B0604020202020204" pitchFamily="34" charset="0"/>
                <a:cs typeface="Arial" panose="020B0604020202020204" pitchFamily="34" charset="0"/>
              </a:rPr>
              <a:t> (Accessed: 17 February 2026).</a:t>
            </a:r>
          </a:p>
          <a:p>
            <a:pPr lvl="0"/>
            <a:r>
              <a:rPr lang="en-GB" sz="1200" dirty="0">
                <a:latin typeface="Arial" panose="020B0604020202020204" pitchFamily="34" charset="0"/>
                <a:cs typeface="Arial" panose="020B0604020202020204" pitchFamily="34" charset="0"/>
              </a:rPr>
              <a:t>Department of Health and Social Care (2023) </a:t>
            </a:r>
            <a:r>
              <a:rPr lang="en-GB" sz="1200" i="1" dirty="0">
                <a:latin typeface="Arial" panose="020B0604020202020204" pitchFamily="34" charset="0"/>
                <a:cs typeface="Arial" panose="020B0604020202020204" pitchFamily="34" charset="0"/>
              </a:rPr>
              <a:t>Immunisation against infectious disease (The Green Book), Chapter 34: Varicella</a:t>
            </a:r>
            <a:r>
              <a:rPr lang="en-GB" sz="1200" dirty="0">
                <a:latin typeface="Arial" panose="020B0604020202020204" pitchFamily="34" charset="0"/>
                <a:cs typeface="Arial" panose="020B0604020202020204" pitchFamily="34" charset="0"/>
              </a:rPr>
              <a:t>. Available at:</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hlinkClick r:id="rId7"/>
              </a:rPr>
              <a:t>https://www.gov.uk/government/publications/varicella-the-green-book-chapter-34</a:t>
            </a:r>
            <a:r>
              <a:rPr lang="en-GB" sz="1200" dirty="0">
                <a:latin typeface="Arial" panose="020B0604020202020204" pitchFamily="34" charset="0"/>
                <a:cs typeface="Arial" panose="020B0604020202020204" pitchFamily="34" charset="0"/>
              </a:rPr>
              <a:t> (Accessed: 17 February 2026).</a:t>
            </a:r>
          </a:p>
          <a:p>
            <a:pPr lvl="0"/>
            <a:r>
              <a:rPr lang="en-GB" sz="1200" dirty="0">
                <a:latin typeface="Arial" panose="020B0604020202020204" pitchFamily="34" charset="0"/>
                <a:cs typeface="Arial" panose="020B0604020202020204" pitchFamily="34" charset="0"/>
              </a:rPr>
              <a:t>Joint Committee on Vaccination and Immunisation (2023) </a:t>
            </a:r>
            <a:r>
              <a:rPr lang="en-GB" sz="1200" i="1" dirty="0">
                <a:latin typeface="Arial" panose="020B0604020202020204" pitchFamily="34" charset="0"/>
                <a:cs typeface="Arial" panose="020B0604020202020204" pitchFamily="34" charset="0"/>
              </a:rPr>
              <a:t>Advice on the introduction of varicella vaccination programme</a:t>
            </a:r>
            <a:r>
              <a:rPr lang="en-GB" sz="1200" dirty="0">
                <a:latin typeface="Arial" panose="020B0604020202020204" pitchFamily="34" charset="0"/>
                <a:cs typeface="Arial" panose="020B0604020202020204" pitchFamily="34" charset="0"/>
              </a:rPr>
              <a:t>. Available at:</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hlinkClick r:id="rId8"/>
              </a:rPr>
              <a:t>https://www.gov.uk/government/groups/joint-committee-on-vaccination-and-immunisation</a:t>
            </a:r>
            <a:r>
              <a:rPr lang="en-GB" sz="1200" dirty="0">
                <a:latin typeface="Arial" panose="020B0604020202020204" pitchFamily="34" charset="0"/>
                <a:cs typeface="Arial" panose="020B0604020202020204" pitchFamily="34" charset="0"/>
              </a:rPr>
              <a:t> (Accessed: 3 March 2026).</a:t>
            </a:r>
          </a:p>
          <a:p>
            <a:pPr lvl="0"/>
            <a:r>
              <a:rPr lang="en-GB" sz="1200" dirty="0">
                <a:latin typeface="Arial" panose="020B0604020202020204" pitchFamily="34" charset="0"/>
                <a:cs typeface="Arial" panose="020B0604020202020204" pitchFamily="34" charset="0"/>
              </a:rPr>
              <a:t>Joint Committee on Vaccination and Immunisation (2023) </a:t>
            </a:r>
            <a:r>
              <a:rPr lang="en-GB" sz="1200" i="1" dirty="0">
                <a:latin typeface="Arial" panose="020B0604020202020204" pitchFamily="34" charset="0"/>
                <a:cs typeface="Arial" panose="020B0604020202020204" pitchFamily="34" charset="0"/>
              </a:rPr>
              <a:t>JCVI statement on varicella (chickenpox) vaccination</a:t>
            </a:r>
            <a:r>
              <a:rPr lang="en-GB" sz="1200" dirty="0">
                <a:latin typeface="Arial" panose="020B0604020202020204" pitchFamily="34" charset="0"/>
                <a:cs typeface="Arial" panose="020B0604020202020204" pitchFamily="34" charset="0"/>
              </a:rPr>
              <a:t>. Available at:</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hlinkClick r:id="rId9"/>
              </a:rPr>
              <a:t>https://www.gov.uk/government/publications/varicella-chickenpox-vaccination-advice</a:t>
            </a:r>
            <a:r>
              <a:rPr lang="en-GB" sz="1200" dirty="0">
                <a:latin typeface="Arial" panose="020B0604020202020204" pitchFamily="34" charset="0"/>
                <a:cs typeface="Arial" panose="020B0604020202020204" pitchFamily="34" charset="0"/>
              </a:rPr>
              <a:t> (Accessed: 17 February 2026).</a:t>
            </a:r>
          </a:p>
          <a:p>
            <a:pPr lvl="0"/>
            <a:r>
              <a:rPr lang="en-GB" sz="1400" dirty="0">
                <a:latin typeface="Arial" panose="020B0604020202020204" pitchFamily="34" charset="0"/>
                <a:cs typeface="Arial" panose="020B0604020202020204" pitchFamily="34" charset="0"/>
              </a:rPr>
              <a:t>UK Health Security Agency (2023) </a:t>
            </a:r>
            <a:r>
              <a:rPr lang="en-GB" sz="1400" i="1" dirty="0">
                <a:latin typeface="Arial" panose="020B0604020202020204" pitchFamily="34" charset="0"/>
                <a:cs typeface="Arial" panose="020B0604020202020204" pitchFamily="34" charset="0"/>
              </a:rPr>
              <a:t>Immunisation against infectious disease: Chapter 34 – Varicella (The Green Book)</a:t>
            </a:r>
            <a:r>
              <a:rPr lang="en-GB" sz="1400" dirty="0">
                <a:latin typeface="Arial" panose="020B0604020202020204" pitchFamily="34" charset="0"/>
                <a:cs typeface="Arial" panose="020B0604020202020204" pitchFamily="34" charset="0"/>
              </a:rPr>
              <a:t>. Available at: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7"/>
              </a:rPr>
              <a:t>https://www.gov.uk/government/publications/varicella-the-green-book-chapter-34</a:t>
            </a:r>
            <a:r>
              <a:rPr lang="en-GB" sz="1400" dirty="0">
                <a:latin typeface="Arial" panose="020B0604020202020204" pitchFamily="34" charset="0"/>
                <a:cs typeface="Arial" panose="020B0604020202020204" pitchFamily="34" charset="0"/>
              </a:rPr>
              <a:t> (Accessed: 3 March 2026).</a:t>
            </a:r>
          </a:p>
          <a:p>
            <a:pPr lvl="0"/>
            <a:r>
              <a:rPr lang="en-GB" sz="1400" dirty="0">
                <a:latin typeface="Arial" panose="020B0604020202020204" pitchFamily="34" charset="0"/>
                <a:cs typeface="Arial" panose="020B0604020202020204" pitchFamily="34" charset="0"/>
              </a:rPr>
              <a:t>UK Health Security Agency (2024) </a:t>
            </a:r>
            <a:r>
              <a:rPr lang="en-GB" sz="1400" i="1" dirty="0">
                <a:latin typeface="Arial" panose="020B0604020202020204" pitchFamily="34" charset="0"/>
                <a:cs typeface="Arial" panose="020B0604020202020204" pitchFamily="34" charset="0"/>
              </a:rPr>
              <a:t>Chickenpox: public health management and guidance</a:t>
            </a:r>
            <a:r>
              <a:rPr lang="en-GB" sz="1400" dirty="0">
                <a:latin typeface="Arial" panose="020B0604020202020204" pitchFamily="34" charset="0"/>
                <a:cs typeface="Arial" panose="020B0604020202020204" pitchFamily="34" charset="0"/>
              </a:rPr>
              <a:t>. Available at: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10"/>
              </a:rPr>
              <a:t>https://www.gov.uk/government/collections/chickenpox-public-health-management-and-guidance</a:t>
            </a:r>
            <a:r>
              <a:rPr lang="en-GB" sz="1400" dirty="0">
                <a:latin typeface="Arial" panose="020B0604020202020204" pitchFamily="34" charset="0"/>
                <a:cs typeface="Arial" panose="020B0604020202020204" pitchFamily="34" charset="0"/>
              </a:rPr>
              <a:t> (Accessed: 19 February 2026).</a:t>
            </a:r>
          </a:p>
          <a:p>
            <a:pPr lvl="0"/>
            <a:r>
              <a:rPr lang="en-GB" sz="1400" dirty="0">
                <a:latin typeface="Arial" panose="020B0604020202020204" pitchFamily="34" charset="0"/>
                <a:cs typeface="Arial" panose="020B0604020202020204" pitchFamily="34" charset="0"/>
              </a:rPr>
              <a:t>UK Health Security Agency (2024) </a:t>
            </a:r>
            <a:r>
              <a:rPr lang="en-GB" sz="1400" i="1" dirty="0">
                <a:latin typeface="Arial" panose="020B0604020202020204" pitchFamily="34" charset="0"/>
                <a:cs typeface="Arial" panose="020B0604020202020204" pitchFamily="34" charset="0"/>
              </a:rPr>
              <a:t>Notifiable diseases and how to report them</a:t>
            </a:r>
            <a:r>
              <a:rPr lang="en-GB" sz="1400" dirty="0">
                <a:latin typeface="Arial" panose="020B0604020202020204" pitchFamily="34" charset="0"/>
                <a:cs typeface="Arial" panose="020B0604020202020204" pitchFamily="34" charset="0"/>
              </a:rPr>
              <a:t>. Available at: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https://www.gov.uk/guidance/notifiable-diseases-and-how-to-report-them </a:t>
            </a:r>
            <a:r>
              <a:rPr lang="en-GB" sz="1400" dirty="0">
                <a:latin typeface="Arial" panose="020B0604020202020204" pitchFamily="34" charset="0"/>
                <a:cs typeface="Arial" panose="020B0604020202020204" pitchFamily="34" charset="0"/>
                <a:hlinkClick r:id="rId11"/>
              </a:rPr>
              <a:t>(gov.uk in Bing)</a:t>
            </a:r>
            <a:r>
              <a:rPr lang="en-GB" sz="1400" dirty="0">
                <a:latin typeface="Arial" panose="020B0604020202020204" pitchFamily="34" charset="0"/>
                <a:cs typeface="Arial" panose="020B0604020202020204" pitchFamily="34" charset="0"/>
              </a:rPr>
              <a:t> (Accessed: 21 February 2026).</a:t>
            </a:r>
          </a:p>
          <a:p>
            <a:pPr lvl="0"/>
            <a:r>
              <a:rPr lang="en-GB" sz="1400" dirty="0">
                <a:latin typeface="Arial" panose="020B0604020202020204" pitchFamily="34" charset="0"/>
                <a:cs typeface="Arial" panose="020B0604020202020204" pitchFamily="34" charset="0"/>
              </a:rPr>
              <a:t>World Health Organization (2023) </a:t>
            </a:r>
            <a:r>
              <a:rPr lang="en-GB" sz="1400" i="1" dirty="0">
                <a:latin typeface="Arial" panose="020B0604020202020204" pitchFamily="34" charset="0"/>
                <a:cs typeface="Arial" panose="020B0604020202020204" pitchFamily="34" charset="0"/>
              </a:rPr>
              <a:t>Public health surveillance: Chickenpox</a:t>
            </a:r>
            <a:r>
              <a:rPr lang="en-GB" sz="1400" dirty="0">
                <a:latin typeface="Arial" panose="020B0604020202020204" pitchFamily="34" charset="0"/>
                <a:cs typeface="Arial" panose="020B0604020202020204" pitchFamily="34" charset="0"/>
              </a:rPr>
              <a:t>. Available at: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12"/>
              </a:rPr>
              <a:t>https://www.who.int/news-room/questions-and-answers/item/chickenpox</a:t>
            </a:r>
            <a:r>
              <a:rPr lang="en-GB" sz="1400" dirty="0">
                <a:latin typeface="Arial" panose="020B0604020202020204" pitchFamily="34" charset="0"/>
                <a:cs typeface="Arial" panose="020B0604020202020204" pitchFamily="34" charset="0"/>
              </a:rPr>
              <a:t> (Accessed: 2026).</a:t>
            </a:r>
          </a:p>
          <a:p>
            <a:pPr lvl="0"/>
            <a:r>
              <a:rPr lang="en-GB" sz="1400" dirty="0">
                <a:latin typeface="Arial" panose="020B0604020202020204" pitchFamily="34" charset="0"/>
                <a:cs typeface="Arial" panose="020B0604020202020204" pitchFamily="34" charset="0"/>
              </a:rPr>
              <a:t>World Health Organization (2023) </a:t>
            </a:r>
            <a:r>
              <a:rPr lang="en-GB" sz="1400" i="1" dirty="0">
                <a:latin typeface="Arial" panose="020B0604020202020204" pitchFamily="34" charset="0"/>
                <a:cs typeface="Arial" panose="020B0604020202020204" pitchFamily="34" charset="0"/>
              </a:rPr>
              <a:t>Varicella and herpes zoster vaccines: WHO position paper</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Weekly Epidemiological Record</a:t>
            </a:r>
            <a:r>
              <a:rPr lang="en-GB" sz="1400" dirty="0">
                <a:latin typeface="Arial" panose="020B0604020202020204" pitchFamily="34" charset="0"/>
                <a:cs typeface="Arial" panose="020B0604020202020204" pitchFamily="34" charset="0"/>
              </a:rPr>
              <a:t>, 98(49). Available at: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hlinkClick r:id="rId13"/>
              </a:rPr>
              <a:t>https://www.who.int/publications/i/item/who-wer-8925-265-288</a:t>
            </a:r>
            <a:r>
              <a:rPr lang="en-GB" sz="1400" dirty="0">
                <a:latin typeface="Arial" panose="020B0604020202020204" pitchFamily="34" charset="0"/>
                <a:cs typeface="Arial" panose="020B0604020202020204" pitchFamily="34" charset="0"/>
              </a:rPr>
              <a:t> (Accessed: 3 March 2026).</a:t>
            </a:r>
          </a:p>
          <a:p>
            <a:pPr lvl="0"/>
            <a:r>
              <a:rPr lang="en-GB" sz="1300" dirty="0">
                <a:latin typeface="Arial" panose="020B0604020202020204" pitchFamily="34" charset="0"/>
                <a:cs typeface="Arial" panose="020B0604020202020204" pitchFamily="34" charset="0"/>
              </a:rPr>
              <a:t>NHS England (2024) </a:t>
            </a:r>
            <a:r>
              <a:rPr lang="en-GB" sz="1300" i="1" dirty="0">
                <a:latin typeface="Arial" panose="020B0604020202020204" pitchFamily="34" charset="0"/>
                <a:cs typeface="Arial" panose="020B0604020202020204" pitchFamily="34" charset="0"/>
              </a:rPr>
              <a:t>Chickenpox</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14"/>
              </a:rPr>
              <a:t>https://www.nhs.uk/conditions/chickenpox/</a:t>
            </a:r>
            <a:r>
              <a:rPr lang="en-GB" sz="1300" dirty="0">
                <a:latin typeface="Arial" panose="020B0604020202020204" pitchFamily="34" charset="0"/>
                <a:cs typeface="Arial" panose="020B0604020202020204" pitchFamily="34" charset="0"/>
              </a:rPr>
              <a:t> (Accessed: 3 March 2026).</a:t>
            </a:r>
          </a:p>
          <a:p>
            <a:pPr lvl="0"/>
            <a:r>
              <a:rPr lang="en-GB" sz="1300" dirty="0">
                <a:latin typeface="Arial" panose="020B0604020202020204" pitchFamily="34" charset="0"/>
                <a:cs typeface="Arial" panose="020B0604020202020204" pitchFamily="34" charset="0"/>
              </a:rPr>
              <a:t>Public Health (Control of Disease) Act 1984 (1984) </a:t>
            </a:r>
            <a:r>
              <a:rPr lang="en-GB" sz="1300" i="1" dirty="0">
                <a:latin typeface="Arial" panose="020B0604020202020204" pitchFamily="34" charset="0"/>
                <a:cs typeface="Arial" panose="020B0604020202020204" pitchFamily="34" charset="0"/>
              </a:rPr>
              <a:t>Public Health (Control of Disease) Act 1984</a:t>
            </a:r>
            <a:r>
              <a:rPr lang="en-GB" sz="1300" dirty="0">
                <a:latin typeface="Arial" panose="020B0604020202020204" pitchFamily="34" charset="0"/>
                <a:cs typeface="Arial" panose="020B0604020202020204" pitchFamily="34" charset="0"/>
              </a:rPr>
              <a:t>. Available at:</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hlinkClick r:id="rId15"/>
              </a:rPr>
              <a:t>https://www.legislation.gov.uk/ukpga/1984/22</a:t>
            </a:r>
            <a:r>
              <a:rPr lang="en-GB" sz="1300" dirty="0">
                <a:latin typeface="Arial" panose="020B0604020202020204" pitchFamily="34" charset="0"/>
                <a:cs typeface="Arial" panose="020B0604020202020204" pitchFamily="34" charset="0"/>
              </a:rPr>
              <a:t> (Accessed: 17 February 2026).</a:t>
            </a:r>
          </a:p>
          <a:p>
            <a:endParaRPr lang="en-GB" sz="13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05493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E76C58-5B9E-F853-1877-1D0573078F64}"/>
              </a:ext>
            </a:extLst>
          </p:cNvPr>
          <p:cNvSpPr>
            <a:spLocks noGrp="1"/>
          </p:cNvSpPr>
          <p:nvPr>
            <p:ph idx="1"/>
          </p:nvPr>
        </p:nvSpPr>
        <p:spPr>
          <a:xfrm>
            <a:off x="2589215" y="186813"/>
            <a:ext cx="8915400" cy="6361471"/>
          </a:xfrm>
        </p:spPr>
        <p:txBody>
          <a:bodyPr>
            <a:normAutofit/>
          </a:bodyPr>
          <a:lstStyle/>
          <a:p>
            <a:pPr lvl="0"/>
            <a:r>
              <a:rPr lang="en-GB" sz="1100" dirty="0">
                <a:latin typeface="Arial" panose="020B0604020202020204" pitchFamily="34" charset="0"/>
                <a:cs typeface="Arial" panose="020B0604020202020204" pitchFamily="34" charset="0"/>
              </a:rPr>
              <a:t>Strategy for Maintain (2025) </a:t>
            </a:r>
            <a:r>
              <a:rPr lang="en-GB" sz="1100" i="1" dirty="0">
                <a:latin typeface="Arial" panose="020B0604020202020204" pitchFamily="34" charset="0"/>
                <a:cs typeface="Arial" panose="020B0604020202020204" pitchFamily="34" charset="0"/>
              </a:rPr>
              <a:t>Scottish allied health professions public health strategic framework implementation plan: 2022 to 2027</a:t>
            </a:r>
            <a:r>
              <a:rPr lang="en-GB" sz="1100" dirty="0">
                <a:latin typeface="Arial" panose="020B0604020202020204" pitchFamily="34" charset="0"/>
                <a:cs typeface="Arial" panose="020B0604020202020204" pitchFamily="34" charset="0"/>
              </a:rPr>
              <a:t>. Available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hlinkClick r:id="rId2"/>
              </a:rPr>
              <a:t>https://www.gov.scot</a:t>
            </a:r>
            <a:r>
              <a:rPr lang="en-GB" sz="1100" dirty="0">
                <a:latin typeface="Arial" panose="020B0604020202020204" pitchFamily="34" charset="0"/>
                <a:cs typeface="Arial" panose="020B0604020202020204" pitchFamily="34" charset="0"/>
              </a:rPr>
              <a:t> (Accessed: 09 March 2026).</a:t>
            </a:r>
          </a:p>
          <a:p>
            <a:r>
              <a:rPr lang="en-GB" sz="1100" dirty="0">
                <a:latin typeface="Arial" panose="020B0604020202020204" pitchFamily="34" charset="0"/>
                <a:cs typeface="Arial" panose="020B0604020202020204" pitchFamily="34" charset="0"/>
              </a:rPr>
              <a:t>UK Health Security Agency (2023) </a:t>
            </a:r>
            <a:r>
              <a:rPr lang="en-GB" sz="1100" i="1" dirty="0">
                <a:latin typeface="Arial" panose="020B0604020202020204" pitchFamily="34" charset="0"/>
                <a:cs typeface="Arial" panose="020B0604020202020204" pitchFamily="34" charset="0"/>
              </a:rPr>
              <a:t>Health protection in children and young people settings, including education</a:t>
            </a:r>
            <a:r>
              <a:rPr lang="en-GB" sz="1100" dirty="0">
                <a:latin typeface="Arial" panose="020B0604020202020204" pitchFamily="34" charset="0"/>
                <a:cs typeface="Arial" panose="020B0604020202020204" pitchFamily="34" charset="0"/>
              </a:rPr>
              <a:t>. Available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hlinkClick r:id="rId3"/>
              </a:rPr>
              <a:t>https://www.gov.uk/government/publications/health-protection-in-schools-and-other-childcare-facilities</a:t>
            </a:r>
            <a:r>
              <a:rPr lang="en-GB" sz="1100" dirty="0">
                <a:latin typeface="Arial" panose="020B0604020202020204" pitchFamily="34" charset="0"/>
                <a:cs typeface="Arial" panose="020B0604020202020204" pitchFamily="34" charset="0"/>
              </a:rPr>
              <a:t> (Accessed: 3 March 2026</a:t>
            </a:r>
          </a:p>
        </p:txBody>
      </p:sp>
    </p:spTree>
    <p:extLst>
      <p:ext uri="{BB962C8B-B14F-4D97-AF65-F5344CB8AC3E}">
        <p14:creationId xmlns:p14="http://schemas.microsoft.com/office/powerpoint/2010/main" val="1333813990"/>
      </p:ext>
    </p:extLst>
  </p:cSld>
  <p:clrMapOvr>
    <a:masterClrMapping/>
  </p:clrMapOvr>
</p:sld>
</file>

<file path=ppt/theme/theme1.xml><?xml version="1.0" encoding="utf-8"?>
<a:theme xmlns:a="http://schemas.openxmlformats.org/drawingml/2006/main" name="Wisp">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0</TotalTime>
  <Words>2835</Words>
  <Application>Microsoft Office PowerPoint</Application>
  <PresentationFormat>Widescreen</PresentationFormat>
  <Paragraphs>173</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Aptos</vt:lpstr>
      <vt:lpstr>Arial</vt:lpstr>
      <vt:lpstr>Century Gothic</vt:lpstr>
      <vt:lpstr>Segoe UI</vt:lpstr>
      <vt:lpstr>Times New Roman</vt:lpstr>
      <vt:lpstr>Wingdings 3</vt:lpstr>
      <vt:lpstr>Wisp</vt:lpstr>
      <vt:lpstr>Introduction to Public Health LCHS4008_LON Assessment 1: Group Presentation: Group 1  </vt:lpstr>
      <vt:lpstr>Chickenpox Introduction  </vt:lpstr>
      <vt:lpstr>Fig. 2</vt:lpstr>
      <vt:lpstr>PowerPoint Presentation</vt:lpstr>
      <vt:lpstr>PowerPoint Presentation</vt:lpstr>
      <vt:lpstr>MONITORING CHICKENPOX USING  HEALTHCARE REPORTING SYSTEMS                                                               Fig. 3 </vt:lpstr>
      <vt:lpstr>                                                  Fig. 4   Monitoring Chickenpox Using School and Nursery Reporting Systems</vt:lpstr>
      <vt:lpstr>Monitoring Chickenpox Using Public Health Surveillance Systems</vt:lpstr>
      <vt:lpstr>Approaches and Strategies for controlling an infectious disease outbreak</vt:lpstr>
      <vt:lpstr>PowerPoint Presentation</vt:lpstr>
      <vt:lpstr>PowerPoint Presentation</vt:lpstr>
      <vt:lpstr>    What policy and strategies are available to the UK           government to maintain public health?                             Fig. 8</vt:lpstr>
      <vt:lpstr>Fig. 9</vt:lpstr>
      <vt:lpstr>PowerPoint Presentation</vt:lpstr>
      <vt:lpstr>PowerPoint Presentation</vt:lpstr>
      <vt:lpstr>PowerPoint Presentation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Gratiela Anghel</dc:creator>
  <cp:lastModifiedBy>Gratiela Anghel</cp:lastModifiedBy>
  <cp:revision>23</cp:revision>
  <dcterms:created xsi:type="dcterms:W3CDTF">2026-02-17T14:50:05Z</dcterms:created>
  <dcterms:modified xsi:type="dcterms:W3CDTF">2026-03-14T16:52:50Z</dcterms:modified>
</cp:coreProperties>
</file>