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9" r:id="rId4"/>
    <p:sldId id="257" r:id="rId5"/>
    <p:sldId id="258" r:id="rId6"/>
    <p:sldId id="260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ABA0B-0B56-467B-AFAA-1D5DE470D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C549DF-56EB-46B1-AACC-A1A7E1B36D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4A654-A8C1-4776-B799-B832E4692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123CE-C972-4497-B4BF-BA70D3DFD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E9652-E1BE-4597-AAC3-3AA5F0F89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427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2E10A-00D3-408D-9C95-D3D0FA9EF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3FA45-4622-4CAC-AB03-5E6C1A8E5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B2F86-5085-452C-979D-6A5EE759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2E774-589A-4E4E-BB5A-0766867FD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86DA4-895B-4589-B9F7-9970457D1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038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5B5F-5383-41BE-8F76-848C81898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A8D1B0-CF8A-43F9-BFCD-12AD2B573C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862DE-032A-4DBE-92DF-77697F0C1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75C9E-C4C0-43BD-AE66-C075A52AD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27559-C0C8-4527-ACEA-ABEA95626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579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366BD-E297-4912-87E2-D176F2255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CF5FD-8627-4966-8102-14E667BC7A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2F8408-D9D4-4EF2-A0D5-6D02525A1A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29E09F-AD39-4FA2-BC88-5B83C0119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7B396-7A52-4A7B-926E-7F6F125D6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4A06D-2084-428E-9804-47B9522E7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148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2CD28-DCB2-49ED-9F2C-630BF5B72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FD55C-D573-4B19-9792-FA72916F5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AF20A-F440-4259-BC8E-39DD917B2E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D977D8-075B-4CAE-A5B8-97D1080E89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1CC6AE-4AEC-4A30-93A9-C086B9D22D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62EA3E-F83D-434B-8E42-9D7515011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B3648D-3A36-40C8-AC2C-F38ABC396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DFDA1F-0894-4CCD-8494-66FA5EF85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599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86290-D2CA-46F5-8AB9-E15B19493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138D6C-6BE7-49FE-953F-7F6C19F41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747727-64E4-4E72-9FBD-2961709F5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546E04-E7C5-4269-9B5B-30EA59DA2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841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848E2E-6CD3-4C4E-91EE-4FCDF6326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4A4AC-1592-4D7A-87C0-D0F8379C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41BF7-7338-4511-91EE-50D95F9BC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667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818AD-9488-4851-AF7C-949EDB3AA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49765-C7EB-44A8-8722-71C8F323D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29A2C5-6CE7-4619-80E9-074D4E464F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84D96-CA50-4EAC-9F4C-9A324CC1D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5C96A-110A-43E8-BD4D-8B6F867C8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4D23E-5ABD-464B-848F-9E5EC67FC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463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C729E-4751-4BD2-8373-FA0D13565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D4E8FA-0376-4957-86D5-C0D73CAE90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65E01F-1171-4E85-91BC-A2A88DA7AE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F99D12-8398-4D6B-A359-86E962AE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0EBAF-C16B-4022-B430-01FE20D2D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49B7C-E822-417F-B46C-4AFF8DBEB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727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EC8B2-CCF1-447E-820D-1034F1068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306F64-4DB5-4D6F-A2C2-A706A32259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6592F-DEFF-4D4A-B00D-7B651CACB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676F8-98ED-4FA7-BF2F-0FA5D94EC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6DBA8-D5A6-4A7E-8375-115EE16E6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805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DCE03A-FC9F-4217-BB63-2C3DFE897E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FB057B-0E16-4E0D-B3B7-8B54ABAD1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57108-F0EA-4829-BF03-893E77DBE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1DB55A-4B40-4545-A110-88B7D4494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8550F-6A44-4928-AF36-50FC8AACA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52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11B0BD-7705-44B2-B986-3FDF20EA8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BAAC5-DF2C-4CCC-89CC-DF8C9A9A08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26DCE-EC72-4717-A431-53B762C042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D2F44-DEFC-4A9D-8364-90CA2261BE41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12C07-3E62-4CC8-8C1E-0027D4CCCA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5A942-D7E2-42EA-B16B-30CBEEA265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45528-F2B4-4357-8AAA-A0EDB3DBA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7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G_xFo6Hifz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NvXmB9YDvc&amp;feature=youtu.b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EF4E260-B79D-41D8-90EB-C84807CD77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135" y="476778"/>
            <a:ext cx="7212450" cy="59206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86AD50-C6DC-4D98-A467-9AC1F3C2D8D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30880" y="4424906"/>
            <a:ext cx="365760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241208F6-8B1C-4098-9388-150BC8E447B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452" y="476778"/>
            <a:ext cx="3864383" cy="592065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AA191-E449-469C-BED9-919C9A9F7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8215" y="1269255"/>
            <a:ext cx="5956353" cy="3038947"/>
          </a:xfrm>
        </p:spPr>
        <p:txBody>
          <a:bodyPr>
            <a:normAutofit/>
          </a:bodyPr>
          <a:lstStyle/>
          <a:p>
            <a:pPr algn="r"/>
            <a:r>
              <a:rPr lang="en-GB" sz="5400">
                <a:solidFill>
                  <a:srgbClr val="FFFFFF"/>
                </a:solidFill>
              </a:rPr>
              <a:t>The Mari Lwyd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DADAC-9B36-46F9-AD5F-32286142B1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8215" y="4578114"/>
            <a:ext cx="5956353" cy="1247274"/>
          </a:xfrm>
        </p:spPr>
        <p:txBody>
          <a:bodyPr>
            <a:normAutofit/>
          </a:bodyPr>
          <a:lstStyle/>
          <a:p>
            <a:pPr algn="r"/>
            <a:r>
              <a:rPr lang="en-GB" sz="1300">
                <a:solidFill>
                  <a:srgbClr val="FFFFFF"/>
                </a:solidFill>
              </a:rPr>
              <a:t>Allison Gough</a:t>
            </a:r>
          </a:p>
          <a:p>
            <a:pPr algn="r"/>
            <a:r>
              <a:rPr lang="en-GB" sz="1300">
                <a:solidFill>
                  <a:srgbClr val="FFFFFF"/>
                </a:solidFill>
              </a:rPr>
              <a:t>BA Applied Drama</a:t>
            </a:r>
          </a:p>
          <a:p>
            <a:pPr algn="r"/>
            <a:r>
              <a:rPr lang="en-GB" sz="1300">
                <a:solidFill>
                  <a:srgbClr val="FFFFFF"/>
                </a:solidFill>
              </a:rPr>
              <a:t>Performing Cultures</a:t>
            </a:r>
          </a:p>
          <a:p>
            <a:pPr algn="r"/>
            <a:r>
              <a:rPr lang="en-GB" sz="1300">
                <a:solidFill>
                  <a:srgbClr val="FFFFFF"/>
                </a:solidFill>
              </a:rPr>
              <a:t>Assignment 1 of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E010F-0C48-40E4-8DE9-1003FCC5E2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3157" y="1218573"/>
            <a:ext cx="2520628" cy="4478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521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6F9EB9F2-07E2-4D64-BBD8-BB5B217F12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F0C57C7C-DFE9-4A1E-B7A9-DF40E63366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9CCDCAA-1999-43D2-B94F-8ABA00EB1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Who can ever forget this……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CFD80-D068-449B-A226-9E1E8A1D9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257" y="965198"/>
            <a:ext cx="2707937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2"/>
              </a:rPr>
              <a:t>https://youtu.be/G_xFo6Hifzk</a:t>
            </a:r>
          </a:p>
        </p:txBody>
      </p:sp>
    </p:spTree>
    <p:extLst>
      <p:ext uri="{BB962C8B-B14F-4D97-AF65-F5344CB8AC3E}">
        <p14:creationId xmlns:p14="http://schemas.microsoft.com/office/powerpoint/2010/main" val="395988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F9EB9F2-07E2-4D64-BBD8-BB5B217F12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0C57C7C-DFE9-4A1E-B7A9-DF40E63366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3706B1CD-A259-4D2F-AF38-BF26B28B9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Each Christmas, the Welsh try to outsmart a horse skull puppet, then they drink………</a:t>
            </a:r>
          </a:p>
        </p:txBody>
      </p:sp>
      <p:pic>
        <p:nvPicPr>
          <p:cNvPr id="3" name="Picture 2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6EA5B813-A1A7-495E-AF68-696FABD244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68" y="2304912"/>
            <a:ext cx="3468374" cy="22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656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2E6AC4A-0702-4964-AABA-16020DE88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What or who is the Mari Lwyd?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91337-7E4D-4BB2-B222-59684F018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It`s a pre-Christian tradition said to bring good luck</a:t>
            </a:r>
          </a:p>
          <a:p>
            <a:r>
              <a:rPr lang="en-GB" sz="2400" dirty="0"/>
              <a:t>People made a horse figure from a horses skull, with decorative eyes and ears attached. They adorned it with colourful reins, bells and ribbons and wrapped it with a white sheet that is carried on a pole.</a:t>
            </a:r>
          </a:p>
          <a:p>
            <a:r>
              <a:rPr lang="en-GB" sz="2400" dirty="0"/>
              <a:t>The Mari </a:t>
            </a:r>
            <a:r>
              <a:rPr lang="en-GB" sz="2400" dirty="0" err="1"/>
              <a:t>Lwyd</a:t>
            </a:r>
            <a:r>
              <a:rPr lang="en-GB" sz="2400" dirty="0"/>
              <a:t> and its party would go door-to-door, singing and challenging the families inside to a battle of rhyming insults in Welsh. At then end of the battle of wits (known as </a:t>
            </a:r>
            <a:r>
              <a:rPr lang="en-GB" sz="2400" dirty="0" err="1"/>
              <a:t>pwnco</a:t>
            </a:r>
            <a:r>
              <a:rPr lang="en-GB" sz="2400" dirty="0"/>
              <a:t>/</a:t>
            </a:r>
            <a:r>
              <a:rPr lang="en-GB" sz="2400" dirty="0" err="1"/>
              <a:t>punco</a:t>
            </a:r>
            <a:r>
              <a:rPr lang="en-GB" sz="2400" dirty="0"/>
              <a:t> – challenge song) the group would be invited into the house for refreshments.</a:t>
            </a:r>
          </a:p>
        </p:txBody>
      </p:sp>
    </p:spTree>
    <p:extLst>
      <p:ext uri="{BB962C8B-B14F-4D97-AF65-F5344CB8AC3E}">
        <p14:creationId xmlns:p14="http://schemas.microsoft.com/office/powerpoint/2010/main" val="3872373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DCD3D0F-D6FA-4F6E-94EE-1A606C205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What does Mari Lwyd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11B28-726B-4E08-99B4-7D8F0F4EA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Grey mare</a:t>
            </a:r>
          </a:p>
          <a:p>
            <a:r>
              <a:rPr lang="en-GB" sz="2400" dirty="0"/>
              <a:t>Holy Mary</a:t>
            </a:r>
          </a:p>
          <a:p>
            <a:r>
              <a:rPr lang="en-GB" sz="2400" dirty="0"/>
              <a:t>Blessed Mary</a:t>
            </a:r>
          </a:p>
          <a:p>
            <a:r>
              <a:rPr lang="en-GB" sz="2400" dirty="0"/>
              <a:t>Merry game</a:t>
            </a:r>
          </a:p>
          <a:p>
            <a:r>
              <a:rPr lang="en-GB" sz="2400" dirty="0"/>
              <a:t>Grey magpie</a:t>
            </a:r>
          </a:p>
          <a:p>
            <a:r>
              <a:rPr lang="en-GB" sz="2400" dirty="0"/>
              <a:t>The horse</a:t>
            </a:r>
          </a:p>
          <a:p>
            <a:r>
              <a:rPr lang="en-GB" sz="2400" dirty="0"/>
              <a:t>The canvas horse</a:t>
            </a:r>
          </a:p>
        </p:txBody>
      </p:sp>
    </p:spTree>
    <p:extLst>
      <p:ext uri="{BB962C8B-B14F-4D97-AF65-F5344CB8AC3E}">
        <p14:creationId xmlns:p14="http://schemas.microsoft.com/office/powerpoint/2010/main" val="82602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D667B9AC-E292-4584-B5AD-D220D8875B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45" r="8429" b="-2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CE7154-B170-48DE-97E5-FB279F5B7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sz="3700"/>
              <a:t>The story behind the Mari </a:t>
            </a:r>
            <a:r>
              <a:rPr lang="en-GB" sz="3700" err="1"/>
              <a:t>Lwyd</a:t>
            </a:r>
            <a:r>
              <a:rPr lang="en-GB" sz="370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4C9E8-27AB-4F61-A277-561421921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GB" sz="1800"/>
              <a:t>The legend behind the custom is that Mari-Lwyd was cast out of the Bethlehem stable into the cold night to make room for a more prestigious Mary to give birth to a more prestigious child.</a:t>
            </a:r>
          </a:p>
          <a:p>
            <a:r>
              <a:rPr lang="en-GB" sz="1800"/>
              <a:t>Ever since she has roamed the earth looking for a place to give  birth to her colt.</a:t>
            </a:r>
          </a:p>
        </p:txBody>
      </p:sp>
      <p:sp>
        <p:nvSpPr>
          <p:cNvPr id="5" name="AutoShape 2" descr="Image result for what does mari lwyd mean">
            <a:extLst>
              <a:ext uri="{FF2B5EF4-FFF2-40B4-BE49-F238E27FC236}">
                <a16:creationId xmlns:a16="http://schemas.microsoft.com/office/drawing/2014/main" id="{657A2EF2-01E9-45B9-89E7-3E4E02A854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16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45336C4-29A7-40DC-9610-9999247E6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And now lets have a sing song!!!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00B73-FE0E-45C9-AA86-59584DF8E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Wel dyma ni’n dwad, gyfeillion diniwad, x2</a:t>
            </a:r>
            <a:br>
              <a:rPr lang="en-GB" sz="2400"/>
            </a:br>
            <a:r>
              <a:rPr lang="en-GB" sz="2400"/>
              <a:t>I ofyn am gennad x3</a:t>
            </a:r>
            <a:br>
              <a:rPr lang="en-GB" sz="2400"/>
            </a:br>
            <a:r>
              <a:rPr lang="en-GB" sz="2400"/>
              <a:t>I ganu</a:t>
            </a:r>
          </a:p>
          <a:p>
            <a:r>
              <a:rPr lang="en-GB" sz="2400"/>
              <a:t> O, cerwch ar gered, mae’ch ffordd yn agored x2</a:t>
            </a:r>
            <a:br>
              <a:rPr lang="en-GB" sz="2400"/>
            </a:br>
            <a:r>
              <a:rPr lang="en-GB" sz="2400"/>
              <a:t>Mae’r ffordd yn agoredx3</a:t>
            </a:r>
            <a:br>
              <a:rPr lang="en-GB" sz="2400"/>
            </a:br>
            <a:r>
              <a:rPr lang="en-GB" sz="2400"/>
              <a:t>Nos heno</a:t>
            </a:r>
          </a:p>
          <a:p>
            <a:r>
              <a:rPr lang="en-GB" sz="2400"/>
              <a:t>Well, here we come, innocent friends,</a:t>
            </a:r>
            <a:br>
              <a:rPr lang="en-GB" sz="2400"/>
            </a:br>
            <a:r>
              <a:rPr lang="en-GB" sz="2400"/>
              <a:t>To ask if we can share our message,</a:t>
            </a:r>
            <a:br>
              <a:rPr lang="en-GB" sz="2400"/>
            </a:br>
            <a:r>
              <a:rPr lang="en-GB" sz="2400"/>
              <a:t>Through singing</a:t>
            </a:r>
          </a:p>
          <a:p>
            <a:r>
              <a:rPr lang="en-GB" sz="2400"/>
              <a:t>O, walk away, your route is open,</a:t>
            </a:r>
            <a:br>
              <a:rPr lang="en-GB" sz="2400"/>
            </a:br>
            <a:r>
              <a:rPr lang="en-GB" sz="2400"/>
              <a:t>Your route is open</a:t>
            </a:r>
            <a:br>
              <a:rPr lang="en-GB" sz="2400"/>
            </a:br>
            <a:r>
              <a:rPr lang="en-GB" sz="2400"/>
              <a:t>This evening</a:t>
            </a:r>
          </a:p>
        </p:txBody>
      </p:sp>
    </p:spTree>
    <p:extLst>
      <p:ext uri="{BB962C8B-B14F-4D97-AF65-F5344CB8AC3E}">
        <p14:creationId xmlns:p14="http://schemas.microsoft.com/office/powerpoint/2010/main" val="1421979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5930D-8DD1-4086-98C6-0177B05E0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Only another 18 verses to go!!!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01BDC-5730-4912-999C-10C78CFEC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157" y="1785869"/>
            <a:ext cx="10515600" cy="4351338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https://www.youtube.com/watch?v=lNvXmB9YDvc&amp;feature=youtu.be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187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0128A-0BA4-4346-B84F-4E44E67D5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2C272-CDB2-4ACD-BDFF-D07BC3209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7200" dirty="0" err="1">
                <a:solidFill>
                  <a:srgbClr val="FF0000"/>
                </a:solidFill>
              </a:rPr>
              <a:t>Diolch</a:t>
            </a:r>
            <a:r>
              <a:rPr lang="en-GB" sz="7200" dirty="0">
                <a:solidFill>
                  <a:srgbClr val="FF0000"/>
                </a:solidFill>
              </a:rPr>
              <a:t> am </a:t>
            </a:r>
            <a:r>
              <a:rPr lang="en-GB" sz="7200" dirty="0" err="1">
                <a:solidFill>
                  <a:srgbClr val="FF0000"/>
                </a:solidFill>
              </a:rPr>
              <a:t>wrando</a:t>
            </a:r>
            <a:r>
              <a:rPr lang="en-GB" sz="7200" dirty="0">
                <a:solidFill>
                  <a:srgbClr val="FF0000"/>
                </a:solidFill>
              </a:rPr>
              <a:t>!</a:t>
            </a:r>
          </a:p>
          <a:p>
            <a:r>
              <a:rPr lang="en-GB" sz="7200" dirty="0">
                <a:solidFill>
                  <a:srgbClr val="FF0000"/>
                </a:solidFill>
              </a:rPr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1858700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348</TotalTime>
  <Words>294</Words>
  <Application>Microsoft Office PowerPoint</Application>
  <PresentationFormat>Widescreen</PresentationFormat>
  <Paragraphs>32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The Mari Lwyd</vt:lpstr>
      <vt:lpstr>Who can ever forget this……</vt:lpstr>
      <vt:lpstr>Each Christmas, the Welsh try to outsmart a horse skull puppet, then they drink………</vt:lpstr>
      <vt:lpstr>What or who is the Mari Lwyd?</vt:lpstr>
      <vt:lpstr>What does Mari Lwyd mean?</vt:lpstr>
      <vt:lpstr>The story behind the Mari Lwyd…</vt:lpstr>
      <vt:lpstr>And now lets have a sing song!!!</vt:lpstr>
      <vt:lpstr>Only another 18 verses to go!!!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Mari Lwyd</dc:title>
  <dc:creator>Allison Gough</dc:creator>
  <cp:lastModifiedBy>Allison Gough</cp:lastModifiedBy>
  <cp:revision>36</cp:revision>
  <dcterms:created xsi:type="dcterms:W3CDTF">2018-03-03T14:12:45Z</dcterms:created>
  <dcterms:modified xsi:type="dcterms:W3CDTF">2018-03-06T22:27:47Z</dcterms:modified>
</cp:coreProperties>
</file>