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7" r:id="rId2"/>
    <p:sldId id="256" r:id="rId3"/>
    <p:sldId id="258" r:id="rId4"/>
    <p:sldId id="268" r:id="rId5"/>
    <p:sldId id="264" r:id="rId6"/>
    <p:sldId id="265" r:id="rId7"/>
    <p:sldId id="263" r:id="rId8"/>
    <p:sldId id="270" r:id="rId9"/>
    <p:sldId id="271" r:id="rId10"/>
    <p:sldId id="262" r:id="rId11"/>
    <p:sldId id="266" r:id="rId12"/>
    <p:sldId id="274" r:id="rId13"/>
    <p:sldId id="272"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6262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C7AB90-1726-4191-85D7-EF4801D388D3}" v="37" dt="2019-12-03T19:26:46.0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114" d="100"/>
          <a:sy n="114" d="100"/>
        </p:scale>
        <p:origin x="47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artosz Galantowicz" userId="4e1e530b-af56-469e-b76a-a230c9ef722d" providerId="ADAL" clId="{4DA7AEEE-A1E6-44DA-9338-9932C5EEBA61}"/>
    <pc:docChg chg="modSld">
      <pc:chgData name="Bartosz Galantowicz" userId="4e1e530b-af56-469e-b76a-a230c9ef722d" providerId="ADAL" clId="{4DA7AEEE-A1E6-44DA-9338-9932C5EEBA61}" dt="2019-12-03T12:52:44.782" v="7" actId="20577"/>
      <pc:docMkLst>
        <pc:docMk/>
      </pc:docMkLst>
      <pc:sldChg chg="modSp">
        <pc:chgData name="Bartosz Galantowicz" userId="4e1e530b-af56-469e-b76a-a230c9ef722d" providerId="ADAL" clId="{4DA7AEEE-A1E6-44DA-9338-9932C5EEBA61}" dt="2019-12-03T12:52:44.782" v="7" actId="20577"/>
        <pc:sldMkLst>
          <pc:docMk/>
          <pc:sldMk cId="1821704993" sldId="262"/>
        </pc:sldMkLst>
        <pc:spChg chg="mod">
          <ac:chgData name="Bartosz Galantowicz" userId="4e1e530b-af56-469e-b76a-a230c9ef722d" providerId="ADAL" clId="{4DA7AEEE-A1E6-44DA-9338-9932C5EEBA61}" dt="2019-12-03T12:52:44.782" v="7" actId="20577"/>
          <ac:spMkLst>
            <pc:docMk/>
            <pc:sldMk cId="1821704993" sldId="262"/>
            <ac:spMk id="3" creationId="{B419B139-9962-4197-AD81-4A84E2D701E8}"/>
          </ac:spMkLst>
        </pc:spChg>
      </pc:sldChg>
    </pc:docChg>
  </pc:docChgLst>
  <pc:docChgLst>
    <pc:chgData name="Bartosz Galantowicz" userId="4e1e530b-af56-469e-b76a-a230c9ef722d" providerId="ADAL" clId="{62C7AB90-1726-4191-85D7-EF4801D388D3}"/>
    <pc:docChg chg="undo custSel addSld delSld modSld sldOrd">
      <pc:chgData name="Bartosz Galantowicz" userId="4e1e530b-af56-469e-b76a-a230c9ef722d" providerId="ADAL" clId="{62C7AB90-1726-4191-85D7-EF4801D388D3}" dt="2019-12-04T15:10:02.470" v="595" actId="1076"/>
      <pc:docMkLst>
        <pc:docMk/>
      </pc:docMkLst>
      <pc:sldChg chg="addSp modSp">
        <pc:chgData name="Bartosz Galantowicz" userId="4e1e530b-af56-469e-b76a-a230c9ef722d" providerId="ADAL" clId="{62C7AB90-1726-4191-85D7-EF4801D388D3}" dt="2019-12-03T18:37:25.013" v="314" actId="1076"/>
        <pc:sldMkLst>
          <pc:docMk/>
          <pc:sldMk cId="3307980876" sldId="258"/>
        </pc:sldMkLst>
        <pc:spChg chg="mod">
          <ac:chgData name="Bartosz Galantowicz" userId="4e1e530b-af56-469e-b76a-a230c9ef722d" providerId="ADAL" clId="{62C7AB90-1726-4191-85D7-EF4801D388D3}" dt="2019-12-03T18:37:17.924" v="312" actId="14100"/>
          <ac:spMkLst>
            <pc:docMk/>
            <pc:sldMk cId="3307980876" sldId="258"/>
            <ac:spMk id="3" creationId="{E85DB4FD-5091-4E5C-BA13-8F8004B6692B}"/>
          </ac:spMkLst>
        </pc:spChg>
        <pc:spChg chg="add mod">
          <ac:chgData name="Bartosz Galantowicz" userId="4e1e530b-af56-469e-b76a-a230c9ef722d" providerId="ADAL" clId="{62C7AB90-1726-4191-85D7-EF4801D388D3}" dt="2019-12-03T18:37:25.013" v="314" actId="1076"/>
          <ac:spMkLst>
            <pc:docMk/>
            <pc:sldMk cId="3307980876" sldId="258"/>
            <ac:spMk id="4" creationId="{5C305E38-1056-44FF-BF01-131AE9227D14}"/>
          </ac:spMkLst>
        </pc:spChg>
        <pc:picChg chg="mod">
          <ac:chgData name="Bartosz Galantowicz" userId="4e1e530b-af56-469e-b76a-a230c9ef722d" providerId="ADAL" clId="{62C7AB90-1726-4191-85D7-EF4801D388D3}" dt="2019-12-03T18:37:21.334" v="313" actId="14100"/>
          <ac:picMkLst>
            <pc:docMk/>
            <pc:sldMk cId="3307980876" sldId="258"/>
            <ac:picMk id="1026" creationId="{16469D47-2CF5-4FE0-A819-66C0115CBB54}"/>
          </ac:picMkLst>
        </pc:picChg>
      </pc:sldChg>
      <pc:sldChg chg="modSp">
        <pc:chgData name="Bartosz Galantowicz" userId="4e1e530b-af56-469e-b76a-a230c9ef722d" providerId="ADAL" clId="{62C7AB90-1726-4191-85D7-EF4801D388D3}" dt="2019-12-02T14:00:15.463" v="177" actId="20577"/>
        <pc:sldMkLst>
          <pc:docMk/>
          <pc:sldMk cId="1821704993" sldId="262"/>
        </pc:sldMkLst>
        <pc:spChg chg="mod">
          <ac:chgData name="Bartosz Galantowicz" userId="4e1e530b-af56-469e-b76a-a230c9ef722d" providerId="ADAL" clId="{62C7AB90-1726-4191-85D7-EF4801D388D3}" dt="2019-12-02T14:00:15.463" v="177" actId="20577"/>
          <ac:spMkLst>
            <pc:docMk/>
            <pc:sldMk cId="1821704993" sldId="262"/>
            <ac:spMk id="3" creationId="{B419B139-9962-4197-AD81-4A84E2D701E8}"/>
          </ac:spMkLst>
        </pc:spChg>
      </pc:sldChg>
      <pc:sldChg chg="modSp">
        <pc:chgData name="Bartosz Galantowicz" userId="4e1e530b-af56-469e-b76a-a230c9ef722d" providerId="ADAL" clId="{62C7AB90-1726-4191-85D7-EF4801D388D3}" dt="2019-12-03T18:50:00.336" v="527" actId="27636"/>
        <pc:sldMkLst>
          <pc:docMk/>
          <pc:sldMk cId="3228664659" sldId="263"/>
        </pc:sldMkLst>
        <pc:spChg chg="mod">
          <ac:chgData name="Bartosz Galantowicz" userId="4e1e530b-af56-469e-b76a-a230c9ef722d" providerId="ADAL" clId="{62C7AB90-1726-4191-85D7-EF4801D388D3}" dt="2019-12-03T18:50:00.336" v="527" actId="27636"/>
          <ac:spMkLst>
            <pc:docMk/>
            <pc:sldMk cId="3228664659" sldId="263"/>
            <ac:spMk id="4" creationId="{B572351A-DD55-4A89-AA90-B99088043D1D}"/>
          </ac:spMkLst>
        </pc:spChg>
      </pc:sldChg>
      <pc:sldChg chg="addSp delSp modSp">
        <pc:chgData name="Bartosz Galantowicz" userId="4e1e530b-af56-469e-b76a-a230c9ef722d" providerId="ADAL" clId="{62C7AB90-1726-4191-85D7-EF4801D388D3}" dt="2019-12-03T19:18:30.172" v="554" actId="20577"/>
        <pc:sldMkLst>
          <pc:docMk/>
          <pc:sldMk cId="4018397289" sldId="264"/>
        </pc:sldMkLst>
        <pc:spChg chg="mod">
          <ac:chgData name="Bartosz Galantowicz" userId="4e1e530b-af56-469e-b76a-a230c9ef722d" providerId="ADAL" clId="{62C7AB90-1726-4191-85D7-EF4801D388D3}" dt="2019-12-03T18:46:02.184" v="428" actId="1076"/>
          <ac:spMkLst>
            <pc:docMk/>
            <pc:sldMk cId="4018397289" sldId="264"/>
            <ac:spMk id="2" creationId="{44A8C7A8-4DC0-4D83-A7AB-8C9ABEB47A10}"/>
          </ac:spMkLst>
        </pc:spChg>
        <pc:spChg chg="mod">
          <ac:chgData name="Bartosz Galantowicz" userId="4e1e530b-af56-469e-b76a-a230c9ef722d" providerId="ADAL" clId="{62C7AB90-1726-4191-85D7-EF4801D388D3}" dt="2019-12-03T18:46:46.003" v="452" actId="1076"/>
          <ac:spMkLst>
            <pc:docMk/>
            <pc:sldMk cId="4018397289" sldId="264"/>
            <ac:spMk id="3" creationId="{C4D28A50-1CDA-43F5-8CF5-1C984E5C24DB}"/>
          </ac:spMkLst>
        </pc:spChg>
        <pc:spChg chg="mod">
          <ac:chgData name="Bartosz Galantowicz" userId="4e1e530b-af56-469e-b76a-a230c9ef722d" providerId="ADAL" clId="{62C7AB90-1726-4191-85D7-EF4801D388D3}" dt="2019-12-03T19:18:30.172" v="554" actId="20577"/>
          <ac:spMkLst>
            <pc:docMk/>
            <pc:sldMk cId="4018397289" sldId="264"/>
            <ac:spMk id="4" creationId="{415E7F6E-EA66-4407-A958-72085BC06395}"/>
          </ac:spMkLst>
        </pc:spChg>
        <pc:spChg chg="add mod">
          <ac:chgData name="Bartosz Galantowicz" userId="4e1e530b-af56-469e-b76a-a230c9ef722d" providerId="ADAL" clId="{62C7AB90-1726-4191-85D7-EF4801D388D3}" dt="2019-12-03T18:49:41.491" v="521" actId="403"/>
          <ac:spMkLst>
            <pc:docMk/>
            <pc:sldMk cId="4018397289" sldId="264"/>
            <ac:spMk id="5" creationId="{64192B3B-148A-41AF-A3F2-AA74AF02A8DD}"/>
          </ac:spMkLst>
        </pc:spChg>
        <pc:picChg chg="add del mod">
          <ac:chgData name="Bartosz Galantowicz" userId="4e1e530b-af56-469e-b76a-a230c9ef722d" providerId="ADAL" clId="{62C7AB90-1726-4191-85D7-EF4801D388D3}" dt="2019-12-03T18:46:18.368" v="438" actId="478"/>
          <ac:picMkLst>
            <pc:docMk/>
            <pc:sldMk cId="4018397289" sldId="264"/>
            <ac:picMk id="1026" creationId="{E16F1019-F1BF-404C-B217-29B992D157F6}"/>
          </ac:picMkLst>
        </pc:picChg>
        <pc:picChg chg="add mod">
          <ac:chgData name="Bartosz Galantowicz" userId="4e1e530b-af56-469e-b76a-a230c9ef722d" providerId="ADAL" clId="{62C7AB90-1726-4191-85D7-EF4801D388D3}" dt="2019-12-03T18:49:46.064" v="522" actId="1076"/>
          <ac:picMkLst>
            <pc:docMk/>
            <pc:sldMk cId="4018397289" sldId="264"/>
            <ac:picMk id="1028" creationId="{02A8718D-25DF-49DF-89B8-9A243B6AB7C1}"/>
          </ac:picMkLst>
        </pc:picChg>
      </pc:sldChg>
      <pc:sldChg chg="addSp delSp modSp">
        <pc:chgData name="Bartosz Galantowicz" userId="4e1e530b-af56-469e-b76a-a230c9ef722d" providerId="ADAL" clId="{62C7AB90-1726-4191-85D7-EF4801D388D3}" dt="2019-12-03T18:49:32.445" v="515" actId="20577"/>
        <pc:sldMkLst>
          <pc:docMk/>
          <pc:sldMk cId="883940909" sldId="265"/>
        </pc:sldMkLst>
        <pc:spChg chg="del mod">
          <ac:chgData name="Bartosz Galantowicz" userId="4e1e530b-af56-469e-b76a-a230c9ef722d" providerId="ADAL" clId="{62C7AB90-1726-4191-85D7-EF4801D388D3}" dt="2019-12-03T18:20:55.567" v="261" actId="478"/>
          <ac:spMkLst>
            <pc:docMk/>
            <pc:sldMk cId="883940909" sldId="265"/>
            <ac:spMk id="3" creationId="{C4D28A50-1CDA-43F5-8CF5-1C984E5C24DB}"/>
          </ac:spMkLst>
        </pc:spChg>
        <pc:spChg chg="mod">
          <ac:chgData name="Bartosz Galantowicz" userId="4e1e530b-af56-469e-b76a-a230c9ef722d" providerId="ADAL" clId="{62C7AB90-1726-4191-85D7-EF4801D388D3}" dt="2019-12-03T18:21:33.638" v="279" actId="1076"/>
          <ac:spMkLst>
            <pc:docMk/>
            <pc:sldMk cId="883940909" sldId="265"/>
            <ac:spMk id="4" creationId="{BF5E9F1F-DAAE-4317-B0DA-C024985FB345}"/>
          </ac:spMkLst>
        </pc:spChg>
        <pc:spChg chg="del">
          <ac:chgData name="Bartosz Galantowicz" userId="4e1e530b-af56-469e-b76a-a230c9ef722d" providerId="ADAL" clId="{62C7AB90-1726-4191-85D7-EF4801D388D3}" dt="2019-12-03T18:20:52.584" v="260" actId="478"/>
          <ac:spMkLst>
            <pc:docMk/>
            <pc:sldMk cId="883940909" sldId="265"/>
            <ac:spMk id="5" creationId="{06C8E956-8C5F-485E-B983-06FBA7B8596F}"/>
          </ac:spMkLst>
        </pc:spChg>
        <pc:spChg chg="add del mod">
          <ac:chgData name="Bartosz Galantowicz" userId="4e1e530b-af56-469e-b76a-a230c9ef722d" providerId="ADAL" clId="{62C7AB90-1726-4191-85D7-EF4801D388D3}" dt="2019-12-03T18:20:58.170" v="262" actId="478"/>
          <ac:spMkLst>
            <pc:docMk/>
            <pc:sldMk cId="883940909" sldId="265"/>
            <ac:spMk id="7" creationId="{DC6D1FCE-EC55-4E03-A254-F5003D55A013}"/>
          </ac:spMkLst>
        </pc:spChg>
        <pc:spChg chg="add mod">
          <ac:chgData name="Bartosz Galantowicz" userId="4e1e530b-af56-469e-b76a-a230c9ef722d" providerId="ADAL" clId="{62C7AB90-1726-4191-85D7-EF4801D388D3}" dt="2019-12-03T18:49:32.445" v="515" actId="20577"/>
          <ac:spMkLst>
            <pc:docMk/>
            <pc:sldMk cId="883940909" sldId="265"/>
            <ac:spMk id="8" creationId="{84C1E61A-8B50-4633-B79A-D5C8F99F5850}"/>
          </ac:spMkLst>
        </pc:spChg>
        <pc:picChg chg="mod">
          <ac:chgData name="Bartosz Galantowicz" userId="4e1e530b-af56-469e-b76a-a230c9ef722d" providerId="ADAL" clId="{62C7AB90-1726-4191-85D7-EF4801D388D3}" dt="2019-12-03T18:35:01.849" v="306" actId="1076"/>
          <ac:picMkLst>
            <pc:docMk/>
            <pc:sldMk cId="883940909" sldId="265"/>
            <ac:picMk id="1026" creationId="{6AF79D00-17BE-4AD8-854A-C81C9EBFA427}"/>
          </ac:picMkLst>
        </pc:picChg>
      </pc:sldChg>
      <pc:sldChg chg="modSp">
        <pc:chgData name="Bartosz Galantowicz" userId="4e1e530b-af56-469e-b76a-a230c9ef722d" providerId="ADAL" clId="{62C7AB90-1726-4191-85D7-EF4801D388D3}" dt="2019-12-03T19:26:12.848" v="583" actId="108"/>
        <pc:sldMkLst>
          <pc:docMk/>
          <pc:sldMk cId="1362860408" sldId="266"/>
        </pc:sldMkLst>
        <pc:spChg chg="mod">
          <ac:chgData name="Bartosz Galantowicz" userId="4e1e530b-af56-469e-b76a-a230c9ef722d" providerId="ADAL" clId="{62C7AB90-1726-4191-85D7-EF4801D388D3}" dt="2019-12-03T19:26:12.848" v="583" actId="108"/>
          <ac:spMkLst>
            <pc:docMk/>
            <pc:sldMk cId="1362860408" sldId="266"/>
            <ac:spMk id="2" creationId="{44A8C7A8-4DC0-4D83-A7AB-8C9ABEB47A10}"/>
          </ac:spMkLst>
        </pc:spChg>
        <pc:spChg chg="mod">
          <ac:chgData name="Bartosz Galantowicz" userId="4e1e530b-af56-469e-b76a-a230c9ef722d" providerId="ADAL" clId="{62C7AB90-1726-4191-85D7-EF4801D388D3}" dt="2019-12-03T18:51:17.934" v="535" actId="1076"/>
          <ac:spMkLst>
            <pc:docMk/>
            <pc:sldMk cId="1362860408" sldId="266"/>
            <ac:spMk id="3" creationId="{C4D28A50-1CDA-43F5-8CF5-1C984E5C24DB}"/>
          </ac:spMkLst>
        </pc:spChg>
      </pc:sldChg>
      <pc:sldChg chg="modSp">
        <pc:chgData name="Bartosz Galantowicz" userId="4e1e530b-af56-469e-b76a-a230c9ef722d" providerId="ADAL" clId="{62C7AB90-1726-4191-85D7-EF4801D388D3}" dt="2019-12-04T15:10:02.470" v="595" actId="1076"/>
        <pc:sldMkLst>
          <pc:docMk/>
          <pc:sldMk cId="628171143" sldId="267"/>
        </pc:sldMkLst>
        <pc:spChg chg="mod">
          <ac:chgData name="Bartosz Galantowicz" userId="4e1e530b-af56-469e-b76a-a230c9ef722d" providerId="ADAL" clId="{62C7AB90-1726-4191-85D7-EF4801D388D3}" dt="2019-12-04T15:09:57.275" v="594" actId="1076"/>
          <ac:spMkLst>
            <pc:docMk/>
            <pc:sldMk cId="628171143" sldId="267"/>
            <ac:spMk id="2" creationId="{D608B337-D28A-4470-8641-83D4359E0353}"/>
          </ac:spMkLst>
        </pc:spChg>
        <pc:spChg chg="mod">
          <ac:chgData name="Bartosz Galantowicz" userId="4e1e530b-af56-469e-b76a-a230c9ef722d" providerId="ADAL" clId="{62C7AB90-1726-4191-85D7-EF4801D388D3}" dt="2019-12-04T15:10:02.470" v="595" actId="1076"/>
          <ac:spMkLst>
            <pc:docMk/>
            <pc:sldMk cId="628171143" sldId="267"/>
            <ac:spMk id="3" creationId="{AEF778C1-12F9-4E21-A233-BDF096255602}"/>
          </ac:spMkLst>
        </pc:spChg>
      </pc:sldChg>
      <pc:sldChg chg="addSp modSp ord">
        <pc:chgData name="Bartosz Galantowicz" userId="4e1e530b-af56-469e-b76a-a230c9ef722d" providerId="ADAL" clId="{62C7AB90-1726-4191-85D7-EF4801D388D3}" dt="2019-12-03T18:39:22.488" v="318" actId="1076"/>
        <pc:sldMkLst>
          <pc:docMk/>
          <pc:sldMk cId="2476215422" sldId="268"/>
        </pc:sldMkLst>
        <pc:spChg chg="add mod">
          <ac:chgData name="Bartosz Galantowicz" userId="4e1e530b-af56-469e-b76a-a230c9ef722d" providerId="ADAL" clId="{62C7AB90-1726-4191-85D7-EF4801D388D3}" dt="2019-12-03T18:39:22.488" v="318" actId="1076"/>
          <ac:spMkLst>
            <pc:docMk/>
            <pc:sldMk cId="2476215422" sldId="268"/>
            <ac:spMk id="3" creationId="{2D545076-B798-4342-9C54-A8019B0433F4}"/>
          </ac:spMkLst>
        </pc:spChg>
        <pc:spChg chg="mod">
          <ac:chgData name="Bartosz Galantowicz" userId="4e1e530b-af56-469e-b76a-a230c9ef722d" providerId="ADAL" clId="{62C7AB90-1726-4191-85D7-EF4801D388D3}" dt="2019-12-03T10:38:27.862" v="197" actId="20577"/>
          <ac:spMkLst>
            <pc:docMk/>
            <pc:sldMk cId="2476215422" sldId="268"/>
            <ac:spMk id="4" creationId="{14003752-4319-439E-B651-11F3E9548A10}"/>
          </ac:spMkLst>
        </pc:spChg>
      </pc:sldChg>
      <pc:sldChg chg="modSp del">
        <pc:chgData name="Bartosz Galantowicz" userId="4e1e530b-af56-469e-b76a-a230c9ef722d" providerId="ADAL" clId="{62C7AB90-1726-4191-85D7-EF4801D388D3}" dt="2019-12-03T18:43:14.837" v="425" actId="2696"/>
        <pc:sldMkLst>
          <pc:docMk/>
          <pc:sldMk cId="3075039025" sldId="269"/>
        </pc:sldMkLst>
        <pc:spChg chg="mod">
          <ac:chgData name="Bartosz Galantowicz" userId="4e1e530b-af56-469e-b76a-a230c9ef722d" providerId="ADAL" clId="{62C7AB90-1726-4191-85D7-EF4801D388D3}" dt="2019-12-03T18:32:47.451" v="283"/>
          <ac:spMkLst>
            <pc:docMk/>
            <pc:sldMk cId="3075039025" sldId="269"/>
            <ac:spMk id="4" creationId="{14003752-4319-439E-B651-11F3E9548A10}"/>
          </ac:spMkLst>
        </pc:spChg>
      </pc:sldChg>
      <pc:sldChg chg="addSp modSp">
        <pc:chgData name="Bartosz Galantowicz" userId="4e1e530b-af56-469e-b76a-a230c9ef722d" providerId="ADAL" clId="{62C7AB90-1726-4191-85D7-EF4801D388D3}" dt="2019-12-03T18:57:14.953" v="537" actId="20577"/>
        <pc:sldMkLst>
          <pc:docMk/>
          <pc:sldMk cId="3768106995" sldId="270"/>
        </pc:sldMkLst>
        <pc:spChg chg="add mod">
          <ac:chgData name="Bartosz Galantowicz" userId="4e1e530b-af56-469e-b76a-a230c9ef722d" providerId="ADAL" clId="{62C7AB90-1726-4191-85D7-EF4801D388D3}" dt="2019-12-03T18:57:14.953" v="537" actId="20577"/>
          <ac:spMkLst>
            <pc:docMk/>
            <pc:sldMk cId="3768106995" sldId="270"/>
            <ac:spMk id="2" creationId="{A9973C36-5C3C-4F44-AC66-24ED0A5F7059}"/>
          </ac:spMkLst>
        </pc:spChg>
      </pc:sldChg>
      <pc:sldChg chg="modSp">
        <pc:chgData name="Bartosz Galantowicz" userId="4e1e530b-af56-469e-b76a-a230c9ef722d" providerId="ADAL" clId="{62C7AB90-1726-4191-85D7-EF4801D388D3}" dt="2019-12-03T18:57:20.158" v="539" actId="20577"/>
        <pc:sldMkLst>
          <pc:docMk/>
          <pc:sldMk cId="2127098272" sldId="271"/>
        </pc:sldMkLst>
        <pc:spChg chg="mod">
          <ac:chgData name="Bartosz Galantowicz" userId="4e1e530b-af56-469e-b76a-a230c9ef722d" providerId="ADAL" clId="{62C7AB90-1726-4191-85D7-EF4801D388D3}" dt="2019-12-03T18:57:20.158" v="539" actId="20577"/>
          <ac:spMkLst>
            <pc:docMk/>
            <pc:sldMk cId="2127098272" sldId="271"/>
            <ac:spMk id="11" creationId="{7283AEBB-60F7-4850-907F-5BBEF79E0520}"/>
          </ac:spMkLst>
        </pc:spChg>
      </pc:sldChg>
      <pc:sldChg chg="add del">
        <pc:chgData name="Bartosz Galantowicz" userId="4e1e530b-af56-469e-b76a-a230c9ef722d" providerId="ADAL" clId="{62C7AB90-1726-4191-85D7-EF4801D388D3}" dt="2019-12-03T19:25:56.777" v="571" actId="2696"/>
        <pc:sldMkLst>
          <pc:docMk/>
          <pc:sldMk cId="126866513" sldId="273"/>
        </pc:sldMkLst>
      </pc:sldChg>
      <pc:sldChg chg="modSp add">
        <pc:chgData name="Bartosz Galantowicz" userId="4e1e530b-af56-469e-b76a-a230c9ef722d" providerId="ADAL" clId="{62C7AB90-1726-4191-85D7-EF4801D388D3}" dt="2019-12-03T19:27:01.576" v="593" actId="1076"/>
        <pc:sldMkLst>
          <pc:docMk/>
          <pc:sldMk cId="3385369603" sldId="274"/>
        </pc:sldMkLst>
        <pc:spChg chg="mod">
          <ac:chgData name="Bartosz Galantowicz" userId="4e1e530b-af56-469e-b76a-a230c9ef722d" providerId="ADAL" clId="{62C7AB90-1726-4191-85D7-EF4801D388D3}" dt="2019-12-03T19:27:01.576" v="593" actId="1076"/>
          <ac:spMkLst>
            <pc:docMk/>
            <pc:sldMk cId="3385369603" sldId="274"/>
            <ac:spMk id="2" creationId="{16BCDC56-AD06-4154-A346-D5E1BFC169CC}"/>
          </ac:spMkLst>
        </pc:spChg>
        <pc:spChg chg="mod">
          <ac:chgData name="Bartosz Galantowicz" userId="4e1e530b-af56-469e-b76a-a230c9ef722d" providerId="ADAL" clId="{62C7AB90-1726-4191-85D7-EF4801D388D3}" dt="2019-12-03T19:26:58.783" v="592" actId="1076"/>
          <ac:spMkLst>
            <pc:docMk/>
            <pc:sldMk cId="3385369603" sldId="274"/>
            <ac:spMk id="3" creationId="{FAB4329A-E142-470B-A84A-E44F165C904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7E61A50-A82B-4F9F-AB14-1E620C04D4FF}" type="datetimeFigureOut">
              <a:rPr lang="en-GB" smtClean="0"/>
              <a:t>04/12/2019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84E068-C7A0-45B1-BF6A-52FB4E786F7C}" type="slidenum">
              <a:rPr lang="en-GB" smtClean="0"/>
              <a:t>‹#›</a:t>
            </a:fld>
            <a:endParaRPr lang="en-GB"/>
          </a:p>
        </p:txBody>
      </p:sp>
    </p:spTree>
    <p:extLst>
      <p:ext uri="{BB962C8B-B14F-4D97-AF65-F5344CB8AC3E}">
        <p14:creationId xmlns:p14="http://schemas.microsoft.com/office/powerpoint/2010/main" val="33692073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E61A50-A82B-4F9F-AB14-1E620C04D4FF}" type="datetimeFigureOut">
              <a:rPr lang="en-GB" smtClean="0"/>
              <a:t>04/12/2019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84E068-C7A0-45B1-BF6A-52FB4E786F7C}" type="slidenum">
              <a:rPr lang="en-GB" smtClean="0"/>
              <a:t>‹#›</a:t>
            </a:fld>
            <a:endParaRPr lang="en-GB"/>
          </a:p>
        </p:txBody>
      </p:sp>
    </p:spTree>
    <p:extLst>
      <p:ext uri="{BB962C8B-B14F-4D97-AF65-F5344CB8AC3E}">
        <p14:creationId xmlns:p14="http://schemas.microsoft.com/office/powerpoint/2010/main" val="31988382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7E61A50-A82B-4F9F-AB14-1E620C04D4FF}" type="datetimeFigureOut">
              <a:rPr lang="en-GB" smtClean="0"/>
              <a:t>04/12/2019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84E068-C7A0-45B1-BF6A-52FB4E786F7C}" type="slidenum">
              <a:rPr lang="en-GB" smtClean="0"/>
              <a:t>‹#›</a:t>
            </a:fld>
            <a:endParaRPr lang="en-GB"/>
          </a:p>
        </p:txBody>
      </p:sp>
    </p:spTree>
    <p:extLst>
      <p:ext uri="{BB962C8B-B14F-4D97-AF65-F5344CB8AC3E}">
        <p14:creationId xmlns:p14="http://schemas.microsoft.com/office/powerpoint/2010/main" val="3015945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E61A50-A82B-4F9F-AB14-1E620C04D4FF}" type="datetimeFigureOut">
              <a:rPr lang="en-GB" smtClean="0"/>
              <a:t>04/12/2019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84E068-C7A0-45B1-BF6A-52FB4E786F7C}" type="slidenum">
              <a:rPr lang="en-GB" smtClean="0"/>
              <a:t>‹#›</a:t>
            </a:fld>
            <a:endParaRPr lang="en-GB"/>
          </a:p>
        </p:txBody>
      </p:sp>
    </p:spTree>
    <p:extLst>
      <p:ext uri="{BB962C8B-B14F-4D97-AF65-F5344CB8AC3E}">
        <p14:creationId xmlns:p14="http://schemas.microsoft.com/office/powerpoint/2010/main" val="28312355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7E61A50-A82B-4F9F-AB14-1E620C04D4FF}" type="datetimeFigureOut">
              <a:rPr lang="en-GB" smtClean="0"/>
              <a:t>04/12/2019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A84E068-C7A0-45B1-BF6A-52FB4E786F7C}" type="slidenum">
              <a:rPr lang="en-GB" smtClean="0"/>
              <a:t>‹#›</a:t>
            </a:fld>
            <a:endParaRPr lang="en-GB"/>
          </a:p>
        </p:txBody>
      </p:sp>
    </p:spTree>
    <p:extLst>
      <p:ext uri="{BB962C8B-B14F-4D97-AF65-F5344CB8AC3E}">
        <p14:creationId xmlns:p14="http://schemas.microsoft.com/office/powerpoint/2010/main" val="6819488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7E61A50-A82B-4F9F-AB14-1E620C04D4FF}" type="datetimeFigureOut">
              <a:rPr lang="en-GB" smtClean="0"/>
              <a:t>04/12/2019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A84E068-C7A0-45B1-BF6A-52FB4E786F7C}" type="slidenum">
              <a:rPr lang="en-GB" smtClean="0"/>
              <a:t>‹#›</a:t>
            </a:fld>
            <a:endParaRPr lang="en-GB"/>
          </a:p>
        </p:txBody>
      </p:sp>
    </p:spTree>
    <p:extLst>
      <p:ext uri="{BB962C8B-B14F-4D97-AF65-F5344CB8AC3E}">
        <p14:creationId xmlns:p14="http://schemas.microsoft.com/office/powerpoint/2010/main" val="14141902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E61A50-A82B-4F9F-AB14-1E620C04D4FF}" type="datetimeFigureOut">
              <a:rPr lang="en-GB" smtClean="0"/>
              <a:t>04/12/2019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A84E068-C7A0-45B1-BF6A-52FB4E786F7C}" type="slidenum">
              <a:rPr lang="en-GB" smtClean="0"/>
              <a:t>‹#›</a:t>
            </a:fld>
            <a:endParaRPr lang="en-GB"/>
          </a:p>
        </p:txBody>
      </p:sp>
    </p:spTree>
    <p:extLst>
      <p:ext uri="{BB962C8B-B14F-4D97-AF65-F5344CB8AC3E}">
        <p14:creationId xmlns:p14="http://schemas.microsoft.com/office/powerpoint/2010/main" val="28055527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7E61A50-A82B-4F9F-AB14-1E620C04D4FF}" type="datetimeFigureOut">
              <a:rPr lang="en-GB" smtClean="0"/>
              <a:t>04/12/2019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84E068-C7A0-45B1-BF6A-52FB4E786F7C}" type="slidenum">
              <a:rPr lang="en-GB" smtClean="0"/>
              <a:t>‹#›</a:t>
            </a:fld>
            <a:endParaRPr lang="en-GB"/>
          </a:p>
        </p:txBody>
      </p:sp>
    </p:spTree>
    <p:extLst>
      <p:ext uri="{BB962C8B-B14F-4D97-AF65-F5344CB8AC3E}">
        <p14:creationId xmlns:p14="http://schemas.microsoft.com/office/powerpoint/2010/main" val="17417295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7E61A50-A82B-4F9F-AB14-1E620C04D4FF}" type="datetimeFigureOut">
              <a:rPr lang="en-GB" smtClean="0"/>
              <a:t>04/12/2019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84E068-C7A0-45B1-BF6A-52FB4E786F7C}" type="slidenum">
              <a:rPr lang="en-GB" smtClean="0"/>
              <a:t>‹#›</a:t>
            </a:fld>
            <a:endParaRPr lang="en-GB"/>
          </a:p>
        </p:txBody>
      </p:sp>
    </p:spTree>
    <p:extLst>
      <p:ext uri="{BB962C8B-B14F-4D97-AF65-F5344CB8AC3E}">
        <p14:creationId xmlns:p14="http://schemas.microsoft.com/office/powerpoint/2010/main" val="8750409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E61A50-A82B-4F9F-AB14-1E620C04D4FF}" type="datetimeFigureOut">
              <a:rPr lang="en-GB" smtClean="0"/>
              <a:t>04/12/2019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84E068-C7A0-45B1-BF6A-52FB4E786F7C}" type="slidenum">
              <a:rPr lang="en-GB" smtClean="0"/>
              <a:t>‹#›</a:t>
            </a:fld>
            <a:endParaRPr lang="en-GB"/>
          </a:p>
        </p:txBody>
      </p:sp>
    </p:spTree>
    <p:extLst>
      <p:ext uri="{BB962C8B-B14F-4D97-AF65-F5344CB8AC3E}">
        <p14:creationId xmlns:p14="http://schemas.microsoft.com/office/powerpoint/2010/main" val="14204024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E61A50-A82B-4F9F-AB14-1E620C04D4FF}" type="datetimeFigureOut">
              <a:rPr lang="en-GB" smtClean="0"/>
              <a:t>04/12/2019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84E068-C7A0-45B1-BF6A-52FB4E786F7C}" type="slidenum">
              <a:rPr lang="en-GB" smtClean="0"/>
              <a:t>‹#›</a:t>
            </a:fld>
            <a:endParaRPr lang="en-GB"/>
          </a:p>
        </p:txBody>
      </p:sp>
    </p:spTree>
    <p:extLst>
      <p:ext uri="{BB962C8B-B14F-4D97-AF65-F5344CB8AC3E}">
        <p14:creationId xmlns:p14="http://schemas.microsoft.com/office/powerpoint/2010/main" val="18487491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262626"/>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E61A50-A82B-4F9F-AB14-1E620C04D4FF}" type="datetimeFigureOut">
              <a:rPr lang="en-GB" smtClean="0"/>
              <a:t>04/12/2019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A84E068-C7A0-45B1-BF6A-52FB4E786F7C}" type="slidenum">
              <a:rPr lang="en-GB" smtClean="0"/>
              <a:t>‹#›</a:t>
            </a:fld>
            <a:endParaRPr lang="en-GB"/>
          </a:p>
        </p:txBody>
      </p:sp>
    </p:spTree>
    <p:extLst>
      <p:ext uri="{BB962C8B-B14F-4D97-AF65-F5344CB8AC3E}">
        <p14:creationId xmlns:p14="http://schemas.microsoft.com/office/powerpoint/2010/main" val="281316979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thorntons-law.co.uk/knowledge/non-disclosure-agreements-in-discrimination-cases"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rightnetworks.com/blog/softwares-eula/"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termsfeed.com/blog/google-prominent-disclosure-requirement/"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6.jpeg"/><Relationship Id="rId7" Type="http://schemas.openxmlformats.org/officeDocument/2006/relationships/image" Target="../media/image10.png"/><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 Id="rId9" Type="http://schemas.openxmlformats.org/officeDocument/2006/relationships/hyperlink" Target="https://pegi.info/what-do-the-labels-mean"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pegi.info/page/pegi-organisation"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8" Type="http://schemas.openxmlformats.org/officeDocument/2006/relationships/hyperlink" Target="https://pegi.info/page/pegi-organisation" TargetMode="External"/><Relationship Id="rId3" Type="http://schemas.openxmlformats.org/officeDocument/2006/relationships/hyperlink" Target="https://felgo.com/mobile-development-tips/how-to-publish-an-app-on-google-play" TargetMode="External"/><Relationship Id="rId7" Type="http://schemas.openxmlformats.org/officeDocument/2006/relationships/hyperlink" Target="https://pegi.info/what-do-the-labels-mean" TargetMode="External"/><Relationship Id="rId2" Type="http://schemas.openxmlformats.org/officeDocument/2006/relationships/hyperlink" Target="https://play.google.com/about/developer-distribution-agreement.html" TargetMode="External"/><Relationship Id="rId1" Type="http://schemas.openxmlformats.org/officeDocument/2006/relationships/slideLayout" Target="../slideLayouts/slideLayout2.xml"/><Relationship Id="rId6" Type="http://schemas.openxmlformats.org/officeDocument/2006/relationships/hyperlink" Target="https://www.askaboutgames.com/pegi-rating/" TargetMode="External"/><Relationship Id="rId5" Type="http://schemas.openxmlformats.org/officeDocument/2006/relationships/hyperlink" Target="https://www.commonsensemedia.org/about-us/our-mission/about-our-ratings/games" TargetMode="External"/><Relationship Id="rId10" Type="http://schemas.openxmlformats.org/officeDocument/2006/relationships/hyperlink" Target="https://www.cheatsheet.com/culture/foods-banned-around-the-world.html/" TargetMode="External"/><Relationship Id="rId4" Type="http://schemas.openxmlformats.org/officeDocument/2006/relationships/hyperlink" Target="https://play.google.com/about/developer-content-policy-print/" TargetMode="External"/><Relationship Id="rId9" Type="http://schemas.openxmlformats.org/officeDocument/2006/relationships/hyperlink" Target="http://blog.thetrademarkhub.com/intellectual-property/7-ways-to-legally-protect-your-mobile-ap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8B337-D28A-4470-8641-83D4359E0353}"/>
              </a:ext>
            </a:extLst>
          </p:cNvPr>
          <p:cNvSpPr>
            <a:spLocks noGrp="1"/>
          </p:cNvSpPr>
          <p:nvPr>
            <p:ph type="title"/>
          </p:nvPr>
        </p:nvSpPr>
        <p:spPr>
          <a:xfrm>
            <a:off x="838200" y="2151315"/>
            <a:ext cx="10515600" cy="1031649"/>
          </a:xfrm>
        </p:spPr>
        <p:txBody>
          <a:bodyPr/>
          <a:lstStyle/>
          <a:p>
            <a:pPr algn="ctr"/>
            <a:r>
              <a:rPr lang="en-GB" dirty="0"/>
              <a:t>Bartosz Galantowicz</a:t>
            </a:r>
          </a:p>
        </p:txBody>
      </p:sp>
      <p:sp>
        <p:nvSpPr>
          <p:cNvPr id="3" name="Title 1">
            <a:extLst>
              <a:ext uri="{FF2B5EF4-FFF2-40B4-BE49-F238E27FC236}">
                <a16:creationId xmlns:a16="http://schemas.microsoft.com/office/drawing/2014/main" id="{AEF778C1-12F9-4E21-A233-BDF096255602}"/>
              </a:ext>
            </a:extLst>
          </p:cNvPr>
          <p:cNvSpPr txBox="1">
            <a:spLocks/>
          </p:cNvSpPr>
          <p:nvPr/>
        </p:nvSpPr>
        <p:spPr>
          <a:xfrm>
            <a:off x="838200" y="3182964"/>
            <a:ext cx="10515600" cy="189591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800" dirty="0"/>
              <a:t>Games Development</a:t>
            </a:r>
          </a:p>
          <a:p>
            <a:pPr algn="ctr"/>
            <a:endParaRPr lang="en-GB" sz="2800" dirty="0"/>
          </a:p>
          <a:p>
            <a:pPr lvl="1"/>
            <a:r>
              <a:rPr lang="en-GB" dirty="0"/>
              <a:t>Main roles in the project:</a:t>
            </a:r>
          </a:p>
          <a:p>
            <a:pPr marL="742950" lvl="1" indent="-285750">
              <a:buFont typeface="Arial" panose="020B0604020202020204" pitchFamily="34" charset="0"/>
              <a:buChar char="•"/>
            </a:pPr>
            <a:r>
              <a:rPr lang="en-GB" dirty="0"/>
              <a:t>Weighing Scale to Mobile App Connection</a:t>
            </a:r>
          </a:p>
          <a:p>
            <a:pPr marL="742950" lvl="1" indent="-285750">
              <a:buFont typeface="Arial" panose="020B0604020202020204" pitchFamily="34" charset="0"/>
              <a:buChar char="•"/>
            </a:pPr>
            <a:r>
              <a:rPr lang="en-GB" dirty="0"/>
              <a:t>Legal Researcher</a:t>
            </a:r>
          </a:p>
          <a:p>
            <a:pPr algn="ctr"/>
            <a:endParaRPr lang="en-GB" sz="2800" dirty="0"/>
          </a:p>
        </p:txBody>
      </p:sp>
    </p:spTree>
    <p:extLst>
      <p:ext uri="{BB962C8B-B14F-4D97-AF65-F5344CB8AC3E}">
        <p14:creationId xmlns:p14="http://schemas.microsoft.com/office/powerpoint/2010/main" val="6281711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DC78E-F174-4F89-83A2-ED6D0A9FF135}"/>
              </a:ext>
            </a:extLst>
          </p:cNvPr>
          <p:cNvSpPr>
            <a:spLocks noGrp="1"/>
          </p:cNvSpPr>
          <p:nvPr>
            <p:ph type="title"/>
          </p:nvPr>
        </p:nvSpPr>
        <p:spPr/>
        <p:txBody>
          <a:bodyPr>
            <a:normAutofit/>
          </a:bodyPr>
          <a:lstStyle/>
          <a:p>
            <a:pPr algn="ctr"/>
            <a:r>
              <a:rPr lang="en-GB" sz="4000" b="1" dirty="0"/>
              <a:t>Table of Contents</a:t>
            </a:r>
          </a:p>
        </p:txBody>
      </p:sp>
      <p:sp>
        <p:nvSpPr>
          <p:cNvPr id="4" name="Content Placeholder 3">
            <a:extLst>
              <a:ext uri="{FF2B5EF4-FFF2-40B4-BE49-F238E27FC236}">
                <a16:creationId xmlns:a16="http://schemas.microsoft.com/office/drawing/2014/main" id="{14003752-4319-439E-B651-11F3E9548A10}"/>
              </a:ext>
            </a:extLst>
          </p:cNvPr>
          <p:cNvSpPr>
            <a:spLocks noGrp="1"/>
          </p:cNvSpPr>
          <p:nvPr>
            <p:ph idx="1"/>
          </p:nvPr>
        </p:nvSpPr>
        <p:spPr/>
        <p:txBody>
          <a:bodyPr/>
          <a:lstStyle/>
          <a:p>
            <a:r>
              <a:rPr lang="en-GB" dirty="0"/>
              <a:t>Introduction</a:t>
            </a:r>
          </a:p>
          <a:p>
            <a:r>
              <a:rPr lang="en-GB" dirty="0"/>
              <a:t>Legal side of games development</a:t>
            </a:r>
          </a:p>
          <a:p>
            <a:pPr lvl="1"/>
            <a:r>
              <a:rPr lang="en-GB" dirty="0"/>
              <a:t>Agreements</a:t>
            </a:r>
          </a:p>
          <a:p>
            <a:pPr lvl="1"/>
            <a:r>
              <a:rPr lang="en-GB" dirty="0"/>
              <a:t>Content Rating (PEGI)</a:t>
            </a:r>
          </a:p>
          <a:p>
            <a:pPr lvl="1"/>
            <a:r>
              <a:rPr lang="en-GB" dirty="0"/>
              <a:t>Intellectual Properties</a:t>
            </a:r>
          </a:p>
          <a:p>
            <a:pPr lvl="1"/>
            <a:r>
              <a:rPr lang="en-GB" dirty="0"/>
              <a:t>Forbidden Ingredients</a:t>
            </a:r>
          </a:p>
          <a:p>
            <a:pPr lvl="1"/>
            <a:endParaRPr lang="en-GB" dirty="0"/>
          </a:p>
          <a:p>
            <a:pPr lvl="1"/>
            <a:endParaRPr lang="en-GB" dirty="0"/>
          </a:p>
        </p:txBody>
      </p:sp>
    </p:spTree>
    <p:extLst>
      <p:ext uri="{BB962C8B-B14F-4D97-AF65-F5344CB8AC3E}">
        <p14:creationId xmlns:p14="http://schemas.microsoft.com/office/powerpoint/2010/main" val="41628384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DC78E-F174-4F89-83A2-ED6D0A9FF135}"/>
              </a:ext>
            </a:extLst>
          </p:cNvPr>
          <p:cNvSpPr>
            <a:spLocks noGrp="1"/>
          </p:cNvSpPr>
          <p:nvPr>
            <p:ph type="title"/>
          </p:nvPr>
        </p:nvSpPr>
        <p:spPr/>
        <p:txBody>
          <a:bodyPr/>
          <a:lstStyle/>
          <a:p>
            <a:pPr algn="ctr"/>
            <a:r>
              <a:rPr lang="en-GB" sz="4800" b="1" dirty="0"/>
              <a:t>Non-disclosure Agreement</a:t>
            </a:r>
          </a:p>
        </p:txBody>
      </p:sp>
      <p:sp>
        <p:nvSpPr>
          <p:cNvPr id="3" name="Content Placeholder 2">
            <a:extLst>
              <a:ext uri="{FF2B5EF4-FFF2-40B4-BE49-F238E27FC236}">
                <a16:creationId xmlns:a16="http://schemas.microsoft.com/office/drawing/2014/main" id="{E85DB4FD-5091-4E5C-BA13-8F8004B6692B}"/>
              </a:ext>
            </a:extLst>
          </p:cNvPr>
          <p:cNvSpPr>
            <a:spLocks noGrp="1"/>
          </p:cNvSpPr>
          <p:nvPr>
            <p:ph idx="1"/>
          </p:nvPr>
        </p:nvSpPr>
        <p:spPr>
          <a:xfrm>
            <a:off x="838200" y="2030844"/>
            <a:ext cx="5763936" cy="4168620"/>
          </a:xfrm>
        </p:spPr>
        <p:txBody>
          <a:bodyPr anchor="ctr">
            <a:normAutofit/>
          </a:bodyPr>
          <a:lstStyle/>
          <a:p>
            <a:pPr marL="0" indent="0" algn="ctr">
              <a:buNone/>
            </a:pPr>
            <a:r>
              <a:rPr lang="en-GB" sz="2400" dirty="0"/>
              <a:t>Non-Disclosure Agreement is signed between at least two parties which outline confidential work and prevents parties from sharing the topic of conversation to or by third parties. [1]</a:t>
            </a:r>
          </a:p>
          <a:p>
            <a:pPr marL="0" indent="0" algn="ctr">
              <a:buNone/>
            </a:pPr>
            <a:endParaRPr lang="en-GB" sz="2400" dirty="0"/>
          </a:p>
        </p:txBody>
      </p:sp>
      <p:pic>
        <p:nvPicPr>
          <p:cNvPr id="1026" name="Picture 2" descr="Image result for non-disclosure agreement&quot;">
            <a:extLst>
              <a:ext uri="{FF2B5EF4-FFF2-40B4-BE49-F238E27FC236}">
                <a16:creationId xmlns:a16="http://schemas.microsoft.com/office/drawing/2014/main" id="{16469D47-2CF5-4FE0-A819-66C0115CBB5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19583" y="2030844"/>
            <a:ext cx="5472418" cy="342026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C305E38-1056-44FF-BF01-131AE9227D14}"/>
              </a:ext>
            </a:extLst>
          </p:cNvPr>
          <p:cNvSpPr txBox="1"/>
          <p:nvPr/>
        </p:nvSpPr>
        <p:spPr>
          <a:xfrm>
            <a:off x="6719583" y="5451105"/>
            <a:ext cx="4470739" cy="1200329"/>
          </a:xfrm>
          <a:prstGeom prst="rect">
            <a:avLst/>
          </a:prstGeom>
          <a:noFill/>
        </p:spPr>
        <p:txBody>
          <a:bodyPr wrap="square" rtlCol="0">
            <a:spAutoFit/>
          </a:bodyPr>
          <a:lstStyle/>
          <a:p>
            <a:r>
              <a:rPr lang="en-GB" dirty="0"/>
              <a:t>Figure 1: Non-disclosure Agreement example </a:t>
            </a:r>
            <a:r>
              <a:rPr lang="en-GB" u="sng" dirty="0">
                <a:hlinkClick r:id="rId3"/>
              </a:rPr>
              <a:t>https://www.thorntons-law.co.uk/knowledge/non-disclosure-agreements-in-discrimination-cases</a:t>
            </a:r>
            <a:endParaRPr lang="en-GB" dirty="0"/>
          </a:p>
        </p:txBody>
      </p:sp>
    </p:spTree>
    <p:extLst>
      <p:ext uri="{BB962C8B-B14F-4D97-AF65-F5344CB8AC3E}">
        <p14:creationId xmlns:p14="http://schemas.microsoft.com/office/powerpoint/2010/main" val="33079808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DC78E-F174-4F89-83A2-ED6D0A9FF135}"/>
              </a:ext>
            </a:extLst>
          </p:cNvPr>
          <p:cNvSpPr>
            <a:spLocks noGrp="1"/>
          </p:cNvSpPr>
          <p:nvPr>
            <p:ph type="title"/>
          </p:nvPr>
        </p:nvSpPr>
        <p:spPr/>
        <p:txBody>
          <a:bodyPr>
            <a:normAutofit fontScale="90000"/>
          </a:bodyPr>
          <a:lstStyle/>
          <a:p>
            <a:r>
              <a:rPr lang="en-GB" sz="6000" b="1" dirty="0"/>
              <a:t>End User Licence Agreement (EULA)</a:t>
            </a:r>
          </a:p>
        </p:txBody>
      </p:sp>
      <p:sp>
        <p:nvSpPr>
          <p:cNvPr id="4" name="Content Placeholder 3">
            <a:extLst>
              <a:ext uri="{FF2B5EF4-FFF2-40B4-BE49-F238E27FC236}">
                <a16:creationId xmlns:a16="http://schemas.microsoft.com/office/drawing/2014/main" id="{14003752-4319-439E-B651-11F3E9548A10}"/>
              </a:ext>
            </a:extLst>
          </p:cNvPr>
          <p:cNvSpPr>
            <a:spLocks noGrp="1"/>
          </p:cNvSpPr>
          <p:nvPr>
            <p:ph idx="1"/>
          </p:nvPr>
        </p:nvSpPr>
        <p:spPr>
          <a:xfrm>
            <a:off x="662031" y="1422952"/>
            <a:ext cx="4999182" cy="4833793"/>
          </a:xfrm>
        </p:spPr>
        <p:txBody>
          <a:bodyPr anchor="ctr">
            <a:normAutofit/>
          </a:bodyPr>
          <a:lstStyle/>
          <a:p>
            <a:pPr marL="0" indent="0" algn="ctr">
              <a:buNone/>
            </a:pPr>
            <a:r>
              <a:rPr lang="en-GB" sz="2400" dirty="0"/>
              <a:t>End-User Licence Agreement is a contract between software developers and end-user. EULA states the terms and conditions that ourselves set for using our application. The agreement must appear in a conspicuous position of an application window, and the user has to choose to accept it (and get access to the app) or to reject it (and uninstall the app). [3]</a:t>
            </a:r>
            <a:endParaRPr lang="en-GB" dirty="0"/>
          </a:p>
        </p:txBody>
      </p:sp>
      <p:pic>
        <p:nvPicPr>
          <p:cNvPr id="2050" name="Picture 2" descr="Image result for eula&quot;">
            <a:extLst>
              <a:ext uri="{FF2B5EF4-FFF2-40B4-BE49-F238E27FC236}">
                <a16:creationId xmlns:a16="http://schemas.microsoft.com/office/drawing/2014/main" id="{CFFF129F-58DB-4E8C-A1CC-B3A8748FF66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19420" y="1874116"/>
            <a:ext cx="6272580" cy="364158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D545076-B798-4342-9C54-A8019B0433F4}"/>
              </a:ext>
            </a:extLst>
          </p:cNvPr>
          <p:cNvSpPr txBox="1"/>
          <p:nvPr/>
        </p:nvSpPr>
        <p:spPr>
          <a:xfrm>
            <a:off x="5919420" y="5603101"/>
            <a:ext cx="5610549" cy="923330"/>
          </a:xfrm>
          <a:prstGeom prst="rect">
            <a:avLst/>
          </a:prstGeom>
          <a:noFill/>
        </p:spPr>
        <p:txBody>
          <a:bodyPr wrap="square" rtlCol="0">
            <a:spAutoFit/>
          </a:bodyPr>
          <a:lstStyle/>
          <a:p>
            <a:r>
              <a:rPr lang="en-GB" dirty="0"/>
              <a:t>Figure 2: EULA example </a:t>
            </a:r>
            <a:r>
              <a:rPr lang="en-GB" u="sng" dirty="0">
                <a:hlinkClick r:id="rId3"/>
              </a:rPr>
              <a:t>https://www.rightnetworks.com/blog/softwares-eula/</a:t>
            </a:r>
            <a:endParaRPr lang="en-GB" dirty="0"/>
          </a:p>
          <a:p>
            <a:endParaRPr lang="en-GB" dirty="0"/>
          </a:p>
        </p:txBody>
      </p:sp>
    </p:spTree>
    <p:extLst>
      <p:ext uri="{BB962C8B-B14F-4D97-AF65-F5344CB8AC3E}">
        <p14:creationId xmlns:p14="http://schemas.microsoft.com/office/powerpoint/2010/main" val="24762154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8C7A8-4DC0-4D83-A7AB-8C9ABEB47A10}"/>
              </a:ext>
            </a:extLst>
          </p:cNvPr>
          <p:cNvSpPr>
            <a:spLocks noGrp="1"/>
          </p:cNvSpPr>
          <p:nvPr>
            <p:ph type="title"/>
          </p:nvPr>
        </p:nvSpPr>
        <p:spPr>
          <a:xfrm>
            <a:off x="190500" y="365125"/>
            <a:ext cx="11772900" cy="1325563"/>
          </a:xfrm>
        </p:spPr>
        <p:txBody>
          <a:bodyPr>
            <a:noAutofit/>
          </a:bodyPr>
          <a:lstStyle/>
          <a:p>
            <a:pPr algn="ctr"/>
            <a:r>
              <a:rPr lang="en-GB" sz="4800" b="1" dirty="0"/>
              <a:t>Google Play Developer Distribution Agreement</a:t>
            </a:r>
          </a:p>
        </p:txBody>
      </p:sp>
      <p:sp>
        <p:nvSpPr>
          <p:cNvPr id="3" name="Content Placeholder 2">
            <a:extLst>
              <a:ext uri="{FF2B5EF4-FFF2-40B4-BE49-F238E27FC236}">
                <a16:creationId xmlns:a16="http://schemas.microsoft.com/office/drawing/2014/main" id="{C4D28A50-1CDA-43F5-8CF5-1C984E5C24DB}"/>
              </a:ext>
            </a:extLst>
          </p:cNvPr>
          <p:cNvSpPr>
            <a:spLocks noGrp="1"/>
          </p:cNvSpPr>
          <p:nvPr>
            <p:ph idx="1"/>
          </p:nvPr>
        </p:nvSpPr>
        <p:spPr>
          <a:xfrm>
            <a:off x="390526" y="2617366"/>
            <a:ext cx="8111837" cy="3223990"/>
          </a:xfrm>
        </p:spPr>
        <p:txBody>
          <a:bodyPr numCol="2">
            <a:normAutofit lnSpcReduction="10000"/>
          </a:bodyPr>
          <a:lstStyle/>
          <a:p>
            <a:pPr marL="514350" indent="-514350" algn="ctr">
              <a:buFont typeface="+mj-lt"/>
              <a:buAutoNum type="arabicPeriod"/>
            </a:pPr>
            <a:r>
              <a:rPr lang="en-GB" sz="2000" dirty="0"/>
              <a:t>Definitions</a:t>
            </a:r>
          </a:p>
          <a:p>
            <a:pPr marL="514350" indent="-514350" algn="ctr">
              <a:buFont typeface="+mj-lt"/>
              <a:buAutoNum type="arabicPeriod"/>
            </a:pPr>
            <a:r>
              <a:rPr lang="en-GB" sz="2000" dirty="0"/>
              <a:t>Accepting this Agreement</a:t>
            </a:r>
          </a:p>
          <a:p>
            <a:pPr marL="514350" indent="-514350" algn="ctr">
              <a:buFont typeface="+mj-lt"/>
              <a:buAutoNum type="arabicPeriod"/>
            </a:pPr>
            <a:r>
              <a:rPr lang="en-GB" sz="2000" dirty="0"/>
              <a:t>Commercial Relationship, Pricing, Payments and Taxes</a:t>
            </a:r>
          </a:p>
          <a:p>
            <a:pPr marL="514350" indent="-514350" algn="ctr">
              <a:buFont typeface="+mj-lt"/>
              <a:buAutoNum type="arabicPeriod"/>
            </a:pPr>
            <a:r>
              <a:rPr lang="en-GB" sz="2000" dirty="0"/>
              <a:t>Use of Google Play by Ourselves</a:t>
            </a:r>
          </a:p>
          <a:p>
            <a:pPr marL="514350" indent="-514350" algn="ctr">
              <a:buFont typeface="+mj-lt"/>
              <a:buAutoNum type="arabicPeriod"/>
            </a:pPr>
            <a:r>
              <a:rPr lang="en-GB" sz="2000" dirty="0"/>
              <a:t>Authorisations</a:t>
            </a:r>
          </a:p>
          <a:p>
            <a:pPr marL="514350" indent="-514350" algn="ctr">
              <a:buFont typeface="+mj-lt"/>
              <a:buAutoNum type="arabicPeriod"/>
            </a:pPr>
            <a:r>
              <a:rPr lang="en-GB" sz="2000" dirty="0"/>
              <a:t>Brands Features and Publicity</a:t>
            </a:r>
          </a:p>
          <a:p>
            <a:pPr marL="514350" indent="-514350" algn="ctr">
              <a:buFont typeface="+mj-lt"/>
              <a:buAutoNum type="arabicPeriod"/>
            </a:pPr>
            <a:r>
              <a:rPr lang="en-GB" sz="2000" dirty="0"/>
              <a:t>Promotional activities</a:t>
            </a:r>
          </a:p>
          <a:p>
            <a:pPr marL="514350" indent="-514350" algn="ctr">
              <a:buFont typeface="+mj-lt"/>
              <a:buAutoNum type="arabicPeriod"/>
            </a:pPr>
            <a:r>
              <a:rPr lang="en-GB" sz="2000" dirty="0"/>
              <a:t>Product Takedowns</a:t>
            </a:r>
          </a:p>
          <a:p>
            <a:pPr marL="514350" indent="-514350" algn="ctr">
              <a:buFont typeface="+mj-lt"/>
              <a:buAutoNum type="arabicPeriod"/>
            </a:pPr>
            <a:r>
              <a:rPr lang="en-GB" sz="2000" dirty="0"/>
              <a:t>Privacy and Information</a:t>
            </a:r>
          </a:p>
          <a:p>
            <a:pPr marL="514350" indent="-514350" algn="ctr">
              <a:buFont typeface="+mj-lt"/>
              <a:buAutoNum type="arabicPeriod"/>
            </a:pPr>
            <a:r>
              <a:rPr lang="en-GB" sz="2000" dirty="0"/>
              <a:t>Terminating this Agreement</a:t>
            </a:r>
          </a:p>
          <a:p>
            <a:pPr marL="514350" indent="-514350" algn="ctr">
              <a:buFont typeface="+mj-lt"/>
              <a:buAutoNum type="arabicPeriod"/>
            </a:pPr>
            <a:r>
              <a:rPr lang="en-GB" sz="2000" dirty="0"/>
              <a:t>Representations and Warranties</a:t>
            </a:r>
          </a:p>
          <a:p>
            <a:pPr marL="514350" indent="-514350" algn="ctr">
              <a:buFont typeface="+mj-lt"/>
              <a:buAutoNum type="arabicPeriod"/>
            </a:pPr>
            <a:r>
              <a:rPr lang="en-GB" sz="2000" dirty="0"/>
              <a:t>DISCLAIMER OF WARRANTIES</a:t>
            </a:r>
          </a:p>
          <a:p>
            <a:pPr marL="514350" indent="-514350" algn="ctr">
              <a:buFont typeface="+mj-lt"/>
              <a:buAutoNum type="arabicPeriod"/>
            </a:pPr>
            <a:r>
              <a:rPr lang="en-GB" sz="2000" dirty="0"/>
              <a:t>LIMITATION OF LIABILITY</a:t>
            </a:r>
          </a:p>
          <a:p>
            <a:pPr marL="514350" indent="-514350" algn="ctr">
              <a:buFont typeface="+mj-lt"/>
              <a:buAutoNum type="arabicPeriod"/>
            </a:pPr>
            <a:r>
              <a:rPr lang="en-GB" sz="2000" dirty="0"/>
              <a:t>Indemnification</a:t>
            </a:r>
          </a:p>
          <a:p>
            <a:pPr marL="514350" indent="-514350" algn="ctr">
              <a:buFont typeface="+mj-lt"/>
              <a:buAutoNum type="arabicPeriod"/>
            </a:pPr>
            <a:r>
              <a:rPr lang="en-GB" sz="2000" dirty="0"/>
              <a:t>Changes to the Agreement.</a:t>
            </a:r>
          </a:p>
          <a:p>
            <a:pPr marL="514350" indent="-514350" algn="ctr">
              <a:buFont typeface="+mj-lt"/>
              <a:buAutoNum type="arabicPeriod"/>
            </a:pPr>
            <a:r>
              <a:rPr lang="en-GB" sz="2000" dirty="0"/>
              <a:t>General Legal Terms [2]</a:t>
            </a:r>
          </a:p>
        </p:txBody>
      </p:sp>
      <p:sp>
        <p:nvSpPr>
          <p:cNvPr id="4" name="Rectangle 3">
            <a:extLst>
              <a:ext uri="{FF2B5EF4-FFF2-40B4-BE49-F238E27FC236}">
                <a16:creationId xmlns:a16="http://schemas.microsoft.com/office/drawing/2014/main" id="{415E7F6E-EA66-4407-A958-72085BC06395}"/>
              </a:ext>
            </a:extLst>
          </p:cNvPr>
          <p:cNvSpPr/>
          <p:nvPr/>
        </p:nvSpPr>
        <p:spPr>
          <a:xfrm>
            <a:off x="110836" y="1923194"/>
            <a:ext cx="9136784" cy="461665"/>
          </a:xfrm>
          <a:prstGeom prst="rect">
            <a:avLst/>
          </a:prstGeom>
        </p:spPr>
        <p:txBody>
          <a:bodyPr wrap="square">
            <a:spAutoFit/>
          </a:bodyPr>
          <a:lstStyle/>
          <a:p>
            <a:pPr algn="ctr"/>
            <a:r>
              <a:rPr lang="en-GB" sz="2400" dirty="0"/>
              <a:t>The agreement includes 16 main topics:</a:t>
            </a:r>
          </a:p>
        </p:txBody>
      </p:sp>
      <p:pic>
        <p:nvPicPr>
          <p:cNvPr id="1028" name="Picture 4" descr="Image result for google play png&quot;">
            <a:extLst>
              <a:ext uri="{FF2B5EF4-FFF2-40B4-BE49-F238E27FC236}">
                <a16:creationId xmlns:a16="http://schemas.microsoft.com/office/drawing/2014/main" id="{02A8718D-25DF-49DF-89B8-9A243B6AB7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96061" y="2154026"/>
            <a:ext cx="3203549" cy="3362325"/>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64192B3B-148A-41AF-A3F2-AA74AF02A8DD}"/>
              </a:ext>
            </a:extLst>
          </p:cNvPr>
          <p:cNvSpPr/>
          <p:nvPr/>
        </p:nvSpPr>
        <p:spPr>
          <a:xfrm>
            <a:off x="8832273" y="5367985"/>
            <a:ext cx="3131127" cy="1115690"/>
          </a:xfrm>
          <a:prstGeom prst="rect">
            <a:avLst/>
          </a:prstGeom>
        </p:spPr>
        <p:txBody>
          <a:bodyPr wrap="square">
            <a:spAutoFit/>
          </a:bodyPr>
          <a:lstStyle/>
          <a:p>
            <a:r>
              <a:rPr lang="en-GB" sz="1600" dirty="0"/>
              <a:t>Figure 3: Logo of Google Play Store.</a:t>
            </a:r>
          </a:p>
          <a:p>
            <a:endParaRPr lang="en-GB" sz="1050" dirty="0"/>
          </a:p>
          <a:p>
            <a:r>
              <a:rPr lang="en-GB" sz="800" dirty="0"/>
              <a:t>https://www.google.com/url?sa=i&amp;url=https%3A%2F%2Fwww.freepnglogos.com%2Fpics%2Fgoogle-play-png-logo&amp;psig=AOvVaw2E9tRKGdt2X8_5khneuTla&amp;ust=1575485145371000&amp;source=images&amp;cd=vfe&amp;ved=0CAIQjRxqFwoTCODoq9mRmuYCFQAAAAAdAAAAABAO</a:t>
            </a:r>
          </a:p>
        </p:txBody>
      </p:sp>
    </p:spTree>
    <p:extLst>
      <p:ext uri="{BB962C8B-B14F-4D97-AF65-F5344CB8AC3E}">
        <p14:creationId xmlns:p14="http://schemas.microsoft.com/office/powerpoint/2010/main" val="40183972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8C7A8-4DC0-4D83-A7AB-8C9ABEB47A10}"/>
              </a:ext>
            </a:extLst>
          </p:cNvPr>
          <p:cNvSpPr>
            <a:spLocks noGrp="1"/>
          </p:cNvSpPr>
          <p:nvPr>
            <p:ph type="title"/>
          </p:nvPr>
        </p:nvSpPr>
        <p:spPr>
          <a:xfrm>
            <a:off x="192947" y="289358"/>
            <a:ext cx="11684552" cy="569629"/>
          </a:xfrm>
        </p:spPr>
        <p:txBody>
          <a:bodyPr>
            <a:noAutofit/>
          </a:bodyPr>
          <a:lstStyle/>
          <a:p>
            <a:pPr algn="ctr"/>
            <a:r>
              <a:rPr lang="en-GB" sz="5400" b="1" dirty="0"/>
              <a:t>Prominent Disclosure Requirement</a:t>
            </a:r>
          </a:p>
        </p:txBody>
      </p:sp>
      <p:sp>
        <p:nvSpPr>
          <p:cNvPr id="4" name="Content Placeholder 2">
            <a:extLst>
              <a:ext uri="{FF2B5EF4-FFF2-40B4-BE49-F238E27FC236}">
                <a16:creationId xmlns:a16="http://schemas.microsoft.com/office/drawing/2014/main" id="{BF5E9F1F-DAAE-4317-B0DA-C024985FB345}"/>
              </a:ext>
            </a:extLst>
          </p:cNvPr>
          <p:cNvSpPr txBox="1">
            <a:spLocks/>
          </p:cNvSpPr>
          <p:nvPr/>
        </p:nvSpPr>
        <p:spPr>
          <a:xfrm>
            <a:off x="602852" y="1905759"/>
            <a:ext cx="6762682" cy="3878338"/>
          </a:xfrm>
          <a:prstGeom prst="rect">
            <a:avLst/>
          </a:prstGeom>
        </p:spPr>
        <p:txBody>
          <a:bodyPr vert="horz" lIns="91440" tIns="45720" rIns="91440" bIns="45720" numCol="1"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400" dirty="0"/>
              <a:t>Prominent Disclosure Requirement requires from the developers to inform the user if and which data is collected by the application and how it will be used within the app. </a:t>
            </a:r>
          </a:p>
          <a:p>
            <a:pPr marL="0" indent="0" algn="ctr">
              <a:buNone/>
            </a:pPr>
            <a:r>
              <a:rPr lang="en-GB" sz="2400" dirty="0"/>
              <a:t>PDR must be displayed as soon as someone decides to install the app, it cannot only be placed within a Privacy Policy or Terms of Service, and it cannot be combined with other disclosures unrelated to user data collection. Additionally, it requires affirmative consent meaning it must have “I agree” button or other forms of acceptance. </a:t>
            </a:r>
          </a:p>
        </p:txBody>
      </p:sp>
      <p:pic>
        <p:nvPicPr>
          <p:cNvPr id="1026" name="Picture 2" descr="Image result for Prominent Disclosure Requirement&quot;">
            <a:extLst>
              <a:ext uri="{FF2B5EF4-FFF2-40B4-BE49-F238E27FC236}">
                <a16:creationId xmlns:a16="http://schemas.microsoft.com/office/drawing/2014/main" id="{6AF79D00-17BE-4AD8-854A-C81C9EBFA42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86320" y="1117668"/>
            <a:ext cx="2881375" cy="3964771"/>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84C1E61A-8B50-4633-B79A-D5C8F99F5850}"/>
              </a:ext>
            </a:extLst>
          </p:cNvPr>
          <p:cNvSpPr txBox="1"/>
          <p:nvPr/>
        </p:nvSpPr>
        <p:spPr>
          <a:xfrm>
            <a:off x="7877262" y="5091314"/>
            <a:ext cx="3464653" cy="1477328"/>
          </a:xfrm>
          <a:prstGeom prst="rect">
            <a:avLst/>
          </a:prstGeom>
          <a:noFill/>
        </p:spPr>
        <p:txBody>
          <a:bodyPr wrap="square" rtlCol="0">
            <a:spAutoFit/>
          </a:bodyPr>
          <a:lstStyle/>
          <a:p>
            <a:r>
              <a:rPr lang="en-GB" dirty="0"/>
              <a:t>Figure 4: Prominent Disclosure Requirement example </a:t>
            </a:r>
            <a:r>
              <a:rPr lang="en-GB" u="sng" dirty="0">
                <a:hlinkClick r:id="rId3"/>
              </a:rPr>
              <a:t>https://www.termsfeed.com/blog/google-prominent-disclosure-requirement/</a:t>
            </a:r>
            <a:endParaRPr lang="en-GB" dirty="0"/>
          </a:p>
        </p:txBody>
      </p:sp>
    </p:spTree>
    <p:extLst>
      <p:ext uri="{BB962C8B-B14F-4D97-AF65-F5344CB8AC3E}">
        <p14:creationId xmlns:p14="http://schemas.microsoft.com/office/powerpoint/2010/main" val="8839409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8C7A8-4DC0-4D83-A7AB-8C9ABEB47A10}"/>
              </a:ext>
            </a:extLst>
          </p:cNvPr>
          <p:cNvSpPr>
            <a:spLocks noGrp="1"/>
          </p:cNvSpPr>
          <p:nvPr>
            <p:ph type="title"/>
          </p:nvPr>
        </p:nvSpPr>
        <p:spPr>
          <a:xfrm>
            <a:off x="838200" y="160337"/>
            <a:ext cx="10515600" cy="1325563"/>
          </a:xfrm>
        </p:spPr>
        <p:txBody>
          <a:bodyPr>
            <a:normAutofit/>
          </a:bodyPr>
          <a:lstStyle/>
          <a:p>
            <a:pPr algn="ctr"/>
            <a:r>
              <a:rPr lang="en-GB" sz="6000" b="1" dirty="0"/>
              <a:t>Content Rating</a:t>
            </a:r>
          </a:p>
        </p:txBody>
      </p:sp>
      <p:sp>
        <p:nvSpPr>
          <p:cNvPr id="4" name="Content Placeholder 2">
            <a:extLst>
              <a:ext uri="{FF2B5EF4-FFF2-40B4-BE49-F238E27FC236}">
                <a16:creationId xmlns:a16="http://schemas.microsoft.com/office/drawing/2014/main" id="{B572351A-DD55-4A89-AA90-B99088043D1D}"/>
              </a:ext>
            </a:extLst>
          </p:cNvPr>
          <p:cNvSpPr txBox="1">
            <a:spLocks/>
          </p:cNvSpPr>
          <p:nvPr/>
        </p:nvSpPr>
        <p:spPr>
          <a:xfrm>
            <a:off x="1605972" y="1943098"/>
            <a:ext cx="8980055" cy="3561773"/>
          </a:xfrm>
          <a:prstGeom prst="rect">
            <a:avLst/>
          </a:prstGeom>
        </p:spPr>
        <p:txBody>
          <a:bodyPr vert="horz" lIns="91440" tIns="45720" rIns="91440" bIns="45720" rtlCol="0">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r>
              <a:rPr lang="en-GB" sz="2400" dirty="0"/>
              <a:t>To rate the content of the mobile application to be suited to a certain audience, we can use PEGI. Although it is not required, it would help to find the desired customers. To rate the content suitably, we usually have to focus on three categories:</a:t>
            </a:r>
          </a:p>
          <a:p>
            <a:pPr marL="514350" indent="-514350" algn="ctr" fontAlgn="base">
              <a:buFont typeface="+mj-lt"/>
              <a:buAutoNum type="arabicPeriod"/>
            </a:pPr>
            <a:r>
              <a:rPr lang="en-GB" sz="2400" dirty="0"/>
              <a:t>Reading level required to read the rules.</a:t>
            </a:r>
          </a:p>
          <a:p>
            <a:pPr marL="514350" indent="-514350" algn="ctr" fontAlgn="base">
              <a:buFont typeface="+mj-lt"/>
              <a:buAutoNum type="arabicPeriod"/>
            </a:pPr>
            <a:r>
              <a:rPr lang="en-GB" sz="2400" dirty="0"/>
              <a:t>Thematic &amp; graphical content.</a:t>
            </a:r>
          </a:p>
          <a:p>
            <a:pPr marL="514350" indent="-514350" algn="ctr" fontAlgn="base">
              <a:buFont typeface="+mj-lt"/>
              <a:buAutoNum type="arabicPeriod"/>
            </a:pPr>
            <a:r>
              <a:rPr lang="en-GB" sz="2400" dirty="0"/>
              <a:t>Difficulty of play. [5]</a:t>
            </a:r>
          </a:p>
          <a:p>
            <a:pPr marL="514350" indent="-514350" algn="ctr" fontAlgn="base">
              <a:buFont typeface="+mj-lt"/>
              <a:buAutoNum type="arabicPeriod"/>
            </a:pPr>
            <a:endParaRPr lang="en-GB" sz="2400" dirty="0"/>
          </a:p>
          <a:p>
            <a:pPr marL="0" indent="0" algn="just" fontAlgn="base">
              <a:buNone/>
            </a:pPr>
            <a:r>
              <a:rPr lang="en-GB" sz="2400" dirty="0"/>
              <a:t>PEGI uses five age categories- 3, 7, 12, 16 and 18, and 9 descriptors- in-game purchase, gambling, fear, drugs, sex, bad language, violence, discrimination and online. PEGI rating is legally enforceable, which means that the game/application cannot be supplied to the person below the age bar stated on the product. [6] [7] [8]</a:t>
            </a:r>
          </a:p>
        </p:txBody>
      </p:sp>
    </p:spTree>
    <p:extLst>
      <p:ext uri="{BB962C8B-B14F-4D97-AF65-F5344CB8AC3E}">
        <p14:creationId xmlns:p14="http://schemas.microsoft.com/office/powerpoint/2010/main" val="32286646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PEGI 3">
            <a:extLst>
              <a:ext uri="{FF2B5EF4-FFF2-40B4-BE49-F238E27FC236}">
                <a16:creationId xmlns:a16="http://schemas.microsoft.com/office/drawing/2014/main" id="{100B07F2-A5AD-41A8-9407-9120D5EB2FE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5917" y="672690"/>
            <a:ext cx="2065888" cy="252108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PEGI 7">
            <a:extLst>
              <a:ext uri="{FF2B5EF4-FFF2-40B4-BE49-F238E27FC236}">
                <a16:creationId xmlns:a16="http://schemas.microsoft.com/office/drawing/2014/main" id="{E4CB9156-D2D2-4E00-BA4F-879001DD32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20673" y="686802"/>
            <a:ext cx="2065887" cy="2521082"/>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PEGI 12">
            <a:extLst>
              <a:ext uri="{FF2B5EF4-FFF2-40B4-BE49-F238E27FC236}">
                <a16:creationId xmlns:a16="http://schemas.microsoft.com/office/drawing/2014/main" id="{8D132E5D-7BBB-4E5F-9CE2-A7BD1F5B7D3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5917" y="3331055"/>
            <a:ext cx="2065888" cy="2521083"/>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PEGI 16">
            <a:extLst>
              <a:ext uri="{FF2B5EF4-FFF2-40B4-BE49-F238E27FC236}">
                <a16:creationId xmlns:a16="http://schemas.microsoft.com/office/drawing/2014/main" id="{87FD6A4E-7E09-4835-9E2D-BF38F376923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20673" y="3331055"/>
            <a:ext cx="2065887" cy="2521082"/>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PEGI 18">
            <a:extLst>
              <a:ext uri="{FF2B5EF4-FFF2-40B4-BE49-F238E27FC236}">
                <a16:creationId xmlns:a16="http://schemas.microsoft.com/office/drawing/2014/main" id="{022C2373-C64E-49AD-8ABD-BF2ED42B15A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625428" y="2030339"/>
            <a:ext cx="2131729" cy="2601432"/>
          </a:xfrm>
          <a:prstGeom prst="rect">
            <a:avLst/>
          </a:prstGeom>
          <a:noFill/>
          <a:extLst>
            <a:ext uri="{909E8E84-426E-40DD-AFC4-6F175D3DCCD1}">
              <a14:hiddenFill xmlns:a14="http://schemas.microsoft.com/office/drawing/2010/main">
                <a:solidFill>
                  <a:srgbClr val="FFFFFF"/>
                </a:solidFill>
              </a14:hiddenFill>
            </a:ext>
          </a:extLst>
        </p:spPr>
      </p:pic>
      <p:pic>
        <p:nvPicPr>
          <p:cNvPr id="2064" name="Picture 16" descr="Image result for pegi&quot;">
            <a:extLst>
              <a:ext uri="{FF2B5EF4-FFF2-40B4-BE49-F238E27FC236}">
                <a16:creationId xmlns:a16="http://schemas.microsoft.com/office/drawing/2014/main" id="{A0CCFA20-D798-4779-A389-38E79619629C}"/>
              </a:ext>
            </a:extLst>
          </p:cNvPr>
          <p:cNvPicPr>
            <a:picLocks noChangeAspect="1" noChangeArrowheads="1"/>
          </p:cNvPicPr>
          <p:nvPr/>
        </p:nvPicPr>
        <p:blipFill rotWithShape="1">
          <a:blip r:embed="rId7">
            <a:extLst>
              <a:ext uri="{BEBA8EAE-BF5A-486C-A8C5-ECC9F3942E4B}">
                <a14:imgProps xmlns:a14="http://schemas.microsoft.com/office/drawing/2010/main">
                  <a14:imgLayer r:embed="rId8">
                    <a14:imgEffect>
                      <a14:backgroundRemoval t="5034" b="94288" l="9967" r="89967">
                        <a14:foregroundMark x1="53023" y1="32139" x2="50897" y2="48015"/>
                        <a14:foregroundMark x1="50897" y1="48015" x2="46246" y2="59148"/>
                        <a14:foregroundMark x1="57674" y1="9681" x2="57674" y2="9681"/>
                        <a14:foregroundMark x1="53688" y1="5034" x2="59867" y2="15682"/>
                        <a14:foregroundMark x1="59867" y1="15682" x2="62193" y2="17135"/>
                        <a14:foregroundMark x1="44850" y1="5421" x2="36944" y2="17909"/>
                        <a14:foregroundMark x1="16346" y1="25169" x2="24452" y2="33979"/>
                        <a14:foregroundMark x1="24452" y1="33979" x2="28571" y2="42982"/>
                        <a14:foregroundMark x1="28571" y1="61955" x2="18937" y2="77348"/>
                        <a14:foregroundMark x1="72492" y1="64085" x2="80532" y2="76670"/>
                        <a14:foregroundMark x1="80532" y1="38529" x2="71229" y2="28170"/>
                        <a14:foregroundMark x1="62857" y1="80929" x2="54817" y2="92643"/>
                        <a14:foregroundMark x1="59269" y1="90707" x2="64452" y2="90513"/>
                        <a14:foregroundMark x1="44651" y1="82575" x2="37475" y2="90997"/>
                        <a14:foregroundMark x1="37475" y1="90997" x2="37276" y2="82091"/>
                        <a14:foregroundMark x1="44983" y1="87222" x2="45980" y2="94288"/>
                        <a14:foregroundMark x1="63654" y1="65634" x2="42591" y2="67570"/>
                      </a14:backgroundRemoval>
                    </a14:imgEffect>
                  </a14:imgLayer>
                </a14:imgProps>
              </a:ext>
              <a:ext uri="{28A0092B-C50C-407E-A947-70E740481C1C}">
                <a14:useLocalDpi xmlns:a14="http://schemas.microsoft.com/office/drawing/2010/main" val="0"/>
              </a:ext>
            </a:extLst>
          </a:blip>
          <a:srcRect l="13691" r="15959"/>
          <a:stretch/>
        </p:blipFill>
        <p:spPr bwMode="auto">
          <a:xfrm>
            <a:off x="7034420" y="1002522"/>
            <a:ext cx="4773336" cy="4657067"/>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A0218DB3-56C3-4C5D-B410-D1AC90537376}"/>
              </a:ext>
            </a:extLst>
          </p:cNvPr>
          <p:cNvSpPr txBox="1"/>
          <p:nvPr/>
        </p:nvSpPr>
        <p:spPr>
          <a:xfrm>
            <a:off x="11497364" y="6291743"/>
            <a:ext cx="620784" cy="400110"/>
          </a:xfrm>
          <a:prstGeom prst="rect">
            <a:avLst/>
          </a:prstGeom>
          <a:noFill/>
        </p:spPr>
        <p:txBody>
          <a:bodyPr wrap="square" rtlCol="0">
            <a:spAutoFit/>
          </a:bodyPr>
          <a:lstStyle/>
          <a:p>
            <a:r>
              <a:rPr lang="en-GB" sz="2000" dirty="0"/>
              <a:t>[7]</a:t>
            </a:r>
          </a:p>
        </p:txBody>
      </p:sp>
      <p:sp>
        <p:nvSpPr>
          <p:cNvPr id="2" name="TextBox 1">
            <a:extLst>
              <a:ext uri="{FF2B5EF4-FFF2-40B4-BE49-F238E27FC236}">
                <a16:creationId xmlns:a16="http://schemas.microsoft.com/office/drawing/2014/main" id="{A9973C36-5C3C-4F44-AC66-24ED0A5F7059}"/>
              </a:ext>
            </a:extLst>
          </p:cNvPr>
          <p:cNvSpPr txBox="1"/>
          <p:nvPr/>
        </p:nvSpPr>
        <p:spPr>
          <a:xfrm>
            <a:off x="4723002" y="5050172"/>
            <a:ext cx="2982440" cy="1754326"/>
          </a:xfrm>
          <a:prstGeom prst="rect">
            <a:avLst/>
          </a:prstGeom>
          <a:noFill/>
        </p:spPr>
        <p:txBody>
          <a:bodyPr wrap="square" rtlCol="0">
            <a:spAutoFit/>
          </a:bodyPr>
          <a:lstStyle/>
          <a:p>
            <a:r>
              <a:rPr lang="en-GB" dirty="0"/>
              <a:t>Figure 5: The PEGI age labels and content descriptors </a:t>
            </a:r>
            <a:r>
              <a:rPr lang="en-GB" u="sng" dirty="0">
                <a:hlinkClick r:id="rId9"/>
              </a:rPr>
              <a:t>https://pegi.info/what-do-the-labels-mean</a:t>
            </a:r>
            <a:endParaRPr lang="en-GB" dirty="0"/>
          </a:p>
          <a:p>
            <a:br>
              <a:rPr lang="en-GB" dirty="0"/>
            </a:br>
            <a:endParaRPr lang="en-GB" dirty="0"/>
          </a:p>
        </p:txBody>
      </p:sp>
    </p:spTree>
    <p:extLst>
      <p:ext uri="{BB962C8B-B14F-4D97-AF65-F5344CB8AC3E}">
        <p14:creationId xmlns:p14="http://schemas.microsoft.com/office/powerpoint/2010/main" val="37681069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3054B8E-3AC6-4D9B-9C24-C1EFBD8614F3}"/>
              </a:ext>
            </a:extLst>
          </p:cNvPr>
          <p:cNvPicPr>
            <a:picLocks noChangeAspect="1"/>
          </p:cNvPicPr>
          <p:nvPr/>
        </p:nvPicPr>
        <p:blipFill rotWithShape="1">
          <a:blip r:embed="rId2"/>
          <a:srcRect l="531" t="1270" r="531" b="1172"/>
          <a:stretch/>
        </p:blipFill>
        <p:spPr>
          <a:xfrm>
            <a:off x="64655" y="1145309"/>
            <a:ext cx="12062690" cy="4572000"/>
          </a:xfrm>
          <a:prstGeom prst="rect">
            <a:avLst/>
          </a:prstGeom>
        </p:spPr>
      </p:pic>
      <p:sp>
        <p:nvSpPr>
          <p:cNvPr id="11" name="TextBox 10">
            <a:extLst>
              <a:ext uri="{FF2B5EF4-FFF2-40B4-BE49-F238E27FC236}">
                <a16:creationId xmlns:a16="http://schemas.microsoft.com/office/drawing/2014/main" id="{7283AEBB-60F7-4850-907F-5BBEF79E0520}"/>
              </a:ext>
            </a:extLst>
          </p:cNvPr>
          <p:cNvSpPr txBox="1"/>
          <p:nvPr/>
        </p:nvSpPr>
        <p:spPr>
          <a:xfrm>
            <a:off x="2624929" y="5838738"/>
            <a:ext cx="6942141" cy="707886"/>
          </a:xfrm>
          <a:prstGeom prst="rect">
            <a:avLst/>
          </a:prstGeom>
          <a:noFill/>
        </p:spPr>
        <p:txBody>
          <a:bodyPr wrap="square" rtlCol="0">
            <a:spAutoFit/>
          </a:bodyPr>
          <a:lstStyle/>
          <a:p>
            <a:pPr algn="ctr"/>
            <a:r>
              <a:rPr lang="en-GB" sz="2000" dirty="0"/>
              <a:t>Figure 6: The descriptors explanation : </a:t>
            </a:r>
            <a:r>
              <a:rPr lang="en-GB" sz="2000" dirty="0">
                <a:hlinkClick r:id="rId3"/>
              </a:rPr>
              <a:t>https://pegi.info/page/pegi-organisation</a:t>
            </a:r>
            <a:endParaRPr lang="en-GB" sz="2000" dirty="0"/>
          </a:p>
        </p:txBody>
      </p:sp>
    </p:spTree>
    <p:extLst>
      <p:ext uri="{BB962C8B-B14F-4D97-AF65-F5344CB8AC3E}">
        <p14:creationId xmlns:p14="http://schemas.microsoft.com/office/powerpoint/2010/main" val="21270982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DC78E-F174-4F89-83A2-ED6D0A9FF135}"/>
              </a:ext>
            </a:extLst>
          </p:cNvPr>
          <p:cNvSpPr>
            <a:spLocks noGrp="1"/>
          </p:cNvSpPr>
          <p:nvPr>
            <p:ph type="title"/>
          </p:nvPr>
        </p:nvSpPr>
        <p:spPr>
          <a:xfrm>
            <a:off x="838200" y="226579"/>
            <a:ext cx="10515600" cy="1325563"/>
          </a:xfrm>
        </p:spPr>
        <p:txBody>
          <a:bodyPr>
            <a:normAutofit/>
          </a:bodyPr>
          <a:lstStyle/>
          <a:p>
            <a:pPr algn="ctr"/>
            <a:r>
              <a:rPr lang="en-GB" sz="6000" b="1" dirty="0"/>
              <a:t>Intellectual Properties</a:t>
            </a:r>
          </a:p>
        </p:txBody>
      </p:sp>
      <p:sp>
        <p:nvSpPr>
          <p:cNvPr id="3" name="Content Placeholder 2">
            <a:extLst>
              <a:ext uri="{FF2B5EF4-FFF2-40B4-BE49-F238E27FC236}">
                <a16:creationId xmlns:a16="http://schemas.microsoft.com/office/drawing/2014/main" id="{B419B139-9962-4197-AD81-4A84E2D701E8}"/>
              </a:ext>
            </a:extLst>
          </p:cNvPr>
          <p:cNvSpPr>
            <a:spLocks noGrp="1"/>
          </p:cNvSpPr>
          <p:nvPr>
            <p:ph idx="1"/>
          </p:nvPr>
        </p:nvSpPr>
        <p:spPr>
          <a:xfrm>
            <a:off x="838200" y="1552142"/>
            <a:ext cx="10515600" cy="4773157"/>
          </a:xfrm>
        </p:spPr>
        <p:txBody>
          <a:bodyPr>
            <a:normAutofit fontScale="92500"/>
          </a:bodyPr>
          <a:lstStyle/>
          <a:p>
            <a:r>
              <a:rPr lang="en-GB" u="sng" dirty="0"/>
              <a:t>Copyright</a:t>
            </a:r>
          </a:p>
          <a:p>
            <a:pPr marL="457200" lvl="1" indent="0">
              <a:buNone/>
            </a:pPr>
            <a:r>
              <a:rPr lang="en-GB" dirty="0"/>
              <a:t>Copyright automatically starts to protect a piece of work at the exact moment when the idea comes to life. Namely, copyrights cover any data created during work on the project for example drawings, reports or piece of code.</a:t>
            </a:r>
          </a:p>
          <a:p>
            <a:r>
              <a:rPr lang="en-GB" u="sng" dirty="0"/>
              <a:t>Trademark </a:t>
            </a:r>
          </a:p>
          <a:p>
            <a:pPr marL="457200" lvl="1" indent="0">
              <a:buNone/>
            </a:pPr>
            <a:r>
              <a:rPr lang="en-GB" dirty="0"/>
              <a:t>Trademark is an intellectual property which covers the app’s name and logo. The </a:t>
            </a:r>
            <a:r>
              <a:rPr lang="en-GB"/>
              <a:t>registration protects </a:t>
            </a:r>
            <a:r>
              <a:rPr lang="en-GB" dirty="0"/>
              <a:t>the brand identity for ten years, and it can be renewed every ten years, so it prevents people from having the same or similar logo or name. </a:t>
            </a:r>
            <a:endParaRPr lang="en-GB" u="sng" dirty="0"/>
          </a:p>
          <a:p>
            <a:r>
              <a:rPr lang="en-GB" u="sng" dirty="0"/>
              <a:t>Patent</a:t>
            </a:r>
          </a:p>
          <a:p>
            <a:pPr marL="457200" lvl="1" indent="0">
              <a:buNone/>
            </a:pPr>
            <a:r>
              <a:rPr lang="en-GB" dirty="0"/>
              <a:t>Unfortunately, in the UK and EU computer software is not usually patentable. However, there have been few exceptions to the rule. The significant thing is that the product must not have access to the public forum before its patent registration has been successfully registered, which can take as long as five years. [9]</a:t>
            </a:r>
          </a:p>
          <a:p>
            <a:endParaRPr lang="en-GB" u="sng" dirty="0"/>
          </a:p>
        </p:txBody>
      </p:sp>
    </p:spTree>
    <p:extLst>
      <p:ext uri="{BB962C8B-B14F-4D97-AF65-F5344CB8AC3E}">
        <p14:creationId xmlns:p14="http://schemas.microsoft.com/office/powerpoint/2010/main" val="18217049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8C7A8-4DC0-4D83-A7AB-8C9ABEB47A10}"/>
              </a:ext>
            </a:extLst>
          </p:cNvPr>
          <p:cNvSpPr>
            <a:spLocks noGrp="1"/>
          </p:cNvSpPr>
          <p:nvPr>
            <p:ph type="title"/>
          </p:nvPr>
        </p:nvSpPr>
        <p:spPr>
          <a:xfrm>
            <a:off x="209550" y="236537"/>
            <a:ext cx="11772900" cy="1325563"/>
          </a:xfrm>
        </p:spPr>
        <p:txBody>
          <a:bodyPr>
            <a:noAutofit/>
          </a:bodyPr>
          <a:lstStyle/>
          <a:p>
            <a:pPr algn="ctr"/>
            <a:r>
              <a:rPr lang="en-GB" sz="5400" b="1" dirty="0"/>
              <a:t>Forbidden Ingredients</a:t>
            </a:r>
          </a:p>
        </p:txBody>
      </p:sp>
      <p:sp>
        <p:nvSpPr>
          <p:cNvPr id="3" name="Content Placeholder 2">
            <a:extLst>
              <a:ext uri="{FF2B5EF4-FFF2-40B4-BE49-F238E27FC236}">
                <a16:creationId xmlns:a16="http://schemas.microsoft.com/office/drawing/2014/main" id="{C4D28A50-1CDA-43F5-8CF5-1C984E5C24DB}"/>
              </a:ext>
            </a:extLst>
          </p:cNvPr>
          <p:cNvSpPr>
            <a:spLocks noGrp="1"/>
          </p:cNvSpPr>
          <p:nvPr>
            <p:ph idx="1"/>
          </p:nvPr>
        </p:nvSpPr>
        <p:spPr>
          <a:xfrm>
            <a:off x="838200" y="1855714"/>
            <a:ext cx="10515600" cy="4150803"/>
          </a:xfrm>
        </p:spPr>
        <p:txBody>
          <a:bodyPr>
            <a:normAutofit/>
          </a:bodyPr>
          <a:lstStyle/>
          <a:p>
            <a:pPr lvl="0" algn="ctr"/>
            <a:r>
              <a:rPr lang="en-GB" dirty="0"/>
              <a:t>The traditional Scottish dish called Haggis is illegal in the United States due to its key ingredient- a sheep lung. </a:t>
            </a:r>
          </a:p>
          <a:p>
            <a:pPr lvl="0" algn="ctr"/>
            <a:r>
              <a:rPr lang="en-GB" dirty="0"/>
              <a:t>Also, U.S forbid the sale of raw-unpasteurised milk, the given reason is that ‘’raw milk can carry harmful bacteria and other germs.”</a:t>
            </a:r>
          </a:p>
          <a:p>
            <a:pPr lvl="0" algn="ctr"/>
            <a:r>
              <a:rPr lang="en-GB" dirty="0"/>
              <a:t>Australia and New Zealand banned selling Farm-raised salmon.</a:t>
            </a:r>
          </a:p>
          <a:p>
            <a:pPr marL="0" lvl="0" indent="0" algn="ctr">
              <a:buNone/>
            </a:pPr>
            <a:endParaRPr lang="en-GB" dirty="0"/>
          </a:p>
          <a:p>
            <a:pPr marL="0" lvl="0" indent="0" algn="ctr">
              <a:buNone/>
            </a:pPr>
            <a:r>
              <a:rPr lang="en-GB" dirty="0"/>
              <a:t>Developers can easily overcome banned ingredients, by removing specific recipes according to the countries which ban them, for instance, by using filtering content depending on the location. [10]</a:t>
            </a:r>
          </a:p>
        </p:txBody>
      </p:sp>
    </p:spTree>
    <p:extLst>
      <p:ext uri="{BB962C8B-B14F-4D97-AF65-F5344CB8AC3E}">
        <p14:creationId xmlns:p14="http://schemas.microsoft.com/office/powerpoint/2010/main" val="13628604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CDC56-AD06-4154-A346-D5E1BFC169CC}"/>
              </a:ext>
            </a:extLst>
          </p:cNvPr>
          <p:cNvSpPr>
            <a:spLocks noGrp="1"/>
          </p:cNvSpPr>
          <p:nvPr>
            <p:ph type="ctrTitle"/>
          </p:nvPr>
        </p:nvSpPr>
        <p:spPr>
          <a:xfrm>
            <a:off x="1524000" y="1583757"/>
            <a:ext cx="9144000" cy="874217"/>
          </a:xfrm>
        </p:spPr>
        <p:txBody>
          <a:bodyPr/>
          <a:lstStyle/>
          <a:p>
            <a:r>
              <a:rPr lang="en-GB" sz="5400" b="1" dirty="0"/>
              <a:t>Conclusion</a:t>
            </a:r>
          </a:p>
        </p:txBody>
      </p:sp>
      <p:sp>
        <p:nvSpPr>
          <p:cNvPr id="3" name="Subtitle 2">
            <a:extLst>
              <a:ext uri="{FF2B5EF4-FFF2-40B4-BE49-F238E27FC236}">
                <a16:creationId xmlns:a16="http://schemas.microsoft.com/office/drawing/2014/main" id="{FAB4329A-E142-470B-A84A-E44F165C904E}"/>
              </a:ext>
            </a:extLst>
          </p:cNvPr>
          <p:cNvSpPr>
            <a:spLocks noGrp="1"/>
          </p:cNvSpPr>
          <p:nvPr>
            <p:ph type="subTitle" idx="1"/>
          </p:nvPr>
        </p:nvSpPr>
        <p:spPr>
          <a:xfrm>
            <a:off x="1524000" y="3171039"/>
            <a:ext cx="9144000" cy="1946245"/>
          </a:xfrm>
        </p:spPr>
        <p:txBody>
          <a:bodyPr>
            <a:normAutofit/>
          </a:bodyPr>
          <a:lstStyle/>
          <a:p>
            <a:r>
              <a:rPr lang="en-GB" i="1" dirty="0"/>
              <a:t>Application creation is not only about code, a program or IT skills. Behind the software engineering is the law and principles which must be met to protect creators and users. Thereby, the presented effects of the research about the legal aspect of software development might help to produce a fully trusted product.</a:t>
            </a:r>
            <a:endParaRPr lang="en-GB" dirty="0"/>
          </a:p>
          <a:p>
            <a:endParaRPr lang="en-GB" dirty="0"/>
          </a:p>
        </p:txBody>
      </p:sp>
    </p:spTree>
    <p:extLst>
      <p:ext uri="{BB962C8B-B14F-4D97-AF65-F5344CB8AC3E}">
        <p14:creationId xmlns:p14="http://schemas.microsoft.com/office/powerpoint/2010/main" val="33853696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BEB70-570E-411F-8871-4575B388FE20}"/>
              </a:ext>
            </a:extLst>
          </p:cNvPr>
          <p:cNvSpPr>
            <a:spLocks noGrp="1"/>
          </p:cNvSpPr>
          <p:nvPr>
            <p:ph type="title"/>
          </p:nvPr>
        </p:nvSpPr>
        <p:spPr>
          <a:xfrm>
            <a:off x="838200" y="318782"/>
            <a:ext cx="10515600" cy="1069903"/>
          </a:xfrm>
        </p:spPr>
        <p:txBody>
          <a:bodyPr/>
          <a:lstStyle/>
          <a:p>
            <a:pPr algn="ctr"/>
            <a:r>
              <a:rPr lang="en-GB" sz="5400" b="1" dirty="0"/>
              <a:t>References</a:t>
            </a:r>
          </a:p>
        </p:txBody>
      </p:sp>
      <p:sp>
        <p:nvSpPr>
          <p:cNvPr id="3" name="Content Placeholder 2">
            <a:extLst>
              <a:ext uri="{FF2B5EF4-FFF2-40B4-BE49-F238E27FC236}">
                <a16:creationId xmlns:a16="http://schemas.microsoft.com/office/drawing/2014/main" id="{40F5D62E-5626-4A5F-A82E-138C86CC18E6}"/>
              </a:ext>
            </a:extLst>
          </p:cNvPr>
          <p:cNvSpPr>
            <a:spLocks noGrp="1"/>
          </p:cNvSpPr>
          <p:nvPr>
            <p:ph idx="1"/>
          </p:nvPr>
        </p:nvSpPr>
        <p:spPr>
          <a:xfrm>
            <a:off x="838199" y="1388685"/>
            <a:ext cx="10856053" cy="4945003"/>
          </a:xfrm>
        </p:spPr>
        <p:txBody>
          <a:bodyPr>
            <a:normAutofit fontScale="40000" lnSpcReduction="20000"/>
          </a:bodyPr>
          <a:lstStyle/>
          <a:p>
            <a:pPr marL="0" indent="0">
              <a:buNone/>
            </a:pPr>
            <a:r>
              <a:rPr lang="en-GB" dirty="0"/>
              <a:t>[1] GOV.UK. (2015, Mar. 12) </a:t>
            </a:r>
            <a:r>
              <a:rPr lang="en-GB" i="1" dirty="0"/>
              <a:t>Non-disclosure agreement </a:t>
            </a:r>
            <a:r>
              <a:rPr lang="en-GB" dirty="0"/>
              <a:t>[online] </a:t>
            </a:r>
          </a:p>
          <a:p>
            <a:pPr marL="0" indent="0">
              <a:buNone/>
            </a:pPr>
            <a:r>
              <a:rPr lang="en-GB" dirty="0"/>
              <a:t>Available: https://www.gov.uk/government/publications/non-disclosure-agreements/non-disclosure-agreements</a:t>
            </a:r>
          </a:p>
          <a:p>
            <a:pPr marL="0" indent="0">
              <a:buNone/>
            </a:pPr>
            <a:r>
              <a:rPr lang="en-GB" dirty="0"/>
              <a:t>[2] Google Play. (2019, Nov. 5) </a:t>
            </a:r>
            <a:r>
              <a:rPr lang="en-GB" i="1" dirty="0"/>
              <a:t>Google Play Developer Distribution Agreement </a:t>
            </a:r>
            <a:r>
              <a:rPr lang="en-GB" dirty="0"/>
              <a:t>[online]</a:t>
            </a:r>
            <a:endParaRPr lang="en-GB" i="1" dirty="0"/>
          </a:p>
          <a:p>
            <a:pPr marL="0" indent="0">
              <a:buNone/>
            </a:pPr>
            <a:r>
              <a:rPr lang="en-GB" dirty="0"/>
              <a:t>Available: </a:t>
            </a:r>
            <a:r>
              <a:rPr lang="en-GB" dirty="0">
                <a:hlinkClick r:id="rId2"/>
              </a:rPr>
              <a:t>https://play.google.com/about/developer-distribution-agreement.html</a:t>
            </a:r>
            <a:endParaRPr lang="en-GB" dirty="0"/>
          </a:p>
          <a:p>
            <a:pPr marL="0" indent="0">
              <a:buNone/>
            </a:pPr>
            <a:r>
              <a:rPr lang="en-GB" dirty="0"/>
              <a:t>[3] Felgo. (accessed on 2019, Nov. 24) </a:t>
            </a:r>
            <a:r>
              <a:rPr lang="en-GB" i="1" dirty="0"/>
              <a:t>How to Publish an App on Google Play – 10 Simple Steps. </a:t>
            </a:r>
            <a:r>
              <a:rPr lang="en-GB" dirty="0"/>
              <a:t>[online]</a:t>
            </a:r>
          </a:p>
          <a:p>
            <a:pPr marL="0" indent="0">
              <a:buNone/>
            </a:pPr>
            <a:r>
              <a:rPr lang="en-GB" dirty="0"/>
              <a:t>Available: </a:t>
            </a:r>
            <a:r>
              <a:rPr lang="en-GB" dirty="0">
                <a:hlinkClick r:id="rId3"/>
              </a:rPr>
              <a:t>https://felgo.com/mobile-development-tips/how-to-publish-an-app-on-google-play</a:t>
            </a:r>
            <a:endParaRPr lang="en-GB" dirty="0"/>
          </a:p>
          <a:p>
            <a:pPr marL="0" indent="0">
              <a:buNone/>
            </a:pPr>
            <a:r>
              <a:rPr lang="en-GB" dirty="0"/>
              <a:t>[4] Google Play.(accessed on 2019, Nov. 24) </a:t>
            </a:r>
            <a:r>
              <a:rPr lang="en-GB" sz="2900" i="1" dirty="0"/>
              <a:t>Let's build the world's most trusted source for apps and games. </a:t>
            </a:r>
            <a:r>
              <a:rPr lang="en-GB" sz="2900" dirty="0"/>
              <a:t>[online] </a:t>
            </a:r>
          </a:p>
          <a:p>
            <a:pPr marL="0" indent="0">
              <a:buNone/>
            </a:pPr>
            <a:r>
              <a:rPr lang="en-GB" sz="2900" dirty="0"/>
              <a:t>Available: </a:t>
            </a:r>
            <a:r>
              <a:rPr lang="en-GB" dirty="0">
                <a:hlinkClick r:id="rId4"/>
              </a:rPr>
              <a:t>https://play.google.com/about/developer-content-policy-print/</a:t>
            </a:r>
            <a:endParaRPr lang="en-GB" dirty="0"/>
          </a:p>
          <a:p>
            <a:pPr marL="0" indent="0">
              <a:buNone/>
            </a:pPr>
            <a:r>
              <a:rPr lang="en-GB" dirty="0"/>
              <a:t>[5] common sense media.(accessed on 2019, Nov.25) </a:t>
            </a:r>
            <a:r>
              <a:rPr lang="en-GB" sz="2900" i="1" dirty="0"/>
              <a:t>How to Choose the Right Video Games for Your Kids. </a:t>
            </a:r>
            <a:r>
              <a:rPr lang="en-GB" sz="2900" dirty="0"/>
              <a:t>[online]</a:t>
            </a:r>
          </a:p>
          <a:p>
            <a:pPr marL="0" indent="0">
              <a:buNone/>
            </a:pPr>
            <a:r>
              <a:rPr lang="en-GB" sz="2900" dirty="0"/>
              <a:t>Available:</a:t>
            </a:r>
            <a:r>
              <a:rPr lang="en-GB" sz="2900" i="1" dirty="0"/>
              <a:t> </a:t>
            </a:r>
            <a:r>
              <a:rPr lang="en-GB" dirty="0">
                <a:hlinkClick r:id="rId5"/>
              </a:rPr>
              <a:t>https://www.commonsensemedia.org/about-us/our-mission/about-our-ratings/games</a:t>
            </a:r>
            <a:endParaRPr lang="en-GB" dirty="0"/>
          </a:p>
          <a:p>
            <a:pPr marL="0" indent="0">
              <a:buNone/>
            </a:pPr>
            <a:r>
              <a:rPr lang="en-GB" dirty="0"/>
              <a:t>[6] Ask About Games.(accessed on 2019, Nov.25) </a:t>
            </a:r>
            <a:r>
              <a:rPr lang="en-GB" i="1" dirty="0"/>
              <a:t>What are PEGI age Ratings? </a:t>
            </a:r>
            <a:r>
              <a:rPr lang="en-GB" dirty="0"/>
              <a:t>[online]</a:t>
            </a:r>
          </a:p>
          <a:p>
            <a:pPr marL="0" indent="0">
              <a:buNone/>
            </a:pPr>
            <a:r>
              <a:rPr lang="en-GB" dirty="0"/>
              <a:t>Available: </a:t>
            </a:r>
            <a:r>
              <a:rPr lang="en-GB" dirty="0">
                <a:hlinkClick r:id="rId6"/>
              </a:rPr>
              <a:t>https://www.askaboutgames.com/pegi-rating/</a:t>
            </a:r>
            <a:endParaRPr lang="en-GB" dirty="0"/>
          </a:p>
          <a:p>
            <a:pPr marL="0" indent="0">
              <a:buNone/>
            </a:pPr>
            <a:r>
              <a:rPr lang="en-GB" dirty="0"/>
              <a:t>[7] PEGI.(accessed on 2019, Nov.26) </a:t>
            </a:r>
            <a:r>
              <a:rPr lang="en-GB" i="1" dirty="0"/>
              <a:t>What do the labels mean? </a:t>
            </a:r>
            <a:r>
              <a:rPr lang="en-GB" dirty="0"/>
              <a:t>[online]</a:t>
            </a:r>
          </a:p>
          <a:p>
            <a:pPr marL="0" indent="0">
              <a:buNone/>
            </a:pPr>
            <a:r>
              <a:rPr lang="en-GB" dirty="0"/>
              <a:t>Available: </a:t>
            </a:r>
            <a:r>
              <a:rPr lang="en-GB" dirty="0">
                <a:hlinkClick r:id="rId7"/>
              </a:rPr>
              <a:t>https://pegi.info/what-do-the-labels-mean</a:t>
            </a:r>
            <a:endParaRPr lang="en-GB" dirty="0"/>
          </a:p>
          <a:p>
            <a:pPr marL="0" indent="0">
              <a:buNone/>
            </a:pPr>
            <a:r>
              <a:rPr lang="en-GB" dirty="0"/>
              <a:t>[8] PEGI.(accessed on 2019, Nov.26) The PEGI organisation. [online]</a:t>
            </a:r>
          </a:p>
          <a:p>
            <a:pPr marL="0" indent="0">
              <a:buNone/>
            </a:pPr>
            <a:r>
              <a:rPr lang="en-GB" dirty="0"/>
              <a:t>Available: </a:t>
            </a:r>
            <a:r>
              <a:rPr lang="en-GB" dirty="0">
                <a:hlinkClick r:id="rId8"/>
              </a:rPr>
              <a:t>https://pegi.info/page/pegi-organisation</a:t>
            </a:r>
            <a:endParaRPr lang="en-GB" dirty="0"/>
          </a:p>
          <a:p>
            <a:pPr marL="0" indent="0">
              <a:buNone/>
            </a:pPr>
            <a:r>
              <a:rPr lang="en-GB" dirty="0"/>
              <a:t>[9] TrademarkHub Blog.(2015, Nov, 18) 7 ways to legally protect your mobile app [online]</a:t>
            </a:r>
          </a:p>
          <a:p>
            <a:pPr marL="0" indent="0">
              <a:buNone/>
            </a:pPr>
            <a:r>
              <a:rPr lang="en-GB" dirty="0"/>
              <a:t>Available: </a:t>
            </a:r>
            <a:r>
              <a:rPr lang="en-GB" dirty="0">
                <a:hlinkClick r:id="rId9"/>
              </a:rPr>
              <a:t>http://blog.thetrademarkhub.com/intellectual-property/7-ways-to-legally-protect-your-mobile-app/</a:t>
            </a:r>
            <a:endParaRPr lang="en-GB" dirty="0"/>
          </a:p>
          <a:p>
            <a:pPr marL="0" indent="0">
              <a:buNone/>
            </a:pPr>
            <a:r>
              <a:rPr lang="en-GB" dirty="0"/>
              <a:t>[10] Showbiz CheatSheet.(2018, Jan, 3) 18 Foods Banned Around the World. [online]</a:t>
            </a:r>
          </a:p>
          <a:p>
            <a:pPr marL="0" indent="0">
              <a:buNone/>
            </a:pPr>
            <a:r>
              <a:rPr lang="en-GB" dirty="0"/>
              <a:t>Available: </a:t>
            </a:r>
            <a:r>
              <a:rPr lang="en-GB" dirty="0">
                <a:hlinkClick r:id="rId10"/>
              </a:rPr>
              <a:t>https://www.cheatsheet.com/culture/foods-banned-around-the-world.html/</a:t>
            </a:r>
            <a:endParaRPr lang="en-GB" dirty="0"/>
          </a:p>
          <a:p>
            <a:pPr marL="0" indent="0">
              <a:buNone/>
            </a:pPr>
            <a:endParaRPr lang="en-GB" dirty="0"/>
          </a:p>
        </p:txBody>
      </p:sp>
    </p:spTree>
    <p:extLst>
      <p:ext uri="{BB962C8B-B14F-4D97-AF65-F5344CB8AC3E}">
        <p14:creationId xmlns:p14="http://schemas.microsoft.com/office/powerpoint/2010/main" val="1199880170"/>
      </p:ext>
    </p:extLst>
  </p:cSld>
  <p:clrMapOvr>
    <a:masterClrMapping/>
  </p:clrMapOvr>
</p:sld>
</file>

<file path=ppt/theme/theme1.xml><?xml version="1.0" encoding="utf-8"?>
<a:theme xmlns:a="http://schemas.openxmlformats.org/drawingml/2006/main" name="Office Them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emplate>Office Theme</Template>
  <TotalTime>1028</TotalTime>
  <Words>1289</Words>
  <Application>Microsoft Office PowerPoint</Application>
  <PresentationFormat>Widescreen</PresentationFormat>
  <Paragraphs>91</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Bartosz Galantowicz</vt:lpstr>
      <vt:lpstr>Table of Contents</vt:lpstr>
      <vt:lpstr>Non-disclosure Agreement</vt:lpstr>
      <vt:lpstr>End User Licence Agreement (EULA)</vt:lpstr>
      <vt:lpstr>Google Play Developer Distribution Agreement</vt:lpstr>
      <vt:lpstr>Prominent Disclosure Requirement</vt:lpstr>
      <vt:lpstr>Content Rating</vt:lpstr>
      <vt:lpstr>PowerPoint Presentation</vt:lpstr>
      <vt:lpstr>PowerPoint Presentation</vt:lpstr>
      <vt:lpstr>Intellectual Properties</vt:lpstr>
      <vt:lpstr>Forbidden Ingredients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End User Licence Agreement (EULA)</dc:title>
  <dc:creator>Bartosz Galantowicz</dc:creator>
  <cp:lastModifiedBy>Bartosz Galantowicz</cp:lastModifiedBy>
  <cp:revision>47</cp:revision>
  <dcterms:created xsi:type="dcterms:W3CDTF">2019-11-28T19:06:40Z</dcterms:created>
  <dcterms:modified xsi:type="dcterms:W3CDTF">2019-12-04T15:10:05Z</dcterms:modified>
</cp:coreProperties>
</file>