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76713" autoAdjust="0"/>
  </p:normalViewPr>
  <p:slideViewPr>
    <p:cSldViewPr snapToGrid="0">
      <p:cViewPr varScale="1">
        <p:scale>
          <a:sx n="124" d="100"/>
          <a:sy n="124" d="100"/>
        </p:scale>
        <p:origin x="834" y="108"/>
      </p:cViewPr>
      <p:guideLst/>
    </p:cSldViewPr>
  </p:slideViewPr>
  <p:notesTextViewPr>
    <p:cViewPr>
      <p:scale>
        <a:sx n="1" d="1"/>
        <a:sy n="1" d="1"/>
      </p:scale>
      <p:origin x="0" y="-16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05B0C2D-FBBC-4655-BD5D-EBDEBEDB0BE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EF5A2AD-38C3-4315-A024-6CF0B7B32BC1}">
      <dgm:prSet/>
      <dgm:spPr/>
      <dgm:t>
        <a:bodyPr/>
        <a:lstStyle/>
        <a:p>
          <a:r>
            <a:rPr lang="en-US" i="1"/>
            <a:t>Reaches a Broad Market</a:t>
          </a:r>
          <a:endParaRPr lang="en-US"/>
        </a:p>
      </dgm:t>
    </dgm:pt>
    <dgm:pt modelId="{B4E0CE66-1CE0-41CE-A927-67B1F26F3EE4}" type="parTrans" cxnId="{7AA460F8-40D5-4341-A618-B551B7EF399A}">
      <dgm:prSet/>
      <dgm:spPr/>
      <dgm:t>
        <a:bodyPr/>
        <a:lstStyle/>
        <a:p>
          <a:endParaRPr lang="en-US"/>
        </a:p>
      </dgm:t>
    </dgm:pt>
    <dgm:pt modelId="{130B30CB-F244-4C5B-A887-76A3462EC94D}" type="sibTrans" cxnId="{7AA460F8-40D5-4341-A618-B551B7EF399A}">
      <dgm:prSet/>
      <dgm:spPr/>
      <dgm:t>
        <a:bodyPr/>
        <a:lstStyle/>
        <a:p>
          <a:endParaRPr lang="en-US"/>
        </a:p>
      </dgm:t>
    </dgm:pt>
    <dgm:pt modelId="{52DA5072-F717-48D1-8D8C-6B283D2620C0}">
      <dgm:prSet/>
      <dgm:spPr/>
      <dgm:t>
        <a:bodyPr/>
        <a:lstStyle/>
        <a:p>
          <a:r>
            <a:rPr lang="en-US" i="1"/>
            <a:t>Effective Communication</a:t>
          </a:r>
          <a:endParaRPr lang="en-US"/>
        </a:p>
      </dgm:t>
    </dgm:pt>
    <dgm:pt modelId="{94A8BDF6-A433-4F29-A8FE-5225316CD747}" type="parTrans" cxnId="{2B0B8652-4D7A-4EFD-BF64-0E20AEBFDF4A}">
      <dgm:prSet/>
      <dgm:spPr/>
      <dgm:t>
        <a:bodyPr/>
        <a:lstStyle/>
        <a:p>
          <a:endParaRPr lang="en-US"/>
        </a:p>
      </dgm:t>
    </dgm:pt>
    <dgm:pt modelId="{879A5425-4581-49E6-8D4F-5753E29AA487}" type="sibTrans" cxnId="{2B0B8652-4D7A-4EFD-BF64-0E20AEBFDF4A}">
      <dgm:prSet/>
      <dgm:spPr/>
      <dgm:t>
        <a:bodyPr/>
        <a:lstStyle/>
        <a:p>
          <a:endParaRPr lang="en-US"/>
        </a:p>
      </dgm:t>
    </dgm:pt>
    <dgm:pt modelId="{89D59ECD-315C-41DF-92F5-44552902D4EB}">
      <dgm:prSet/>
      <dgm:spPr/>
      <dgm:t>
        <a:bodyPr/>
        <a:lstStyle/>
        <a:p>
          <a:r>
            <a:rPr lang="en-US" i="1"/>
            <a:t>Close Customer Contact</a:t>
          </a:r>
          <a:endParaRPr lang="en-US"/>
        </a:p>
      </dgm:t>
    </dgm:pt>
    <dgm:pt modelId="{B9128B88-2291-4E41-8348-47DEB012F3C0}" type="parTrans" cxnId="{0021FE0D-01AE-49B6-AE0F-700778E12693}">
      <dgm:prSet/>
      <dgm:spPr/>
      <dgm:t>
        <a:bodyPr/>
        <a:lstStyle/>
        <a:p>
          <a:endParaRPr lang="en-US"/>
        </a:p>
      </dgm:t>
    </dgm:pt>
    <dgm:pt modelId="{5FE70E04-F856-4766-9EF9-B46693E9BB33}" type="sibTrans" cxnId="{0021FE0D-01AE-49B6-AE0F-700778E12693}">
      <dgm:prSet/>
      <dgm:spPr/>
      <dgm:t>
        <a:bodyPr/>
        <a:lstStyle/>
        <a:p>
          <a:endParaRPr lang="en-US"/>
        </a:p>
      </dgm:t>
    </dgm:pt>
    <dgm:pt modelId="{37CEA884-6605-4EF4-BD38-42230D42F06D}" type="pres">
      <dgm:prSet presAssocID="{905B0C2D-FBBC-4655-BD5D-EBDEBEDB0BEE}" presName="root" presStyleCnt="0">
        <dgm:presLayoutVars>
          <dgm:dir/>
          <dgm:resizeHandles val="exact"/>
        </dgm:presLayoutVars>
      </dgm:prSet>
      <dgm:spPr/>
    </dgm:pt>
    <dgm:pt modelId="{DF5D48CD-27B3-492C-9059-5D7B06759792}" type="pres">
      <dgm:prSet presAssocID="{6EF5A2AD-38C3-4315-A024-6CF0B7B32BC1}" presName="compNode" presStyleCnt="0"/>
      <dgm:spPr/>
    </dgm:pt>
    <dgm:pt modelId="{FE89476B-615F-40C4-BF20-43ABE9A5D2EB}" type="pres">
      <dgm:prSet presAssocID="{6EF5A2AD-38C3-4315-A024-6CF0B7B32BC1}" presName="bgRect" presStyleLbl="bgShp" presStyleIdx="0" presStyleCnt="3"/>
      <dgm:spPr/>
    </dgm:pt>
    <dgm:pt modelId="{53AF2293-DCD8-44C0-B3BB-1A455384B852}" type="pres">
      <dgm:prSet presAssocID="{6EF5A2AD-38C3-4315-A024-6CF0B7B32B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92855FFA-6F48-48F7-9CA0-8DAFC067EBD2}" type="pres">
      <dgm:prSet presAssocID="{6EF5A2AD-38C3-4315-A024-6CF0B7B32BC1}" presName="spaceRect" presStyleCnt="0"/>
      <dgm:spPr/>
    </dgm:pt>
    <dgm:pt modelId="{91E8AC76-E895-4077-B546-F0C1171B37BA}" type="pres">
      <dgm:prSet presAssocID="{6EF5A2AD-38C3-4315-A024-6CF0B7B32BC1}" presName="parTx" presStyleLbl="revTx" presStyleIdx="0" presStyleCnt="3">
        <dgm:presLayoutVars>
          <dgm:chMax val="0"/>
          <dgm:chPref val="0"/>
        </dgm:presLayoutVars>
      </dgm:prSet>
      <dgm:spPr/>
    </dgm:pt>
    <dgm:pt modelId="{AF866080-A8E9-4E42-B8C1-32EF5224E079}" type="pres">
      <dgm:prSet presAssocID="{130B30CB-F244-4C5B-A887-76A3462EC94D}" presName="sibTrans" presStyleCnt="0"/>
      <dgm:spPr/>
    </dgm:pt>
    <dgm:pt modelId="{F114A2F5-0F02-4CF8-B82D-9BF0F99FBBAA}" type="pres">
      <dgm:prSet presAssocID="{52DA5072-F717-48D1-8D8C-6B283D2620C0}" presName="compNode" presStyleCnt="0"/>
      <dgm:spPr/>
    </dgm:pt>
    <dgm:pt modelId="{2B005F8F-12B0-4B9E-8586-BE0A8D8E89BB}" type="pres">
      <dgm:prSet presAssocID="{52DA5072-F717-48D1-8D8C-6B283D2620C0}" presName="bgRect" presStyleLbl="bgShp" presStyleIdx="1" presStyleCnt="3"/>
      <dgm:spPr/>
    </dgm:pt>
    <dgm:pt modelId="{A76850B7-CFDD-4D58-9A28-3A6873BAC757}" type="pres">
      <dgm:prSet presAssocID="{52DA5072-F717-48D1-8D8C-6B283D2620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90DCBEF3-9E51-49E6-9F6E-D0306FF6FFEF}" type="pres">
      <dgm:prSet presAssocID="{52DA5072-F717-48D1-8D8C-6B283D2620C0}" presName="spaceRect" presStyleCnt="0"/>
      <dgm:spPr/>
    </dgm:pt>
    <dgm:pt modelId="{9BAFA038-C571-40FC-B98E-9EF5637AAE8B}" type="pres">
      <dgm:prSet presAssocID="{52DA5072-F717-48D1-8D8C-6B283D2620C0}" presName="parTx" presStyleLbl="revTx" presStyleIdx="1" presStyleCnt="3">
        <dgm:presLayoutVars>
          <dgm:chMax val="0"/>
          <dgm:chPref val="0"/>
        </dgm:presLayoutVars>
      </dgm:prSet>
      <dgm:spPr/>
    </dgm:pt>
    <dgm:pt modelId="{8BA92B6A-219E-4333-88F9-F205E4BA5994}" type="pres">
      <dgm:prSet presAssocID="{879A5425-4581-49E6-8D4F-5753E29AA487}" presName="sibTrans" presStyleCnt="0"/>
      <dgm:spPr/>
    </dgm:pt>
    <dgm:pt modelId="{C16BBF64-1EFC-43F8-A0A1-AEBB4D886149}" type="pres">
      <dgm:prSet presAssocID="{89D59ECD-315C-41DF-92F5-44552902D4EB}" presName="compNode" presStyleCnt="0"/>
      <dgm:spPr/>
    </dgm:pt>
    <dgm:pt modelId="{46EC2E01-409A-4DD7-A165-1F8D05EAD7EF}" type="pres">
      <dgm:prSet presAssocID="{89D59ECD-315C-41DF-92F5-44552902D4EB}" presName="bgRect" presStyleLbl="bgShp" presStyleIdx="2" presStyleCnt="3"/>
      <dgm:spPr/>
    </dgm:pt>
    <dgm:pt modelId="{1B1DB82B-8DD7-4FE5-A270-600C35DC0E19}" type="pres">
      <dgm:prSet presAssocID="{89D59ECD-315C-41DF-92F5-44552902D4E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eiver"/>
        </a:ext>
      </dgm:extLst>
    </dgm:pt>
    <dgm:pt modelId="{2D41593A-19F1-45B8-9C2F-ECDBF10B1511}" type="pres">
      <dgm:prSet presAssocID="{89D59ECD-315C-41DF-92F5-44552902D4EB}" presName="spaceRect" presStyleCnt="0"/>
      <dgm:spPr/>
    </dgm:pt>
    <dgm:pt modelId="{F6DF2F10-2F00-464A-BEC8-3CBCD9E1F96E}" type="pres">
      <dgm:prSet presAssocID="{89D59ECD-315C-41DF-92F5-44552902D4EB}" presName="parTx" presStyleLbl="revTx" presStyleIdx="2" presStyleCnt="3">
        <dgm:presLayoutVars>
          <dgm:chMax val="0"/>
          <dgm:chPref val="0"/>
        </dgm:presLayoutVars>
      </dgm:prSet>
      <dgm:spPr/>
    </dgm:pt>
  </dgm:ptLst>
  <dgm:cxnLst>
    <dgm:cxn modelId="{0021FE0D-01AE-49B6-AE0F-700778E12693}" srcId="{905B0C2D-FBBC-4655-BD5D-EBDEBEDB0BEE}" destId="{89D59ECD-315C-41DF-92F5-44552902D4EB}" srcOrd="2" destOrd="0" parTransId="{B9128B88-2291-4E41-8348-47DEB012F3C0}" sibTransId="{5FE70E04-F856-4766-9EF9-B46693E9BB33}"/>
    <dgm:cxn modelId="{A3719225-AAA6-4716-A3B3-DC671172E724}" type="presOf" srcId="{905B0C2D-FBBC-4655-BD5D-EBDEBEDB0BEE}" destId="{37CEA884-6605-4EF4-BD38-42230D42F06D}" srcOrd="0" destOrd="0" presId="urn:microsoft.com/office/officeart/2018/2/layout/IconVerticalSolidList"/>
    <dgm:cxn modelId="{A32D4D3F-0D4C-4027-A471-6F7CBBC7E8C5}" type="presOf" srcId="{52DA5072-F717-48D1-8D8C-6B283D2620C0}" destId="{9BAFA038-C571-40FC-B98E-9EF5637AAE8B}" srcOrd="0" destOrd="0" presId="urn:microsoft.com/office/officeart/2018/2/layout/IconVerticalSolidList"/>
    <dgm:cxn modelId="{2B0B8652-4D7A-4EFD-BF64-0E20AEBFDF4A}" srcId="{905B0C2D-FBBC-4655-BD5D-EBDEBEDB0BEE}" destId="{52DA5072-F717-48D1-8D8C-6B283D2620C0}" srcOrd="1" destOrd="0" parTransId="{94A8BDF6-A433-4F29-A8FE-5225316CD747}" sibTransId="{879A5425-4581-49E6-8D4F-5753E29AA487}"/>
    <dgm:cxn modelId="{739161B1-3F76-49B4-8C60-0FCAAC8655AC}" type="presOf" srcId="{89D59ECD-315C-41DF-92F5-44552902D4EB}" destId="{F6DF2F10-2F00-464A-BEC8-3CBCD9E1F96E}" srcOrd="0" destOrd="0" presId="urn:microsoft.com/office/officeart/2018/2/layout/IconVerticalSolidList"/>
    <dgm:cxn modelId="{F47762E7-C5CC-47D7-93BA-5FC250D71C96}" type="presOf" srcId="{6EF5A2AD-38C3-4315-A024-6CF0B7B32BC1}" destId="{91E8AC76-E895-4077-B546-F0C1171B37BA}" srcOrd="0" destOrd="0" presId="urn:microsoft.com/office/officeart/2018/2/layout/IconVerticalSolidList"/>
    <dgm:cxn modelId="{7AA460F8-40D5-4341-A618-B551B7EF399A}" srcId="{905B0C2D-FBBC-4655-BD5D-EBDEBEDB0BEE}" destId="{6EF5A2AD-38C3-4315-A024-6CF0B7B32BC1}" srcOrd="0" destOrd="0" parTransId="{B4E0CE66-1CE0-41CE-A927-67B1F26F3EE4}" sibTransId="{130B30CB-F244-4C5B-A887-76A3462EC94D}"/>
    <dgm:cxn modelId="{FAB7A948-9362-4F45-974B-C8987993329C}" type="presParOf" srcId="{37CEA884-6605-4EF4-BD38-42230D42F06D}" destId="{DF5D48CD-27B3-492C-9059-5D7B06759792}" srcOrd="0" destOrd="0" presId="urn:microsoft.com/office/officeart/2018/2/layout/IconVerticalSolidList"/>
    <dgm:cxn modelId="{B2BBBA9D-69B7-4B2C-A761-4599CE9E037D}" type="presParOf" srcId="{DF5D48CD-27B3-492C-9059-5D7B06759792}" destId="{FE89476B-615F-40C4-BF20-43ABE9A5D2EB}" srcOrd="0" destOrd="0" presId="urn:microsoft.com/office/officeart/2018/2/layout/IconVerticalSolidList"/>
    <dgm:cxn modelId="{F439EA4D-1CBA-4666-9F44-8181CD4E9EE2}" type="presParOf" srcId="{DF5D48CD-27B3-492C-9059-5D7B06759792}" destId="{53AF2293-DCD8-44C0-B3BB-1A455384B852}" srcOrd="1" destOrd="0" presId="urn:microsoft.com/office/officeart/2018/2/layout/IconVerticalSolidList"/>
    <dgm:cxn modelId="{C066EFEE-70DC-405A-9751-49218B70DB01}" type="presParOf" srcId="{DF5D48CD-27B3-492C-9059-5D7B06759792}" destId="{92855FFA-6F48-48F7-9CA0-8DAFC067EBD2}" srcOrd="2" destOrd="0" presId="urn:microsoft.com/office/officeart/2018/2/layout/IconVerticalSolidList"/>
    <dgm:cxn modelId="{B6B0D034-67B8-4D7F-AFE8-EF230C9BB24E}" type="presParOf" srcId="{DF5D48CD-27B3-492C-9059-5D7B06759792}" destId="{91E8AC76-E895-4077-B546-F0C1171B37BA}" srcOrd="3" destOrd="0" presId="urn:microsoft.com/office/officeart/2018/2/layout/IconVerticalSolidList"/>
    <dgm:cxn modelId="{3B03E012-968B-4DAC-9407-9B24DF67B24D}" type="presParOf" srcId="{37CEA884-6605-4EF4-BD38-42230D42F06D}" destId="{AF866080-A8E9-4E42-B8C1-32EF5224E079}" srcOrd="1" destOrd="0" presId="urn:microsoft.com/office/officeart/2018/2/layout/IconVerticalSolidList"/>
    <dgm:cxn modelId="{D0F8C010-8C05-41FB-B964-240AB3891B42}" type="presParOf" srcId="{37CEA884-6605-4EF4-BD38-42230D42F06D}" destId="{F114A2F5-0F02-4CF8-B82D-9BF0F99FBBAA}" srcOrd="2" destOrd="0" presId="urn:microsoft.com/office/officeart/2018/2/layout/IconVerticalSolidList"/>
    <dgm:cxn modelId="{47618586-2F1C-4B4D-91AF-701AA4BF63E5}" type="presParOf" srcId="{F114A2F5-0F02-4CF8-B82D-9BF0F99FBBAA}" destId="{2B005F8F-12B0-4B9E-8586-BE0A8D8E89BB}" srcOrd="0" destOrd="0" presId="urn:microsoft.com/office/officeart/2018/2/layout/IconVerticalSolidList"/>
    <dgm:cxn modelId="{7AD8DCD4-9FFB-4005-82C8-E026C17DA3BF}" type="presParOf" srcId="{F114A2F5-0F02-4CF8-B82D-9BF0F99FBBAA}" destId="{A76850B7-CFDD-4D58-9A28-3A6873BAC757}" srcOrd="1" destOrd="0" presId="urn:microsoft.com/office/officeart/2018/2/layout/IconVerticalSolidList"/>
    <dgm:cxn modelId="{10961D83-639B-4C7A-8B7B-BEE728E1805B}" type="presParOf" srcId="{F114A2F5-0F02-4CF8-B82D-9BF0F99FBBAA}" destId="{90DCBEF3-9E51-49E6-9F6E-D0306FF6FFEF}" srcOrd="2" destOrd="0" presId="urn:microsoft.com/office/officeart/2018/2/layout/IconVerticalSolidList"/>
    <dgm:cxn modelId="{88A026E0-1C76-47F1-970A-D637D11C1643}" type="presParOf" srcId="{F114A2F5-0F02-4CF8-B82D-9BF0F99FBBAA}" destId="{9BAFA038-C571-40FC-B98E-9EF5637AAE8B}" srcOrd="3" destOrd="0" presId="urn:microsoft.com/office/officeart/2018/2/layout/IconVerticalSolidList"/>
    <dgm:cxn modelId="{3886DF40-4EF1-4C75-8425-13DD36A5AAA1}" type="presParOf" srcId="{37CEA884-6605-4EF4-BD38-42230D42F06D}" destId="{8BA92B6A-219E-4333-88F9-F205E4BA5994}" srcOrd="3" destOrd="0" presId="urn:microsoft.com/office/officeart/2018/2/layout/IconVerticalSolidList"/>
    <dgm:cxn modelId="{D7ADA668-02A9-485C-996A-6EA932DBAEB2}" type="presParOf" srcId="{37CEA884-6605-4EF4-BD38-42230D42F06D}" destId="{C16BBF64-1EFC-43F8-A0A1-AEBB4D886149}" srcOrd="4" destOrd="0" presId="urn:microsoft.com/office/officeart/2018/2/layout/IconVerticalSolidList"/>
    <dgm:cxn modelId="{A7DED1D7-804F-4938-9DD2-A8C35BEA8708}" type="presParOf" srcId="{C16BBF64-1EFC-43F8-A0A1-AEBB4D886149}" destId="{46EC2E01-409A-4DD7-A165-1F8D05EAD7EF}" srcOrd="0" destOrd="0" presId="urn:microsoft.com/office/officeart/2018/2/layout/IconVerticalSolidList"/>
    <dgm:cxn modelId="{876C84FA-6921-4DCB-9BDC-74F9E8997264}" type="presParOf" srcId="{C16BBF64-1EFC-43F8-A0A1-AEBB4D886149}" destId="{1B1DB82B-8DD7-4FE5-A270-600C35DC0E19}" srcOrd="1" destOrd="0" presId="urn:microsoft.com/office/officeart/2018/2/layout/IconVerticalSolidList"/>
    <dgm:cxn modelId="{E64D575C-B1E6-41CA-A87F-37F9AF26A374}" type="presParOf" srcId="{C16BBF64-1EFC-43F8-A0A1-AEBB4D886149}" destId="{2D41593A-19F1-45B8-9C2F-ECDBF10B1511}" srcOrd="2" destOrd="0" presId="urn:microsoft.com/office/officeart/2018/2/layout/IconVerticalSolidList"/>
    <dgm:cxn modelId="{7C14F504-A32A-4946-AC01-5C2E743785D7}" type="presParOf" srcId="{C16BBF64-1EFC-43F8-A0A1-AEBB4D886149}" destId="{F6DF2F10-2F00-464A-BEC8-3CBCD9E1F96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0CC0F-265C-49DD-ADEE-A3A4616FF311}"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12CBE1-5263-4FDA-8D9B-D81666221154}">
      <dgm:prSet/>
      <dgm:spPr/>
      <dgm:t>
        <a:bodyPr/>
        <a:lstStyle/>
        <a:p>
          <a:pPr>
            <a:defRPr cap="all"/>
          </a:pPr>
          <a:r>
            <a:rPr lang="en-US" i="1"/>
            <a:t>Some Potential Customers Do not Use the Internet</a:t>
          </a:r>
          <a:endParaRPr lang="en-US"/>
        </a:p>
      </dgm:t>
    </dgm:pt>
    <dgm:pt modelId="{B5D9AC86-4D14-4CBD-98DC-EF627FC64A44}" type="parTrans" cxnId="{92518FB1-9F10-41AF-AABA-0DBED21FAC52}">
      <dgm:prSet/>
      <dgm:spPr/>
      <dgm:t>
        <a:bodyPr/>
        <a:lstStyle/>
        <a:p>
          <a:endParaRPr lang="en-US"/>
        </a:p>
      </dgm:t>
    </dgm:pt>
    <dgm:pt modelId="{F52CD802-A9CB-4084-9BB8-C2611395CC3A}" type="sibTrans" cxnId="{92518FB1-9F10-41AF-AABA-0DBED21FAC52}">
      <dgm:prSet/>
      <dgm:spPr/>
      <dgm:t>
        <a:bodyPr/>
        <a:lstStyle/>
        <a:p>
          <a:endParaRPr lang="en-US"/>
        </a:p>
      </dgm:t>
    </dgm:pt>
    <dgm:pt modelId="{0E3D657D-EBFF-4867-B7F9-E21703D700FE}">
      <dgm:prSet/>
      <dgm:spPr/>
      <dgm:t>
        <a:bodyPr/>
        <a:lstStyle/>
        <a:p>
          <a:pPr>
            <a:defRPr cap="all"/>
          </a:pPr>
          <a:r>
            <a:rPr lang="en-US" i="1"/>
            <a:t>Negative Attitude to E-Business</a:t>
          </a:r>
          <a:endParaRPr lang="en-US"/>
        </a:p>
      </dgm:t>
    </dgm:pt>
    <dgm:pt modelId="{8B09DF08-F5C6-4C11-AE35-EAABF36D4D50}" type="parTrans" cxnId="{25B7B8AD-13E2-4FA9-9FE2-A0844255BE1F}">
      <dgm:prSet/>
      <dgm:spPr/>
      <dgm:t>
        <a:bodyPr/>
        <a:lstStyle/>
        <a:p>
          <a:endParaRPr lang="en-US"/>
        </a:p>
      </dgm:t>
    </dgm:pt>
    <dgm:pt modelId="{7663AF0D-2600-4E2A-A818-C3C61B7FAA00}" type="sibTrans" cxnId="{25B7B8AD-13E2-4FA9-9FE2-A0844255BE1F}">
      <dgm:prSet/>
      <dgm:spPr/>
      <dgm:t>
        <a:bodyPr/>
        <a:lstStyle/>
        <a:p>
          <a:endParaRPr lang="en-US"/>
        </a:p>
      </dgm:t>
    </dgm:pt>
    <dgm:pt modelId="{240C7AC9-FAD6-4F22-B45B-8417699C3CAC}">
      <dgm:prSet/>
      <dgm:spPr/>
      <dgm:t>
        <a:bodyPr/>
        <a:lstStyle/>
        <a:p>
          <a:pPr>
            <a:defRPr cap="all"/>
          </a:pPr>
          <a:r>
            <a:rPr lang="en-US" i="1"/>
            <a:t>Weak Online Trust</a:t>
          </a:r>
          <a:endParaRPr lang="en-US"/>
        </a:p>
      </dgm:t>
    </dgm:pt>
    <dgm:pt modelId="{82886E38-0499-4CCD-923D-5425E6B984D5}" type="parTrans" cxnId="{0A0D6FFE-B642-47E4-9F03-9C593B1E2BCA}">
      <dgm:prSet/>
      <dgm:spPr/>
      <dgm:t>
        <a:bodyPr/>
        <a:lstStyle/>
        <a:p>
          <a:endParaRPr lang="en-US"/>
        </a:p>
      </dgm:t>
    </dgm:pt>
    <dgm:pt modelId="{C8ECECAB-6ADD-4C02-9F37-EBEB56A96B03}" type="sibTrans" cxnId="{0A0D6FFE-B642-47E4-9F03-9C593B1E2BCA}">
      <dgm:prSet/>
      <dgm:spPr/>
      <dgm:t>
        <a:bodyPr/>
        <a:lstStyle/>
        <a:p>
          <a:endParaRPr lang="en-US"/>
        </a:p>
      </dgm:t>
    </dgm:pt>
    <dgm:pt modelId="{13CDE351-DF5C-4CB0-AC0C-7700057FC087}">
      <dgm:prSet/>
      <dgm:spPr/>
      <dgm:t>
        <a:bodyPr/>
        <a:lstStyle/>
        <a:p>
          <a:pPr>
            <a:defRPr cap="all"/>
          </a:pPr>
          <a:r>
            <a:rPr lang="en-US" i="1"/>
            <a:t>Reputation Damage</a:t>
          </a:r>
          <a:endParaRPr lang="en-US"/>
        </a:p>
      </dgm:t>
    </dgm:pt>
    <dgm:pt modelId="{F67CEF1A-D7EA-4B72-9AE3-556C5971790B}" type="parTrans" cxnId="{E5632FC0-DA04-4547-ACAF-BFCB80894100}">
      <dgm:prSet/>
      <dgm:spPr/>
      <dgm:t>
        <a:bodyPr/>
        <a:lstStyle/>
        <a:p>
          <a:endParaRPr lang="en-US"/>
        </a:p>
      </dgm:t>
    </dgm:pt>
    <dgm:pt modelId="{95566459-E041-4C5D-B0EA-B8719E7821C5}" type="sibTrans" cxnId="{E5632FC0-DA04-4547-ACAF-BFCB80894100}">
      <dgm:prSet/>
      <dgm:spPr/>
      <dgm:t>
        <a:bodyPr/>
        <a:lstStyle/>
        <a:p>
          <a:endParaRPr lang="en-US"/>
        </a:p>
      </dgm:t>
    </dgm:pt>
    <dgm:pt modelId="{26032347-6B75-4A7B-8D0E-EA47D34E94B1}">
      <dgm:prSet/>
      <dgm:spPr/>
      <dgm:t>
        <a:bodyPr/>
        <a:lstStyle/>
        <a:p>
          <a:pPr>
            <a:defRPr cap="all"/>
          </a:pPr>
          <a:r>
            <a:rPr lang="en-US" i="1"/>
            <a:t>Overreliance Drawbacks</a:t>
          </a:r>
          <a:endParaRPr lang="en-US"/>
        </a:p>
      </dgm:t>
    </dgm:pt>
    <dgm:pt modelId="{98937866-ABB1-4AC6-A0C5-A762579B291E}" type="parTrans" cxnId="{B9CD57BF-F1D2-4507-AB50-1FF1E1F33D3F}">
      <dgm:prSet/>
      <dgm:spPr/>
      <dgm:t>
        <a:bodyPr/>
        <a:lstStyle/>
        <a:p>
          <a:endParaRPr lang="en-US"/>
        </a:p>
      </dgm:t>
    </dgm:pt>
    <dgm:pt modelId="{D504A1CD-649F-4325-AFDE-C4FC06699E5C}" type="sibTrans" cxnId="{B9CD57BF-F1D2-4507-AB50-1FF1E1F33D3F}">
      <dgm:prSet/>
      <dgm:spPr/>
      <dgm:t>
        <a:bodyPr/>
        <a:lstStyle/>
        <a:p>
          <a:endParaRPr lang="en-US"/>
        </a:p>
      </dgm:t>
    </dgm:pt>
    <dgm:pt modelId="{6F3D1AE9-7C1A-4237-B45D-564A3D29E1A2}" type="pres">
      <dgm:prSet presAssocID="{7180CC0F-265C-49DD-ADEE-A3A4616FF311}" presName="root" presStyleCnt="0">
        <dgm:presLayoutVars>
          <dgm:dir/>
          <dgm:resizeHandles val="exact"/>
        </dgm:presLayoutVars>
      </dgm:prSet>
      <dgm:spPr/>
    </dgm:pt>
    <dgm:pt modelId="{35B4F62B-99D2-4C97-A4ED-18EC6A940B3B}" type="pres">
      <dgm:prSet presAssocID="{2212CBE1-5263-4FDA-8D9B-D81666221154}" presName="compNode" presStyleCnt="0"/>
      <dgm:spPr/>
    </dgm:pt>
    <dgm:pt modelId="{97E7D1FA-0CF8-42A6-B5B0-C72AE6560BB3}" type="pres">
      <dgm:prSet presAssocID="{2212CBE1-5263-4FDA-8D9B-D81666221154}" presName="iconBgRect" presStyleLbl="bgShp" presStyleIdx="0" presStyleCnt="5"/>
      <dgm:spPr>
        <a:prstGeom prst="round2DiagRect">
          <a:avLst>
            <a:gd name="adj1" fmla="val 29727"/>
            <a:gd name="adj2" fmla="val 0"/>
          </a:avLst>
        </a:prstGeom>
      </dgm:spPr>
    </dgm:pt>
    <dgm:pt modelId="{09CECBDC-370E-4BEC-9E23-FCB828DA3FC1}" type="pres">
      <dgm:prSet presAssocID="{2212CBE1-5263-4FDA-8D9B-D8166622115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reless router"/>
        </a:ext>
      </dgm:extLst>
    </dgm:pt>
    <dgm:pt modelId="{60BF6C76-56D3-4273-94B9-ACEEE7516361}" type="pres">
      <dgm:prSet presAssocID="{2212CBE1-5263-4FDA-8D9B-D81666221154}" presName="spaceRect" presStyleCnt="0"/>
      <dgm:spPr/>
    </dgm:pt>
    <dgm:pt modelId="{9CEDE1D5-EC5B-4543-87F9-F21AD3B8D7F4}" type="pres">
      <dgm:prSet presAssocID="{2212CBE1-5263-4FDA-8D9B-D81666221154}" presName="textRect" presStyleLbl="revTx" presStyleIdx="0" presStyleCnt="5">
        <dgm:presLayoutVars>
          <dgm:chMax val="1"/>
          <dgm:chPref val="1"/>
        </dgm:presLayoutVars>
      </dgm:prSet>
      <dgm:spPr/>
    </dgm:pt>
    <dgm:pt modelId="{10872479-D3CD-4C16-89FD-132FB9B309F8}" type="pres">
      <dgm:prSet presAssocID="{F52CD802-A9CB-4084-9BB8-C2611395CC3A}" presName="sibTrans" presStyleCnt="0"/>
      <dgm:spPr/>
    </dgm:pt>
    <dgm:pt modelId="{C783938F-F17C-4320-96A8-DA16E2288A87}" type="pres">
      <dgm:prSet presAssocID="{0E3D657D-EBFF-4867-B7F9-E21703D700FE}" presName="compNode" presStyleCnt="0"/>
      <dgm:spPr/>
    </dgm:pt>
    <dgm:pt modelId="{05DD78F0-ECB2-4468-84CB-90EA9E50CD9A}" type="pres">
      <dgm:prSet presAssocID="{0E3D657D-EBFF-4867-B7F9-E21703D700FE}" presName="iconBgRect" presStyleLbl="bgShp" presStyleIdx="1" presStyleCnt="5"/>
      <dgm:spPr>
        <a:prstGeom prst="round2DiagRect">
          <a:avLst>
            <a:gd name="adj1" fmla="val 29727"/>
            <a:gd name="adj2" fmla="val 0"/>
          </a:avLst>
        </a:prstGeom>
      </dgm:spPr>
    </dgm:pt>
    <dgm:pt modelId="{5AC2BDE2-8E84-4A40-B928-36623A21AC6F}" type="pres">
      <dgm:prSet presAssocID="{0E3D657D-EBFF-4867-B7F9-E21703D700F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d Face with Solid Fill"/>
        </a:ext>
      </dgm:extLst>
    </dgm:pt>
    <dgm:pt modelId="{1FC47271-A69C-4237-83CC-7CA41BB39825}" type="pres">
      <dgm:prSet presAssocID="{0E3D657D-EBFF-4867-B7F9-E21703D700FE}" presName="spaceRect" presStyleCnt="0"/>
      <dgm:spPr/>
    </dgm:pt>
    <dgm:pt modelId="{56DFFAA9-50EB-4D98-A4EA-C3217B00338D}" type="pres">
      <dgm:prSet presAssocID="{0E3D657D-EBFF-4867-B7F9-E21703D700FE}" presName="textRect" presStyleLbl="revTx" presStyleIdx="1" presStyleCnt="5">
        <dgm:presLayoutVars>
          <dgm:chMax val="1"/>
          <dgm:chPref val="1"/>
        </dgm:presLayoutVars>
      </dgm:prSet>
      <dgm:spPr/>
    </dgm:pt>
    <dgm:pt modelId="{1E9849BE-086D-4A72-BAFB-CDC6A2D3FF90}" type="pres">
      <dgm:prSet presAssocID="{7663AF0D-2600-4E2A-A818-C3C61B7FAA00}" presName="sibTrans" presStyleCnt="0"/>
      <dgm:spPr/>
    </dgm:pt>
    <dgm:pt modelId="{D015EFC4-B789-408D-8830-9FD6C7882B26}" type="pres">
      <dgm:prSet presAssocID="{240C7AC9-FAD6-4F22-B45B-8417699C3CAC}" presName="compNode" presStyleCnt="0"/>
      <dgm:spPr/>
    </dgm:pt>
    <dgm:pt modelId="{832E00D1-914C-48CE-B455-AE71A2934E35}" type="pres">
      <dgm:prSet presAssocID="{240C7AC9-FAD6-4F22-B45B-8417699C3CAC}" presName="iconBgRect" presStyleLbl="bgShp" presStyleIdx="2" presStyleCnt="5"/>
      <dgm:spPr>
        <a:prstGeom prst="round2DiagRect">
          <a:avLst>
            <a:gd name="adj1" fmla="val 29727"/>
            <a:gd name="adj2" fmla="val 0"/>
          </a:avLst>
        </a:prstGeom>
      </dgm:spPr>
    </dgm:pt>
    <dgm:pt modelId="{2CE5441D-3983-46C0-9E7D-3B94F7A76A6A}" type="pres">
      <dgm:prSet presAssocID="{240C7AC9-FAD6-4F22-B45B-8417699C3CA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0EC5875F-87FF-420A-BF0B-C6C8F17C10E7}" type="pres">
      <dgm:prSet presAssocID="{240C7AC9-FAD6-4F22-B45B-8417699C3CAC}" presName="spaceRect" presStyleCnt="0"/>
      <dgm:spPr/>
    </dgm:pt>
    <dgm:pt modelId="{C76C5CD7-FFA0-4EAC-B3B5-66F518EDE1C4}" type="pres">
      <dgm:prSet presAssocID="{240C7AC9-FAD6-4F22-B45B-8417699C3CAC}" presName="textRect" presStyleLbl="revTx" presStyleIdx="2" presStyleCnt="5">
        <dgm:presLayoutVars>
          <dgm:chMax val="1"/>
          <dgm:chPref val="1"/>
        </dgm:presLayoutVars>
      </dgm:prSet>
      <dgm:spPr/>
    </dgm:pt>
    <dgm:pt modelId="{331EEB7A-F5BD-436D-BC59-4DF9A2050E00}" type="pres">
      <dgm:prSet presAssocID="{C8ECECAB-6ADD-4C02-9F37-EBEB56A96B03}" presName="sibTrans" presStyleCnt="0"/>
      <dgm:spPr/>
    </dgm:pt>
    <dgm:pt modelId="{3D0450B0-73FF-4FFA-9AE0-2F11AD5E8F3C}" type="pres">
      <dgm:prSet presAssocID="{13CDE351-DF5C-4CB0-AC0C-7700057FC087}" presName="compNode" presStyleCnt="0"/>
      <dgm:spPr/>
    </dgm:pt>
    <dgm:pt modelId="{7906E1B6-21A4-40B7-9077-D0574742B4A6}" type="pres">
      <dgm:prSet presAssocID="{13CDE351-DF5C-4CB0-AC0C-7700057FC087}" presName="iconBgRect" presStyleLbl="bgShp" presStyleIdx="3" presStyleCnt="5"/>
      <dgm:spPr>
        <a:prstGeom prst="round2DiagRect">
          <a:avLst>
            <a:gd name="adj1" fmla="val 29727"/>
            <a:gd name="adj2" fmla="val 0"/>
          </a:avLst>
        </a:prstGeom>
      </dgm:spPr>
    </dgm:pt>
    <dgm:pt modelId="{0D1775D8-5003-4181-BCBD-77B68BB04789}" type="pres">
      <dgm:prSet presAssocID="{13CDE351-DF5C-4CB0-AC0C-7700057FC08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B4DF6728-8E27-4292-8466-9FAEC3EED51F}" type="pres">
      <dgm:prSet presAssocID="{13CDE351-DF5C-4CB0-AC0C-7700057FC087}" presName="spaceRect" presStyleCnt="0"/>
      <dgm:spPr/>
    </dgm:pt>
    <dgm:pt modelId="{D4F2A7D1-FEF5-43C6-9678-48015F2739E8}" type="pres">
      <dgm:prSet presAssocID="{13CDE351-DF5C-4CB0-AC0C-7700057FC087}" presName="textRect" presStyleLbl="revTx" presStyleIdx="3" presStyleCnt="5">
        <dgm:presLayoutVars>
          <dgm:chMax val="1"/>
          <dgm:chPref val="1"/>
        </dgm:presLayoutVars>
      </dgm:prSet>
      <dgm:spPr/>
    </dgm:pt>
    <dgm:pt modelId="{A83BAB62-EF06-4109-93AB-809BAB95E832}" type="pres">
      <dgm:prSet presAssocID="{95566459-E041-4C5D-B0EA-B8719E7821C5}" presName="sibTrans" presStyleCnt="0"/>
      <dgm:spPr/>
    </dgm:pt>
    <dgm:pt modelId="{F1EFD5AC-7A6B-4BCB-B1FF-9878896F26EC}" type="pres">
      <dgm:prSet presAssocID="{26032347-6B75-4A7B-8D0E-EA47D34E94B1}" presName="compNode" presStyleCnt="0"/>
      <dgm:spPr/>
    </dgm:pt>
    <dgm:pt modelId="{31C0C468-21F0-47F2-9DC8-41F6A08EFD2D}" type="pres">
      <dgm:prSet presAssocID="{26032347-6B75-4A7B-8D0E-EA47D34E94B1}" presName="iconBgRect" presStyleLbl="bgShp" presStyleIdx="4" presStyleCnt="5"/>
      <dgm:spPr>
        <a:prstGeom prst="round2DiagRect">
          <a:avLst>
            <a:gd name="adj1" fmla="val 29727"/>
            <a:gd name="adj2" fmla="val 0"/>
          </a:avLst>
        </a:prstGeom>
      </dgm:spPr>
    </dgm:pt>
    <dgm:pt modelId="{E352176C-40E8-4241-84E2-5A9B94F6718D}" type="pres">
      <dgm:prSet presAssocID="{26032347-6B75-4A7B-8D0E-EA47D34E94B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bidden"/>
        </a:ext>
      </dgm:extLst>
    </dgm:pt>
    <dgm:pt modelId="{9A7F20BF-87B7-44B0-9C60-1BAB8FB36E43}" type="pres">
      <dgm:prSet presAssocID="{26032347-6B75-4A7B-8D0E-EA47D34E94B1}" presName="spaceRect" presStyleCnt="0"/>
      <dgm:spPr/>
    </dgm:pt>
    <dgm:pt modelId="{1A3B4214-C4A8-4140-A1AC-9D1C0D17383C}" type="pres">
      <dgm:prSet presAssocID="{26032347-6B75-4A7B-8D0E-EA47D34E94B1}" presName="textRect" presStyleLbl="revTx" presStyleIdx="4" presStyleCnt="5">
        <dgm:presLayoutVars>
          <dgm:chMax val="1"/>
          <dgm:chPref val="1"/>
        </dgm:presLayoutVars>
      </dgm:prSet>
      <dgm:spPr/>
    </dgm:pt>
  </dgm:ptLst>
  <dgm:cxnLst>
    <dgm:cxn modelId="{C8B42411-9BBA-47A6-9378-646FFBEE5A00}" type="presOf" srcId="{7180CC0F-265C-49DD-ADEE-A3A4616FF311}" destId="{6F3D1AE9-7C1A-4237-B45D-564A3D29E1A2}" srcOrd="0" destOrd="0" presId="urn:microsoft.com/office/officeart/2018/5/layout/IconLeafLabelList"/>
    <dgm:cxn modelId="{0FBD9B35-4D6B-4668-A741-61FA00E6F164}" type="presOf" srcId="{13CDE351-DF5C-4CB0-AC0C-7700057FC087}" destId="{D4F2A7D1-FEF5-43C6-9678-48015F2739E8}" srcOrd="0" destOrd="0" presId="urn:microsoft.com/office/officeart/2018/5/layout/IconLeafLabelList"/>
    <dgm:cxn modelId="{13A3253C-243A-4C88-93F3-FDD562142D3C}" type="presOf" srcId="{26032347-6B75-4A7B-8D0E-EA47D34E94B1}" destId="{1A3B4214-C4A8-4140-A1AC-9D1C0D17383C}" srcOrd="0" destOrd="0" presId="urn:microsoft.com/office/officeart/2018/5/layout/IconLeafLabelList"/>
    <dgm:cxn modelId="{E95A6D6D-F8CC-41F2-921C-BF8F99487642}" type="presOf" srcId="{2212CBE1-5263-4FDA-8D9B-D81666221154}" destId="{9CEDE1D5-EC5B-4543-87F9-F21AD3B8D7F4}" srcOrd="0" destOrd="0" presId="urn:microsoft.com/office/officeart/2018/5/layout/IconLeafLabelList"/>
    <dgm:cxn modelId="{DC43078A-DFAC-4D10-9D22-B7F206AE4BED}" type="presOf" srcId="{240C7AC9-FAD6-4F22-B45B-8417699C3CAC}" destId="{C76C5CD7-FFA0-4EAC-B3B5-66F518EDE1C4}" srcOrd="0" destOrd="0" presId="urn:microsoft.com/office/officeart/2018/5/layout/IconLeafLabelList"/>
    <dgm:cxn modelId="{25B7B8AD-13E2-4FA9-9FE2-A0844255BE1F}" srcId="{7180CC0F-265C-49DD-ADEE-A3A4616FF311}" destId="{0E3D657D-EBFF-4867-B7F9-E21703D700FE}" srcOrd="1" destOrd="0" parTransId="{8B09DF08-F5C6-4C11-AE35-EAABF36D4D50}" sibTransId="{7663AF0D-2600-4E2A-A818-C3C61B7FAA00}"/>
    <dgm:cxn modelId="{92518FB1-9F10-41AF-AABA-0DBED21FAC52}" srcId="{7180CC0F-265C-49DD-ADEE-A3A4616FF311}" destId="{2212CBE1-5263-4FDA-8D9B-D81666221154}" srcOrd="0" destOrd="0" parTransId="{B5D9AC86-4D14-4CBD-98DC-EF627FC64A44}" sibTransId="{F52CD802-A9CB-4084-9BB8-C2611395CC3A}"/>
    <dgm:cxn modelId="{B9CD57BF-F1D2-4507-AB50-1FF1E1F33D3F}" srcId="{7180CC0F-265C-49DD-ADEE-A3A4616FF311}" destId="{26032347-6B75-4A7B-8D0E-EA47D34E94B1}" srcOrd="4" destOrd="0" parTransId="{98937866-ABB1-4AC6-A0C5-A762579B291E}" sibTransId="{D504A1CD-649F-4325-AFDE-C4FC06699E5C}"/>
    <dgm:cxn modelId="{E5632FC0-DA04-4547-ACAF-BFCB80894100}" srcId="{7180CC0F-265C-49DD-ADEE-A3A4616FF311}" destId="{13CDE351-DF5C-4CB0-AC0C-7700057FC087}" srcOrd="3" destOrd="0" parTransId="{F67CEF1A-D7EA-4B72-9AE3-556C5971790B}" sibTransId="{95566459-E041-4C5D-B0EA-B8719E7821C5}"/>
    <dgm:cxn modelId="{252A49D6-7558-4682-92B5-677D1AB2BD52}" type="presOf" srcId="{0E3D657D-EBFF-4867-B7F9-E21703D700FE}" destId="{56DFFAA9-50EB-4D98-A4EA-C3217B00338D}" srcOrd="0" destOrd="0" presId="urn:microsoft.com/office/officeart/2018/5/layout/IconLeafLabelList"/>
    <dgm:cxn modelId="{0A0D6FFE-B642-47E4-9F03-9C593B1E2BCA}" srcId="{7180CC0F-265C-49DD-ADEE-A3A4616FF311}" destId="{240C7AC9-FAD6-4F22-B45B-8417699C3CAC}" srcOrd="2" destOrd="0" parTransId="{82886E38-0499-4CCD-923D-5425E6B984D5}" sibTransId="{C8ECECAB-6ADD-4C02-9F37-EBEB56A96B03}"/>
    <dgm:cxn modelId="{6035398F-3CBD-455F-BE34-22203C97FB5D}" type="presParOf" srcId="{6F3D1AE9-7C1A-4237-B45D-564A3D29E1A2}" destId="{35B4F62B-99D2-4C97-A4ED-18EC6A940B3B}" srcOrd="0" destOrd="0" presId="urn:microsoft.com/office/officeart/2018/5/layout/IconLeafLabelList"/>
    <dgm:cxn modelId="{79E1DDE5-AAB6-497B-B671-D7CEDA42476B}" type="presParOf" srcId="{35B4F62B-99D2-4C97-A4ED-18EC6A940B3B}" destId="{97E7D1FA-0CF8-42A6-B5B0-C72AE6560BB3}" srcOrd="0" destOrd="0" presId="urn:microsoft.com/office/officeart/2018/5/layout/IconLeafLabelList"/>
    <dgm:cxn modelId="{938B9D03-7D20-4048-93AC-19CF5F7AAF10}" type="presParOf" srcId="{35B4F62B-99D2-4C97-A4ED-18EC6A940B3B}" destId="{09CECBDC-370E-4BEC-9E23-FCB828DA3FC1}" srcOrd="1" destOrd="0" presId="urn:microsoft.com/office/officeart/2018/5/layout/IconLeafLabelList"/>
    <dgm:cxn modelId="{00266468-6781-4CC5-8088-BB064B795985}" type="presParOf" srcId="{35B4F62B-99D2-4C97-A4ED-18EC6A940B3B}" destId="{60BF6C76-56D3-4273-94B9-ACEEE7516361}" srcOrd="2" destOrd="0" presId="urn:microsoft.com/office/officeart/2018/5/layout/IconLeafLabelList"/>
    <dgm:cxn modelId="{AB33428A-D4D7-4934-ACCC-D5542C4D7A18}" type="presParOf" srcId="{35B4F62B-99D2-4C97-A4ED-18EC6A940B3B}" destId="{9CEDE1D5-EC5B-4543-87F9-F21AD3B8D7F4}" srcOrd="3" destOrd="0" presId="urn:microsoft.com/office/officeart/2018/5/layout/IconLeafLabelList"/>
    <dgm:cxn modelId="{E8FC6E09-B01D-49B9-AF8B-6761CFF7E225}" type="presParOf" srcId="{6F3D1AE9-7C1A-4237-B45D-564A3D29E1A2}" destId="{10872479-D3CD-4C16-89FD-132FB9B309F8}" srcOrd="1" destOrd="0" presId="urn:microsoft.com/office/officeart/2018/5/layout/IconLeafLabelList"/>
    <dgm:cxn modelId="{C2D38423-5000-4461-8B4F-55DE4BFF89DC}" type="presParOf" srcId="{6F3D1AE9-7C1A-4237-B45D-564A3D29E1A2}" destId="{C783938F-F17C-4320-96A8-DA16E2288A87}" srcOrd="2" destOrd="0" presId="urn:microsoft.com/office/officeart/2018/5/layout/IconLeafLabelList"/>
    <dgm:cxn modelId="{9136A7ED-A3E4-41B9-A2D8-4E5BF0E246E0}" type="presParOf" srcId="{C783938F-F17C-4320-96A8-DA16E2288A87}" destId="{05DD78F0-ECB2-4468-84CB-90EA9E50CD9A}" srcOrd="0" destOrd="0" presId="urn:microsoft.com/office/officeart/2018/5/layout/IconLeafLabelList"/>
    <dgm:cxn modelId="{C4A7AFE7-B150-477E-A30C-CF796BD06F7F}" type="presParOf" srcId="{C783938F-F17C-4320-96A8-DA16E2288A87}" destId="{5AC2BDE2-8E84-4A40-B928-36623A21AC6F}" srcOrd="1" destOrd="0" presId="urn:microsoft.com/office/officeart/2018/5/layout/IconLeafLabelList"/>
    <dgm:cxn modelId="{6A238059-DBE0-4DED-9DE0-6A3404067BF0}" type="presParOf" srcId="{C783938F-F17C-4320-96A8-DA16E2288A87}" destId="{1FC47271-A69C-4237-83CC-7CA41BB39825}" srcOrd="2" destOrd="0" presId="urn:microsoft.com/office/officeart/2018/5/layout/IconLeafLabelList"/>
    <dgm:cxn modelId="{AE0B6954-055C-4988-99F2-83148D3D3BB1}" type="presParOf" srcId="{C783938F-F17C-4320-96A8-DA16E2288A87}" destId="{56DFFAA9-50EB-4D98-A4EA-C3217B00338D}" srcOrd="3" destOrd="0" presId="urn:microsoft.com/office/officeart/2018/5/layout/IconLeafLabelList"/>
    <dgm:cxn modelId="{1E98C15B-8B5E-43A5-94E6-39FCBCA5AAB8}" type="presParOf" srcId="{6F3D1AE9-7C1A-4237-B45D-564A3D29E1A2}" destId="{1E9849BE-086D-4A72-BAFB-CDC6A2D3FF90}" srcOrd="3" destOrd="0" presId="urn:microsoft.com/office/officeart/2018/5/layout/IconLeafLabelList"/>
    <dgm:cxn modelId="{BCA9B927-F628-4D14-883F-8EC4FEDB9D3E}" type="presParOf" srcId="{6F3D1AE9-7C1A-4237-B45D-564A3D29E1A2}" destId="{D015EFC4-B789-408D-8830-9FD6C7882B26}" srcOrd="4" destOrd="0" presId="urn:microsoft.com/office/officeart/2018/5/layout/IconLeafLabelList"/>
    <dgm:cxn modelId="{83892D07-F335-4B6F-A83C-A2A1479A7C5B}" type="presParOf" srcId="{D015EFC4-B789-408D-8830-9FD6C7882B26}" destId="{832E00D1-914C-48CE-B455-AE71A2934E35}" srcOrd="0" destOrd="0" presId="urn:microsoft.com/office/officeart/2018/5/layout/IconLeafLabelList"/>
    <dgm:cxn modelId="{1963C394-7EA3-4E80-BC15-7A202B5B59A7}" type="presParOf" srcId="{D015EFC4-B789-408D-8830-9FD6C7882B26}" destId="{2CE5441D-3983-46C0-9E7D-3B94F7A76A6A}" srcOrd="1" destOrd="0" presId="urn:microsoft.com/office/officeart/2018/5/layout/IconLeafLabelList"/>
    <dgm:cxn modelId="{9B320163-510F-4353-9B0D-09ABEA09DA42}" type="presParOf" srcId="{D015EFC4-B789-408D-8830-9FD6C7882B26}" destId="{0EC5875F-87FF-420A-BF0B-C6C8F17C10E7}" srcOrd="2" destOrd="0" presId="urn:microsoft.com/office/officeart/2018/5/layout/IconLeafLabelList"/>
    <dgm:cxn modelId="{337F96E1-7153-4870-8EE0-3C076BEBF07D}" type="presParOf" srcId="{D015EFC4-B789-408D-8830-9FD6C7882B26}" destId="{C76C5CD7-FFA0-4EAC-B3B5-66F518EDE1C4}" srcOrd="3" destOrd="0" presId="urn:microsoft.com/office/officeart/2018/5/layout/IconLeafLabelList"/>
    <dgm:cxn modelId="{D8E2C294-47C4-404C-9673-303444E25A0E}" type="presParOf" srcId="{6F3D1AE9-7C1A-4237-B45D-564A3D29E1A2}" destId="{331EEB7A-F5BD-436D-BC59-4DF9A2050E00}" srcOrd="5" destOrd="0" presId="urn:microsoft.com/office/officeart/2018/5/layout/IconLeafLabelList"/>
    <dgm:cxn modelId="{6E238494-7B53-494C-9370-F0B9EE305CB6}" type="presParOf" srcId="{6F3D1AE9-7C1A-4237-B45D-564A3D29E1A2}" destId="{3D0450B0-73FF-4FFA-9AE0-2F11AD5E8F3C}" srcOrd="6" destOrd="0" presId="urn:microsoft.com/office/officeart/2018/5/layout/IconLeafLabelList"/>
    <dgm:cxn modelId="{C2934937-13C7-46E7-AA9C-BF89CD68F657}" type="presParOf" srcId="{3D0450B0-73FF-4FFA-9AE0-2F11AD5E8F3C}" destId="{7906E1B6-21A4-40B7-9077-D0574742B4A6}" srcOrd="0" destOrd="0" presId="urn:microsoft.com/office/officeart/2018/5/layout/IconLeafLabelList"/>
    <dgm:cxn modelId="{78C59603-57C8-41DC-9FA9-7224B0226A1F}" type="presParOf" srcId="{3D0450B0-73FF-4FFA-9AE0-2F11AD5E8F3C}" destId="{0D1775D8-5003-4181-BCBD-77B68BB04789}" srcOrd="1" destOrd="0" presId="urn:microsoft.com/office/officeart/2018/5/layout/IconLeafLabelList"/>
    <dgm:cxn modelId="{75521911-BBBC-4B10-BBFF-CFAAE0DB351A}" type="presParOf" srcId="{3D0450B0-73FF-4FFA-9AE0-2F11AD5E8F3C}" destId="{B4DF6728-8E27-4292-8466-9FAEC3EED51F}" srcOrd="2" destOrd="0" presId="urn:microsoft.com/office/officeart/2018/5/layout/IconLeafLabelList"/>
    <dgm:cxn modelId="{3EC81289-989E-4CAD-BB90-101C5B4A5F12}" type="presParOf" srcId="{3D0450B0-73FF-4FFA-9AE0-2F11AD5E8F3C}" destId="{D4F2A7D1-FEF5-43C6-9678-48015F2739E8}" srcOrd="3" destOrd="0" presId="urn:microsoft.com/office/officeart/2018/5/layout/IconLeafLabelList"/>
    <dgm:cxn modelId="{70F8F357-641F-4EBE-ADB5-8BCC66FCD59F}" type="presParOf" srcId="{6F3D1AE9-7C1A-4237-B45D-564A3D29E1A2}" destId="{A83BAB62-EF06-4109-93AB-809BAB95E832}" srcOrd="7" destOrd="0" presId="urn:microsoft.com/office/officeart/2018/5/layout/IconLeafLabelList"/>
    <dgm:cxn modelId="{74924A57-F0EA-44AA-B2C7-D0C70F37B1C5}" type="presParOf" srcId="{6F3D1AE9-7C1A-4237-B45D-564A3D29E1A2}" destId="{F1EFD5AC-7A6B-4BCB-B1FF-9878896F26EC}" srcOrd="8" destOrd="0" presId="urn:microsoft.com/office/officeart/2018/5/layout/IconLeafLabelList"/>
    <dgm:cxn modelId="{B2A9C15B-9B09-4C83-AFC1-11DFB035F826}" type="presParOf" srcId="{F1EFD5AC-7A6B-4BCB-B1FF-9878896F26EC}" destId="{31C0C468-21F0-47F2-9DC8-41F6A08EFD2D}" srcOrd="0" destOrd="0" presId="urn:microsoft.com/office/officeart/2018/5/layout/IconLeafLabelList"/>
    <dgm:cxn modelId="{F54BA67B-56F4-43AE-BFEC-09FAE407AA3A}" type="presParOf" srcId="{F1EFD5AC-7A6B-4BCB-B1FF-9878896F26EC}" destId="{E352176C-40E8-4241-84E2-5A9B94F6718D}" srcOrd="1" destOrd="0" presId="urn:microsoft.com/office/officeart/2018/5/layout/IconLeafLabelList"/>
    <dgm:cxn modelId="{73C3F12D-43C7-428D-B8CF-D335DE8B39B8}" type="presParOf" srcId="{F1EFD5AC-7A6B-4BCB-B1FF-9878896F26EC}" destId="{9A7F20BF-87B7-44B0-9C60-1BAB8FB36E43}" srcOrd="2" destOrd="0" presId="urn:microsoft.com/office/officeart/2018/5/layout/IconLeafLabelList"/>
    <dgm:cxn modelId="{BC3524D2-B3D8-49BA-B026-4ED76771FA59}" type="presParOf" srcId="{F1EFD5AC-7A6B-4BCB-B1FF-9878896F26EC}" destId="{1A3B4214-C4A8-4140-A1AC-9D1C0D17383C}"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CCBE22-7B3C-4015-A5E7-166428B2489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764458E-0A99-4F3D-B22D-AC150DAE228A}">
      <dgm:prSet/>
      <dgm:spPr/>
      <dgm:t>
        <a:bodyPr/>
        <a:lstStyle/>
        <a:p>
          <a:pPr>
            <a:defRPr cap="all"/>
          </a:pPr>
          <a:r>
            <a:rPr lang="en-US" i="1"/>
            <a:t>Potential Profitability</a:t>
          </a:r>
          <a:endParaRPr lang="en-US"/>
        </a:p>
      </dgm:t>
    </dgm:pt>
    <dgm:pt modelId="{48D9B896-FDB2-40E5-9A5C-922797E09A79}" type="parTrans" cxnId="{05C58292-EDA9-4EEF-8067-2A5A1E29078D}">
      <dgm:prSet/>
      <dgm:spPr/>
      <dgm:t>
        <a:bodyPr/>
        <a:lstStyle/>
        <a:p>
          <a:endParaRPr lang="en-US"/>
        </a:p>
      </dgm:t>
    </dgm:pt>
    <dgm:pt modelId="{3C6BCAF9-E3EF-4F88-B693-D915BEDB201B}" type="sibTrans" cxnId="{05C58292-EDA9-4EEF-8067-2A5A1E29078D}">
      <dgm:prSet/>
      <dgm:spPr/>
      <dgm:t>
        <a:bodyPr/>
        <a:lstStyle/>
        <a:p>
          <a:endParaRPr lang="en-US"/>
        </a:p>
      </dgm:t>
    </dgm:pt>
    <dgm:pt modelId="{0135A16D-21FE-4EBE-9044-6EACA8FD86A8}">
      <dgm:prSet/>
      <dgm:spPr/>
      <dgm:t>
        <a:bodyPr/>
        <a:lstStyle/>
        <a:p>
          <a:pPr>
            <a:defRPr cap="all"/>
          </a:pPr>
          <a:r>
            <a:rPr lang="en-US" i="1"/>
            <a:t>Industry Relevance</a:t>
          </a:r>
          <a:endParaRPr lang="en-US"/>
        </a:p>
      </dgm:t>
    </dgm:pt>
    <dgm:pt modelId="{F9311036-5C90-4A4E-AF4A-A6B22D1DFA71}" type="parTrans" cxnId="{C0998E6D-CD0A-4A17-946B-A6F52C076303}">
      <dgm:prSet/>
      <dgm:spPr/>
      <dgm:t>
        <a:bodyPr/>
        <a:lstStyle/>
        <a:p>
          <a:endParaRPr lang="en-US"/>
        </a:p>
      </dgm:t>
    </dgm:pt>
    <dgm:pt modelId="{5B11D1A8-2E2A-4432-8D1C-483AE4E21EEA}" type="sibTrans" cxnId="{C0998E6D-CD0A-4A17-946B-A6F52C076303}">
      <dgm:prSet/>
      <dgm:spPr/>
      <dgm:t>
        <a:bodyPr/>
        <a:lstStyle/>
        <a:p>
          <a:endParaRPr lang="en-US"/>
        </a:p>
      </dgm:t>
    </dgm:pt>
    <dgm:pt modelId="{29BA09CA-7471-4CAB-A21F-61153510CA39}">
      <dgm:prSet/>
      <dgm:spPr/>
      <dgm:t>
        <a:bodyPr/>
        <a:lstStyle/>
        <a:p>
          <a:pPr>
            <a:defRPr cap="all"/>
          </a:pPr>
          <a:r>
            <a:rPr lang="en-US" i="1"/>
            <a:t>Data Security</a:t>
          </a:r>
          <a:endParaRPr lang="en-US"/>
        </a:p>
      </dgm:t>
    </dgm:pt>
    <dgm:pt modelId="{D8339F53-00AE-4013-A693-B06ACDB77140}" type="parTrans" cxnId="{F34FE2F0-DD20-4073-843A-5AB7BE16C662}">
      <dgm:prSet/>
      <dgm:spPr/>
      <dgm:t>
        <a:bodyPr/>
        <a:lstStyle/>
        <a:p>
          <a:endParaRPr lang="en-US"/>
        </a:p>
      </dgm:t>
    </dgm:pt>
    <dgm:pt modelId="{18DC8C0E-E678-47FA-B785-B388D0C4FF90}" type="sibTrans" cxnId="{F34FE2F0-DD20-4073-843A-5AB7BE16C662}">
      <dgm:prSet/>
      <dgm:spPr/>
      <dgm:t>
        <a:bodyPr/>
        <a:lstStyle/>
        <a:p>
          <a:endParaRPr lang="en-US"/>
        </a:p>
      </dgm:t>
    </dgm:pt>
    <dgm:pt modelId="{547C3BAA-58E4-4D87-8FDE-9086E3953541}" type="pres">
      <dgm:prSet presAssocID="{FECCBE22-7B3C-4015-A5E7-166428B2489C}" presName="root" presStyleCnt="0">
        <dgm:presLayoutVars>
          <dgm:dir/>
          <dgm:resizeHandles val="exact"/>
        </dgm:presLayoutVars>
      </dgm:prSet>
      <dgm:spPr/>
    </dgm:pt>
    <dgm:pt modelId="{EEF960C7-F29B-4DD0-9AFC-94EFF434ED04}" type="pres">
      <dgm:prSet presAssocID="{3764458E-0A99-4F3D-B22D-AC150DAE228A}" presName="compNode" presStyleCnt="0"/>
      <dgm:spPr/>
    </dgm:pt>
    <dgm:pt modelId="{F7232830-0547-4B4C-96BB-A3A2D0ABD557}" type="pres">
      <dgm:prSet presAssocID="{3764458E-0A99-4F3D-B22D-AC150DAE228A}" presName="iconBgRect" presStyleLbl="bgShp" presStyleIdx="0" presStyleCnt="3"/>
      <dgm:spPr/>
    </dgm:pt>
    <dgm:pt modelId="{6EACF5AA-60DA-4141-9376-6E0835B1044B}" type="pres">
      <dgm:prSet presAssocID="{3764458E-0A99-4F3D-B22D-AC150DAE228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B45B7C16-26EF-41D6-ABF6-AAEDEA1CAF0F}" type="pres">
      <dgm:prSet presAssocID="{3764458E-0A99-4F3D-B22D-AC150DAE228A}" presName="spaceRect" presStyleCnt="0"/>
      <dgm:spPr/>
    </dgm:pt>
    <dgm:pt modelId="{C5AF7923-88E0-44E4-AD8B-37455AD2FC45}" type="pres">
      <dgm:prSet presAssocID="{3764458E-0A99-4F3D-B22D-AC150DAE228A}" presName="textRect" presStyleLbl="revTx" presStyleIdx="0" presStyleCnt="3">
        <dgm:presLayoutVars>
          <dgm:chMax val="1"/>
          <dgm:chPref val="1"/>
        </dgm:presLayoutVars>
      </dgm:prSet>
      <dgm:spPr/>
    </dgm:pt>
    <dgm:pt modelId="{9DEA9E07-F31C-4B01-8CA2-4E8475541822}" type="pres">
      <dgm:prSet presAssocID="{3C6BCAF9-E3EF-4F88-B693-D915BEDB201B}" presName="sibTrans" presStyleCnt="0"/>
      <dgm:spPr/>
    </dgm:pt>
    <dgm:pt modelId="{C6AD4078-9980-4B33-BCFF-A4CC95C0BD99}" type="pres">
      <dgm:prSet presAssocID="{0135A16D-21FE-4EBE-9044-6EACA8FD86A8}" presName="compNode" presStyleCnt="0"/>
      <dgm:spPr/>
    </dgm:pt>
    <dgm:pt modelId="{DA74FB89-7466-40BD-9E2A-745F7183D27F}" type="pres">
      <dgm:prSet presAssocID="{0135A16D-21FE-4EBE-9044-6EACA8FD86A8}" presName="iconBgRect" presStyleLbl="bgShp" presStyleIdx="1" presStyleCnt="3"/>
      <dgm:spPr/>
    </dgm:pt>
    <dgm:pt modelId="{DA48F7A6-EE6D-4CD7-93C9-7038B7DA42DD}" type="pres">
      <dgm:prSet presAssocID="{0135A16D-21FE-4EBE-9044-6EACA8FD86A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DDC38B12-355F-4667-944A-20E0ECFAFE09}" type="pres">
      <dgm:prSet presAssocID="{0135A16D-21FE-4EBE-9044-6EACA8FD86A8}" presName="spaceRect" presStyleCnt="0"/>
      <dgm:spPr/>
    </dgm:pt>
    <dgm:pt modelId="{3BC8C272-4649-4764-BFB2-70B2307034A2}" type="pres">
      <dgm:prSet presAssocID="{0135A16D-21FE-4EBE-9044-6EACA8FD86A8}" presName="textRect" presStyleLbl="revTx" presStyleIdx="1" presStyleCnt="3">
        <dgm:presLayoutVars>
          <dgm:chMax val="1"/>
          <dgm:chPref val="1"/>
        </dgm:presLayoutVars>
      </dgm:prSet>
      <dgm:spPr/>
    </dgm:pt>
    <dgm:pt modelId="{B0E0F66D-CA3D-4EF3-BD01-F7D7C2A9DD3D}" type="pres">
      <dgm:prSet presAssocID="{5B11D1A8-2E2A-4432-8D1C-483AE4E21EEA}" presName="sibTrans" presStyleCnt="0"/>
      <dgm:spPr/>
    </dgm:pt>
    <dgm:pt modelId="{5B559EE3-9C0D-4291-ABCE-6A9402E9F4BB}" type="pres">
      <dgm:prSet presAssocID="{29BA09CA-7471-4CAB-A21F-61153510CA39}" presName="compNode" presStyleCnt="0"/>
      <dgm:spPr/>
    </dgm:pt>
    <dgm:pt modelId="{D54FC0A0-21C5-48EC-8B36-1F1CF2756EC5}" type="pres">
      <dgm:prSet presAssocID="{29BA09CA-7471-4CAB-A21F-61153510CA39}" presName="iconBgRect" presStyleLbl="bgShp" presStyleIdx="2" presStyleCnt="3"/>
      <dgm:spPr/>
    </dgm:pt>
    <dgm:pt modelId="{8C5D33A7-9BAC-47D9-870D-046A382D88EF}" type="pres">
      <dgm:prSet presAssocID="{29BA09CA-7471-4CAB-A21F-61153510CA3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C112B027-2C07-4FDB-8C47-FFD11D4A416A}" type="pres">
      <dgm:prSet presAssocID="{29BA09CA-7471-4CAB-A21F-61153510CA39}" presName="spaceRect" presStyleCnt="0"/>
      <dgm:spPr/>
    </dgm:pt>
    <dgm:pt modelId="{01ED91CA-D0E1-41D8-959F-6F02632A7816}" type="pres">
      <dgm:prSet presAssocID="{29BA09CA-7471-4CAB-A21F-61153510CA39}" presName="textRect" presStyleLbl="revTx" presStyleIdx="2" presStyleCnt="3">
        <dgm:presLayoutVars>
          <dgm:chMax val="1"/>
          <dgm:chPref val="1"/>
        </dgm:presLayoutVars>
      </dgm:prSet>
      <dgm:spPr/>
    </dgm:pt>
  </dgm:ptLst>
  <dgm:cxnLst>
    <dgm:cxn modelId="{CEC5AE34-027D-45FA-8919-A23AC618189E}" type="presOf" srcId="{FECCBE22-7B3C-4015-A5E7-166428B2489C}" destId="{547C3BAA-58E4-4D87-8FDE-9086E3953541}" srcOrd="0" destOrd="0" presId="urn:microsoft.com/office/officeart/2018/5/layout/IconCircleLabelList"/>
    <dgm:cxn modelId="{C0998E6D-CD0A-4A17-946B-A6F52C076303}" srcId="{FECCBE22-7B3C-4015-A5E7-166428B2489C}" destId="{0135A16D-21FE-4EBE-9044-6EACA8FD86A8}" srcOrd="1" destOrd="0" parTransId="{F9311036-5C90-4A4E-AF4A-A6B22D1DFA71}" sibTransId="{5B11D1A8-2E2A-4432-8D1C-483AE4E21EEA}"/>
    <dgm:cxn modelId="{05C58292-EDA9-4EEF-8067-2A5A1E29078D}" srcId="{FECCBE22-7B3C-4015-A5E7-166428B2489C}" destId="{3764458E-0A99-4F3D-B22D-AC150DAE228A}" srcOrd="0" destOrd="0" parTransId="{48D9B896-FDB2-40E5-9A5C-922797E09A79}" sibTransId="{3C6BCAF9-E3EF-4F88-B693-D915BEDB201B}"/>
    <dgm:cxn modelId="{942B9F9B-ECB6-4907-A194-7C865F78770E}" type="presOf" srcId="{3764458E-0A99-4F3D-B22D-AC150DAE228A}" destId="{C5AF7923-88E0-44E4-AD8B-37455AD2FC45}" srcOrd="0" destOrd="0" presId="urn:microsoft.com/office/officeart/2018/5/layout/IconCircleLabelList"/>
    <dgm:cxn modelId="{F8A858AB-2BE8-4431-82E8-4B71B9BE9807}" type="presOf" srcId="{29BA09CA-7471-4CAB-A21F-61153510CA39}" destId="{01ED91CA-D0E1-41D8-959F-6F02632A7816}" srcOrd="0" destOrd="0" presId="urn:microsoft.com/office/officeart/2018/5/layout/IconCircleLabelList"/>
    <dgm:cxn modelId="{04B3A3D5-A050-4BE9-A258-544A17E5F551}" type="presOf" srcId="{0135A16D-21FE-4EBE-9044-6EACA8FD86A8}" destId="{3BC8C272-4649-4764-BFB2-70B2307034A2}" srcOrd="0" destOrd="0" presId="urn:microsoft.com/office/officeart/2018/5/layout/IconCircleLabelList"/>
    <dgm:cxn modelId="{F34FE2F0-DD20-4073-843A-5AB7BE16C662}" srcId="{FECCBE22-7B3C-4015-A5E7-166428B2489C}" destId="{29BA09CA-7471-4CAB-A21F-61153510CA39}" srcOrd="2" destOrd="0" parTransId="{D8339F53-00AE-4013-A693-B06ACDB77140}" sibTransId="{18DC8C0E-E678-47FA-B785-B388D0C4FF90}"/>
    <dgm:cxn modelId="{3C19EB3F-BAD9-470B-AAD8-020405587C98}" type="presParOf" srcId="{547C3BAA-58E4-4D87-8FDE-9086E3953541}" destId="{EEF960C7-F29B-4DD0-9AFC-94EFF434ED04}" srcOrd="0" destOrd="0" presId="urn:microsoft.com/office/officeart/2018/5/layout/IconCircleLabelList"/>
    <dgm:cxn modelId="{B81790D4-7F02-46F9-BFE4-9A7A3B49544D}" type="presParOf" srcId="{EEF960C7-F29B-4DD0-9AFC-94EFF434ED04}" destId="{F7232830-0547-4B4C-96BB-A3A2D0ABD557}" srcOrd="0" destOrd="0" presId="urn:microsoft.com/office/officeart/2018/5/layout/IconCircleLabelList"/>
    <dgm:cxn modelId="{AE78B1E2-ECE4-447D-8C9C-34F877935F49}" type="presParOf" srcId="{EEF960C7-F29B-4DD0-9AFC-94EFF434ED04}" destId="{6EACF5AA-60DA-4141-9376-6E0835B1044B}" srcOrd="1" destOrd="0" presId="urn:microsoft.com/office/officeart/2018/5/layout/IconCircleLabelList"/>
    <dgm:cxn modelId="{53ABF824-0E98-4CFF-8DF1-D09565F33FA8}" type="presParOf" srcId="{EEF960C7-F29B-4DD0-9AFC-94EFF434ED04}" destId="{B45B7C16-26EF-41D6-ABF6-AAEDEA1CAF0F}" srcOrd="2" destOrd="0" presId="urn:microsoft.com/office/officeart/2018/5/layout/IconCircleLabelList"/>
    <dgm:cxn modelId="{6D4F0478-8E68-4503-AB24-13353E42D6AF}" type="presParOf" srcId="{EEF960C7-F29B-4DD0-9AFC-94EFF434ED04}" destId="{C5AF7923-88E0-44E4-AD8B-37455AD2FC45}" srcOrd="3" destOrd="0" presId="urn:microsoft.com/office/officeart/2018/5/layout/IconCircleLabelList"/>
    <dgm:cxn modelId="{7C554C4A-5AEA-4677-860B-214128FFA8E4}" type="presParOf" srcId="{547C3BAA-58E4-4D87-8FDE-9086E3953541}" destId="{9DEA9E07-F31C-4B01-8CA2-4E8475541822}" srcOrd="1" destOrd="0" presId="urn:microsoft.com/office/officeart/2018/5/layout/IconCircleLabelList"/>
    <dgm:cxn modelId="{4A655EDD-F7B3-4BAC-A901-B4BD319138C4}" type="presParOf" srcId="{547C3BAA-58E4-4D87-8FDE-9086E3953541}" destId="{C6AD4078-9980-4B33-BCFF-A4CC95C0BD99}" srcOrd="2" destOrd="0" presId="urn:microsoft.com/office/officeart/2018/5/layout/IconCircleLabelList"/>
    <dgm:cxn modelId="{925F0214-6DB5-4E79-8AC5-2311A11B1626}" type="presParOf" srcId="{C6AD4078-9980-4B33-BCFF-A4CC95C0BD99}" destId="{DA74FB89-7466-40BD-9E2A-745F7183D27F}" srcOrd="0" destOrd="0" presId="urn:microsoft.com/office/officeart/2018/5/layout/IconCircleLabelList"/>
    <dgm:cxn modelId="{8D45831F-17EB-40F1-8A25-120ED8BF221B}" type="presParOf" srcId="{C6AD4078-9980-4B33-BCFF-A4CC95C0BD99}" destId="{DA48F7A6-EE6D-4CD7-93C9-7038B7DA42DD}" srcOrd="1" destOrd="0" presId="urn:microsoft.com/office/officeart/2018/5/layout/IconCircleLabelList"/>
    <dgm:cxn modelId="{06B684D7-C014-4869-9E3F-551E6D39F43D}" type="presParOf" srcId="{C6AD4078-9980-4B33-BCFF-A4CC95C0BD99}" destId="{DDC38B12-355F-4667-944A-20E0ECFAFE09}" srcOrd="2" destOrd="0" presId="urn:microsoft.com/office/officeart/2018/5/layout/IconCircleLabelList"/>
    <dgm:cxn modelId="{7A5AF681-287C-4FB3-B036-5332D2F03324}" type="presParOf" srcId="{C6AD4078-9980-4B33-BCFF-A4CC95C0BD99}" destId="{3BC8C272-4649-4764-BFB2-70B2307034A2}" srcOrd="3" destOrd="0" presId="urn:microsoft.com/office/officeart/2018/5/layout/IconCircleLabelList"/>
    <dgm:cxn modelId="{56A21B37-91E1-4030-9264-64C2F8336143}" type="presParOf" srcId="{547C3BAA-58E4-4D87-8FDE-9086E3953541}" destId="{B0E0F66D-CA3D-4EF3-BD01-F7D7C2A9DD3D}" srcOrd="3" destOrd="0" presId="urn:microsoft.com/office/officeart/2018/5/layout/IconCircleLabelList"/>
    <dgm:cxn modelId="{2EF77DB0-5435-467E-825B-B9CF4CF7EE67}" type="presParOf" srcId="{547C3BAA-58E4-4D87-8FDE-9086E3953541}" destId="{5B559EE3-9C0D-4291-ABCE-6A9402E9F4BB}" srcOrd="4" destOrd="0" presId="urn:microsoft.com/office/officeart/2018/5/layout/IconCircleLabelList"/>
    <dgm:cxn modelId="{856BAF3F-4726-456E-80F7-E493EBD9B422}" type="presParOf" srcId="{5B559EE3-9C0D-4291-ABCE-6A9402E9F4BB}" destId="{D54FC0A0-21C5-48EC-8B36-1F1CF2756EC5}" srcOrd="0" destOrd="0" presId="urn:microsoft.com/office/officeart/2018/5/layout/IconCircleLabelList"/>
    <dgm:cxn modelId="{BFC1C74B-2F13-4BC1-9C70-176A5E02CD62}" type="presParOf" srcId="{5B559EE3-9C0D-4291-ABCE-6A9402E9F4BB}" destId="{8C5D33A7-9BAC-47D9-870D-046A382D88EF}" srcOrd="1" destOrd="0" presId="urn:microsoft.com/office/officeart/2018/5/layout/IconCircleLabelList"/>
    <dgm:cxn modelId="{0C3E271D-E88E-4E2E-A99D-03CB08B014B0}" type="presParOf" srcId="{5B559EE3-9C0D-4291-ABCE-6A9402E9F4BB}" destId="{C112B027-2C07-4FDB-8C47-FFD11D4A416A}" srcOrd="2" destOrd="0" presId="urn:microsoft.com/office/officeart/2018/5/layout/IconCircleLabelList"/>
    <dgm:cxn modelId="{D95D56B4-3316-4401-A106-DDFAA73C5ADB}" type="presParOf" srcId="{5B559EE3-9C0D-4291-ABCE-6A9402E9F4BB}" destId="{01ED91CA-D0E1-41D8-959F-6F02632A7816}"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70E7C0-245C-4289-A2C9-AD20F32C80FF}" type="doc">
      <dgm:prSet loTypeId="urn:microsoft.com/office/officeart/2005/8/layout/list1" loCatId="list" qsTypeId="urn:microsoft.com/office/officeart/2005/8/quickstyle/simple2" qsCatId="simple" csTypeId="urn:microsoft.com/office/officeart/2005/8/colors/colorful5" csCatId="colorful"/>
      <dgm:spPr/>
      <dgm:t>
        <a:bodyPr/>
        <a:lstStyle/>
        <a:p>
          <a:endParaRPr lang="en-US"/>
        </a:p>
      </dgm:t>
    </dgm:pt>
    <dgm:pt modelId="{49CE9047-7FA1-44B3-B757-BF4A14B46818}">
      <dgm:prSet/>
      <dgm:spPr/>
      <dgm:t>
        <a:bodyPr/>
        <a:lstStyle/>
        <a:p>
          <a:r>
            <a:rPr lang="en-US" i="1"/>
            <a:t>Political Stability</a:t>
          </a:r>
          <a:endParaRPr lang="en-US"/>
        </a:p>
      </dgm:t>
    </dgm:pt>
    <dgm:pt modelId="{5A38300B-49DC-4307-BD81-B786D32B29A5}" type="parTrans" cxnId="{3F1E1E5C-BC90-484C-B9E6-21B4E7745F69}">
      <dgm:prSet/>
      <dgm:spPr/>
      <dgm:t>
        <a:bodyPr/>
        <a:lstStyle/>
        <a:p>
          <a:endParaRPr lang="en-US"/>
        </a:p>
      </dgm:t>
    </dgm:pt>
    <dgm:pt modelId="{B1A1E8F3-E09C-4436-84F3-F50C10A0C0F8}" type="sibTrans" cxnId="{3F1E1E5C-BC90-484C-B9E6-21B4E7745F69}">
      <dgm:prSet/>
      <dgm:spPr/>
      <dgm:t>
        <a:bodyPr/>
        <a:lstStyle/>
        <a:p>
          <a:endParaRPr lang="en-US"/>
        </a:p>
      </dgm:t>
    </dgm:pt>
    <dgm:pt modelId="{34E3FC25-8374-43F1-A6BD-D93C18397D0D}">
      <dgm:prSet/>
      <dgm:spPr/>
      <dgm:t>
        <a:bodyPr/>
        <a:lstStyle/>
        <a:p>
          <a:r>
            <a:rPr lang="en-US" i="1"/>
            <a:t>Economic Fluctuations</a:t>
          </a:r>
          <a:endParaRPr lang="en-US"/>
        </a:p>
      </dgm:t>
    </dgm:pt>
    <dgm:pt modelId="{D8B74475-6998-4CB5-8A44-82AD89E18BAB}" type="parTrans" cxnId="{B886E67A-837C-475D-A5DC-F0D9167C5F1D}">
      <dgm:prSet/>
      <dgm:spPr/>
      <dgm:t>
        <a:bodyPr/>
        <a:lstStyle/>
        <a:p>
          <a:endParaRPr lang="en-US"/>
        </a:p>
      </dgm:t>
    </dgm:pt>
    <dgm:pt modelId="{448C2071-3F0D-4E1F-A16E-CB63D45A49F9}" type="sibTrans" cxnId="{B886E67A-837C-475D-A5DC-F0D9167C5F1D}">
      <dgm:prSet/>
      <dgm:spPr/>
      <dgm:t>
        <a:bodyPr/>
        <a:lstStyle/>
        <a:p>
          <a:endParaRPr lang="en-US"/>
        </a:p>
      </dgm:t>
    </dgm:pt>
    <dgm:pt modelId="{711AD228-93C2-4673-9A3C-23BC187B8464}">
      <dgm:prSet/>
      <dgm:spPr/>
      <dgm:t>
        <a:bodyPr/>
        <a:lstStyle/>
        <a:p>
          <a:r>
            <a:rPr lang="en-US" i="1"/>
            <a:t>Social Matters</a:t>
          </a:r>
          <a:endParaRPr lang="en-US"/>
        </a:p>
      </dgm:t>
    </dgm:pt>
    <dgm:pt modelId="{414F152D-DED2-4BDB-B606-CC1876BA5139}" type="parTrans" cxnId="{E8A063CD-C137-4BB5-ACBA-E451E9E75157}">
      <dgm:prSet/>
      <dgm:spPr/>
      <dgm:t>
        <a:bodyPr/>
        <a:lstStyle/>
        <a:p>
          <a:endParaRPr lang="en-US"/>
        </a:p>
      </dgm:t>
    </dgm:pt>
    <dgm:pt modelId="{B8F4942C-CBBD-4428-850F-2E498C72EC85}" type="sibTrans" cxnId="{E8A063CD-C137-4BB5-ACBA-E451E9E75157}">
      <dgm:prSet/>
      <dgm:spPr/>
      <dgm:t>
        <a:bodyPr/>
        <a:lstStyle/>
        <a:p>
          <a:endParaRPr lang="en-US"/>
        </a:p>
      </dgm:t>
    </dgm:pt>
    <dgm:pt modelId="{C2D70256-39FC-4C04-A560-E0FE68F693F2}" type="pres">
      <dgm:prSet presAssocID="{C670E7C0-245C-4289-A2C9-AD20F32C80FF}" presName="linear" presStyleCnt="0">
        <dgm:presLayoutVars>
          <dgm:dir/>
          <dgm:animLvl val="lvl"/>
          <dgm:resizeHandles val="exact"/>
        </dgm:presLayoutVars>
      </dgm:prSet>
      <dgm:spPr/>
    </dgm:pt>
    <dgm:pt modelId="{DDEFA321-3F20-4682-9DA5-6A2A56694EA6}" type="pres">
      <dgm:prSet presAssocID="{49CE9047-7FA1-44B3-B757-BF4A14B46818}" presName="parentLin" presStyleCnt="0"/>
      <dgm:spPr/>
    </dgm:pt>
    <dgm:pt modelId="{3C9519F8-3222-44CB-A734-DF48A9B18A18}" type="pres">
      <dgm:prSet presAssocID="{49CE9047-7FA1-44B3-B757-BF4A14B46818}" presName="parentLeftMargin" presStyleLbl="node1" presStyleIdx="0" presStyleCnt="3"/>
      <dgm:spPr/>
    </dgm:pt>
    <dgm:pt modelId="{CDA38A6F-0B4E-4C6C-B61C-B9139155D0DC}" type="pres">
      <dgm:prSet presAssocID="{49CE9047-7FA1-44B3-B757-BF4A14B46818}" presName="parentText" presStyleLbl="node1" presStyleIdx="0" presStyleCnt="3">
        <dgm:presLayoutVars>
          <dgm:chMax val="0"/>
          <dgm:bulletEnabled val="1"/>
        </dgm:presLayoutVars>
      </dgm:prSet>
      <dgm:spPr/>
    </dgm:pt>
    <dgm:pt modelId="{1C48DC73-996F-4CF2-861D-86BEE699B417}" type="pres">
      <dgm:prSet presAssocID="{49CE9047-7FA1-44B3-B757-BF4A14B46818}" presName="negativeSpace" presStyleCnt="0"/>
      <dgm:spPr/>
    </dgm:pt>
    <dgm:pt modelId="{423F870E-DC61-46BB-A19A-6A1EC1683253}" type="pres">
      <dgm:prSet presAssocID="{49CE9047-7FA1-44B3-B757-BF4A14B46818}" presName="childText" presStyleLbl="conFgAcc1" presStyleIdx="0" presStyleCnt="3">
        <dgm:presLayoutVars>
          <dgm:bulletEnabled val="1"/>
        </dgm:presLayoutVars>
      </dgm:prSet>
      <dgm:spPr/>
    </dgm:pt>
    <dgm:pt modelId="{AE723200-5303-4519-8F92-964795AD6143}" type="pres">
      <dgm:prSet presAssocID="{B1A1E8F3-E09C-4436-84F3-F50C10A0C0F8}" presName="spaceBetweenRectangles" presStyleCnt="0"/>
      <dgm:spPr/>
    </dgm:pt>
    <dgm:pt modelId="{F938808F-AEC5-4D46-A57B-9BD8CC1786DC}" type="pres">
      <dgm:prSet presAssocID="{34E3FC25-8374-43F1-A6BD-D93C18397D0D}" presName="parentLin" presStyleCnt="0"/>
      <dgm:spPr/>
    </dgm:pt>
    <dgm:pt modelId="{514E3C99-9558-4DA9-BA3A-76CE01E9F77E}" type="pres">
      <dgm:prSet presAssocID="{34E3FC25-8374-43F1-A6BD-D93C18397D0D}" presName="parentLeftMargin" presStyleLbl="node1" presStyleIdx="0" presStyleCnt="3"/>
      <dgm:spPr/>
    </dgm:pt>
    <dgm:pt modelId="{791CCA50-AF8A-467E-A231-F36E404CDCF7}" type="pres">
      <dgm:prSet presAssocID="{34E3FC25-8374-43F1-A6BD-D93C18397D0D}" presName="parentText" presStyleLbl="node1" presStyleIdx="1" presStyleCnt="3">
        <dgm:presLayoutVars>
          <dgm:chMax val="0"/>
          <dgm:bulletEnabled val="1"/>
        </dgm:presLayoutVars>
      </dgm:prSet>
      <dgm:spPr/>
    </dgm:pt>
    <dgm:pt modelId="{8A66335B-AA53-4CEB-967F-069D90F73FAD}" type="pres">
      <dgm:prSet presAssocID="{34E3FC25-8374-43F1-A6BD-D93C18397D0D}" presName="negativeSpace" presStyleCnt="0"/>
      <dgm:spPr/>
    </dgm:pt>
    <dgm:pt modelId="{E35C5E23-CBC2-4B73-9CFD-67DE25FDFC53}" type="pres">
      <dgm:prSet presAssocID="{34E3FC25-8374-43F1-A6BD-D93C18397D0D}" presName="childText" presStyleLbl="conFgAcc1" presStyleIdx="1" presStyleCnt="3">
        <dgm:presLayoutVars>
          <dgm:bulletEnabled val="1"/>
        </dgm:presLayoutVars>
      </dgm:prSet>
      <dgm:spPr/>
    </dgm:pt>
    <dgm:pt modelId="{FD7BE5F4-B91A-432F-90E8-7B9846B268AC}" type="pres">
      <dgm:prSet presAssocID="{448C2071-3F0D-4E1F-A16E-CB63D45A49F9}" presName="spaceBetweenRectangles" presStyleCnt="0"/>
      <dgm:spPr/>
    </dgm:pt>
    <dgm:pt modelId="{990CEB87-9158-49D8-85B6-5D735D109C9A}" type="pres">
      <dgm:prSet presAssocID="{711AD228-93C2-4673-9A3C-23BC187B8464}" presName="parentLin" presStyleCnt="0"/>
      <dgm:spPr/>
    </dgm:pt>
    <dgm:pt modelId="{7AEBDB93-0CD0-45ED-B497-73BD5C51923E}" type="pres">
      <dgm:prSet presAssocID="{711AD228-93C2-4673-9A3C-23BC187B8464}" presName="parentLeftMargin" presStyleLbl="node1" presStyleIdx="1" presStyleCnt="3"/>
      <dgm:spPr/>
    </dgm:pt>
    <dgm:pt modelId="{93E6FD6B-9CB2-4E9A-8729-1907423144B1}" type="pres">
      <dgm:prSet presAssocID="{711AD228-93C2-4673-9A3C-23BC187B8464}" presName="parentText" presStyleLbl="node1" presStyleIdx="2" presStyleCnt="3">
        <dgm:presLayoutVars>
          <dgm:chMax val="0"/>
          <dgm:bulletEnabled val="1"/>
        </dgm:presLayoutVars>
      </dgm:prSet>
      <dgm:spPr/>
    </dgm:pt>
    <dgm:pt modelId="{37B6E151-033A-4894-AAE9-21565A4BC30D}" type="pres">
      <dgm:prSet presAssocID="{711AD228-93C2-4673-9A3C-23BC187B8464}" presName="negativeSpace" presStyleCnt="0"/>
      <dgm:spPr/>
    </dgm:pt>
    <dgm:pt modelId="{69856271-CD23-44F5-9C94-BD0738BA455A}" type="pres">
      <dgm:prSet presAssocID="{711AD228-93C2-4673-9A3C-23BC187B8464}" presName="childText" presStyleLbl="conFgAcc1" presStyleIdx="2" presStyleCnt="3">
        <dgm:presLayoutVars>
          <dgm:bulletEnabled val="1"/>
        </dgm:presLayoutVars>
      </dgm:prSet>
      <dgm:spPr/>
    </dgm:pt>
  </dgm:ptLst>
  <dgm:cxnLst>
    <dgm:cxn modelId="{DDCF1002-4506-4CD1-9CBF-6B7E0D11CD8F}" type="presOf" srcId="{49CE9047-7FA1-44B3-B757-BF4A14B46818}" destId="{CDA38A6F-0B4E-4C6C-B61C-B9139155D0DC}" srcOrd="1" destOrd="0" presId="urn:microsoft.com/office/officeart/2005/8/layout/list1"/>
    <dgm:cxn modelId="{8B23AB20-307D-4EBF-AD22-E3EB9C84C4CF}" type="presOf" srcId="{C670E7C0-245C-4289-A2C9-AD20F32C80FF}" destId="{C2D70256-39FC-4C04-A560-E0FE68F693F2}" srcOrd="0" destOrd="0" presId="urn:microsoft.com/office/officeart/2005/8/layout/list1"/>
    <dgm:cxn modelId="{56678D2E-DC49-4115-9BE4-6ACBA4D84C81}" type="presOf" srcId="{49CE9047-7FA1-44B3-B757-BF4A14B46818}" destId="{3C9519F8-3222-44CB-A734-DF48A9B18A18}" srcOrd="0" destOrd="0" presId="urn:microsoft.com/office/officeart/2005/8/layout/list1"/>
    <dgm:cxn modelId="{3F1E1E5C-BC90-484C-B9E6-21B4E7745F69}" srcId="{C670E7C0-245C-4289-A2C9-AD20F32C80FF}" destId="{49CE9047-7FA1-44B3-B757-BF4A14B46818}" srcOrd="0" destOrd="0" parTransId="{5A38300B-49DC-4307-BD81-B786D32B29A5}" sibTransId="{B1A1E8F3-E09C-4436-84F3-F50C10A0C0F8}"/>
    <dgm:cxn modelId="{5B20B279-2ED0-4B29-A27A-1711BACD7E3C}" type="presOf" srcId="{34E3FC25-8374-43F1-A6BD-D93C18397D0D}" destId="{514E3C99-9558-4DA9-BA3A-76CE01E9F77E}" srcOrd="0" destOrd="0" presId="urn:microsoft.com/office/officeart/2005/8/layout/list1"/>
    <dgm:cxn modelId="{B886E67A-837C-475D-A5DC-F0D9167C5F1D}" srcId="{C670E7C0-245C-4289-A2C9-AD20F32C80FF}" destId="{34E3FC25-8374-43F1-A6BD-D93C18397D0D}" srcOrd="1" destOrd="0" parTransId="{D8B74475-6998-4CB5-8A44-82AD89E18BAB}" sibTransId="{448C2071-3F0D-4E1F-A16E-CB63D45A49F9}"/>
    <dgm:cxn modelId="{D7A1118A-17E1-4077-B01A-35DDE082DF1F}" type="presOf" srcId="{711AD228-93C2-4673-9A3C-23BC187B8464}" destId="{7AEBDB93-0CD0-45ED-B497-73BD5C51923E}" srcOrd="0" destOrd="0" presId="urn:microsoft.com/office/officeart/2005/8/layout/list1"/>
    <dgm:cxn modelId="{AB02F6AF-A265-4428-8BBC-06BD9BB48F62}" type="presOf" srcId="{711AD228-93C2-4673-9A3C-23BC187B8464}" destId="{93E6FD6B-9CB2-4E9A-8729-1907423144B1}" srcOrd="1" destOrd="0" presId="urn:microsoft.com/office/officeart/2005/8/layout/list1"/>
    <dgm:cxn modelId="{263F54B5-F935-4F12-9443-FFAAA8541CDE}" type="presOf" srcId="{34E3FC25-8374-43F1-A6BD-D93C18397D0D}" destId="{791CCA50-AF8A-467E-A231-F36E404CDCF7}" srcOrd="1" destOrd="0" presId="urn:microsoft.com/office/officeart/2005/8/layout/list1"/>
    <dgm:cxn modelId="{E8A063CD-C137-4BB5-ACBA-E451E9E75157}" srcId="{C670E7C0-245C-4289-A2C9-AD20F32C80FF}" destId="{711AD228-93C2-4673-9A3C-23BC187B8464}" srcOrd="2" destOrd="0" parTransId="{414F152D-DED2-4BDB-B606-CC1876BA5139}" sibTransId="{B8F4942C-CBBD-4428-850F-2E498C72EC85}"/>
    <dgm:cxn modelId="{D81F47CE-7328-4F6B-B8FF-7F22BE58068D}" type="presParOf" srcId="{C2D70256-39FC-4C04-A560-E0FE68F693F2}" destId="{DDEFA321-3F20-4682-9DA5-6A2A56694EA6}" srcOrd="0" destOrd="0" presId="urn:microsoft.com/office/officeart/2005/8/layout/list1"/>
    <dgm:cxn modelId="{AD661B37-7171-4F2A-9E05-DE8C3ED185F6}" type="presParOf" srcId="{DDEFA321-3F20-4682-9DA5-6A2A56694EA6}" destId="{3C9519F8-3222-44CB-A734-DF48A9B18A18}" srcOrd="0" destOrd="0" presId="urn:microsoft.com/office/officeart/2005/8/layout/list1"/>
    <dgm:cxn modelId="{613365C1-29C0-4984-9F13-E05D45739501}" type="presParOf" srcId="{DDEFA321-3F20-4682-9DA5-6A2A56694EA6}" destId="{CDA38A6F-0B4E-4C6C-B61C-B9139155D0DC}" srcOrd="1" destOrd="0" presId="urn:microsoft.com/office/officeart/2005/8/layout/list1"/>
    <dgm:cxn modelId="{A2A51A59-B30A-48F6-ADBE-E0E0101A5D4D}" type="presParOf" srcId="{C2D70256-39FC-4C04-A560-E0FE68F693F2}" destId="{1C48DC73-996F-4CF2-861D-86BEE699B417}" srcOrd="1" destOrd="0" presId="urn:microsoft.com/office/officeart/2005/8/layout/list1"/>
    <dgm:cxn modelId="{C50AAFE9-0D92-4651-89DE-CA52D7E03E24}" type="presParOf" srcId="{C2D70256-39FC-4C04-A560-E0FE68F693F2}" destId="{423F870E-DC61-46BB-A19A-6A1EC1683253}" srcOrd="2" destOrd="0" presId="urn:microsoft.com/office/officeart/2005/8/layout/list1"/>
    <dgm:cxn modelId="{70D922D9-FD68-444F-AB1E-196EC78E54EC}" type="presParOf" srcId="{C2D70256-39FC-4C04-A560-E0FE68F693F2}" destId="{AE723200-5303-4519-8F92-964795AD6143}" srcOrd="3" destOrd="0" presId="urn:microsoft.com/office/officeart/2005/8/layout/list1"/>
    <dgm:cxn modelId="{31DC30CD-D901-4B7B-816E-80BA6EDA624A}" type="presParOf" srcId="{C2D70256-39FC-4C04-A560-E0FE68F693F2}" destId="{F938808F-AEC5-4D46-A57B-9BD8CC1786DC}" srcOrd="4" destOrd="0" presId="urn:microsoft.com/office/officeart/2005/8/layout/list1"/>
    <dgm:cxn modelId="{CA548979-95AF-4BCE-90D0-6F05C97C8C1E}" type="presParOf" srcId="{F938808F-AEC5-4D46-A57B-9BD8CC1786DC}" destId="{514E3C99-9558-4DA9-BA3A-76CE01E9F77E}" srcOrd="0" destOrd="0" presId="urn:microsoft.com/office/officeart/2005/8/layout/list1"/>
    <dgm:cxn modelId="{D9A73ACD-AD7A-4AB9-8D06-4060B37AFF35}" type="presParOf" srcId="{F938808F-AEC5-4D46-A57B-9BD8CC1786DC}" destId="{791CCA50-AF8A-467E-A231-F36E404CDCF7}" srcOrd="1" destOrd="0" presId="urn:microsoft.com/office/officeart/2005/8/layout/list1"/>
    <dgm:cxn modelId="{6CA1D7BF-B8A7-4D13-97E5-547E9C8CB9FF}" type="presParOf" srcId="{C2D70256-39FC-4C04-A560-E0FE68F693F2}" destId="{8A66335B-AA53-4CEB-967F-069D90F73FAD}" srcOrd="5" destOrd="0" presId="urn:microsoft.com/office/officeart/2005/8/layout/list1"/>
    <dgm:cxn modelId="{4FF7E932-01B6-4DDA-876F-21107EDCC975}" type="presParOf" srcId="{C2D70256-39FC-4C04-A560-E0FE68F693F2}" destId="{E35C5E23-CBC2-4B73-9CFD-67DE25FDFC53}" srcOrd="6" destOrd="0" presId="urn:microsoft.com/office/officeart/2005/8/layout/list1"/>
    <dgm:cxn modelId="{B2D65427-6548-46AF-A3EB-D28F8A68A9D2}" type="presParOf" srcId="{C2D70256-39FC-4C04-A560-E0FE68F693F2}" destId="{FD7BE5F4-B91A-432F-90E8-7B9846B268AC}" srcOrd="7" destOrd="0" presId="urn:microsoft.com/office/officeart/2005/8/layout/list1"/>
    <dgm:cxn modelId="{30BDD054-CC14-4CAA-B0DE-E9135D366223}" type="presParOf" srcId="{C2D70256-39FC-4C04-A560-E0FE68F693F2}" destId="{990CEB87-9158-49D8-85B6-5D735D109C9A}" srcOrd="8" destOrd="0" presId="urn:microsoft.com/office/officeart/2005/8/layout/list1"/>
    <dgm:cxn modelId="{D9979BB6-962F-4D9D-8FE7-17E6C0FD275A}" type="presParOf" srcId="{990CEB87-9158-49D8-85B6-5D735D109C9A}" destId="{7AEBDB93-0CD0-45ED-B497-73BD5C51923E}" srcOrd="0" destOrd="0" presId="urn:microsoft.com/office/officeart/2005/8/layout/list1"/>
    <dgm:cxn modelId="{E9D20731-BA57-4CF2-9F6D-A463A6ABC565}" type="presParOf" srcId="{990CEB87-9158-49D8-85B6-5D735D109C9A}" destId="{93E6FD6B-9CB2-4E9A-8729-1907423144B1}" srcOrd="1" destOrd="0" presId="urn:microsoft.com/office/officeart/2005/8/layout/list1"/>
    <dgm:cxn modelId="{83CB68E3-3D2C-4F5E-A4A0-2EE26DE04E46}" type="presParOf" srcId="{C2D70256-39FC-4C04-A560-E0FE68F693F2}" destId="{37B6E151-033A-4894-AAE9-21565A4BC30D}" srcOrd="9" destOrd="0" presId="urn:microsoft.com/office/officeart/2005/8/layout/list1"/>
    <dgm:cxn modelId="{9DBD9BD2-787B-4A4E-9F4E-806D030E4489}" type="presParOf" srcId="{C2D70256-39FC-4C04-A560-E0FE68F693F2}" destId="{69856271-CD23-44F5-9C94-BD0738BA455A}"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82A80B-C871-443A-91B9-B95D4B0EC96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91C13AC-ACE3-42BB-9879-5EDC5F3C3C5E}">
      <dgm:prSet/>
      <dgm:spPr/>
      <dgm:t>
        <a:bodyPr/>
        <a:lstStyle/>
        <a:p>
          <a:r>
            <a:rPr lang="en-US" i="1"/>
            <a:t>Customer Needs</a:t>
          </a:r>
          <a:endParaRPr lang="en-US"/>
        </a:p>
      </dgm:t>
    </dgm:pt>
    <dgm:pt modelId="{715F35CE-6A57-447B-9965-AA7867FF6636}" type="parTrans" cxnId="{A5EFCC90-8459-49EC-BA06-FA506E23787F}">
      <dgm:prSet/>
      <dgm:spPr/>
      <dgm:t>
        <a:bodyPr/>
        <a:lstStyle/>
        <a:p>
          <a:endParaRPr lang="en-US"/>
        </a:p>
      </dgm:t>
    </dgm:pt>
    <dgm:pt modelId="{FCB3B7B5-E28A-4199-9600-BB1AB30C917E}" type="sibTrans" cxnId="{A5EFCC90-8459-49EC-BA06-FA506E23787F}">
      <dgm:prSet/>
      <dgm:spPr/>
      <dgm:t>
        <a:bodyPr/>
        <a:lstStyle/>
        <a:p>
          <a:endParaRPr lang="en-US"/>
        </a:p>
      </dgm:t>
    </dgm:pt>
    <dgm:pt modelId="{BD3690B5-229B-4300-A587-27E2029C06DF}">
      <dgm:prSet/>
      <dgm:spPr/>
      <dgm:t>
        <a:bodyPr/>
        <a:lstStyle/>
        <a:p>
          <a:r>
            <a:rPr lang="en-US" i="1"/>
            <a:t>Professionalism</a:t>
          </a:r>
          <a:endParaRPr lang="en-US"/>
        </a:p>
      </dgm:t>
    </dgm:pt>
    <dgm:pt modelId="{7A567483-7322-434E-A9BE-46BDF0F77ACF}" type="parTrans" cxnId="{967DEC33-5825-4337-8BE1-E16689220F65}">
      <dgm:prSet/>
      <dgm:spPr/>
      <dgm:t>
        <a:bodyPr/>
        <a:lstStyle/>
        <a:p>
          <a:endParaRPr lang="en-US"/>
        </a:p>
      </dgm:t>
    </dgm:pt>
    <dgm:pt modelId="{E33516DE-05FA-439D-96B2-84B70E28600B}" type="sibTrans" cxnId="{967DEC33-5825-4337-8BE1-E16689220F65}">
      <dgm:prSet/>
      <dgm:spPr/>
      <dgm:t>
        <a:bodyPr/>
        <a:lstStyle/>
        <a:p>
          <a:endParaRPr lang="en-US"/>
        </a:p>
      </dgm:t>
    </dgm:pt>
    <dgm:pt modelId="{BDA0434D-375D-4447-80FB-C870C3A5E454}">
      <dgm:prSet/>
      <dgm:spPr/>
      <dgm:t>
        <a:bodyPr/>
        <a:lstStyle/>
        <a:p>
          <a:r>
            <a:rPr lang="en-US" i="1"/>
            <a:t>Audience</a:t>
          </a:r>
          <a:endParaRPr lang="en-US"/>
        </a:p>
      </dgm:t>
    </dgm:pt>
    <dgm:pt modelId="{934410A3-8D8F-4DC9-BDFC-4D2CF22F080A}" type="parTrans" cxnId="{9BD3C1B7-F9AE-427F-B48A-D603902FF3E1}">
      <dgm:prSet/>
      <dgm:spPr/>
      <dgm:t>
        <a:bodyPr/>
        <a:lstStyle/>
        <a:p>
          <a:endParaRPr lang="en-US"/>
        </a:p>
      </dgm:t>
    </dgm:pt>
    <dgm:pt modelId="{D003F1E5-8969-461E-AC4B-1E5B52D911E4}" type="sibTrans" cxnId="{9BD3C1B7-F9AE-427F-B48A-D603902FF3E1}">
      <dgm:prSet/>
      <dgm:spPr/>
      <dgm:t>
        <a:bodyPr/>
        <a:lstStyle/>
        <a:p>
          <a:endParaRPr lang="en-US"/>
        </a:p>
      </dgm:t>
    </dgm:pt>
    <dgm:pt modelId="{4D6F301B-1287-4CD3-9A3A-EA04E163771C}">
      <dgm:prSet/>
      <dgm:spPr/>
      <dgm:t>
        <a:bodyPr/>
        <a:lstStyle/>
        <a:p>
          <a:r>
            <a:rPr lang="en-US" i="1"/>
            <a:t>Community Engagement</a:t>
          </a:r>
          <a:endParaRPr lang="en-US"/>
        </a:p>
      </dgm:t>
    </dgm:pt>
    <dgm:pt modelId="{5567CA3A-CEAC-42EE-A4CC-53922F68DC51}" type="parTrans" cxnId="{608EE2F9-737D-4397-90CD-82A307D45562}">
      <dgm:prSet/>
      <dgm:spPr/>
      <dgm:t>
        <a:bodyPr/>
        <a:lstStyle/>
        <a:p>
          <a:endParaRPr lang="en-US"/>
        </a:p>
      </dgm:t>
    </dgm:pt>
    <dgm:pt modelId="{01C817CF-CEE4-4AC5-B128-1CFBF87841E0}" type="sibTrans" cxnId="{608EE2F9-737D-4397-90CD-82A307D45562}">
      <dgm:prSet/>
      <dgm:spPr/>
      <dgm:t>
        <a:bodyPr/>
        <a:lstStyle/>
        <a:p>
          <a:endParaRPr lang="en-US"/>
        </a:p>
      </dgm:t>
    </dgm:pt>
    <dgm:pt modelId="{50E600DB-D37F-4052-92CD-7E3252209A83}">
      <dgm:prSet/>
      <dgm:spPr/>
      <dgm:t>
        <a:bodyPr/>
        <a:lstStyle/>
        <a:p>
          <a:r>
            <a:rPr lang="en-US" i="1"/>
            <a:t>Online Presence</a:t>
          </a:r>
          <a:endParaRPr lang="en-US"/>
        </a:p>
      </dgm:t>
    </dgm:pt>
    <dgm:pt modelId="{321087CB-5289-4BAF-A3F2-71ADAB46EBA3}" type="parTrans" cxnId="{88AE661C-F474-438C-AC9B-452E4555FE8F}">
      <dgm:prSet/>
      <dgm:spPr/>
      <dgm:t>
        <a:bodyPr/>
        <a:lstStyle/>
        <a:p>
          <a:endParaRPr lang="en-US"/>
        </a:p>
      </dgm:t>
    </dgm:pt>
    <dgm:pt modelId="{47AABF0A-1AF4-48D2-96A2-BC8720461479}" type="sibTrans" cxnId="{88AE661C-F474-438C-AC9B-452E4555FE8F}">
      <dgm:prSet/>
      <dgm:spPr/>
      <dgm:t>
        <a:bodyPr/>
        <a:lstStyle/>
        <a:p>
          <a:endParaRPr lang="en-US"/>
        </a:p>
      </dgm:t>
    </dgm:pt>
    <dgm:pt modelId="{EDD82B06-A082-4F3E-8840-118D2C961F2E}" type="pres">
      <dgm:prSet presAssocID="{0882A80B-C871-443A-91B9-B95D4B0EC964}" presName="root" presStyleCnt="0">
        <dgm:presLayoutVars>
          <dgm:dir/>
          <dgm:resizeHandles val="exact"/>
        </dgm:presLayoutVars>
      </dgm:prSet>
      <dgm:spPr/>
    </dgm:pt>
    <dgm:pt modelId="{2AC4C25A-DD04-4FB9-B3D9-8F7D41F9AF23}" type="pres">
      <dgm:prSet presAssocID="{291C13AC-ACE3-42BB-9879-5EDC5F3C3C5E}" presName="compNode" presStyleCnt="0"/>
      <dgm:spPr/>
    </dgm:pt>
    <dgm:pt modelId="{6DA01DF9-D3C4-4E08-ACC2-19C988C5325A}" type="pres">
      <dgm:prSet presAssocID="{291C13AC-ACE3-42BB-9879-5EDC5F3C3C5E}" presName="bgRect" presStyleLbl="bgShp" presStyleIdx="0" presStyleCnt="5"/>
      <dgm:spPr/>
    </dgm:pt>
    <dgm:pt modelId="{FF6A27F4-CFEF-4E7A-9076-2EAD9A7AF705}" type="pres">
      <dgm:prSet presAssocID="{291C13AC-ACE3-42BB-9879-5EDC5F3C3C5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56799A98-4E01-4ED7-8051-DC0EE4D42869}" type="pres">
      <dgm:prSet presAssocID="{291C13AC-ACE3-42BB-9879-5EDC5F3C3C5E}" presName="spaceRect" presStyleCnt="0"/>
      <dgm:spPr/>
    </dgm:pt>
    <dgm:pt modelId="{6F57DFB6-8E61-4D30-9C1E-B131264690ED}" type="pres">
      <dgm:prSet presAssocID="{291C13AC-ACE3-42BB-9879-5EDC5F3C3C5E}" presName="parTx" presStyleLbl="revTx" presStyleIdx="0" presStyleCnt="5">
        <dgm:presLayoutVars>
          <dgm:chMax val="0"/>
          <dgm:chPref val="0"/>
        </dgm:presLayoutVars>
      </dgm:prSet>
      <dgm:spPr/>
    </dgm:pt>
    <dgm:pt modelId="{DDB0FF95-5BF8-4E18-9896-829BE643C5B6}" type="pres">
      <dgm:prSet presAssocID="{FCB3B7B5-E28A-4199-9600-BB1AB30C917E}" presName="sibTrans" presStyleCnt="0"/>
      <dgm:spPr/>
    </dgm:pt>
    <dgm:pt modelId="{90DA8CF7-C306-471E-B3FB-E7DDC59B9017}" type="pres">
      <dgm:prSet presAssocID="{BD3690B5-229B-4300-A587-27E2029C06DF}" presName="compNode" presStyleCnt="0"/>
      <dgm:spPr/>
    </dgm:pt>
    <dgm:pt modelId="{5C77EF97-E045-48D9-97CA-6AE069243F5C}" type="pres">
      <dgm:prSet presAssocID="{BD3690B5-229B-4300-A587-27E2029C06DF}" presName="bgRect" presStyleLbl="bgShp" presStyleIdx="1" presStyleCnt="5"/>
      <dgm:spPr/>
    </dgm:pt>
    <dgm:pt modelId="{0A7302CA-FACD-4D4F-8201-0DF523439562}" type="pres">
      <dgm:prSet presAssocID="{BD3690B5-229B-4300-A587-27E2029C06D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A83CE7C4-B93E-479F-9CDA-E52F59EAA53F}" type="pres">
      <dgm:prSet presAssocID="{BD3690B5-229B-4300-A587-27E2029C06DF}" presName="spaceRect" presStyleCnt="0"/>
      <dgm:spPr/>
    </dgm:pt>
    <dgm:pt modelId="{DCA5B481-BB63-4BCA-8647-2EF6903604F6}" type="pres">
      <dgm:prSet presAssocID="{BD3690B5-229B-4300-A587-27E2029C06DF}" presName="parTx" presStyleLbl="revTx" presStyleIdx="1" presStyleCnt="5">
        <dgm:presLayoutVars>
          <dgm:chMax val="0"/>
          <dgm:chPref val="0"/>
        </dgm:presLayoutVars>
      </dgm:prSet>
      <dgm:spPr/>
    </dgm:pt>
    <dgm:pt modelId="{22F126B7-79C8-4BB6-98F7-C2A05B788225}" type="pres">
      <dgm:prSet presAssocID="{E33516DE-05FA-439D-96B2-84B70E28600B}" presName="sibTrans" presStyleCnt="0"/>
      <dgm:spPr/>
    </dgm:pt>
    <dgm:pt modelId="{7F40ACC1-B367-4A2B-A6E2-A085B50BBDFF}" type="pres">
      <dgm:prSet presAssocID="{BDA0434D-375D-4447-80FB-C870C3A5E454}" presName="compNode" presStyleCnt="0"/>
      <dgm:spPr/>
    </dgm:pt>
    <dgm:pt modelId="{99901267-9ACE-4F6B-8B21-CEC90F057047}" type="pres">
      <dgm:prSet presAssocID="{BDA0434D-375D-4447-80FB-C870C3A5E454}" presName="bgRect" presStyleLbl="bgShp" presStyleIdx="2" presStyleCnt="5"/>
      <dgm:spPr/>
    </dgm:pt>
    <dgm:pt modelId="{4A6AD421-AA51-4E6D-9526-798478D48018}" type="pres">
      <dgm:prSet presAssocID="{BDA0434D-375D-4447-80FB-C870C3A5E45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2C97C79-95A1-46A4-A8B6-580A130FA7B3}" type="pres">
      <dgm:prSet presAssocID="{BDA0434D-375D-4447-80FB-C870C3A5E454}" presName="spaceRect" presStyleCnt="0"/>
      <dgm:spPr/>
    </dgm:pt>
    <dgm:pt modelId="{5FE80F43-276E-4AF5-880A-B29149D22C58}" type="pres">
      <dgm:prSet presAssocID="{BDA0434D-375D-4447-80FB-C870C3A5E454}" presName="parTx" presStyleLbl="revTx" presStyleIdx="2" presStyleCnt="5">
        <dgm:presLayoutVars>
          <dgm:chMax val="0"/>
          <dgm:chPref val="0"/>
        </dgm:presLayoutVars>
      </dgm:prSet>
      <dgm:spPr/>
    </dgm:pt>
    <dgm:pt modelId="{E0EC7006-ED0E-4AAC-80F9-DE437F58813C}" type="pres">
      <dgm:prSet presAssocID="{D003F1E5-8969-461E-AC4B-1E5B52D911E4}" presName="sibTrans" presStyleCnt="0"/>
      <dgm:spPr/>
    </dgm:pt>
    <dgm:pt modelId="{59008704-28CB-4697-BA1A-A6E4FC0815CE}" type="pres">
      <dgm:prSet presAssocID="{4D6F301B-1287-4CD3-9A3A-EA04E163771C}" presName="compNode" presStyleCnt="0"/>
      <dgm:spPr/>
    </dgm:pt>
    <dgm:pt modelId="{314C4695-790A-4173-B12E-F04835400F3F}" type="pres">
      <dgm:prSet presAssocID="{4D6F301B-1287-4CD3-9A3A-EA04E163771C}" presName="bgRect" presStyleLbl="bgShp" presStyleIdx="3" presStyleCnt="5"/>
      <dgm:spPr/>
    </dgm:pt>
    <dgm:pt modelId="{F8592F3D-C7B5-4D61-983F-962DD7619F85}" type="pres">
      <dgm:prSet presAssocID="{4D6F301B-1287-4CD3-9A3A-EA04E163771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6549B99C-EBB6-4E76-9440-D11B59DA1C39}" type="pres">
      <dgm:prSet presAssocID="{4D6F301B-1287-4CD3-9A3A-EA04E163771C}" presName="spaceRect" presStyleCnt="0"/>
      <dgm:spPr/>
    </dgm:pt>
    <dgm:pt modelId="{699DAEB4-1473-46AE-B261-322B75BE8BEB}" type="pres">
      <dgm:prSet presAssocID="{4D6F301B-1287-4CD3-9A3A-EA04E163771C}" presName="parTx" presStyleLbl="revTx" presStyleIdx="3" presStyleCnt="5">
        <dgm:presLayoutVars>
          <dgm:chMax val="0"/>
          <dgm:chPref val="0"/>
        </dgm:presLayoutVars>
      </dgm:prSet>
      <dgm:spPr/>
    </dgm:pt>
    <dgm:pt modelId="{1034DCA5-783C-4902-AE76-568C3716EB92}" type="pres">
      <dgm:prSet presAssocID="{01C817CF-CEE4-4AC5-B128-1CFBF87841E0}" presName="sibTrans" presStyleCnt="0"/>
      <dgm:spPr/>
    </dgm:pt>
    <dgm:pt modelId="{38B9EA52-FA59-47AB-A133-31AC7A1FE669}" type="pres">
      <dgm:prSet presAssocID="{50E600DB-D37F-4052-92CD-7E3252209A83}" presName="compNode" presStyleCnt="0"/>
      <dgm:spPr/>
    </dgm:pt>
    <dgm:pt modelId="{8BBD0765-6386-44EE-B98D-CBD640883111}" type="pres">
      <dgm:prSet presAssocID="{50E600DB-D37F-4052-92CD-7E3252209A83}" presName="bgRect" presStyleLbl="bgShp" presStyleIdx="4" presStyleCnt="5"/>
      <dgm:spPr/>
    </dgm:pt>
    <dgm:pt modelId="{7C60FECB-63FD-415E-9F68-411F8BC6E864}" type="pres">
      <dgm:prSet presAssocID="{50E600DB-D37F-4052-92CD-7E3252209A8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aptop"/>
        </a:ext>
      </dgm:extLst>
    </dgm:pt>
    <dgm:pt modelId="{6F17DEC4-BE65-4823-9189-6B38A8025A52}" type="pres">
      <dgm:prSet presAssocID="{50E600DB-D37F-4052-92CD-7E3252209A83}" presName="spaceRect" presStyleCnt="0"/>
      <dgm:spPr/>
    </dgm:pt>
    <dgm:pt modelId="{5FF4B067-6115-47A5-AE8A-65478ED706CD}" type="pres">
      <dgm:prSet presAssocID="{50E600DB-D37F-4052-92CD-7E3252209A83}" presName="parTx" presStyleLbl="revTx" presStyleIdx="4" presStyleCnt="5">
        <dgm:presLayoutVars>
          <dgm:chMax val="0"/>
          <dgm:chPref val="0"/>
        </dgm:presLayoutVars>
      </dgm:prSet>
      <dgm:spPr/>
    </dgm:pt>
  </dgm:ptLst>
  <dgm:cxnLst>
    <dgm:cxn modelId="{4A7A3616-6BD1-4B73-A920-18666431AEC1}" type="presOf" srcId="{BD3690B5-229B-4300-A587-27E2029C06DF}" destId="{DCA5B481-BB63-4BCA-8647-2EF6903604F6}" srcOrd="0" destOrd="0" presId="urn:microsoft.com/office/officeart/2018/2/layout/IconVerticalSolidList"/>
    <dgm:cxn modelId="{88AE661C-F474-438C-AC9B-452E4555FE8F}" srcId="{0882A80B-C871-443A-91B9-B95D4B0EC964}" destId="{50E600DB-D37F-4052-92CD-7E3252209A83}" srcOrd="4" destOrd="0" parTransId="{321087CB-5289-4BAF-A3F2-71ADAB46EBA3}" sibTransId="{47AABF0A-1AF4-48D2-96A2-BC8720461479}"/>
    <dgm:cxn modelId="{967DEC33-5825-4337-8BE1-E16689220F65}" srcId="{0882A80B-C871-443A-91B9-B95D4B0EC964}" destId="{BD3690B5-229B-4300-A587-27E2029C06DF}" srcOrd="1" destOrd="0" parTransId="{7A567483-7322-434E-A9BE-46BDF0F77ACF}" sibTransId="{E33516DE-05FA-439D-96B2-84B70E28600B}"/>
    <dgm:cxn modelId="{D0F02C90-A357-4443-A2F5-7F8B3888FD89}" type="presOf" srcId="{50E600DB-D37F-4052-92CD-7E3252209A83}" destId="{5FF4B067-6115-47A5-AE8A-65478ED706CD}" srcOrd="0" destOrd="0" presId="urn:microsoft.com/office/officeart/2018/2/layout/IconVerticalSolidList"/>
    <dgm:cxn modelId="{A5EFCC90-8459-49EC-BA06-FA506E23787F}" srcId="{0882A80B-C871-443A-91B9-B95D4B0EC964}" destId="{291C13AC-ACE3-42BB-9879-5EDC5F3C3C5E}" srcOrd="0" destOrd="0" parTransId="{715F35CE-6A57-447B-9965-AA7867FF6636}" sibTransId="{FCB3B7B5-E28A-4199-9600-BB1AB30C917E}"/>
    <dgm:cxn modelId="{56B611A3-B670-45EE-8722-443D8ECCBB42}" type="presOf" srcId="{4D6F301B-1287-4CD3-9A3A-EA04E163771C}" destId="{699DAEB4-1473-46AE-B261-322B75BE8BEB}" srcOrd="0" destOrd="0" presId="urn:microsoft.com/office/officeart/2018/2/layout/IconVerticalSolidList"/>
    <dgm:cxn modelId="{3AF02EAB-F7B6-4EEB-938C-8059E4D2B077}" type="presOf" srcId="{BDA0434D-375D-4447-80FB-C870C3A5E454}" destId="{5FE80F43-276E-4AF5-880A-B29149D22C58}" srcOrd="0" destOrd="0" presId="urn:microsoft.com/office/officeart/2018/2/layout/IconVerticalSolidList"/>
    <dgm:cxn modelId="{214003B1-1E61-4C73-AF01-2BAC4F2B2AFA}" type="presOf" srcId="{0882A80B-C871-443A-91B9-B95D4B0EC964}" destId="{EDD82B06-A082-4F3E-8840-118D2C961F2E}" srcOrd="0" destOrd="0" presId="urn:microsoft.com/office/officeart/2018/2/layout/IconVerticalSolidList"/>
    <dgm:cxn modelId="{9BD3C1B7-F9AE-427F-B48A-D603902FF3E1}" srcId="{0882A80B-C871-443A-91B9-B95D4B0EC964}" destId="{BDA0434D-375D-4447-80FB-C870C3A5E454}" srcOrd="2" destOrd="0" parTransId="{934410A3-8D8F-4DC9-BDFC-4D2CF22F080A}" sibTransId="{D003F1E5-8969-461E-AC4B-1E5B52D911E4}"/>
    <dgm:cxn modelId="{8EF117F0-48AC-43ED-A0E2-8366C593FEF6}" type="presOf" srcId="{291C13AC-ACE3-42BB-9879-5EDC5F3C3C5E}" destId="{6F57DFB6-8E61-4D30-9C1E-B131264690ED}" srcOrd="0" destOrd="0" presId="urn:microsoft.com/office/officeart/2018/2/layout/IconVerticalSolidList"/>
    <dgm:cxn modelId="{608EE2F9-737D-4397-90CD-82A307D45562}" srcId="{0882A80B-C871-443A-91B9-B95D4B0EC964}" destId="{4D6F301B-1287-4CD3-9A3A-EA04E163771C}" srcOrd="3" destOrd="0" parTransId="{5567CA3A-CEAC-42EE-A4CC-53922F68DC51}" sibTransId="{01C817CF-CEE4-4AC5-B128-1CFBF87841E0}"/>
    <dgm:cxn modelId="{02DE56E2-2A67-4D22-997A-5F8B775C49A5}" type="presParOf" srcId="{EDD82B06-A082-4F3E-8840-118D2C961F2E}" destId="{2AC4C25A-DD04-4FB9-B3D9-8F7D41F9AF23}" srcOrd="0" destOrd="0" presId="urn:microsoft.com/office/officeart/2018/2/layout/IconVerticalSolidList"/>
    <dgm:cxn modelId="{C275EC4E-AC06-4837-B272-E5FC50755A3F}" type="presParOf" srcId="{2AC4C25A-DD04-4FB9-B3D9-8F7D41F9AF23}" destId="{6DA01DF9-D3C4-4E08-ACC2-19C988C5325A}" srcOrd="0" destOrd="0" presId="urn:microsoft.com/office/officeart/2018/2/layout/IconVerticalSolidList"/>
    <dgm:cxn modelId="{6622D450-5A09-4798-9BB2-165CD6633FBF}" type="presParOf" srcId="{2AC4C25A-DD04-4FB9-B3D9-8F7D41F9AF23}" destId="{FF6A27F4-CFEF-4E7A-9076-2EAD9A7AF705}" srcOrd="1" destOrd="0" presId="urn:microsoft.com/office/officeart/2018/2/layout/IconVerticalSolidList"/>
    <dgm:cxn modelId="{E17AF2DF-1589-4C13-9450-DB5965DD7CFB}" type="presParOf" srcId="{2AC4C25A-DD04-4FB9-B3D9-8F7D41F9AF23}" destId="{56799A98-4E01-4ED7-8051-DC0EE4D42869}" srcOrd="2" destOrd="0" presId="urn:microsoft.com/office/officeart/2018/2/layout/IconVerticalSolidList"/>
    <dgm:cxn modelId="{A607C29B-1F40-4AA1-BA76-1A076EB73F0E}" type="presParOf" srcId="{2AC4C25A-DD04-4FB9-B3D9-8F7D41F9AF23}" destId="{6F57DFB6-8E61-4D30-9C1E-B131264690ED}" srcOrd="3" destOrd="0" presId="urn:microsoft.com/office/officeart/2018/2/layout/IconVerticalSolidList"/>
    <dgm:cxn modelId="{CE279030-B123-4B7F-8255-CDBF4D964F49}" type="presParOf" srcId="{EDD82B06-A082-4F3E-8840-118D2C961F2E}" destId="{DDB0FF95-5BF8-4E18-9896-829BE643C5B6}" srcOrd="1" destOrd="0" presId="urn:microsoft.com/office/officeart/2018/2/layout/IconVerticalSolidList"/>
    <dgm:cxn modelId="{72C7B862-C81C-4CFA-8032-34BFD3BF89F9}" type="presParOf" srcId="{EDD82B06-A082-4F3E-8840-118D2C961F2E}" destId="{90DA8CF7-C306-471E-B3FB-E7DDC59B9017}" srcOrd="2" destOrd="0" presId="urn:microsoft.com/office/officeart/2018/2/layout/IconVerticalSolidList"/>
    <dgm:cxn modelId="{2134EBC6-1C74-4079-9A11-9EF638CE46FD}" type="presParOf" srcId="{90DA8CF7-C306-471E-B3FB-E7DDC59B9017}" destId="{5C77EF97-E045-48D9-97CA-6AE069243F5C}" srcOrd="0" destOrd="0" presId="urn:microsoft.com/office/officeart/2018/2/layout/IconVerticalSolidList"/>
    <dgm:cxn modelId="{0DE1B5F9-E106-47A4-AD1C-42A73AE25ACA}" type="presParOf" srcId="{90DA8CF7-C306-471E-B3FB-E7DDC59B9017}" destId="{0A7302CA-FACD-4D4F-8201-0DF523439562}" srcOrd="1" destOrd="0" presId="urn:microsoft.com/office/officeart/2018/2/layout/IconVerticalSolidList"/>
    <dgm:cxn modelId="{C1C4CA8C-4F0D-4C1B-9565-040325C83958}" type="presParOf" srcId="{90DA8CF7-C306-471E-B3FB-E7DDC59B9017}" destId="{A83CE7C4-B93E-479F-9CDA-E52F59EAA53F}" srcOrd="2" destOrd="0" presId="urn:microsoft.com/office/officeart/2018/2/layout/IconVerticalSolidList"/>
    <dgm:cxn modelId="{2988C689-C09B-4AA1-9930-1E474205E54B}" type="presParOf" srcId="{90DA8CF7-C306-471E-B3FB-E7DDC59B9017}" destId="{DCA5B481-BB63-4BCA-8647-2EF6903604F6}" srcOrd="3" destOrd="0" presId="urn:microsoft.com/office/officeart/2018/2/layout/IconVerticalSolidList"/>
    <dgm:cxn modelId="{4A66780C-5BC9-46D2-880E-4CF30A76FFF8}" type="presParOf" srcId="{EDD82B06-A082-4F3E-8840-118D2C961F2E}" destId="{22F126B7-79C8-4BB6-98F7-C2A05B788225}" srcOrd="3" destOrd="0" presId="urn:microsoft.com/office/officeart/2018/2/layout/IconVerticalSolidList"/>
    <dgm:cxn modelId="{65DB51F0-61F3-4EE4-9B72-A68BC458D3D1}" type="presParOf" srcId="{EDD82B06-A082-4F3E-8840-118D2C961F2E}" destId="{7F40ACC1-B367-4A2B-A6E2-A085B50BBDFF}" srcOrd="4" destOrd="0" presId="urn:microsoft.com/office/officeart/2018/2/layout/IconVerticalSolidList"/>
    <dgm:cxn modelId="{9A616C31-2BAA-4737-A717-60AE0833D6B0}" type="presParOf" srcId="{7F40ACC1-B367-4A2B-A6E2-A085B50BBDFF}" destId="{99901267-9ACE-4F6B-8B21-CEC90F057047}" srcOrd="0" destOrd="0" presId="urn:microsoft.com/office/officeart/2018/2/layout/IconVerticalSolidList"/>
    <dgm:cxn modelId="{F0B297A1-4115-49BC-B106-388768E75F8C}" type="presParOf" srcId="{7F40ACC1-B367-4A2B-A6E2-A085B50BBDFF}" destId="{4A6AD421-AA51-4E6D-9526-798478D48018}" srcOrd="1" destOrd="0" presId="urn:microsoft.com/office/officeart/2018/2/layout/IconVerticalSolidList"/>
    <dgm:cxn modelId="{E94B7386-C005-48C6-AD10-05CE67E8728E}" type="presParOf" srcId="{7F40ACC1-B367-4A2B-A6E2-A085B50BBDFF}" destId="{22C97C79-95A1-46A4-A8B6-580A130FA7B3}" srcOrd="2" destOrd="0" presId="urn:microsoft.com/office/officeart/2018/2/layout/IconVerticalSolidList"/>
    <dgm:cxn modelId="{E4B437AF-CA75-4E14-8C90-52BE349175FA}" type="presParOf" srcId="{7F40ACC1-B367-4A2B-A6E2-A085B50BBDFF}" destId="{5FE80F43-276E-4AF5-880A-B29149D22C58}" srcOrd="3" destOrd="0" presId="urn:microsoft.com/office/officeart/2018/2/layout/IconVerticalSolidList"/>
    <dgm:cxn modelId="{A27748B9-9215-47BA-944B-0EBD5019B9D6}" type="presParOf" srcId="{EDD82B06-A082-4F3E-8840-118D2C961F2E}" destId="{E0EC7006-ED0E-4AAC-80F9-DE437F58813C}" srcOrd="5" destOrd="0" presId="urn:microsoft.com/office/officeart/2018/2/layout/IconVerticalSolidList"/>
    <dgm:cxn modelId="{ECABF5B7-B12C-4C61-A7E1-2862019D2561}" type="presParOf" srcId="{EDD82B06-A082-4F3E-8840-118D2C961F2E}" destId="{59008704-28CB-4697-BA1A-A6E4FC0815CE}" srcOrd="6" destOrd="0" presId="urn:microsoft.com/office/officeart/2018/2/layout/IconVerticalSolidList"/>
    <dgm:cxn modelId="{77BC163B-BC21-4BDE-94BA-AED1386F0EF7}" type="presParOf" srcId="{59008704-28CB-4697-BA1A-A6E4FC0815CE}" destId="{314C4695-790A-4173-B12E-F04835400F3F}" srcOrd="0" destOrd="0" presId="urn:microsoft.com/office/officeart/2018/2/layout/IconVerticalSolidList"/>
    <dgm:cxn modelId="{C11EA8DF-8134-4CE1-BEA6-8B4E7FEE16D3}" type="presParOf" srcId="{59008704-28CB-4697-BA1A-A6E4FC0815CE}" destId="{F8592F3D-C7B5-4D61-983F-962DD7619F85}" srcOrd="1" destOrd="0" presId="urn:microsoft.com/office/officeart/2018/2/layout/IconVerticalSolidList"/>
    <dgm:cxn modelId="{7282D129-8EAC-4F69-B960-2384E53807A4}" type="presParOf" srcId="{59008704-28CB-4697-BA1A-A6E4FC0815CE}" destId="{6549B99C-EBB6-4E76-9440-D11B59DA1C39}" srcOrd="2" destOrd="0" presId="urn:microsoft.com/office/officeart/2018/2/layout/IconVerticalSolidList"/>
    <dgm:cxn modelId="{C68B0D08-26A9-4652-BD8D-1F58808D3F8E}" type="presParOf" srcId="{59008704-28CB-4697-BA1A-A6E4FC0815CE}" destId="{699DAEB4-1473-46AE-B261-322B75BE8BEB}" srcOrd="3" destOrd="0" presId="urn:microsoft.com/office/officeart/2018/2/layout/IconVerticalSolidList"/>
    <dgm:cxn modelId="{C4FD4AE6-C3DC-467B-9960-85AFF81E4B1A}" type="presParOf" srcId="{EDD82B06-A082-4F3E-8840-118D2C961F2E}" destId="{1034DCA5-783C-4902-AE76-568C3716EB92}" srcOrd="7" destOrd="0" presId="urn:microsoft.com/office/officeart/2018/2/layout/IconVerticalSolidList"/>
    <dgm:cxn modelId="{44620AD8-386A-4CE3-AD04-DAFAECF5C607}" type="presParOf" srcId="{EDD82B06-A082-4F3E-8840-118D2C961F2E}" destId="{38B9EA52-FA59-47AB-A133-31AC7A1FE669}" srcOrd="8" destOrd="0" presId="urn:microsoft.com/office/officeart/2018/2/layout/IconVerticalSolidList"/>
    <dgm:cxn modelId="{4EE9EF33-1FD7-4E5B-8F3D-B51940CAFB48}" type="presParOf" srcId="{38B9EA52-FA59-47AB-A133-31AC7A1FE669}" destId="{8BBD0765-6386-44EE-B98D-CBD640883111}" srcOrd="0" destOrd="0" presId="urn:microsoft.com/office/officeart/2018/2/layout/IconVerticalSolidList"/>
    <dgm:cxn modelId="{65DFF9B9-99A2-43E5-BB0F-6A26A1830FA5}" type="presParOf" srcId="{38B9EA52-FA59-47AB-A133-31AC7A1FE669}" destId="{7C60FECB-63FD-415E-9F68-411F8BC6E864}" srcOrd="1" destOrd="0" presId="urn:microsoft.com/office/officeart/2018/2/layout/IconVerticalSolidList"/>
    <dgm:cxn modelId="{2E388515-CA60-4AAF-A871-440E44D8AE00}" type="presParOf" srcId="{38B9EA52-FA59-47AB-A133-31AC7A1FE669}" destId="{6F17DEC4-BE65-4823-9189-6B38A8025A52}" srcOrd="2" destOrd="0" presId="urn:microsoft.com/office/officeart/2018/2/layout/IconVerticalSolidList"/>
    <dgm:cxn modelId="{FD1E40B5-5BA0-4381-916A-615795850C20}" type="presParOf" srcId="{38B9EA52-FA59-47AB-A133-31AC7A1FE669}" destId="{5FF4B067-6115-47A5-AE8A-65478ED706C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9476B-615F-40C4-BF20-43ABE9A5D2EB}">
      <dsp:nvSpPr>
        <dsp:cNvPr id="0" name=""/>
        <dsp:cNvSpPr/>
      </dsp:nvSpPr>
      <dsp:spPr>
        <a:xfrm>
          <a:off x="0" y="519"/>
          <a:ext cx="6692748" cy="121542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F2293-DCD8-44C0-B3BB-1A455384B852}">
      <dsp:nvSpPr>
        <dsp:cNvPr id="0" name=""/>
        <dsp:cNvSpPr/>
      </dsp:nvSpPr>
      <dsp:spPr>
        <a:xfrm>
          <a:off x="367665" y="273989"/>
          <a:ext cx="668483" cy="6684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E8AC76-E895-4077-B546-F0C1171B37BA}">
      <dsp:nvSpPr>
        <dsp:cNvPr id="0" name=""/>
        <dsp:cNvSpPr/>
      </dsp:nvSpPr>
      <dsp:spPr>
        <a:xfrm>
          <a:off x="1403815" y="519"/>
          <a:ext cx="5288932" cy="121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2" tIns="128632" rIns="128632" bIns="128632" numCol="1" spcCol="1270" anchor="ctr" anchorCtr="0">
          <a:noAutofit/>
        </a:bodyPr>
        <a:lstStyle/>
        <a:p>
          <a:pPr marL="0" lvl="0" indent="0" algn="l" defTabSz="1111250">
            <a:lnSpc>
              <a:spcPct val="90000"/>
            </a:lnSpc>
            <a:spcBef>
              <a:spcPct val="0"/>
            </a:spcBef>
            <a:spcAft>
              <a:spcPct val="35000"/>
            </a:spcAft>
            <a:buNone/>
          </a:pPr>
          <a:r>
            <a:rPr lang="en-US" sz="2500" i="1" kern="1200"/>
            <a:t>Reaches a Broad Market</a:t>
          </a:r>
          <a:endParaRPr lang="en-US" sz="2500" kern="1200"/>
        </a:p>
      </dsp:txBody>
      <dsp:txXfrm>
        <a:off x="1403815" y="519"/>
        <a:ext cx="5288932" cy="1215424"/>
      </dsp:txXfrm>
    </dsp:sp>
    <dsp:sp modelId="{2B005F8F-12B0-4B9E-8586-BE0A8D8E89BB}">
      <dsp:nvSpPr>
        <dsp:cNvPr id="0" name=""/>
        <dsp:cNvSpPr/>
      </dsp:nvSpPr>
      <dsp:spPr>
        <a:xfrm>
          <a:off x="0" y="1519799"/>
          <a:ext cx="6692748" cy="121542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6850B7-CFDD-4D58-9A28-3A6873BAC757}">
      <dsp:nvSpPr>
        <dsp:cNvPr id="0" name=""/>
        <dsp:cNvSpPr/>
      </dsp:nvSpPr>
      <dsp:spPr>
        <a:xfrm>
          <a:off x="367665" y="1793270"/>
          <a:ext cx="668483" cy="6684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AFA038-C571-40FC-B98E-9EF5637AAE8B}">
      <dsp:nvSpPr>
        <dsp:cNvPr id="0" name=""/>
        <dsp:cNvSpPr/>
      </dsp:nvSpPr>
      <dsp:spPr>
        <a:xfrm>
          <a:off x="1403815" y="1519799"/>
          <a:ext cx="5288932" cy="121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2" tIns="128632" rIns="128632" bIns="128632" numCol="1" spcCol="1270" anchor="ctr" anchorCtr="0">
          <a:noAutofit/>
        </a:bodyPr>
        <a:lstStyle/>
        <a:p>
          <a:pPr marL="0" lvl="0" indent="0" algn="l" defTabSz="1111250">
            <a:lnSpc>
              <a:spcPct val="90000"/>
            </a:lnSpc>
            <a:spcBef>
              <a:spcPct val="0"/>
            </a:spcBef>
            <a:spcAft>
              <a:spcPct val="35000"/>
            </a:spcAft>
            <a:buNone/>
          </a:pPr>
          <a:r>
            <a:rPr lang="en-US" sz="2500" i="1" kern="1200"/>
            <a:t>Effective Communication</a:t>
          </a:r>
          <a:endParaRPr lang="en-US" sz="2500" kern="1200"/>
        </a:p>
      </dsp:txBody>
      <dsp:txXfrm>
        <a:off x="1403815" y="1519799"/>
        <a:ext cx="5288932" cy="1215424"/>
      </dsp:txXfrm>
    </dsp:sp>
    <dsp:sp modelId="{46EC2E01-409A-4DD7-A165-1F8D05EAD7EF}">
      <dsp:nvSpPr>
        <dsp:cNvPr id="0" name=""/>
        <dsp:cNvSpPr/>
      </dsp:nvSpPr>
      <dsp:spPr>
        <a:xfrm>
          <a:off x="0" y="3039080"/>
          <a:ext cx="6692748" cy="121542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DB82B-8DD7-4FE5-A270-600C35DC0E19}">
      <dsp:nvSpPr>
        <dsp:cNvPr id="0" name=""/>
        <dsp:cNvSpPr/>
      </dsp:nvSpPr>
      <dsp:spPr>
        <a:xfrm>
          <a:off x="367665" y="3312550"/>
          <a:ext cx="668483" cy="6684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DF2F10-2F00-464A-BEC8-3CBCD9E1F96E}">
      <dsp:nvSpPr>
        <dsp:cNvPr id="0" name=""/>
        <dsp:cNvSpPr/>
      </dsp:nvSpPr>
      <dsp:spPr>
        <a:xfrm>
          <a:off x="1403815" y="3039080"/>
          <a:ext cx="5288932" cy="121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632" tIns="128632" rIns="128632" bIns="128632" numCol="1" spcCol="1270" anchor="ctr" anchorCtr="0">
          <a:noAutofit/>
        </a:bodyPr>
        <a:lstStyle/>
        <a:p>
          <a:pPr marL="0" lvl="0" indent="0" algn="l" defTabSz="1111250">
            <a:lnSpc>
              <a:spcPct val="90000"/>
            </a:lnSpc>
            <a:spcBef>
              <a:spcPct val="0"/>
            </a:spcBef>
            <a:spcAft>
              <a:spcPct val="35000"/>
            </a:spcAft>
            <a:buNone/>
          </a:pPr>
          <a:r>
            <a:rPr lang="en-US" sz="2500" i="1" kern="1200"/>
            <a:t>Close Customer Contact</a:t>
          </a:r>
          <a:endParaRPr lang="en-US" sz="2500" kern="1200"/>
        </a:p>
      </dsp:txBody>
      <dsp:txXfrm>
        <a:off x="1403815" y="3039080"/>
        <a:ext cx="5288932" cy="1215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7D1FA-0CF8-42A6-B5B0-C72AE6560BB3}">
      <dsp:nvSpPr>
        <dsp:cNvPr id="0" name=""/>
        <dsp:cNvSpPr/>
      </dsp:nvSpPr>
      <dsp:spPr>
        <a:xfrm>
          <a:off x="971147" y="1042"/>
          <a:ext cx="978978" cy="97897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ECBDC-370E-4BEC-9E23-FCB828DA3FC1}">
      <dsp:nvSpPr>
        <dsp:cNvPr id="0" name=""/>
        <dsp:cNvSpPr/>
      </dsp:nvSpPr>
      <dsp:spPr>
        <a:xfrm>
          <a:off x="1179782" y="209677"/>
          <a:ext cx="561708" cy="5617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EDE1D5-EC5B-4543-87F9-F21AD3B8D7F4}">
      <dsp:nvSpPr>
        <dsp:cNvPr id="0" name=""/>
        <dsp:cNvSpPr/>
      </dsp:nvSpPr>
      <dsp:spPr>
        <a:xfrm>
          <a:off x="658195" y="1284948"/>
          <a:ext cx="1604882" cy="641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i="1" kern="1200"/>
            <a:t>Some Potential Customers Do not Use the Internet</a:t>
          </a:r>
          <a:endParaRPr lang="en-US" sz="1400" kern="1200"/>
        </a:p>
      </dsp:txBody>
      <dsp:txXfrm>
        <a:off x="658195" y="1284948"/>
        <a:ext cx="1604882" cy="641953"/>
      </dsp:txXfrm>
    </dsp:sp>
    <dsp:sp modelId="{05DD78F0-ECB2-4468-84CB-90EA9E50CD9A}">
      <dsp:nvSpPr>
        <dsp:cNvPr id="0" name=""/>
        <dsp:cNvSpPr/>
      </dsp:nvSpPr>
      <dsp:spPr>
        <a:xfrm>
          <a:off x="2856884" y="1042"/>
          <a:ext cx="978978" cy="97897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C2BDE2-8E84-4A40-B928-36623A21AC6F}">
      <dsp:nvSpPr>
        <dsp:cNvPr id="0" name=""/>
        <dsp:cNvSpPr/>
      </dsp:nvSpPr>
      <dsp:spPr>
        <a:xfrm>
          <a:off x="3065519" y="209677"/>
          <a:ext cx="561708" cy="5617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DFFAA9-50EB-4D98-A4EA-C3217B00338D}">
      <dsp:nvSpPr>
        <dsp:cNvPr id="0" name=""/>
        <dsp:cNvSpPr/>
      </dsp:nvSpPr>
      <dsp:spPr>
        <a:xfrm>
          <a:off x="2543932" y="1284948"/>
          <a:ext cx="1604882" cy="641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i="1" kern="1200"/>
            <a:t>Negative Attitude to E-Business</a:t>
          </a:r>
          <a:endParaRPr lang="en-US" sz="1400" kern="1200"/>
        </a:p>
      </dsp:txBody>
      <dsp:txXfrm>
        <a:off x="2543932" y="1284948"/>
        <a:ext cx="1604882" cy="641953"/>
      </dsp:txXfrm>
    </dsp:sp>
    <dsp:sp modelId="{832E00D1-914C-48CE-B455-AE71A2934E35}">
      <dsp:nvSpPr>
        <dsp:cNvPr id="0" name=""/>
        <dsp:cNvSpPr/>
      </dsp:nvSpPr>
      <dsp:spPr>
        <a:xfrm>
          <a:off x="4742622" y="1042"/>
          <a:ext cx="978978" cy="97897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5441D-3983-46C0-9E7D-3B94F7A76A6A}">
      <dsp:nvSpPr>
        <dsp:cNvPr id="0" name=""/>
        <dsp:cNvSpPr/>
      </dsp:nvSpPr>
      <dsp:spPr>
        <a:xfrm>
          <a:off x="4951256" y="209677"/>
          <a:ext cx="561708" cy="5617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6C5CD7-FFA0-4EAC-B3B5-66F518EDE1C4}">
      <dsp:nvSpPr>
        <dsp:cNvPr id="0" name=""/>
        <dsp:cNvSpPr/>
      </dsp:nvSpPr>
      <dsp:spPr>
        <a:xfrm>
          <a:off x="4429669" y="1284948"/>
          <a:ext cx="1604882" cy="641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i="1" kern="1200"/>
            <a:t>Weak Online Trust</a:t>
          </a:r>
          <a:endParaRPr lang="en-US" sz="1400" kern="1200"/>
        </a:p>
      </dsp:txBody>
      <dsp:txXfrm>
        <a:off x="4429669" y="1284948"/>
        <a:ext cx="1604882" cy="641953"/>
      </dsp:txXfrm>
    </dsp:sp>
    <dsp:sp modelId="{7906E1B6-21A4-40B7-9077-D0574742B4A6}">
      <dsp:nvSpPr>
        <dsp:cNvPr id="0" name=""/>
        <dsp:cNvSpPr/>
      </dsp:nvSpPr>
      <dsp:spPr>
        <a:xfrm>
          <a:off x="1914016" y="2328122"/>
          <a:ext cx="978978" cy="97897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1775D8-5003-4181-BCBD-77B68BB04789}">
      <dsp:nvSpPr>
        <dsp:cNvPr id="0" name=""/>
        <dsp:cNvSpPr/>
      </dsp:nvSpPr>
      <dsp:spPr>
        <a:xfrm>
          <a:off x="2122650" y="2536757"/>
          <a:ext cx="561708" cy="5617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F2A7D1-FEF5-43C6-9678-48015F2739E8}">
      <dsp:nvSpPr>
        <dsp:cNvPr id="0" name=""/>
        <dsp:cNvSpPr/>
      </dsp:nvSpPr>
      <dsp:spPr>
        <a:xfrm>
          <a:off x="1601063" y="3612028"/>
          <a:ext cx="1604882" cy="641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i="1" kern="1200"/>
            <a:t>Reputation Damage</a:t>
          </a:r>
          <a:endParaRPr lang="en-US" sz="1400" kern="1200"/>
        </a:p>
      </dsp:txBody>
      <dsp:txXfrm>
        <a:off x="1601063" y="3612028"/>
        <a:ext cx="1604882" cy="641953"/>
      </dsp:txXfrm>
    </dsp:sp>
    <dsp:sp modelId="{31C0C468-21F0-47F2-9DC8-41F6A08EFD2D}">
      <dsp:nvSpPr>
        <dsp:cNvPr id="0" name=""/>
        <dsp:cNvSpPr/>
      </dsp:nvSpPr>
      <dsp:spPr>
        <a:xfrm>
          <a:off x="3799753" y="2328122"/>
          <a:ext cx="978978" cy="978978"/>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2176C-40E8-4241-84E2-5A9B94F6718D}">
      <dsp:nvSpPr>
        <dsp:cNvPr id="0" name=""/>
        <dsp:cNvSpPr/>
      </dsp:nvSpPr>
      <dsp:spPr>
        <a:xfrm>
          <a:off x="4008388" y="2536757"/>
          <a:ext cx="561708" cy="5617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3B4214-C4A8-4140-A1AC-9D1C0D17383C}">
      <dsp:nvSpPr>
        <dsp:cNvPr id="0" name=""/>
        <dsp:cNvSpPr/>
      </dsp:nvSpPr>
      <dsp:spPr>
        <a:xfrm>
          <a:off x="3486801" y="3612028"/>
          <a:ext cx="1604882" cy="641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i="1" kern="1200"/>
            <a:t>Overreliance Drawbacks</a:t>
          </a:r>
          <a:endParaRPr lang="en-US" sz="1400" kern="1200"/>
        </a:p>
      </dsp:txBody>
      <dsp:txXfrm>
        <a:off x="3486801" y="3612028"/>
        <a:ext cx="1604882" cy="6419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232830-0547-4B4C-96BB-A3A2D0ABD557}">
      <dsp:nvSpPr>
        <dsp:cNvPr id="0" name=""/>
        <dsp:cNvSpPr/>
      </dsp:nvSpPr>
      <dsp:spPr>
        <a:xfrm>
          <a:off x="432624" y="980012"/>
          <a:ext cx="1200937" cy="1200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CF5AA-60DA-4141-9376-6E0835B1044B}">
      <dsp:nvSpPr>
        <dsp:cNvPr id="0" name=""/>
        <dsp:cNvSpPr/>
      </dsp:nvSpPr>
      <dsp:spPr>
        <a:xfrm>
          <a:off x="688561" y="1235949"/>
          <a:ext cx="689062" cy="68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F7923-88E0-44E4-AD8B-37455AD2FC45}">
      <dsp:nvSpPr>
        <dsp:cNvPr id="0" name=""/>
        <dsp:cNvSpPr/>
      </dsp:nvSpPr>
      <dsp:spPr>
        <a:xfrm>
          <a:off x="48717" y="2555012"/>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US" sz="2600" i="1" kern="1200"/>
            <a:t>Potential Profitability</a:t>
          </a:r>
          <a:endParaRPr lang="en-US" sz="2600" kern="1200"/>
        </a:p>
      </dsp:txBody>
      <dsp:txXfrm>
        <a:off x="48717" y="2555012"/>
        <a:ext cx="1968750" cy="720000"/>
      </dsp:txXfrm>
    </dsp:sp>
    <dsp:sp modelId="{DA74FB89-7466-40BD-9E2A-745F7183D27F}">
      <dsp:nvSpPr>
        <dsp:cNvPr id="0" name=""/>
        <dsp:cNvSpPr/>
      </dsp:nvSpPr>
      <dsp:spPr>
        <a:xfrm>
          <a:off x="2745905" y="980012"/>
          <a:ext cx="1200937" cy="1200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8F7A6-EE6D-4CD7-93C9-7038B7DA42DD}">
      <dsp:nvSpPr>
        <dsp:cNvPr id="0" name=""/>
        <dsp:cNvSpPr/>
      </dsp:nvSpPr>
      <dsp:spPr>
        <a:xfrm>
          <a:off x="3001842" y="1235949"/>
          <a:ext cx="689062" cy="68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C8C272-4649-4764-BFB2-70B2307034A2}">
      <dsp:nvSpPr>
        <dsp:cNvPr id="0" name=""/>
        <dsp:cNvSpPr/>
      </dsp:nvSpPr>
      <dsp:spPr>
        <a:xfrm>
          <a:off x="2361999" y="2555012"/>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US" sz="2600" i="1" kern="1200"/>
            <a:t>Industry Relevance</a:t>
          </a:r>
          <a:endParaRPr lang="en-US" sz="2600" kern="1200"/>
        </a:p>
      </dsp:txBody>
      <dsp:txXfrm>
        <a:off x="2361999" y="2555012"/>
        <a:ext cx="1968750" cy="720000"/>
      </dsp:txXfrm>
    </dsp:sp>
    <dsp:sp modelId="{D54FC0A0-21C5-48EC-8B36-1F1CF2756EC5}">
      <dsp:nvSpPr>
        <dsp:cNvPr id="0" name=""/>
        <dsp:cNvSpPr/>
      </dsp:nvSpPr>
      <dsp:spPr>
        <a:xfrm>
          <a:off x="5059186" y="980012"/>
          <a:ext cx="1200937" cy="1200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5D33A7-9BAC-47D9-870D-046A382D88EF}">
      <dsp:nvSpPr>
        <dsp:cNvPr id="0" name=""/>
        <dsp:cNvSpPr/>
      </dsp:nvSpPr>
      <dsp:spPr>
        <a:xfrm>
          <a:off x="5315124" y="1235949"/>
          <a:ext cx="689062" cy="689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ED91CA-D0E1-41D8-959F-6F02632A7816}">
      <dsp:nvSpPr>
        <dsp:cNvPr id="0" name=""/>
        <dsp:cNvSpPr/>
      </dsp:nvSpPr>
      <dsp:spPr>
        <a:xfrm>
          <a:off x="4675280" y="2555012"/>
          <a:ext cx="19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US" sz="2600" i="1" kern="1200"/>
            <a:t>Data Security</a:t>
          </a:r>
          <a:endParaRPr lang="en-US" sz="2600" kern="1200"/>
        </a:p>
      </dsp:txBody>
      <dsp:txXfrm>
        <a:off x="4675280" y="2555012"/>
        <a:ext cx="196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F870E-DC61-46BB-A19A-6A1EC1683253}">
      <dsp:nvSpPr>
        <dsp:cNvPr id="0" name=""/>
        <dsp:cNvSpPr/>
      </dsp:nvSpPr>
      <dsp:spPr>
        <a:xfrm>
          <a:off x="0" y="405195"/>
          <a:ext cx="9906000" cy="6804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A38A6F-0B4E-4C6C-B61C-B9139155D0DC}">
      <dsp:nvSpPr>
        <dsp:cNvPr id="0" name=""/>
        <dsp:cNvSpPr/>
      </dsp:nvSpPr>
      <dsp:spPr>
        <a:xfrm>
          <a:off x="495300" y="6675"/>
          <a:ext cx="6934200" cy="797040"/>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1200150">
            <a:lnSpc>
              <a:spcPct val="90000"/>
            </a:lnSpc>
            <a:spcBef>
              <a:spcPct val="0"/>
            </a:spcBef>
            <a:spcAft>
              <a:spcPct val="35000"/>
            </a:spcAft>
            <a:buNone/>
          </a:pPr>
          <a:r>
            <a:rPr lang="en-US" sz="2700" i="1" kern="1200"/>
            <a:t>Political Stability</a:t>
          </a:r>
          <a:endParaRPr lang="en-US" sz="2700" kern="1200"/>
        </a:p>
      </dsp:txBody>
      <dsp:txXfrm>
        <a:off x="534208" y="45583"/>
        <a:ext cx="6856384" cy="719224"/>
      </dsp:txXfrm>
    </dsp:sp>
    <dsp:sp modelId="{E35C5E23-CBC2-4B73-9CFD-67DE25FDFC53}">
      <dsp:nvSpPr>
        <dsp:cNvPr id="0" name=""/>
        <dsp:cNvSpPr/>
      </dsp:nvSpPr>
      <dsp:spPr>
        <a:xfrm>
          <a:off x="0" y="1629915"/>
          <a:ext cx="9906000" cy="680400"/>
        </a:xfrm>
        <a:prstGeom prst="rect">
          <a:avLst/>
        </a:prstGeom>
        <a:solidFill>
          <a:schemeClr val="lt1">
            <a:alpha val="90000"/>
            <a:hueOff val="0"/>
            <a:satOff val="0"/>
            <a:lumOff val="0"/>
            <a:alphaOff val="0"/>
          </a:schemeClr>
        </a:solidFill>
        <a:ln w="15875" cap="flat" cmpd="sng" algn="ctr">
          <a:solidFill>
            <a:schemeClr val="accent5">
              <a:hueOff val="-1654278"/>
              <a:satOff val="-8885"/>
              <a:lumOff val="3039"/>
              <a:alphaOff val="0"/>
            </a:schemeClr>
          </a:solidFill>
          <a:prstDash val="solid"/>
        </a:ln>
        <a:effectLst/>
      </dsp:spPr>
      <dsp:style>
        <a:lnRef idx="2">
          <a:scrgbClr r="0" g="0" b="0"/>
        </a:lnRef>
        <a:fillRef idx="1">
          <a:scrgbClr r="0" g="0" b="0"/>
        </a:fillRef>
        <a:effectRef idx="0">
          <a:scrgbClr r="0" g="0" b="0"/>
        </a:effectRef>
        <a:fontRef idx="minor"/>
      </dsp:style>
    </dsp:sp>
    <dsp:sp modelId="{791CCA50-AF8A-467E-A231-F36E404CDCF7}">
      <dsp:nvSpPr>
        <dsp:cNvPr id="0" name=""/>
        <dsp:cNvSpPr/>
      </dsp:nvSpPr>
      <dsp:spPr>
        <a:xfrm>
          <a:off x="495300" y="1231395"/>
          <a:ext cx="6934200" cy="797040"/>
        </a:xfrm>
        <a:prstGeom prst="roundRect">
          <a:avLst/>
        </a:prstGeom>
        <a:solidFill>
          <a:schemeClr val="accent5">
            <a:hueOff val="-1654278"/>
            <a:satOff val="-8885"/>
            <a:lumOff val="3039"/>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1200150">
            <a:lnSpc>
              <a:spcPct val="90000"/>
            </a:lnSpc>
            <a:spcBef>
              <a:spcPct val="0"/>
            </a:spcBef>
            <a:spcAft>
              <a:spcPct val="35000"/>
            </a:spcAft>
            <a:buNone/>
          </a:pPr>
          <a:r>
            <a:rPr lang="en-US" sz="2700" i="1" kern="1200"/>
            <a:t>Economic Fluctuations</a:t>
          </a:r>
          <a:endParaRPr lang="en-US" sz="2700" kern="1200"/>
        </a:p>
      </dsp:txBody>
      <dsp:txXfrm>
        <a:off x="534208" y="1270303"/>
        <a:ext cx="6856384" cy="719224"/>
      </dsp:txXfrm>
    </dsp:sp>
    <dsp:sp modelId="{69856271-CD23-44F5-9C94-BD0738BA455A}">
      <dsp:nvSpPr>
        <dsp:cNvPr id="0" name=""/>
        <dsp:cNvSpPr/>
      </dsp:nvSpPr>
      <dsp:spPr>
        <a:xfrm>
          <a:off x="0" y="2854636"/>
          <a:ext cx="9906000" cy="680400"/>
        </a:xfrm>
        <a:prstGeom prst="rect">
          <a:avLst/>
        </a:prstGeom>
        <a:solidFill>
          <a:schemeClr val="lt1">
            <a:alpha val="90000"/>
            <a:hueOff val="0"/>
            <a:satOff val="0"/>
            <a:lumOff val="0"/>
            <a:alphaOff val="0"/>
          </a:schemeClr>
        </a:solidFill>
        <a:ln w="15875" cap="flat" cmpd="sng" algn="ctr">
          <a:solidFill>
            <a:schemeClr val="accent5">
              <a:hueOff val="-3308557"/>
              <a:satOff val="-17770"/>
              <a:lumOff val="6078"/>
              <a:alphaOff val="0"/>
            </a:schemeClr>
          </a:solidFill>
          <a:prstDash val="solid"/>
        </a:ln>
        <a:effectLst/>
      </dsp:spPr>
      <dsp:style>
        <a:lnRef idx="2">
          <a:scrgbClr r="0" g="0" b="0"/>
        </a:lnRef>
        <a:fillRef idx="1">
          <a:scrgbClr r="0" g="0" b="0"/>
        </a:fillRef>
        <a:effectRef idx="0">
          <a:scrgbClr r="0" g="0" b="0"/>
        </a:effectRef>
        <a:fontRef idx="minor"/>
      </dsp:style>
    </dsp:sp>
    <dsp:sp modelId="{93E6FD6B-9CB2-4E9A-8729-1907423144B1}">
      <dsp:nvSpPr>
        <dsp:cNvPr id="0" name=""/>
        <dsp:cNvSpPr/>
      </dsp:nvSpPr>
      <dsp:spPr>
        <a:xfrm>
          <a:off x="495300" y="2456115"/>
          <a:ext cx="6934200" cy="797040"/>
        </a:xfrm>
        <a:prstGeom prst="roundRect">
          <a:avLst/>
        </a:prstGeom>
        <a:solidFill>
          <a:schemeClr val="accent5">
            <a:hueOff val="-3308557"/>
            <a:satOff val="-17770"/>
            <a:lumOff val="6078"/>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1200150">
            <a:lnSpc>
              <a:spcPct val="90000"/>
            </a:lnSpc>
            <a:spcBef>
              <a:spcPct val="0"/>
            </a:spcBef>
            <a:spcAft>
              <a:spcPct val="35000"/>
            </a:spcAft>
            <a:buNone/>
          </a:pPr>
          <a:r>
            <a:rPr lang="en-US" sz="2700" i="1" kern="1200"/>
            <a:t>Social Matters</a:t>
          </a:r>
          <a:endParaRPr lang="en-US" sz="2700" kern="1200"/>
        </a:p>
      </dsp:txBody>
      <dsp:txXfrm>
        <a:off x="534208" y="2495023"/>
        <a:ext cx="6856384" cy="7192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01DF9-D3C4-4E08-ACC2-19C988C5325A}">
      <dsp:nvSpPr>
        <dsp:cNvPr id="0" name=""/>
        <dsp:cNvSpPr/>
      </dsp:nvSpPr>
      <dsp:spPr>
        <a:xfrm>
          <a:off x="0" y="3324"/>
          <a:ext cx="6692748" cy="7080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6A27F4-CFEF-4E7A-9076-2EAD9A7AF705}">
      <dsp:nvSpPr>
        <dsp:cNvPr id="0" name=""/>
        <dsp:cNvSpPr/>
      </dsp:nvSpPr>
      <dsp:spPr>
        <a:xfrm>
          <a:off x="214188" y="162638"/>
          <a:ext cx="389434" cy="389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57DFB6-8E61-4D30-9C1E-B131264690ED}">
      <dsp:nvSpPr>
        <dsp:cNvPr id="0" name=""/>
        <dsp:cNvSpPr/>
      </dsp:nvSpPr>
      <dsp:spPr>
        <a:xfrm>
          <a:off x="817812" y="3324"/>
          <a:ext cx="5874935" cy="708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37" tIns="74937" rIns="74937" bIns="74937" numCol="1" spcCol="1270" anchor="ctr" anchorCtr="0">
          <a:noAutofit/>
        </a:bodyPr>
        <a:lstStyle/>
        <a:p>
          <a:pPr marL="0" lvl="0" indent="0" algn="l" defTabSz="844550">
            <a:lnSpc>
              <a:spcPct val="90000"/>
            </a:lnSpc>
            <a:spcBef>
              <a:spcPct val="0"/>
            </a:spcBef>
            <a:spcAft>
              <a:spcPct val="35000"/>
            </a:spcAft>
            <a:buNone/>
          </a:pPr>
          <a:r>
            <a:rPr lang="en-US" sz="1900" i="1" kern="1200"/>
            <a:t>Customer Needs</a:t>
          </a:r>
          <a:endParaRPr lang="en-US" sz="1900" kern="1200"/>
        </a:p>
      </dsp:txBody>
      <dsp:txXfrm>
        <a:off x="817812" y="3324"/>
        <a:ext cx="5874935" cy="708062"/>
      </dsp:txXfrm>
    </dsp:sp>
    <dsp:sp modelId="{5C77EF97-E045-48D9-97CA-6AE069243F5C}">
      <dsp:nvSpPr>
        <dsp:cNvPr id="0" name=""/>
        <dsp:cNvSpPr/>
      </dsp:nvSpPr>
      <dsp:spPr>
        <a:xfrm>
          <a:off x="0" y="888402"/>
          <a:ext cx="6692748" cy="7080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7302CA-FACD-4D4F-8201-0DF523439562}">
      <dsp:nvSpPr>
        <dsp:cNvPr id="0" name=""/>
        <dsp:cNvSpPr/>
      </dsp:nvSpPr>
      <dsp:spPr>
        <a:xfrm>
          <a:off x="214188" y="1047716"/>
          <a:ext cx="389434" cy="389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A5B481-BB63-4BCA-8647-2EF6903604F6}">
      <dsp:nvSpPr>
        <dsp:cNvPr id="0" name=""/>
        <dsp:cNvSpPr/>
      </dsp:nvSpPr>
      <dsp:spPr>
        <a:xfrm>
          <a:off x="817812" y="888402"/>
          <a:ext cx="5874935" cy="708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37" tIns="74937" rIns="74937" bIns="74937" numCol="1" spcCol="1270" anchor="ctr" anchorCtr="0">
          <a:noAutofit/>
        </a:bodyPr>
        <a:lstStyle/>
        <a:p>
          <a:pPr marL="0" lvl="0" indent="0" algn="l" defTabSz="844550">
            <a:lnSpc>
              <a:spcPct val="90000"/>
            </a:lnSpc>
            <a:spcBef>
              <a:spcPct val="0"/>
            </a:spcBef>
            <a:spcAft>
              <a:spcPct val="35000"/>
            </a:spcAft>
            <a:buNone/>
          </a:pPr>
          <a:r>
            <a:rPr lang="en-US" sz="1900" i="1" kern="1200"/>
            <a:t>Professionalism</a:t>
          </a:r>
          <a:endParaRPr lang="en-US" sz="1900" kern="1200"/>
        </a:p>
      </dsp:txBody>
      <dsp:txXfrm>
        <a:off x="817812" y="888402"/>
        <a:ext cx="5874935" cy="708062"/>
      </dsp:txXfrm>
    </dsp:sp>
    <dsp:sp modelId="{99901267-9ACE-4F6B-8B21-CEC90F057047}">
      <dsp:nvSpPr>
        <dsp:cNvPr id="0" name=""/>
        <dsp:cNvSpPr/>
      </dsp:nvSpPr>
      <dsp:spPr>
        <a:xfrm>
          <a:off x="0" y="1773480"/>
          <a:ext cx="6692748" cy="70806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6AD421-AA51-4E6D-9526-798478D48018}">
      <dsp:nvSpPr>
        <dsp:cNvPr id="0" name=""/>
        <dsp:cNvSpPr/>
      </dsp:nvSpPr>
      <dsp:spPr>
        <a:xfrm>
          <a:off x="214188" y="1932794"/>
          <a:ext cx="389434" cy="389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E80F43-276E-4AF5-880A-B29149D22C58}">
      <dsp:nvSpPr>
        <dsp:cNvPr id="0" name=""/>
        <dsp:cNvSpPr/>
      </dsp:nvSpPr>
      <dsp:spPr>
        <a:xfrm>
          <a:off x="817812" y="1773480"/>
          <a:ext cx="5874935" cy="708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37" tIns="74937" rIns="74937" bIns="74937" numCol="1" spcCol="1270" anchor="ctr" anchorCtr="0">
          <a:noAutofit/>
        </a:bodyPr>
        <a:lstStyle/>
        <a:p>
          <a:pPr marL="0" lvl="0" indent="0" algn="l" defTabSz="844550">
            <a:lnSpc>
              <a:spcPct val="90000"/>
            </a:lnSpc>
            <a:spcBef>
              <a:spcPct val="0"/>
            </a:spcBef>
            <a:spcAft>
              <a:spcPct val="35000"/>
            </a:spcAft>
            <a:buNone/>
          </a:pPr>
          <a:r>
            <a:rPr lang="en-US" sz="1900" i="1" kern="1200"/>
            <a:t>Audience</a:t>
          </a:r>
          <a:endParaRPr lang="en-US" sz="1900" kern="1200"/>
        </a:p>
      </dsp:txBody>
      <dsp:txXfrm>
        <a:off x="817812" y="1773480"/>
        <a:ext cx="5874935" cy="708062"/>
      </dsp:txXfrm>
    </dsp:sp>
    <dsp:sp modelId="{314C4695-790A-4173-B12E-F04835400F3F}">
      <dsp:nvSpPr>
        <dsp:cNvPr id="0" name=""/>
        <dsp:cNvSpPr/>
      </dsp:nvSpPr>
      <dsp:spPr>
        <a:xfrm>
          <a:off x="0" y="2658558"/>
          <a:ext cx="6692748" cy="70806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592F3D-C7B5-4D61-983F-962DD7619F85}">
      <dsp:nvSpPr>
        <dsp:cNvPr id="0" name=""/>
        <dsp:cNvSpPr/>
      </dsp:nvSpPr>
      <dsp:spPr>
        <a:xfrm>
          <a:off x="214188" y="2817873"/>
          <a:ext cx="389434" cy="389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9DAEB4-1473-46AE-B261-322B75BE8BEB}">
      <dsp:nvSpPr>
        <dsp:cNvPr id="0" name=""/>
        <dsp:cNvSpPr/>
      </dsp:nvSpPr>
      <dsp:spPr>
        <a:xfrm>
          <a:off x="817812" y="2658558"/>
          <a:ext cx="5874935" cy="708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37" tIns="74937" rIns="74937" bIns="74937" numCol="1" spcCol="1270" anchor="ctr" anchorCtr="0">
          <a:noAutofit/>
        </a:bodyPr>
        <a:lstStyle/>
        <a:p>
          <a:pPr marL="0" lvl="0" indent="0" algn="l" defTabSz="844550">
            <a:lnSpc>
              <a:spcPct val="90000"/>
            </a:lnSpc>
            <a:spcBef>
              <a:spcPct val="0"/>
            </a:spcBef>
            <a:spcAft>
              <a:spcPct val="35000"/>
            </a:spcAft>
            <a:buNone/>
          </a:pPr>
          <a:r>
            <a:rPr lang="en-US" sz="1900" i="1" kern="1200"/>
            <a:t>Community Engagement</a:t>
          </a:r>
          <a:endParaRPr lang="en-US" sz="1900" kern="1200"/>
        </a:p>
      </dsp:txBody>
      <dsp:txXfrm>
        <a:off x="817812" y="2658558"/>
        <a:ext cx="5874935" cy="708062"/>
      </dsp:txXfrm>
    </dsp:sp>
    <dsp:sp modelId="{8BBD0765-6386-44EE-B98D-CBD640883111}">
      <dsp:nvSpPr>
        <dsp:cNvPr id="0" name=""/>
        <dsp:cNvSpPr/>
      </dsp:nvSpPr>
      <dsp:spPr>
        <a:xfrm>
          <a:off x="0" y="3543637"/>
          <a:ext cx="6692748" cy="70806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60FECB-63FD-415E-9F68-411F8BC6E864}">
      <dsp:nvSpPr>
        <dsp:cNvPr id="0" name=""/>
        <dsp:cNvSpPr/>
      </dsp:nvSpPr>
      <dsp:spPr>
        <a:xfrm>
          <a:off x="214188" y="3702951"/>
          <a:ext cx="389434" cy="3894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F4B067-6115-47A5-AE8A-65478ED706CD}">
      <dsp:nvSpPr>
        <dsp:cNvPr id="0" name=""/>
        <dsp:cNvSpPr/>
      </dsp:nvSpPr>
      <dsp:spPr>
        <a:xfrm>
          <a:off x="817812" y="3543637"/>
          <a:ext cx="5874935" cy="708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937" tIns="74937" rIns="74937" bIns="74937" numCol="1" spcCol="1270" anchor="ctr" anchorCtr="0">
          <a:noAutofit/>
        </a:bodyPr>
        <a:lstStyle/>
        <a:p>
          <a:pPr marL="0" lvl="0" indent="0" algn="l" defTabSz="844550">
            <a:lnSpc>
              <a:spcPct val="90000"/>
            </a:lnSpc>
            <a:spcBef>
              <a:spcPct val="0"/>
            </a:spcBef>
            <a:spcAft>
              <a:spcPct val="35000"/>
            </a:spcAft>
            <a:buNone/>
          </a:pPr>
          <a:r>
            <a:rPr lang="en-US" sz="1900" i="1" kern="1200"/>
            <a:t>Online Presence</a:t>
          </a:r>
          <a:endParaRPr lang="en-US" sz="1900" kern="1200"/>
        </a:p>
      </dsp:txBody>
      <dsp:txXfrm>
        <a:off x="817812" y="3543637"/>
        <a:ext cx="5874935" cy="7080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7E3DB9-568D-4263-B57B-D3AAAA407112}" type="datetimeFigureOut">
              <a:rPr lang="en-US" smtClean="0"/>
              <a:t>6/4/2019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6D7796-136B-43B2-B42D-3A041106649E}" type="slidenum">
              <a:rPr lang="en-US" smtClean="0"/>
              <a:t>‹#›</a:t>
            </a:fld>
            <a:endParaRPr lang="en-US"/>
          </a:p>
        </p:txBody>
      </p:sp>
    </p:spTree>
    <p:extLst>
      <p:ext uri="{BB962C8B-B14F-4D97-AF65-F5344CB8AC3E}">
        <p14:creationId xmlns:p14="http://schemas.microsoft.com/office/powerpoint/2010/main" val="3350922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Reaches a Broad Market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digitalisation</a:t>
            </a:r>
            <a:r>
              <a:rPr lang="en-US" sz="1200" kern="1200" dirty="0">
                <a:solidFill>
                  <a:schemeClr val="tx1"/>
                </a:solidFill>
                <a:effectLst/>
                <a:latin typeface="+mn-lt"/>
                <a:ea typeface="+mn-ea"/>
                <a:cs typeface="+mn-cs"/>
              </a:rPr>
              <a:t> of marketing activities is a strong input into the promotional function because it makes it easier to target and reach the consumers at a low price.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Effective Communication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introduction of digital platforms in marketing facilitates effective communication thus allowing direct promotion of products and services to different parts of the world.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Close Customer Contact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Target markets receive promotional messages through digital platforms in real time. In this way; they can easily react to them and offer varied feedback regarding the quality of products and services (Nguyen, 2019). </a:t>
            </a:r>
          </a:p>
          <a:p>
            <a:endParaRPr lang="en-US" dirty="0"/>
          </a:p>
        </p:txBody>
      </p:sp>
      <p:sp>
        <p:nvSpPr>
          <p:cNvPr id="4" name="Slide Number Placeholder 3"/>
          <p:cNvSpPr>
            <a:spLocks noGrp="1"/>
          </p:cNvSpPr>
          <p:nvPr>
            <p:ph type="sldNum" sz="quarter" idx="5"/>
          </p:nvPr>
        </p:nvSpPr>
        <p:spPr/>
        <p:txBody>
          <a:bodyPr/>
          <a:lstStyle/>
          <a:p>
            <a:fld id="{E36D7796-136B-43B2-B42D-3A041106649E}" type="slidenum">
              <a:rPr lang="en-US" smtClean="0"/>
              <a:t>2</a:t>
            </a:fld>
            <a:endParaRPr lang="en-US"/>
          </a:p>
        </p:txBody>
      </p:sp>
    </p:spTree>
    <p:extLst>
      <p:ext uri="{BB962C8B-B14F-4D97-AF65-F5344CB8AC3E}">
        <p14:creationId xmlns:p14="http://schemas.microsoft.com/office/powerpoint/2010/main" val="2811706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Some Potential Customers Do not Use the Internet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E-marketing is faced with a challenge of reaching customers who have no access to the internet.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Negative Attitude to E-Business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Some consumers have negative attitudes towards the Internet and link it to fraudulent activities. As a result, e-marketing experiences low market sales.</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Weak Online Trust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Such potential markets mainly rely on the traditional techniques of marketing such as direct promotion, use of print media, and other forms of advertisements (Nguyen, 2019). In the long run; a firm could fail to capture such potential market by using the digital platforms.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Reputation Damage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Potential massive backlash due to customer dissatisfaction can lead to poor perception of a firm to new or existing consumers.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Overreliance Drawbacks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Overreliance in digital marketing results in loss of touch with clients. </a:t>
            </a:r>
          </a:p>
          <a:p>
            <a:endParaRPr lang="en-US" dirty="0"/>
          </a:p>
        </p:txBody>
      </p:sp>
      <p:sp>
        <p:nvSpPr>
          <p:cNvPr id="4" name="Slide Number Placeholder 3"/>
          <p:cNvSpPr>
            <a:spLocks noGrp="1"/>
          </p:cNvSpPr>
          <p:nvPr>
            <p:ph type="sldNum" sz="quarter" idx="5"/>
          </p:nvPr>
        </p:nvSpPr>
        <p:spPr/>
        <p:txBody>
          <a:bodyPr/>
          <a:lstStyle/>
          <a:p>
            <a:fld id="{E36D7796-136B-43B2-B42D-3A041106649E}" type="slidenum">
              <a:rPr lang="en-US" smtClean="0"/>
              <a:t>3</a:t>
            </a:fld>
            <a:endParaRPr lang="en-US"/>
          </a:p>
        </p:txBody>
      </p:sp>
    </p:spTree>
    <p:extLst>
      <p:ext uri="{BB962C8B-B14F-4D97-AF65-F5344CB8AC3E}">
        <p14:creationId xmlns:p14="http://schemas.microsoft.com/office/powerpoint/2010/main" val="2291545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kern="1200" dirty="0">
                <a:solidFill>
                  <a:schemeClr val="tx1"/>
                </a:solidFill>
                <a:effectLst/>
                <a:latin typeface="+mn-lt"/>
                <a:ea typeface="+mn-ea"/>
                <a:cs typeface="+mn-cs"/>
              </a:rPr>
              <a:t>Potential Profitability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e-marketing field is fast growing with hiring of online marketers which is relatively cheap resulting in increased profit margins.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Industry Relevance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Firms can exploit this opportunity by employing youths remotely to promote its products (</a:t>
            </a:r>
            <a:r>
              <a:rPr lang="en-US" sz="1200" kern="1200" dirty="0" err="1">
                <a:solidFill>
                  <a:schemeClr val="tx1"/>
                </a:solidFill>
                <a:effectLst/>
                <a:latin typeface="+mn-lt"/>
                <a:ea typeface="+mn-ea"/>
                <a:cs typeface="+mn-cs"/>
              </a:rPr>
              <a:t>Dibb</a:t>
            </a:r>
            <a:r>
              <a:rPr lang="en-US" sz="1200" kern="1200" dirty="0">
                <a:solidFill>
                  <a:schemeClr val="tx1"/>
                </a:solidFill>
                <a:effectLst/>
                <a:latin typeface="+mn-lt"/>
                <a:ea typeface="+mn-ea"/>
                <a:cs typeface="+mn-cs"/>
              </a:rPr>
              <a:t>, Simkin&amp; Ferrell, 2016).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Data Security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guaranteed security of data is an opportunity that entities can tap into in the long run (Kotler et al., 2017). </a:t>
            </a:r>
          </a:p>
          <a:p>
            <a:endParaRPr lang="en-US" dirty="0"/>
          </a:p>
        </p:txBody>
      </p:sp>
      <p:sp>
        <p:nvSpPr>
          <p:cNvPr id="4" name="Slide Number Placeholder 3"/>
          <p:cNvSpPr>
            <a:spLocks noGrp="1"/>
          </p:cNvSpPr>
          <p:nvPr>
            <p:ph type="sldNum" sz="quarter" idx="5"/>
          </p:nvPr>
        </p:nvSpPr>
        <p:spPr/>
        <p:txBody>
          <a:bodyPr/>
          <a:lstStyle/>
          <a:p>
            <a:fld id="{E36D7796-136B-43B2-B42D-3A041106649E}" type="slidenum">
              <a:rPr lang="en-US" smtClean="0"/>
              <a:t>4</a:t>
            </a:fld>
            <a:endParaRPr lang="en-US"/>
          </a:p>
        </p:txBody>
      </p:sp>
    </p:spTree>
    <p:extLst>
      <p:ext uri="{BB962C8B-B14F-4D97-AF65-F5344CB8AC3E}">
        <p14:creationId xmlns:p14="http://schemas.microsoft.com/office/powerpoint/2010/main" val="2562408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Digital marketing is affected by the political, economic, and social aspects of life.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Political Stability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Political stability and armed conflicts in existing markets influence digital marketing in the sense that leaders define the admissibility or rejection of social media sites in their countries.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Economic Fluctuations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Economic cycles and the availability of core infrastructure have direct impacts on the performance of digital marketing.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Social Matters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Social factors that influence digital marketing platforms include migration, gender roles, societal power structure, the media, and education levels of the consumers. </a:t>
            </a:r>
          </a:p>
          <a:p>
            <a:endParaRPr lang="en-US" dirty="0"/>
          </a:p>
        </p:txBody>
      </p:sp>
      <p:sp>
        <p:nvSpPr>
          <p:cNvPr id="4" name="Slide Number Placeholder 3"/>
          <p:cNvSpPr>
            <a:spLocks noGrp="1"/>
          </p:cNvSpPr>
          <p:nvPr>
            <p:ph type="sldNum" sz="quarter" idx="5"/>
          </p:nvPr>
        </p:nvSpPr>
        <p:spPr/>
        <p:txBody>
          <a:bodyPr/>
          <a:lstStyle/>
          <a:p>
            <a:fld id="{E36D7796-136B-43B2-B42D-3A041106649E}" type="slidenum">
              <a:rPr lang="en-US" smtClean="0"/>
              <a:t>5</a:t>
            </a:fld>
            <a:endParaRPr lang="en-US"/>
          </a:p>
        </p:txBody>
      </p:sp>
    </p:spTree>
    <p:extLst>
      <p:ext uri="{BB962C8B-B14F-4D97-AF65-F5344CB8AC3E}">
        <p14:creationId xmlns:p14="http://schemas.microsoft.com/office/powerpoint/2010/main" val="1714550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Over the past decade, there have been changes in the field of marketing which are highly attributed to innovation. Notably, companies’ management must ensure that they adopt the appropriate strategies to enhance their comparative advantage (</a:t>
            </a:r>
            <a:r>
              <a:rPr lang="en-US" sz="1200" kern="1200" dirty="0" err="1">
                <a:solidFill>
                  <a:schemeClr val="tx1"/>
                </a:solidFill>
                <a:effectLst/>
                <a:latin typeface="+mn-lt"/>
                <a:ea typeface="+mn-ea"/>
                <a:cs typeface="+mn-cs"/>
              </a:rPr>
              <a:t>Ruzzier</a:t>
            </a:r>
            <a:r>
              <a:rPr lang="en-US" sz="1200" kern="1200" dirty="0">
                <a:solidFill>
                  <a:schemeClr val="tx1"/>
                </a:solidFill>
                <a:effectLst/>
                <a:latin typeface="+mn-lt"/>
                <a:ea typeface="+mn-ea"/>
                <a:cs typeface="+mn-cs"/>
              </a:rPr>
              <a:t>, Kolar, &amp; </a:t>
            </a:r>
            <a:r>
              <a:rPr lang="en-US" sz="1200" kern="1200" dirty="0" err="1">
                <a:solidFill>
                  <a:schemeClr val="tx1"/>
                </a:solidFill>
                <a:effectLst/>
                <a:latin typeface="+mn-lt"/>
                <a:ea typeface="+mn-ea"/>
                <a:cs typeface="+mn-cs"/>
              </a:rPr>
              <a:t>Zabkar</a:t>
            </a:r>
            <a:r>
              <a:rPr lang="en-US" sz="1200" kern="1200" dirty="0">
                <a:solidFill>
                  <a:schemeClr val="tx1"/>
                </a:solidFill>
                <a:effectLst/>
                <a:latin typeface="+mn-lt"/>
                <a:ea typeface="+mn-ea"/>
                <a:cs typeface="+mn-cs"/>
              </a:rPr>
              <a:t>, 2015). Additionally, marketing dynamics have changed because of the increased need for businesses to undertake Corporate Social Responsibilities (CSR). Hence, the managers must ascertain that the strategies that are adopted incorporate the aspect of social responsibility. The reason companies are concerned with CSR is that it has been linked to the improved performance of businesses (Rahman, Rodriguez-Serrano, &amp; Lambkin, 2017). </a:t>
            </a:r>
          </a:p>
          <a:p>
            <a:endParaRPr lang="en-US" dirty="0"/>
          </a:p>
        </p:txBody>
      </p:sp>
      <p:sp>
        <p:nvSpPr>
          <p:cNvPr id="4" name="Slide Number Placeholder 3"/>
          <p:cNvSpPr>
            <a:spLocks noGrp="1"/>
          </p:cNvSpPr>
          <p:nvPr>
            <p:ph type="sldNum" sz="quarter" idx="5"/>
          </p:nvPr>
        </p:nvSpPr>
        <p:spPr/>
        <p:txBody>
          <a:bodyPr/>
          <a:lstStyle/>
          <a:p>
            <a:fld id="{E36D7796-136B-43B2-B42D-3A041106649E}" type="slidenum">
              <a:rPr lang="en-US" smtClean="0"/>
              <a:t>6</a:t>
            </a:fld>
            <a:endParaRPr lang="en-US"/>
          </a:p>
        </p:txBody>
      </p:sp>
    </p:spTree>
    <p:extLst>
      <p:ext uri="{BB962C8B-B14F-4D97-AF65-F5344CB8AC3E}">
        <p14:creationId xmlns:p14="http://schemas.microsoft.com/office/powerpoint/2010/main" val="2681449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Recommendations</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Customer Needs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Special needs of clients ought to be addressed in the social media marketing platforms. </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Professionalism</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Digital platforms are mainly known for social interactions thus high levels of professionalism should be embraced in the marketing function</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Audience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should be a thorough knowledge of the target audience in the marketing function through online platforms.</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Community Engagement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establishment of a social setting between the firm and clients through the digital space is important in a bid to establish business rapport between the two parties.</a:t>
            </a:r>
          </a:p>
          <a:p>
            <a:endParaRPr lang="en-US" sz="1200" kern="1200" dirty="0">
              <a:solidFill>
                <a:schemeClr val="tx1"/>
              </a:solidFill>
              <a:effectLst/>
              <a:latin typeface="+mn-lt"/>
              <a:ea typeface="+mn-ea"/>
              <a:cs typeface="+mn-cs"/>
            </a:endParaRPr>
          </a:p>
          <a:p>
            <a:r>
              <a:rPr lang="en-US" sz="1200" i="1" kern="1200" dirty="0">
                <a:solidFill>
                  <a:schemeClr val="tx1"/>
                </a:solidFill>
                <a:effectLst/>
                <a:latin typeface="+mn-lt"/>
                <a:ea typeface="+mn-ea"/>
                <a:cs typeface="+mn-cs"/>
              </a:rPr>
              <a:t>Online Presence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digital marketing platforms should see to it that the products and services of a firm enjoy a bold presence in the virtual space.</a:t>
            </a:r>
          </a:p>
          <a:p>
            <a:endParaRPr lang="en-US" dirty="0"/>
          </a:p>
        </p:txBody>
      </p:sp>
      <p:sp>
        <p:nvSpPr>
          <p:cNvPr id="4" name="Slide Number Placeholder 3"/>
          <p:cNvSpPr>
            <a:spLocks noGrp="1"/>
          </p:cNvSpPr>
          <p:nvPr>
            <p:ph type="sldNum" sz="quarter" idx="5"/>
          </p:nvPr>
        </p:nvSpPr>
        <p:spPr/>
        <p:txBody>
          <a:bodyPr/>
          <a:lstStyle/>
          <a:p>
            <a:fld id="{E36D7796-136B-43B2-B42D-3A041106649E}" type="slidenum">
              <a:rPr lang="en-US" smtClean="0"/>
              <a:t>7</a:t>
            </a:fld>
            <a:endParaRPr lang="en-US"/>
          </a:p>
        </p:txBody>
      </p:sp>
    </p:spTree>
    <p:extLst>
      <p:ext uri="{BB962C8B-B14F-4D97-AF65-F5344CB8AC3E}">
        <p14:creationId xmlns:p14="http://schemas.microsoft.com/office/powerpoint/2010/main" val="1721020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0291377C-C92E-45C8-9D90-A526F65607C0}" type="datetimeFigureOut">
              <a:rPr lang="en-US" smtClean="0"/>
              <a:t>6/4/2019</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443556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91377C-C92E-45C8-9D90-A526F65607C0}" type="datetimeFigureOut">
              <a:rPr lang="en-US" smtClean="0"/>
              <a:t>6/4/2019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1911879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91377C-C92E-45C8-9D90-A526F65607C0}" type="datetimeFigureOut">
              <a:rPr lang="en-US" smtClean="0"/>
              <a:t>6/4/2019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305720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91377C-C92E-45C8-9D90-A526F65607C0}" type="datetimeFigureOut">
              <a:rPr lang="en-US" smtClean="0"/>
              <a:t>6/4/2019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3172720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91377C-C92E-45C8-9D90-A526F65607C0}" type="datetimeFigureOut">
              <a:rPr lang="en-US" smtClean="0"/>
              <a:t>6/4/2019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3285332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91377C-C92E-45C8-9D90-A526F65607C0}" type="datetimeFigureOut">
              <a:rPr lang="en-US" smtClean="0"/>
              <a:t>6/4/2019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2480721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91377C-C92E-45C8-9D90-A526F65607C0}" type="datetimeFigureOut">
              <a:rPr lang="en-US" smtClean="0"/>
              <a:t>6/4/2019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225774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91377C-C92E-45C8-9D90-A526F65607C0}" type="datetimeFigureOut">
              <a:rPr lang="en-US" smtClean="0"/>
              <a:t>6/4/2019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3934991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91377C-C92E-45C8-9D90-A526F65607C0}" type="datetimeFigureOut">
              <a:rPr lang="en-US" smtClean="0"/>
              <a:t>6/4/2019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1644118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91377C-C92E-45C8-9D90-A526F65607C0}" type="datetimeFigureOut">
              <a:rPr lang="en-US" smtClean="0"/>
              <a:t>6/4/2019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2422102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91377C-C92E-45C8-9D90-A526F65607C0}" type="datetimeFigureOut">
              <a:rPr lang="en-US" smtClean="0"/>
              <a:t>6/4/2019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38220283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91377C-C92E-45C8-9D90-A526F65607C0}" type="datetimeFigureOut">
              <a:rPr lang="en-US" smtClean="0"/>
              <a:t>6/4/2019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53627-728E-4576-89CB-ED3A23053D2E}"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33989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91377C-C92E-45C8-9D90-A526F65607C0}" type="datetimeFigureOut">
              <a:rPr lang="en-US" smtClean="0"/>
              <a:t>6/4/2019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21248004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91377C-C92E-45C8-9D90-A526F65607C0}" type="datetimeFigureOut">
              <a:rPr lang="en-US" smtClean="0"/>
              <a:t>6/4/2019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36252436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91377C-C92E-45C8-9D90-A526F65607C0}" type="datetimeFigureOut">
              <a:rPr lang="en-US" smtClean="0"/>
              <a:t>6/4/2019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1329996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91377C-C92E-45C8-9D90-A526F65607C0}" type="datetimeFigureOut">
              <a:rPr lang="en-US" smtClean="0"/>
              <a:t>6/4/2019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1165400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91377C-C92E-45C8-9D90-A526F65607C0}" type="datetimeFigureOut">
              <a:rPr lang="en-US" smtClean="0"/>
              <a:t>6/4/2019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253627-728E-4576-89CB-ED3A23053D2E}" type="slidenum">
              <a:rPr lang="en-US" smtClean="0"/>
              <a:t>‹#›</a:t>
            </a:fld>
            <a:endParaRPr lang="en-US"/>
          </a:p>
        </p:txBody>
      </p:sp>
    </p:spTree>
    <p:extLst>
      <p:ext uri="{BB962C8B-B14F-4D97-AF65-F5344CB8AC3E}">
        <p14:creationId xmlns:p14="http://schemas.microsoft.com/office/powerpoint/2010/main" val="2766744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291377C-C92E-45C8-9D90-A526F65607C0}" type="datetimeFigureOut">
              <a:rPr lang="en-US" smtClean="0"/>
              <a:t>6/4/2019</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2253627-728E-4576-89CB-ED3A23053D2E}" type="slidenum">
              <a:rPr lang="en-US" smtClean="0"/>
              <a:t>‹#›</a:t>
            </a:fld>
            <a:endParaRPr lang="en-US"/>
          </a:p>
        </p:txBody>
      </p:sp>
    </p:spTree>
    <p:extLst>
      <p:ext uri="{BB962C8B-B14F-4D97-AF65-F5344CB8AC3E}">
        <p14:creationId xmlns:p14="http://schemas.microsoft.com/office/powerpoint/2010/main" val="3593251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8A42-C4BE-4A2F-A6E7-FE0E90878009}"/>
              </a:ext>
            </a:extLst>
          </p:cNvPr>
          <p:cNvSpPr>
            <a:spLocks noGrp="1"/>
          </p:cNvSpPr>
          <p:nvPr>
            <p:ph type="ctrTitle"/>
          </p:nvPr>
        </p:nvSpPr>
        <p:spPr/>
        <p:txBody>
          <a:bodyPr/>
          <a:lstStyle/>
          <a:p>
            <a:r>
              <a:rPr lang="en-US" dirty="0"/>
              <a:t>Digital Marketing</a:t>
            </a:r>
          </a:p>
        </p:txBody>
      </p:sp>
      <p:sp>
        <p:nvSpPr>
          <p:cNvPr id="3" name="Subtitle 2">
            <a:extLst>
              <a:ext uri="{FF2B5EF4-FFF2-40B4-BE49-F238E27FC236}">
                <a16:creationId xmlns:a16="http://schemas.microsoft.com/office/drawing/2014/main" id="{ADEE06E6-2863-4D8B-A721-94109B0E70EE}"/>
              </a:ext>
            </a:extLst>
          </p:cNvPr>
          <p:cNvSpPr>
            <a:spLocks noGrp="1"/>
          </p:cNvSpPr>
          <p:nvPr>
            <p:ph type="subTitle" idx="1"/>
          </p:nvPr>
        </p:nvSpPr>
        <p:spPr>
          <a:xfrm>
            <a:off x="1945580" y="3602038"/>
            <a:ext cx="8791575" cy="1655762"/>
          </a:xfrm>
        </p:spPr>
        <p:txBody>
          <a:bodyPr>
            <a:normAutofit fontScale="92500" lnSpcReduction="20000"/>
          </a:bodyPr>
          <a:lstStyle/>
          <a:p>
            <a:r>
              <a:rPr lang="en-US" dirty="0"/>
              <a:t>Tim Nursall </a:t>
            </a:r>
          </a:p>
          <a:p>
            <a:r>
              <a:rPr lang="en-GB" b="1" dirty="0"/>
              <a:t>Marketing Management</a:t>
            </a:r>
            <a:endParaRPr lang="en-US" b="1" u="sng" dirty="0"/>
          </a:p>
          <a:p>
            <a:r>
              <a:rPr lang="en-GB" b="1" dirty="0"/>
              <a:t>BMMB7012D</a:t>
            </a:r>
            <a:endParaRPr lang="en-US" b="1" u="sng" dirty="0"/>
          </a:p>
          <a:p>
            <a:r>
              <a:rPr lang="en-GB" b="1" dirty="0"/>
              <a:t>May 2019</a:t>
            </a:r>
            <a:endParaRPr lang="en-US" b="1" u="sng" dirty="0"/>
          </a:p>
          <a:p>
            <a:endParaRPr lang="en-US" dirty="0"/>
          </a:p>
        </p:txBody>
      </p:sp>
    </p:spTree>
    <p:extLst>
      <p:ext uri="{BB962C8B-B14F-4D97-AF65-F5344CB8AC3E}">
        <p14:creationId xmlns:p14="http://schemas.microsoft.com/office/powerpoint/2010/main" val="2211300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3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4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3" name="Rectangle 4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4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6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7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4A519F-45A6-4212-8197-176D0676717D}"/>
              </a:ext>
            </a:extLst>
          </p:cNvPr>
          <p:cNvSpPr>
            <a:spLocks noGrp="1"/>
          </p:cNvSpPr>
          <p:nvPr>
            <p:ph type="title"/>
          </p:nvPr>
        </p:nvSpPr>
        <p:spPr>
          <a:xfrm>
            <a:off x="853330" y="1134681"/>
            <a:ext cx="2743310" cy="4255025"/>
          </a:xfrm>
        </p:spPr>
        <p:txBody>
          <a:bodyPr>
            <a:normAutofit/>
          </a:bodyPr>
          <a:lstStyle/>
          <a:p>
            <a:r>
              <a:rPr lang="en-US" dirty="0">
                <a:solidFill>
                  <a:srgbClr val="FFFFFF"/>
                </a:solidFill>
              </a:rPr>
              <a:t>Strengths</a:t>
            </a:r>
          </a:p>
        </p:txBody>
      </p:sp>
      <p:graphicFrame>
        <p:nvGraphicFramePr>
          <p:cNvPr id="5" name="Content Placeholder 2">
            <a:extLst>
              <a:ext uri="{FF2B5EF4-FFF2-40B4-BE49-F238E27FC236}">
                <a16:creationId xmlns:a16="http://schemas.microsoft.com/office/drawing/2014/main" id="{EB187346-FF66-48A9-A5F1-DC645C3AB807}"/>
              </a:ext>
            </a:extLst>
          </p:cNvPr>
          <p:cNvGraphicFramePr>
            <a:graphicFrameLocks noGrp="1"/>
          </p:cNvGraphicFramePr>
          <p:nvPr>
            <p:ph idx="1"/>
            <p:extLst>
              <p:ext uri="{D42A27DB-BD31-4B8C-83A1-F6EECF244321}">
                <p14:modId xmlns:p14="http://schemas.microsoft.com/office/powerpoint/2010/main" val="4077948336"/>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366649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3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4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3" name="Rectangle 4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4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6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7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3E3F1B4-F242-490E-8D9B-B9FFBD31F5C2}"/>
              </a:ext>
            </a:extLst>
          </p:cNvPr>
          <p:cNvSpPr>
            <a:spLocks noGrp="1"/>
          </p:cNvSpPr>
          <p:nvPr>
            <p:ph type="title"/>
          </p:nvPr>
        </p:nvSpPr>
        <p:spPr>
          <a:xfrm>
            <a:off x="853330" y="1134681"/>
            <a:ext cx="2743310" cy="4255025"/>
          </a:xfrm>
        </p:spPr>
        <p:txBody>
          <a:bodyPr>
            <a:normAutofit/>
          </a:bodyPr>
          <a:lstStyle/>
          <a:p>
            <a:r>
              <a:rPr lang="en-US" sz="3300">
                <a:solidFill>
                  <a:srgbClr val="FFFFFF"/>
                </a:solidFill>
              </a:rPr>
              <a:t>Weaknesses</a:t>
            </a:r>
            <a:br>
              <a:rPr lang="en-US" sz="3300">
                <a:solidFill>
                  <a:srgbClr val="FFFFFF"/>
                </a:solidFill>
              </a:rPr>
            </a:br>
            <a:endParaRPr lang="en-US" sz="3300">
              <a:solidFill>
                <a:srgbClr val="FFFFFF"/>
              </a:solidFill>
            </a:endParaRPr>
          </a:p>
        </p:txBody>
      </p:sp>
      <p:graphicFrame>
        <p:nvGraphicFramePr>
          <p:cNvPr id="5" name="Content Placeholder 2">
            <a:extLst>
              <a:ext uri="{FF2B5EF4-FFF2-40B4-BE49-F238E27FC236}">
                <a16:creationId xmlns:a16="http://schemas.microsoft.com/office/drawing/2014/main" id="{64E458A9-616E-4C40-A6BC-10E1350E1DE1}"/>
              </a:ext>
            </a:extLst>
          </p:cNvPr>
          <p:cNvGraphicFramePr>
            <a:graphicFrameLocks noGrp="1"/>
          </p:cNvGraphicFramePr>
          <p:nvPr>
            <p:ph idx="1"/>
            <p:extLst>
              <p:ext uri="{D42A27DB-BD31-4B8C-83A1-F6EECF244321}">
                <p14:modId xmlns:p14="http://schemas.microsoft.com/office/powerpoint/2010/main" val="4221744518"/>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6964413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3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4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3" name="Rectangle 4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4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6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7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CF6E4A3-D934-4128-B2AB-84E7F702DE72}"/>
              </a:ext>
            </a:extLst>
          </p:cNvPr>
          <p:cNvSpPr>
            <a:spLocks noGrp="1"/>
          </p:cNvSpPr>
          <p:nvPr>
            <p:ph type="title"/>
          </p:nvPr>
        </p:nvSpPr>
        <p:spPr>
          <a:xfrm>
            <a:off x="853330" y="1134681"/>
            <a:ext cx="2743310" cy="4255025"/>
          </a:xfrm>
        </p:spPr>
        <p:txBody>
          <a:bodyPr>
            <a:normAutofit/>
          </a:bodyPr>
          <a:lstStyle/>
          <a:p>
            <a:r>
              <a:rPr lang="en-US" sz="2800">
                <a:solidFill>
                  <a:srgbClr val="FFFFFF"/>
                </a:solidFill>
              </a:rPr>
              <a:t>Opportunities</a:t>
            </a:r>
          </a:p>
        </p:txBody>
      </p:sp>
      <p:graphicFrame>
        <p:nvGraphicFramePr>
          <p:cNvPr id="5" name="Content Placeholder 2">
            <a:extLst>
              <a:ext uri="{FF2B5EF4-FFF2-40B4-BE49-F238E27FC236}">
                <a16:creationId xmlns:a16="http://schemas.microsoft.com/office/drawing/2014/main" id="{32CA7CC4-6B8D-49AF-B646-2989216918F0}"/>
              </a:ext>
            </a:extLst>
          </p:cNvPr>
          <p:cNvGraphicFramePr>
            <a:graphicFrameLocks noGrp="1"/>
          </p:cNvGraphicFramePr>
          <p:nvPr>
            <p:ph idx="1"/>
            <p:extLst>
              <p:ext uri="{D42A27DB-BD31-4B8C-83A1-F6EECF244321}">
                <p14:modId xmlns:p14="http://schemas.microsoft.com/office/powerpoint/2010/main" val="72257"/>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8533612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AD8BD-7528-4BB0-AB4D-C592BD701E00}"/>
              </a:ext>
            </a:extLst>
          </p:cNvPr>
          <p:cNvSpPr>
            <a:spLocks noGrp="1"/>
          </p:cNvSpPr>
          <p:nvPr>
            <p:ph type="title"/>
          </p:nvPr>
        </p:nvSpPr>
        <p:spPr>
          <a:xfrm>
            <a:off x="1141413" y="618518"/>
            <a:ext cx="9905998" cy="1478570"/>
          </a:xfrm>
        </p:spPr>
        <p:txBody>
          <a:bodyPr>
            <a:normAutofit/>
          </a:bodyPr>
          <a:lstStyle/>
          <a:p>
            <a:r>
              <a:rPr lang="en-US" dirty="0"/>
              <a:t>PEST Analysis</a:t>
            </a:r>
            <a:br>
              <a:rPr lang="en-US" dirty="0"/>
            </a:br>
            <a:endParaRPr lang="en-US" dirty="0"/>
          </a:p>
        </p:txBody>
      </p:sp>
      <p:graphicFrame>
        <p:nvGraphicFramePr>
          <p:cNvPr id="5" name="Content Placeholder 2">
            <a:extLst>
              <a:ext uri="{FF2B5EF4-FFF2-40B4-BE49-F238E27FC236}">
                <a16:creationId xmlns:a16="http://schemas.microsoft.com/office/drawing/2014/main" id="{40CF14DA-66AF-47CC-805A-43884EF33C2D}"/>
              </a:ext>
            </a:extLst>
          </p:cNvPr>
          <p:cNvGraphicFramePr>
            <a:graphicFrameLocks noGrp="1"/>
          </p:cNvGraphicFramePr>
          <p:nvPr>
            <p:ph idx="1"/>
            <p:extLst>
              <p:ext uri="{D42A27DB-BD31-4B8C-83A1-F6EECF244321}">
                <p14:modId xmlns:p14="http://schemas.microsoft.com/office/powerpoint/2010/main" val="1059517737"/>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96062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9" name="Group 8">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0"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sp>
        <p:sp>
          <p:nvSpPr>
            <p:cNvPr id="11"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2"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3"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sp>
        <p:sp>
          <p:nvSpPr>
            <p:cNvPr id="14"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5"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6"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7"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8"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19"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0"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1"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2"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3"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4"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5"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6"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7"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8"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29"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0"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1"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2"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3"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4"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5"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6"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7"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38"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sp>
        <p:sp>
          <p:nvSpPr>
            <p:cNvPr id="39"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0"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1"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2"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3"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4"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5"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6"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7"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8"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49"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0"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sp>
        <p:sp>
          <p:nvSpPr>
            <p:cNvPr id="51"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2"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3"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4"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5"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6"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7"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8"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59"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60"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61"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62"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sp>
          <p:nvSpPr>
            <p:cNvPr id="63"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p>
      </p:grpSp>
      <p:sp>
        <p:nvSpPr>
          <p:cNvPr id="65" name="Rectangle 64">
            <a:extLst>
              <a:ext uri="{FF2B5EF4-FFF2-40B4-BE49-F238E27FC236}">
                <a16:creationId xmlns:a16="http://schemas.microsoft.com/office/drawing/2014/main" id="{4D6A640B-6684-4338-9199-6EE75873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5BAB052D-92E4-4715-895B-E423230754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2305051" cy="6858001"/>
            <a:chOff x="0" y="0"/>
            <a:chExt cx="2305051" cy="6858001"/>
          </a:xfrm>
          <a:solidFill>
            <a:schemeClr val="bg2">
              <a:lumMod val="60000"/>
              <a:lumOff val="40000"/>
              <a:alpha val="60000"/>
            </a:schemeClr>
          </a:solidFill>
          <a:effectLst/>
        </p:grpSpPr>
        <p:sp>
          <p:nvSpPr>
            <p:cNvPr id="68" name="Rectangle 5">
              <a:extLst>
                <a:ext uri="{FF2B5EF4-FFF2-40B4-BE49-F238E27FC236}">
                  <a16:creationId xmlns:a16="http://schemas.microsoft.com/office/drawing/2014/main" id="{F9792D54-14D4-44D6-A491-DEA72C26C37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69" name="Freeform 6">
              <a:extLst>
                <a:ext uri="{FF2B5EF4-FFF2-40B4-BE49-F238E27FC236}">
                  <a16:creationId xmlns:a16="http://schemas.microsoft.com/office/drawing/2014/main" id="{D3CB19E7-637B-4FA1-B5E7-E35CF50AD3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0" name="Freeform 7">
              <a:extLst>
                <a:ext uri="{FF2B5EF4-FFF2-40B4-BE49-F238E27FC236}">
                  <a16:creationId xmlns:a16="http://schemas.microsoft.com/office/drawing/2014/main" id="{B8CED72B-CBE7-450E-BE7C-247E884393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1" name="Rectangle 8">
              <a:extLst>
                <a:ext uri="{FF2B5EF4-FFF2-40B4-BE49-F238E27FC236}">
                  <a16:creationId xmlns:a16="http://schemas.microsoft.com/office/drawing/2014/main" id="{3BBD7465-3665-40AE-98E8-F8503EE2096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2" name="Freeform 9">
              <a:extLst>
                <a:ext uri="{FF2B5EF4-FFF2-40B4-BE49-F238E27FC236}">
                  <a16:creationId xmlns:a16="http://schemas.microsoft.com/office/drawing/2014/main" id="{86CB6F49-3080-4A29-860D-F8F1AC4AC3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10">
              <a:extLst>
                <a:ext uri="{FF2B5EF4-FFF2-40B4-BE49-F238E27FC236}">
                  <a16:creationId xmlns:a16="http://schemas.microsoft.com/office/drawing/2014/main" id="{EA3A8EBB-EC1C-42C6-B409-E065ACD0E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Freeform 11">
              <a:extLst>
                <a:ext uri="{FF2B5EF4-FFF2-40B4-BE49-F238E27FC236}">
                  <a16:creationId xmlns:a16="http://schemas.microsoft.com/office/drawing/2014/main" id="{0F0AAA08-BD9A-4F88-A60C-F2ECB84CE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5" name="Freeform 12">
              <a:extLst>
                <a:ext uri="{FF2B5EF4-FFF2-40B4-BE49-F238E27FC236}">
                  <a16:creationId xmlns:a16="http://schemas.microsoft.com/office/drawing/2014/main" id="{44ACFC6E-01EE-4A01-8C39-0C4BC6B4EF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13">
              <a:extLst>
                <a:ext uri="{FF2B5EF4-FFF2-40B4-BE49-F238E27FC236}">
                  <a16:creationId xmlns:a16="http://schemas.microsoft.com/office/drawing/2014/main" id="{DDE8B861-702A-45C6-A7C5-D20764B55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14">
              <a:extLst>
                <a:ext uri="{FF2B5EF4-FFF2-40B4-BE49-F238E27FC236}">
                  <a16:creationId xmlns:a16="http://schemas.microsoft.com/office/drawing/2014/main" id="{28DFAFFC-4BAC-4606-8F45-47284ED21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15">
              <a:extLst>
                <a:ext uri="{FF2B5EF4-FFF2-40B4-BE49-F238E27FC236}">
                  <a16:creationId xmlns:a16="http://schemas.microsoft.com/office/drawing/2014/main" id="{B141C913-8CB4-4E5B-B684-BD40367775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6">
              <a:extLst>
                <a:ext uri="{FF2B5EF4-FFF2-40B4-BE49-F238E27FC236}">
                  <a16:creationId xmlns:a16="http://schemas.microsoft.com/office/drawing/2014/main" id="{81E80ADE-DC6D-491B-BAC4-A90D44FD45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7">
              <a:extLst>
                <a:ext uri="{FF2B5EF4-FFF2-40B4-BE49-F238E27FC236}">
                  <a16:creationId xmlns:a16="http://schemas.microsoft.com/office/drawing/2014/main" id="{4A425A61-47B5-41CA-A1D6-21C358B89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8">
              <a:extLst>
                <a:ext uri="{FF2B5EF4-FFF2-40B4-BE49-F238E27FC236}">
                  <a16:creationId xmlns:a16="http://schemas.microsoft.com/office/drawing/2014/main" id="{B44D4532-40A1-4CEB-8A1C-711180D586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9">
              <a:extLst>
                <a:ext uri="{FF2B5EF4-FFF2-40B4-BE49-F238E27FC236}">
                  <a16:creationId xmlns:a16="http://schemas.microsoft.com/office/drawing/2014/main" id="{31056221-3B7D-4E0B-A366-3E03523EF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20">
              <a:extLst>
                <a:ext uri="{FF2B5EF4-FFF2-40B4-BE49-F238E27FC236}">
                  <a16:creationId xmlns:a16="http://schemas.microsoft.com/office/drawing/2014/main" id="{0F4CE988-2CA1-4875-8419-BC9914E7A9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21">
              <a:extLst>
                <a:ext uri="{FF2B5EF4-FFF2-40B4-BE49-F238E27FC236}">
                  <a16:creationId xmlns:a16="http://schemas.microsoft.com/office/drawing/2014/main" id="{D5E11DED-8522-4839-A2C5-9D64FBB031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22">
              <a:extLst>
                <a:ext uri="{FF2B5EF4-FFF2-40B4-BE49-F238E27FC236}">
                  <a16:creationId xmlns:a16="http://schemas.microsoft.com/office/drawing/2014/main" id="{3A1EE55C-F160-4A56-ABFE-5EE18FE21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23">
              <a:extLst>
                <a:ext uri="{FF2B5EF4-FFF2-40B4-BE49-F238E27FC236}">
                  <a16:creationId xmlns:a16="http://schemas.microsoft.com/office/drawing/2014/main" id="{519A9CFB-FBD5-4742-9228-976E852BCC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24">
              <a:extLst>
                <a:ext uri="{FF2B5EF4-FFF2-40B4-BE49-F238E27FC236}">
                  <a16:creationId xmlns:a16="http://schemas.microsoft.com/office/drawing/2014/main" id="{E808A3F5-6663-49E0-B6BB-AFBBCD5087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25">
              <a:extLst>
                <a:ext uri="{FF2B5EF4-FFF2-40B4-BE49-F238E27FC236}">
                  <a16:creationId xmlns:a16="http://schemas.microsoft.com/office/drawing/2014/main" id="{33A492F1-3A43-47FE-8E3E-4BF2B78649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6">
              <a:extLst>
                <a:ext uri="{FF2B5EF4-FFF2-40B4-BE49-F238E27FC236}">
                  <a16:creationId xmlns:a16="http://schemas.microsoft.com/office/drawing/2014/main" id="{2ED7DF23-0B1F-4E17-8EC2-1B74D318FB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7">
              <a:extLst>
                <a:ext uri="{FF2B5EF4-FFF2-40B4-BE49-F238E27FC236}">
                  <a16:creationId xmlns:a16="http://schemas.microsoft.com/office/drawing/2014/main" id="{FE1204BD-7481-4989-957D-B61AEA964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8">
              <a:extLst>
                <a:ext uri="{FF2B5EF4-FFF2-40B4-BE49-F238E27FC236}">
                  <a16:creationId xmlns:a16="http://schemas.microsoft.com/office/drawing/2014/main" id="{DD3C5673-1874-477D-AE35-B37A9197414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9">
              <a:extLst>
                <a:ext uri="{FF2B5EF4-FFF2-40B4-BE49-F238E27FC236}">
                  <a16:creationId xmlns:a16="http://schemas.microsoft.com/office/drawing/2014/main" id="{DA963A0C-386F-4A9E-89E8-67081094B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30">
              <a:extLst>
                <a:ext uri="{FF2B5EF4-FFF2-40B4-BE49-F238E27FC236}">
                  <a16:creationId xmlns:a16="http://schemas.microsoft.com/office/drawing/2014/main" id="{D527BB52-D4EE-4CAA-A8A0-53A27DC7FF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31">
              <a:extLst>
                <a:ext uri="{FF2B5EF4-FFF2-40B4-BE49-F238E27FC236}">
                  <a16:creationId xmlns:a16="http://schemas.microsoft.com/office/drawing/2014/main" id="{2A037511-5E0A-4293-81AB-28C5DC96B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32">
              <a:extLst>
                <a:ext uri="{FF2B5EF4-FFF2-40B4-BE49-F238E27FC236}">
                  <a16:creationId xmlns:a16="http://schemas.microsoft.com/office/drawing/2014/main" id="{42A7FE1C-EF14-483B-B5FC-FDC150282A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Rectangle 33">
              <a:extLst>
                <a:ext uri="{FF2B5EF4-FFF2-40B4-BE49-F238E27FC236}">
                  <a16:creationId xmlns:a16="http://schemas.microsoft.com/office/drawing/2014/main" id="{45A82D49-825B-47BC-8622-A1D54C5C212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7" name="Freeform 34">
              <a:extLst>
                <a:ext uri="{FF2B5EF4-FFF2-40B4-BE49-F238E27FC236}">
                  <a16:creationId xmlns:a16="http://schemas.microsoft.com/office/drawing/2014/main" id="{039D74A5-B4AF-4800-B941-E5F8CD44E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35">
              <a:extLst>
                <a:ext uri="{FF2B5EF4-FFF2-40B4-BE49-F238E27FC236}">
                  <a16:creationId xmlns:a16="http://schemas.microsoft.com/office/drawing/2014/main" id="{70B5D059-1472-474F-BDE6-881B5D1CD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36">
              <a:extLst>
                <a:ext uri="{FF2B5EF4-FFF2-40B4-BE49-F238E27FC236}">
                  <a16:creationId xmlns:a16="http://schemas.microsoft.com/office/drawing/2014/main" id="{736D79CC-81E0-4C87-ABAC-58197ADB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37">
              <a:extLst>
                <a:ext uri="{FF2B5EF4-FFF2-40B4-BE49-F238E27FC236}">
                  <a16:creationId xmlns:a16="http://schemas.microsoft.com/office/drawing/2014/main" id="{7E72BA97-1228-4006-B095-8D9FB45FB1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8">
              <a:extLst>
                <a:ext uri="{FF2B5EF4-FFF2-40B4-BE49-F238E27FC236}">
                  <a16:creationId xmlns:a16="http://schemas.microsoft.com/office/drawing/2014/main" id="{36FA3A99-37FB-4B03-A810-425BC9B37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39">
              <a:extLst>
                <a:ext uri="{FF2B5EF4-FFF2-40B4-BE49-F238E27FC236}">
                  <a16:creationId xmlns:a16="http://schemas.microsoft.com/office/drawing/2014/main" id="{2E45B959-2AD5-4FE4-BF6A-4F011011CF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40">
              <a:extLst>
                <a:ext uri="{FF2B5EF4-FFF2-40B4-BE49-F238E27FC236}">
                  <a16:creationId xmlns:a16="http://schemas.microsoft.com/office/drawing/2014/main" id="{CEE29A17-924F-4EED-A18C-E6A0137E52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41">
              <a:extLst>
                <a:ext uri="{FF2B5EF4-FFF2-40B4-BE49-F238E27FC236}">
                  <a16:creationId xmlns:a16="http://schemas.microsoft.com/office/drawing/2014/main" id="{EFB8BDF1-3A59-4EE5-BFAB-4F4B301E3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42">
              <a:extLst>
                <a:ext uri="{FF2B5EF4-FFF2-40B4-BE49-F238E27FC236}">
                  <a16:creationId xmlns:a16="http://schemas.microsoft.com/office/drawing/2014/main" id="{8F94E417-93B4-4071-A6D1-AE66CA6822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43">
              <a:extLst>
                <a:ext uri="{FF2B5EF4-FFF2-40B4-BE49-F238E27FC236}">
                  <a16:creationId xmlns:a16="http://schemas.microsoft.com/office/drawing/2014/main" id="{A18F44A8-385D-4EB4-A013-7EB252A27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44">
              <a:extLst>
                <a:ext uri="{FF2B5EF4-FFF2-40B4-BE49-F238E27FC236}">
                  <a16:creationId xmlns:a16="http://schemas.microsoft.com/office/drawing/2014/main" id="{B25FB320-9784-4EA9-B1AE-3BF9106E6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Rectangle 45">
              <a:extLst>
                <a:ext uri="{FF2B5EF4-FFF2-40B4-BE49-F238E27FC236}">
                  <a16:creationId xmlns:a16="http://schemas.microsoft.com/office/drawing/2014/main" id="{C9EB05E6-5BE4-4EE1-9F0C-E8B57B362EA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9" name="Freeform 46">
              <a:extLst>
                <a:ext uri="{FF2B5EF4-FFF2-40B4-BE49-F238E27FC236}">
                  <a16:creationId xmlns:a16="http://schemas.microsoft.com/office/drawing/2014/main" id="{C66CAA98-15DB-4EF7-B2CA-54F523A3C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7">
              <a:extLst>
                <a:ext uri="{FF2B5EF4-FFF2-40B4-BE49-F238E27FC236}">
                  <a16:creationId xmlns:a16="http://schemas.microsoft.com/office/drawing/2014/main" id="{7A30C330-EB27-4D08-82D2-7311A8505E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48">
              <a:extLst>
                <a:ext uri="{FF2B5EF4-FFF2-40B4-BE49-F238E27FC236}">
                  <a16:creationId xmlns:a16="http://schemas.microsoft.com/office/drawing/2014/main" id="{285C54D0-DCD8-43CD-AE6D-00487565C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49">
              <a:extLst>
                <a:ext uri="{FF2B5EF4-FFF2-40B4-BE49-F238E27FC236}">
                  <a16:creationId xmlns:a16="http://schemas.microsoft.com/office/drawing/2014/main" id="{BC525C34-0A4A-4042-8FA3-F64A115AEA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50">
              <a:extLst>
                <a:ext uri="{FF2B5EF4-FFF2-40B4-BE49-F238E27FC236}">
                  <a16:creationId xmlns:a16="http://schemas.microsoft.com/office/drawing/2014/main" id="{870751A2-DBE9-4631-86D3-800E774916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51">
              <a:extLst>
                <a:ext uri="{FF2B5EF4-FFF2-40B4-BE49-F238E27FC236}">
                  <a16:creationId xmlns:a16="http://schemas.microsoft.com/office/drawing/2014/main" id="{ED6D7806-3E23-488D-80ED-281D3DA72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Freeform 52">
              <a:extLst>
                <a:ext uri="{FF2B5EF4-FFF2-40B4-BE49-F238E27FC236}">
                  <a16:creationId xmlns:a16="http://schemas.microsoft.com/office/drawing/2014/main" id="{170E0895-F9C9-44BA-AF81-F7938C7E4F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53">
              <a:extLst>
                <a:ext uri="{FF2B5EF4-FFF2-40B4-BE49-F238E27FC236}">
                  <a16:creationId xmlns:a16="http://schemas.microsoft.com/office/drawing/2014/main" id="{75AD3DD3-BD4A-4DD9-9AC1-C60E341744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54">
              <a:extLst>
                <a:ext uri="{FF2B5EF4-FFF2-40B4-BE49-F238E27FC236}">
                  <a16:creationId xmlns:a16="http://schemas.microsoft.com/office/drawing/2014/main" id="{D047B55E-0847-4696-8101-A643C3C7E9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55">
              <a:extLst>
                <a:ext uri="{FF2B5EF4-FFF2-40B4-BE49-F238E27FC236}">
                  <a16:creationId xmlns:a16="http://schemas.microsoft.com/office/drawing/2014/main" id="{CB3EF1DB-37BD-463B-A542-7AA57DC9F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6">
              <a:extLst>
                <a:ext uri="{FF2B5EF4-FFF2-40B4-BE49-F238E27FC236}">
                  <a16:creationId xmlns:a16="http://schemas.microsoft.com/office/drawing/2014/main" id="{95D0E013-2F18-4248-9D83-3BFF25A05C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7">
              <a:extLst>
                <a:ext uri="{FF2B5EF4-FFF2-40B4-BE49-F238E27FC236}">
                  <a16:creationId xmlns:a16="http://schemas.microsoft.com/office/drawing/2014/main" id="{E7D95722-3A1F-4917-8C16-D4D409941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8">
              <a:extLst>
                <a:ext uri="{FF2B5EF4-FFF2-40B4-BE49-F238E27FC236}">
                  <a16:creationId xmlns:a16="http://schemas.microsoft.com/office/drawing/2014/main" id="{A54912BE-A961-4720-992C-09A2D13DE2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useBgFill="1">
        <p:nvSpPr>
          <p:cNvPr id="123" name="Round Diagonal Corner Rectangle 7">
            <a:extLst>
              <a:ext uri="{FF2B5EF4-FFF2-40B4-BE49-F238E27FC236}">
                <a16:creationId xmlns:a16="http://schemas.microsoft.com/office/drawing/2014/main" id="{FF5E4228-419E-44B9-B090-94A9540E5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079" y="0"/>
            <a:ext cx="8132922"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037EA-3B25-4560-935B-F4D1DD221C78}"/>
              </a:ext>
            </a:extLst>
          </p:cNvPr>
          <p:cNvSpPr>
            <a:spLocks noGrp="1"/>
          </p:cNvSpPr>
          <p:nvPr>
            <p:ph type="title"/>
          </p:nvPr>
        </p:nvSpPr>
        <p:spPr>
          <a:xfrm>
            <a:off x="4654296" y="963613"/>
            <a:ext cx="6013703" cy="4149724"/>
          </a:xfrm>
        </p:spPr>
        <p:txBody>
          <a:bodyPr vert="horz" lIns="91440" tIns="45720" rIns="91440" bIns="45720" rtlCol="0" anchor="ctr">
            <a:normAutofit/>
          </a:bodyPr>
          <a:lstStyle/>
          <a:p>
            <a:r>
              <a:rPr lang="en-US" sz="6000"/>
              <a:t>Contemporary Issues in Marketing</a:t>
            </a:r>
          </a:p>
        </p:txBody>
      </p:sp>
    </p:spTree>
    <p:extLst>
      <p:ext uri="{BB962C8B-B14F-4D97-AF65-F5344CB8AC3E}">
        <p14:creationId xmlns:p14="http://schemas.microsoft.com/office/powerpoint/2010/main" val="1499832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1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1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2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3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3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4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43" name="Rectangle 4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4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4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4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5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5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miter lim="800000"/>
                  <a:headEnd/>
                  <a:tailEnd/>
                </a14:hiddenLine>
              </a:ext>
            </a:extLst>
          </p:spPr>
        </p:sp>
        <p:sp>
          <p:nvSpPr>
            <p:cNvPr id="6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6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sp>
          <p:nvSpPr>
            <p:cNvPr id="7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p>
      </p:grpSp>
      <p:pic>
        <p:nvPicPr>
          <p:cNvPr id="7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 xmlns:a16="http://schemas.microsoft.com/office/drawing/2014/main" xmlns:p14="http://schemas.microsoft.com/office/powerpoint/2010/main" xmlns:dgm="http://schemas.openxmlformats.org/drawingml/2006/diagram"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323723F-BFF9-4C18-AF1E-BEA48C909BFF}"/>
              </a:ext>
            </a:extLst>
          </p:cNvPr>
          <p:cNvSpPr>
            <a:spLocks noGrp="1"/>
          </p:cNvSpPr>
          <p:nvPr>
            <p:ph type="title"/>
          </p:nvPr>
        </p:nvSpPr>
        <p:spPr>
          <a:xfrm>
            <a:off x="853330" y="1134681"/>
            <a:ext cx="2743310" cy="4255025"/>
          </a:xfrm>
        </p:spPr>
        <p:txBody>
          <a:bodyPr>
            <a:normAutofit/>
          </a:bodyPr>
          <a:lstStyle/>
          <a:p>
            <a:r>
              <a:rPr lang="en-US" sz="2300">
                <a:solidFill>
                  <a:srgbClr val="FFFFFF"/>
                </a:solidFill>
              </a:rPr>
              <a:t>Recommendations</a:t>
            </a:r>
          </a:p>
        </p:txBody>
      </p:sp>
      <p:graphicFrame>
        <p:nvGraphicFramePr>
          <p:cNvPr id="42" name="Content Placeholder 2">
            <a:extLst>
              <a:ext uri="{FF2B5EF4-FFF2-40B4-BE49-F238E27FC236}">
                <a16:creationId xmlns:a16="http://schemas.microsoft.com/office/drawing/2014/main" id="{EC6BC6CE-3E15-49AE-BD13-EFD36B32F574}"/>
              </a:ext>
            </a:extLst>
          </p:cNvPr>
          <p:cNvGraphicFramePr>
            <a:graphicFrameLocks noGrp="1"/>
          </p:cNvGraphicFramePr>
          <p:nvPr>
            <p:ph idx="1"/>
            <p:extLst>
              <p:ext uri="{D42A27DB-BD31-4B8C-83A1-F6EECF244321}">
                <p14:modId xmlns:p14="http://schemas.microsoft.com/office/powerpoint/2010/main" val="1098677228"/>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0894401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722</Words>
  <Application>Microsoft Office PowerPoint</Application>
  <PresentationFormat>Widescreen</PresentationFormat>
  <Paragraphs>93</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Tw Cen MT</vt:lpstr>
      <vt:lpstr>Circuit</vt:lpstr>
      <vt:lpstr>Digital Marketing</vt:lpstr>
      <vt:lpstr>Strengths</vt:lpstr>
      <vt:lpstr>Weaknesses </vt:lpstr>
      <vt:lpstr>Opportunities</vt:lpstr>
      <vt:lpstr>PEST Analysis </vt:lpstr>
      <vt:lpstr>Contemporary Issues in Marketing</vt:lpstr>
      <vt:lpstr>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dc:title>
  <dc:creator>Timothy Nursall</dc:creator>
  <cp:lastModifiedBy>Timothy Nursall</cp:lastModifiedBy>
  <cp:revision>1</cp:revision>
  <dcterms:created xsi:type="dcterms:W3CDTF">2019-06-04T09:40:52Z</dcterms:created>
  <dcterms:modified xsi:type="dcterms:W3CDTF">2019-06-04T09:47:43Z</dcterms:modified>
</cp:coreProperties>
</file>