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DB0BF4-2A4C-4FD5-B75E-4DBABE6B9888}" v="39" dt="2023-03-20T07:43:34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urelia Denicu (2026240)" userId="S::2026240@student.uwtsd.ac.uk::839c59a1-2390-44cd-8b41-cd1aa24567d0" providerId="AD" clId="Web-{20DB0BF4-2A4C-4FD5-B75E-4DBABE6B9888}"/>
    <pc:docChg chg="modSld addMainMaster delMainMaster">
      <pc:chgData name="Aurelia Denicu (2026240)" userId="S::2026240@student.uwtsd.ac.uk::839c59a1-2390-44cd-8b41-cd1aa24567d0" providerId="AD" clId="Web-{20DB0BF4-2A4C-4FD5-B75E-4DBABE6B9888}" dt="2023-03-20T07:43:34.244" v="42" actId="20577"/>
      <pc:docMkLst>
        <pc:docMk/>
      </pc:docMkLst>
      <pc:sldChg chg="addSp delSp modSp mod setBg modClrScheme addAnim delAnim chgLayout">
        <pc:chgData name="Aurelia Denicu (2026240)" userId="S::2026240@student.uwtsd.ac.uk::839c59a1-2390-44cd-8b41-cd1aa24567d0" providerId="AD" clId="Web-{20DB0BF4-2A4C-4FD5-B75E-4DBABE6B9888}" dt="2023-03-20T07:43:34.244" v="42" actId="20577"/>
        <pc:sldMkLst>
          <pc:docMk/>
          <pc:sldMk cId="109857222" sldId="256"/>
        </pc:sldMkLst>
        <pc:spChg chg="mod">
          <ac:chgData name="Aurelia Denicu (2026240)" userId="S::2026240@student.uwtsd.ac.uk::839c59a1-2390-44cd-8b41-cd1aa24567d0" providerId="AD" clId="Web-{20DB0BF4-2A4C-4FD5-B75E-4DBABE6B9888}" dt="2023-03-20T07:43:22.509" v="3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urelia Denicu (2026240)" userId="S::2026240@student.uwtsd.ac.uk::839c59a1-2390-44cd-8b41-cd1aa24567d0" providerId="AD" clId="Web-{20DB0BF4-2A4C-4FD5-B75E-4DBABE6B9888}" dt="2023-03-20T07:43:34.244" v="4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urelia Denicu (2026240)" userId="S::2026240@student.uwtsd.ac.uk::839c59a1-2390-44cd-8b41-cd1aa24567d0" providerId="AD" clId="Web-{20DB0BF4-2A4C-4FD5-B75E-4DBABE6B9888}" dt="2023-03-20T07:43:08.806" v="28"/>
          <ac:spMkLst>
            <pc:docMk/>
            <pc:sldMk cId="109857222" sldId="256"/>
            <ac:spMk id="9" creationId="{1E644DE9-8D09-43E2-BA69-F57482CFC93A}"/>
          </ac:spMkLst>
        </pc:spChg>
        <pc:spChg chg="add del">
          <ac:chgData name="Aurelia Denicu (2026240)" userId="S::2026240@student.uwtsd.ac.uk::839c59a1-2390-44cd-8b41-cd1aa24567d0" providerId="AD" clId="Web-{20DB0BF4-2A4C-4FD5-B75E-4DBABE6B9888}" dt="2023-03-20T07:43:08.806" v="28"/>
          <ac:spMkLst>
            <pc:docMk/>
            <pc:sldMk cId="109857222" sldId="256"/>
            <ac:spMk id="11" creationId="{6C23C919-B32E-40FF-B3D8-631316E84E3E}"/>
          </ac:spMkLst>
        </pc:spChg>
        <pc:spChg chg="add del">
          <ac:chgData name="Aurelia Denicu (2026240)" userId="S::2026240@student.uwtsd.ac.uk::839c59a1-2390-44cd-8b41-cd1aa24567d0" providerId="AD" clId="Web-{20DB0BF4-2A4C-4FD5-B75E-4DBABE6B9888}" dt="2023-03-20T07:43:22.509" v="36"/>
          <ac:spMkLst>
            <pc:docMk/>
            <pc:sldMk cId="109857222" sldId="256"/>
            <ac:spMk id="17" creationId="{5C8041AD-0A28-47FA-8BFF-56BAAA24647F}"/>
          </ac:spMkLst>
        </pc:spChg>
        <pc:spChg chg="add del">
          <ac:chgData name="Aurelia Denicu (2026240)" userId="S::2026240@student.uwtsd.ac.uk::839c59a1-2390-44cd-8b41-cd1aa24567d0" providerId="AD" clId="Web-{20DB0BF4-2A4C-4FD5-B75E-4DBABE6B9888}" dt="2023-03-20T07:43:22.509" v="36"/>
          <ac:spMkLst>
            <pc:docMk/>
            <pc:sldMk cId="109857222" sldId="256"/>
            <ac:spMk id="18" creationId="{72EF3F9A-9717-4ACB-A30D-96694842C4F7}"/>
          </ac:spMkLst>
        </pc:spChg>
        <pc:grpChg chg="add del">
          <ac:chgData name="Aurelia Denicu (2026240)" userId="S::2026240@student.uwtsd.ac.uk::839c59a1-2390-44cd-8b41-cd1aa24567d0" providerId="AD" clId="Web-{20DB0BF4-2A4C-4FD5-B75E-4DBABE6B9888}" dt="2023-03-20T07:43:08.806" v="28"/>
          <ac:grpSpMkLst>
            <pc:docMk/>
            <pc:sldMk cId="109857222" sldId="256"/>
            <ac:grpSpMk id="13" creationId="{5EDAD761-2CF4-463A-AD87-1D4E8549D7A5}"/>
          </ac:grpSpMkLst>
        </pc:grpChg>
        <pc:picChg chg="add del">
          <ac:chgData name="Aurelia Denicu (2026240)" userId="S::2026240@student.uwtsd.ac.uk::839c59a1-2390-44cd-8b41-cd1aa24567d0" providerId="AD" clId="Web-{20DB0BF4-2A4C-4FD5-B75E-4DBABE6B9888}" dt="2023-03-20T07:43:08.806" v="28"/>
          <ac:picMkLst>
            <pc:docMk/>
            <pc:sldMk cId="109857222" sldId="256"/>
            <ac:picMk id="4" creationId="{F8385143-EA2D-3799-1B56-B73B16BFEDDA}"/>
          </ac:picMkLst>
        </pc:picChg>
        <pc:picChg chg="add del">
          <ac:chgData name="Aurelia Denicu (2026240)" userId="S::2026240@student.uwtsd.ac.uk::839c59a1-2390-44cd-8b41-cd1aa24567d0" providerId="AD" clId="Web-{20DB0BF4-2A4C-4FD5-B75E-4DBABE6B9888}" dt="2023-03-20T07:43:22.509" v="36"/>
          <ac:picMkLst>
            <pc:docMk/>
            <pc:sldMk cId="109857222" sldId="256"/>
            <ac:picMk id="19" creationId="{2127058D-D135-D8F2-EEB9-8B5A679D5783}"/>
          </ac:picMkLst>
        </pc:picChg>
      </pc:sldChg>
      <pc:sldMasterChg chg="add del addSldLayout delSldLayout">
        <pc:chgData name="Aurelia Denicu (2026240)" userId="S::2026240@student.uwtsd.ac.uk::839c59a1-2390-44cd-8b41-cd1aa24567d0" providerId="AD" clId="Web-{20DB0BF4-2A4C-4FD5-B75E-4DBABE6B9888}" dt="2023-03-20T07:43:22.509" v="36"/>
        <pc:sldMasterMkLst>
          <pc:docMk/>
          <pc:sldMasterMk cId="2460954070" sldId="2147483660"/>
        </pc:sldMasterMkLst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Aurelia Denicu (2026240)" userId="S::2026240@student.uwtsd.ac.uk::839c59a1-2390-44cd-8b41-cd1aa24567d0" providerId="AD" clId="Web-{20DB0BF4-2A4C-4FD5-B75E-4DBABE6B9888}" dt="2023-03-20T07:43:08.806" v="28"/>
        <pc:sldMasterMkLst>
          <pc:docMk/>
          <pc:sldMasterMk cId="3742493131" sldId="2147483672"/>
        </pc:sldMasterMkLst>
        <pc:sldLayoutChg chg="add del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1116297880" sldId="2147483673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135862478" sldId="2147483674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3159268110" sldId="2147483675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307540989" sldId="2147483676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1144808322" sldId="2147483677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690982327" sldId="2147483678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1123068757" sldId="2147483679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231843325" sldId="2147483680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2774096703" sldId="2147483681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80755113" sldId="2147483682"/>
          </pc:sldLayoutMkLst>
        </pc:sldLayoutChg>
        <pc:sldLayoutChg chg="add del replId">
          <pc:chgData name="Aurelia Denicu (2026240)" userId="S::2026240@student.uwtsd.ac.uk::839c59a1-2390-44cd-8b41-cd1aa24567d0" providerId="AD" clId="Web-{20DB0BF4-2A4C-4FD5-B75E-4DBABE6B9888}" dt="2023-03-20T07:43:08.806" v="28"/>
          <pc:sldLayoutMkLst>
            <pc:docMk/>
            <pc:sldMasterMk cId="3742493131" sldId="2147483672"/>
            <pc:sldLayoutMk cId="2936522778" sldId="2147483683"/>
          </pc:sldLayoutMkLst>
        </pc:sldLayoutChg>
      </pc:sldMasterChg>
      <pc:sldMasterChg chg="add del addSldLayout delSldLayout">
        <pc:chgData name="Aurelia Denicu (2026240)" userId="S::2026240@student.uwtsd.ac.uk::839c59a1-2390-44cd-8b41-cd1aa24567d0" providerId="AD" clId="Web-{20DB0BF4-2A4C-4FD5-B75E-4DBABE6B9888}" dt="2023-03-20T07:43:22.509" v="36"/>
        <pc:sldMasterMkLst>
          <pc:docMk/>
          <pc:sldMasterMk cId="1448046070" sldId="2147483685"/>
        </pc:sldMasterMkLst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3446485785" sldId="2147483674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1333054187" sldId="2147483675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3373734059" sldId="2147483676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172818620" sldId="2147483677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3418689935" sldId="2147483678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1251013793" sldId="2147483679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4129685352" sldId="2147483680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1724820996" sldId="2147483681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2036904639" sldId="2147483682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3297296908" sldId="2147483683"/>
          </pc:sldLayoutMkLst>
        </pc:sldLayoutChg>
        <pc:sldLayoutChg chg="add del">
          <pc:chgData name="Aurelia Denicu (2026240)" userId="S::2026240@student.uwtsd.ac.uk::839c59a1-2390-44cd-8b41-cd1aa24567d0" providerId="AD" clId="Web-{20DB0BF4-2A4C-4FD5-B75E-4DBABE6B9888}" dt="2023-03-20T07:43:22.509" v="36"/>
          <pc:sldLayoutMkLst>
            <pc:docMk/>
            <pc:sldMasterMk cId="1448046070" sldId="2147483685"/>
            <pc:sldLayoutMk cId="2479346258" sldId="214748368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Online viva voce examination  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Student name: Aurelia </a:t>
            </a:r>
            <a:r>
              <a:rPr lang="en-GB" dirty="0" err="1">
                <a:cs typeface="Calibri"/>
              </a:rPr>
              <a:t>Denicu</a:t>
            </a:r>
            <a:r>
              <a:rPr lang="en-GB" dirty="0">
                <a:cs typeface="Calibri"/>
              </a:rPr>
              <a:t>, student number: 202640, </a:t>
            </a:r>
            <a:r>
              <a:rPr lang="en-GB">
                <a:cs typeface="Calibri"/>
              </a:rPr>
              <a:t>Programme: BSc Health and Social Care, Module: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Online viva voce examination 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</cp:revision>
  <dcterms:created xsi:type="dcterms:W3CDTF">2023-03-20T07:40:36Z</dcterms:created>
  <dcterms:modified xsi:type="dcterms:W3CDTF">2023-03-20T07:43:38Z</dcterms:modified>
</cp:coreProperties>
</file>