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ordia Baker (1813361)" initials="NB(" lastIdx="7" clrIdx="0">
    <p:extLst>
      <p:ext uri="{19B8F6BF-5375-455C-9EA6-DF929625EA0E}">
        <p15:presenceInfo xmlns:p15="http://schemas.microsoft.com/office/powerpoint/2012/main" userId="Nordia Baker (1813361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F4562F-EED0-40DF-BABA-C8798F2B8437}" v="3" dt="2020-05-07T12:22:11.9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ordia Baker (1813361)" userId="19adf077-aa49-4871-8a84-910876663f73" providerId="ADAL" clId="{A22B7E31-E52D-4C26-A7EC-59B8DA5C99EE}"/>
    <pc:docChg chg="undo redo custSel mod addSld delSld modSld addSection delSection">
      <pc:chgData name="Nordia Baker (1813361)" userId="19adf077-aa49-4871-8a84-910876663f73" providerId="ADAL" clId="{A22B7E31-E52D-4C26-A7EC-59B8DA5C99EE}" dt="2020-04-30T23:29:33.398" v="3821" actId="20577"/>
      <pc:docMkLst>
        <pc:docMk/>
      </pc:docMkLst>
      <pc:sldChg chg="addSp modSp mod setBg">
        <pc:chgData name="Nordia Baker (1813361)" userId="19adf077-aa49-4871-8a84-910876663f73" providerId="ADAL" clId="{A22B7E31-E52D-4C26-A7EC-59B8DA5C99EE}" dt="2020-04-30T10:33:34.616" v="2546" actId="21"/>
        <pc:sldMkLst>
          <pc:docMk/>
          <pc:sldMk cId="3769145308" sldId="256"/>
        </pc:sldMkLst>
        <pc:spChg chg="mod">
          <ac:chgData name="Nordia Baker (1813361)" userId="19adf077-aa49-4871-8a84-910876663f73" providerId="ADAL" clId="{A22B7E31-E52D-4C26-A7EC-59B8DA5C99EE}" dt="2020-04-30T10:33:34.616" v="2546" actId="21"/>
          <ac:spMkLst>
            <pc:docMk/>
            <pc:sldMk cId="3769145308" sldId="256"/>
            <ac:spMk id="2" creationId="{DB3A19EE-B889-433B-916E-C87C7C3ACBE6}"/>
          </ac:spMkLst>
        </pc:spChg>
        <pc:spChg chg="mod">
          <ac:chgData name="Nordia Baker (1813361)" userId="19adf077-aa49-4871-8a84-910876663f73" providerId="ADAL" clId="{A22B7E31-E52D-4C26-A7EC-59B8DA5C99EE}" dt="2020-04-30T10:30:50.940" v="2471" actId="27636"/>
          <ac:spMkLst>
            <pc:docMk/>
            <pc:sldMk cId="3769145308" sldId="256"/>
            <ac:spMk id="3" creationId="{B5D0D96B-5183-4A53-8D91-4841EFD9D4F8}"/>
          </ac:spMkLst>
        </pc:spChg>
        <pc:spChg chg="add">
          <ac:chgData name="Nordia Baker (1813361)" userId="19adf077-aa49-4871-8a84-910876663f73" providerId="ADAL" clId="{A22B7E31-E52D-4C26-A7EC-59B8DA5C99EE}" dt="2020-04-29T21:46:54.067" v="1422" actId="26606"/>
          <ac:spMkLst>
            <pc:docMk/>
            <pc:sldMk cId="3769145308" sldId="256"/>
            <ac:spMk id="8" creationId="{46F1F2C8-798B-4CCE-A851-94AFAF350BED}"/>
          </ac:spMkLst>
        </pc:spChg>
        <pc:spChg chg="add">
          <ac:chgData name="Nordia Baker (1813361)" userId="19adf077-aa49-4871-8a84-910876663f73" providerId="ADAL" clId="{A22B7E31-E52D-4C26-A7EC-59B8DA5C99EE}" dt="2020-04-29T21:46:54.067" v="1422" actId="26606"/>
          <ac:spMkLst>
            <pc:docMk/>
            <pc:sldMk cId="3769145308" sldId="256"/>
            <ac:spMk id="10" creationId="{755E9CD0-04B0-4A3C-B291-AD913379C713}"/>
          </ac:spMkLst>
        </pc:spChg>
        <pc:spChg chg="add">
          <ac:chgData name="Nordia Baker (1813361)" userId="19adf077-aa49-4871-8a84-910876663f73" providerId="ADAL" clId="{A22B7E31-E52D-4C26-A7EC-59B8DA5C99EE}" dt="2020-04-29T21:46:54.067" v="1422" actId="26606"/>
          <ac:spMkLst>
            <pc:docMk/>
            <pc:sldMk cId="3769145308" sldId="256"/>
            <ac:spMk id="12" creationId="{1DD8BF3B-6066-418C-8D1A-75C5E396FC04}"/>
          </ac:spMkLst>
        </pc:spChg>
        <pc:spChg chg="add">
          <ac:chgData name="Nordia Baker (1813361)" userId="19adf077-aa49-4871-8a84-910876663f73" providerId="ADAL" clId="{A22B7E31-E52D-4C26-A7EC-59B8DA5C99EE}" dt="2020-04-29T21:46:54.067" v="1422" actId="26606"/>
          <ac:spMkLst>
            <pc:docMk/>
            <pc:sldMk cId="3769145308" sldId="256"/>
            <ac:spMk id="14" creationId="{80BC66F9-7A74-4286-AD22-1174052CC22C}"/>
          </ac:spMkLst>
        </pc:spChg>
        <pc:spChg chg="add">
          <ac:chgData name="Nordia Baker (1813361)" userId="19adf077-aa49-4871-8a84-910876663f73" providerId="ADAL" clId="{A22B7E31-E52D-4C26-A7EC-59B8DA5C99EE}" dt="2020-04-29T21:46:54.067" v="1422" actId="26606"/>
          <ac:spMkLst>
            <pc:docMk/>
            <pc:sldMk cId="3769145308" sldId="256"/>
            <ac:spMk id="16" creationId="{D8142CC3-2B5C-48E6-9DF0-6C8ACBAF23EF}"/>
          </ac:spMkLst>
        </pc:spChg>
        <pc:spChg chg="add">
          <ac:chgData name="Nordia Baker (1813361)" userId="19adf077-aa49-4871-8a84-910876663f73" providerId="ADAL" clId="{A22B7E31-E52D-4C26-A7EC-59B8DA5C99EE}" dt="2020-04-29T21:46:54.067" v="1422" actId="26606"/>
          <ac:spMkLst>
            <pc:docMk/>
            <pc:sldMk cId="3769145308" sldId="256"/>
            <ac:spMk id="20" creationId="{46A89C79-8EF3-4AF9-B3D9-59A883F41C83}"/>
          </ac:spMkLst>
        </pc:spChg>
        <pc:spChg chg="add">
          <ac:chgData name="Nordia Baker (1813361)" userId="19adf077-aa49-4871-8a84-910876663f73" providerId="ADAL" clId="{A22B7E31-E52D-4C26-A7EC-59B8DA5C99EE}" dt="2020-04-29T21:46:54.067" v="1422" actId="26606"/>
          <ac:spMkLst>
            <pc:docMk/>
            <pc:sldMk cId="3769145308" sldId="256"/>
            <ac:spMk id="22" creationId="{EFE5CE34-4543-42E5-B82C-1F3D12422CDD}"/>
          </ac:spMkLst>
        </pc:spChg>
        <pc:spChg chg="add">
          <ac:chgData name="Nordia Baker (1813361)" userId="19adf077-aa49-4871-8a84-910876663f73" providerId="ADAL" clId="{A22B7E31-E52D-4C26-A7EC-59B8DA5C99EE}" dt="2020-04-29T21:46:54.067" v="1422" actId="26606"/>
          <ac:spMkLst>
            <pc:docMk/>
            <pc:sldMk cId="3769145308" sldId="256"/>
            <ac:spMk id="24" creationId="{72AF41FE-63D7-4695-81D2-66D2510E4486}"/>
          </ac:spMkLst>
        </pc:spChg>
        <pc:cxnChg chg="add">
          <ac:chgData name="Nordia Baker (1813361)" userId="19adf077-aa49-4871-8a84-910876663f73" providerId="ADAL" clId="{A22B7E31-E52D-4C26-A7EC-59B8DA5C99EE}" dt="2020-04-29T21:46:54.067" v="1422" actId="26606"/>
          <ac:cxnSpMkLst>
            <pc:docMk/>
            <pc:sldMk cId="3769145308" sldId="256"/>
            <ac:cxnSpMk id="18" creationId="{7B2D303B-3DD0-4319-9EAD-361847FEC71D}"/>
          </ac:cxnSpMkLst>
        </pc:cxnChg>
      </pc:sldChg>
      <pc:sldChg chg="addSp modSp add mod setBg">
        <pc:chgData name="Nordia Baker (1813361)" userId="19adf077-aa49-4871-8a84-910876663f73" providerId="ADAL" clId="{A22B7E31-E52D-4C26-A7EC-59B8DA5C99EE}" dt="2020-04-30T20:35:47.580" v="2912" actId="5793"/>
        <pc:sldMkLst>
          <pc:docMk/>
          <pc:sldMk cId="30902204" sldId="257"/>
        </pc:sldMkLst>
        <pc:spChg chg="mod">
          <ac:chgData name="Nordia Baker (1813361)" userId="19adf077-aa49-4871-8a84-910876663f73" providerId="ADAL" clId="{A22B7E31-E52D-4C26-A7EC-59B8DA5C99EE}" dt="2020-04-30T13:06:49.397" v="2633" actId="20577"/>
          <ac:spMkLst>
            <pc:docMk/>
            <pc:sldMk cId="30902204" sldId="257"/>
            <ac:spMk id="2" creationId="{0565BB73-4C55-428C-88C2-2CB6C9E674C9}"/>
          </ac:spMkLst>
        </pc:spChg>
        <pc:spChg chg="mod">
          <ac:chgData name="Nordia Baker (1813361)" userId="19adf077-aa49-4871-8a84-910876663f73" providerId="ADAL" clId="{A22B7E31-E52D-4C26-A7EC-59B8DA5C99EE}" dt="2020-04-30T20:35:47.580" v="2912" actId="5793"/>
          <ac:spMkLst>
            <pc:docMk/>
            <pc:sldMk cId="30902204" sldId="257"/>
            <ac:spMk id="3" creationId="{11D4A501-3CC1-46E0-A4ED-17A9AE3A0073}"/>
          </ac:spMkLst>
        </pc:spChg>
        <pc:spChg chg="add">
          <ac:chgData name="Nordia Baker (1813361)" userId="19adf077-aa49-4871-8a84-910876663f73" providerId="ADAL" clId="{A22B7E31-E52D-4C26-A7EC-59B8DA5C99EE}" dt="2020-04-29T21:46:46.771" v="1421" actId="26606"/>
          <ac:spMkLst>
            <pc:docMk/>
            <pc:sldMk cId="30902204" sldId="257"/>
            <ac:spMk id="8" creationId="{907EF6B7-1338-4443-8C46-6A318D952DFD}"/>
          </ac:spMkLst>
        </pc:spChg>
        <pc:spChg chg="add">
          <ac:chgData name="Nordia Baker (1813361)" userId="19adf077-aa49-4871-8a84-910876663f73" providerId="ADAL" clId="{A22B7E31-E52D-4C26-A7EC-59B8DA5C99EE}" dt="2020-04-29T21:46:46.771" v="1421" actId="26606"/>
          <ac:spMkLst>
            <pc:docMk/>
            <pc:sldMk cId="30902204" sldId="257"/>
            <ac:spMk id="10" creationId="{DAAE4CDD-124C-4DCF-9584-B6033B545DD5}"/>
          </ac:spMkLst>
        </pc:spChg>
        <pc:spChg chg="add">
          <ac:chgData name="Nordia Baker (1813361)" userId="19adf077-aa49-4871-8a84-910876663f73" providerId="ADAL" clId="{A22B7E31-E52D-4C26-A7EC-59B8DA5C99EE}" dt="2020-04-29T21:46:46.771" v="1421" actId="26606"/>
          <ac:spMkLst>
            <pc:docMk/>
            <pc:sldMk cId="30902204" sldId="257"/>
            <ac:spMk id="12" creationId="{081E4A58-353D-44AE-B2FC-2A74E2E400F7}"/>
          </ac:spMkLst>
        </pc:spChg>
      </pc:sldChg>
      <pc:sldChg chg="addSp delSp modSp add del addCm delCm">
        <pc:chgData name="Nordia Baker (1813361)" userId="19adf077-aa49-4871-8a84-910876663f73" providerId="ADAL" clId="{A22B7E31-E52D-4C26-A7EC-59B8DA5C99EE}" dt="2020-04-25T20:08:23.074" v="107" actId="2696"/>
        <pc:sldMkLst>
          <pc:docMk/>
          <pc:sldMk cId="1129937207" sldId="257"/>
        </pc:sldMkLst>
        <pc:spChg chg="add del mod">
          <ac:chgData name="Nordia Baker (1813361)" userId="19adf077-aa49-4871-8a84-910876663f73" providerId="ADAL" clId="{A22B7E31-E52D-4C26-A7EC-59B8DA5C99EE}" dt="2020-04-25T20:07:16.759" v="59"/>
          <ac:spMkLst>
            <pc:docMk/>
            <pc:sldMk cId="1129937207" sldId="257"/>
            <ac:spMk id="2" creationId="{02A69575-D4E7-45C9-BC00-D5FB31CBDFBC}"/>
          </ac:spMkLst>
        </pc:spChg>
        <pc:spChg chg="add mod">
          <ac:chgData name="Nordia Baker (1813361)" userId="19adf077-aa49-4871-8a84-910876663f73" providerId="ADAL" clId="{A22B7E31-E52D-4C26-A7EC-59B8DA5C99EE}" dt="2020-04-25T20:08:07.344" v="106" actId="20577"/>
          <ac:spMkLst>
            <pc:docMk/>
            <pc:sldMk cId="1129937207" sldId="257"/>
            <ac:spMk id="3" creationId="{457482D6-EAF7-49C2-869C-0530A4D5EBAF}"/>
          </ac:spMkLst>
        </pc:spChg>
      </pc:sldChg>
      <pc:sldChg chg="add del">
        <pc:chgData name="Nordia Baker (1813361)" userId="19adf077-aa49-4871-8a84-910876663f73" providerId="ADAL" clId="{A22B7E31-E52D-4C26-A7EC-59B8DA5C99EE}" dt="2020-04-25T20:08:33.835" v="110" actId="2696"/>
        <pc:sldMkLst>
          <pc:docMk/>
          <pc:sldMk cId="1428799093" sldId="258"/>
        </pc:sldMkLst>
      </pc:sldChg>
      <pc:sldChg chg="addSp delSp modSp add mod setBg">
        <pc:chgData name="Nordia Baker (1813361)" userId="19adf077-aa49-4871-8a84-910876663f73" providerId="ADAL" clId="{A22B7E31-E52D-4C26-A7EC-59B8DA5C99EE}" dt="2020-04-30T23:26:48.307" v="3811" actId="20577"/>
        <pc:sldMkLst>
          <pc:docMk/>
          <pc:sldMk cId="1881065949" sldId="258"/>
        </pc:sldMkLst>
        <pc:spChg chg="del mod">
          <ac:chgData name="Nordia Baker (1813361)" userId="19adf077-aa49-4871-8a84-910876663f73" providerId="ADAL" clId="{A22B7E31-E52D-4C26-A7EC-59B8DA5C99EE}" dt="2020-04-26T19:53:12.603" v="603"/>
          <ac:spMkLst>
            <pc:docMk/>
            <pc:sldMk cId="1881065949" sldId="258"/>
            <ac:spMk id="2" creationId="{51FF6647-2AF3-4C9F-9736-D4C0688EFCB8}"/>
          </ac:spMkLst>
        </pc:spChg>
        <pc:spChg chg="add del mod">
          <ac:chgData name="Nordia Baker (1813361)" userId="19adf077-aa49-4871-8a84-910876663f73" providerId="ADAL" clId="{A22B7E31-E52D-4C26-A7EC-59B8DA5C99EE}" dt="2020-04-26T19:55:01.458" v="604"/>
          <ac:spMkLst>
            <pc:docMk/>
            <pc:sldMk cId="1881065949" sldId="258"/>
            <ac:spMk id="3" creationId="{92DD6F3E-4175-4014-BBD9-38660D5AD7F7}"/>
          </ac:spMkLst>
        </pc:spChg>
        <pc:spChg chg="add mod">
          <ac:chgData name="Nordia Baker (1813361)" userId="19adf077-aa49-4871-8a84-910876663f73" providerId="ADAL" clId="{A22B7E31-E52D-4C26-A7EC-59B8DA5C99EE}" dt="2020-04-30T19:31:58.243" v="2643" actId="20577"/>
          <ac:spMkLst>
            <pc:docMk/>
            <pc:sldMk cId="1881065949" sldId="258"/>
            <ac:spMk id="4" creationId="{E42EC00B-630F-4792-AB6A-FBB2DF2711A5}"/>
          </ac:spMkLst>
        </pc:spChg>
        <pc:spChg chg="add mod">
          <ac:chgData name="Nordia Baker (1813361)" userId="19adf077-aa49-4871-8a84-910876663f73" providerId="ADAL" clId="{A22B7E31-E52D-4C26-A7EC-59B8DA5C99EE}" dt="2020-04-30T23:26:48.307" v="3811" actId="20577"/>
          <ac:spMkLst>
            <pc:docMk/>
            <pc:sldMk cId="1881065949" sldId="258"/>
            <ac:spMk id="5" creationId="{E1481E08-23B6-40EE-95DB-D6D6E314B67D}"/>
          </ac:spMkLst>
        </pc:spChg>
        <pc:spChg chg="add">
          <ac:chgData name="Nordia Baker (1813361)" userId="19adf077-aa49-4871-8a84-910876663f73" providerId="ADAL" clId="{A22B7E31-E52D-4C26-A7EC-59B8DA5C99EE}" dt="2020-04-29T21:46:41.849" v="1420" actId="26606"/>
          <ac:spMkLst>
            <pc:docMk/>
            <pc:sldMk cId="1881065949" sldId="258"/>
            <ac:spMk id="10" creationId="{907EF6B7-1338-4443-8C46-6A318D952DFD}"/>
          </ac:spMkLst>
        </pc:spChg>
        <pc:spChg chg="add">
          <ac:chgData name="Nordia Baker (1813361)" userId="19adf077-aa49-4871-8a84-910876663f73" providerId="ADAL" clId="{A22B7E31-E52D-4C26-A7EC-59B8DA5C99EE}" dt="2020-04-29T21:46:41.849" v="1420" actId="26606"/>
          <ac:spMkLst>
            <pc:docMk/>
            <pc:sldMk cId="1881065949" sldId="258"/>
            <ac:spMk id="12" creationId="{DAAE4CDD-124C-4DCF-9584-B6033B545DD5}"/>
          </ac:spMkLst>
        </pc:spChg>
        <pc:spChg chg="add">
          <ac:chgData name="Nordia Baker (1813361)" userId="19adf077-aa49-4871-8a84-910876663f73" providerId="ADAL" clId="{A22B7E31-E52D-4C26-A7EC-59B8DA5C99EE}" dt="2020-04-29T21:46:41.849" v="1420" actId="26606"/>
          <ac:spMkLst>
            <pc:docMk/>
            <pc:sldMk cId="1881065949" sldId="258"/>
            <ac:spMk id="14" creationId="{081E4A58-353D-44AE-B2FC-2A74E2E400F7}"/>
          </ac:spMkLst>
        </pc:spChg>
        <pc:graphicFrameChg chg="add del modGraphic">
          <ac:chgData name="Nordia Baker (1813361)" userId="19adf077-aa49-4871-8a84-910876663f73" providerId="ADAL" clId="{A22B7E31-E52D-4C26-A7EC-59B8DA5C99EE}" dt="2020-04-29T21:09:15.969" v="1054"/>
          <ac:graphicFrameMkLst>
            <pc:docMk/>
            <pc:sldMk cId="1881065949" sldId="258"/>
            <ac:graphicFrameMk id="6" creationId="{F855632F-5768-4668-9C1C-D546F86BA9C9}"/>
          </ac:graphicFrameMkLst>
        </pc:graphicFrameChg>
        <pc:graphicFrameChg chg="add del">
          <ac:chgData name="Nordia Baker (1813361)" userId="19adf077-aa49-4871-8a84-910876663f73" providerId="ADAL" clId="{A22B7E31-E52D-4C26-A7EC-59B8DA5C99EE}" dt="2020-04-29T21:09:27.790" v="1056"/>
          <ac:graphicFrameMkLst>
            <pc:docMk/>
            <pc:sldMk cId="1881065949" sldId="258"/>
            <ac:graphicFrameMk id="7" creationId="{54292B3E-1B54-431F-8D52-99140FA82D6C}"/>
          </ac:graphicFrameMkLst>
        </pc:graphicFrameChg>
      </pc:sldChg>
      <pc:sldChg chg="addSp delSp modSp add del">
        <pc:chgData name="Nordia Baker (1813361)" userId="19adf077-aa49-4871-8a84-910876663f73" providerId="ADAL" clId="{A22B7E31-E52D-4C26-A7EC-59B8DA5C99EE}" dt="2020-04-25T20:08:26.119" v="108" actId="2696"/>
        <pc:sldMkLst>
          <pc:docMk/>
          <pc:sldMk cId="2876841175" sldId="259"/>
        </pc:sldMkLst>
        <pc:spChg chg="add del mod">
          <ac:chgData name="Nordia Baker (1813361)" userId="19adf077-aa49-4871-8a84-910876663f73" providerId="ADAL" clId="{A22B7E31-E52D-4C26-A7EC-59B8DA5C99EE}" dt="2020-04-25T20:05:57.327" v="49" actId="767"/>
          <ac:spMkLst>
            <pc:docMk/>
            <pc:sldMk cId="2876841175" sldId="259"/>
            <ac:spMk id="2" creationId="{F5E41B88-461F-4CB0-AAB4-E02D72563FD6}"/>
          </ac:spMkLst>
        </pc:spChg>
        <pc:spChg chg="add del mod">
          <ac:chgData name="Nordia Baker (1813361)" userId="19adf077-aa49-4871-8a84-910876663f73" providerId="ADAL" clId="{A22B7E31-E52D-4C26-A7EC-59B8DA5C99EE}" dt="2020-04-25T20:07:20.069" v="60" actId="478"/>
          <ac:spMkLst>
            <pc:docMk/>
            <pc:sldMk cId="2876841175" sldId="259"/>
            <ac:spMk id="3" creationId="{5AA7BCEC-0F59-49CE-9B22-AEA569E0810F}"/>
          </ac:spMkLst>
        </pc:spChg>
      </pc:sldChg>
      <pc:sldChg chg="addSp delSp modSp add mod setBg">
        <pc:chgData name="Nordia Baker (1813361)" userId="19adf077-aa49-4871-8a84-910876663f73" providerId="ADAL" clId="{A22B7E31-E52D-4C26-A7EC-59B8DA5C99EE}" dt="2020-04-30T23:12:36.673" v="3709" actId="20577"/>
        <pc:sldMkLst>
          <pc:docMk/>
          <pc:sldMk cId="3264476393" sldId="259"/>
        </pc:sldMkLst>
        <pc:spChg chg="del mod">
          <ac:chgData name="Nordia Baker (1813361)" userId="19adf077-aa49-4871-8a84-910876663f73" providerId="ADAL" clId="{A22B7E31-E52D-4C26-A7EC-59B8DA5C99EE}" dt="2020-04-26T19:55:12.707" v="605"/>
          <ac:spMkLst>
            <pc:docMk/>
            <pc:sldMk cId="3264476393" sldId="259"/>
            <ac:spMk id="2" creationId="{51FF6647-2AF3-4C9F-9736-D4C0688EFCB8}"/>
          </ac:spMkLst>
        </pc:spChg>
        <pc:spChg chg="add mod">
          <ac:chgData name="Nordia Baker (1813361)" userId="19adf077-aa49-4871-8a84-910876663f73" providerId="ADAL" clId="{A22B7E31-E52D-4C26-A7EC-59B8DA5C99EE}" dt="2020-04-30T21:10:35.162" v="2928" actId="20577"/>
          <ac:spMkLst>
            <pc:docMk/>
            <pc:sldMk cId="3264476393" sldId="259"/>
            <ac:spMk id="3" creationId="{FC8EABF6-91D2-4154-A0B0-E1AFAC43DC9D}"/>
          </ac:spMkLst>
        </pc:spChg>
        <pc:spChg chg="add mod">
          <ac:chgData name="Nordia Baker (1813361)" userId="19adf077-aa49-4871-8a84-910876663f73" providerId="ADAL" clId="{A22B7E31-E52D-4C26-A7EC-59B8DA5C99EE}" dt="2020-04-30T23:12:36.673" v="3709" actId="20577"/>
          <ac:spMkLst>
            <pc:docMk/>
            <pc:sldMk cId="3264476393" sldId="259"/>
            <ac:spMk id="4" creationId="{94ED953B-BF48-4633-B60B-4D36E9046031}"/>
          </ac:spMkLst>
        </pc:spChg>
        <pc:spChg chg="add">
          <ac:chgData name="Nordia Baker (1813361)" userId="19adf077-aa49-4871-8a84-910876663f73" providerId="ADAL" clId="{A22B7E31-E52D-4C26-A7EC-59B8DA5C99EE}" dt="2020-04-29T21:47:54.151" v="1428" actId="26606"/>
          <ac:spMkLst>
            <pc:docMk/>
            <pc:sldMk cId="3264476393" sldId="259"/>
            <ac:spMk id="6" creationId="{907EF6B7-1338-4443-8C46-6A318D952DFD}"/>
          </ac:spMkLst>
        </pc:spChg>
        <pc:spChg chg="add del">
          <ac:chgData name="Nordia Baker (1813361)" userId="19adf077-aa49-4871-8a84-910876663f73" providerId="ADAL" clId="{A22B7E31-E52D-4C26-A7EC-59B8DA5C99EE}" dt="2020-04-26T19:52:34.054" v="582" actId="26606"/>
          <ac:spMkLst>
            <pc:docMk/>
            <pc:sldMk cId="3264476393" sldId="259"/>
            <ac:spMk id="7" creationId="{88294908-8B00-4F58-BBBA-20F71A40AA9E}"/>
          </ac:spMkLst>
        </pc:spChg>
        <pc:spChg chg="add">
          <ac:chgData name="Nordia Baker (1813361)" userId="19adf077-aa49-4871-8a84-910876663f73" providerId="ADAL" clId="{A22B7E31-E52D-4C26-A7EC-59B8DA5C99EE}" dt="2020-04-29T21:47:54.151" v="1428" actId="26606"/>
          <ac:spMkLst>
            <pc:docMk/>
            <pc:sldMk cId="3264476393" sldId="259"/>
            <ac:spMk id="8" creationId="{DAAE4CDD-124C-4DCF-9584-B6033B545DD5}"/>
          </ac:spMkLst>
        </pc:spChg>
        <pc:spChg chg="add del">
          <ac:chgData name="Nordia Baker (1813361)" userId="19adf077-aa49-4871-8a84-910876663f73" providerId="ADAL" clId="{A22B7E31-E52D-4C26-A7EC-59B8DA5C99EE}" dt="2020-04-26T19:52:34.054" v="582" actId="26606"/>
          <ac:spMkLst>
            <pc:docMk/>
            <pc:sldMk cId="3264476393" sldId="259"/>
            <ac:spMk id="9" creationId="{4364C879-1404-4203-8E9D-CC5DE0A621A2}"/>
          </ac:spMkLst>
        </pc:spChg>
        <pc:spChg chg="add">
          <ac:chgData name="Nordia Baker (1813361)" userId="19adf077-aa49-4871-8a84-910876663f73" providerId="ADAL" clId="{A22B7E31-E52D-4C26-A7EC-59B8DA5C99EE}" dt="2020-04-29T21:47:54.151" v="1428" actId="26606"/>
          <ac:spMkLst>
            <pc:docMk/>
            <pc:sldMk cId="3264476393" sldId="259"/>
            <ac:spMk id="10" creationId="{081E4A58-353D-44AE-B2FC-2A74E2E400F7}"/>
          </ac:spMkLst>
        </pc:spChg>
        <pc:spChg chg="add del">
          <ac:chgData name="Nordia Baker (1813361)" userId="19adf077-aa49-4871-8a84-910876663f73" providerId="ADAL" clId="{A22B7E31-E52D-4C26-A7EC-59B8DA5C99EE}" dt="2020-04-26T19:52:34.054" v="582" actId="26606"/>
          <ac:spMkLst>
            <pc:docMk/>
            <pc:sldMk cId="3264476393" sldId="259"/>
            <ac:spMk id="11" creationId="{84617302-4B0D-4351-A6BB-6F0930D943AC}"/>
          </ac:spMkLst>
        </pc:spChg>
        <pc:spChg chg="add del">
          <ac:chgData name="Nordia Baker (1813361)" userId="19adf077-aa49-4871-8a84-910876663f73" providerId="ADAL" clId="{A22B7E31-E52D-4C26-A7EC-59B8DA5C99EE}" dt="2020-04-26T19:52:34.054" v="582" actId="26606"/>
          <ac:spMkLst>
            <pc:docMk/>
            <pc:sldMk cId="3264476393" sldId="259"/>
            <ac:spMk id="13" creationId="{DA2C7802-C2E0-4218-8F89-8DD7CCD2CD1C}"/>
          </ac:spMkLst>
        </pc:spChg>
        <pc:spChg chg="add del">
          <ac:chgData name="Nordia Baker (1813361)" userId="19adf077-aa49-4871-8a84-910876663f73" providerId="ADAL" clId="{A22B7E31-E52D-4C26-A7EC-59B8DA5C99EE}" dt="2020-04-26T19:52:34.054" v="582" actId="26606"/>
          <ac:spMkLst>
            <pc:docMk/>
            <pc:sldMk cId="3264476393" sldId="259"/>
            <ac:spMk id="15" creationId="{A6D7111A-21E5-4EE9-8A78-10E5530F0116}"/>
          </ac:spMkLst>
        </pc:spChg>
        <pc:spChg chg="add del">
          <ac:chgData name="Nordia Baker (1813361)" userId="19adf077-aa49-4871-8a84-910876663f73" providerId="ADAL" clId="{A22B7E31-E52D-4C26-A7EC-59B8DA5C99EE}" dt="2020-04-26T19:52:34.054" v="582" actId="26606"/>
          <ac:spMkLst>
            <pc:docMk/>
            <pc:sldMk cId="3264476393" sldId="259"/>
            <ac:spMk id="17" creationId="{A3969E80-A77B-49FC-9122-D89AFD5EE118}"/>
          </ac:spMkLst>
        </pc:spChg>
        <pc:spChg chg="add del">
          <ac:chgData name="Nordia Baker (1813361)" userId="19adf077-aa49-4871-8a84-910876663f73" providerId="ADAL" clId="{A22B7E31-E52D-4C26-A7EC-59B8DA5C99EE}" dt="2020-04-26T19:52:34.054" v="582" actId="26606"/>
          <ac:spMkLst>
            <pc:docMk/>
            <pc:sldMk cId="3264476393" sldId="259"/>
            <ac:spMk id="19" creationId="{1849CA57-76BD-4CF2-80BA-D7A46A01B7B1}"/>
          </ac:spMkLst>
        </pc:spChg>
        <pc:spChg chg="add del">
          <ac:chgData name="Nordia Baker (1813361)" userId="19adf077-aa49-4871-8a84-910876663f73" providerId="ADAL" clId="{A22B7E31-E52D-4C26-A7EC-59B8DA5C99EE}" dt="2020-04-26T19:52:34.054" v="582" actId="26606"/>
          <ac:spMkLst>
            <pc:docMk/>
            <pc:sldMk cId="3264476393" sldId="259"/>
            <ac:spMk id="21" creationId="{35E9085E-E730-4768-83D4-6CB7E9897153}"/>
          </ac:spMkLst>
        </pc:spChg>
        <pc:spChg chg="add del">
          <ac:chgData name="Nordia Baker (1813361)" userId="19adf077-aa49-4871-8a84-910876663f73" providerId="ADAL" clId="{A22B7E31-E52D-4C26-A7EC-59B8DA5C99EE}" dt="2020-04-26T19:52:34.054" v="582" actId="26606"/>
          <ac:spMkLst>
            <pc:docMk/>
            <pc:sldMk cId="3264476393" sldId="259"/>
            <ac:spMk id="23" creationId="{973272FE-A474-4CAE-8CA2-BCC8B476C3F4}"/>
          </ac:spMkLst>
        </pc:spChg>
        <pc:spChg chg="add del">
          <ac:chgData name="Nordia Baker (1813361)" userId="19adf077-aa49-4871-8a84-910876663f73" providerId="ADAL" clId="{A22B7E31-E52D-4C26-A7EC-59B8DA5C99EE}" dt="2020-04-26T19:52:34.054" v="582" actId="26606"/>
          <ac:spMkLst>
            <pc:docMk/>
            <pc:sldMk cId="3264476393" sldId="259"/>
            <ac:spMk id="25" creationId="{E07981EA-05A6-437C-88D7-B377B92B031D}"/>
          </ac:spMkLst>
        </pc:spChg>
        <pc:spChg chg="add del">
          <ac:chgData name="Nordia Baker (1813361)" userId="19adf077-aa49-4871-8a84-910876663f73" providerId="ADAL" clId="{A22B7E31-E52D-4C26-A7EC-59B8DA5C99EE}" dt="2020-04-26T19:52:34.054" v="582" actId="26606"/>
          <ac:spMkLst>
            <pc:docMk/>
            <pc:sldMk cId="3264476393" sldId="259"/>
            <ac:spMk id="27" creationId="{15E3C750-986E-4769-B1AE-49289FBEE757}"/>
          </ac:spMkLst>
        </pc:spChg>
      </pc:sldChg>
      <pc:sldChg chg="add del">
        <pc:chgData name="Nordia Baker (1813361)" userId="19adf077-aa49-4871-8a84-910876663f73" providerId="ADAL" clId="{A22B7E31-E52D-4C26-A7EC-59B8DA5C99EE}" dt="2020-04-25T20:08:29.849" v="109" actId="2696"/>
        <pc:sldMkLst>
          <pc:docMk/>
          <pc:sldMk cId="162361980" sldId="260"/>
        </pc:sldMkLst>
      </pc:sldChg>
      <pc:sldChg chg="addSp delSp modSp add mod setBg">
        <pc:chgData name="Nordia Baker (1813361)" userId="19adf077-aa49-4871-8a84-910876663f73" providerId="ADAL" clId="{A22B7E31-E52D-4C26-A7EC-59B8DA5C99EE}" dt="2020-04-30T23:29:33.398" v="3821" actId="20577"/>
        <pc:sldMkLst>
          <pc:docMk/>
          <pc:sldMk cId="4281015623" sldId="260"/>
        </pc:sldMkLst>
        <pc:spChg chg="del">
          <ac:chgData name="Nordia Baker (1813361)" userId="19adf077-aa49-4871-8a84-910876663f73" providerId="ADAL" clId="{A22B7E31-E52D-4C26-A7EC-59B8DA5C99EE}" dt="2020-04-26T19:55:20.618" v="606"/>
          <ac:spMkLst>
            <pc:docMk/>
            <pc:sldMk cId="4281015623" sldId="260"/>
            <ac:spMk id="2" creationId="{51FF6647-2AF3-4C9F-9736-D4C0688EFCB8}"/>
          </ac:spMkLst>
        </pc:spChg>
        <pc:spChg chg="add mod">
          <ac:chgData name="Nordia Baker (1813361)" userId="19adf077-aa49-4871-8a84-910876663f73" providerId="ADAL" clId="{A22B7E31-E52D-4C26-A7EC-59B8DA5C99EE}" dt="2020-04-30T19:06:56.593" v="2638" actId="113"/>
          <ac:spMkLst>
            <pc:docMk/>
            <pc:sldMk cId="4281015623" sldId="260"/>
            <ac:spMk id="3" creationId="{989DA40E-4EA9-4539-BEB6-BB1C1F487E9A}"/>
          </ac:spMkLst>
        </pc:spChg>
        <pc:spChg chg="add mod">
          <ac:chgData name="Nordia Baker (1813361)" userId="19adf077-aa49-4871-8a84-910876663f73" providerId="ADAL" clId="{A22B7E31-E52D-4C26-A7EC-59B8DA5C99EE}" dt="2020-04-30T23:29:33.398" v="3821" actId="20577"/>
          <ac:spMkLst>
            <pc:docMk/>
            <pc:sldMk cId="4281015623" sldId="260"/>
            <ac:spMk id="4" creationId="{67218A81-2312-41BB-A4D0-7DCD7723DC2D}"/>
          </ac:spMkLst>
        </pc:spChg>
        <pc:spChg chg="add">
          <ac:chgData name="Nordia Baker (1813361)" userId="19adf077-aa49-4871-8a84-910876663f73" providerId="ADAL" clId="{A22B7E31-E52D-4C26-A7EC-59B8DA5C99EE}" dt="2020-04-29T21:47:58.789" v="1429" actId="26606"/>
          <ac:spMkLst>
            <pc:docMk/>
            <pc:sldMk cId="4281015623" sldId="260"/>
            <ac:spMk id="9" creationId="{907EF6B7-1338-4443-8C46-6A318D952DFD}"/>
          </ac:spMkLst>
        </pc:spChg>
        <pc:spChg chg="add">
          <ac:chgData name="Nordia Baker (1813361)" userId="19adf077-aa49-4871-8a84-910876663f73" providerId="ADAL" clId="{A22B7E31-E52D-4C26-A7EC-59B8DA5C99EE}" dt="2020-04-29T21:47:58.789" v="1429" actId="26606"/>
          <ac:spMkLst>
            <pc:docMk/>
            <pc:sldMk cId="4281015623" sldId="260"/>
            <ac:spMk id="11" creationId="{DAAE4CDD-124C-4DCF-9584-B6033B545DD5}"/>
          </ac:spMkLst>
        </pc:spChg>
        <pc:spChg chg="add">
          <ac:chgData name="Nordia Baker (1813361)" userId="19adf077-aa49-4871-8a84-910876663f73" providerId="ADAL" clId="{A22B7E31-E52D-4C26-A7EC-59B8DA5C99EE}" dt="2020-04-29T21:47:58.789" v="1429" actId="26606"/>
          <ac:spMkLst>
            <pc:docMk/>
            <pc:sldMk cId="4281015623" sldId="260"/>
            <ac:spMk id="13" creationId="{081E4A58-353D-44AE-B2FC-2A74E2E400F7}"/>
          </ac:spMkLst>
        </pc:spChg>
      </pc:sldChg>
      <pc:sldChg chg="add del">
        <pc:chgData name="Nordia Baker (1813361)" userId="19adf077-aa49-4871-8a84-910876663f73" providerId="ADAL" clId="{A22B7E31-E52D-4C26-A7EC-59B8DA5C99EE}" dt="2020-04-26T19:49:49.905" v="579"/>
        <pc:sldMkLst>
          <pc:docMk/>
          <pc:sldMk cId="2289981572" sldId="261"/>
        </pc:sldMkLst>
      </pc:sldChg>
      <pc:sldChg chg="addSp modSp add del mod setBg">
        <pc:chgData name="Nordia Baker (1813361)" userId="19adf077-aa49-4871-8a84-910876663f73" providerId="ADAL" clId="{A22B7E31-E52D-4C26-A7EC-59B8DA5C99EE}" dt="2020-04-30T20:45:37.893" v="2920" actId="2696"/>
        <pc:sldMkLst>
          <pc:docMk/>
          <pc:sldMk cId="2612916311" sldId="261"/>
        </pc:sldMkLst>
        <pc:spChg chg="mod">
          <ac:chgData name="Nordia Baker (1813361)" userId="19adf077-aa49-4871-8a84-910876663f73" providerId="ADAL" clId="{A22B7E31-E52D-4C26-A7EC-59B8DA5C99EE}" dt="2020-04-30T19:07:03.651" v="2639" actId="113"/>
          <ac:spMkLst>
            <pc:docMk/>
            <pc:sldMk cId="2612916311" sldId="261"/>
            <ac:spMk id="2" creationId="{CA42CDBC-A0EA-45B8-81BC-9BF1AC7A5D2C}"/>
          </ac:spMkLst>
        </pc:spChg>
        <pc:spChg chg="mod">
          <ac:chgData name="Nordia Baker (1813361)" userId="19adf077-aa49-4871-8a84-910876663f73" providerId="ADAL" clId="{A22B7E31-E52D-4C26-A7EC-59B8DA5C99EE}" dt="2020-04-29T23:38:49" v="2400" actId="20577"/>
          <ac:spMkLst>
            <pc:docMk/>
            <pc:sldMk cId="2612916311" sldId="261"/>
            <ac:spMk id="3" creationId="{C9323EFD-FC8F-4A3A-9B14-B543719F04F7}"/>
          </ac:spMkLst>
        </pc:spChg>
        <pc:spChg chg="add">
          <ac:chgData name="Nordia Baker (1813361)" userId="19adf077-aa49-4871-8a84-910876663f73" providerId="ADAL" clId="{A22B7E31-E52D-4C26-A7EC-59B8DA5C99EE}" dt="2020-04-29T23:09:49.908" v="2353" actId="26606"/>
          <ac:spMkLst>
            <pc:docMk/>
            <pc:sldMk cId="2612916311" sldId="261"/>
            <ac:spMk id="8" creationId="{907EF6B7-1338-4443-8C46-6A318D952DFD}"/>
          </ac:spMkLst>
        </pc:spChg>
        <pc:spChg chg="add">
          <ac:chgData name="Nordia Baker (1813361)" userId="19adf077-aa49-4871-8a84-910876663f73" providerId="ADAL" clId="{A22B7E31-E52D-4C26-A7EC-59B8DA5C99EE}" dt="2020-04-29T23:09:49.908" v="2353" actId="26606"/>
          <ac:spMkLst>
            <pc:docMk/>
            <pc:sldMk cId="2612916311" sldId="261"/>
            <ac:spMk id="10" creationId="{DAAE4CDD-124C-4DCF-9584-B6033B545DD5}"/>
          </ac:spMkLst>
        </pc:spChg>
        <pc:spChg chg="add">
          <ac:chgData name="Nordia Baker (1813361)" userId="19adf077-aa49-4871-8a84-910876663f73" providerId="ADAL" clId="{A22B7E31-E52D-4C26-A7EC-59B8DA5C99EE}" dt="2020-04-29T23:09:49.908" v="2353" actId="26606"/>
          <ac:spMkLst>
            <pc:docMk/>
            <pc:sldMk cId="2612916311" sldId="261"/>
            <ac:spMk id="12" creationId="{081E4A58-353D-44AE-B2FC-2A74E2E400F7}"/>
          </ac:spMkLst>
        </pc:spChg>
      </pc:sldChg>
    </pc:docChg>
  </pc:docChgLst>
  <pc:docChgLst>
    <pc:chgData name="Nordia Baker (1813361)" userId="19adf077-aa49-4871-8a84-910876663f73" providerId="ADAL" clId="{61D36B7C-6705-B446-92AE-D51221582E8D}"/>
    <pc:docChg chg="undo custSel modSld">
      <pc:chgData name="Nordia Baker (1813361)" userId="19adf077-aa49-4871-8a84-910876663f73" providerId="ADAL" clId="{61D36B7C-6705-B446-92AE-D51221582E8D}" dt="2020-05-05T23:57:47.869" v="921" actId="20577"/>
      <pc:docMkLst>
        <pc:docMk/>
      </pc:docMkLst>
      <pc:sldChg chg="modSp">
        <pc:chgData name="Nordia Baker (1813361)" userId="19adf077-aa49-4871-8a84-910876663f73" providerId="ADAL" clId="{61D36B7C-6705-B446-92AE-D51221582E8D}" dt="2020-05-05T22:30:37.770" v="22" actId="14100"/>
        <pc:sldMkLst>
          <pc:docMk/>
          <pc:sldMk cId="3769145308" sldId="256"/>
        </pc:sldMkLst>
        <pc:spChg chg="mod">
          <ac:chgData name="Nordia Baker (1813361)" userId="19adf077-aa49-4871-8a84-910876663f73" providerId="ADAL" clId="{61D36B7C-6705-B446-92AE-D51221582E8D}" dt="2020-05-05T22:30:37.770" v="22" actId="14100"/>
          <ac:spMkLst>
            <pc:docMk/>
            <pc:sldMk cId="3769145308" sldId="256"/>
            <ac:spMk id="2" creationId="{DB3A19EE-B889-433B-916E-C87C7C3ACBE6}"/>
          </ac:spMkLst>
        </pc:spChg>
      </pc:sldChg>
      <pc:sldChg chg="modSp">
        <pc:chgData name="Nordia Baker (1813361)" userId="19adf077-aa49-4871-8a84-910876663f73" providerId="ADAL" clId="{61D36B7C-6705-B446-92AE-D51221582E8D}" dt="2020-05-05T23:40:54.779" v="841" actId="20577"/>
        <pc:sldMkLst>
          <pc:docMk/>
          <pc:sldMk cId="30902204" sldId="257"/>
        </pc:sldMkLst>
        <pc:spChg chg="mod">
          <ac:chgData name="Nordia Baker (1813361)" userId="19adf077-aa49-4871-8a84-910876663f73" providerId="ADAL" clId="{61D36B7C-6705-B446-92AE-D51221582E8D}" dt="2020-05-05T23:40:54.779" v="841" actId="20577"/>
          <ac:spMkLst>
            <pc:docMk/>
            <pc:sldMk cId="30902204" sldId="257"/>
            <ac:spMk id="3" creationId="{11D4A501-3CC1-46E0-A4ED-17A9AE3A0073}"/>
          </ac:spMkLst>
        </pc:spChg>
      </pc:sldChg>
      <pc:sldChg chg="modSp">
        <pc:chgData name="Nordia Baker (1813361)" userId="19adf077-aa49-4871-8a84-910876663f73" providerId="ADAL" clId="{61D36B7C-6705-B446-92AE-D51221582E8D}" dt="2020-05-05T23:57:47.869" v="921" actId="20577"/>
        <pc:sldMkLst>
          <pc:docMk/>
          <pc:sldMk cId="1881065949" sldId="258"/>
        </pc:sldMkLst>
        <pc:spChg chg="mod">
          <ac:chgData name="Nordia Baker (1813361)" userId="19adf077-aa49-4871-8a84-910876663f73" providerId="ADAL" clId="{61D36B7C-6705-B446-92AE-D51221582E8D}" dt="2020-05-05T23:57:47.869" v="921" actId="20577"/>
          <ac:spMkLst>
            <pc:docMk/>
            <pc:sldMk cId="1881065949" sldId="258"/>
            <ac:spMk id="5" creationId="{E1481E08-23B6-40EE-95DB-D6D6E314B67D}"/>
          </ac:spMkLst>
        </pc:spChg>
      </pc:sldChg>
      <pc:sldChg chg="modSp">
        <pc:chgData name="Nordia Baker (1813361)" userId="19adf077-aa49-4871-8a84-910876663f73" providerId="ADAL" clId="{61D36B7C-6705-B446-92AE-D51221582E8D}" dt="2020-05-05T23:55:45.855" v="909" actId="20577"/>
        <pc:sldMkLst>
          <pc:docMk/>
          <pc:sldMk cId="3264476393" sldId="259"/>
        </pc:sldMkLst>
        <pc:spChg chg="mod">
          <ac:chgData name="Nordia Baker (1813361)" userId="19adf077-aa49-4871-8a84-910876663f73" providerId="ADAL" clId="{61D36B7C-6705-B446-92AE-D51221582E8D}" dt="2020-05-05T23:55:45.855" v="909" actId="20577"/>
          <ac:spMkLst>
            <pc:docMk/>
            <pc:sldMk cId="3264476393" sldId="259"/>
            <ac:spMk id="4" creationId="{94ED953B-BF48-4633-B60B-4D36E9046031}"/>
          </ac:spMkLst>
        </pc:spChg>
      </pc:sldChg>
    </pc:docChg>
  </pc:docChgLst>
  <pc:docChgLst>
    <pc:chgData name="Nordia" userId="19adf077-aa49-4871-8a84-910876663f73" providerId="ADAL" clId="{04F4562F-EED0-40DF-BABA-C8798F2B8437}"/>
    <pc:docChg chg="custSel modSld">
      <pc:chgData name="Nordia" userId="19adf077-aa49-4871-8a84-910876663f73" providerId="ADAL" clId="{04F4562F-EED0-40DF-BABA-C8798F2B8437}" dt="2020-05-12T00:09:03.270" v="125" actId="20577"/>
      <pc:docMkLst>
        <pc:docMk/>
      </pc:docMkLst>
      <pc:sldChg chg="modSp mod">
        <pc:chgData name="Nordia" userId="19adf077-aa49-4871-8a84-910876663f73" providerId="ADAL" clId="{04F4562F-EED0-40DF-BABA-C8798F2B8437}" dt="2020-05-07T10:38:42.107" v="12" actId="255"/>
        <pc:sldMkLst>
          <pc:docMk/>
          <pc:sldMk cId="3769145308" sldId="256"/>
        </pc:sldMkLst>
        <pc:spChg chg="mod">
          <ac:chgData name="Nordia" userId="19adf077-aa49-4871-8a84-910876663f73" providerId="ADAL" clId="{04F4562F-EED0-40DF-BABA-C8798F2B8437}" dt="2020-05-07T10:38:01.605" v="9" actId="255"/>
          <ac:spMkLst>
            <pc:docMk/>
            <pc:sldMk cId="3769145308" sldId="256"/>
            <ac:spMk id="2" creationId="{DB3A19EE-B889-433B-916E-C87C7C3ACBE6}"/>
          </ac:spMkLst>
        </pc:spChg>
        <pc:spChg chg="mod">
          <ac:chgData name="Nordia" userId="19adf077-aa49-4871-8a84-910876663f73" providerId="ADAL" clId="{04F4562F-EED0-40DF-BABA-C8798F2B8437}" dt="2020-05-07T10:38:42.107" v="12" actId="255"/>
          <ac:spMkLst>
            <pc:docMk/>
            <pc:sldMk cId="3769145308" sldId="256"/>
            <ac:spMk id="3" creationId="{B5D0D96B-5183-4A53-8D91-4841EFD9D4F8}"/>
          </ac:spMkLst>
        </pc:spChg>
      </pc:sldChg>
      <pc:sldChg chg="modSp mod">
        <pc:chgData name="Nordia" userId="19adf077-aa49-4871-8a84-910876663f73" providerId="ADAL" clId="{04F4562F-EED0-40DF-BABA-C8798F2B8437}" dt="2020-05-07T16:01:09.125" v="68" actId="20577"/>
        <pc:sldMkLst>
          <pc:docMk/>
          <pc:sldMk cId="30902204" sldId="257"/>
        </pc:sldMkLst>
        <pc:spChg chg="mod">
          <ac:chgData name="Nordia" userId="19adf077-aa49-4871-8a84-910876663f73" providerId="ADAL" clId="{04F4562F-EED0-40DF-BABA-C8798F2B8437}" dt="2020-05-07T16:01:09.125" v="68" actId="20577"/>
          <ac:spMkLst>
            <pc:docMk/>
            <pc:sldMk cId="30902204" sldId="257"/>
            <ac:spMk id="3" creationId="{11D4A501-3CC1-46E0-A4ED-17A9AE3A0073}"/>
          </ac:spMkLst>
        </pc:spChg>
      </pc:sldChg>
      <pc:sldChg chg="modSp mod">
        <pc:chgData name="Nordia" userId="19adf077-aa49-4871-8a84-910876663f73" providerId="ADAL" clId="{04F4562F-EED0-40DF-BABA-C8798F2B8437}" dt="2020-05-12T00:09:03.270" v="125" actId="20577"/>
        <pc:sldMkLst>
          <pc:docMk/>
          <pc:sldMk cId="1881065949" sldId="258"/>
        </pc:sldMkLst>
        <pc:spChg chg="mod">
          <ac:chgData name="Nordia" userId="19adf077-aa49-4871-8a84-910876663f73" providerId="ADAL" clId="{04F4562F-EED0-40DF-BABA-C8798F2B8437}" dt="2020-05-12T00:09:03.270" v="125" actId="20577"/>
          <ac:spMkLst>
            <pc:docMk/>
            <pc:sldMk cId="1881065949" sldId="258"/>
            <ac:spMk id="5" creationId="{E1481E08-23B6-40EE-95DB-D6D6E314B67D}"/>
          </ac:spMkLst>
        </pc:spChg>
      </pc:sldChg>
      <pc:sldChg chg="modSp mod">
        <pc:chgData name="Nordia" userId="19adf077-aa49-4871-8a84-910876663f73" providerId="ADAL" clId="{04F4562F-EED0-40DF-BABA-C8798F2B8437}" dt="2020-05-07T12:22:25.367" v="66" actId="33524"/>
        <pc:sldMkLst>
          <pc:docMk/>
          <pc:sldMk cId="3264476393" sldId="259"/>
        </pc:sldMkLst>
        <pc:spChg chg="mod">
          <ac:chgData name="Nordia" userId="19adf077-aa49-4871-8a84-910876663f73" providerId="ADAL" clId="{04F4562F-EED0-40DF-BABA-C8798F2B8437}" dt="2020-05-07T12:22:25.367" v="66" actId="33524"/>
          <ac:spMkLst>
            <pc:docMk/>
            <pc:sldMk cId="3264476393" sldId="259"/>
            <ac:spMk id="4" creationId="{94ED953B-BF48-4633-B60B-4D36E904603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1DB58-EACE-4FD1-8597-F6DD6578A1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36D7BD-A843-49A2-9C8D-8B4305CE91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19546-3524-496E-8662-F5E5E4DE0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7D294-A479-43E2-9CE2-86E6963A9408}" type="datetimeFigureOut">
              <a:rPr lang="en-GB" smtClean="0"/>
              <a:t>08/05/2020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264069-86DE-4159-8C74-7D846BD57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3B2692-FAFB-46A4-B5B4-A14F79646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BFD6-DEC6-427B-8915-B2D7F48DC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043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DFA11-B9DB-4532-892B-8AD4AC291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C8801-C768-4A69-A262-33AD850A77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C419D-13BB-4C32-A2F8-192C1E0AC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7D294-A479-43E2-9CE2-86E6963A9408}" type="datetimeFigureOut">
              <a:rPr lang="en-GB" smtClean="0"/>
              <a:t>08/05/2020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8E7226-2945-42F7-ABA9-8E2202E0E1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89BBF-6858-4D76-BED0-23B8DD7DB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BFD6-DEC6-427B-8915-B2D7F48DC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138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07D97-4E67-4900-8953-F7D4AD341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30E65-C003-4D02-A3F6-85EB7B7E89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0B84F-F6A8-4527-B517-FC42ADE27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7D294-A479-43E2-9CE2-86E6963A9408}" type="datetimeFigureOut">
              <a:rPr lang="en-GB" smtClean="0"/>
              <a:t>08/05/2020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9E38B4-79D3-4F9B-A88D-0E7744BB5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33AC5-ADDC-43B7-A9FB-25691F8D6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BFD6-DEC6-427B-8915-B2D7F48DC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702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FE01C-844F-4634-B5B0-8A31A9810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246FD-6530-47C9-B21C-4DEFB08B1C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B66F66-24BF-4DEC-9527-B5AF9E564D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FC0ABA-8A91-4F07-B859-F3F0A8A3E5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7D294-A479-43E2-9CE2-86E6963A9408}" type="datetimeFigureOut">
              <a:rPr lang="en-GB" smtClean="0"/>
              <a:t>08/05/2020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B0DE63-1EAB-4AB9-ABDA-91DE40A94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7C5555-46E8-4B42-8828-80FA2C1D87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BFD6-DEC6-427B-8915-B2D7F48DC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214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E41D1-44FA-44AC-B7B4-5500CA82B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02E7B1-BCDC-4B11-AA82-91A68443AD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C6FF37-00FD-4C40-B752-9A32736F76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E97B49-5EB4-45F6-BE52-86DC5FCC2C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BDBCE0-AB3F-498B-B9C3-664244B0449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1893D0-176E-4731-8C79-FF28427E9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7D294-A479-43E2-9CE2-86E6963A9408}" type="datetimeFigureOut">
              <a:rPr lang="en-GB" smtClean="0"/>
              <a:t>08/05/2020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F2FF03-78A6-4F0B-8C99-B54FC8C32F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608C39-1CC1-47B2-A999-859B27F95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BFD6-DEC6-427B-8915-B2D7F48DC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193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48921-8220-4000-81A4-4CB19584D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5C0771-CA5E-440B-B1B3-DC99A06A2B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7D294-A479-43E2-9CE2-86E6963A9408}" type="datetimeFigureOut">
              <a:rPr lang="en-GB" smtClean="0"/>
              <a:t>08/05/2020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A63466-F5F6-4B3B-AF2E-82D3782E18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78DF9E-266E-473B-8244-48FBD0FC3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BFD6-DEC6-427B-8915-B2D7F48DC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802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F1FD72-A391-4454-A89D-75D5EB3F06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7D294-A479-43E2-9CE2-86E6963A9408}" type="datetimeFigureOut">
              <a:rPr lang="en-GB" smtClean="0"/>
              <a:t>08/05/2020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186C71-F383-407E-9572-A378072DF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9EA521-76C0-4A94-B320-DA7BD638C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BFD6-DEC6-427B-8915-B2D7F48DC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570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3AF0E-477F-4802-B851-EE2F4800E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30112-4AED-4E82-94E7-45C89DA4E1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B0DF06-6015-45FE-B201-B46FCA8BD7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A597E6-C02F-4B78-BF80-66283096D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7D294-A479-43E2-9CE2-86E6963A9408}" type="datetimeFigureOut">
              <a:rPr lang="en-GB" smtClean="0"/>
              <a:t>08/05/2020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F09D87-3B2B-44F1-92F8-0189278AF0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80927F-5747-41AC-8840-DCFCF36BC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BFD6-DEC6-427B-8915-B2D7F48DC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333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C3719-BFCF-4CC3-8730-A2CF728A0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EFF17C-8961-4B4E-B7A4-F7EFC7B856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1FA81-9EBB-4B38-8DF0-E19B82B2E0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68ABD2-1D6C-476C-9800-26701EC0E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7D294-A479-43E2-9CE2-86E6963A9408}" type="datetimeFigureOut">
              <a:rPr lang="en-GB" smtClean="0"/>
              <a:t>08/05/2020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216C56-0C06-4177-836F-9ECE82510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AD7222-6EE2-47AE-BA03-4B949D74F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BFD6-DEC6-427B-8915-B2D7F48DC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765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1692F-BDA4-4587-A337-E1B536B21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77F5FA-E706-425B-AF21-3E069C9144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2F12E-056B-49F0-A2DB-053C853959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7D294-A479-43E2-9CE2-86E6963A9408}" type="datetimeFigureOut">
              <a:rPr lang="en-GB" smtClean="0"/>
              <a:t>08/05/2020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DF05C2-BC43-4047-A328-2889CA5A7A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C75237-521A-477F-984A-5E5A95BC5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BFD6-DEC6-427B-8915-B2D7F48DC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69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41D5BF0-C35D-4F85-A298-2A9C9335B9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6793A5-EF6F-44D9-A97B-4CFF6571DE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511092-B2C6-4000-B529-B6A043B2E6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7D294-A479-43E2-9CE2-86E6963A9408}" type="datetimeFigureOut">
              <a:rPr lang="en-GB" smtClean="0"/>
              <a:t>08/05/2020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3D8E00-9035-4097-8F5D-40689B003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8F5923-52D9-4B02-B868-8EED76CA0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7BFD6-DEC6-427B-8915-B2D7F48DC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103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DB56CC-A72D-4C00-BACD-555947111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503A4C-98A3-442C-9220-52B8CE3757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9C0323-46CB-4531-B2B9-38343E0F03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67D294-A479-43E2-9CE2-86E6963A9408}" type="datetimeFigureOut">
              <a:rPr lang="en-GB" smtClean="0"/>
              <a:t>08/05/2020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9D79C-D62F-4CF4-A816-E2EEB05ED6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95E41A-54F1-4877-BDBB-CD54FA041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27BFD6-DEC6-427B-8915-B2D7F48DC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490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3A19EE-B889-433B-916E-C87C7C3ACB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6484" y="1381998"/>
            <a:ext cx="5584046" cy="3483565"/>
          </a:xfrm>
        </p:spPr>
        <p:txBody>
          <a:bodyPr>
            <a:normAutofit/>
          </a:bodyPr>
          <a:lstStyle/>
          <a:p>
            <a:r>
              <a:rPr lang="en-GB" sz="3600" b="1" dirty="0"/>
              <a:t>Introduction to research in health and social care BMP5005</a:t>
            </a:r>
            <a:br>
              <a:rPr lang="en-GB" sz="3600" b="1" dirty="0"/>
            </a:br>
            <a:r>
              <a:rPr lang="en-US" sz="3600" b="1" dirty="0"/>
              <a:t>   VIVA Presentation</a:t>
            </a:r>
            <a:br>
              <a:rPr lang="en-GB" sz="3600" b="1" dirty="0"/>
            </a:br>
            <a:br>
              <a:rPr lang="en-GB" sz="4700" dirty="0"/>
            </a:br>
            <a:endParaRPr lang="en-GB" sz="47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D0D96B-5183-4A53-8D91-4841EFD9D4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5528" y="4958393"/>
            <a:ext cx="5425781" cy="1289168"/>
          </a:xfrm>
        </p:spPr>
        <p:txBody>
          <a:bodyPr>
            <a:normAutofit/>
          </a:bodyPr>
          <a:lstStyle/>
          <a:p>
            <a:pPr algn="l"/>
            <a:r>
              <a:rPr lang="en-GB" sz="2800" dirty="0"/>
              <a:t>Nordia</a:t>
            </a:r>
            <a:r>
              <a:rPr lang="en-GB" dirty="0"/>
              <a:t> </a:t>
            </a:r>
            <a:r>
              <a:rPr lang="en-GB" sz="2800" dirty="0"/>
              <a:t>Patrice</a:t>
            </a:r>
            <a:r>
              <a:rPr lang="en-GB" dirty="0"/>
              <a:t> </a:t>
            </a:r>
            <a:r>
              <a:rPr lang="en-GB" sz="2800" dirty="0"/>
              <a:t>Baker</a:t>
            </a:r>
          </a:p>
          <a:p>
            <a:pPr algn="l"/>
            <a:r>
              <a:rPr lang="en-GB" sz="2800" dirty="0"/>
              <a:t>1813361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02394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1453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65BB73-4C55-428C-88C2-2CB6C9E67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/>
              <a:t>Literature Review Focus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D4A501-3CC1-46E0-A4ED-17A9AE3A0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407" y="170487"/>
            <a:ext cx="6710428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200" b="1" dirty="0"/>
              <a:t>Research question:</a:t>
            </a:r>
            <a:endParaRPr lang="en-GB" sz="2200" b="1" dirty="0"/>
          </a:p>
          <a:p>
            <a:pPr marL="0" indent="0">
              <a:buNone/>
            </a:pPr>
            <a:r>
              <a:rPr lang="en-US" sz="2200" dirty="0"/>
              <a:t>Discrimination in management?</a:t>
            </a:r>
            <a:endParaRPr lang="en-GB" sz="2200" dirty="0"/>
          </a:p>
          <a:p>
            <a:pPr marL="0" indent="0">
              <a:buNone/>
            </a:pPr>
            <a:r>
              <a:rPr lang="en-GB" sz="2200" b="1" dirty="0"/>
              <a:t>Aim</a:t>
            </a:r>
          </a:p>
          <a:p>
            <a:r>
              <a:rPr lang="en-GB" sz="2200" dirty="0"/>
              <a:t> </a:t>
            </a:r>
            <a:r>
              <a:rPr lang="en-US" sz="2200" dirty="0"/>
              <a:t>Exploring discrimination in management.</a:t>
            </a:r>
            <a:endParaRPr lang="en-GB" sz="2200" dirty="0"/>
          </a:p>
          <a:p>
            <a:pPr marL="0" indent="0">
              <a:buNone/>
            </a:pPr>
            <a:r>
              <a:rPr lang="en-GB" sz="2200" b="1" dirty="0"/>
              <a:t>Objectives</a:t>
            </a:r>
          </a:p>
          <a:p>
            <a:r>
              <a:rPr lang="en-US" sz="2200" dirty="0"/>
              <a:t>Investigate types of discrimination in female and Male Management.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09022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42EC00B-630F-4792-AB6A-FBB2DF271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/>
              <a:t>Method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481E08-23B6-40EE-95DB-D6D6E314B6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020" y="915590"/>
            <a:ext cx="6906491" cy="5585619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b="1" dirty="0"/>
              <a:t>Research -</a:t>
            </a:r>
            <a:r>
              <a:rPr lang="en-GB" dirty="0"/>
              <a:t>I did secondary data research</a:t>
            </a:r>
          </a:p>
          <a:p>
            <a:r>
              <a:rPr lang="en-GB" b="1" dirty="0"/>
              <a:t>Key</a:t>
            </a:r>
            <a:r>
              <a:rPr lang="en-US" b="1" dirty="0"/>
              <a:t>w</a:t>
            </a:r>
            <a:r>
              <a:rPr lang="en-GB" b="1" dirty="0" err="1"/>
              <a:t>ords</a:t>
            </a:r>
            <a:r>
              <a:rPr lang="en-US" b="1" dirty="0"/>
              <a:t> used-</a:t>
            </a:r>
            <a:r>
              <a:rPr lang="en-GB" dirty="0"/>
              <a:t> discrimination</a:t>
            </a:r>
            <a:r>
              <a:rPr lang="en-US" dirty="0"/>
              <a:t> In management</a:t>
            </a:r>
            <a:r>
              <a:rPr lang="en-GB" dirty="0"/>
              <a:t>, female leadership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b="1" dirty="0"/>
              <a:t>Data source</a:t>
            </a:r>
            <a:endParaRPr lang="en-GB" b="1" dirty="0"/>
          </a:p>
          <a:p>
            <a:r>
              <a:rPr lang="en-US" dirty="0"/>
              <a:t>J</a:t>
            </a:r>
            <a:r>
              <a:rPr lang="en-GB" dirty="0" err="1"/>
              <a:t>ournal</a:t>
            </a:r>
            <a:r>
              <a:rPr lang="en-US" dirty="0"/>
              <a:t>-</a:t>
            </a:r>
            <a:r>
              <a:rPr lang="en-GB" dirty="0"/>
              <a:t>oxford bulletin economics and statistics,</a:t>
            </a:r>
            <a:r>
              <a:rPr lang="en-US" dirty="0"/>
              <a:t> </a:t>
            </a:r>
          </a:p>
          <a:p>
            <a:r>
              <a:rPr lang="en-US" dirty="0"/>
              <a:t>Journal-</a:t>
            </a:r>
            <a:r>
              <a:rPr lang="en-GB" dirty="0"/>
              <a:t>human resources management.</a:t>
            </a:r>
            <a:endParaRPr lang="en-GB" b="1" dirty="0"/>
          </a:p>
          <a:p>
            <a:r>
              <a:rPr lang="en-US" b="1" dirty="0"/>
              <a:t>Exclusion criteria- </a:t>
            </a:r>
            <a:r>
              <a:rPr lang="en-US" dirty="0"/>
              <a:t>Discrimination in c</a:t>
            </a:r>
            <a:r>
              <a:rPr lang="en-GB" dirty="0"/>
              <a:t>construction work </a:t>
            </a:r>
            <a:r>
              <a:rPr lang="en-US" dirty="0"/>
              <a:t>management</a:t>
            </a:r>
          </a:p>
          <a:p>
            <a:r>
              <a:rPr lang="en-US" b="1" dirty="0"/>
              <a:t> inclusion criteria-</a:t>
            </a:r>
            <a:r>
              <a:rPr lang="en-GB" dirty="0"/>
              <a:t> women in management, national health service.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1065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C8EABF6-91D2-4154-A0B0-E1AFAC43D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/>
              <a:t>Findings</a:t>
            </a:r>
          </a:p>
        </p:txBody>
      </p:sp>
      <p:sp>
        <p:nvSpPr>
          <p:cNvPr id="10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ED953B-BF48-4633-B60B-4D36E9046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8616" y="591343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Men</a:t>
            </a:r>
            <a:r>
              <a:rPr lang="en-GB" dirty="0"/>
              <a:t> also face discrimination .</a:t>
            </a:r>
          </a:p>
          <a:p>
            <a:r>
              <a:rPr lang="en-GB" dirty="0"/>
              <a:t>Mind sets </a:t>
            </a:r>
            <a:r>
              <a:rPr lang="en-US" dirty="0"/>
              <a:t>shows management a </a:t>
            </a:r>
            <a:r>
              <a:rPr lang="en-GB" dirty="0"/>
              <a:t>man's world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US" b="1" dirty="0"/>
              <a:t>Key Themes</a:t>
            </a:r>
            <a:endParaRPr lang="en-GB" b="1" dirty="0"/>
          </a:p>
          <a:p>
            <a:r>
              <a:rPr lang="en-GB" dirty="0"/>
              <a:t>There is lots of support from policy to stop discrimination against women.</a:t>
            </a:r>
          </a:p>
          <a:p>
            <a:r>
              <a:rPr lang="en-GB" dirty="0"/>
              <a:t>Some reports show</a:t>
            </a:r>
            <a:r>
              <a:rPr lang="en-US" dirty="0"/>
              <a:t> </a:t>
            </a:r>
            <a:r>
              <a:rPr lang="en-GB" dirty="0"/>
              <a:t>females </a:t>
            </a:r>
            <a:r>
              <a:rPr lang="en-US" dirty="0"/>
              <a:t>who </a:t>
            </a:r>
            <a:r>
              <a:rPr lang="en-GB" dirty="0"/>
              <a:t>become mothers have slower job progression.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44763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89DA40E-4EA9-4539-BEB6-BB1C1F487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/>
              <a:t>Reference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218A81-2312-41BB-A4D0-7DCD7723DC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1800" dirty="0"/>
              <a:t>West, M. and Randhawa, M., 2015. </a:t>
            </a:r>
            <a:r>
              <a:rPr lang="en-GB" sz="1800" i="1" dirty="0"/>
              <a:t>Making the Difference</a:t>
            </a:r>
            <a:r>
              <a:rPr lang="en-GB" sz="1800" dirty="0"/>
              <a:t>. [online] The King's Fund. Available at: &lt;https://www.kingsfund.org.uk/publications/making-difference-diversity-inclusion-nhs&gt; [Accessed 21 April </a:t>
            </a:r>
            <a:r>
              <a:rPr lang="en-GB" sz="1800"/>
              <a:t>2020].</a:t>
            </a:r>
            <a:endParaRPr lang="en-GB" sz="1800" dirty="0"/>
          </a:p>
          <a:p>
            <a:r>
              <a:rPr lang="en-GB" sz="1800" dirty="0"/>
              <a:t>Perks-Baker, S., 2017. </a:t>
            </a:r>
            <a:r>
              <a:rPr lang="en-GB" sz="1800" i="1" dirty="0"/>
              <a:t>Women and Leadership – (Still) More to Do</a:t>
            </a:r>
            <a:r>
              <a:rPr lang="en-GB" sz="1800" dirty="0"/>
              <a:t>. [online] The King's Fund. Available at: &lt;https://www.kingsfund.org.uk/blog/2017/05/women-and-leadership-still-more-to-do&gt; [Accessed 21 April 2020].</a:t>
            </a:r>
          </a:p>
          <a:p>
            <a:r>
              <a:rPr lang="en-GB" sz="1800" dirty="0"/>
              <a:t>West, M. and Randhawa, M., 2015. </a:t>
            </a:r>
            <a:r>
              <a:rPr lang="en-GB" sz="1800" i="1" dirty="0"/>
              <a:t>Making the Difference</a:t>
            </a:r>
            <a:r>
              <a:rPr lang="en-GB" sz="1800" dirty="0"/>
              <a:t>. [online] The King's Fund. Available at: &lt;https://www.kingsfund.org.uk/publications/making-difference-diversity-inclusion-nhs&gt; [Accessed 21 April 2020].</a:t>
            </a:r>
          </a:p>
          <a:p>
            <a:endParaRPr lang="en-GB" sz="1800" dirty="0"/>
          </a:p>
          <a:p>
            <a:endParaRPr lang="en-GB" dirty="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0156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32C196B2CC438488B39901809C03C2D" ma:contentTypeVersion="7" ma:contentTypeDescription="Create a new document." ma:contentTypeScope="" ma:versionID="9ed19197c55911ba644122f2ccda2440">
  <xsd:schema xmlns:xsd="http://www.w3.org/2001/XMLSchema" xmlns:xs="http://www.w3.org/2001/XMLSchema" xmlns:p="http://schemas.microsoft.com/office/2006/metadata/properties" xmlns:ns3="14d221e7-11c8-4a91-b564-f46067d9a0ae" xmlns:ns4="f02a1a39-e151-49e7-834d-5d4d153f8121" targetNamespace="http://schemas.microsoft.com/office/2006/metadata/properties" ma:root="true" ma:fieldsID="51691c31fb018213fe9d0fd091b1eef3" ns3:_="" ns4:_="">
    <xsd:import namespace="14d221e7-11c8-4a91-b564-f46067d9a0ae"/>
    <xsd:import namespace="f02a1a39-e151-49e7-834d-5d4d153f812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d221e7-11c8-4a91-b564-f46067d9a0a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02a1a39-e151-49e7-834d-5d4d153f812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82215EC-7450-4E90-A4EA-126117C5CBB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4d221e7-11c8-4a91-b564-f46067d9a0ae"/>
    <ds:schemaRef ds:uri="f02a1a39-e151-49e7-834d-5d4d153f81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699DD9C-F59A-48C4-9EEB-0DC88B7B4CEE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770C412-C210-4FF7-A206-5578AEE55FE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4751</TotalTime>
  <Words>285</Words>
  <Application>Microsoft Office PowerPoint</Application>
  <PresentationFormat>Widescreen</PresentationFormat>
  <Paragraphs>30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Introduction to research in health and social care BMP5005    VIVA Presentation  </vt:lpstr>
      <vt:lpstr>Literature Review Focus</vt:lpstr>
      <vt:lpstr>Method</vt:lpstr>
      <vt:lpstr>Findings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research in health and social care BMP5005 VIVA  </dc:title>
  <dc:creator>Nordia Baker (1813361)</dc:creator>
  <cp:lastModifiedBy>Nordia Baker-Clarke</cp:lastModifiedBy>
  <cp:revision>7</cp:revision>
  <dcterms:created xsi:type="dcterms:W3CDTF">2020-04-29T23:09:49Z</dcterms:created>
  <dcterms:modified xsi:type="dcterms:W3CDTF">2020-05-12T00:09:16Z</dcterms:modified>
</cp:coreProperties>
</file>