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87" r:id="rId5"/>
    <p:sldId id="290" r:id="rId6"/>
    <p:sldId id="279" r:id="rId7"/>
    <p:sldId id="28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95" d="100"/>
          <a:sy n="95" d="100"/>
        </p:scale>
        <p:origin x="478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5F250415-0311-41D0-8733-AAF97B13C490}"/>
    <pc:docChg chg="addSld delSld modSld">
      <pc:chgData name="Julia Ault" userId="448e6d29-d07f-428e-8f66-47be6c4f352b" providerId="ADAL" clId="{5F250415-0311-41D0-8733-AAF97B13C490}" dt="2021-02-09T17:28:17.696" v="53" actId="2696"/>
      <pc:docMkLst>
        <pc:docMk/>
      </pc:docMkLst>
      <pc:sldChg chg="del">
        <pc:chgData name="Julia Ault" userId="448e6d29-d07f-428e-8f66-47be6c4f352b" providerId="ADAL" clId="{5F250415-0311-41D0-8733-AAF97B13C490}" dt="2021-02-09T17:26:22.567" v="14" actId="2696"/>
        <pc:sldMkLst>
          <pc:docMk/>
          <pc:sldMk cId="2385314557" sldId="257"/>
        </pc:sldMkLst>
      </pc:sldChg>
      <pc:sldChg chg="del">
        <pc:chgData name="Julia Ault" userId="448e6d29-d07f-428e-8f66-47be6c4f352b" providerId="ADAL" clId="{5F250415-0311-41D0-8733-AAF97B13C490}" dt="2021-02-09T17:28:17.696" v="53" actId="2696"/>
        <pc:sldMkLst>
          <pc:docMk/>
          <pc:sldMk cId="1108446503" sldId="276"/>
        </pc:sldMkLst>
      </pc:sldChg>
      <pc:sldChg chg="del">
        <pc:chgData name="Julia Ault" userId="448e6d29-d07f-428e-8f66-47be6c4f352b" providerId="ADAL" clId="{5F250415-0311-41D0-8733-AAF97B13C490}" dt="2021-02-09T17:26:46.359" v="17" actId="2696"/>
        <pc:sldMkLst>
          <pc:docMk/>
          <pc:sldMk cId="2419450768" sldId="277"/>
        </pc:sldMkLst>
      </pc:sldChg>
      <pc:sldChg chg="del">
        <pc:chgData name="Julia Ault" userId="448e6d29-d07f-428e-8f66-47be6c4f352b" providerId="ADAL" clId="{5F250415-0311-41D0-8733-AAF97B13C490}" dt="2021-02-09T17:26:50.223" v="18" actId="2696"/>
        <pc:sldMkLst>
          <pc:docMk/>
          <pc:sldMk cId="1095966762" sldId="278"/>
        </pc:sldMkLst>
      </pc:sldChg>
      <pc:sldChg chg="modSp mod">
        <pc:chgData name="Julia Ault" userId="448e6d29-d07f-428e-8f66-47be6c4f352b" providerId="ADAL" clId="{5F250415-0311-41D0-8733-AAF97B13C490}" dt="2021-02-09T17:27:20.392" v="43" actId="20577"/>
        <pc:sldMkLst>
          <pc:docMk/>
          <pc:sldMk cId="3102808499" sldId="279"/>
        </pc:sldMkLst>
        <pc:spChg chg="mod">
          <ac:chgData name="Julia Ault" userId="448e6d29-d07f-428e-8f66-47be6c4f352b" providerId="ADAL" clId="{5F250415-0311-41D0-8733-AAF97B13C490}" dt="2021-02-09T17:27:20.392" v="43" actId="20577"/>
          <ac:spMkLst>
            <pc:docMk/>
            <pc:sldMk cId="3102808499" sldId="279"/>
            <ac:spMk id="2" creationId="{00000000-0000-0000-0000-000000000000}"/>
          </ac:spMkLst>
        </pc:spChg>
        <pc:spChg chg="mod">
          <ac:chgData name="Julia Ault" userId="448e6d29-d07f-428e-8f66-47be6c4f352b" providerId="ADAL" clId="{5F250415-0311-41D0-8733-AAF97B13C490}" dt="2021-02-09T17:27:12.380" v="36" actId="20577"/>
          <ac:spMkLst>
            <pc:docMk/>
            <pc:sldMk cId="3102808499" sldId="279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5F250415-0311-41D0-8733-AAF97B13C490}" dt="2021-02-09T17:27:59.296" v="52" actId="6549"/>
        <pc:sldMkLst>
          <pc:docMk/>
          <pc:sldMk cId="2738134156" sldId="280"/>
        </pc:sldMkLst>
        <pc:spChg chg="mod">
          <ac:chgData name="Julia Ault" userId="448e6d29-d07f-428e-8f66-47be6c4f352b" providerId="ADAL" clId="{5F250415-0311-41D0-8733-AAF97B13C490}" dt="2021-02-09T17:27:45.727" v="50" actId="20577"/>
          <ac:spMkLst>
            <pc:docMk/>
            <pc:sldMk cId="2738134156" sldId="280"/>
            <ac:spMk id="2" creationId="{00000000-0000-0000-0000-000000000000}"/>
          </ac:spMkLst>
        </pc:spChg>
        <pc:spChg chg="mod">
          <ac:chgData name="Julia Ault" userId="448e6d29-d07f-428e-8f66-47be6c4f352b" providerId="ADAL" clId="{5F250415-0311-41D0-8733-AAF97B13C490}" dt="2021-02-09T17:27:59.296" v="52" actId="6549"/>
          <ac:spMkLst>
            <pc:docMk/>
            <pc:sldMk cId="2738134156" sldId="280"/>
            <ac:spMk id="3" creationId="{00000000-0000-0000-0000-000000000000}"/>
          </ac:spMkLst>
        </pc:spChg>
        <pc:spChg chg="mod">
          <ac:chgData name="Julia Ault" userId="448e6d29-d07f-428e-8f66-47be6c4f352b" providerId="ADAL" clId="{5F250415-0311-41D0-8733-AAF97B13C490}" dt="2021-02-09T17:27:55.315" v="51" actId="207"/>
          <ac:spMkLst>
            <pc:docMk/>
            <pc:sldMk cId="2738134156" sldId="280"/>
            <ac:spMk id="5" creationId="{00000000-0000-0000-0000-000000000000}"/>
          </ac:spMkLst>
        </pc:spChg>
      </pc:sldChg>
      <pc:sldChg chg="del">
        <pc:chgData name="Julia Ault" userId="448e6d29-d07f-428e-8f66-47be6c4f352b" providerId="ADAL" clId="{5F250415-0311-41D0-8733-AAF97B13C490}" dt="2021-02-09T17:26:04.585" v="1" actId="2696"/>
        <pc:sldMkLst>
          <pc:docMk/>
          <pc:sldMk cId="2224274505" sldId="285"/>
        </pc:sldMkLst>
      </pc:sldChg>
      <pc:sldChg chg="del">
        <pc:chgData name="Julia Ault" userId="448e6d29-d07f-428e-8f66-47be6c4f352b" providerId="ADAL" clId="{5F250415-0311-41D0-8733-AAF97B13C490}" dt="2021-02-09T17:26:02.187" v="0" actId="2696"/>
        <pc:sldMkLst>
          <pc:docMk/>
          <pc:sldMk cId="3895450382" sldId="286"/>
        </pc:sldMkLst>
      </pc:sldChg>
      <pc:sldChg chg="modSp mod">
        <pc:chgData name="Julia Ault" userId="448e6d29-d07f-428e-8f66-47be6c4f352b" providerId="ADAL" clId="{5F250415-0311-41D0-8733-AAF97B13C490}" dt="2021-02-09T17:26:17.357" v="13" actId="20577"/>
        <pc:sldMkLst>
          <pc:docMk/>
          <pc:sldMk cId="2917057482" sldId="287"/>
        </pc:sldMkLst>
        <pc:spChg chg="mod">
          <ac:chgData name="Julia Ault" userId="448e6d29-d07f-428e-8f66-47be6c4f352b" providerId="ADAL" clId="{5F250415-0311-41D0-8733-AAF97B13C490}" dt="2021-02-09T17:26:17.357" v="13" actId="20577"/>
          <ac:spMkLst>
            <pc:docMk/>
            <pc:sldMk cId="2917057482" sldId="287"/>
            <ac:spMk id="3" creationId="{00000000-0000-0000-0000-000000000000}"/>
          </ac:spMkLst>
        </pc:spChg>
      </pc:sldChg>
      <pc:sldChg chg="del">
        <pc:chgData name="Julia Ault" userId="448e6d29-d07f-428e-8f66-47be6c4f352b" providerId="ADAL" clId="{5F250415-0311-41D0-8733-AAF97B13C490}" dt="2021-02-09T17:26:38.525" v="16" actId="2696"/>
        <pc:sldMkLst>
          <pc:docMk/>
          <pc:sldMk cId="141636506" sldId="289"/>
        </pc:sldMkLst>
      </pc:sldChg>
      <pc:sldChg chg="add">
        <pc:chgData name="Julia Ault" userId="448e6d29-d07f-428e-8f66-47be6c4f352b" providerId="ADAL" clId="{5F250415-0311-41D0-8733-AAF97B13C490}" dt="2021-02-09T17:26:34.074" v="15" actId="22"/>
        <pc:sldMkLst>
          <pc:docMk/>
          <pc:sldMk cId="429066158" sldId="29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25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678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137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16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354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903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763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197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832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473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216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83FAFC-5BD5-4D18-95FD-B854C9610F52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94BB38-8194-4F2A-BCD5-6CC6852EB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510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3171" y="1322107"/>
            <a:ext cx="8825658" cy="1318382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Academic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7671" y="3239318"/>
            <a:ext cx="10216657" cy="861420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Exercises to improve your Academic Skills</a:t>
            </a:r>
          </a:p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Sixth Skill</a:t>
            </a:r>
          </a:p>
        </p:txBody>
      </p:sp>
    </p:spTree>
    <p:extLst>
      <p:ext uri="{BB962C8B-B14F-4D97-AF65-F5344CB8AC3E}">
        <p14:creationId xmlns:p14="http://schemas.microsoft.com/office/powerpoint/2010/main" val="2917057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239" y="1107371"/>
            <a:ext cx="11813521" cy="4031557"/>
          </a:xfrm>
        </p:spPr>
        <p:txBody>
          <a:bodyPr>
            <a:noAutofit/>
          </a:bodyPr>
          <a:lstStyle/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 materials that evidence your thoughts and ideas and when lecturers read your work, it is clear that those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thoughts and ideas are yours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Skill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Confirm that you understand other authors’ work and show respect to their work –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 correctly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that you can tell apart your own thoughts from those of others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originate with you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Third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your writing skill /academic literacy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invest in your future starting now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Fourth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Build your confidence -  Writing in your own words and your own style is central to your learning and development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practice makes perfect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Fifth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 close reading skills -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read, remember, write 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Sixth Skill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57200" lvl="1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06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8804" y="885404"/>
            <a:ext cx="1190026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 close reading skills –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read, remember, write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Skill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the topic ‘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Thinking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’ using internet sources.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 some passages relating to the topic and make a note of the URL – Web site address and record as a correct reference source.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Close down the browser tab.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Think through what you read and its meaning.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Write in your own words what you understood as the salient points form the passage.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REMEMBER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- Do NOT be tempted to write your version of the passage while the content is open in the browser.  You will be tempted to use the words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verbatim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that is poor practice. 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 close reading skills instead and you are investing time in improving your style, your memory, your understanding and most importantly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your own version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 the content. </a:t>
            </a:r>
          </a:p>
        </p:txBody>
      </p:sp>
      <p:sp>
        <p:nvSpPr>
          <p:cNvPr id="3" name="Rectangle 2"/>
          <p:cNvSpPr/>
          <p:nvPr/>
        </p:nvSpPr>
        <p:spPr>
          <a:xfrm>
            <a:off x="1639230" y="117566"/>
            <a:ext cx="825190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dirty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SIXT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 SKILL: EXERCISE 1 </a:t>
            </a:r>
          </a:p>
        </p:txBody>
      </p:sp>
    </p:spTree>
    <p:extLst>
      <p:ext uri="{BB962C8B-B14F-4D97-AF65-F5344CB8AC3E}">
        <p14:creationId xmlns:p14="http://schemas.microsoft.com/office/powerpoint/2010/main" val="3102808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79140" y="263675"/>
            <a:ext cx="5813243" cy="751085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SIX</a:t>
            </a:r>
            <a:r>
              <a:rPr kumimoji="0" lang="en-GB" sz="3600" b="0" i="0" u="none" strike="noStrike" kern="1200" cap="all" spc="0" normalizeH="0" baseline="0" noProof="0" dirty="0">
                <a:ln w="3175" cmpd="sng">
                  <a:noFill/>
                </a:ln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  <a:t>TH Skill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79140" y="873246"/>
            <a:ext cx="115793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well did you achieve the task?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 your star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Show your work and your impression of how well you achieved the exercise to your module tutor.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Did you choose words well, good sentence structure and good grammar?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Did you report the salient issues well?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Can you see your own style?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Your tutor will give feedback.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	Do you need to improve or practice this skill?</a:t>
            </a:r>
          </a:p>
        </p:txBody>
      </p:sp>
      <p:sp>
        <p:nvSpPr>
          <p:cNvPr id="4" name="5-Point Star 3"/>
          <p:cNvSpPr/>
          <p:nvPr/>
        </p:nvSpPr>
        <p:spPr>
          <a:xfrm>
            <a:off x="6889864" y="790424"/>
            <a:ext cx="1371600" cy="123008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CC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5-Point Star 4"/>
          <p:cNvSpPr/>
          <p:nvPr/>
        </p:nvSpPr>
        <p:spPr>
          <a:xfrm>
            <a:off x="8621089" y="745672"/>
            <a:ext cx="1371600" cy="1230086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5-Point Star 5"/>
          <p:cNvSpPr/>
          <p:nvPr/>
        </p:nvSpPr>
        <p:spPr>
          <a:xfrm>
            <a:off x="10352314" y="790424"/>
            <a:ext cx="1371600" cy="1230086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266214" y="1296769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997439" y="1282356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SILVER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695610" y="1288883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BRONZE</a:t>
            </a:r>
          </a:p>
        </p:txBody>
      </p:sp>
    </p:spTree>
    <p:extLst>
      <p:ext uri="{BB962C8B-B14F-4D97-AF65-F5344CB8AC3E}">
        <p14:creationId xmlns:p14="http://schemas.microsoft.com/office/powerpoint/2010/main" val="2738134156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0" ma:contentTypeDescription="Create a new document." ma:contentTypeScope="" ma:versionID="e0541e7154bb3f712d97a0810d791772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42544b206df2f82f3b9f8e2908e3acb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486F6BB-605F-40B3-896B-DD7A49CF25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D693B34-06A4-4AB9-B97B-B89EE30E67BC}">
  <ds:schemaRefs>
    <ds:schemaRef ds:uri="http://purl.org/dc/dcmitype/"/>
    <ds:schemaRef ds:uri="http://purl.org/dc/terms/"/>
    <ds:schemaRef ds:uri="http://schemas.microsoft.com/office/2006/metadata/properties"/>
    <ds:schemaRef ds:uri="29175ae9-5035-4541-baef-9062a3a44232"/>
    <ds:schemaRef ds:uri="af73078d-a5bc-48dc-b246-bc0132131284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F2199DA-DDD4-48D0-9F2E-12AC46217D3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382</Words>
  <Application>Microsoft Office PowerPoint</Application>
  <PresentationFormat>Widescreen</PresentationFormat>
  <Paragraphs>39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Arial Rounded MT Bold</vt:lpstr>
      <vt:lpstr>Myriad Pro</vt:lpstr>
      <vt:lpstr>Default Theme</vt:lpstr>
      <vt:lpstr>Academic Skills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 6</dc:title>
  <dc:creator>Julia Ault</dc:creator>
  <cp:lastModifiedBy>Julia Ault</cp:lastModifiedBy>
  <cp:revision>3</cp:revision>
  <dcterms:created xsi:type="dcterms:W3CDTF">2020-01-28T17:20:07Z</dcterms:created>
  <dcterms:modified xsi:type="dcterms:W3CDTF">2021-02-09T17:28:42Z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