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0" Type="http://schemas.openxmlformats.org/officeDocument/2006/relationships/slide" Target="slides/slide5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h846dd3cdef88029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h846dd3cdef8802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h846dd3cdef88029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h846dd3cdef88029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h846dd3cdef88029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h846dd3cdef88029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h13423fab1b0e18bc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h13423fab1b0e18bc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hyperlink" Target="http://gov.uk" TargetMode="Externa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131875" y="199825"/>
            <a:ext cx="8520600" cy="2371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/>
              <a:t>Backgrounds and motivations</a:t>
            </a:r>
            <a:endParaRPr sz="3600"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367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75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My name is Korine (also known as lareece), and i chose the role of Family support worker  </a:t>
            </a:r>
            <a:endParaRPr sz="72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2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 My motivation comes from my past experiences: I entered the foster care system at the age of 14 years and faced significant </a:t>
            </a:r>
            <a:r>
              <a:rPr lang="en-GB" sz="7200"/>
              <a:t>challenges</a:t>
            </a:r>
            <a:r>
              <a:rPr lang="en-GB" sz="7200"/>
              <a:t> growing up, including finding myself in crime and </a:t>
            </a:r>
            <a:r>
              <a:rPr lang="en-GB" sz="7200"/>
              <a:t>vulnerable</a:t>
            </a:r>
            <a:r>
              <a:rPr lang="en-GB" sz="7200"/>
              <a:t> situations. </a:t>
            </a:r>
            <a:endParaRPr sz="72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2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I am</a:t>
            </a:r>
            <a:r>
              <a:rPr lang="en-GB" sz="7200"/>
              <a:t> also a carer for my mother as she is diabetic Type 2 and has had four toes amputated, and is bed bound due to infections, </a:t>
            </a:r>
            <a:r>
              <a:rPr lang="en-GB" sz="7200"/>
              <a:t>i am</a:t>
            </a:r>
            <a:r>
              <a:rPr lang="en-GB" sz="7200"/>
              <a:t> on the path way/waiting list for an Adhd and autism </a:t>
            </a:r>
            <a:r>
              <a:rPr lang="en-GB" sz="7200"/>
              <a:t>assessment</a:t>
            </a:r>
            <a:r>
              <a:rPr lang="en-GB" sz="7200"/>
              <a:t> and struggle depression and anxiety.</a:t>
            </a:r>
            <a:endParaRPr sz="7200"/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2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These </a:t>
            </a:r>
            <a:r>
              <a:rPr lang="en-GB" sz="7200"/>
              <a:t>personal</a:t>
            </a:r>
            <a:r>
              <a:rPr lang="en-GB" sz="7200"/>
              <a:t> experiences give me a deep, authentic understanding of what </a:t>
            </a:r>
            <a:r>
              <a:rPr lang="en-GB" sz="7200"/>
              <a:t>vulnerable</a:t>
            </a:r>
            <a:r>
              <a:rPr lang="en-GB" sz="7200"/>
              <a:t> </a:t>
            </a:r>
            <a:r>
              <a:rPr lang="en-GB" sz="7200"/>
              <a:t>families</a:t>
            </a:r>
            <a:r>
              <a:rPr lang="en-GB" sz="7200"/>
              <a:t> and children have to go through,driving my passion to support others.                                        </a:t>
            </a:r>
            <a:endParaRPr sz="7200"/>
          </a:p>
        </p:txBody>
      </p:sp>
      <p:pic>
        <p:nvPicPr>
          <p:cNvPr id="56" name="Google Shape;56;p13" title="VIEW0M7DT1054-VIEW906248065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61450" y="282150"/>
            <a:ext cx="2377923" cy="1718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/>
          <p:nvPr>
            <p:ph type="title"/>
          </p:nvPr>
        </p:nvSpPr>
        <p:spPr>
          <a:xfrm>
            <a:off x="311700" y="445025"/>
            <a:ext cx="8520600" cy="10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How my </a:t>
            </a:r>
            <a:r>
              <a:rPr lang="en-GB"/>
              <a:t>youth</a:t>
            </a:r>
            <a:r>
              <a:rPr lang="en-GB"/>
              <a:t> work B</a:t>
            </a:r>
            <a:r>
              <a:rPr lang="en-GB"/>
              <a:t>ackground</a:t>
            </a:r>
            <a:r>
              <a:rPr lang="en-GB"/>
              <a:t> connects and My Research Process</a:t>
            </a:r>
            <a:endParaRPr/>
          </a:p>
        </p:txBody>
      </p:sp>
      <p:sp>
        <p:nvSpPr>
          <p:cNvPr id="62" name="Google Shape;62;p14"/>
          <p:cNvSpPr txBox="1"/>
          <p:nvPr>
            <p:ph idx="1" type="body"/>
          </p:nvPr>
        </p:nvSpPr>
        <p:spPr>
          <a:xfrm>
            <a:off x="222400" y="16361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-334328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Previously i worked as </a:t>
            </a:r>
            <a:r>
              <a:rPr lang="en-GB"/>
              <a:t>youth worker</a:t>
            </a:r>
            <a:r>
              <a:rPr lang="en-GB"/>
              <a:t> doing detached,sessional and outreach work called Nxt Steps in Brixton i supported the young people in the community.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34328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Family support work builds directly on what i did as a </a:t>
            </a:r>
            <a:r>
              <a:rPr lang="en-GB"/>
              <a:t>youth worker</a:t>
            </a:r>
            <a:r>
              <a:rPr lang="en-GB"/>
              <a:t> ,but instead of just </a:t>
            </a:r>
            <a:r>
              <a:rPr lang="en-GB"/>
              <a:t>helping</a:t>
            </a:r>
            <a:r>
              <a:rPr lang="en-GB"/>
              <a:t> young </a:t>
            </a:r>
            <a:r>
              <a:rPr lang="en-GB"/>
              <a:t>people</a:t>
            </a:r>
            <a:r>
              <a:rPr lang="en-GB"/>
              <a:t> on their own, i now want to support the whole family to create a stable </a:t>
            </a:r>
            <a:r>
              <a:rPr lang="en-GB"/>
              <a:t>environment</a:t>
            </a:r>
            <a:r>
              <a:rPr lang="en-GB"/>
              <a:t> where kids can thrive.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34328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I researched this role,and searched up platforms such as NHS careers,</a:t>
            </a:r>
            <a:r>
              <a:rPr lang="en-GB" u="sng">
                <a:solidFill>
                  <a:schemeClr val="hlink"/>
                </a:solidFill>
                <a:hlinkClick r:id="rId3"/>
              </a:rPr>
              <a:t>GOV.UK</a:t>
            </a:r>
            <a:r>
              <a:rPr lang="en-GB"/>
              <a:t> and </a:t>
            </a:r>
            <a:r>
              <a:rPr lang="en-GB"/>
              <a:t> </a:t>
            </a:r>
            <a:r>
              <a:rPr lang="en-GB"/>
              <a:t> google using terms like “family support” “responsibilities” using early intervention  and neurodiversity in family support work.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type="title"/>
          </p:nvPr>
        </p:nvSpPr>
        <p:spPr>
          <a:xfrm>
            <a:off x="1678550" y="272250"/>
            <a:ext cx="6241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Craap evaluation of a research source</a:t>
            </a:r>
            <a:endParaRPr/>
          </a:p>
        </p:txBody>
      </p:sp>
      <p:sp>
        <p:nvSpPr>
          <p:cNvPr id="68" name="Google Shape;68;p15"/>
          <p:cNvSpPr txBox="1"/>
          <p:nvPr>
            <p:ph idx="1" type="body"/>
          </p:nvPr>
        </p:nvSpPr>
        <p:spPr>
          <a:xfrm>
            <a:off x="359875" y="945850"/>
            <a:ext cx="8488500" cy="570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250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</a:t>
            </a:r>
            <a:r>
              <a:rPr lang="en-GB" sz="7200"/>
              <a:t>I have checked an article on family intervention to see if it </a:t>
            </a:r>
            <a:r>
              <a:rPr lang="en-GB" sz="7200"/>
              <a:t>trustworthy</a:t>
            </a:r>
            <a:r>
              <a:rPr lang="en-GB" sz="7200"/>
              <a:t> and     here’s what i found </a:t>
            </a:r>
            <a:endParaRPr sz="72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Currency:  </a:t>
            </a:r>
            <a:r>
              <a:rPr lang="en-GB" sz="7200"/>
              <a:t>it was published in the last five years,so all policies and research are up to date.</a:t>
            </a:r>
            <a:endParaRPr sz="72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72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Relevance : It fits my future job description perfectly because it focuses on how different agencies support at -risk families </a:t>
            </a:r>
            <a:endParaRPr sz="72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72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Authority: it was written by qualified experts and published in a trusted source.</a:t>
            </a:r>
            <a:endParaRPr sz="72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72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Accuracy : supported by real facts and social care work case studies. </a:t>
            </a:r>
            <a:endParaRPr sz="72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72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7200"/>
              <a:t>Purpose: Ithink it written to educate and guide,not to sell anything, push an opinion or force a bias on how people should live.</a:t>
            </a:r>
            <a:endParaRPr sz="72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              Challenges Faced During Research</a:t>
            </a:r>
            <a:endParaRPr/>
          </a:p>
        </p:txBody>
      </p:sp>
      <p:sp>
        <p:nvSpPr>
          <p:cNvPr id="74" name="Google Shape;74;p16"/>
          <p:cNvSpPr txBox="1"/>
          <p:nvPr>
            <p:ph idx="1" type="body"/>
          </p:nvPr>
        </p:nvSpPr>
        <p:spPr>
          <a:xfrm>
            <a:off x="311700" y="10627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77500" lnSpcReduction="20000"/>
          </a:bodyPr>
          <a:lstStyle/>
          <a:p>
            <a:pPr indent="-317183" lvl="0" marL="457200" rtl="0" algn="l">
              <a:spcBef>
                <a:spcPts val="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There are many  research articles about social work, but very few focus about family support workers, so i had to filter through </a:t>
            </a:r>
            <a:r>
              <a:rPr lang="en-GB"/>
              <a:t>a lot</a:t>
            </a:r>
            <a:r>
              <a:rPr lang="en-GB"/>
              <a:t> of un helpful information to find the right and relevant  resources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183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Most academic papers </a:t>
            </a:r>
            <a:r>
              <a:rPr lang="en-GB"/>
              <a:t>focus</a:t>
            </a:r>
            <a:r>
              <a:rPr lang="en-GB"/>
              <a:t> on qualified social workers rather than early </a:t>
            </a:r>
            <a:r>
              <a:rPr lang="en-GB"/>
              <a:t>interventions</a:t>
            </a:r>
            <a:r>
              <a:rPr lang="en-GB"/>
              <a:t> and support roles.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183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I</a:t>
            </a:r>
            <a:r>
              <a:rPr lang="en-GB"/>
              <a:t>t was hard to find the keywords to search for family support work and roles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17183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I had to dig deep to find the few hidden gems and resources that actually applied to my role of family support work.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/>
          <p:nvPr>
            <p:ph type="title"/>
          </p:nvPr>
        </p:nvSpPr>
        <p:spPr>
          <a:xfrm>
            <a:off x="498200" y="5382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Next steps for task 3</a:t>
            </a:r>
            <a:endParaRPr/>
          </a:p>
        </p:txBody>
      </p:sp>
      <p:sp>
        <p:nvSpPr>
          <p:cNvPr id="80" name="Google Shape;80;p17"/>
          <p:cNvSpPr txBox="1"/>
          <p:nvPr>
            <p:ph idx="1" type="body"/>
          </p:nvPr>
        </p:nvSpPr>
        <p:spPr>
          <a:xfrm>
            <a:off x="311700" y="1152475"/>
            <a:ext cx="8520600" cy="412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My next steps is to </a:t>
            </a:r>
            <a:r>
              <a:rPr lang="en-GB"/>
              <a:t>research</a:t>
            </a:r>
            <a:r>
              <a:rPr lang="en-GB"/>
              <a:t> the 3 essential skills required for a family support worker: active listening ,crisis management and empathy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 </a:t>
            </a:r>
            <a:r>
              <a:rPr lang="en-GB"/>
              <a:t>will</a:t>
            </a:r>
            <a:r>
              <a:rPr lang="en-GB"/>
              <a:t> look in to some </a:t>
            </a:r>
            <a:r>
              <a:rPr lang="en-GB"/>
              <a:t>strategies</a:t>
            </a:r>
            <a:r>
              <a:rPr lang="en-GB"/>
              <a:t> for developing the skills to prepare for my final task 3 report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 </a:t>
            </a:r>
            <a:r>
              <a:rPr lang="en-GB"/>
              <a:t>Thank You</a:t>
            </a:r>
            <a:r>
              <a:rPr lang="en-GB"/>
              <a:t> for listening. I will be looking forward to applying these insights into task my task 3 report  </a:t>
            </a:r>
            <a:endParaRPr/>
          </a:p>
        </p:txBody>
      </p:sp>
      <p:pic>
        <p:nvPicPr>
          <p:cNvPr id="81" name="Google Shape;81;p17" title="126C9496-2017-485B-B930-48691977BFB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23975" y="3536925"/>
            <a:ext cx="1445400" cy="1559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