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2" d="100"/>
          <a:sy n="72" d="100"/>
        </p:scale>
        <p:origin x="72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E3B2E-899E-42A0-9280-FDB8F9174E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BA1D7D-DDA7-47B8-9D95-CC49879B82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0C54D9-F0C3-4418-85B2-7A41991BC7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3FB57F-FE45-4E4F-B0EA-A1CC8A7C5C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648142-A3A7-4C8B-9F07-94A26205CA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693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7A38A-C344-4FB0-9ACE-214F1C960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2B024-294F-4BE4-A2BA-41DA04BD64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989C43-74C2-4DB5-A579-D98867B78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135968-ED9E-4BEA-95BC-E7328ABF6A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6CFD71-8038-4098-9303-87F2E293D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445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2AD32-6E45-4579-9672-39833E96CC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103964-5631-4CEC-BEB8-32B077FEA4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30ED5-985C-48B2-BF33-8C0ADC069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C0161B-F015-4173-A7C5-BAC2D48609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A4F43D-DA54-417E-8A40-9C2B03F48E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946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0347F-21DB-4427-BBBC-5FC3396EE4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CA793E-FA8B-49B4-96F7-EB6C1215A6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19E947-D718-40E7-8031-B2DBEB2611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F64BF1-E411-40CF-B071-B89E158F3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A326B5-0588-4B08-A1D0-11EE7778F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DD95FF-49EC-4F82-9CFC-E854B0E727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1990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B0BCE-BA04-4A27-A6A0-9C5C00FFD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2C08B2-3BC3-4710-A728-6205A36473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A37272-0353-48BA-B447-C075CAFDBD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A4353B-ADA5-4DDC-B401-343AFD8982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F7097D-2BC5-46E1-9C7B-81EE76C2BD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45B080-819A-4383-8FDE-594D25A7E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E9E98D-D2F3-40FE-8B3A-4634551590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DA59B0-5505-48FE-ADD9-DCEF4F1DAB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860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2A81A-2EA6-4D2F-8AA0-B005C0B19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31BC2A-55ED-4DD6-9568-39E3C21584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89BDAE-BB42-419A-A8DD-796DCF18C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49A315-7775-4B56-A70F-AB7BBD927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885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1E1E87-A31A-49FD-BF75-A3E4EBF9CD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57BDB3-3BD1-44E6-8682-043AE40E8F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79ECEA-AA9E-4865-A7EE-6DF64F0E9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4769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191CA-813D-4458-A42C-FBB8EC221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38866-D8B6-460C-81CF-8FDDC355A7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9F3392-3BA1-4F9F-AC7D-B156713039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0A91E4-D03E-4285-8022-12995D746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D9A520-CB1D-434F-9476-DCAEBD93AB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124A82-AE51-49A7-9BB9-F7BBD9C31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4671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B14BB-A1D6-41B5-A645-B53ECADA3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63E89E4-7BCD-498C-9876-B5A235886D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C92B4E-3AD8-4967-90FF-35C3D080A1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AD9B38-BDDF-4E0E-B3E7-1C9C3C2EBC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18DD8A-D35A-43AB-B513-143928F10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EAE582-DD68-4BD2-8BC9-606623C9A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41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5782D-5CE4-4614-8DE8-C57F885F16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70798A-72D2-4088-AC2A-B089749A89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A48367-7E70-40D1-8A62-7ADA82E260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4F07A6-C741-47C5-8EA2-28AE7AB70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FB45FA-2376-4D24-B1E8-6A5D6D9ECE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20944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F8A6FA-CCBD-4F1A-8353-C2DA041E77A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D39C86-153E-49C4-B07B-9451F26B2C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31C179-6698-4981-81EC-82A82A5F06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D423BB-10B0-47E0-B1E0-6400F6D031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B0E9BB-3F24-48DD-8F01-2042C6D165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951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723C62-699B-425B-B34C-271521070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C82885-F6F6-45F3-B4B0-B02A2FB563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118ECD-98C9-40D6-B9A4-92607B70A0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445CD6-2A1B-463D-9626-D01E553E66D5}" type="datetimeFigureOut">
              <a:rPr lang="en-US" smtClean="0"/>
              <a:t>8/6/2021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594A07-14BA-4EF8-A722-5AB5A1A1B3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43B4A1-3536-468F-9898-6018ABCB41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E3D5B5-0FB5-4E48-BC80-B2AF57DD3C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662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2E892-22FB-4B52-B07E-D71F8EC8CE0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Infographics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18CE37-1C2E-4EE7-8561-253F770824A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78835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4FA12E-66AF-4C69-B677-89AC45994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Slide 1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0AD21B3-247A-4283-993F-D6775EAA16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09881" y="644630"/>
            <a:ext cx="3695509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557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97A7C7-0243-49D0-8F3C-26BCD22A9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Slide 2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77FB43C-47C5-42CB-903C-9F4810EBD6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83964" y="644630"/>
            <a:ext cx="3737113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9447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5</Words>
  <Application>Microsoft Office PowerPoint</Application>
  <PresentationFormat>Widescreen</PresentationFormat>
  <Paragraphs>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Infographics</vt:lpstr>
      <vt:lpstr>Slide 1</vt:lpstr>
      <vt:lpstr>Slide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Infographics</dc:title>
  <dc:creator>Adrian Petru State (2030021)</dc:creator>
  <cp:lastModifiedBy>Adrian Petru State (2030021)</cp:lastModifiedBy>
  <cp:revision>1</cp:revision>
  <dcterms:created xsi:type="dcterms:W3CDTF">2021-08-06T17:21:44Z</dcterms:created>
  <dcterms:modified xsi:type="dcterms:W3CDTF">2021-08-06T17:45:14Z</dcterms:modified>
</cp:coreProperties>
</file>