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E6D265-5571-4888-91AD-BE091C2B8234}" v="101" dt="2026-03-22T22:22:53.4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la Lewis" userId="d16c7737362bd278" providerId="LiveId" clId="{DB787ADC-D7E5-4A38-AB54-2352D01419FD}"/>
    <pc:docChg chg="undo custSel addSld delSld modSld addMainMaster delMainMaster">
      <pc:chgData name="Bella Lewis" userId="d16c7737362bd278" providerId="LiveId" clId="{DB787ADC-D7E5-4A38-AB54-2352D01419FD}" dt="2026-03-22T22:30:29.756" v="7548" actId="20577"/>
      <pc:docMkLst>
        <pc:docMk/>
      </pc:docMkLst>
      <pc:sldChg chg="addSp delSp modSp mod modClrScheme chgLayout">
        <pc:chgData name="Bella Lewis" userId="d16c7737362bd278" providerId="LiveId" clId="{DB787ADC-D7E5-4A38-AB54-2352D01419FD}" dt="2026-03-22T22:30:29.756" v="7548" actId="20577"/>
        <pc:sldMkLst>
          <pc:docMk/>
          <pc:sldMk cId="3153513479" sldId="256"/>
        </pc:sldMkLst>
        <pc:spChg chg="mod">
          <ac:chgData name="Bella Lewis" userId="d16c7737362bd278" providerId="LiveId" clId="{DB787ADC-D7E5-4A38-AB54-2352D01419FD}" dt="2026-03-22T11:13:46.763" v="121" actId="26606"/>
          <ac:spMkLst>
            <pc:docMk/>
            <pc:sldMk cId="3153513479" sldId="256"/>
            <ac:spMk id="2" creationId="{47B3E1FB-E2CE-682E-2987-AAAFA9DFFC12}"/>
          </ac:spMkLst>
        </pc:spChg>
        <pc:spChg chg="mod">
          <ac:chgData name="Bella Lewis" userId="d16c7737362bd278" providerId="LiveId" clId="{DB787ADC-D7E5-4A38-AB54-2352D01419FD}" dt="2026-03-22T22:30:29.756" v="7548" actId="20577"/>
          <ac:spMkLst>
            <pc:docMk/>
            <pc:sldMk cId="3153513479" sldId="256"/>
            <ac:spMk id="3" creationId="{231FA899-6E67-FE98-112B-A57759C2521E}"/>
          </ac:spMkLst>
        </pc:spChg>
        <pc:spChg chg="add del mod">
          <ac:chgData name="Bella Lewis" userId="d16c7737362bd278" providerId="LiveId" clId="{DB787ADC-D7E5-4A38-AB54-2352D01419FD}" dt="2026-03-22T11:13:33.829" v="115" actId="26606"/>
          <ac:spMkLst>
            <pc:docMk/>
            <pc:sldMk cId="3153513479" sldId="256"/>
            <ac:spMk id="8" creationId="{33DF7A87-DB87-D926-4E4A-B397C663B9BE}"/>
          </ac:spMkLst>
        </pc:spChg>
        <pc:spChg chg="add del mod">
          <ac:chgData name="Bella Lewis" userId="d16c7737362bd278" providerId="LiveId" clId="{DB787ADC-D7E5-4A38-AB54-2352D01419FD}" dt="2026-03-22T11:13:41.381" v="117" actId="26606"/>
          <ac:spMkLst>
            <pc:docMk/>
            <pc:sldMk cId="3153513479" sldId="256"/>
            <ac:spMk id="10" creationId="{37AD90CB-0DEB-61E5-51A7-45D36AC92E10}"/>
          </ac:spMkLst>
        </pc:spChg>
        <pc:spChg chg="add del mod">
          <ac:chgData name="Bella Lewis" userId="d16c7737362bd278" providerId="LiveId" clId="{DB787ADC-D7E5-4A38-AB54-2352D01419FD}" dt="2026-03-22T11:13:46.055" v="120" actId="26606"/>
          <ac:spMkLst>
            <pc:docMk/>
            <pc:sldMk cId="3153513479" sldId="256"/>
            <ac:spMk id="12" creationId="{A797A6A0-9996-5996-E1CE-A81D843F81E2}"/>
          </ac:spMkLst>
        </pc:spChg>
        <pc:spChg chg="add del mod">
          <ac:chgData name="Bella Lewis" userId="d16c7737362bd278" providerId="LiveId" clId="{DB787ADC-D7E5-4A38-AB54-2352D01419FD}" dt="2026-03-22T11:16:56.648" v="122" actId="931"/>
          <ac:spMkLst>
            <pc:docMk/>
            <pc:sldMk cId="3153513479" sldId="256"/>
            <ac:spMk id="14" creationId="{33DF7A87-DB87-D926-4E4A-B397C663B9BE}"/>
          </ac:spMkLst>
        </pc:spChg>
        <pc:picChg chg="add mod">
          <ac:chgData name="Bella Lewis" userId="d16c7737362bd278" providerId="LiveId" clId="{DB787ADC-D7E5-4A38-AB54-2352D01419FD}" dt="2026-03-22T11:16:56.648" v="122" actId="931"/>
          <ac:picMkLst>
            <pc:docMk/>
            <pc:sldMk cId="3153513479" sldId="256"/>
            <ac:picMk id="5" creationId="{6054D57F-9D6E-7FF8-C2DB-A78CC94FB6B4}"/>
          </ac:picMkLst>
        </pc:picChg>
      </pc:sldChg>
      <pc:sldChg chg="addSp delSp modSp new mod">
        <pc:chgData name="Bella Lewis" userId="d16c7737362bd278" providerId="LiveId" clId="{DB787ADC-D7E5-4A38-AB54-2352D01419FD}" dt="2026-03-22T22:23:39.064" v="7519" actId="20577"/>
        <pc:sldMkLst>
          <pc:docMk/>
          <pc:sldMk cId="3739586510" sldId="257"/>
        </pc:sldMkLst>
        <pc:spChg chg="mod">
          <ac:chgData name="Bella Lewis" userId="d16c7737362bd278" providerId="LiveId" clId="{DB787ADC-D7E5-4A38-AB54-2352D01419FD}" dt="2026-03-22T11:27:04.879" v="294" actId="113"/>
          <ac:spMkLst>
            <pc:docMk/>
            <pc:sldMk cId="3739586510" sldId="257"/>
            <ac:spMk id="2" creationId="{228B00E3-803D-50B9-BDF1-E49517DFE1B1}"/>
          </ac:spMkLst>
        </pc:spChg>
        <pc:spChg chg="mod">
          <ac:chgData name="Bella Lewis" userId="d16c7737362bd278" providerId="LiveId" clId="{DB787ADC-D7E5-4A38-AB54-2352D01419FD}" dt="2026-03-22T22:23:39.064" v="7519" actId="20577"/>
          <ac:spMkLst>
            <pc:docMk/>
            <pc:sldMk cId="3739586510" sldId="257"/>
            <ac:spMk id="3" creationId="{568798A6-634E-C1C8-C549-A71620B3439D}"/>
          </ac:spMkLst>
        </pc:spChg>
        <pc:spChg chg="add del mod">
          <ac:chgData name="Bella Lewis" userId="d16c7737362bd278" providerId="LiveId" clId="{DB787ADC-D7E5-4A38-AB54-2352D01419FD}" dt="2026-03-22T21:46:08.273" v="7299" actId="20577"/>
          <ac:spMkLst>
            <pc:docMk/>
            <pc:sldMk cId="3739586510" sldId="257"/>
            <ac:spMk id="4" creationId="{C372FC6B-F452-5772-C85E-FBE6CC1B5BDE}"/>
          </ac:spMkLst>
        </pc:spChg>
      </pc:sldChg>
      <pc:sldChg chg="addSp delSp modSp new mod">
        <pc:chgData name="Bella Lewis" userId="d16c7737362bd278" providerId="LiveId" clId="{DB787ADC-D7E5-4A38-AB54-2352D01419FD}" dt="2026-03-22T21:46:27.813" v="7313" actId="20577"/>
        <pc:sldMkLst>
          <pc:docMk/>
          <pc:sldMk cId="3771818641" sldId="258"/>
        </pc:sldMkLst>
        <pc:spChg chg="mod">
          <ac:chgData name="Bella Lewis" userId="d16c7737362bd278" providerId="LiveId" clId="{DB787ADC-D7E5-4A38-AB54-2352D01419FD}" dt="2026-03-22T11:39:27.901" v="330" actId="113"/>
          <ac:spMkLst>
            <pc:docMk/>
            <pc:sldMk cId="3771818641" sldId="258"/>
            <ac:spMk id="2" creationId="{D1881EF1-C565-A5F6-AFF0-6DA03EA6345A}"/>
          </ac:spMkLst>
        </pc:spChg>
        <pc:spChg chg="mod">
          <ac:chgData name="Bella Lewis" userId="d16c7737362bd278" providerId="LiveId" clId="{DB787ADC-D7E5-4A38-AB54-2352D01419FD}" dt="2026-03-22T19:55:31.075" v="4784" actId="20577"/>
          <ac:spMkLst>
            <pc:docMk/>
            <pc:sldMk cId="3771818641" sldId="258"/>
            <ac:spMk id="3" creationId="{99CBE7D6-EC7E-B090-4C2E-AC139484196A}"/>
          </ac:spMkLst>
        </pc:spChg>
        <pc:spChg chg="add del mod">
          <ac:chgData name="Bella Lewis" userId="d16c7737362bd278" providerId="LiveId" clId="{DB787ADC-D7E5-4A38-AB54-2352D01419FD}" dt="2026-03-22T21:46:27.813" v="7313" actId="20577"/>
          <ac:spMkLst>
            <pc:docMk/>
            <pc:sldMk cId="3771818641" sldId="258"/>
            <ac:spMk id="4" creationId="{3C121FE0-E355-77B7-BA9C-D1EF4EED7575}"/>
          </ac:spMkLst>
        </pc:spChg>
      </pc:sldChg>
      <pc:sldChg chg="addSp delSp modSp new mod">
        <pc:chgData name="Bella Lewis" userId="d16c7737362bd278" providerId="LiveId" clId="{DB787ADC-D7E5-4A38-AB54-2352D01419FD}" dt="2026-03-22T21:44:45.451" v="7270" actId="20577"/>
        <pc:sldMkLst>
          <pc:docMk/>
          <pc:sldMk cId="2342013194" sldId="259"/>
        </pc:sldMkLst>
        <pc:spChg chg="mod">
          <ac:chgData name="Bella Lewis" userId="d16c7737362bd278" providerId="LiveId" clId="{DB787ADC-D7E5-4A38-AB54-2352D01419FD}" dt="2026-03-22T18:57:53.759" v="3952" actId="20577"/>
          <ac:spMkLst>
            <pc:docMk/>
            <pc:sldMk cId="2342013194" sldId="259"/>
            <ac:spMk id="2" creationId="{274364A6-D009-25AD-4D5B-052B40BC209A}"/>
          </ac:spMkLst>
        </pc:spChg>
        <pc:spChg chg="mod">
          <ac:chgData name="Bella Lewis" userId="d16c7737362bd278" providerId="LiveId" clId="{DB787ADC-D7E5-4A38-AB54-2352D01419FD}" dt="2026-03-22T19:01:34.509" v="4216" actId="20577"/>
          <ac:spMkLst>
            <pc:docMk/>
            <pc:sldMk cId="2342013194" sldId="259"/>
            <ac:spMk id="3" creationId="{390B9022-7B47-ECCE-1C10-351E0EA843C4}"/>
          </ac:spMkLst>
        </pc:spChg>
        <pc:spChg chg="add mod">
          <ac:chgData name="Bella Lewis" userId="d16c7737362bd278" providerId="LiveId" clId="{DB787ADC-D7E5-4A38-AB54-2352D01419FD}" dt="2026-03-22T19:01:56.439" v="4219" actId="1076"/>
          <ac:spMkLst>
            <pc:docMk/>
            <pc:sldMk cId="2342013194" sldId="259"/>
            <ac:spMk id="4" creationId="{BA87E6F2-C15B-8069-5950-E49049A1B05A}"/>
          </ac:spMkLst>
        </pc:spChg>
        <pc:spChg chg="add del mod">
          <ac:chgData name="Bella Lewis" userId="d16c7737362bd278" providerId="LiveId" clId="{DB787ADC-D7E5-4A38-AB54-2352D01419FD}" dt="2026-03-22T21:44:45.451" v="7270" actId="20577"/>
          <ac:spMkLst>
            <pc:docMk/>
            <pc:sldMk cId="2342013194" sldId="259"/>
            <ac:spMk id="5" creationId="{A6774238-877C-A7BD-CFB3-D6A5E2669567}"/>
          </ac:spMkLst>
        </pc:spChg>
        <pc:picChg chg="add mod">
          <ac:chgData name="Bella Lewis" userId="d16c7737362bd278" providerId="LiveId" clId="{DB787ADC-D7E5-4A38-AB54-2352D01419FD}" dt="2026-03-22T19:01:43.762" v="4218" actId="14100"/>
          <ac:picMkLst>
            <pc:docMk/>
            <pc:sldMk cId="2342013194" sldId="259"/>
            <ac:picMk id="1026" creationId="{894887B5-98F7-572C-9F6F-61D53CDF3866}"/>
          </ac:picMkLst>
        </pc:picChg>
      </pc:sldChg>
      <pc:sldChg chg="addSp modSp new mod">
        <pc:chgData name="Bella Lewis" userId="d16c7737362bd278" providerId="LiveId" clId="{DB787ADC-D7E5-4A38-AB54-2352D01419FD}" dt="2026-03-22T19:12:56.769" v="4424" actId="1076"/>
        <pc:sldMkLst>
          <pc:docMk/>
          <pc:sldMk cId="3089883863" sldId="260"/>
        </pc:sldMkLst>
        <pc:spChg chg="mod">
          <ac:chgData name="Bella Lewis" userId="d16c7737362bd278" providerId="LiveId" clId="{DB787ADC-D7E5-4A38-AB54-2352D01419FD}" dt="2026-03-22T13:02:43.545" v="687" actId="113"/>
          <ac:spMkLst>
            <pc:docMk/>
            <pc:sldMk cId="3089883863" sldId="260"/>
            <ac:spMk id="2" creationId="{999ADFDA-0BAC-2B6C-B73F-87F4E600E9F7}"/>
          </ac:spMkLst>
        </pc:spChg>
        <pc:spChg chg="mod">
          <ac:chgData name="Bella Lewis" userId="d16c7737362bd278" providerId="LiveId" clId="{DB787ADC-D7E5-4A38-AB54-2352D01419FD}" dt="2026-03-22T19:06:42.636" v="4372" actId="20577"/>
          <ac:spMkLst>
            <pc:docMk/>
            <pc:sldMk cId="3089883863" sldId="260"/>
            <ac:spMk id="3" creationId="{D95E7894-195A-DAD8-92DC-65831F0ADBC1}"/>
          </ac:spMkLst>
        </pc:spChg>
        <pc:spChg chg="add mod">
          <ac:chgData name="Bella Lewis" userId="d16c7737362bd278" providerId="LiveId" clId="{DB787ADC-D7E5-4A38-AB54-2352D01419FD}" dt="2026-03-22T19:12:56.769" v="4424" actId="1076"/>
          <ac:spMkLst>
            <pc:docMk/>
            <pc:sldMk cId="3089883863" sldId="260"/>
            <ac:spMk id="5" creationId="{5AA4A344-95F4-5344-ACA9-F7149EDBC92F}"/>
          </ac:spMkLst>
        </pc:spChg>
        <pc:picChg chg="add mod">
          <ac:chgData name="Bella Lewis" userId="d16c7737362bd278" providerId="LiveId" clId="{DB787ADC-D7E5-4A38-AB54-2352D01419FD}" dt="2026-03-22T19:12:44.789" v="4423" actId="14100"/>
          <ac:picMkLst>
            <pc:docMk/>
            <pc:sldMk cId="3089883863" sldId="260"/>
            <ac:picMk id="4" creationId="{BD6582D3-FF68-1525-6442-C59A31FACBA9}"/>
          </ac:picMkLst>
        </pc:picChg>
      </pc:sldChg>
      <pc:sldChg chg="addSp modSp new mod">
        <pc:chgData name="Bella Lewis" userId="d16c7737362bd278" providerId="LiveId" clId="{DB787ADC-D7E5-4A38-AB54-2352D01419FD}" dt="2026-03-22T22:22:53.443" v="7497" actId="14100"/>
        <pc:sldMkLst>
          <pc:docMk/>
          <pc:sldMk cId="3633540726" sldId="261"/>
        </pc:sldMkLst>
        <pc:spChg chg="mod">
          <ac:chgData name="Bella Lewis" userId="d16c7737362bd278" providerId="LiveId" clId="{DB787ADC-D7E5-4A38-AB54-2352D01419FD}" dt="2026-03-22T13:13:44.177" v="1073" actId="20577"/>
          <ac:spMkLst>
            <pc:docMk/>
            <pc:sldMk cId="3633540726" sldId="261"/>
            <ac:spMk id="2" creationId="{5EB1E39C-4C7E-AC54-1807-1915973FFC9A}"/>
          </ac:spMkLst>
        </pc:spChg>
        <pc:spChg chg="mod">
          <ac:chgData name="Bella Lewis" userId="d16c7737362bd278" providerId="LiveId" clId="{DB787ADC-D7E5-4A38-AB54-2352D01419FD}" dt="2026-03-22T22:22:41.031" v="7495" actId="20577"/>
          <ac:spMkLst>
            <pc:docMk/>
            <pc:sldMk cId="3633540726" sldId="261"/>
            <ac:spMk id="3" creationId="{308F9D19-DDFB-99F1-FDF0-7699EC3132D1}"/>
          </ac:spMkLst>
        </pc:spChg>
        <pc:spChg chg="add mod">
          <ac:chgData name="Bella Lewis" userId="d16c7737362bd278" providerId="LiveId" clId="{DB787ADC-D7E5-4A38-AB54-2352D01419FD}" dt="2026-03-22T22:21:34.028" v="7431" actId="1076"/>
          <ac:spMkLst>
            <pc:docMk/>
            <pc:sldMk cId="3633540726" sldId="261"/>
            <ac:spMk id="5" creationId="{06D139CF-5184-71E3-0EF3-1FE71DC634D4}"/>
          </ac:spMkLst>
        </pc:spChg>
        <pc:picChg chg="add mod">
          <ac:chgData name="Bella Lewis" userId="d16c7737362bd278" providerId="LiveId" clId="{DB787ADC-D7E5-4A38-AB54-2352D01419FD}" dt="2026-03-22T22:22:53.443" v="7497" actId="14100"/>
          <ac:picMkLst>
            <pc:docMk/>
            <pc:sldMk cId="3633540726" sldId="261"/>
            <ac:picMk id="4" creationId="{825B72A5-B84D-DD50-03C9-C2F96B31B75E}"/>
          </ac:picMkLst>
        </pc:picChg>
      </pc:sldChg>
      <pc:sldChg chg="addSp modSp new mod">
        <pc:chgData name="Bella Lewis" userId="d16c7737362bd278" providerId="LiveId" clId="{DB787ADC-D7E5-4A38-AB54-2352D01419FD}" dt="2026-03-22T21:46:57.463" v="7333" actId="20577"/>
        <pc:sldMkLst>
          <pc:docMk/>
          <pc:sldMk cId="3272989182" sldId="262"/>
        </pc:sldMkLst>
        <pc:spChg chg="mod">
          <ac:chgData name="Bella Lewis" userId="d16c7737362bd278" providerId="LiveId" clId="{DB787ADC-D7E5-4A38-AB54-2352D01419FD}" dt="2026-03-22T13:24:12.004" v="1368" actId="255"/>
          <ac:spMkLst>
            <pc:docMk/>
            <pc:sldMk cId="3272989182" sldId="262"/>
            <ac:spMk id="2" creationId="{44ACF530-246F-A7A3-2D35-08D39310791A}"/>
          </ac:spMkLst>
        </pc:spChg>
        <pc:spChg chg="mod">
          <ac:chgData name="Bella Lewis" userId="d16c7737362bd278" providerId="LiveId" clId="{DB787ADC-D7E5-4A38-AB54-2352D01419FD}" dt="2026-03-22T19:46:56.016" v="4635" actId="5793"/>
          <ac:spMkLst>
            <pc:docMk/>
            <pc:sldMk cId="3272989182" sldId="262"/>
            <ac:spMk id="3" creationId="{8E8FB8A4-D025-8482-189A-CBFC43ED783D}"/>
          </ac:spMkLst>
        </pc:spChg>
        <pc:spChg chg="add mod">
          <ac:chgData name="Bella Lewis" userId="d16c7737362bd278" providerId="LiveId" clId="{DB787ADC-D7E5-4A38-AB54-2352D01419FD}" dt="2026-03-22T21:46:57.463" v="7333" actId="20577"/>
          <ac:spMkLst>
            <pc:docMk/>
            <pc:sldMk cId="3272989182" sldId="262"/>
            <ac:spMk id="7" creationId="{73D25FED-6451-B378-8129-0347A6687482}"/>
          </ac:spMkLst>
        </pc:spChg>
        <pc:graphicFrameChg chg="add mod">
          <ac:chgData name="Bella Lewis" userId="d16c7737362bd278" providerId="LiveId" clId="{DB787ADC-D7E5-4A38-AB54-2352D01419FD}" dt="2026-03-22T17:19:07.598" v="3808" actId="14100"/>
          <ac:graphicFrameMkLst>
            <pc:docMk/>
            <pc:sldMk cId="3272989182" sldId="262"/>
            <ac:graphicFrameMk id="6" creationId="{9942E2BF-22DB-B0DD-B324-2CEB5192A70C}"/>
          </ac:graphicFrameMkLst>
        </pc:graphicFrameChg>
      </pc:sldChg>
      <pc:sldChg chg="addSp modSp new mod">
        <pc:chgData name="Bella Lewis" userId="d16c7737362bd278" providerId="LiveId" clId="{DB787ADC-D7E5-4A38-AB54-2352D01419FD}" dt="2026-03-22T21:47:10.336" v="7358" actId="20577"/>
        <pc:sldMkLst>
          <pc:docMk/>
          <pc:sldMk cId="4064881877" sldId="263"/>
        </pc:sldMkLst>
        <pc:spChg chg="mod">
          <ac:chgData name="Bella Lewis" userId="d16c7737362bd278" providerId="LiveId" clId="{DB787ADC-D7E5-4A38-AB54-2352D01419FD}" dt="2026-03-22T14:04:50.462" v="1594" actId="255"/>
          <ac:spMkLst>
            <pc:docMk/>
            <pc:sldMk cId="4064881877" sldId="263"/>
            <ac:spMk id="2" creationId="{0631E5CB-8C30-72BE-737A-1F4316842610}"/>
          </ac:spMkLst>
        </pc:spChg>
        <pc:spChg chg="mod">
          <ac:chgData name="Bella Lewis" userId="d16c7737362bd278" providerId="LiveId" clId="{DB787ADC-D7E5-4A38-AB54-2352D01419FD}" dt="2026-03-22T19:37:50.356" v="4497" actId="5793"/>
          <ac:spMkLst>
            <pc:docMk/>
            <pc:sldMk cId="4064881877" sldId="263"/>
            <ac:spMk id="3" creationId="{71623731-6B00-2156-A777-41246634C5C2}"/>
          </ac:spMkLst>
        </pc:spChg>
        <pc:spChg chg="add mod">
          <ac:chgData name="Bella Lewis" userId="d16c7737362bd278" providerId="LiveId" clId="{DB787ADC-D7E5-4A38-AB54-2352D01419FD}" dt="2026-03-22T19:38:15.048" v="4498" actId="767"/>
          <ac:spMkLst>
            <pc:docMk/>
            <pc:sldMk cId="4064881877" sldId="263"/>
            <ac:spMk id="4" creationId="{D29A2986-AB13-A7A5-B9D1-13115DDE573D}"/>
          </ac:spMkLst>
        </pc:spChg>
        <pc:spChg chg="add mod">
          <ac:chgData name="Bella Lewis" userId="d16c7737362bd278" providerId="LiveId" clId="{DB787ADC-D7E5-4A38-AB54-2352D01419FD}" dt="2026-03-22T21:47:10.336" v="7358" actId="20577"/>
          <ac:spMkLst>
            <pc:docMk/>
            <pc:sldMk cId="4064881877" sldId="263"/>
            <ac:spMk id="5" creationId="{2656108F-3FB1-E600-37E4-B80A9887AF6B}"/>
          </ac:spMkLst>
        </pc:spChg>
      </pc:sldChg>
      <pc:sldChg chg="modSp new mod">
        <pc:chgData name="Bella Lewis" userId="d16c7737362bd278" providerId="LiveId" clId="{DB787ADC-D7E5-4A38-AB54-2352D01419FD}" dt="2026-03-22T15:42:52.733" v="3006" actId="20577"/>
        <pc:sldMkLst>
          <pc:docMk/>
          <pc:sldMk cId="1196042418" sldId="264"/>
        </pc:sldMkLst>
        <pc:spChg chg="mod">
          <ac:chgData name="Bella Lewis" userId="d16c7737362bd278" providerId="LiveId" clId="{DB787ADC-D7E5-4A38-AB54-2352D01419FD}" dt="2026-03-22T14:22:31.913" v="1991" actId="255"/>
          <ac:spMkLst>
            <pc:docMk/>
            <pc:sldMk cId="1196042418" sldId="264"/>
            <ac:spMk id="2" creationId="{8328242A-49BE-D3AF-3551-9A93CEE5FF8E}"/>
          </ac:spMkLst>
        </pc:spChg>
        <pc:spChg chg="mod">
          <ac:chgData name="Bella Lewis" userId="d16c7737362bd278" providerId="LiveId" clId="{DB787ADC-D7E5-4A38-AB54-2352D01419FD}" dt="2026-03-22T15:42:52.733" v="3006" actId="20577"/>
          <ac:spMkLst>
            <pc:docMk/>
            <pc:sldMk cId="1196042418" sldId="264"/>
            <ac:spMk id="3" creationId="{7F3F3A8A-FC69-16DE-7BF9-8CA2D8679CB9}"/>
          </ac:spMkLst>
        </pc:spChg>
      </pc:sldChg>
      <pc:sldChg chg="modSp new mod">
        <pc:chgData name="Bella Lewis" userId="d16c7737362bd278" providerId="LiveId" clId="{DB787ADC-D7E5-4A38-AB54-2352D01419FD}" dt="2026-03-22T19:46:04.260" v="4622" actId="20577"/>
        <pc:sldMkLst>
          <pc:docMk/>
          <pc:sldMk cId="1797781535" sldId="265"/>
        </pc:sldMkLst>
        <pc:spChg chg="mod">
          <ac:chgData name="Bella Lewis" userId="d16c7737362bd278" providerId="LiveId" clId="{DB787ADC-D7E5-4A38-AB54-2352D01419FD}" dt="2026-03-22T14:31:54.638" v="2258" actId="113"/>
          <ac:spMkLst>
            <pc:docMk/>
            <pc:sldMk cId="1797781535" sldId="265"/>
            <ac:spMk id="2" creationId="{F5FB4493-0989-29FF-E197-C55C4473AB6C}"/>
          </ac:spMkLst>
        </pc:spChg>
        <pc:spChg chg="mod">
          <ac:chgData name="Bella Lewis" userId="d16c7737362bd278" providerId="LiveId" clId="{DB787ADC-D7E5-4A38-AB54-2352D01419FD}" dt="2026-03-22T19:46:04.260" v="4622" actId="20577"/>
          <ac:spMkLst>
            <pc:docMk/>
            <pc:sldMk cId="1797781535" sldId="265"/>
            <ac:spMk id="3" creationId="{D384E209-6DAE-089C-92BB-8BAFEBA65F1C}"/>
          </ac:spMkLst>
        </pc:spChg>
      </pc:sldChg>
      <pc:sldChg chg="modSp new mod">
        <pc:chgData name="Bella Lewis" userId="d16c7737362bd278" providerId="LiveId" clId="{DB787ADC-D7E5-4A38-AB54-2352D01419FD}" dt="2026-03-22T20:10:53.060" v="5104" actId="20577"/>
        <pc:sldMkLst>
          <pc:docMk/>
          <pc:sldMk cId="2693840306" sldId="266"/>
        </pc:sldMkLst>
        <pc:spChg chg="mod">
          <ac:chgData name="Bella Lewis" userId="d16c7737362bd278" providerId="LiveId" clId="{DB787ADC-D7E5-4A38-AB54-2352D01419FD}" dt="2026-03-22T14:39:24.507" v="2594" actId="255"/>
          <ac:spMkLst>
            <pc:docMk/>
            <pc:sldMk cId="2693840306" sldId="266"/>
            <ac:spMk id="2" creationId="{A6E6DA32-8495-D67B-860C-A4ADC36F426E}"/>
          </ac:spMkLst>
        </pc:spChg>
        <pc:spChg chg="mod">
          <ac:chgData name="Bella Lewis" userId="d16c7737362bd278" providerId="LiveId" clId="{DB787ADC-D7E5-4A38-AB54-2352D01419FD}" dt="2026-03-22T20:10:53.060" v="5104" actId="20577"/>
          <ac:spMkLst>
            <pc:docMk/>
            <pc:sldMk cId="2693840306" sldId="266"/>
            <ac:spMk id="3" creationId="{A4F186E5-6B31-7029-E4CB-69DC2B3EADFC}"/>
          </ac:spMkLst>
        </pc:spChg>
      </pc:sldChg>
      <pc:sldChg chg="modSp new mod">
        <pc:chgData name="Bella Lewis" userId="d16c7737362bd278" providerId="LiveId" clId="{DB787ADC-D7E5-4A38-AB54-2352D01419FD}" dt="2026-03-22T22:02:47.219" v="7377" actId="20577"/>
        <pc:sldMkLst>
          <pc:docMk/>
          <pc:sldMk cId="3735832103" sldId="267"/>
        </pc:sldMkLst>
        <pc:spChg chg="mod">
          <ac:chgData name="Bella Lewis" userId="d16c7737362bd278" providerId="LiveId" clId="{DB787ADC-D7E5-4A38-AB54-2352D01419FD}" dt="2026-03-22T20:12:12.638" v="5125" actId="20577"/>
          <ac:spMkLst>
            <pc:docMk/>
            <pc:sldMk cId="3735832103" sldId="267"/>
            <ac:spMk id="2" creationId="{650D59CA-3F10-CAA6-2C37-EC4B86C34632}"/>
          </ac:spMkLst>
        </pc:spChg>
        <pc:spChg chg="mod">
          <ac:chgData name="Bella Lewis" userId="d16c7737362bd278" providerId="LiveId" clId="{DB787ADC-D7E5-4A38-AB54-2352D01419FD}" dt="2026-03-22T22:02:47.219" v="7377" actId="20577"/>
          <ac:spMkLst>
            <pc:docMk/>
            <pc:sldMk cId="3735832103" sldId="267"/>
            <ac:spMk id="3" creationId="{B56BD6B4-34A3-7459-9A3A-FF1B876FBB0A}"/>
          </ac:spMkLst>
        </pc:spChg>
      </pc:sldChg>
      <pc:sldChg chg="new del">
        <pc:chgData name="Bella Lewis" userId="d16c7737362bd278" providerId="LiveId" clId="{DB787ADC-D7E5-4A38-AB54-2352D01419FD}" dt="2026-03-22T22:17:45.030" v="7379" actId="680"/>
        <pc:sldMkLst>
          <pc:docMk/>
          <pc:sldMk cId="2123298695" sldId="268"/>
        </pc:sldMkLst>
      </pc:sldChg>
      <pc:sldMasterChg chg="add del addSldLayout delSldLayout">
        <pc:chgData name="Bella Lewis" userId="d16c7737362bd278" providerId="LiveId" clId="{DB787ADC-D7E5-4A38-AB54-2352D01419FD}" dt="2026-03-22T11:13:46.763" v="121" actId="26606"/>
        <pc:sldMasterMkLst>
          <pc:docMk/>
          <pc:sldMasterMk cId="1347803625" sldId="2147483648"/>
        </pc:sldMasterMkLst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874612790" sldId="214748364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2554873066" sldId="214748365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2639916447" sldId="214748365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3903517144" sldId="214748365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3224683634" sldId="214748365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164471289" sldId="214748365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3479303582" sldId="214748365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1462807043" sldId="214748365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1818293337" sldId="214748365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3462429230" sldId="214748365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1347803625" sldId="2147483648"/>
            <pc:sldLayoutMk cId="2150692515" sldId="2147483659"/>
          </pc:sldLayoutMkLst>
        </pc:sldLayoutChg>
      </pc:sldMasterChg>
      <pc:sldMasterChg chg="add del addSldLayout delSldLayout">
        <pc:chgData name="Bella Lewis" userId="d16c7737362bd278" providerId="LiveId" clId="{DB787ADC-D7E5-4A38-AB54-2352D01419FD}" dt="2026-03-22T11:13:46.055" v="120" actId="26606"/>
        <pc:sldMasterMkLst>
          <pc:docMk/>
          <pc:sldMasterMk cId="474840112" sldId="2147483751"/>
        </pc:sldMasterMkLst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951810743" sldId="2147483702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441524561" sldId="2147483703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487183013" sldId="2147483704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500816000" sldId="2147483705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95298536" sldId="2147483706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526261780" sldId="2147483707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961530944" sldId="2147483708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165916294" sldId="2147483709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263949967" sldId="2147483710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406231308" sldId="2147483711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153078479" sldId="2147483712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526405933" sldId="2147483713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896817360" sldId="2147483714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370338004" sldId="2147483715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58615235" sldId="2147483716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860521382" sldId="2147483717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338573899" sldId="2147483718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4147697861" sldId="2147483719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938516133" sldId="2147483720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632833764" sldId="2147483721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834430975" sldId="2147483722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947247695" sldId="2147483723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4125714600" sldId="2147483724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846116949" sldId="2147483725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602475990" sldId="2147483726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369107821" sldId="2147483727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769754196" sldId="2147483728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902700591" sldId="2147483729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780286539" sldId="2147483730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494199620" sldId="2147483731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882460908" sldId="2147483732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805471494" sldId="2147483733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819007481" sldId="2147483734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4213121426" sldId="2147483735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016855963" sldId="2147483736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862870133" sldId="2147483737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562681480" sldId="2147483738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437784880" sldId="2147483739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366256238" sldId="2147483740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544281213" sldId="2147483741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319161319" sldId="2147483742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728859465" sldId="2147483743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3074238426" sldId="2147483744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511435363" sldId="2147483745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1414839596" sldId="2147483746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908783689" sldId="2147483747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920480070" sldId="2147483748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2962731666" sldId="2147483749"/>
          </pc:sldLayoutMkLst>
        </pc:sldLayoutChg>
        <pc:sldLayoutChg chg="add del">
          <pc:chgData name="Bella Lewis" userId="d16c7737362bd278" providerId="LiveId" clId="{DB787ADC-D7E5-4A38-AB54-2352D01419FD}" dt="2026-03-22T11:13:46.055" v="120" actId="26606"/>
          <pc:sldLayoutMkLst>
            <pc:docMk/>
            <pc:sldMasterMk cId="474840112" sldId="2147483751"/>
            <pc:sldLayoutMk cId="985050120" sldId="2147483750"/>
          </pc:sldLayoutMkLst>
        </pc:sldLayoutChg>
      </pc:sldMasterChg>
      <pc:sldMasterChg chg="add del addSldLayout delSldLayout">
        <pc:chgData name="Bella Lewis" userId="d16c7737362bd278" providerId="LiveId" clId="{DB787ADC-D7E5-4A38-AB54-2352D01419FD}" dt="2026-03-22T11:13:41.381" v="117" actId="26606"/>
        <pc:sldMasterMkLst>
          <pc:docMk/>
          <pc:sldMasterMk cId="3446919799" sldId="2147483805"/>
        </pc:sldMasterMkLst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308828241" sldId="214748375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196450160" sldId="2147483754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039081900" sldId="2147483755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187120084" sldId="2147483756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943437234" sldId="2147483757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143196414" sldId="2147483758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88255413" sldId="2147483759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732000370" sldId="2147483760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267543629" sldId="2147483761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458429227" sldId="2147483762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375283993" sldId="214748376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608574120" sldId="2147483764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439932139" sldId="2147483765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339595432" sldId="2147483766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368198631" sldId="2147483767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563830999" sldId="2147483768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612771760" sldId="2147483769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427181684" sldId="2147483770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923910267" sldId="2147483771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927444856" sldId="2147483772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934172148" sldId="214748377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832762005" sldId="2147483774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795714087" sldId="2147483775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567171046" sldId="2147483776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879184109" sldId="2147483777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975610949" sldId="2147483778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532547526" sldId="2147483779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135692596" sldId="2147483780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083888567" sldId="2147483781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753715774" sldId="2147483782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176785192" sldId="214748378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878177305" sldId="2147483784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377636281" sldId="2147483785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865342281" sldId="2147483786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527111448" sldId="2147483787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211357194" sldId="2147483788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942246821" sldId="2147483789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935737163" sldId="2147483790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82682465" sldId="2147483791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922619255" sldId="2147483792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515114971" sldId="214748379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64817210" sldId="2147483794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698954996" sldId="2147483795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89715133" sldId="2147483796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159735045" sldId="2147483797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529331768" sldId="2147483798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472557421" sldId="2147483799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37524293" sldId="2147483800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789945577" sldId="2147483801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2459358130" sldId="2147483802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1046835211" sldId="2147483803"/>
          </pc:sldLayoutMkLst>
        </pc:sldLayoutChg>
        <pc:sldLayoutChg chg="add del">
          <pc:chgData name="Bella Lewis" userId="d16c7737362bd278" providerId="LiveId" clId="{DB787ADC-D7E5-4A38-AB54-2352D01419FD}" dt="2026-03-22T11:13:41.381" v="117" actId="26606"/>
          <pc:sldLayoutMkLst>
            <pc:docMk/>
            <pc:sldMasterMk cId="3446919799" sldId="2147483805"/>
            <pc:sldLayoutMk cId="4015835429" sldId="2147483804"/>
          </pc:sldLayoutMkLst>
        </pc:sldLayoutChg>
      </pc:sldMasterChg>
      <pc:sldMasterChg chg="add del addSldLayout delSldLayout">
        <pc:chgData name="Bella Lewis" userId="d16c7737362bd278" providerId="LiveId" clId="{DB787ADC-D7E5-4A38-AB54-2352D01419FD}" dt="2026-03-22T11:13:46.763" v="121" actId="26606"/>
        <pc:sldMasterMkLst>
          <pc:docMk/>
          <pc:sldMasterMk cId="2901857796" sldId="2147483858"/>
        </pc:sldMasterMkLst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53296199" sldId="214748380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1452985" sldId="214748380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283728289" sldId="214748380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381135307" sldId="214748381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114640053" sldId="214748381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467944277" sldId="214748381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109138594" sldId="214748381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004778291" sldId="214748381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97162451" sldId="214748381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886415099" sldId="214748381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5767116" sldId="214748381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041728326" sldId="214748381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156973831" sldId="214748381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809505440" sldId="214748382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909123546" sldId="214748382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002469815" sldId="214748382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402820742" sldId="214748382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567531614" sldId="214748382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33717089" sldId="214748382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475906331" sldId="214748382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729642343" sldId="214748382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204820672" sldId="214748382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418201329" sldId="214748382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360737986" sldId="214748383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845055092" sldId="214748383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975499744" sldId="214748383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036786626" sldId="214748383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046657045" sldId="214748383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00273710" sldId="214748383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159226556" sldId="214748383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784737349" sldId="214748383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785339851" sldId="214748383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09578702" sldId="214748383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064065468" sldId="214748384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27703411" sldId="214748384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265960722" sldId="214748384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584889810" sldId="214748384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947530799" sldId="214748384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086228136" sldId="214748384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747795638" sldId="214748384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212672905" sldId="2147483847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266823336" sldId="2147483848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779581028" sldId="2147483849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200890324" sldId="2147483850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4004301091" sldId="2147483851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1177638876" sldId="2147483852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107707013" sldId="2147483853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45136850" sldId="2147483854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39336805" sldId="2147483855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3041816253" sldId="2147483856"/>
          </pc:sldLayoutMkLst>
        </pc:sldLayoutChg>
        <pc:sldLayoutChg chg="add del">
          <pc:chgData name="Bella Lewis" userId="d16c7737362bd278" providerId="LiveId" clId="{DB787ADC-D7E5-4A38-AB54-2352D01419FD}" dt="2026-03-22T11:13:46.763" v="121" actId="26606"/>
          <pc:sldLayoutMkLst>
            <pc:docMk/>
            <pc:sldMasterMk cId="2901857796" sldId="2147483858"/>
            <pc:sldLayoutMk cId="2309268101" sldId="2147483857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Global</a:t>
            </a:r>
            <a:r>
              <a:rPr lang="en-GB" baseline="0" dirty="0"/>
              <a:t> HSV prevalence </a:t>
            </a:r>
          </a:p>
          <a:p>
            <a:pPr>
              <a:defRPr/>
            </a:pPr>
            <a:r>
              <a:rPr lang="en-GB" baseline="0" dirty="0"/>
              <a:t>(HSV-1 vs HSV-2)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Value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EC4-4E1B-8685-8E6B48F9159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EC4-4E1B-8685-8E6B48F9159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EC4-4E1B-8685-8E6B48F9159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EC4-4E1B-8685-8E6B48F9159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HSV-1</c:v>
                </c:pt>
                <c:pt idx="1">
                  <c:v>HSV-2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3800</c:v>
                </c:pt>
                <c:pt idx="1">
                  <c:v>520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3F-44F8-9B6C-CC2095EFAA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A9A80D3-2272-ED0F-EBF4-34428557569F}"/>
              </a:ext>
            </a:extLst>
          </p:cNvPr>
          <p:cNvSpPr/>
          <p:nvPr/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F71E75-F7A2-7C1F-EF86-C5186E904883}"/>
              </a:ext>
            </a:extLst>
          </p:cNvPr>
          <p:cNvSpPr/>
          <p:nvPr/>
        </p:nvSpPr>
        <p:spPr>
          <a:xfrm>
            <a:off x="-4262" y="0"/>
            <a:ext cx="7547339" cy="6858002"/>
          </a:xfrm>
          <a:prstGeom prst="rect">
            <a:avLst/>
          </a:prstGeom>
          <a:gradFill>
            <a:gsLst>
              <a:gs pos="6000">
                <a:schemeClr val="accent5"/>
              </a:gs>
              <a:gs pos="100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B4E0A7-C9D3-8408-2EE0-E46AF38E815F}"/>
              </a:ext>
            </a:extLst>
          </p:cNvPr>
          <p:cNvSpPr/>
          <p:nvPr/>
        </p:nvSpPr>
        <p:spPr>
          <a:xfrm rot="10800000">
            <a:off x="-4285" y="-3"/>
            <a:ext cx="7547361" cy="6857999"/>
          </a:xfrm>
          <a:prstGeom prst="rect">
            <a:avLst/>
          </a:prstGeom>
          <a:gradFill>
            <a:gsLst>
              <a:gs pos="43000">
                <a:schemeClr val="accent2">
                  <a:alpha val="0"/>
                </a:schemeClr>
              </a:gs>
              <a:gs pos="100000">
                <a:schemeClr val="accent2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73CB42-010B-9ABE-75EF-F502B4A9F42C}"/>
              </a:ext>
            </a:extLst>
          </p:cNvPr>
          <p:cNvSpPr/>
          <p:nvPr/>
        </p:nvSpPr>
        <p:spPr>
          <a:xfrm rot="16200000">
            <a:off x="1156173" y="-1160457"/>
            <a:ext cx="5226425" cy="7547338"/>
          </a:xfrm>
          <a:prstGeom prst="rect">
            <a:avLst/>
          </a:prstGeom>
          <a:gradFill>
            <a:gsLst>
              <a:gs pos="50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29CF56E-D922-4450-9794-8B0E1451F6E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1816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95528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1C96F-46D7-47BB-8945-9667BCB4F5B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268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A6379DD5-AE65-4D02-9BCE-257CC17A63B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296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9DFFF819-4E26-4576-8A6D-DA055CFF682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452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02ACF4-9E47-4D03-8EA6-1CE7E20F916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282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FABB9A-1B5B-9306-B7B9-58E4E5E4EE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155489-796B-CDF9-06C2-583941E589F7}"/>
              </a:ext>
            </a:extLst>
          </p:cNvPr>
          <p:cNvGrpSpPr/>
          <p:nvPr/>
        </p:nvGrpSpPr>
        <p:grpSpPr>
          <a:xfrm>
            <a:off x="0" y="0"/>
            <a:ext cx="12192000" cy="6867144"/>
            <a:chOff x="0" y="-7622"/>
            <a:chExt cx="12192000" cy="6894986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F31A197-F740-DCA2-902E-29B890C31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FFFF"/>
                </a:solidFill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C02513-E6E5-DFFD-29B1-02BE448BA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FE184C5-789F-C980-F425-AF26045C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E6801FB-115C-F074-E428-F4A4A588B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88000"/>
                  </a:schemeClr>
                </a:gs>
                <a:gs pos="56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6584" y="1371600"/>
            <a:ext cx="7498080" cy="2386584"/>
          </a:xfrm>
        </p:spPr>
        <p:txBody>
          <a:bodyPr anchor="b" anchorCtr="0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6584" y="3877056"/>
            <a:ext cx="7498080" cy="1655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0F5B7-78E6-2702-0F8C-122F4D21C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6BEF7-236A-87FA-F0D9-F4515D813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82B809-8BB3-463C-8B5E-28962B4654D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C8F0-DE20-1DBB-6A42-CBFFAE15D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1353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F537-5E0E-4697-8198-FDF0E53F372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6400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6999" y="-2667000"/>
            <a:ext cx="6857999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4E7D34-A495-4E23-B1D1-F5D651D22AF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9442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093976"/>
            <a:ext cx="7271895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76A96-D1F6-4A74-B023-FDE16753EDD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138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62822" y="-2671180"/>
            <a:ext cx="6866356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5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6528816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C5C1F80-0989-4135-BEC0-53996BCA1D73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778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346B3B-D23C-46FC-82B4-EC936862EBB6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62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11039C6F-01AE-405F-93D2-431591D7946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415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E82713-2685-4CB9-BD26-DD329F3C67A6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67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7926B3-CA5D-44FB-BC2D-6B05FBB97B0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7283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009212-C305-41EC-8687-C39B36C09AF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9738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D886C8-FB0E-44DB-9413-26C9933623B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9505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8A6864-E7E2-494F-A90A-ECC53613C6EC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1235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4ED686-7864-484B-8047-F06E855FD99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698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8F8C76-8E31-4D47-BC79-85F35E81929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8207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640267-1344-46BE-B105-162E6885546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5316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1C45E567-307A-4358-87B7-AFD16C4C07D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717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E016730A-3443-4D7F-BC47-3A3CDB3837FC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59063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D9193AC5-F257-4C01-8A7B-A4CD87F22F0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6423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A64EBB10-E93E-4729-97C4-FAB8DF4548E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48206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7040DD2C-7FC6-41A9-87A2-29E4EDD4A81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82013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8E3A8ED-7C53-48B7-8E07-F767A8357B6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7379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81AC3B39-0D1D-4C0E-BE8E-C570B18D6B3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0550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80F3AB-C899-4854-A4A4-B2E20F20335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54997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1095A040-388D-41D5-A09F-3EC1A1D097A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7866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B542C-378A-4AAF-83EE-A3767FF83605}" type="datetime1">
              <a:rPr lang="en-US" smtClean="0"/>
              <a:t>3/22/2026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6570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6C6F251-EB74-4ADA-AD63-D85EC3A9D616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2737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7015248" cy="448970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52735" y="1801367"/>
            <a:ext cx="3314425" cy="4489704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305F46D-792E-48B7-9047-8A167251507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2265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53D3FE-D727-4B50-874D-41D5E635B20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7373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E942071-3A2D-4B86-82F9-428DB212BAF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3398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0D1012-6B36-4753-8153-E5F98223956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787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E2BBBB-FE25-456C-89E4-A0303F0273E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06546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15EE4B-219D-4799-AB8D-57B100451C5D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034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99AFF4-C109-45E7-87CB-3A41EC6C334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9607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0AFEFF9-BDF1-4CFA-B535-0413D62BE29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889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E761A50-B070-4EAD-9EB9-92E4929324E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530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A1CBA35-F376-4C5F-B8C5-4C103617FD9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2281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BA89D600-DCDC-4EC3-BDD3-052C2836DAF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7956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DB2DB3-0A08-4E5B-8BB6-A488CF1C042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67290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133600"/>
            <a:ext cx="5166360" cy="41849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128115"/>
            <a:ext cx="5166360" cy="41903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A329DD1-6F17-4170-B2B1-1A76C32D62A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82333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28111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2810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03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A7E6053-DA33-4DC9-86BB-0E52E5EB5B56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5810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903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3010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3/22/2026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63887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9A354F-9C13-4261-9BA4-DD76051C2429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70701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A9CD26-23FE-488A-AF3B-5DDE99301C1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1368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67263D-2536-4E2E-A4D6-BA89E45F00B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368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FD1C4689-B28D-4D3C-8B05-9ABB967E2A3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857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  <p:sldLayoutId id="2147483824" r:id="rId20"/>
    <p:sldLayoutId id="2147483825" r:id="rId21"/>
    <p:sldLayoutId id="2147483826" r:id="rId22"/>
    <p:sldLayoutId id="2147483827" r:id="rId23"/>
    <p:sldLayoutId id="2147483828" r:id="rId24"/>
    <p:sldLayoutId id="2147483829" r:id="rId25"/>
    <p:sldLayoutId id="2147483830" r:id="rId26"/>
    <p:sldLayoutId id="2147483831" r:id="rId27"/>
    <p:sldLayoutId id="2147483832" r:id="rId28"/>
    <p:sldLayoutId id="2147483833" r:id="rId29"/>
    <p:sldLayoutId id="2147483834" r:id="rId30"/>
    <p:sldLayoutId id="2147483835" r:id="rId31"/>
    <p:sldLayoutId id="2147483836" r:id="rId32"/>
    <p:sldLayoutId id="2147483837" r:id="rId33"/>
    <p:sldLayoutId id="2147483838" r:id="rId34"/>
    <p:sldLayoutId id="2147483839" r:id="rId35"/>
    <p:sldLayoutId id="2147483840" r:id="rId36"/>
    <p:sldLayoutId id="2147483841" r:id="rId37"/>
    <p:sldLayoutId id="2147483842" r:id="rId38"/>
    <p:sldLayoutId id="2147483843" r:id="rId39"/>
    <p:sldLayoutId id="2147483844" r:id="rId40"/>
    <p:sldLayoutId id="2147483845" r:id="rId41"/>
    <p:sldLayoutId id="2147483846" r:id="rId42"/>
    <p:sldLayoutId id="2147483847" r:id="rId43"/>
    <p:sldLayoutId id="2147483848" r:id="rId44"/>
    <p:sldLayoutId id="2147483849" r:id="rId45"/>
    <p:sldLayoutId id="2147483850" r:id="rId46"/>
    <p:sldLayoutId id="2147483851" r:id="rId47"/>
    <p:sldLayoutId id="2147483852" r:id="rId48"/>
    <p:sldLayoutId id="2147483853" r:id="rId49"/>
    <p:sldLayoutId id="2147483854" r:id="rId50"/>
    <p:sldLayoutId id="2147483855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herpes-simplex-virus" TargetMode="External"/><Relationship Id="rId3" Type="http://schemas.openxmlformats.org/officeDocument/2006/relationships/hyperlink" Target="https://www.cdc.gov/herpes/about/" TargetMode="External"/><Relationship Id="rId7" Type="http://schemas.openxmlformats.org/officeDocument/2006/relationships/hyperlink" Target="https://www.nhs.uk/conditions/genital-herpes/" TargetMode="External"/><Relationship Id="rId2" Type="http://schemas.openxmlformats.org/officeDocument/2006/relationships/hyperlink" Target="https://www.cdc.gov/genomics/2011/09/22/genomics-in-public-health-preparedness-chance-favors-the-prepared-min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ks.nice.org.uk/" TargetMode="External"/><Relationship Id="rId5" Type="http://schemas.openxmlformats.org/officeDocument/2006/relationships/hyperlink" Target="https://doi.org/10.1038/s41590-019-0534-7" TargetMode="External"/><Relationship Id="rId4" Type="http://schemas.openxmlformats.org/officeDocument/2006/relationships/hyperlink" Target="https://my.clevelandclinic.org/health/diseases/22855-herpes-simple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3E1FB-E2CE-682E-2987-AAAFA9DFFC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anchor="t">
            <a:normAutofit/>
          </a:bodyPr>
          <a:lstStyle/>
          <a:p>
            <a:r>
              <a:rPr lang="en-GB" b="1"/>
              <a:t>Herpes Simplex Virus (HSV): A Public Health Issue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FA899-6E67-FE98-112B-A57759C252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anchor="ctr">
            <a:normAutofit fontScale="92500" lnSpcReduction="20000"/>
          </a:bodyPr>
          <a:lstStyle/>
          <a:p>
            <a:r>
              <a:rPr lang="en-GB" b="1" dirty="0"/>
              <a:t>Gemma Lewis</a:t>
            </a:r>
          </a:p>
          <a:p>
            <a:r>
              <a:rPr lang="en-GB" dirty="0"/>
              <a:t>Health and Social Care</a:t>
            </a:r>
          </a:p>
          <a:p>
            <a:r>
              <a:rPr lang="en-GB" dirty="0"/>
              <a:t>Module: Introduction to Public Health and Wellbeing </a:t>
            </a:r>
          </a:p>
        </p:txBody>
      </p:sp>
      <p:pic>
        <p:nvPicPr>
          <p:cNvPr id="5" name="Picture Placeholder 4" descr="A 3D rendering of virus cells">
            <a:extLst>
              <a:ext uri="{FF2B5EF4-FFF2-40B4-BE49-F238E27FC236}">
                <a16:creationId xmlns:a16="http://schemas.microsoft.com/office/drawing/2014/main" id="{6054D57F-9D6E-7FF8-C2DB-A78CC94FB6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10" r="30910"/>
          <a:stretch>
            <a:fillRect/>
          </a:stretch>
        </p:blipFill>
        <p:spPr>
          <a:xfrm>
            <a:off x="7534275" y="0"/>
            <a:ext cx="4654550" cy="6858000"/>
          </a:xfrm>
        </p:spPr>
      </p:pic>
    </p:spTree>
    <p:extLst>
      <p:ext uri="{BB962C8B-B14F-4D97-AF65-F5344CB8AC3E}">
        <p14:creationId xmlns:p14="http://schemas.microsoft.com/office/powerpoint/2010/main" val="3153513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B00E3-803D-50B9-BDF1-E49517DFE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is HSV and why does it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798A6-634E-C1C8-C549-A71620B34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HSV-1 and HSV-2 are communicable viruses</a:t>
            </a:r>
          </a:p>
          <a:p>
            <a:r>
              <a:rPr lang="en-GB" sz="2400" dirty="0"/>
              <a:t>Causes oral and genital infections</a:t>
            </a:r>
          </a:p>
          <a:p>
            <a:r>
              <a:rPr lang="en-GB" sz="2400" dirty="0"/>
              <a:t>Spreads from person to person</a:t>
            </a:r>
          </a:p>
          <a:p>
            <a:r>
              <a:rPr lang="en-GB" sz="2400" dirty="0"/>
              <a:t>Very common worldwide</a:t>
            </a:r>
          </a:p>
          <a:p>
            <a:r>
              <a:rPr lang="en-GB" sz="2400" dirty="0"/>
              <a:t>Lifelong infection</a:t>
            </a:r>
          </a:p>
          <a:p>
            <a:r>
              <a:rPr lang="en-GB" sz="2400" dirty="0"/>
              <a:t>Can spread without symptoms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2FC6B-F452-5772-C85E-FBE6CC1B5BDE}"/>
              </a:ext>
            </a:extLst>
          </p:cNvPr>
          <p:cNvSpPr txBox="1"/>
          <p:nvPr/>
        </p:nvSpPr>
        <p:spPr>
          <a:xfrm>
            <a:off x="738908" y="5672171"/>
            <a:ext cx="289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Cleveland Clinic (2024) </a:t>
            </a:r>
          </a:p>
        </p:txBody>
      </p:sp>
    </p:spTree>
    <p:extLst>
      <p:ext uri="{BB962C8B-B14F-4D97-AF65-F5344CB8AC3E}">
        <p14:creationId xmlns:p14="http://schemas.microsoft.com/office/powerpoint/2010/main" val="3739586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81EF1-C565-A5F6-AFF0-6DA03EA63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How does HSV spread?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BE7D6-EC7E-B090-4C2E-AC1394841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Two types: HSV-1 and HSV-2</a:t>
            </a:r>
          </a:p>
          <a:p>
            <a:r>
              <a:rPr lang="en-GB" sz="2400" dirty="0"/>
              <a:t>Spread through direct skin-to-skin contact</a:t>
            </a:r>
          </a:p>
          <a:p>
            <a:r>
              <a:rPr lang="en-GB" sz="2400" dirty="0"/>
              <a:t>Kissing (HSV-1)</a:t>
            </a:r>
          </a:p>
          <a:p>
            <a:r>
              <a:rPr lang="en-GB" sz="2400" dirty="0"/>
              <a:t>Sexual contact (HSV-2)</a:t>
            </a:r>
          </a:p>
          <a:p>
            <a:r>
              <a:rPr lang="en-GB" sz="2400" dirty="0"/>
              <a:t>Can spread even without symptoms </a:t>
            </a:r>
          </a:p>
          <a:p>
            <a:r>
              <a:rPr lang="en-GB" sz="2400" dirty="0"/>
              <a:t>Can be spread during asymptomatic shedding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121FE0-E355-77B7-BA9C-D1EF4EED7575}"/>
              </a:ext>
            </a:extLst>
          </p:cNvPr>
          <p:cNvSpPr txBox="1"/>
          <p:nvPr/>
        </p:nvSpPr>
        <p:spPr>
          <a:xfrm>
            <a:off x="624840" y="5949170"/>
            <a:ext cx="36714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NHS (2023) 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771818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364A6-D009-25AD-4D5B-052B40BC2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Epidemiological Triangle: Agent (HSV)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B9022-7B47-ECCE-1C10-351E0EA84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HSV is a virus</a:t>
            </a:r>
          </a:p>
          <a:p>
            <a:r>
              <a:rPr lang="en-GB" sz="2400" dirty="0"/>
              <a:t>Two types: HSV-1 and HSV-2</a:t>
            </a:r>
          </a:p>
          <a:p>
            <a:r>
              <a:rPr lang="en-GB" sz="2400" dirty="0"/>
              <a:t>Highly contagious</a:t>
            </a:r>
          </a:p>
          <a:p>
            <a:r>
              <a:rPr lang="en-GB" sz="2400" dirty="0"/>
              <a:t> Remains dormant in the body for life</a:t>
            </a:r>
          </a:p>
          <a:p>
            <a:r>
              <a:rPr lang="en-GB" sz="2400" dirty="0"/>
              <a:t>Can reactivate, causing outbreaks</a:t>
            </a:r>
          </a:p>
          <a:p>
            <a:r>
              <a:rPr lang="en-GB" sz="2400" dirty="0"/>
              <a:t>Transmitted through direct skin-to-skin contact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94887B5-98F7-572C-9F6F-61D53CDF3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266" y="1362455"/>
            <a:ext cx="5800176" cy="377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87E6F2-C15B-8069-5950-E49049A1B05A}"/>
              </a:ext>
            </a:extLst>
          </p:cNvPr>
          <p:cNvSpPr txBox="1"/>
          <p:nvPr/>
        </p:nvSpPr>
        <p:spPr>
          <a:xfrm>
            <a:off x="8832501" y="4620787"/>
            <a:ext cx="177855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CDC (2011) Epidemiological Triangle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774238-877C-A7BD-CFB3-D6A5E2669567}"/>
              </a:ext>
            </a:extLst>
          </p:cNvPr>
          <p:cNvSpPr txBox="1"/>
          <p:nvPr/>
        </p:nvSpPr>
        <p:spPr>
          <a:xfrm>
            <a:off x="803564" y="5781872"/>
            <a:ext cx="28817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(CDC, 2011; CDC,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013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ADFDA-0BAC-2B6C-B73F-87F4E600E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Epidemiological Triangle: Host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E7894-195A-DAD8-92DC-65831F0AD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Anyone can become infected with HSV</a:t>
            </a:r>
          </a:p>
          <a:p>
            <a:r>
              <a:rPr lang="en-GB" sz="2400" dirty="0"/>
              <a:t>Humans are the host</a:t>
            </a:r>
          </a:p>
          <a:p>
            <a:r>
              <a:rPr lang="en-GB" sz="2400" dirty="0"/>
              <a:t>Higher risk in sexually active people</a:t>
            </a:r>
          </a:p>
          <a:p>
            <a:r>
              <a:rPr lang="en-GB" sz="2400" dirty="0"/>
              <a:t>Risk increase with unprotected sex and multiple partners</a:t>
            </a:r>
          </a:p>
          <a:p>
            <a:r>
              <a:rPr lang="en-GB" sz="2400" dirty="0"/>
              <a:t> A weakened immune system increases risk</a:t>
            </a:r>
          </a:p>
          <a:p>
            <a:r>
              <a:rPr lang="en-GB" sz="2400" dirty="0"/>
              <a:t>Some people may be asymptomatic carriers</a:t>
            </a:r>
          </a:p>
          <a:p>
            <a:r>
              <a:rPr lang="en-GB" sz="2400" dirty="0"/>
              <a:t>Young adults at higher risk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D6582D3-FF68-1525-6442-C59A31FAC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248" y="1362455"/>
            <a:ext cx="3827916" cy="450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A4A344-95F4-5344-ACA9-F7149EDBC92F}"/>
              </a:ext>
            </a:extLst>
          </p:cNvPr>
          <p:cNvSpPr txBox="1"/>
          <p:nvPr/>
        </p:nvSpPr>
        <p:spPr>
          <a:xfrm>
            <a:off x="8724303" y="5448654"/>
            <a:ext cx="2361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CDC (2011) Epidemiological Triangle</a:t>
            </a:r>
          </a:p>
        </p:txBody>
      </p:sp>
    </p:spTree>
    <p:extLst>
      <p:ext uri="{BB962C8B-B14F-4D97-AF65-F5344CB8AC3E}">
        <p14:creationId xmlns:p14="http://schemas.microsoft.com/office/powerpoint/2010/main" val="308988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E39C-4C7E-AC54-1807-1915973FF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Epidemiological Triangle-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F9D19-DDFB-99F1-FDF0-7699EC313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Close physical contact increases transmission</a:t>
            </a:r>
          </a:p>
          <a:p>
            <a:r>
              <a:rPr lang="en-GB" sz="2400" dirty="0"/>
              <a:t>Sexual contact is the main route of spread</a:t>
            </a:r>
          </a:p>
          <a:p>
            <a:r>
              <a:rPr lang="en-GB" sz="2400" dirty="0"/>
              <a:t>Lack of awareness increases risk</a:t>
            </a:r>
          </a:p>
          <a:p>
            <a:r>
              <a:rPr lang="en-GB" sz="2400" dirty="0"/>
              <a:t>Social stigma can prevent people from seeking help</a:t>
            </a:r>
          </a:p>
          <a:p>
            <a:r>
              <a:rPr lang="en-GB" sz="2400" dirty="0"/>
              <a:t>Access to healthcare affects diagnosis</a:t>
            </a:r>
          </a:p>
          <a:p>
            <a:r>
              <a:rPr lang="en-GB" sz="2400" dirty="0"/>
              <a:t> Overcrowded living conditions increases close contact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25B72A5-B84D-DD50-03C9-C2F96B31B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116" y="1175657"/>
            <a:ext cx="3952048" cy="412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D139CF-5184-71E3-0EF3-1FE71DC634D4}"/>
              </a:ext>
            </a:extLst>
          </p:cNvPr>
          <p:cNvSpPr txBox="1"/>
          <p:nvPr/>
        </p:nvSpPr>
        <p:spPr>
          <a:xfrm>
            <a:off x="8734294" y="4892037"/>
            <a:ext cx="2059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CDC (2011) Epidemiological Triangle</a:t>
            </a:r>
          </a:p>
        </p:txBody>
      </p:sp>
    </p:spTree>
    <p:extLst>
      <p:ext uri="{BB962C8B-B14F-4D97-AF65-F5344CB8AC3E}">
        <p14:creationId xmlns:p14="http://schemas.microsoft.com/office/powerpoint/2010/main" val="3633540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CF530-246F-A7A3-2D35-08D393107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Measuring the Spread of HSV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FB8A4-D025-8482-189A-CBFC43ED7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362455"/>
            <a:ext cx="13047935" cy="4956047"/>
          </a:xfrm>
        </p:spPr>
        <p:txBody>
          <a:bodyPr>
            <a:normAutofit/>
          </a:bodyPr>
          <a:lstStyle/>
          <a:p>
            <a:r>
              <a:rPr lang="en-GB" sz="2400" dirty="0"/>
              <a:t>Around 3.8 billion people under 50 have HSV-1 globally</a:t>
            </a:r>
          </a:p>
          <a:p>
            <a:r>
              <a:rPr lang="en-GB" sz="2400" dirty="0"/>
              <a:t>Around 520 million people aged 15-49 have HSV-2</a:t>
            </a:r>
          </a:p>
          <a:p>
            <a:r>
              <a:rPr lang="en-GB" sz="2400" dirty="0"/>
              <a:t>HSV is one of the most common viral infections worldwide</a:t>
            </a:r>
          </a:p>
          <a:p>
            <a:r>
              <a:rPr lang="en-GB" sz="2400" dirty="0"/>
              <a:t>Many people have no symptoms, so cases are often unreported</a:t>
            </a:r>
          </a:p>
          <a:p>
            <a:r>
              <a:rPr lang="en-GB" sz="2400" dirty="0"/>
              <a:t>HSV-2 increases the risk of HIV transmission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9942E2BF-22DB-B0DD-B324-2CEB5192A7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4659947"/>
              </p:ext>
            </p:extLst>
          </p:nvPr>
        </p:nvGraphicFramePr>
        <p:xfrm>
          <a:off x="4322618" y="3546763"/>
          <a:ext cx="9615055" cy="31218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3D25FED-6451-B378-8129-0347A6687482}"/>
              </a:ext>
            </a:extLst>
          </p:cNvPr>
          <p:cNvSpPr txBox="1"/>
          <p:nvPr/>
        </p:nvSpPr>
        <p:spPr>
          <a:xfrm>
            <a:off x="729671" y="5720662"/>
            <a:ext cx="3500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WHO (2025) </a:t>
            </a:r>
          </a:p>
        </p:txBody>
      </p:sp>
    </p:spTree>
    <p:extLst>
      <p:ext uri="{BB962C8B-B14F-4D97-AF65-F5344CB8AC3E}">
        <p14:creationId xmlns:p14="http://schemas.microsoft.com/office/powerpoint/2010/main" val="3272989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1E5CB-8C30-72BE-737A-1F4316842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Monitoring HSV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23731-6B00-2156-A777-41246634C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Tracks HSV over time</a:t>
            </a:r>
          </a:p>
          <a:p>
            <a:r>
              <a:rPr lang="en-GB" sz="2400" dirty="0"/>
              <a:t>Identifies trends and outbreaks</a:t>
            </a:r>
          </a:p>
          <a:p>
            <a:r>
              <a:rPr lang="en-GB" sz="2400" dirty="0"/>
              <a:t>Data from sexual health clinics and laboratories</a:t>
            </a:r>
          </a:p>
          <a:p>
            <a:r>
              <a:rPr lang="en-GB" sz="2400" dirty="0"/>
              <a:t>Reports from health organisations </a:t>
            </a:r>
          </a:p>
          <a:p>
            <a:r>
              <a:rPr lang="en-GB" sz="2400" dirty="0"/>
              <a:t>Guides public health decisions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56108F-3FB1-E600-37E4-B80A9887AF6B}"/>
              </a:ext>
            </a:extLst>
          </p:cNvPr>
          <p:cNvSpPr txBox="1"/>
          <p:nvPr/>
        </p:nvSpPr>
        <p:spPr>
          <a:xfrm>
            <a:off x="725053" y="5828145"/>
            <a:ext cx="4530437" cy="319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NICE (2024) 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4064881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8242A-49BE-D3AF-3551-9A93CEE5F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Controlling HSV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F3A8A-FC69-16DE-7BF9-8CA2D8679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Sexual health education</a:t>
            </a:r>
          </a:p>
          <a:p>
            <a:r>
              <a:rPr lang="en-GB" sz="2400" dirty="0"/>
              <a:t>Safer sex (condoms)</a:t>
            </a:r>
          </a:p>
          <a:p>
            <a:r>
              <a:rPr lang="en-GB" sz="2400" dirty="0"/>
              <a:t>Antiviral medication reduces outbreaks and lowers transmission (De Clercq, 2013)</a:t>
            </a:r>
          </a:p>
          <a:p>
            <a:r>
              <a:rPr lang="en-GB" sz="2400" dirty="0"/>
              <a:t>Regular testing and early diagnosis</a:t>
            </a:r>
          </a:p>
          <a:p>
            <a:r>
              <a:rPr lang="en-GB" sz="2400" dirty="0"/>
              <a:t>Reducing stigma and increasing awareness</a:t>
            </a:r>
          </a:p>
          <a:p>
            <a:r>
              <a:rPr lang="en-GB" sz="2400" dirty="0"/>
              <a:t>Notifying sexual partners to reduce the spread</a:t>
            </a:r>
          </a:p>
          <a:p>
            <a:r>
              <a:rPr lang="en-GB" sz="2400" dirty="0"/>
              <a:t>Research into vaccines may help reduce HSV in the future (Dempsey, 2019)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96042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B4493-0989-29FF-E197-C55C4473A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works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4E209-6DAE-089C-92BB-8BAFEBA65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Education and testing reduce the spread</a:t>
            </a:r>
          </a:p>
          <a:p>
            <a:r>
              <a:rPr lang="en-GB" sz="2400" dirty="0"/>
              <a:t>Condoms and medication are effective</a:t>
            </a:r>
          </a:p>
          <a:p>
            <a:r>
              <a:rPr lang="en-GB" sz="2400" dirty="0"/>
              <a:t>Stigma stops people from seeking help</a:t>
            </a:r>
          </a:p>
          <a:p>
            <a:r>
              <a:rPr lang="en-GB" sz="2400" dirty="0"/>
              <a:t>Lack of awareness increases transmission</a:t>
            </a:r>
          </a:p>
          <a:p>
            <a:r>
              <a:rPr lang="en-GB" sz="2400" dirty="0"/>
              <a:t>Some people have limited access to healthcare</a:t>
            </a:r>
          </a:p>
          <a:p>
            <a:r>
              <a:rPr lang="en-GB" sz="2400" dirty="0"/>
              <a:t>Young people may be at higher risk </a:t>
            </a:r>
          </a:p>
          <a:p>
            <a:r>
              <a:rPr lang="en-GB" sz="2400" dirty="0"/>
              <a:t>There is no cure for HSV</a:t>
            </a:r>
          </a:p>
          <a:p>
            <a:r>
              <a:rPr lang="en-GB" sz="2400" dirty="0"/>
              <a:t>Many people have no symptoms, so HSV is often undiagnosed (WHO, 2025)</a:t>
            </a:r>
          </a:p>
        </p:txBody>
      </p:sp>
    </p:spTree>
    <p:extLst>
      <p:ext uri="{BB962C8B-B14F-4D97-AF65-F5344CB8AC3E}">
        <p14:creationId xmlns:p14="http://schemas.microsoft.com/office/powerpoint/2010/main" val="1797781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6DA32-8495-D67B-860C-A4ADC36F4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186E5-6B31-7029-E4CB-69DC2B3EAD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 HSV is a very common global health issue</a:t>
            </a:r>
          </a:p>
          <a:p>
            <a:r>
              <a:rPr lang="en-GB" sz="2400" dirty="0"/>
              <a:t>HSV is a lifelong infection</a:t>
            </a:r>
          </a:p>
          <a:p>
            <a:r>
              <a:rPr lang="en-GB" sz="2400" dirty="0"/>
              <a:t>It spreads easily but can be controlled</a:t>
            </a:r>
          </a:p>
          <a:p>
            <a:r>
              <a:rPr lang="en-GB" sz="2400" dirty="0"/>
              <a:t>Education, testing and awareness are key to reducing the spread</a:t>
            </a:r>
          </a:p>
          <a:p>
            <a:r>
              <a:rPr lang="en-GB" sz="2400" dirty="0"/>
              <a:t>HSV remains a significant public health concern worldwide</a:t>
            </a:r>
          </a:p>
        </p:txBody>
      </p:sp>
    </p:spTree>
    <p:extLst>
      <p:ext uri="{BB962C8B-B14F-4D97-AF65-F5344CB8AC3E}">
        <p14:creationId xmlns:p14="http://schemas.microsoft.com/office/powerpoint/2010/main" val="2693840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D59CA-3F10-CAA6-2C37-EC4B86C3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BD6B4-34A3-7459-9A3A-FF1B876FB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Centers</a:t>
            </a:r>
            <a:r>
              <a:rPr lang="en-GB" dirty="0"/>
              <a:t> for Disease Control and Prevention (CDC) (2011) </a:t>
            </a:r>
            <a:r>
              <a:rPr lang="en-GB" i="1" dirty="0"/>
              <a:t>Geonomics in Public Health Preparedness: Chance Favors the Prepared Mind.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https://www.cdc.gov/genomics/2011/09/22/genomics-in-public-health-preparedness-chance-favors-the-prepared-mind/</a:t>
            </a:r>
            <a:r>
              <a:rPr lang="en-GB" dirty="0"/>
              <a:t> (Accessed: 20 March 2026).</a:t>
            </a:r>
          </a:p>
          <a:p>
            <a:pPr marL="0" indent="0">
              <a:buNone/>
            </a:pPr>
            <a:r>
              <a:rPr lang="en-GB" dirty="0" err="1"/>
              <a:t>Centers</a:t>
            </a:r>
            <a:r>
              <a:rPr lang="en-GB" dirty="0"/>
              <a:t> for Disease Control and Prevention (CDC) (2024) </a:t>
            </a:r>
            <a:r>
              <a:rPr lang="en-GB" i="1" dirty="0"/>
              <a:t>Genital Herpes.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https://www.cdc.gov/herpes/about/</a:t>
            </a:r>
            <a:r>
              <a:rPr lang="en-GB" dirty="0"/>
              <a:t> (Accessed: 20 March 2026).</a:t>
            </a:r>
          </a:p>
          <a:p>
            <a:pPr marL="0" indent="0">
              <a:buNone/>
            </a:pPr>
            <a:r>
              <a:rPr lang="en-GB" dirty="0"/>
              <a:t>Cleveland Clinic (2024) </a:t>
            </a:r>
            <a:r>
              <a:rPr lang="en-GB" i="1" dirty="0"/>
              <a:t>Herpes Simplex Virus (HSV).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https://my.clevelandclinic.org/health/diseases/22855-herpes-simplex</a:t>
            </a:r>
            <a:r>
              <a:rPr lang="en-GB" dirty="0"/>
              <a:t> (Accessed: 20 March 2026).</a:t>
            </a:r>
          </a:p>
          <a:p>
            <a:pPr marL="0" indent="0">
              <a:buNone/>
            </a:pPr>
            <a:r>
              <a:rPr lang="en-GB" dirty="0"/>
              <a:t>De Clercq, E. (ed.) (2013) </a:t>
            </a:r>
            <a:r>
              <a:rPr lang="en-GB" i="1" dirty="0"/>
              <a:t>Antiviral agents. </a:t>
            </a:r>
            <a:r>
              <a:rPr lang="en-GB" dirty="0"/>
              <a:t>San Diego, Calif: Academic Press.</a:t>
            </a:r>
          </a:p>
          <a:p>
            <a:pPr marL="0" indent="0">
              <a:buNone/>
            </a:pPr>
            <a:r>
              <a:rPr lang="en-GB" dirty="0"/>
              <a:t>Dempsey, L.A. (2019) ‘Neutralising HSV: Vaccines’, </a:t>
            </a:r>
            <a:r>
              <a:rPr lang="en-GB" i="1" dirty="0"/>
              <a:t>Nature Immunology, </a:t>
            </a:r>
            <a:r>
              <a:rPr lang="en-GB" dirty="0"/>
              <a:t>20(11), pp.1414-1414. Available at: </a:t>
            </a:r>
            <a:r>
              <a:rPr lang="en-GB" dirty="0">
                <a:hlinkClick r:id="rId5"/>
              </a:rPr>
              <a:t>https://doi.org/10.1038/s41590-019-0534-7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(2024). </a:t>
            </a:r>
            <a:r>
              <a:rPr lang="en-GB" i="1" dirty="0"/>
              <a:t>Herpes simplex genital management.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https://cks.nice.org.uk</a:t>
            </a:r>
            <a:r>
              <a:rPr lang="en-GB" dirty="0"/>
              <a:t> (Accessed: 20 March 2026).</a:t>
            </a:r>
          </a:p>
          <a:p>
            <a:pPr marL="0" indent="0">
              <a:buNone/>
            </a:pPr>
            <a:r>
              <a:rPr lang="en-GB" dirty="0"/>
              <a:t>NHS (2023) </a:t>
            </a:r>
            <a:r>
              <a:rPr lang="en-GB" i="1" dirty="0"/>
              <a:t>Genital Herpes.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https://www.nhs.uk/conditions/genital-herpes/</a:t>
            </a:r>
            <a:r>
              <a:rPr lang="en-GB" dirty="0"/>
              <a:t> (Accessed: 20 March 2026). </a:t>
            </a:r>
          </a:p>
          <a:p>
            <a:pPr marL="0" indent="0">
              <a:buNone/>
            </a:pPr>
            <a:r>
              <a:rPr lang="en-GB" dirty="0"/>
              <a:t>World Health Organisation (2025) </a:t>
            </a:r>
            <a:r>
              <a:rPr lang="en-GB" i="1" dirty="0"/>
              <a:t>Herpes simplex virus.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https://www.who.int/news-room/fact-sheets/detail/herpes-simplex-virus</a:t>
            </a:r>
            <a:r>
              <a:rPr lang="en-GB" dirty="0"/>
              <a:t> (Accessed: 20 March 2026).</a:t>
            </a:r>
          </a:p>
        </p:txBody>
      </p:sp>
    </p:spTree>
    <p:extLst>
      <p:ext uri="{BB962C8B-B14F-4D97-AF65-F5344CB8AC3E}">
        <p14:creationId xmlns:p14="http://schemas.microsoft.com/office/powerpoint/2010/main" val="3735832103"/>
      </p:ext>
    </p:extLst>
  </p:cSld>
  <p:clrMapOvr>
    <a:masterClrMapping/>
  </p:clrMapOvr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702</TotalTime>
  <Words>780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Light</vt:lpstr>
      <vt:lpstr>Arial</vt:lpstr>
      <vt:lpstr>Chroma</vt:lpstr>
      <vt:lpstr>Herpes Simplex Virus (HSV): A Public Health Issue</vt:lpstr>
      <vt:lpstr>What is HSV and why does it matter?</vt:lpstr>
      <vt:lpstr>How does HSV spread?</vt:lpstr>
      <vt:lpstr>Epidemiological Triangle: Agent (HSV)</vt:lpstr>
      <vt:lpstr>Epidemiological Triangle: Host</vt:lpstr>
      <vt:lpstr>Epidemiological Triangle- Environment</vt:lpstr>
      <vt:lpstr>Measuring the Spread of HSV </vt:lpstr>
      <vt:lpstr>Monitoring HSV</vt:lpstr>
      <vt:lpstr>Controlling HSV</vt:lpstr>
      <vt:lpstr>What works and Challenges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Bella Lewis</dc:creator>
  <cp:lastModifiedBy>Bella Lewis</cp:lastModifiedBy>
  <cp:revision>1</cp:revision>
  <dcterms:created xsi:type="dcterms:W3CDTF">2026-03-22T10:40:51Z</dcterms:created>
  <dcterms:modified xsi:type="dcterms:W3CDTF">2026-03-22T22:30:37Z</dcterms:modified>
</cp:coreProperties>
</file>