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1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60" r:id="rId5"/>
    <p:sldId id="263" r:id="rId6"/>
    <p:sldId id="262" r:id="rId7"/>
    <p:sldId id="264" r:id="rId8"/>
    <p:sldId id="261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361BB-6D29-40E3-B0F2-5150D990678F}" v="850" dt="2022-08-08T21:58:43.366"/>
    <p1510:client id="{D83DAC62-CFEB-4042-ADAA-6B2175AF4960}" v="286" dt="2022-08-07T00:46:36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1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10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0D8DC3-20E3-4A62-B6B3-B22E437838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8F88E6-3A27-47BF-9134-66CF9428C8E9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Garamond" panose="02020404030301010803"/>
            </a:rPr>
            <a:t>Problem solving skills</a:t>
          </a:r>
          <a:endParaRPr lang="en-GB" dirty="0">
            <a:solidFill>
              <a:schemeClr val="tx1"/>
            </a:solidFill>
          </a:endParaRPr>
        </a:p>
      </dgm:t>
    </dgm:pt>
    <dgm:pt modelId="{1798C07E-7B64-4ECA-B627-104D268F25C1}" type="parTrans" cxnId="{5F31BD32-80F6-4A91-B80C-246048B04D47}">
      <dgm:prSet/>
      <dgm:spPr/>
      <dgm:t>
        <a:bodyPr/>
        <a:lstStyle/>
        <a:p>
          <a:endParaRPr lang="en-GB"/>
        </a:p>
      </dgm:t>
    </dgm:pt>
    <dgm:pt modelId="{5A28DAAD-ED58-46A6-9DEC-82EE96144487}" type="sibTrans" cxnId="{5F31BD32-80F6-4A91-B80C-246048B04D47}">
      <dgm:prSet/>
      <dgm:spPr/>
      <dgm:t>
        <a:bodyPr/>
        <a:lstStyle/>
        <a:p>
          <a:endParaRPr lang="en-GB"/>
        </a:p>
      </dgm:t>
    </dgm:pt>
    <dgm:pt modelId="{72F3BE98-EC3F-4E2B-BC20-36F4A7EA7475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Garamond" panose="02020404030301010803"/>
            </a:rPr>
            <a:t>Communication skills</a:t>
          </a:r>
          <a:endParaRPr lang="en-GB" dirty="0">
            <a:solidFill>
              <a:schemeClr val="tx1"/>
            </a:solidFill>
          </a:endParaRPr>
        </a:p>
      </dgm:t>
    </dgm:pt>
    <dgm:pt modelId="{2ADEDE18-475A-4D1F-8D9E-9E9163A71668}" type="parTrans" cxnId="{6EFD6D17-E6DD-47D0-86C7-ADC9AF8590CA}">
      <dgm:prSet/>
      <dgm:spPr/>
      <dgm:t>
        <a:bodyPr/>
        <a:lstStyle/>
        <a:p>
          <a:endParaRPr lang="en-GB"/>
        </a:p>
      </dgm:t>
    </dgm:pt>
    <dgm:pt modelId="{243C1C8F-6112-44B1-A3E7-ABC6FE6A33E7}" type="sibTrans" cxnId="{6EFD6D17-E6DD-47D0-86C7-ADC9AF8590CA}">
      <dgm:prSet/>
      <dgm:spPr/>
      <dgm:t>
        <a:bodyPr/>
        <a:lstStyle/>
        <a:p>
          <a:endParaRPr lang="en-GB"/>
        </a:p>
      </dgm:t>
    </dgm:pt>
    <dgm:pt modelId="{34B1693E-162B-4561-BA07-2020D71527B2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Garamond" panose="02020404030301010803"/>
            </a:rPr>
            <a:t>Time management</a:t>
          </a:r>
          <a:endParaRPr lang="en-GB" dirty="0">
            <a:solidFill>
              <a:schemeClr val="tx1"/>
            </a:solidFill>
          </a:endParaRPr>
        </a:p>
      </dgm:t>
    </dgm:pt>
    <dgm:pt modelId="{35E5BB9C-F522-40F1-B6D8-0C28113783DE}" type="parTrans" cxnId="{E9C6E2C3-7199-4218-82AA-16F2EE678664}">
      <dgm:prSet/>
      <dgm:spPr/>
      <dgm:t>
        <a:bodyPr/>
        <a:lstStyle/>
        <a:p>
          <a:endParaRPr lang="en-GB"/>
        </a:p>
      </dgm:t>
    </dgm:pt>
    <dgm:pt modelId="{4E1B6D4A-CFFC-4312-A67E-D8B80EED0070}" type="sibTrans" cxnId="{E9C6E2C3-7199-4218-82AA-16F2EE678664}">
      <dgm:prSet/>
      <dgm:spPr/>
      <dgm:t>
        <a:bodyPr/>
        <a:lstStyle/>
        <a:p>
          <a:endParaRPr lang="en-GB"/>
        </a:p>
      </dgm:t>
    </dgm:pt>
    <dgm:pt modelId="{E17E734F-6CCA-46E3-A8DA-786094778C08}" type="pres">
      <dgm:prSet presAssocID="{820D8DC3-20E3-4A62-B6B3-B22E43783899}" presName="diagram" presStyleCnt="0">
        <dgm:presLayoutVars>
          <dgm:dir/>
          <dgm:resizeHandles val="exact"/>
        </dgm:presLayoutVars>
      </dgm:prSet>
      <dgm:spPr/>
    </dgm:pt>
    <dgm:pt modelId="{AD735324-274D-48DA-9B8F-9253375324A0}" type="pres">
      <dgm:prSet presAssocID="{DF8F88E6-3A27-47BF-9134-66CF9428C8E9}" presName="node" presStyleLbl="node1" presStyleIdx="0" presStyleCnt="3">
        <dgm:presLayoutVars>
          <dgm:bulletEnabled val="1"/>
        </dgm:presLayoutVars>
      </dgm:prSet>
      <dgm:spPr/>
    </dgm:pt>
    <dgm:pt modelId="{6DA159F0-E302-46F0-B429-A675B89C1311}" type="pres">
      <dgm:prSet presAssocID="{5A28DAAD-ED58-46A6-9DEC-82EE96144487}" presName="sibTrans" presStyleCnt="0"/>
      <dgm:spPr/>
    </dgm:pt>
    <dgm:pt modelId="{3B641646-26B1-4EE2-BE71-391214FDC4ED}" type="pres">
      <dgm:prSet presAssocID="{72F3BE98-EC3F-4E2B-BC20-36F4A7EA7475}" presName="node" presStyleLbl="node1" presStyleIdx="1" presStyleCnt="3">
        <dgm:presLayoutVars>
          <dgm:bulletEnabled val="1"/>
        </dgm:presLayoutVars>
      </dgm:prSet>
      <dgm:spPr/>
    </dgm:pt>
    <dgm:pt modelId="{BD996280-4886-4827-BBBD-C830F7A1949F}" type="pres">
      <dgm:prSet presAssocID="{243C1C8F-6112-44B1-A3E7-ABC6FE6A33E7}" presName="sibTrans" presStyleCnt="0"/>
      <dgm:spPr/>
    </dgm:pt>
    <dgm:pt modelId="{ABBA39BA-719E-4F64-A199-2ACB01224E7D}" type="pres">
      <dgm:prSet presAssocID="{34B1693E-162B-4561-BA07-2020D71527B2}" presName="node" presStyleLbl="node1" presStyleIdx="2" presStyleCnt="3">
        <dgm:presLayoutVars>
          <dgm:bulletEnabled val="1"/>
        </dgm:presLayoutVars>
      </dgm:prSet>
      <dgm:spPr/>
    </dgm:pt>
  </dgm:ptLst>
  <dgm:cxnLst>
    <dgm:cxn modelId="{09590008-D0DD-42E7-84BE-D4E6EDBD9EE1}" type="presOf" srcId="{72F3BE98-EC3F-4E2B-BC20-36F4A7EA7475}" destId="{3B641646-26B1-4EE2-BE71-391214FDC4ED}" srcOrd="0" destOrd="0" presId="urn:microsoft.com/office/officeart/2005/8/layout/default"/>
    <dgm:cxn modelId="{6EFD6D17-E6DD-47D0-86C7-ADC9AF8590CA}" srcId="{820D8DC3-20E3-4A62-B6B3-B22E43783899}" destId="{72F3BE98-EC3F-4E2B-BC20-36F4A7EA7475}" srcOrd="1" destOrd="0" parTransId="{2ADEDE18-475A-4D1F-8D9E-9E9163A71668}" sibTransId="{243C1C8F-6112-44B1-A3E7-ABC6FE6A33E7}"/>
    <dgm:cxn modelId="{5F31BD32-80F6-4A91-B80C-246048B04D47}" srcId="{820D8DC3-20E3-4A62-B6B3-B22E43783899}" destId="{DF8F88E6-3A27-47BF-9134-66CF9428C8E9}" srcOrd="0" destOrd="0" parTransId="{1798C07E-7B64-4ECA-B627-104D268F25C1}" sibTransId="{5A28DAAD-ED58-46A6-9DEC-82EE96144487}"/>
    <dgm:cxn modelId="{5F406C60-1E5A-4D63-8527-B56B959C423A}" type="presOf" srcId="{DF8F88E6-3A27-47BF-9134-66CF9428C8E9}" destId="{AD735324-274D-48DA-9B8F-9253375324A0}" srcOrd="0" destOrd="0" presId="urn:microsoft.com/office/officeart/2005/8/layout/default"/>
    <dgm:cxn modelId="{0F3D1B93-0D31-46B2-B761-64A87B359993}" type="presOf" srcId="{820D8DC3-20E3-4A62-B6B3-B22E43783899}" destId="{E17E734F-6CCA-46E3-A8DA-786094778C08}" srcOrd="0" destOrd="0" presId="urn:microsoft.com/office/officeart/2005/8/layout/default"/>
    <dgm:cxn modelId="{E9C6E2C3-7199-4218-82AA-16F2EE678664}" srcId="{820D8DC3-20E3-4A62-B6B3-B22E43783899}" destId="{34B1693E-162B-4561-BA07-2020D71527B2}" srcOrd="2" destOrd="0" parTransId="{35E5BB9C-F522-40F1-B6D8-0C28113783DE}" sibTransId="{4E1B6D4A-CFFC-4312-A67E-D8B80EED0070}"/>
    <dgm:cxn modelId="{3F888ECF-32BA-4FC3-BCC9-E98DC6CB04AB}" type="presOf" srcId="{34B1693E-162B-4561-BA07-2020D71527B2}" destId="{ABBA39BA-719E-4F64-A199-2ACB01224E7D}" srcOrd="0" destOrd="0" presId="urn:microsoft.com/office/officeart/2005/8/layout/default"/>
    <dgm:cxn modelId="{80886128-2A83-40CD-9B77-1B1F504D6318}" type="presParOf" srcId="{E17E734F-6CCA-46E3-A8DA-786094778C08}" destId="{AD735324-274D-48DA-9B8F-9253375324A0}" srcOrd="0" destOrd="0" presId="urn:microsoft.com/office/officeart/2005/8/layout/default"/>
    <dgm:cxn modelId="{695243B0-5339-40A2-87D7-587FC94021A8}" type="presParOf" srcId="{E17E734F-6CCA-46E3-A8DA-786094778C08}" destId="{6DA159F0-E302-46F0-B429-A675B89C1311}" srcOrd="1" destOrd="0" presId="urn:microsoft.com/office/officeart/2005/8/layout/default"/>
    <dgm:cxn modelId="{8CA251D0-6AAC-4053-A426-A96406783446}" type="presParOf" srcId="{E17E734F-6CCA-46E3-A8DA-786094778C08}" destId="{3B641646-26B1-4EE2-BE71-391214FDC4ED}" srcOrd="2" destOrd="0" presId="urn:microsoft.com/office/officeart/2005/8/layout/default"/>
    <dgm:cxn modelId="{9850CC4B-114B-4089-A36F-A16026328576}" type="presParOf" srcId="{E17E734F-6CCA-46E3-A8DA-786094778C08}" destId="{BD996280-4886-4827-BBBD-C830F7A1949F}" srcOrd="3" destOrd="0" presId="urn:microsoft.com/office/officeart/2005/8/layout/default"/>
    <dgm:cxn modelId="{E39FF061-6E8C-4EEE-9A9F-825424FDFC50}" type="presParOf" srcId="{E17E734F-6CCA-46E3-A8DA-786094778C08}" destId="{ABBA39BA-719E-4F64-A199-2ACB01224E7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35324-274D-48DA-9B8F-9253375324A0}">
      <dsp:nvSpPr>
        <dsp:cNvPr id="0" name=""/>
        <dsp:cNvSpPr/>
      </dsp:nvSpPr>
      <dsp:spPr>
        <a:xfrm>
          <a:off x="0" y="788513"/>
          <a:ext cx="2901414" cy="1740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  <a:latin typeface="Garamond" panose="02020404030301010803"/>
            </a:rPr>
            <a:t>Problem solving skills</a:t>
          </a:r>
          <a:endParaRPr lang="en-GB" sz="3300" kern="1200" dirty="0">
            <a:solidFill>
              <a:schemeClr val="tx1"/>
            </a:solidFill>
          </a:endParaRPr>
        </a:p>
      </dsp:txBody>
      <dsp:txXfrm>
        <a:off x="0" y="788513"/>
        <a:ext cx="2901414" cy="1740848"/>
      </dsp:txXfrm>
    </dsp:sp>
    <dsp:sp modelId="{3B641646-26B1-4EE2-BE71-391214FDC4ED}">
      <dsp:nvSpPr>
        <dsp:cNvPr id="0" name=""/>
        <dsp:cNvSpPr/>
      </dsp:nvSpPr>
      <dsp:spPr>
        <a:xfrm>
          <a:off x="3191555" y="788513"/>
          <a:ext cx="2901414" cy="1740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  <a:latin typeface="Garamond" panose="02020404030301010803"/>
            </a:rPr>
            <a:t>Communication skills</a:t>
          </a:r>
          <a:endParaRPr lang="en-GB" sz="3300" kern="1200" dirty="0">
            <a:solidFill>
              <a:schemeClr val="tx1"/>
            </a:solidFill>
          </a:endParaRPr>
        </a:p>
      </dsp:txBody>
      <dsp:txXfrm>
        <a:off x="3191555" y="788513"/>
        <a:ext cx="2901414" cy="1740848"/>
      </dsp:txXfrm>
    </dsp:sp>
    <dsp:sp modelId="{ABBA39BA-719E-4F64-A199-2ACB01224E7D}">
      <dsp:nvSpPr>
        <dsp:cNvPr id="0" name=""/>
        <dsp:cNvSpPr/>
      </dsp:nvSpPr>
      <dsp:spPr>
        <a:xfrm>
          <a:off x="6383110" y="788513"/>
          <a:ext cx="2901414" cy="1740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  <a:latin typeface="Garamond" panose="02020404030301010803"/>
            </a:rPr>
            <a:t>Time management</a:t>
          </a:r>
          <a:endParaRPr lang="en-GB" sz="3300" kern="1200" dirty="0">
            <a:solidFill>
              <a:schemeClr val="tx1"/>
            </a:solidFill>
          </a:endParaRPr>
        </a:p>
      </dsp:txBody>
      <dsp:txXfrm>
        <a:off x="6383110" y="788513"/>
        <a:ext cx="2901414" cy="1740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5A6B9A-9D3B-4590-9BD1-C40B6381C9F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39317B-0CB6-40EB-9E68-0A105491AFB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C19EB-6FBC-45A8-8158-B1F69188592C}" type="datetime1">
              <a:rPr lang="en-GB" smtClean="0"/>
              <a:t>08/08/2022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1645FF-BFBB-45AC-B5C8-585FF774F77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B714C0-EFFC-4844-80C1-17032055154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FA82C-F8B6-4735-A8D7-5B85FB7E05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7166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54419C-010B-4E67-896F-FF715D1B196E}" type="datetime1">
              <a:rPr lang="en-GB" noProof="0" smtClean="0"/>
              <a:pPr/>
              <a:t>08/08/2022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272999-C585-4931-BDB4-1F8E49B2156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472546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272999-C585-4931-BDB4-1F8E49B215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53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912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837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28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132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17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109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618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587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014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071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018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31205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4616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1583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611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31177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170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071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ericannursetoday.com/fostering-soft-skills-must-nurse-leader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amplionalert.com/5-soft-skills-every-nurse-needs-to-deliver-the-best-patient-experi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3" descr="Triangular abstract background">
            <a:extLst>
              <a:ext uri="{FF2B5EF4-FFF2-40B4-BE49-F238E27FC236}">
                <a16:creationId xmlns:a16="http://schemas.microsoft.com/office/drawing/2014/main" id="{1AF3DF8E-AA94-989A-19F8-EB170CC7821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</a:blip>
          <a:srcRect t="15730"/>
          <a:stretch/>
        </p:blipFill>
        <p:spPr>
          <a:xfrm>
            <a:off x="-49461" y="12319"/>
            <a:ext cx="12191980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2EE2039B-69BD-482A-841A-9C5206D9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5">
              <a:alphaModFix amt="83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18010C1-DC06-49C2-A879-22A5A94F4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C929FEA8-B524-492D-9E1B-D7CF0D1C1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48" name="Rounded Rectangle 16">
              <a:extLst>
                <a:ext uri="{FF2B5EF4-FFF2-40B4-BE49-F238E27FC236}">
                  <a16:creationId xmlns:a16="http://schemas.microsoft.com/office/drawing/2014/main" id="{1DAE2262-A71A-4945-B478-4B69E5AD2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3C24B543-E1AE-4733-8F56-EF42C6766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49" name="Rounded Rectangle 18">
              <a:extLst>
                <a:ext uri="{FF2B5EF4-FFF2-40B4-BE49-F238E27FC236}">
                  <a16:creationId xmlns:a16="http://schemas.microsoft.com/office/drawing/2014/main" id="{16CD6DAB-F615-4B33-AF13-B2FCBBFD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11444E18-A41E-4745-94A0-9F7B6E45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1795" y="2076054"/>
            <a:ext cx="6815669" cy="1396780"/>
          </a:xfrm>
        </p:spPr>
        <p:txBody>
          <a:bodyPr rtlCol="0">
            <a:normAutofit fontScale="9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3200" dirty="0"/>
              <a:t>Farima</a:t>
            </a:r>
            <a:r>
              <a:rPr lang="en-GB" sz="3200" dirty="0">
                <a:ea typeface="+mj-lt"/>
                <a:cs typeface="+mj-lt"/>
              </a:rPr>
              <a:t> </a:t>
            </a:r>
            <a:r>
              <a:rPr lang="en-GB" sz="3200" dirty="0" err="1">
                <a:ea typeface="+mj-lt"/>
                <a:cs typeface="+mj-lt"/>
              </a:rPr>
              <a:t>Resooli</a:t>
            </a:r>
            <a:endParaRPr lang="en-US" sz="3200">
              <a:ea typeface="+mj-lt"/>
              <a:cs typeface="+mj-lt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3200" dirty="0">
                <a:ea typeface="+mj-lt"/>
                <a:cs typeface="+mj-lt"/>
              </a:rPr>
              <a:t>2133334</a:t>
            </a:r>
            <a:endParaRPr lang="en-US" sz="3200">
              <a:ea typeface="+mj-lt"/>
              <a:cs typeface="+mj-lt"/>
            </a:endParaRPr>
          </a:p>
          <a:p>
            <a:r>
              <a:rPr lang="en-GB" sz="3200" dirty="0"/>
              <a:t>Intended career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7848" y="3473553"/>
            <a:ext cx="6815669" cy="12713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Academic and Employability skills</a:t>
            </a:r>
            <a:endParaRPr lang="en-US"/>
          </a:p>
          <a:p>
            <a:r>
              <a:rPr lang="en-GB" sz="2400" dirty="0"/>
              <a:t>[ BMSW4001,LCHS4001-LON]</a:t>
            </a:r>
          </a:p>
          <a:p>
            <a:r>
              <a:rPr lang="en-GB" sz="2400" dirty="0"/>
              <a:t>Lecture: peter Allen</a:t>
            </a:r>
          </a:p>
          <a:p>
            <a:r>
              <a:rPr lang="en-GB" sz="2400" dirty="0"/>
              <a:t>August 2022</a:t>
            </a:r>
          </a:p>
        </p:txBody>
      </p:sp>
      <p:cxnSp>
        <p:nvCxnSpPr>
          <p:cNvPr id="50" name="Straight Connector 60">
            <a:extLst>
              <a:ext uri="{FF2B5EF4-FFF2-40B4-BE49-F238E27FC236}">
                <a16:creationId xmlns:a16="http://schemas.microsoft.com/office/drawing/2014/main" id="{FA2F8AFE-17D5-4D84-BEE2-F0CAE81E6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9002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D93C6-B353-1B59-87F8-DFBDCC3E3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Contents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E024B-FBB8-948D-924A-171C79052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Name and title </a:t>
            </a:r>
          </a:p>
          <a:p>
            <a:pPr>
              <a:buSzPct val="114999"/>
            </a:pPr>
            <a:r>
              <a:rPr lang="en-GB" dirty="0"/>
              <a:t>Soft skills </a:t>
            </a:r>
          </a:p>
          <a:p>
            <a:pPr>
              <a:buSzPct val="114999"/>
            </a:pPr>
            <a:r>
              <a:rPr lang="en-GB" dirty="0"/>
              <a:t>Swot analysis </a:t>
            </a:r>
          </a:p>
          <a:p>
            <a:pPr>
              <a:buSzPct val="114999"/>
            </a:pPr>
            <a:r>
              <a:rPr lang="en-GB" dirty="0"/>
              <a:t>What I learned in class 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Skills that are needed to gain intended career as a nurse</a:t>
            </a:r>
          </a:p>
          <a:p>
            <a:pPr>
              <a:buSzPct val="114999"/>
            </a:pPr>
            <a:r>
              <a:rPr lang="en-GB" dirty="0"/>
              <a:t>What skills I have and what skills I need to improve</a:t>
            </a:r>
          </a:p>
          <a:p>
            <a:pPr>
              <a:buSzPct val="114999"/>
            </a:pPr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692082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AE19C-1D8D-4264-5409-0B5886680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329" y="1363132"/>
            <a:ext cx="9601196" cy="1303867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ea typeface="+mj-lt"/>
                <a:cs typeface="+mj-lt"/>
              </a:rPr>
              <a:t>   list of the top soft skills nurses need:</a:t>
            </a:r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3A70A-C902-58ED-4C43-8A67D8D71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636959"/>
            <a:ext cx="9601196" cy="433183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3600" dirty="0">
              <a:ea typeface="+mn-lt"/>
              <a:cs typeface="+mn-lt"/>
            </a:endParaRPr>
          </a:p>
          <a:p>
            <a:pPr>
              <a:buSzPct val="114999"/>
            </a:pPr>
            <a:endParaRPr lang="en-GB" sz="3600" dirty="0"/>
          </a:p>
          <a:p>
            <a:r>
              <a:rPr lang="en-GB" sz="3600" dirty="0">
                <a:ea typeface="+mn-lt"/>
                <a:cs typeface="+mn-lt"/>
              </a:rPr>
              <a:t>Attitude and confidence</a:t>
            </a:r>
            <a:endParaRPr lang="en-GB" sz="3600" dirty="0"/>
          </a:p>
          <a:p>
            <a:r>
              <a:rPr lang="en-GB" sz="3600" dirty="0">
                <a:ea typeface="+mn-lt"/>
                <a:cs typeface="+mn-lt"/>
              </a:rPr>
              <a:t> problem solving</a:t>
            </a:r>
            <a:endParaRPr lang="en-GB" sz="3600"/>
          </a:p>
          <a:p>
            <a:r>
              <a:rPr lang="en-GB" sz="3600" dirty="0">
                <a:ea typeface="+mn-lt"/>
                <a:cs typeface="+mn-lt"/>
              </a:rPr>
              <a:t>Professionalism</a:t>
            </a:r>
            <a:endParaRPr lang="en-GB" sz="3600"/>
          </a:p>
          <a:p>
            <a:r>
              <a:rPr lang="en-GB" sz="3600" dirty="0">
                <a:ea typeface="+mn-lt"/>
                <a:cs typeface="+mn-lt"/>
              </a:rPr>
              <a:t>Empathy</a:t>
            </a:r>
            <a:endParaRPr lang="en-GB" sz="3600"/>
          </a:p>
          <a:p>
            <a:r>
              <a:rPr lang="en-GB" sz="3600" dirty="0">
                <a:ea typeface="+mn-lt"/>
                <a:cs typeface="+mn-lt"/>
              </a:rPr>
              <a:t>Conflict resolution</a:t>
            </a:r>
            <a:endParaRPr lang="en-GB" sz="3600"/>
          </a:p>
          <a:p>
            <a:r>
              <a:rPr lang="en-GB" sz="3600" dirty="0">
                <a:ea typeface="+mn-lt"/>
                <a:cs typeface="+mn-lt"/>
              </a:rPr>
              <a:t>Adaptability</a:t>
            </a:r>
            <a:endParaRPr lang="en-GB" sz="3600"/>
          </a:p>
          <a:p>
            <a:r>
              <a:rPr lang="en-GB" sz="3600" dirty="0">
                <a:ea typeface="+mn-lt"/>
                <a:cs typeface="+mn-lt"/>
              </a:rPr>
              <a:t>Initiative and strong work ethic</a:t>
            </a:r>
            <a:endParaRPr lang="en-GB" sz="3600" dirty="0" err="1"/>
          </a:p>
        </p:txBody>
      </p:sp>
    </p:spTree>
    <p:extLst>
      <p:ext uri="{BB962C8B-B14F-4D97-AF65-F5344CB8AC3E}">
        <p14:creationId xmlns:p14="http://schemas.microsoft.com/office/powerpoint/2010/main" val="282745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0291F9-64AE-EBC3-4CC7-ECBCCBD77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Swot analysis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88B8B-577B-9B9C-2400-F4083767F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571500" indent="-457200">
              <a:buSzPct val="114999"/>
            </a:pPr>
            <a:r>
              <a:rPr lang="en-GB" dirty="0"/>
              <a:t>Strengths: I am good at communicating things with people</a:t>
            </a:r>
          </a:p>
          <a:p>
            <a:pPr marL="571500" indent="-457200">
              <a:buSzPct val="114999"/>
            </a:pPr>
            <a:r>
              <a:rPr lang="en-GB" dirty="0">
                <a:ea typeface="+mn-lt"/>
                <a:cs typeface="+mn-lt"/>
              </a:rPr>
              <a:t>Weaknesses: self-management skill I found as my weakness </a:t>
            </a:r>
          </a:p>
          <a:p>
            <a:pPr marL="571500" indent="-457200">
              <a:buSzPct val="114999"/>
            </a:pPr>
            <a:r>
              <a:rPr lang="en-GB" dirty="0"/>
              <a:t>Opportunities: having a strong work ethic</a:t>
            </a:r>
          </a:p>
          <a:p>
            <a:pPr marL="571500" indent="-457200">
              <a:buSzPct val="114999"/>
            </a:pPr>
            <a:r>
              <a:rPr lang="en-GB" dirty="0"/>
              <a:t>Threats:  team-work skills are threat to me as there are very different people in every group and teams , It is huge responsibility to manage</a:t>
            </a:r>
          </a:p>
          <a:p>
            <a:pPr marL="571500" indent="-457200"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476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D370A2-DE95-3800-1A16-918284ACC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Contents I learned in class 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7C04F-CB55-7A0A-B019-834254E22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/>
              <a:t>Time-management </a:t>
            </a:r>
            <a:endParaRPr lang="en-US" dirty="0"/>
          </a:p>
          <a:p>
            <a:r>
              <a:rPr lang="en-GB" dirty="0"/>
              <a:t>Grammer </a:t>
            </a:r>
          </a:p>
          <a:p>
            <a:r>
              <a:rPr lang="en-GB" dirty="0"/>
              <a:t>Vocabulary</a:t>
            </a:r>
          </a:p>
          <a:p>
            <a:pPr>
              <a:buSzPct val="114999"/>
            </a:pPr>
            <a:r>
              <a:rPr lang="en-GB" dirty="0"/>
              <a:t>References </a:t>
            </a:r>
          </a:p>
        </p:txBody>
      </p:sp>
    </p:spTree>
    <p:extLst>
      <p:ext uri="{BB962C8B-B14F-4D97-AF65-F5344CB8AC3E}">
        <p14:creationId xmlns:p14="http://schemas.microsoft.com/office/powerpoint/2010/main" val="3793168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8F95E-1333-2E7A-4507-806A890F9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Skills that are needed to gain intended career as a nurse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Diagram 17">
            <a:extLst>
              <a:ext uri="{FF2B5EF4-FFF2-40B4-BE49-F238E27FC236}">
                <a16:creationId xmlns:a16="http://schemas.microsoft.com/office/drawing/2014/main" id="{DB28D108-6A1F-53FC-3C1F-DD3763EDAA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0948"/>
              </p:ext>
            </p:extLst>
          </p:nvPr>
        </p:nvGraphicFramePr>
        <p:xfrm>
          <a:off x="1651659" y="2705905"/>
          <a:ext cx="9284525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7521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8EE01-BBA1-3475-609A-A520026B7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What skills I have and what skills I need to improve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5A69B-8BFE-0B9A-BC93-20E4D317C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02504"/>
            <a:ext cx="9601196" cy="3373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SzPct val="114999"/>
              <a:buNone/>
            </a:pPr>
            <a:r>
              <a:rPr lang="en-US" dirty="0"/>
              <a:t>    </a:t>
            </a:r>
            <a:r>
              <a:rPr lang="en-US" dirty="0">
                <a:solidFill>
                  <a:srgbClr val="0070C0"/>
                </a:solidFill>
              </a:rPr>
              <a:t>What skills I have:</a:t>
            </a:r>
            <a:r>
              <a:rPr lang="en-US" dirty="0"/>
              <a:t>                                  </a:t>
            </a:r>
            <a:r>
              <a:rPr lang="en-US" dirty="0">
                <a:solidFill>
                  <a:srgbClr val="0070C0"/>
                </a:solidFill>
              </a:rPr>
              <a:t>what skills I need to improve:</a:t>
            </a:r>
          </a:p>
          <a:p>
            <a:pPr marL="342900" indent="-342900"/>
            <a:r>
              <a:rPr lang="en-US" dirty="0"/>
              <a:t> Team work                                             </a:t>
            </a:r>
            <a:r>
              <a:rPr lang="en-GB" dirty="0">
                <a:ea typeface="+mn-lt"/>
                <a:cs typeface="+mn-lt"/>
              </a:rPr>
              <a:t>Problem solving skills</a:t>
            </a:r>
          </a:p>
          <a:p>
            <a:pPr marL="342900" indent="-342900">
              <a:buSzPct val="114999"/>
            </a:pPr>
            <a:r>
              <a:rPr lang="en-GB" dirty="0">
                <a:ea typeface="+mn-lt"/>
                <a:cs typeface="+mn-lt"/>
              </a:rPr>
              <a:t>Hard</a:t>
            </a:r>
            <a:r>
              <a:rPr lang="en-GB" dirty="0"/>
              <a:t> working                                           </a:t>
            </a:r>
            <a:r>
              <a:rPr lang="en-GB" dirty="0">
                <a:ea typeface="+mn-lt"/>
                <a:cs typeface="+mn-lt"/>
              </a:rPr>
              <a:t>Communication skills</a:t>
            </a:r>
          </a:p>
          <a:p>
            <a:pPr marL="342900" indent="-342900">
              <a:buSzPct val="114999"/>
            </a:pPr>
            <a:r>
              <a:rPr lang="en-GB" dirty="0">
                <a:ea typeface="+mn-lt"/>
                <a:cs typeface="+mn-lt"/>
              </a:rPr>
              <a:t>Organization                                            Time management                                                </a:t>
            </a:r>
            <a:endParaRPr lang="en-GB" dirty="0"/>
          </a:p>
          <a:p>
            <a:pPr marL="0" indent="0">
              <a:buSzPct val="114999"/>
              <a:buNone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493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002732-CBB5-405C-BDDC-37C39BF6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492AF-9B08-416A-9BEC-1EC284C5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AE770C-2B15-4943-A508-EA2408AB9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3E965-957F-096E-3FAD-26DB47FB2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55E33A-07BE-426F-B937-739F88BF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4677C-F0F2-1335-2C6D-22E7BDB5C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82677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Fostering soft skills is a must for nurse leaders (2015). Retrieved from </a:t>
            </a:r>
            <a:r>
              <a:rPr lang="en-GB" dirty="0">
                <a:hlinkClick r:id="rId3"/>
              </a:rPr>
              <a:t>https://www.americannursetoday.com/fostering-soft-skills-must-nurse-leaders/</a:t>
            </a:r>
            <a:br>
              <a:rPr lang="en-GB" dirty="0"/>
            </a:br>
            <a:endParaRPr lang="en-GB" dirty="0">
              <a:hlinkClick r:id="rId3"/>
            </a:endParaRPr>
          </a:p>
          <a:p>
            <a:pPr>
              <a:buSzPct val="114999"/>
            </a:pPr>
            <a:r>
              <a:rPr lang="en-GB" dirty="0"/>
              <a:t>Hendricks, S. (2017). 5 soft skills every nurse needs to deliver the best patient experience. Retrieved from </a:t>
            </a:r>
            <a:r>
              <a:rPr lang="en-GB" dirty="0">
                <a:hlinkClick r:id="rId4"/>
              </a:rPr>
              <a:t>https://blog.amplionalert.com/5-soft-skills-every-nurse-needs-to-deliver-the-best-patient-experience</a:t>
            </a:r>
            <a:br>
              <a:rPr lang="en-GB" dirty="0"/>
            </a:br>
            <a:endParaRPr lang="en-GB" dirty="0">
              <a:hlinkClick r:id="rId4"/>
            </a:endParaRPr>
          </a:p>
          <a:p>
            <a:pPr>
              <a:buSzPct val="114999"/>
            </a:pPr>
            <a:r>
              <a:rPr lang="en-GB" dirty="0"/>
              <a:t>Ray, J.D. and Overman, A.S. (2014). Hard facts about soft skills. </a:t>
            </a:r>
            <a:r>
              <a:rPr lang="en-GB" i="1" dirty="0"/>
              <a:t>American Journal of Nursing, 114</a:t>
            </a:r>
            <a:r>
              <a:rPr lang="en-GB" dirty="0"/>
              <a:t>(2), 64-69). Doi: 10.1097/01.NAJ.0000443784.75162.b7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Lejeune, C., Baustert, S. and Raemdonck, I., 2021. The impact on employees’ job performance of exercising self-directed learning within personal development plan practice. The international journal of human resource management, 32(5), pp.1086-1112.</a:t>
            </a: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453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</Words>
  <Application>Microsoft Office PowerPoint</Application>
  <PresentationFormat>Widescreen</PresentationFormat>
  <Paragraphs>1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Farima Resooli 2133334 Intended career </vt:lpstr>
      <vt:lpstr>Contents</vt:lpstr>
      <vt:lpstr>   list of the top soft skills nurses need: </vt:lpstr>
      <vt:lpstr>Swot analysis</vt:lpstr>
      <vt:lpstr>Contents I learned in class </vt:lpstr>
      <vt:lpstr> Skills that are needed to gain intended career as a nurse</vt:lpstr>
      <vt:lpstr>What skills I have and what skills I need to improve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426</cp:revision>
  <dcterms:created xsi:type="dcterms:W3CDTF">2022-08-06T23:27:08Z</dcterms:created>
  <dcterms:modified xsi:type="dcterms:W3CDTF">2022-08-08T21:58:44Z</dcterms:modified>
</cp:coreProperties>
</file>