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883" autoAdjust="0"/>
  </p:normalViewPr>
  <p:slideViewPr>
    <p:cSldViewPr snapToGrid="0" snapToObjects="1">
      <p:cViewPr varScale="1">
        <p:scale>
          <a:sx n="80" d="100"/>
          <a:sy n="80" d="100"/>
        </p:scale>
        <p:origin x="-1664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printerSettings" Target="printerSettings/printerSettings1.bin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3DCE-A2BE-8944-ABCF-A837949D4E69}" type="datetimeFigureOut">
              <a:rPr lang="en-US" smtClean="0"/>
              <a:pPr/>
              <a:t>18/10/2014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BD0E6-7055-7B46-9442-A5C80F27DF5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3DCE-A2BE-8944-ABCF-A837949D4E69}" type="datetimeFigureOut">
              <a:rPr lang="en-US" smtClean="0"/>
              <a:pPr/>
              <a:t>18/10/2014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BD0E6-7055-7B46-9442-A5C80F27DF5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3DCE-A2BE-8944-ABCF-A837949D4E69}" type="datetimeFigureOut">
              <a:rPr lang="en-US" smtClean="0"/>
              <a:pPr/>
              <a:t>18/10/2014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BD0E6-7055-7B46-9442-A5C80F27DF5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3DCE-A2BE-8944-ABCF-A837949D4E69}" type="datetimeFigureOut">
              <a:rPr lang="en-US" smtClean="0"/>
              <a:pPr/>
              <a:t>18/10/2014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BD0E6-7055-7B46-9442-A5C80F27DF5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3DCE-A2BE-8944-ABCF-A837949D4E69}" type="datetimeFigureOut">
              <a:rPr lang="en-US" smtClean="0"/>
              <a:pPr/>
              <a:t>18/10/2014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BD0E6-7055-7B46-9442-A5C80F27DF5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3DCE-A2BE-8944-ABCF-A837949D4E69}" type="datetimeFigureOut">
              <a:rPr lang="en-US" smtClean="0"/>
              <a:pPr/>
              <a:t>18/10/2014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BD0E6-7055-7B46-9442-A5C80F27DF5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3DCE-A2BE-8944-ABCF-A837949D4E69}" type="datetimeFigureOut">
              <a:rPr lang="en-US" smtClean="0"/>
              <a:pPr/>
              <a:t>18/10/2014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BD0E6-7055-7B46-9442-A5C80F27DF5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3DCE-A2BE-8944-ABCF-A837949D4E69}" type="datetimeFigureOut">
              <a:rPr lang="en-US" smtClean="0"/>
              <a:pPr/>
              <a:t>18/10/2014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BD0E6-7055-7B46-9442-A5C80F27DF5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3DCE-A2BE-8944-ABCF-A837949D4E69}" type="datetimeFigureOut">
              <a:rPr lang="en-US" smtClean="0"/>
              <a:pPr/>
              <a:t>18/10/2014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BD0E6-7055-7B46-9442-A5C80F27DF5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3DCE-A2BE-8944-ABCF-A837949D4E69}" type="datetimeFigureOut">
              <a:rPr lang="en-US" smtClean="0"/>
              <a:pPr/>
              <a:t>18/10/2014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BD0E6-7055-7B46-9442-A5C80F27DF5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3DCE-A2BE-8944-ABCF-A837949D4E69}" type="datetimeFigureOut">
              <a:rPr lang="en-US" smtClean="0"/>
              <a:pPr/>
              <a:t>18/10/2014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BD0E6-7055-7B46-9442-A5C80F27DF5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3DCE-A2BE-8944-ABCF-A837949D4E69}" type="datetimeFigureOut">
              <a:rPr lang="en-US" smtClean="0"/>
              <a:pPr/>
              <a:t>18/10/2014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BD0E6-7055-7B46-9442-A5C80F27DF5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AF543DCE-A2BE-8944-ABCF-A837949D4E69}" type="datetimeFigureOut">
              <a:rPr lang="en-US" smtClean="0"/>
              <a:pPr/>
              <a:t>18/10/2014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821BD0E6-7055-7B46-9442-A5C80F27DF56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Iddewiaeth</a:t>
            </a:r>
            <a:r>
              <a:rPr lang="en-US" dirty="0" smtClean="0"/>
              <a:t> a </a:t>
            </a:r>
            <a:r>
              <a:rPr lang="en-US" dirty="0" err="1" smtClean="0"/>
              <a:t>Christnogaeth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Ferch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Hanes </a:t>
            </a:r>
            <a:r>
              <a:rPr lang="en-US" dirty="0" err="1" smtClean="0"/>
              <a:t>Cristnogaeth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52318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Mair</a:t>
            </a:r>
            <a:r>
              <a:rPr lang="en-US" dirty="0" smtClean="0"/>
              <a:t>, mam </a:t>
            </a:r>
            <a:r>
              <a:rPr lang="en-US" dirty="0" err="1" smtClean="0"/>
              <a:t>Iesu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i="1" dirty="0" err="1" smtClean="0"/>
              <a:t>Theotokos</a:t>
            </a:r>
            <a:endParaRPr lang="en-US" dirty="0" smtClean="0"/>
          </a:p>
          <a:p>
            <a:r>
              <a:rPr lang="en-US" dirty="0" smtClean="0"/>
              <a:t>Mam </a:t>
            </a:r>
            <a:r>
              <a:rPr lang="en-US" dirty="0" err="1" smtClean="0"/>
              <a:t>Iesu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Ysbyd</a:t>
            </a:r>
            <a:r>
              <a:rPr lang="en-US" dirty="0" smtClean="0"/>
              <a:t> </a:t>
            </a:r>
            <a:r>
              <a:rPr lang="en-US" dirty="0" err="1" smtClean="0"/>
              <a:t>Duw</a:t>
            </a:r>
            <a:endParaRPr lang="en-US" dirty="0" smtClean="0"/>
          </a:p>
          <a:p>
            <a:r>
              <a:rPr lang="en-US" dirty="0" smtClean="0"/>
              <a:t>‘</a:t>
            </a:r>
            <a:r>
              <a:rPr lang="en-US" dirty="0" err="1" smtClean="0"/>
              <a:t>Morwyn</a:t>
            </a:r>
            <a:r>
              <a:rPr lang="en-US" dirty="0" smtClean="0"/>
              <a:t>’ </a:t>
            </a:r>
            <a:r>
              <a:rPr lang="en-US" dirty="0" smtClean="0"/>
              <a:t>πα</a:t>
            </a:r>
            <a:r>
              <a:rPr lang="en-US" dirty="0" err="1" smtClean="0"/>
              <a:t>ρθενος</a:t>
            </a:r>
            <a:r>
              <a:rPr lang="en-US" dirty="0" smtClean="0"/>
              <a:t> (</a:t>
            </a:r>
            <a:r>
              <a:rPr lang="en-US" i="1" dirty="0" err="1" smtClean="0"/>
              <a:t>parthenos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Catholigiaeth</a:t>
            </a:r>
            <a:r>
              <a:rPr lang="en-US" dirty="0" smtClean="0"/>
              <a:t>: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Ymddŵyn</a:t>
            </a:r>
            <a:r>
              <a:rPr lang="en-US" dirty="0"/>
              <a:t> </a:t>
            </a:r>
            <a:r>
              <a:rPr lang="en-US" dirty="0" err="1"/>
              <a:t>Difrycheulyd</a:t>
            </a:r>
            <a:r>
              <a:rPr lang="en-US" dirty="0" smtClean="0"/>
              <a:t>; </a:t>
            </a:r>
            <a:r>
              <a:rPr lang="en-US" dirty="0" err="1" smtClean="0"/>
              <a:t>Morwyndod</a:t>
            </a:r>
            <a:r>
              <a:rPr lang="en-US" dirty="0" smtClean="0"/>
              <a:t> </a:t>
            </a:r>
            <a:r>
              <a:rPr lang="en-US" dirty="0" err="1" smtClean="0"/>
              <a:t>Tragwyddol</a:t>
            </a:r>
            <a:r>
              <a:rPr lang="en-US" dirty="0" smtClean="0"/>
              <a:t>; </a:t>
            </a:r>
            <a:r>
              <a:rPr lang="en-US" dirty="0" err="1" smtClean="0"/>
              <a:t>Esgyniad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106" y="1878290"/>
            <a:ext cx="3270576" cy="4042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8733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Mair</a:t>
            </a:r>
            <a:r>
              <a:rPr lang="en-US" dirty="0" smtClean="0"/>
              <a:t> </a:t>
            </a:r>
            <a:r>
              <a:rPr lang="en-US" dirty="0" err="1" smtClean="0"/>
              <a:t>Magdalen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Yn</a:t>
            </a:r>
            <a:r>
              <a:rPr lang="en-US" dirty="0" smtClean="0"/>
              <a:t> ail </a:t>
            </a:r>
            <a:r>
              <a:rPr lang="en-US" dirty="0" err="1" smtClean="0"/>
              <a:t>i</a:t>
            </a:r>
            <a:r>
              <a:rPr lang="en-US" dirty="0" smtClean="0"/>
              <a:t> Fair, mam </a:t>
            </a:r>
            <a:r>
              <a:rPr lang="en-US" dirty="0" err="1" smtClean="0"/>
              <a:t>Iesu</a:t>
            </a:r>
            <a:endParaRPr lang="en-US" dirty="0" smtClean="0"/>
          </a:p>
          <a:p>
            <a:r>
              <a:rPr lang="en-US" dirty="0" err="1" smtClean="0"/>
              <a:t>Cydymaith</a:t>
            </a:r>
            <a:r>
              <a:rPr lang="en-US" dirty="0" smtClean="0"/>
              <a:t> </a:t>
            </a:r>
            <a:r>
              <a:rPr lang="en-US" dirty="0" err="1" smtClean="0"/>
              <a:t>Iesu</a:t>
            </a:r>
            <a:endParaRPr lang="en-US" dirty="0" smtClean="0"/>
          </a:p>
          <a:p>
            <a:r>
              <a:rPr lang="en-US" dirty="0" err="1" smtClean="0"/>
              <a:t>Iesu</a:t>
            </a:r>
            <a:r>
              <a:rPr lang="en-US" dirty="0" smtClean="0"/>
              <a:t> </a:t>
            </a:r>
            <a:r>
              <a:rPr lang="en-US" dirty="0" err="1" smtClean="0"/>
              <a:t>wedi’i</a:t>
            </a:r>
            <a:r>
              <a:rPr lang="en-US" dirty="0" smtClean="0"/>
              <a:t> </a:t>
            </a:r>
            <a:r>
              <a:rPr lang="en-US" dirty="0" err="1" smtClean="0"/>
              <a:t>hiachau</a:t>
            </a:r>
            <a:r>
              <a:rPr lang="en-US" dirty="0" smtClean="0"/>
              <a:t> (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bwrw</a:t>
            </a:r>
            <a:r>
              <a:rPr lang="en-US" dirty="0" smtClean="0"/>
              <a:t> </a:t>
            </a:r>
            <a:r>
              <a:rPr lang="en-US" dirty="0" err="1" smtClean="0"/>
              <a:t>ysbrydion</a:t>
            </a:r>
            <a:r>
              <a:rPr lang="en-US" dirty="0" smtClean="0"/>
              <a:t> </a:t>
            </a:r>
            <a:r>
              <a:rPr lang="en-US" dirty="0" err="1" smtClean="0"/>
              <a:t>aflan</a:t>
            </a:r>
            <a:r>
              <a:rPr lang="en-US" dirty="0" smtClean="0"/>
              <a:t> </a:t>
            </a:r>
            <a:r>
              <a:rPr lang="en-US" dirty="0" err="1" smtClean="0"/>
              <a:t>allan</a:t>
            </a:r>
            <a:r>
              <a:rPr lang="en-US" dirty="0" smtClean="0"/>
              <a:t> </a:t>
            </a:r>
            <a:r>
              <a:rPr lang="en-US" dirty="0" err="1" smtClean="0"/>
              <a:t>ohoni</a:t>
            </a:r>
            <a:r>
              <a:rPr lang="en-US" dirty="0" smtClean="0"/>
              <a:t>)</a:t>
            </a:r>
            <a:endParaRPr lang="en-US" dirty="0" smtClean="0"/>
          </a:p>
          <a:p>
            <a:r>
              <a:rPr lang="en-US" dirty="0" smtClean="0"/>
              <a:t>Y </a:t>
            </a:r>
            <a:r>
              <a:rPr lang="en-US" dirty="0" err="1" smtClean="0"/>
              <a:t>gyntaf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dystiolaethu</a:t>
            </a:r>
            <a:r>
              <a:rPr lang="en-US" dirty="0" smtClean="0"/>
              <a:t> bod </a:t>
            </a:r>
            <a:r>
              <a:rPr lang="en-US" dirty="0" err="1" smtClean="0"/>
              <a:t>Iesu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codi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bedd</a:t>
            </a:r>
            <a:endParaRPr lang="en-US" dirty="0" smtClean="0"/>
          </a:p>
          <a:p>
            <a:r>
              <a:rPr lang="en-US" dirty="0" err="1" smtClean="0"/>
              <a:t>Dyfaliad</a:t>
            </a:r>
            <a:r>
              <a:rPr lang="en-US" dirty="0" smtClean="0"/>
              <a:t> y </a:t>
            </a:r>
            <a:r>
              <a:rPr lang="en-US" dirty="0" err="1" smtClean="0"/>
              <a:t>tu</a:t>
            </a:r>
            <a:r>
              <a:rPr lang="en-US" dirty="0" smtClean="0"/>
              <a:t> </a:t>
            </a:r>
            <a:r>
              <a:rPr lang="en-US" dirty="0" err="1" smtClean="0"/>
              <a:t>allan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Beibl</a:t>
            </a:r>
            <a:r>
              <a:rPr lang="en-US" dirty="0" smtClean="0"/>
              <a:t>; dim </a:t>
            </a:r>
            <a:r>
              <a:rPr lang="en-US" dirty="0" err="1" smtClean="0"/>
              <a:t>traddodiad</a:t>
            </a:r>
            <a:r>
              <a:rPr lang="en-US" dirty="0" smtClean="0"/>
              <a:t> am </a:t>
            </a:r>
            <a:r>
              <a:rPr lang="en-US" dirty="0" err="1" smtClean="0"/>
              <a:t>beth</a:t>
            </a:r>
            <a:r>
              <a:rPr lang="en-US" dirty="0" smtClean="0"/>
              <a:t> </a:t>
            </a:r>
            <a:r>
              <a:rPr lang="en-US" dirty="0" err="1" smtClean="0"/>
              <a:t>ddigwyddodd</a:t>
            </a:r>
            <a:r>
              <a:rPr lang="en-US" dirty="0" smtClean="0"/>
              <a:t> </a:t>
            </a:r>
            <a:r>
              <a:rPr lang="en-US" dirty="0" err="1" smtClean="0"/>
              <a:t>iddi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788" y="1566236"/>
            <a:ext cx="3668717" cy="4559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49821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Héloise</a:t>
            </a:r>
            <a:r>
              <a:rPr lang="en-US" dirty="0" smtClean="0"/>
              <a:t> </a:t>
            </a:r>
            <a:r>
              <a:rPr lang="en-US" dirty="0" err="1" smtClean="0"/>
              <a:t>d’Argenteuil</a:t>
            </a:r>
            <a:r>
              <a:rPr lang="en-US" dirty="0" smtClean="0"/>
              <a:t> (c.1090-1164)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Ysgolhaig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oesoedd</a:t>
            </a:r>
            <a:r>
              <a:rPr lang="en-US" dirty="0" smtClean="0"/>
              <a:t> </a:t>
            </a:r>
            <a:r>
              <a:rPr lang="en-US" dirty="0" err="1" smtClean="0"/>
              <a:t>canol</a:t>
            </a:r>
            <a:endParaRPr lang="en-US" dirty="0" smtClean="0"/>
          </a:p>
          <a:p>
            <a:r>
              <a:rPr lang="en-US" dirty="0" err="1" smtClean="0"/>
              <a:t>Myfyrwraig</a:t>
            </a:r>
            <a:r>
              <a:rPr lang="en-US" dirty="0" smtClean="0"/>
              <a:t> </a:t>
            </a:r>
            <a:r>
              <a:rPr lang="en-US" dirty="0" smtClean="0"/>
              <a:t>i </a:t>
            </a:r>
            <a:r>
              <a:rPr lang="en-US" dirty="0" err="1" smtClean="0"/>
              <a:t>Pedr</a:t>
            </a:r>
            <a:r>
              <a:rPr lang="en-US" dirty="0" smtClean="0"/>
              <a:t> Abelard </a:t>
            </a:r>
            <a:r>
              <a:rPr lang="en-US" dirty="0" err="1" smtClean="0"/>
              <a:t>a’i</a:t>
            </a:r>
            <a:r>
              <a:rPr lang="en-US" dirty="0" smtClean="0"/>
              <a:t> </a:t>
            </a:r>
            <a:r>
              <a:rPr lang="en-US" dirty="0" err="1" smtClean="0"/>
              <a:t>gariad</a:t>
            </a:r>
            <a:endParaRPr lang="en-US" dirty="0" smtClean="0"/>
          </a:p>
          <a:p>
            <a:r>
              <a:rPr lang="en-US" dirty="0" smtClean="0"/>
              <a:t>Mam Astrolabe</a:t>
            </a:r>
            <a:endParaRPr lang="en-US" dirty="0" smtClean="0"/>
          </a:p>
          <a:p>
            <a:r>
              <a:rPr lang="en-US" dirty="0" err="1" smtClean="0"/>
              <a:t>Treuliodd</a:t>
            </a:r>
            <a:r>
              <a:rPr lang="en-US" dirty="0" smtClean="0"/>
              <a:t> </a:t>
            </a:r>
            <a:r>
              <a:rPr lang="en-US" dirty="0" err="1" smtClean="0"/>
              <a:t>gweddill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dyddiau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lleiandy</a:t>
            </a:r>
            <a:endParaRPr lang="en-US" dirty="0" smtClean="0"/>
          </a:p>
          <a:p>
            <a:r>
              <a:rPr lang="en-US" dirty="0" err="1" smtClean="0"/>
              <a:t>Llythyrau</a:t>
            </a:r>
            <a:r>
              <a:rPr lang="en-US" dirty="0" smtClean="0"/>
              <a:t> </a:t>
            </a:r>
            <a:r>
              <a:rPr lang="en-US" dirty="0" err="1" smtClean="0"/>
              <a:t>gydag</a:t>
            </a:r>
            <a:r>
              <a:rPr lang="en-US" dirty="0" smtClean="0"/>
              <a:t> Abelard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092" y="1776811"/>
            <a:ext cx="3965708" cy="4349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4359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Hildegaard</a:t>
            </a:r>
            <a:r>
              <a:rPr lang="en-US" dirty="0" smtClean="0"/>
              <a:t> </a:t>
            </a:r>
            <a:r>
              <a:rPr lang="en-US" dirty="0" smtClean="0"/>
              <a:t>o </a:t>
            </a:r>
            <a:r>
              <a:rPr lang="en-US" dirty="0" err="1" smtClean="0"/>
              <a:t>Bingen</a:t>
            </a:r>
            <a:r>
              <a:rPr lang="en-US" dirty="0" smtClean="0"/>
              <a:t> (1098-1179)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Awdur</a:t>
            </a:r>
            <a:r>
              <a:rPr lang="en-US" dirty="0" smtClean="0"/>
              <a:t>, </a:t>
            </a:r>
            <a:r>
              <a:rPr lang="en-US" dirty="0" err="1" smtClean="0"/>
              <a:t>athronydd</a:t>
            </a:r>
            <a:r>
              <a:rPr lang="en-US" dirty="0" smtClean="0"/>
              <a:t>, </a:t>
            </a:r>
            <a:r>
              <a:rPr lang="en-US" dirty="0" err="1" smtClean="0"/>
              <a:t>cyfrinwraig</a:t>
            </a:r>
            <a:r>
              <a:rPr lang="en-US" dirty="0" smtClean="0"/>
              <a:t>, </a:t>
            </a:r>
            <a:r>
              <a:rPr lang="en-US" dirty="0" err="1" smtClean="0"/>
              <a:t>cyfansoddwraig</a:t>
            </a:r>
            <a:endParaRPr lang="en-US" dirty="0" smtClean="0"/>
          </a:p>
          <a:p>
            <a:r>
              <a:rPr lang="en-US" dirty="0" err="1" smtClean="0"/>
              <a:t>Cyfeiriad</a:t>
            </a:r>
            <a:r>
              <a:rPr lang="en-US" dirty="0" smtClean="0"/>
              <a:t> at ‘y </a:t>
            </a:r>
            <a:r>
              <a:rPr lang="en-US" dirty="0" err="1" smtClean="0"/>
              <a:t>rhyw</a:t>
            </a:r>
            <a:r>
              <a:rPr lang="en-US" dirty="0" smtClean="0"/>
              <a:t> wan’</a:t>
            </a:r>
            <a:endParaRPr lang="en-US" dirty="0" smtClean="0"/>
          </a:p>
          <a:p>
            <a:r>
              <a:rPr lang="en-US" dirty="0" smtClean="0"/>
              <a:t>2012 – Doctor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9" y="1830999"/>
            <a:ext cx="3913777" cy="4008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30081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Julian </a:t>
            </a:r>
            <a:r>
              <a:rPr lang="en-US" dirty="0" smtClean="0"/>
              <a:t>o </a:t>
            </a:r>
            <a:r>
              <a:rPr lang="en-US" dirty="0" smtClean="0"/>
              <a:t>Norwich </a:t>
            </a:r>
            <a:r>
              <a:rPr lang="en-US" dirty="0" smtClean="0"/>
              <a:t>(c</a:t>
            </a:r>
            <a:r>
              <a:rPr lang="en-US" dirty="0" smtClean="0"/>
              <a:t>.1342-c.1416)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US" dirty="0" err="1" smtClean="0"/>
              <a:t>Meudwyes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Norwich (</a:t>
            </a:r>
            <a:r>
              <a:rPr lang="en-US" dirty="0" err="1" smtClean="0"/>
              <a:t>Eglwys</a:t>
            </a:r>
            <a:r>
              <a:rPr lang="en-US" dirty="0" smtClean="0"/>
              <a:t> St Julian)</a:t>
            </a:r>
            <a:endParaRPr lang="en-US" dirty="0" smtClean="0"/>
          </a:p>
          <a:p>
            <a:r>
              <a:rPr lang="en-US" dirty="0" err="1" smtClean="0"/>
              <a:t>Cyfres</a:t>
            </a:r>
            <a:r>
              <a:rPr lang="en-US" dirty="0" smtClean="0"/>
              <a:t> o </a:t>
            </a:r>
            <a:r>
              <a:rPr lang="en-US" dirty="0" err="1" smtClean="0"/>
              <a:t>weledigaethau</a:t>
            </a:r>
            <a:r>
              <a:rPr lang="en-US" dirty="0" smtClean="0"/>
              <a:t> </a:t>
            </a:r>
            <a:r>
              <a:rPr lang="en-US" dirty="0" err="1" smtClean="0"/>
              <a:t>dwys</a:t>
            </a:r>
            <a:endParaRPr lang="en-US" dirty="0" smtClean="0"/>
          </a:p>
          <a:p>
            <a:r>
              <a:rPr lang="en-US" i="1" dirty="0" smtClean="0"/>
              <a:t>Revelations of Divine Love</a:t>
            </a:r>
            <a:r>
              <a:rPr lang="en-US" dirty="0" smtClean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llyfr</a:t>
            </a:r>
            <a:r>
              <a:rPr lang="en-US" dirty="0" smtClean="0"/>
              <a:t> </a:t>
            </a:r>
            <a:r>
              <a:rPr lang="en-US" dirty="0" err="1" smtClean="0"/>
              <a:t>cyntaf</a:t>
            </a:r>
            <a:r>
              <a:rPr lang="en-US" dirty="0" smtClean="0"/>
              <a:t> a </a:t>
            </a:r>
            <a:r>
              <a:rPr lang="en-US" dirty="0" err="1" smtClean="0"/>
              <a:t>ysgrifennwyd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ferch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Saesneg</a:t>
            </a:r>
            <a:r>
              <a:rPr lang="en-US" dirty="0" smtClean="0"/>
              <a:t>)</a:t>
            </a:r>
            <a:endParaRPr lang="en-US" dirty="0" smtClean="0"/>
          </a:p>
          <a:p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bechod</a:t>
            </a:r>
            <a:endParaRPr lang="en-US" dirty="0" smtClean="0"/>
          </a:p>
          <a:p>
            <a:r>
              <a:rPr lang="en-US" dirty="0" err="1" smtClean="0"/>
              <a:t>Duw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‘</a:t>
            </a:r>
            <a:r>
              <a:rPr lang="en-US" dirty="0" err="1" smtClean="0"/>
              <a:t>fam</a:t>
            </a:r>
            <a:r>
              <a:rPr lang="en-US" dirty="0" smtClean="0"/>
              <a:t>’</a:t>
            </a:r>
            <a:endParaRPr lang="en-US" dirty="0" smtClean="0"/>
          </a:p>
          <a:p>
            <a:r>
              <a:rPr lang="en-US" dirty="0" smtClean="0"/>
              <a:t>‘</a:t>
            </a:r>
            <a:r>
              <a:rPr lang="en-US" dirty="0" err="1" smtClean="0"/>
              <a:t>Bydd</a:t>
            </a:r>
            <a:r>
              <a:rPr lang="en-US" dirty="0" smtClean="0"/>
              <a:t> </a:t>
            </a:r>
            <a:r>
              <a:rPr lang="en-US" dirty="0" err="1" smtClean="0"/>
              <a:t>popeth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iawn</a:t>
            </a:r>
            <a:r>
              <a:rPr lang="en-US" dirty="0" smtClean="0"/>
              <a:t>, a </a:t>
            </a:r>
            <a:r>
              <a:rPr lang="en-US" dirty="0" err="1" smtClean="0"/>
              <a:t>bydd</a:t>
            </a:r>
            <a:r>
              <a:rPr lang="en-US" dirty="0" smtClean="0"/>
              <a:t> </a:t>
            </a:r>
            <a:r>
              <a:rPr lang="en-US" dirty="0" err="1" smtClean="0"/>
              <a:t>popeth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iawn</a:t>
            </a:r>
            <a:r>
              <a:rPr lang="en-US" dirty="0" smtClean="0"/>
              <a:t>, a </a:t>
            </a:r>
            <a:r>
              <a:rPr lang="en-US" dirty="0" err="1" smtClean="0"/>
              <a:t>bydd</a:t>
            </a:r>
            <a:r>
              <a:rPr lang="en-US" dirty="0" smtClean="0"/>
              <a:t> </a:t>
            </a:r>
            <a:r>
              <a:rPr lang="en-US" dirty="0" err="1" smtClean="0"/>
              <a:t>pob</a:t>
            </a:r>
            <a:r>
              <a:rPr lang="en-US" dirty="0" smtClean="0"/>
              <a:t> math o </a:t>
            </a:r>
            <a:r>
              <a:rPr lang="en-US" dirty="0" err="1" smtClean="0"/>
              <a:t>beth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iawn</a:t>
            </a:r>
            <a:r>
              <a:rPr lang="en-US" dirty="0" smtClean="0"/>
              <a:t>’</a:t>
            </a:r>
            <a:r>
              <a:rPr lang="en-US" dirty="0" smtClean="0"/>
              <a:t>.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9" y="1600200"/>
            <a:ext cx="3798317" cy="4321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46141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Catherine </a:t>
            </a:r>
            <a:r>
              <a:rPr lang="en-US" dirty="0" smtClean="0"/>
              <a:t>o </a:t>
            </a:r>
            <a:r>
              <a:rPr lang="en-US" dirty="0" smtClean="0"/>
              <a:t>Siena (1347-1380)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Diwinydd</a:t>
            </a:r>
            <a:r>
              <a:rPr lang="en-US" dirty="0" smtClean="0"/>
              <a:t> a </a:t>
            </a:r>
            <a:r>
              <a:rPr lang="en-US" dirty="0" err="1" smtClean="0"/>
              <a:t>chyfrinwraig</a:t>
            </a:r>
            <a:endParaRPr lang="en-US" dirty="0" smtClean="0"/>
          </a:p>
          <a:p>
            <a:r>
              <a:rPr lang="en-US" i="1" dirty="0" smtClean="0"/>
              <a:t>The Dialogue of Divine Providence</a:t>
            </a:r>
          </a:p>
          <a:p>
            <a:r>
              <a:rPr lang="en-US" dirty="0" smtClean="0"/>
              <a:t>1970 – Doctor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522" y="1600200"/>
            <a:ext cx="3500356" cy="4674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23689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Joan </a:t>
            </a:r>
            <a:r>
              <a:rPr lang="en-US" dirty="0" smtClean="0"/>
              <a:t>o </a:t>
            </a:r>
            <a:r>
              <a:rPr lang="en-US" dirty="0" smtClean="0"/>
              <a:t>Arc (1412-1431)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Honni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bod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derbyn</a:t>
            </a:r>
            <a:r>
              <a:rPr lang="en-US" dirty="0" smtClean="0"/>
              <a:t> </a:t>
            </a:r>
            <a:r>
              <a:rPr lang="en-US" dirty="0" err="1" smtClean="0"/>
              <a:t>cyngor</a:t>
            </a:r>
            <a:r>
              <a:rPr lang="en-US" dirty="0" smtClean="0"/>
              <a:t> </a:t>
            </a:r>
            <a:r>
              <a:rPr lang="en-US" dirty="0" err="1" smtClean="0"/>
              <a:t>dwyfol</a:t>
            </a:r>
            <a:r>
              <a:rPr lang="en-US" dirty="0" smtClean="0"/>
              <a:t> a </a:t>
            </a:r>
            <a:r>
              <a:rPr lang="en-US" dirty="0" err="1" smtClean="0"/>
              <a:t>arweiniodd</a:t>
            </a:r>
            <a:r>
              <a:rPr lang="en-US" dirty="0" smtClean="0"/>
              <a:t> at </a:t>
            </a:r>
            <a:r>
              <a:rPr lang="en-US" dirty="0" err="1" smtClean="0"/>
              <a:t>fuddugoliaethau</a:t>
            </a:r>
            <a:r>
              <a:rPr lang="en-US" dirty="0" smtClean="0"/>
              <a:t> </a:t>
            </a:r>
            <a:r>
              <a:rPr lang="en-US" dirty="0" err="1" smtClean="0"/>
              <a:t>milwrol</a:t>
            </a:r>
            <a:r>
              <a:rPr lang="en-US" dirty="0" smtClean="0"/>
              <a:t> </a:t>
            </a:r>
            <a:r>
              <a:rPr lang="en-US" dirty="0" err="1" smtClean="0"/>
              <a:t>pwysig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Ffrainc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y </a:t>
            </a:r>
            <a:r>
              <a:rPr lang="en-US" dirty="0" err="1" smtClean="0"/>
              <a:t>Rhyfel</a:t>
            </a:r>
            <a:r>
              <a:rPr lang="en-US" dirty="0" smtClean="0"/>
              <a:t> </a:t>
            </a:r>
            <a:r>
              <a:rPr lang="en-US" dirty="0" smtClean="0"/>
              <a:t>Can </a:t>
            </a:r>
            <a:r>
              <a:rPr lang="en-US" dirty="0" err="1" smtClean="0"/>
              <a:t>Mlynedd</a:t>
            </a:r>
            <a:endParaRPr lang="en-US" dirty="0" smtClean="0"/>
          </a:p>
          <a:p>
            <a:r>
              <a:rPr lang="en-US" dirty="0" err="1" smtClean="0"/>
              <a:t>Cludwraig</a:t>
            </a:r>
            <a:r>
              <a:rPr lang="en-US" dirty="0" smtClean="0"/>
              <a:t> </a:t>
            </a:r>
            <a:r>
              <a:rPr lang="en-US" dirty="0" err="1" smtClean="0"/>
              <a:t>Baner</a:t>
            </a:r>
            <a:endParaRPr lang="en-US" dirty="0" smtClean="0"/>
          </a:p>
          <a:p>
            <a:r>
              <a:rPr lang="en-US" dirty="0" err="1" smtClean="0"/>
              <a:t>Wedi’i</a:t>
            </a:r>
            <a:r>
              <a:rPr lang="en-US" dirty="0" smtClean="0"/>
              <a:t> </a:t>
            </a:r>
            <a:r>
              <a:rPr lang="en-US" dirty="0" err="1" smtClean="0"/>
              <a:t>bradychu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Saeson</a:t>
            </a:r>
            <a:endParaRPr lang="en-US" dirty="0" smtClean="0"/>
          </a:p>
          <a:p>
            <a:r>
              <a:rPr lang="en-US" dirty="0" err="1" smtClean="0"/>
              <a:t>Wedi’i</a:t>
            </a:r>
            <a:r>
              <a:rPr lang="en-US" dirty="0" smtClean="0"/>
              <a:t> </a:t>
            </a:r>
            <a:r>
              <a:rPr lang="en-US" dirty="0" err="1" smtClean="0"/>
              <a:t>chyhuddo</a:t>
            </a:r>
            <a:r>
              <a:rPr lang="en-US" dirty="0" smtClean="0"/>
              <a:t> o </a:t>
            </a:r>
            <a:r>
              <a:rPr lang="en-US" dirty="0" err="1" smtClean="0"/>
              <a:t>geugred</a:t>
            </a:r>
            <a:r>
              <a:rPr lang="en-US" dirty="0" smtClean="0"/>
              <a:t> a </a:t>
            </a:r>
            <a:r>
              <a:rPr lang="en-US" dirty="0" err="1" smtClean="0"/>
              <a:t>dewiniaeth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809" y="1600200"/>
            <a:ext cx="3499202" cy="4553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5822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Teresa </a:t>
            </a:r>
            <a:r>
              <a:rPr lang="en-US" dirty="0" smtClean="0"/>
              <a:t>o </a:t>
            </a:r>
            <a:r>
              <a:rPr lang="en-US" dirty="0" smtClean="0"/>
              <a:t>Avila (1515-1582)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Awdur</a:t>
            </a:r>
            <a:r>
              <a:rPr lang="en-US" dirty="0" smtClean="0"/>
              <a:t> a </a:t>
            </a:r>
            <a:r>
              <a:rPr lang="en-US" dirty="0" err="1" smtClean="0"/>
              <a:t>chyfrinwraig</a:t>
            </a:r>
            <a:r>
              <a:rPr lang="en-US" dirty="0" smtClean="0"/>
              <a:t> o </a:t>
            </a:r>
            <a:r>
              <a:rPr lang="en-US" dirty="0" err="1" smtClean="0"/>
              <a:t>Sbaen</a:t>
            </a:r>
            <a:endParaRPr lang="en-US" dirty="0" smtClean="0"/>
          </a:p>
          <a:p>
            <a:r>
              <a:rPr lang="en-US" dirty="0" err="1" smtClean="0"/>
              <a:t>Gweddi</a:t>
            </a:r>
            <a:r>
              <a:rPr lang="en-US" dirty="0" smtClean="0"/>
              <a:t> </a:t>
            </a:r>
            <a:r>
              <a:rPr lang="en-US" dirty="0" err="1" smtClean="0"/>
              <a:t>myfyriol</a:t>
            </a:r>
            <a:r>
              <a:rPr lang="en-US" dirty="0" smtClean="0"/>
              <a:t> a </a:t>
            </a:r>
            <a:r>
              <a:rPr lang="en-US" dirty="0" err="1" smtClean="0"/>
              <a:t>meddyliol</a:t>
            </a:r>
            <a:endParaRPr lang="en-US" dirty="0" smtClean="0"/>
          </a:p>
          <a:p>
            <a:r>
              <a:rPr lang="en-US" dirty="0" smtClean="0"/>
              <a:t>1970 – </a:t>
            </a:r>
            <a:r>
              <a:rPr lang="en-US" dirty="0" smtClean="0"/>
              <a:t>Doctor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endParaRPr lang="en-US" dirty="0" smtClean="0"/>
          </a:p>
          <a:p>
            <a:r>
              <a:rPr lang="en-US" dirty="0" err="1" smtClean="0"/>
              <a:t>Gweddi</a:t>
            </a:r>
            <a:r>
              <a:rPr lang="en-US" dirty="0" smtClean="0"/>
              <a:t> </a:t>
            </a:r>
            <a:r>
              <a:rPr lang="en-US" dirty="0" err="1" smtClean="0"/>
              <a:t>meddyliol</a:t>
            </a:r>
            <a:endParaRPr lang="en-US" dirty="0" smtClean="0"/>
          </a:p>
          <a:p>
            <a:r>
              <a:rPr lang="en-US" dirty="0" err="1" smtClean="0"/>
              <a:t>Gweddi</a:t>
            </a:r>
            <a:r>
              <a:rPr lang="en-US" dirty="0" smtClean="0"/>
              <a:t> </a:t>
            </a:r>
            <a:r>
              <a:rPr lang="en-US" dirty="0" err="1" smtClean="0"/>
              <a:t>distaw</a:t>
            </a:r>
            <a:endParaRPr lang="en-US" dirty="0" smtClean="0"/>
          </a:p>
          <a:p>
            <a:r>
              <a:rPr lang="en-US" dirty="0" err="1" smtClean="0"/>
              <a:t>Defosiwn</a:t>
            </a:r>
            <a:r>
              <a:rPr lang="en-US" dirty="0" smtClean="0"/>
              <a:t> </a:t>
            </a:r>
            <a:r>
              <a:rPr lang="en-US" dirty="0" err="1" smtClean="0"/>
              <a:t>Undeb</a:t>
            </a:r>
            <a:endParaRPr lang="en-US" dirty="0" smtClean="0"/>
          </a:p>
          <a:p>
            <a:r>
              <a:rPr lang="en-US" dirty="0" err="1" smtClean="0"/>
              <a:t>Defosiwn</a:t>
            </a:r>
            <a:r>
              <a:rPr lang="en-US" dirty="0" smtClean="0"/>
              <a:t> </a:t>
            </a:r>
            <a:r>
              <a:rPr lang="en-US" dirty="0" err="1" smtClean="0"/>
              <a:t>Perlewyg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00200"/>
            <a:ext cx="4038600" cy="4387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94566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Selina</a:t>
            </a:r>
            <a:r>
              <a:rPr lang="en-US" dirty="0" smtClean="0"/>
              <a:t> Hastings, </a:t>
            </a:r>
            <a:r>
              <a:rPr lang="en-US" dirty="0" err="1" smtClean="0"/>
              <a:t>Iarlles</a:t>
            </a:r>
            <a:r>
              <a:rPr lang="en-US" dirty="0" smtClean="0"/>
              <a:t> Huntingdon </a:t>
            </a:r>
            <a:r>
              <a:rPr lang="en-US" dirty="0" smtClean="0"/>
              <a:t>(1707-1791)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Diwygiad</a:t>
            </a:r>
            <a:r>
              <a:rPr lang="en-US" dirty="0" smtClean="0"/>
              <a:t> </a:t>
            </a:r>
            <a:r>
              <a:rPr lang="en-US" dirty="0" err="1" smtClean="0"/>
              <a:t>Efengylaidd</a:t>
            </a:r>
            <a:r>
              <a:rPr lang="en-US" dirty="0" smtClean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Methodistiaeth</a:t>
            </a:r>
            <a:r>
              <a:rPr lang="en-US" dirty="0" smtClean="0"/>
              <a:t>)</a:t>
            </a:r>
            <a:endParaRPr lang="en-US" dirty="0" smtClean="0"/>
          </a:p>
          <a:p>
            <a:r>
              <a:rPr lang="en-US" dirty="0" smtClean="0"/>
              <a:t>Countess of Huntingdon’s </a:t>
            </a:r>
            <a:r>
              <a:rPr lang="en-US" dirty="0" err="1" smtClean="0"/>
              <a:t>Connexion</a:t>
            </a:r>
            <a:r>
              <a:rPr lang="en-US" dirty="0" smtClean="0"/>
              <a:t> (1779 </a:t>
            </a:r>
            <a:r>
              <a:rPr lang="en-US" dirty="0" err="1" smtClean="0"/>
              <a:t>gwrthgilio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r>
              <a:rPr lang="en-US" dirty="0" smtClean="0"/>
              <a:t>)</a:t>
            </a:r>
            <a:endParaRPr lang="en-US" dirty="0" smtClean="0"/>
          </a:p>
          <a:p>
            <a:r>
              <a:rPr lang="en-US" dirty="0" err="1" smtClean="0"/>
              <a:t>Unbenaidd</a:t>
            </a:r>
            <a:r>
              <a:rPr lang="en-US" dirty="0" smtClean="0"/>
              <a:t> a </a:t>
            </a:r>
            <a:r>
              <a:rPr lang="en-US" dirty="0" err="1" smtClean="0"/>
              <a:t>Chalfinaidd</a:t>
            </a:r>
            <a:endParaRPr lang="en-US" dirty="0" smtClean="0"/>
          </a:p>
          <a:p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sefydlu</a:t>
            </a:r>
            <a:r>
              <a:rPr lang="en-US" dirty="0" smtClean="0"/>
              <a:t> </a:t>
            </a:r>
            <a:r>
              <a:rPr lang="en-US" dirty="0" err="1" smtClean="0"/>
              <a:t>capeli</a:t>
            </a:r>
            <a:r>
              <a:rPr lang="en-US" dirty="0" smtClean="0"/>
              <a:t> a </a:t>
            </a:r>
            <a:r>
              <a:rPr lang="en-US" dirty="0" err="1" smtClean="0"/>
              <a:t>choleg</a:t>
            </a:r>
            <a:r>
              <a:rPr lang="en-US" dirty="0" smtClean="0"/>
              <a:t> (</a:t>
            </a:r>
            <a:r>
              <a:rPr lang="en-US" dirty="0" err="1" smtClean="0"/>
              <a:t>Trefeca</a:t>
            </a:r>
            <a:r>
              <a:rPr lang="en-US" dirty="0" smtClean="0"/>
              <a:t> a </a:t>
            </a:r>
            <a:r>
              <a:rPr lang="en-US" dirty="0" err="1" smtClean="0"/>
              <a:t>Cheshunt</a:t>
            </a:r>
            <a:r>
              <a:rPr lang="en-US" dirty="0" smtClean="0"/>
              <a:t>)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896" y="1710213"/>
            <a:ext cx="3653621" cy="4211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1313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Catherine Booth (1829-1890)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William </a:t>
            </a:r>
            <a:r>
              <a:rPr lang="en-US" dirty="0" err="1" smtClean="0"/>
              <a:t>Booh</a:t>
            </a:r>
            <a:endParaRPr lang="en-US" dirty="0" smtClean="0"/>
          </a:p>
          <a:p>
            <a:r>
              <a:rPr lang="en-US" i="1" dirty="0" smtClean="0"/>
              <a:t>Female Ministry: Woman’s Right to Preach the Gospel</a:t>
            </a:r>
            <a:r>
              <a:rPr lang="en-US" dirty="0" smtClean="0"/>
              <a:t> (1859)</a:t>
            </a:r>
          </a:p>
          <a:p>
            <a:r>
              <a:rPr lang="en-US" dirty="0" err="1" smtClean="0"/>
              <a:t>Ddim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isradd</a:t>
            </a:r>
            <a:r>
              <a:rPr lang="en-US" dirty="0" smtClean="0"/>
              <a:t>; dim </a:t>
            </a:r>
            <a:r>
              <a:rPr lang="en-US" dirty="0" err="1" smtClean="0"/>
              <a:t>rheswm</a:t>
            </a:r>
            <a:r>
              <a:rPr lang="en-US" dirty="0" smtClean="0"/>
              <a:t> </a:t>
            </a:r>
            <a:r>
              <a:rPr lang="en-US" dirty="0" err="1" smtClean="0"/>
              <a:t>ysgrythurol</a:t>
            </a:r>
            <a:r>
              <a:rPr lang="en-US" dirty="0" smtClean="0"/>
              <a:t>; </a:t>
            </a:r>
            <a:r>
              <a:rPr lang="en-US" dirty="0" err="1" smtClean="0"/>
              <a:t>Ysbryd</a:t>
            </a:r>
            <a:r>
              <a:rPr lang="en-US" dirty="0" smtClean="0"/>
              <a:t> </a:t>
            </a:r>
            <a:r>
              <a:rPr lang="en-US" dirty="0" err="1" smtClean="0"/>
              <a:t>Glân</a:t>
            </a:r>
            <a:r>
              <a:rPr lang="en-US" dirty="0" smtClean="0"/>
              <a:t> </a:t>
            </a:r>
            <a:r>
              <a:rPr lang="en-US" dirty="0" err="1" smtClean="0"/>
              <a:t>wedi’i</a:t>
            </a:r>
            <a:r>
              <a:rPr lang="en-US" dirty="0" smtClean="0"/>
              <a:t> </a:t>
            </a:r>
            <a:r>
              <a:rPr lang="en-US" dirty="0" err="1" smtClean="0"/>
              <a:t>gyfiawnhau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9" y="1695249"/>
            <a:ext cx="3715846" cy="4314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69063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Thérèse</a:t>
            </a:r>
            <a:r>
              <a:rPr lang="en-US" dirty="0" smtClean="0"/>
              <a:t> </a:t>
            </a:r>
            <a:r>
              <a:rPr lang="en-US" dirty="0" smtClean="0"/>
              <a:t>o </a:t>
            </a:r>
            <a:r>
              <a:rPr lang="en-US" dirty="0" err="1" smtClean="0"/>
              <a:t>Lisieux</a:t>
            </a:r>
            <a:r>
              <a:rPr lang="en-US" dirty="0" smtClean="0"/>
              <a:t> (1873-1897)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Daeth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lleian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15 </a:t>
            </a:r>
            <a:r>
              <a:rPr lang="en-US" dirty="0" err="1" smtClean="0"/>
              <a:t>oed</a:t>
            </a:r>
            <a:r>
              <a:rPr lang="en-US" i="1" dirty="0" err="1" smtClean="0"/>
              <a:t>The</a:t>
            </a:r>
            <a:r>
              <a:rPr lang="en-US" i="1" dirty="0" smtClean="0"/>
              <a:t> </a:t>
            </a:r>
            <a:r>
              <a:rPr lang="en-US" i="1" dirty="0" smtClean="0"/>
              <a:t>Story of a Soul</a:t>
            </a:r>
            <a:endParaRPr lang="en-US" dirty="0" smtClean="0"/>
          </a:p>
          <a:p>
            <a:r>
              <a:rPr lang="en-US" dirty="0" smtClean="0"/>
              <a:t>1997 Doctor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390" y="1748522"/>
            <a:ext cx="3745136" cy="4173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3683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Mam </a:t>
            </a:r>
            <a:r>
              <a:rPr lang="en-US" dirty="0" smtClean="0"/>
              <a:t>Teresa (1910-1997)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Wedi’i</a:t>
            </a:r>
            <a:r>
              <a:rPr lang="en-US" dirty="0" smtClean="0"/>
              <a:t> </a:t>
            </a:r>
            <a:r>
              <a:rPr lang="en-US" dirty="0" err="1" smtClean="0"/>
              <a:t>geni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Albania</a:t>
            </a:r>
            <a:endParaRPr lang="en-US" dirty="0" smtClean="0"/>
          </a:p>
          <a:p>
            <a:r>
              <a:rPr lang="en-US" dirty="0" err="1" smtClean="0"/>
              <a:t>Cenhadon</a:t>
            </a:r>
            <a:r>
              <a:rPr lang="en-US" dirty="0" smtClean="0"/>
              <a:t> </a:t>
            </a:r>
            <a:r>
              <a:rPr lang="en-US" dirty="0" err="1" smtClean="0"/>
              <a:t>Elusen</a:t>
            </a:r>
            <a:endParaRPr lang="en-US" dirty="0" smtClean="0"/>
          </a:p>
          <a:p>
            <a:r>
              <a:rPr lang="en-US" dirty="0" smtClean="0"/>
              <a:t>2012 </a:t>
            </a:r>
            <a:r>
              <a:rPr lang="en-US" dirty="0" smtClean="0"/>
              <a:t>– 4,500 </a:t>
            </a:r>
            <a:r>
              <a:rPr lang="en-US" dirty="0" smtClean="0"/>
              <a:t>o </a:t>
            </a:r>
            <a:r>
              <a:rPr lang="en-US" dirty="0" err="1" smtClean="0"/>
              <a:t>leianod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133 o </a:t>
            </a:r>
            <a:r>
              <a:rPr lang="en-US" dirty="0" err="1" smtClean="0"/>
              <a:t>wledydd</a:t>
            </a:r>
            <a:endParaRPr lang="en-US" dirty="0" smtClean="0"/>
          </a:p>
          <a:p>
            <a:r>
              <a:rPr lang="en-US" dirty="0" err="1" smtClean="0"/>
              <a:t>Diweirdeb</a:t>
            </a:r>
            <a:r>
              <a:rPr lang="en-US" dirty="0" smtClean="0"/>
              <a:t>, </a:t>
            </a:r>
            <a:r>
              <a:rPr lang="en-US" dirty="0" err="1" smtClean="0"/>
              <a:t>tlodi</a:t>
            </a:r>
            <a:r>
              <a:rPr lang="en-US" dirty="0" smtClean="0"/>
              <a:t> ac </a:t>
            </a:r>
            <a:r>
              <a:rPr lang="en-US" dirty="0" err="1" smtClean="0"/>
              <a:t>ufudd-dod</a:t>
            </a:r>
            <a:r>
              <a:rPr lang="en-US" dirty="0" smtClean="0"/>
              <a:t> ‘</a:t>
            </a:r>
            <a:r>
              <a:rPr lang="en-US" dirty="0" err="1" smtClean="0"/>
              <a:t>gwasanaeth</a:t>
            </a:r>
            <a:r>
              <a:rPr lang="en-US" dirty="0" smtClean="0"/>
              <a:t> </a:t>
            </a:r>
            <a:r>
              <a:rPr lang="en-US" dirty="0" err="1" smtClean="0"/>
              <a:t>rhad</a:t>
            </a:r>
            <a:r>
              <a:rPr lang="en-US" dirty="0" smtClean="0"/>
              <a:t> a </a:t>
            </a:r>
            <a:r>
              <a:rPr lang="en-US" dirty="0" err="1" smtClean="0"/>
              <a:t>chyfan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tlotaf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tlawd</a:t>
            </a:r>
            <a:r>
              <a:rPr lang="en-US" dirty="0" smtClean="0"/>
              <a:t>’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Hosbisau</a:t>
            </a:r>
            <a:r>
              <a:rPr lang="en-US" dirty="0" smtClean="0"/>
              <a:t>, </a:t>
            </a:r>
            <a:r>
              <a:rPr lang="en-US" dirty="0" err="1" smtClean="0"/>
              <a:t>ceginau</a:t>
            </a:r>
            <a:r>
              <a:rPr lang="en-US" dirty="0" smtClean="0"/>
              <a:t> </a:t>
            </a:r>
            <a:r>
              <a:rPr lang="en-US" dirty="0" err="1" smtClean="0"/>
              <a:t>cawl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357" y="1600200"/>
            <a:ext cx="3746500" cy="431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8531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228</TotalTime>
  <Words>434</Words>
  <Application>Microsoft Macintosh PowerPoint</Application>
  <PresentationFormat>On-screen Show (4:3)</PresentationFormat>
  <Paragraphs>65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Breeze</vt:lpstr>
      <vt:lpstr>Iddewiaeth a Christnogaeth</vt:lpstr>
      <vt:lpstr>Mair, mam Iesu</vt:lpstr>
      <vt:lpstr>Mair Magdalen</vt:lpstr>
      <vt:lpstr>Héloise d’Argenteuil (c.1090-1164)</vt:lpstr>
      <vt:lpstr>Hildegaard o Bingen (1098-1179)</vt:lpstr>
      <vt:lpstr>Julian o Norwich (c.1342-c.1416)</vt:lpstr>
      <vt:lpstr>Catherine o Siena (1347-1380)</vt:lpstr>
      <vt:lpstr>Joan o Arc (1412-1431)</vt:lpstr>
      <vt:lpstr>Teresa o Avila (1515-1582)</vt:lpstr>
      <vt:lpstr>Selina Hastings, Iarlles Huntingdon (1707-1791)</vt:lpstr>
      <vt:lpstr>Catherine Booth (1829-1890)</vt:lpstr>
      <vt:lpstr>Thérèse o Lisieux (1873-1897)</vt:lpstr>
      <vt:lpstr>Mam Teresa (1910-1997)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Christianity and Judaism</dc:title>
  <dc:creator>Microsoft Office User</dc:creator>
  <cp:lastModifiedBy>Microsoft Office User</cp:lastModifiedBy>
  <cp:revision>12</cp:revision>
  <dcterms:created xsi:type="dcterms:W3CDTF">2013-11-25T19:34:24Z</dcterms:created>
  <dcterms:modified xsi:type="dcterms:W3CDTF">2014-10-18T18:27:13Z</dcterms:modified>
</cp:coreProperties>
</file>