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15"/>
  </p:notesMasterIdLst>
  <p:handoutMasterIdLst>
    <p:handoutMasterId r:id="rId16"/>
  </p:handoutMasterIdLst>
  <p:sldIdLst>
    <p:sldId id="256" r:id="rId5"/>
    <p:sldId id="262" r:id="rId6"/>
    <p:sldId id="263" r:id="rId7"/>
    <p:sldId id="264" r:id="rId8"/>
    <p:sldId id="265" r:id="rId9"/>
    <p:sldId id="266" r:id="rId10"/>
    <p:sldId id="267" r:id="rId11"/>
    <p:sldId id="268" r:id="rId12"/>
    <p:sldId id="271" r:id="rId13"/>
    <p:sldId id="269" r:id="rId14"/>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notesViewPr>
    <p:cSldViewPr snapToGrid="0">
      <p:cViewPr varScale="1">
        <p:scale>
          <a:sx n="88" d="100"/>
          <a:sy n="88" d="100"/>
        </p:scale>
        <p:origin x="3822"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31CE6F97-29C9-412E-8001-1B8E16FF91B7}" type="datetime1">
              <a:rPr lang="en-GB" smtClean="0"/>
              <a:t>11/07/2025</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B8D331BE-4A26-441F-AE74-A51A4C94AC14}" type="slidenum">
              <a:rPr lang="en-GB" smtClean="0"/>
              <a:t>‹#›</a:t>
            </a:fld>
            <a:endParaRPr lang="en-GB" dirty="0"/>
          </a:p>
        </p:txBody>
      </p:sp>
    </p:spTree>
    <p:extLst>
      <p:ext uri="{BB962C8B-B14F-4D97-AF65-F5344CB8AC3E}">
        <p14:creationId xmlns:p14="http://schemas.microsoft.com/office/powerpoint/2010/main" val="46121788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EDBEA41-066E-428B-A966-D5F5F1E61DD0}" type="datetime1">
              <a:rPr lang="en-GB" smtClean="0"/>
              <a:pPr/>
              <a:t>11/07/2025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BF6B3765-1535-41FB-A927-AAD2D1E85382}" type="slidenum">
              <a:rPr lang="en-GB" noProof="0" smtClean="0"/>
              <a:t>‹#›</a:t>
            </a:fld>
            <a:endParaRPr lang="en-GB" noProof="0" dirty="0"/>
          </a:p>
        </p:txBody>
      </p:sp>
    </p:spTree>
    <p:extLst>
      <p:ext uri="{BB962C8B-B14F-4D97-AF65-F5344CB8AC3E}">
        <p14:creationId xmlns:p14="http://schemas.microsoft.com/office/powerpoint/2010/main" val="31701522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BF6B3765-1535-41FB-A927-AAD2D1E85382}" type="slidenum">
              <a:rPr lang="en-GB" smtClean="0"/>
              <a:t>1</a:t>
            </a:fld>
            <a:endParaRPr lang="en-GB" dirty="0"/>
          </a:p>
        </p:txBody>
      </p:sp>
    </p:spTree>
    <p:extLst>
      <p:ext uri="{BB962C8B-B14F-4D97-AF65-F5344CB8AC3E}">
        <p14:creationId xmlns:p14="http://schemas.microsoft.com/office/powerpoint/2010/main" val="29942715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BF6B3765-1535-41FB-A927-AAD2D1E85382}" type="slidenum">
              <a:rPr lang="en-GB" smtClean="0"/>
              <a:t>2</a:t>
            </a:fld>
            <a:endParaRPr lang="en-GB" dirty="0"/>
          </a:p>
        </p:txBody>
      </p:sp>
    </p:spTree>
    <p:extLst>
      <p:ext uri="{BB962C8B-B14F-4D97-AF65-F5344CB8AC3E}">
        <p14:creationId xmlns:p14="http://schemas.microsoft.com/office/powerpoint/2010/main" val="26312090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rtlCol="0"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pPr rtl="0"/>
            <a:r>
              <a:rPr lang="en-US" noProof="0"/>
              <a:t>Click to edit Master title style</a:t>
            </a:r>
            <a:endParaRPr lang="en-GB" noProof="0" dirty="0"/>
          </a:p>
        </p:txBody>
      </p:sp>
      <p:sp>
        <p:nvSpPr>
          <p:cNvPr id="3" name="Subtitle 2"/>
          <p:cNvSpPr>
            <a:spLocks noGrp="1"/>
          </p:cNvSpPr>
          <p:nvPr>
            <p:ph type="subTitle" idx="1"/>
          </p:nvPr>
        </p:nvSpPr>
        <p:spPr>
          <a:xfrm>
            <a:off x="2209799" y="3694375"/>
            <a:ext cx="9144000" cy="754025"/>
          </a:xfrm>
        </p:spPr>
        <p:txBody>
          <a:bodyPr rtlCol="0"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dirty="0"/>
          </a:p>
        </p:txBody>
      </p:sp>
      <p:sp>
        <p:nvSpPr>
          <p:cNvPr id="7" name="Date Placeholder 6"/>
          <p:cNvSpPr>
            <a:spLocks noGrp="1"/>
          </p:cNvSpPr>
          <p:nvPr>
            <p:ph type="dt" sz="half" idx="10"/>
          </p:nvPr>
        </p:nvSpPr>
        <p:spPr/>
        <p:txBody>
          <a:bodyPr rtlCol="0"/>
          <a:lstStyle/>
          <a:p>
            <a:pPr rtl="0"/>
            <a:fld id="{BA79649C-DC5E-4324-A265-465353507031}" type="datetime1">
              <a:rPr lang="en-GB" noProof="0" smtClean="0"/>
              <a:t>11/07/2025</a:t>
            </a:fld>
            <a:endParaRPr lang="en-GB" noProof="0" dirty="0"/>
          </a:p>
        </p:txBody>
      </p:sp>
      <p:sp>
        <p:nvSpPr>
          <p:cNvPr id="8" name="Footer Placeholder 7"/>
          <p:cNvSpPr>
            <a:spLocks noGrp="1"/>
          </p:cNvSpPr>
          <p:nvPr>
            <p:ph type="ftr" sz="quarter" idx="11"/>
          </p:nvPr>
        </p:nvSpPr>
        <p:spPr/>
        <p:txBody>
          <a:bodyPr rtlCol="0"/>
          <a:lstStyle/>
          <a:p>
            <a:pPr rtl="0"/>
            <a:endParaRPr lang="en-GB" noProof="0" dirty="0"/>
          </a:p>
        </p:txBody>
      </p:sp>
      <p:sp>
        <p:nvSpPr>
          <p:cNvPr id="9" name="Slide Number Placeholder 8"/>
          <p:cNvSpPr>
            <a:spLocks noGrp="1"/>
          </p:cNvSpPr>
          <p:nvPr>
            <p:ph type="sldNum" sz="quarter" idx="12"/>
          </p:nvPr>
        </p:nvSpPr>
        <p:spPr/>
        <p:txBody>
          <a:bodyPr rtlCol="0"/>
          <a:lstStyle/>
          <a:p>
            <a:pPr rtl="0"/>
            <a:fld id="{6D22F896-40B5-4ADD-8801-0D06FADFA095}" type="slidenum">
              <a:rPr lang="en-GB" noProof="0" smtClean="0"/>
              <a:pPr/>
              <a:t>‹#›</a:t>
            </a:fld>
            <a:endParaRPr lang="en-GB" noProof="0"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rtlCol="0"/>
          <a:lstStyle/>
          <a:p>
            <a:pPr rtl="0"/>
            <a:r>
              <a:rPr lang="en-US" noProof="0"/>
              <a:t>Click to edit Master title style</a:t>
            </a:r>
            <a:endParaRPr lang="en-GB" noProof="0" dirty="0"/>
          </a:p>
        </p:txBody>
      </p:sp>
      <p:sp>
        <p:nvSpPr>
          <p:cNvPr id="3" name="Content Placeholder 2"/>
          <p:cNvSpPr>
            <a:spLocks noGrp="1"/>
          </p:cNvSpPr>
          <p:nvPr>
            <p:ph idx="1"/>
          </p:nvPr>
        </p:nvSpPr>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Date Placeholder 3"/>
          <p:cNvSpPr>
            <a:spLocks noGrp="1"/>
          </p:cNvSpPr>
          <p:nvPr>
            <p:ph type="dt" sz="half" idx="10"/>
          </p:nvPr>
        </p:nvSpPr>
        <p:spPr/>
        <p:txBody>
          <a:bodyPr rtlCol="0"/>
          <a:lstStyle/>
          <a:p>
            <a:pPr rtl="0"/>
            <a:fld id="{ECF1F6F9-277A-49AF-B949-58C2B9F39E00}" type="datetime1">
              <a:rPr lang="en-GB" noProof="0" smtClean="0"/>
              <a:t>11/07/2025</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rtlCol="0"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pPr rtl="0"/>
            <a:r>
              <a:rPr lang="en-US" noProof="0"/>
              <a:t>Click to edit Master title style</a:t>
            </a:r>
            <a:endParaRPr lang="en-GB" noProof="0" dirty="0"/>
          </a:p>
        </p:txBody>
      </p:sp>
      <p:sp>
        <p:nvSpPr>
          <p:cNvPr id="8" name="Subtitle 2"/>
          <p:cNvSpPr>
            <a:spLocks noGrp="1"/>
          </p:cNvSpPr>
          <p:nvPr>
            <p:ph type="subTitle" idx="1"/>
          </p:nvPr>
        </p:nvSpPr>
        <p:spPr>
          <a:xfrm>
            <a:off x="854532" y="3693674"/>
            <a:ext cx="9144000" cy="754025"/>
          </a:xfrm>
        </p:spPr>
        <p:txBody>
          <a:bodyPr rtlCol="0"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dirty="0"/>
          </a:p>
        </p:txBody>
      </p:sp>
      <p:sp>
        <p:nvSpPr>
          <p:cNvPr id="4" name="Date Placeholder 3"/>
          <p:cNvSpPr>
            <a:spLocks noGrp="1"/>
          </p:cNvSpPr>
          <p:nvPr>
            <p:ph type="dt" sz="half" idx="10"/>
          </p:nvPr>
        </p:nvSpPr>
        <p:spPr/>
        <p:txBody>
          <a:bodyPr rtlCol="0"/>
          <a:lstStyle/>
          <a:p>
            <a:pPr rtl="0"/>
            <a:fld id="{C3727BA8-8D25-45DD-8A87-369B0086BE6D}" type="datetime1">
              <a:rPr lang="en-GB" noProof="0" smtClean="0"/>
              <a:t>11/07/2025</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Content Placeholder 2"/>
          <p:cNvSpPr>
            <a:spLocks noGrp="1"/>
          </p:cNvSpPr>
          <p:nvPr>
            <p:ph sz="half" idx="1"/>
          </p:nvPr>
        </p:nvSpPr>
        <p:spPr>
          <a:xfrm>
            <a:off x="1120000" y="1825625"/>
            <a:ext cx="5025216"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Content Placeholder 3"/>
          <p:cNvSpPr>
            <a:spLocks noGrp="1"/>
          </p:cNvSpPr>
          <p:nvPr>
            <p:ph sz="half" idx="2"/>
          </p:nvPr>
        </p:nvSpPr>
        <p:spPr>
          <a:xfrm>
            <a:off x="6319840" y="1825625"/>
            <a:ext cx="5033960"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Date Placeholder 4"/>
          <p:cNvSpPr>
            <a:spLocks noGrp="1"/>
          </p:cNvSpPr>
          <p:nvPr>
            <p:ph type="dt" sz="half" idx="10"/>
          </p:nvPr>
        </p:nvSpPr>
        <p:spPr/>
        <p:txBody>
          <a:bodyPr rtlCol="0"/>
          <a:lstStyle/>
          <a:p>
            <a:pPr rtl="0"/>
            <a:fld id="{5A837D2D-B6A2-4645-8A03-D8355312AE82}" type="datetime1">
              <a:rPr lang="en-GB" noProof="0" smtClean="0"/>
              <a:t>11/07/2025</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rtlCol="0"/>
          <a:lstStyle/>
          <a:p>
            <a:pPr rtl="0"/>
            <a:r>
              <a:rPr lang="en-US" noProof="0"/>
              <a:t>Click to edit Master title style</a:t>
            </a:r>
            <a:endParaRPr lang="en-GB" noProof="0" dirty="0"/>
          </a:p>
        </p:txBody>
      </p:sp>
      <p:sp>
        <p:nvSpPr>
          <p:cNvPr id="3" name="Text Placeholder 2"/>
          <p:cNvSpPr>
            <a:spLocks noGrp="1"/>
          </p:cNvSpPr>
          <p:nvPr>
            <p:ph type="body" idx="1"/>
          </p:nvPr>
        </p:nvSpPr>
        <p:spPr>
          <a:xfrm>
            <a:off x="1120000" y="1681163"/>
            <a:ext cx="5025216" cy="823912"/>
          </a:xfrm>
        </p:spPr>
        <p:txBody>
          <a:bodyPr rtlCol="0"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1120000" y="2505075"/>
            <a:ext cx="5025216" cy="368458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rtl="0">
              <a:buNone/>
            </a:pPr>
            <a:r>
              <a:rPr lang="en-US" noProof="0"/>
              <a:t>Click to edit Master text styles</a:t>
            </a:r>
          </a:p>
        </p:txBody>
      </p:sp>
      <p:sp>
        <p:nvSpPr>
          <p:cNvPr id="6" name="Content Placeholder 5"/>
          <p:cNvSpPr>
            <a:spLocks noGrp="1"/>
          </p:cNvSpPr>
          <p:nvPr>
            <p:ph sz="quarter" idx="4"/>
          </p:nvPr>
        </p:nvSpPr>
        <p:spPr>
          <a:xfrm>
            <a:off x="6319840" y="2505075"/>
            <a:ext cx="5035548" cy="368458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7" name="Date Placeholder 6"/>
          <p:cNvSpPr>
            <a:spLocks noGrp="1"/>
          </p:cNvSpPr>
          <p:nvPr>
            <p:ph type="dt" sz="half" idx="10"/>
          </p:nvPr>
        </p:nvSpPr>
        <p:spPr/>
        <p:txBody>
          <a:bodyPr rtlCol="0"/>
          <a:lstStyle/>
          <a:p>
            <a:pPr rtl="0"/>
            <a:fld id="{846B40CE-9F93-42B4-A37C-87FACBE6F093}" type="datetime1">
              <a:rPr lang="en-GB" noProof="0" smtClean="0"/>
              <a:t>11/07/2025</a:t>
            </a:fld>
            <a:endParaRPr lang="en-GB" noProof="0" dirty="0"/>
          </a:p>
        </p:txBody>
      </p:sp>
      <p:sp>
        <p:nvSpPr>
          <p:cNvPr id="8" name="Footer Placeholder 7"/>
          <p:cNvSpPr>
            <a:spLocks noGrp="1"/>
          </p:cNvSpPr>
          <p:nvPr>
            <p:ph type="ftr" sz="quarter" idx="11"/>
          </p:nvPr>
        </p:nvSpPr>
        <p:spPr/>
        <p:txBody>
          <a:bodyPr rtlCol="0"/>
          <a:lstStyle/>
          <a:p>
            <a:pPr rtl="0"/>
            <a:endParaRPr lang="en-GB" noProof="0" dirty="0"/>
          </a:p>
        </p:txBody>
      </p:sp>
      <p:sp>
        <p:nvSpPr>
          <p:cNvPr id="9" name="Slide Number Placeholder 8"/>
          <p:cNvSpPr>
            <a:spLocks noGrp="1"/>
          </p:cNvSpPr>
          <p:nvPr>
            <p:ph type="sldNum" sz="quarter" idx="12"/>
          </p:nvPr>
        </p:nvSpPr>
        <p:spPr/>
        <p:txBody>
          <a:bodyPr rtlCol="0"/>
          <a:lstStyle/>
          <a:p>
            <a:pPr rtl="0"/>
            <a:fld id="{6D22F896-40B5-4ADD-8801-0D06FADFA095}" type="slidenum">
              <a:rPr lang="en-GB" noProof="0" smtClean="0"/>
              <a:t>‹#›</a:t>
            </a:fld>
            <a:endParaRPr lang="en-GB" noProof="0"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Date Placeholder 2"/>
          <p:cNvSpPr>
            <a:spLocks noGrp="1"/>
          </p:cNvSpPr>
          <p:nvPr>
            <p:ph type="dt" sz="half" idx="10"/>
          </p:nvPr>
        </p:nvSpPr>
        <p:spPr/>
        <p:txBody>
          <a:bodyPr rtlCol="0"/>
          <a:lstStyle/>
          <a:p>
            <a:pPr rtl="0"/>
            <a:fld id="{5DEC136D-E2ED-4A69-A98F-15C1320A3B35}" type="datetime1">
              <a:rPr lang="en-GB" noProof="0" smtClean="0"/>
              <a:t>11/07/2025</a:t>
            </a:fld>
            <a:endParaRPr lang="en-GB" noProof="0" dirty="0"/>
          </a:p>
        </p:txBody>
      </p:sp>
      <p:sp>
        <p:nvSpPr>
          <p:cNvPr id="4" name="Footer Placeholder 3"/>
          <p:cNvSpPr>
            <a:spLocks noGrp="1"/>
          </p:cNvSpPr>
          <p:nvPr>
            <p:ph type="ftr" sz="quarter" idx="11"/>
          </p:nvPr>
        </p:nvSpPr>
        <p:spPr/>
        <p:txBody>
          <a:bodyPr rtlCol="0"/>
          <a:lstStyle/>
          <a:p>
            <a:pPr rtl="0"/>
            <a:endParaRPr lang="en-GB" noProof="0" dirty="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548F310A-91C0-4B66-A4F5-AE9F3B7E23B0}" type="datetime1">
              <a:rPr lang="en-GB" noProof="0" smtClean="0"/>
              <a:t>11/07/2025</a:t>
            </a:fld>
            <a:endParaRPr lang="en-GB" noProof="0" dirty="0"/>
          </a:p>
        </p:txBody>
      </p:sp>
      <p:sp>
        <p:nvSpPr>
          <p:cNvPr id="3" name="Footer Placeholder 2"/>
          <p:cNvSpPr>
            <a:spLocks noGrp="1"/>
          </p:cNvSpPr>
          <p:nvPr>
            <p:ph type="ftr" sz="quarter" idx="11"/>
          </p:nvPr>
        </p:nvSpPr>
        <p:spPr/>
        <p:txBody>
          <a:bodyPr rtlCol="0"/>
          <a:lstStyle/>
          <a:p>
            <a:pPr rtl="0"/>
            <a:endParaRPr lang="en-GB" noProof="0" dirty="0"/>
          </a:p>
        </p:txBody>
      </p:sp>
      <p:sp>
        <p:nvSpPr>
          <p:cNvPr id="4" name="Slide Number Placeholder 3"/>
          <p:cNvSpPr>
            <a:spLocks noGrp="1"/>
          </p:cNvSpPr>
          <p:nvPr>
            <p:ph type="sldNum" sz="quarter" idx="12"/>
          </p:nvPr>
        </p:nvSpPr>
        <p:spPr/>
        <p:txBody>
          <a:bodyPr rtlCol="0"/>
          <a:lstStyle/>
          <a:p>
            <a:pPr rtl="0"/>
            <a:fld id="{6D22F896-40B5-4ADD-8801-0D06FADFA095}" type="slidenum">
              <a:rPr lang="en-GB" noProof="0" smtClean="0"/>
              <a:t>‹#›</a:t>
            </a:fld>
            <a:endParaRPr lang="en-GB" noProof="0"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dirty="0"/>
          </a:p>
        </p:txBody>
      </p:sp>
      <p:sp>
        <p:nvSpPr>
          <p:cNvPr id="3" name="Content Placeholder 2"/>
          <p:cNvSpPr>
            <a:spLocks noGrp="1"/>
          </p:cNvSpPr>
          <p:nvPr>
            <p:ph idx="1"/>
          </p:nvPr>
        </p:nvSpPr>
        <p:spPr>
          <a:xfrm>
            <a:off x="5183188" y="987425"/>
            <a:ext cx="6172200" cy="4873625"/>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Text Placeholder 3"/>
          <p:cNvSpPr>
            <a:spLocks noGrp="1"/>
          </p:cNvSpPr>
          <p:nvPr>
            <p:ph type="body" sz="half" idx="2"/>
          </p:nvPr>
        </p:nvSpPr>
        <p:spPr>
          <a:xfrm>
            <a:off x="1120000" y="2057400"/>
            <a:ext cx="3652025" cy="3811588"/>
          </a:xfrm>
        </p:spPr>
        <p:txBody>
          <a:bodyPr rtlCol="0"/>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CF380A6E-88D5-4F21-A930-38949E9A84A9}" type="datetime1">
              <a:rPr lang="en-GB" noProof="0" smtClean="0"/>
              <a:t>11/07/2025</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dirty="0"/>
          </a:p>
        </p:txBody>
      </p:sp>
      <p:sp>
        <p:nvSpPr>
          <p:cNvPr id="3" name="Picture Placeholder 2"/>
          <p:cNvSpPr>
            <a:spLocks noGrp="1" noChangeAspect="1"/>
          </p:cNvSpPr>
          <p:nvPr>
            <p:ph type="pic" idx="1"/>
          </p:nvPr>
        </p:nvSpPr>
        <p:spPr>
          <a:xfrm>
            <a:off x="5183188" y="987425"/>
            <a:ext cx="6172200" cy="4873625"/>
          </a:xfrm>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dirty="0"/>
          </a:p>
        </p:txBody>
      </p:sp>
      <p:sp>
        <p:nvSpPr>
          <p:cNvPr id="4" name="Text Placeholder 3"/>
          <p:cNvSpPr>
            <a:spLocks noGrp="1"/>
          </p:cNvSpPr>
          <p:nvPr>
            <p:ph type="body" sz="half" idx="2"/>
          </p:nvPr>
        </p:nvSpPr>
        <p:spPr>
          <a:xfrm>
            <a:off x="1120000" y="2057400"/>
            <a:ext cx="3652025" cy="3811588"/>
          </a:xfrm>
        </p:spPr>
        <p:txBody>
          <a:bodyPr rtlCol="0"/>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66AABAC4-4BC9-4273-83BB-A60EA2356D5C}" type="datetime1">
              <a:rPr lang="en-GB" noProof="0" smtClean="0"/>
              <a:t>11/07/2025</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rtlCol="0" anchor="b"/>
          <a:lstStyle>
            <a:lvl1pPr>
              <a:defRPr sz="3200"/>
            </a:lvl1pPr>
          </a:lstStyle>
          <a:p>
            <a:pPr rtl="0"/>
            <a:r>
              <a:rPr lang="en-US" noProof="0"/>
              <a:t>Click to edit Master title style</a:t>
            </a:r>
            <a:endParaRPr lang="en-GB" noProof="0" dirty="0"/>
          </a:p>
        </p:txBody>
      </p:sp>
      <p:sp>
        <p:nvSpPr>
          <p:cNvPr id="3" name="Picture Placeholder 2"/>
          <p:cNvSpPr>
            <a:spLocks noGrp="1" noChangeAspect="1"/>
          </p:cNvSpPr>
          <p:nvPr>
            <p:ph type="pic" idx="1"/>
          </p:nvPr>
        </p:nvSpPr>
        <p:spPr>
          <a:xfrm>
            <a:off x="839788" y="987425"/>
            <a:ext cx="10515600" cy="3379735"/>
          </a:xfrm>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dirty="0"/>
          </a:p>
        </p:txBody>
      </p:sp>
      <p:sp>
        <p:nvSpPr>
          <p:cNvPr id="4" name="Text Placeholder 3"/>
          <p:cNvSpPr>
            <a:spLocks noGrp="1"/>
          </p:cNvSpPr>
          <p:nvPr>
            <p:ph type="body" sz="half" idx="2"/>
          </p:nvPr>
        </p:nvSpPr>
        <p:spPr>
          <a:xfrm>
            <a:off x="839788" y="5186516"/>
            <a:ext cx="10514012" cy="682472"/>
          </a:xfrm>
        </p:spPr>
        <p:txBody>
          <a:bodyPr rtlCol="0"/>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48177C15-6A12-4800-A81B-8A408231F161}" type="datetime1">
              <a:rPr lang="en-GB" noProof="0" smtClean="0"/>
              <a:t>11/07/2025</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rtlCol="0" anchor="ctr"/>
          <a:lstStyle>
            <a:lvl1pPr>
              <a:defRPr sz="3200"/>
            </a:lvl1pPr>
          </a:lstStyle>
          <a:p>
            <a:pPr rtl="0"/>
            <a:r>
              <a:rPr lang="en-US" noProof="0"/>
              <a:t>Click to edit Master title style</a:t>
            </a:r>
            <a:endParaRPr lang="en-GB" noProof="0" dirty="0"/>
          </a:p>
        </p:txBody>
      </p:sp>
      <p:sp>
        <p:nvSpPr>
          <p:cNvPr id="4" name="Text Placeholder 3"/>
          <p:cNvSpPr>
            <a:spLocks noGrp="1"/>
          </p:cNvSpPr>
          <p:nvPr>
            <p:ph type="body" sz="half" idx="2"/>
          </p:nvPr>
        </p:nvSpPr>
        <p:spPr>
          <a:xfrm>
            <a:off x="839788" y="4489399"/>
            <a:ext cx="10514012" cy="1501826"/>
          </a:xfrm>
        </p:spPr>
        <p:txBody>
          <a:bodyPr rtlCol="0"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BF9EDC79-1984-4FF1-877E-AA27B26AFFBF}" type="datetime1">
              <a:rPr lang="en-GB" noProof="0" smtClean="0"/>
              <a:t>11/07/2025</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72940"/>
            <a:ext cx="9302752" cy="2992904"/>
          </a:xfrm>
        </p:spPr>
        <p:txBody>
          <a:bodyPr rtlCol="0" anchor="ctr"/>
          <a:lstStyle>
            <a:lvl1pPr>
              <a:defRPr sz="4400"/>
            </a:lvl1pPr>
          </a:lstStyle>
          <a:p>
            <a:pPr rtl="0"/>
            <a:r>
              <a:rPr lang="en-US" noProof="0"/>
              <a:t>Click to edit Master title style</a:t>
            </a:r>
            <a:endParaRPr lang="en-GB" noProof="0" dirty="0"/>
          </a:p>
        </p:txBody>
      </p:sp>
      <p:sp>
        <p:nvSpPr>
          <p:cNvPr id="12" name="Text Placeholder 3"/>
          <p:cNvSpPr>
            <a:spLocks noGrp="1"/>
          </p:cNvSpPr>
          <p:nvPr>
            <p:ph type="body" sz="half" idx="13"/>
          </p:nvPr>
        </p:nvSpPr>
        <p:spPr>
          <a:xfrm>
            <a:off x="1720644" y="3373372"/>
            <a:ext cx="8752299" cy="548968"/>
          </a:xfrm>
        </p:spPr>
        <p:txBody>
          <a:bodyPr rtlCol="0"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4" name="Text Placeholder 3"/>
          <p:cNvSpPr>
            <a:spLocks noGrp="1"/>
          </p:cNvSpPr>
          <p:nvPr>
            <p:ph type="body" sz="half" idx="2"/>
          </p:nvPr>
        </p:nvSpPr>
        <p:spPr>
          <a:xfrm>
            <a:off x="838200" y="4509544"/>
            <a:ext cx="10512424" cy="1489496"/>
          </a:xfrm>
        </p:spPr>
        <p:txBody>
          <a:bodyPr rtlCol="0"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p:cNvSpPr>
            <a:spLocks noGrp="1"/>
          </p:cNvSpPr>
          <p:nvPr>
            <p:ph type="dt" sz="half" idx="10"/>
          </p:nvPr>
        </p:nvSpPr>
        <p:spPr>
          <a:xfrm>
            <a:off x="838200" y="6364165"/>
            <a:ext cx="2743200" cy="365125"/>
          </a:xfrm>
        </p:spPr>
        <p:txBody>
          <a:bodyPr rtlCol="0"/>
          <a:lstStyle/>
          <a:p>
            <a:pPr rtl="0"/>
            <a:fld id="{44AA0462-8C2A-43E6-8519-D0FA9726403C}" type="datetime1">
              <a:rPr lang="en-GB" noProof="0" smtClean="0"/>
              <a:t>11/07/2025</a:t>
            </a:fld>
            <a:endParaRPr lang="en-GB" noProof="0" dirty="0"/>
          </a:p>
        </p:txBody>
      </p:sp>
      <p:sp>
        <p:nvSpPr>
          <p:cNvPr id="6" name="Footer Placeholder 5"/>
          <p:cNvSpPr>
            <a:spLocks noGrp="1"/>
          </p:cNvSpPr>
          <p:nvPr>
            <p:ph type="ftr" sz="quarter" idx="11"/>
          </p:nvPr>
        </p:nvSpPr>
        <p:spPr>
          <a:xfrm>
            <a:off x="4038600" y="6364165"/>
            <a:ext cx="4114800" cy="365125"/>
          </a:xfrm>
        </p:spPr>
        <p:txBody>
          <a:bodyPr rtlCol="0"/>
          <a:lstStyle/>
          <a:p>
            <a:pPr rtl="0"/>
            <a:endParaRPr lang="en-GB" noProof="0" dirty="0"/>
          </a:p>
        </p:txBody>
      </p:sp>
      <p:sp>
        <p:nvSpPr>
          <p:cNvPr id="7" name="Slide Number Placeholder 6"/>
          <p:cNvSpPr>
            <a:spLocks noGrp="1"/>
          </p:cNvSpPr>
          <p:nvPr>
            <p:ph type="sldNum" sz="quarter" idx="12"/>
          </p:nvPr>
        </p:nvSpPr>
        <p:spPr>
          <a:xfrm>
            <a:off x="8610600" y="6364165"/>
            <a:ext cx="2743200" cy="365125"/>
          </a:xfrm>
        </p:spPr>
        <p:txBody>
          <a:bodyPr rtlCol="0"/>
          <a:lstStyle/>
          <a:p>
            <a:pPr rtl="0"/>
            <a:fld id="{6D22F896-40B5-4ADD-8801-0D06FADFA095}" type="slidenum">
              <a:rPr lang="en-GB" noProof="0" smtClean="0"/>
              <a:t>‹#›</a:t>
            </a:fld>
            <a:endParaRPr lang="en-GB" noProof="0" dirty="0"/>
          </a:p>
        </p:txBody>
      </p:sp>
      <p:sp>
        <p:nvSpPr>
          <p:cNvPr id="9" name="TextBox 8"/>
          <p:cNvSpPr txBox="1"/>
          <p:nvPr/>
        </p:nvSpPr>
        <p:spPr>
          <a:xfrm>
            <a:off x="1111044" y="79463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rtl="0"/>
            <a:r>
              <a:rPr lang="en-GB" sz="8000" noProof="0" dirty="0">
                <a:solidFill>
                  <a:schemeClr val="tx1"/>
                </a:solidFill>
                <a:effectLst/>
              </a:rPr>
              <a:t>“</a:t>
            </a:r>
          </a:p>
        </p:txBody>
      </p:sp>
      <p:sp>
        <p:nvSpPr>
          <p:cNvPr id="10" name="TextBox 9"/>
          <p:cNvSpPr txBox="1"/>
          <p:nvPr/>
        </p:nvSpPr>
        <p:spPr>
          <a:xfrm>
            <a:off x="10437812" y="2751015"/>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8000" noProof="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rtlCol="0" anchor="b">
            <a:normAutofit/>
          </a:bodyPr>
          <a:lstStyle>
            <a:lvl1pPr>
              <a:defRPr sz="5400"/>
            </a:lvl1pPr>
          </a:lstStyle>
          <a:p>
            <a:pPr rtl="0"/>
            <a:r>
              <a:rPr lang="en-US" noProof="0"/>
              <a:t>Click to edit Master title style</a:t>
            </a:r>
            <a:endParaRPr lang="en-GB" noProof="0" dirty="0"/>
          </a:p>
        </p:txBody>
      </p:sp>
      <p:sp>
        <p:nvSpPr>
          <p:cNvPr id="4" name="Text Placeholder 3"/>
          <p:cNvSpPr>
            <a:spLocks noGrp="1"/>
          </p:cNvSpPr>
          <p:nvPr>
            <p:ph type="body" sz="half" idx="2"/>
          </p:nvPr>
        </p:nvSpPr>
        <p:spPr>
          <a:xfrm>
            <a:off x="839788" y="4850581"/>
            <a:ext cx="10514012" cy="1140644"/>
          </a:xfrm>
        </p:spPr>
        <p:txBody>
          <a:bodyPr rtlCol="0"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E561222F-BC32-4ADD-A611-5534CDED9D52}" type="datetime1">
              <a:rPr lang="en-GB" noProof="0" smtClean="0"/>
              <a:t>11/07/2025</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rtlCol="0"/>
          <a:lstStyle/>
          <a:p>
            <a:pPr rtl="0"/>
            <a:r>
              <a:rPr lang="en-US" noProof="0"/>
              <a:t>Click to edit Master title style</a:t>
            </a:r>
            <a:endParaRPr lang="en-GB" noProof="0" dirty="0"/>
          </a:p>
        </p:txBody>
      </p:sp>
      <p:sp>
        <p:nvSpPr>
          <p:cNvPr id="7" name="Text Placeholder 2"/>
          <p:cNvSpPr>
            <a:spLocks noGrp="1"/>
          </p:cNvSpPr>
          <p:nvPr>
            <p:ph type="body" idx="1"/>
          </p:nvPr>
        </p:nvSpPr>
        <p:spPr>
          <a:xfrm>
            <a:off x="1337282" y="1885950"/>
            <a:ext cx="2946866" cy="576262"/>
          </a:xfrm>
        </p:spPr>
        <p:txBody>
          <a:bodyPr rtlCol="0"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8" name="Text Placeholder 3"/>
          <p:cNvSpPr>
            <a:spLocks noGrp="1"/>
          </p:cNvSpPr>
          <p:nvPr>
            <p:ph type="body" sz="half" idx="15"/>
          </p:nvPr>
        </p:nvSpPr>
        <p:spPr>
          <a:xfrm>
            <a:off x="1356798" y="2571750"/>
            <a:ext cx="2927350" cy="3589338"/>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rtl="0">
              <a:buNone/>
            </a:pPr>
            <a:r>
              <a:rPr lang="en-US" noProof="0"/>
              <a:t>Click to edit Master text styles</a:t>
            </a:r>
          </a:p>
        </p:txBody>
      </p:sp>
      <p:sp>
        <p:nvSpPr>
          <p:cNvPr id="10" name="Text Placeholder 3"/>
          <p:cNvSpPr>
            <a:spLocks noGrp="1"/>
          </p:cNvSpPr>
          <p:nvPr>
            <p:ph type="body" sz="half" idx="16"/>
          </p:nvPr>
        </p:nvSpPr>
        <p:spPr>
          <a:xfrm>
            <a:off x="4577441" y="2571750"/>
            <a:ext cx="2946794" cy="3589338"/>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rtl="0">
              <a:buNone/>
            </a:pPr>
            <a:r>
              <a:rPr lang="en-US" noProof="0"/>
              <a:t>Click to edit Master text styles</a:t>
            </a:r>
          </a:p>
        </p:txBody>
      </p:sp>
      <p:sp>
        <p:nvSpPr>
          <p:cNvPr id="12" name="Text Placeholder 3"/>
          <p:cNvSpPr>
            <a:spLocks noGrp="1"/>
          </p:cNvSpPr>
          <p:nvPr>
            <p:ph type="body" sz="half" idx="17"/>
          </p:nvPr>
        </p:nvSpPr>
        <p:spPr>
          <a:xfrm>
            <a:off x="7829035" y="2571750"/>
            <a:ext cx="2932113" cy="3589338"/>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3" name="Date Placeholder 2"/>
          <p:cNvSpPr>
            <a:spLocks noGrp="1"/>
          </p:cNvSpPr>
          <p:nvPr>
            <p:ph type="dt" sz="half" idx="10"/>
          </p:nvPr>
        </p:nvSpPr>
        <p:spPr/>
        <p:txBody>
          <a:bodyPr rtlCol="0"/>
          <a:lstStyle/>
          <a:p>
            <a:pPr rtl="0"/>
            <a:fld id="{BA953AE4-63F2-4F8D-BF1C-526A991579C3}" type="datetime1">
              <a:rPr lang="en-GB" noProof="0" smtClean="0"/>
              <a:t>11/07/2025</a:t>
            </a:fld>
            <a:endParaRPr lang="en-GB" noProof="0" dirty="0"/>
          </a:p>
        </p:txBody>
      </p:sp>
      <p:sp>
        <p:nvSpPr>
          <p:cNvPr id="4" name="Footer Placeholder 3"/>
          <p:cNvSpPr>
            <a:spLocks noGrp="1"/>
          </p:cNvSpPr>
          <p:nvPr>
            <p:ph type="ftr" sz="quarter" idx="11"/>
          </p:nvPr>
        </p:nvSpPr>
        <p:spPr/>
        <p:txBody>
          <a:bodyPr rtlCol="0"/>
          <a:lstStyle/>
          <a:p>
            <a:pPr rtl="0"/>
            <a:endParaRPr lang="en-GB" noProof="0" dirty="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rtlCol="0"/>
          <a:lstStyle/>
          <a:p>
            <a:pPr rtl="0"/>
            <a:r>
              <a:rPr lang="en-US" noProof="0"/>
              <a:t>Click to edit Master title style</a:t>
            </a:r>
            <a:endParaRPr lang="en-GB" noProof="0" dirty="0"/>
          </a:p>
        </p:txBody>
      </p:sp>
      <p:sp>
        <p:nvSpPr>
          <p:cNvPr id="19" name="Text Placeholder 2"/>
          <p:cNvSpPr>
            <a:spLocks noGrp="1"/>
          </p:cNvSpPr>
          <p:nvPr>
            <p:ph type="body" idx="1"/>
          </p:nvPr>
        </p:nvSpPr>
        <p:spPr>
          <a:xfrm>
            <a:off x="1332085" y="4297503"/>
            <a:ext cx="2940050" cy="576262"/>
          </a:xfrm>
        </p:spPr>
        <p:txBody>
          <a:bodyPr rtlCol="0"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US" noProof="0"/>
              <a:t>Click icon to add picture</a:t>
            </a:r>
            <a:endParaRPr lang="en-GB" noProof="0" dirty="0"/>
          </a:p>
        </p:txBody>
      </p:sp>
      <p:sp>
        <p:nvSpPr>
          <p:cNvPr id="21" name="Text Placeholder 3"/>
          <p:cNvSpPr>
            <a:spLocks noGrp="1"/>
          </p:cNvSpPr>
          <p:nvPr>
            <p:ph type="body" sz="half" idx="18"/>
          </p:nvPr>
        </p:nvSpPr>
        <p:spPr>
          <a:xfrm>
            <a:off x="1332085" y="4873765"/>
            <a:ext cx="2940050" cy="659189"/>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22" name="Text Placeholder 4"/>
          <p:cNvSpPr>
            <a:spLocks noGrp="1"/>
          </p:cNvSpPr>
          <p:nvPr>
            <p:ph type="body" sz="quarter" idx="3"/>
          </p:nvPr>
        </p:nvSpPr>
        <p:spPr>
          <a:xfrm>
            <a:off x="4568997" y="4297503"/>
            <a:ext cx="2930525" cy="576262"/>
          </a:xfrm>
        </p:spPr>
        <p:txBody>
          <a:bodyPr rtlCol="0"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US" noProof="0"/>
              <a:t>Click icon to add picture</a:t>
            </a:r>
            <a:endParaRPr lang="en-GB" noProof="0" dirty="0"/>
          </a:p>
        </p:txBody>
      </p:sp>
      <p:sp>
        <p:nvSpPr>
          <p:cNvPr id="24" name="Text Placeholder 3"/>
          <p:cNvSpPr>
            <a:spLocks noGrp="1"/>
          </p:cNvSpPr>
          <p:nvPr>
            <p:ph type="body" sz="half" idx="19"/>
          </p:nvPr>
        </p:nvSpPr>
        <p:spPr>
          <a:xfrm>
            <a:off x="4567644" y="4873764"/>
            <a:ext cx="2934406" cy="659189"/>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25" name="Text Placeholder 4"/>
          <p:cNvSpPr>
            <a:spLocks noGrp="1"/>
          </p:cNvSpPr>
          <p:nvPr>
            <p:ph type="body" sz="quarter" idx="13"/>
          </p:nvPr>
        </p:nvSpPr>
        <p:spPr>
          <a:xfrm>
            <a:off x="7804322" y="4297503"/>
            <a:ext cx="2932113" cy="576262"/>
          </a:xfrm>
        </p:spPr>
        <p:txBody>
          <a:bodyPr rtlCol="0"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US" noProof="0"/>
              <a:t>Click icon to add picture</a:t>
            </a:r>
            <a:endParaRPr lang="en-GB" noProof="0" dirty="0"/>
          </a:p>
        </p:txBody>
      </p:sp>
      <p:sp>
        <p:nvSpPr>
          <p:cNvPr id="27" name="Text Placeholder 3"/>
          <p:cNvSpPr>
            <a:spLocks noGrp="1"/>
          </p:cNvSpPr>
          <p:nvPr>
            <p:ph type="body" sz="half" idx="20"/>
          </p:nvPr>
        </p:nvSpPr>
        <p:spPr>
          <a:xfrm>
            <a:off x="7804197" y="4873762"/>
            <a:ext cx="2935997" cy="659189"/>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3" name="Date Placeholder 2"/>
          <p:cNvSpPr>
            <a:spLocks noGrp="1"/>
          </p:cNvSpPr>
          <p:nvPr>
            <p:ph type="dt" sz="half" idx="10"/>
          </p:nvPr>
        </p:nvSpPr>
        <p:spPr/>
        <p:txBody>
          <a:bodyPr rtlCol="0"/>
          <a:lstStyle/>
          <a:p>
            <a:pPr rtl="0"/>
            <a:fld id="{4B0A4425-B972-4AE5-AE70-72137CA16EA3}" type="datetime1">
              <a:rPr lang="en-GB" noProof="0" smtClean="0"/>
              <a:t>11/07/2025</a:t>
            </a:fld>
            <a:endParaRPr lang="en-GB" noProof="0" dirty="0"/>
          </a:p>
        </p:txBody>
      </p:sp>
      <p:sp>
        <p:nvSpPr>
          <p:cNvPr id="4" name="Footer Placeholder 3"/>
          <p:cNvSpPr>
            <a:spLocks noGrp="1"/>
          </p:cNvSpPr>
          <p:nvPr>
            <p:ph type="ftr" sz="quarter" idx="11"/>
          </p:nvPr>
        </p:nvSpPr>
        <p:spPr/>
        <p:txBody>
          <a:bodyPr rtlCol="0"/>
          <a:lstStyle/>
          <a:p>
            <a:pPr rtl="0"/>
            <a:endParaRPr lang="en-GB" noProof="0" dirty="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Vertical Text Placeholder 2"/>
          <p:cNvSpPr>
            <a:spLocks noGrp="1"/>
          </p:cNvSpPr>
          <p:nvPr>
            <p:ph type="body" orient="vert" idx="1"/>
          </p:nvPr>
        </p:nvSpPr>
        <p:spPr/>
        <p:txBody>
          <a:bodyPr vert="eaVert"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Date Placeholder 3"/>
          <p:cNvSpPr>
            <a:spLocks noGrp="1"/>
          </p:cNvSpPr>
          <p:nvPr>
            <p:ph type="dt" sz="half" idx="10"/>
          </p:nvPr>
        </p:nvSpPr>
        <p:spPr/>
        <p:txBody>
          <a:bodyPr rtlCol="0"/>
          <a:lstStyle/>
          <a:p>
            <a:pPr rtl="0"/>
            <a:fld id="{737E9888-398E-4AE4-880F-9BC7F0FB77C4}" type="datetime1">
              <a:rPr lang="en-GB" noProof="0" smtClean="0"/>
              <a:t>11/07/2025</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rtlCol="0"/>
          <a:lstStyle/>
          <a:p>
            <a:pPr rtl="0"/>
            <a:r>
              <a:rPr lang="en-US" noProof="0"/>
              <a:t>Click to edit Master title style</a:t>
            </a:r>
            <a:endParaRPr lang="en-GB" noProof="0" dirty="0"/>
          </a:p>
        </p:txBody>
      </p:sp>
      <p:sp>
        <p:nvSpPr>
          <p:cNvPr id="3" name="Vertical Text Placeholder 2"/>
          <p:cNvSpPr>
            <a:spLocks noGrp="1"/>
          </p:cNvSpPr>
          <p:nvPr>
            <p:ph type="body" orient="vert" idx="1"/>
          </p:nvPr>
        </p:nvSpPr>
        <p:spPr>
          <a:xfrm>
            <a:off x="838200" y="365125"/>
            <a:ext cx="7734300" cy="5811838"/>
          </a:xfrm>
        </p:spPr>
        <p:txBody>
          <a:bodyPr vert="eaVert"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Date Placeholder 3"/>
          <p:cNvSpPr>
            <a:spLocks noGrp="1"/>
          </p:cNvSpPr>
          <p:nvPr>
            <p:ph type="dt" sz="half" idx="10"/>
          </p:nvPr>
        </p:nvSpPr>
        <p:spPr/>
        <p:txBody>
          <a:bodyPr rtlCol="0"/>
          <a:lstStyle/>
          <a:p>
            <a:pPr rtl="0"/>
            <a:fld id="{32A3664F-ED38-4828-A8B1-B93F7083BB09}" type="datetime1">
              <a:rPr lang="en-GB" noProof="0" smtClean="0"/>
              <a:t>11/07/2025</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rtl="0"/>
            <a:fld id="{89F10EC1-1764-4A91-99A2-63871CB121DA}" type="datetime1">
              <a:rPr lang="en-GB" noProof="0" smtClean="0"/>
              <a:t>11/07/2025</a:t>
            </a:fld>
            <a:endParaRPr lang="en-GB" noProof="0"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rtl="0"/>
            <a:endParaRPr lang="en-GB" noProof="0"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rtl="0"/>
            <a:fld id="{6D22F896-40B5-4ADD-8801-0D06FADFA095}" type="slidenum">
              <a:rPr lang="en-GB" noProof="0" smtClean="0"/>
              <a:pPr/>
              <a:t>‹#›</a:t>
            </a:fld>
            <a:endParaRPr lang="en-GB" noProof="0"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5.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slideLayout" Target="../slideLayouts/slideLayout2.xml"/><Relationship Id="rId4" Type="http://schemas.openxmlformats.org/officeDocument/2006/relationships/image" Target="../media/image12.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5" name="Picture 4" descr="close-up image of waves">
            <a:extLst>
              <a:ext uri="{FF2B5EF4-FFF2-40B4-BE49-F238E27FC236}">
                <a16:creationId xmlns:a16="http://schemas.microsoft.com/office/drawing/2014/main" id="{9648A932-5E17-4859-9FE3-70EB96EA5C70}"/>
              </a:ext>
            </a:extLst>
          </p:cNvPr>
          <p:cNvPicPr>
            <a:picLocks noChangeAspect="1"/>
          </p:cNvPicPr>
          <p:nvPr/>
        </p:nvPicPr>
        <p:blipFill rotWithShape="1">
          <a:blip r:embed="rId4">
            <a:alphaModFix amt="41000"/>
          </a:blip>
          <a:srcRect l="9091" t="3462" b="19929"/>
          <a:stretch/>
        </p:blipFill>
        <p:spPr>
          <a:xfrm>
            <a:off x="20" y="1"/>
            <a:ext cx="12191980" cy="6858000"/>
          </a:xfrm>
          <a:prstGeom prst="rect">
            <a:avLst/>
          </a:prstGeom>
        </p:spPr>
      </p:pic>
      <p:sp>
        <p:nvSpPr>
          <p:cNvPr id="3" name="Subtitle 2">
            <a:extLst>
              <a:ext uri="{FF2B5EF4-FFF2-40B4-BE49-F238E27FC236}">
                <a16:creationId xmlns:a16="http://schemas.microsoft.com/office/drawing/2014/main" id="{516A0C15-5BB2-41A2-BD46-E18F635D59B0}"/>
              </a:ext>
            </a:extLst>
          </p:cNvPr>
          <p:cNvSpPr>
            <a:spLocks noGrp="1"/>
          </p:cNvSpPr>
          <p:nvPr>
            <p:ph type="subTitle" idx="1"/>
          </p:nvPr>
        </p:nvSpPr>
        <p:spPr>
          <a:xfrm>
            <a:off x="10167258" y="4220455"/>
            <a:ext cx="1937656" cy="754025"/>
          </a:xfrm>
        </p:spPr>
        <p:txBody>
          <a:bodyPr rtlCol="0">
            <a:normAutofit/>
          </a:bodyPr>
          <a:lstStyle/>
          <a:p>
            <a:pPr rtl="0"/>
            <a:r>
              <a:rPr lang="en-GB" dirty="0"/>
              <a:t>Section 1</a:t>
            </a:r>
          </a:p>
        </p:txBody>
      </p:sp>
      <p:sp>
        <p:nvSpPr>
          <p:cNvPr id="2" name="Title 1">
            <a:extLst>
              <a:ext uri="{FF2B5EF4-FFF2-40B4-BE49-F238E27FC236}">
                <a16:creationId xmlns:a16="http://schemas.microsoft.com/office/drawing/2014/main" id="{AF6636B6-A233-459A-95E5-DFBD46F360BC}"/>
              </a:ext>
            </a:extLst>
          </p:cNvPr>
          <p:cNvSpPr>
            <a:spLocks noGrp="1"/>
          </p:cNvSpPr>
          <p:nvPr>
            <p:ph type="ctrTitle"/>
          </p:nvPr>
        </p:nvSpPr>
        <p:spPr>
          <a:xfrm>
            <a:off x="4386942" y="2955978"/>
            <a:ext cx="7805037" cy="1641490"/>
          </a:xfrm>
        </p:spPr>
        <p:txBody>
          <a:bodyPr rtlCol="0">
            <a:normAutofit/>
          </a:bodyPr>
          <a:lstStyle/>
          <a:p>
            <a:r>
              <a:rPr lang="en-GB" sz="3700" b="1" dirty="0">
                <a:effectLst/>
              </a:rPr>
              <a:t>Regaining Paradise? </a:t>
            </a:r>
            <a:br>
              <a:rPr lang="en-GB" sz="3700" b="1" dirty="0">
                <a:effectLst/>
              </a:rPr>
            </a:br>
            <a:r>
              <a:rPr lang="en-GB" sz="3700" b="1" dirty="0">
                <a:effectLst/>
              </a:rPr>
              <a:t>Sustainability in the Early Years (ECEY6005/C)</a:t>
            </a:r>
          </a:p>
        </p:txBody>
      </p:sp>
    </p:spTree>
    <p:extLst>
      <p:ext uri="{BB962C8B-B14F-4D97-AF65-F5344CB8AC3E}">
        <p14:creationId xmlns:p14="http://schemas.microsoft.com/office/powerpoint/2010/main" val="35497506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3" descr="close-up image of waves">
            <a:extLst>
              <a:ext uri="{FF2B5EF4-FFF2-40B4-BE49-F238E27FC236}">
                <a16:creationId xmlns:a16="http://schemas.microsoft.com/office/drawing/2014/main" id="{692B3DD6-F115-484E-A49B-A9F70B6E8A2E}"/>
              </a:ext>
            </a:extLst>
          </p:cNvPr>
          <p:cNvPicPr>
            <a:picLocks noChangeAspect="1"/>
          </p:cNvPicPr>
          <p:nvPr/>
        </p:nvPicPr>
        <p:blipFill rotWithShape="1">
          <a:blip r:embed="rId4">
            <a:alphaModFix amt="25000"/>
          </a:blip>
          <a:srcRect b="15730"/>
          <a:stretch/>
        </p:blipFill>
        <p:spPr>
          <a:xfrm>
            <a:off x="20" y="1"/>
            <a:ext cx="12191980" cy="6858000"/>
          </a:xfrm>
          <a:prstGeom prst="rect">
            <a:avLst/>
          </a:prstGeom>
        </p:spPr>
      </p:pic>
      <p:sp>
        <p:nvSpPr>
          <p:cNvPr id="2" name="Title 1">
            <a:extLst>
              <a:ext uri="{FF2B5EF4-FFF2-40B4-BE49-F238E27FC236}">
                <a16:creationId xmlns:a16="http://schemas.microsoft.com/office/drawing/2014/main" id="{3312E85E-DDC7-4684-AF8D-342EF677FB0D}"/>
              </a:ext>
            </a:extLst>
          </p:cNvPr>
          <p:cNvSpPr>
            <a:spLocks noGrp="1"/>
          </p:cNvSpPr>
          <p:nvPr>
            <p:ph type="title"/>
          </p:nvPr>
        </p:nvSpPr>
        <p:spPr>
          <a:xfrm>
            <a:off x="838200" y="365125"/>
            <a:ext cx="10515600" cy="1325563"/>
          </a:xfrm>
        </p:spPr>
        <p:txBody>
          <a:bodyPr rtlCol="0">
            <a:normAutofit/>
          </a:bodyPr>
          <a:lstStyle/>
          <a:p>
            <a:pPr rtl="0"/>
            <a:r>
              <a:rPr lang="en-GB" dirty="0"/>
              <a:t>DISCOVER</a:t>
            </a:r>
          </a:p>
        </p:txBody>
      </p:sp>
      <p:sp>
        <p:nvSpPr>
          <p:cNvPr id="7" name="TextBox 6">
            <a:extLst>
              <a:ext uri="{FF2B5EF4-FFF2-40B4-BE49-F238E27FC236}">
                <a16:creationId xmlns:a16="http://schemas.microsoft.com/office/drawing/2014/main" id="{A5E518E1-B87C-A784-E41C-85E0DDC9EECA}"/>
              </a:ext>
            </a:extLst>
          </p:cNvPr>
          <p:cNvSpPr txBox="1"/>
          <p:nvPr/>
        </p:nvSpPr>
        <p:spPr>
          <a:xfrm>
            <a:off x="424543" y="1283037"/>
            <a:ext cx="6226627" cy="5324535"/>
          </a:xfrm>
          <a:prstGeom prst="rect">
            <a:avLst/>
          </a:prstGeom>
          <a:noFill/>
        </p:spPr>
        <p:txBody>
          <a:bodyPr wrap="square" rtlCol="0">
            <a:spAutoFit/>
          </a:bodyPr>
          <a:lstStyle/>
          <a:p>
            <a:r>
              <a:rPr lang="en-GB" sz="2000" dirty="0"/>
              <a:t>For my John Muir Award, I chose to focus on </a:t>
            </a:r>
            <a:r>
              <a:rPr lang="en-GB" sz="2000" b="1" dirty="0"/>
              <a:t>Cardiff Bay Barrage</a:t>
            </a:r>
            <a:r>
              <a:rPr lang="en-GB" sz="2000" dirty="0"/>
              <a:t>, a coastal area that bridges the natural and built environment. Located between Cardiff and Penarth in South Wales, the barrage spans the Severn Estuary and separates the tidal waters from the freshwater lake of Cardiff Bay. This space is both a piece of engineering and a vital green corridor for wildlife and people alike. At Cardiff Bay Barrage, we are fortunate to enjoy a unique blend of nature, engineering, and coastal beauty. As the seasons change, the area comes alive with birdsong, sea breezes, and shimmering waters. In spring, wildflowers bloom along the paths, and seabirds return to nest on the shoreline, filling the air with their calls. Exploring the barrage has inspired me to spend more time outdoors with my family, watching the tide roll in, spotting wildlife, and appreciating how nature and human design can exist side by side.</a:t>
            </a:r>
          </a:p>
        </p:txBody>
      </p:sp>
      <p:pic>
        <p:nvPicPr>
          <p:cNvPr id="12" name="Picture 11" descr="A road next to a body of water&#10;&#10;AI-generated content may be incorrect.">
            <a:extLst>
              <a:ext uri="{FF2B5EF4-FFF2-40B4-BE49-F238E27FC236}">
                <a16:creationId xmlns:a16="http://schemas.microsoft.com/office/drawing/2014/main" id="{AC4B3E71-6982-31C4-B65C-F36BD3921434}"/>
              </a:ext>
            </a:extLst>
          </p:cNvPr>
          <p:cNvPicPr>
            <a:picLocks noChangeAspect="1"/>
          </p:cNvPicPr>
          <p:nvPr/>
        </p:nvPicPr>
        <p:blipFill>
          <a:blip r:embed="rId5"/>
          <a:stretch>
            <a:fillRect/>
          </a:stretch>
        </p:blipFill>
        <p:spPr>
          <a:xfrm>
            <a:off x="6770913" y="0"/>
            <a:ext cx="5159827" cy="3063876"/>
          </a:xfrm>
          <a:prstGeom prst="rect">
            <a:avLst/>
          </a:prstGeom>
        </p:spPr>
      </p:pic>
      <p:pic>
        <p:nvPicPr>
          <p:cNvPr id="14" name="Picture 13" descr="A boat wake on the water&#10;&#10;AI-generated content may be incorrect.">
            <a:extLst>
              <a:ext uri="{FF2B5EF4-FFF2-40B4-BE49-F238E27FC236}">
                <a16:creationId xmlns:a16="http://schemas.microsoft.com/office/drawing/2014/main" id="{D76615AE-D733-0AD9-D692-517B05574640}"/>
              </a:ext>
            </a:extLst>
          </p:cNvPr>
          <p:cNvPicPr>
            <a:picLocks noChangeAspect="1"/>
          </p:cNvPicPr>
          <p:nvPr/>
        </p:nvPicPr>
        <p:blipFill>
          <a:blip r:embed="rId6"/>
          <a:stretch>
            <a:fillRect/>
          </a:stretch>
        </p:blipFill>
        <p:spPr>
          <a:xfrm>
            <a:off x="6770912" y="3668486"/>
            <a:ext cx="5159827" cy="2943963"/>
          </a:xfrm>
          <a:prstGeom prst="rect">
            <a:avLst/>
          </a:prstGeom>
        </p:spPr>
      </p:pic>
    </p:spTree>
    <p:extLst>
      <p:ext uri="{BB962C8B-B14F-4D97-AF65-F5344CB8AC3E}">
        <p14:creationId xmlns:p14="http://schemas.microsoft.com/office/powerpoint/2010/main" val="26929576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andbox in a park&#10;&#10;AI-generated content may be incorrect.">
            <a:extLst>
              <a:ext uri="{FF2B5EF4-FFF2-40B4-BE49-F238E27FC236}">
                <a16:creationId xmlns:a16="http://schemas.microsoft.com/office/drawing/2014/main" id="{CC0E125C-1E1E-E997-535F-05277C8B0365}"/>
              </a:ext>
            </a:extLst>
          </p:cNvPr>
          <p:cNvPicPr>
            <a:picLocks noChangeAspect="1"/>
          </p:cNvPicPr>
          <p:nvPr/>
        </p:nvPicPr>
        <p:blipFill>
          <a:blip r:embed="rId2"/>
          <a:stretch>
            <a:fillRect/>
          </a:stretch>
        </p:blipFill>
        <p:spPr>
          <a:xfrm>
            <a:off x="6632751" y="316366"/>
            <a:ext cx="5372152" cy="3036434"/>
          </a:xfrm>
          <a:prstGeom prst="rect">
            <a:avLst/>
          </a:prstGeom>
        </p:spPr>
      </p:pic>
      <p:pic>
        <p:nvPicPr>
          <p:cNvPr id="7" name="Picture 6" descr="A road with rocks on the side of it&#10;&#10;AI-generated content may be incorrect.">
            <a:extLst>
              <a:ext uri="{FF2B5EF4-FFF2-40B4-BE49-F238E27FC236}">
                <a16:creationId xmlns:a16="http://schemas.microsoft.com/office/drawing/2014/main" id="{36CA17CF-84AC-FC55-5A32-FD2667A99154}"/>
              </a:ext>
            </a:extLst>
          </p:cNvPr>
          <p:cNvPicPr>
            <a:picLocks noChangeAspect="1"/>
          </p:cNvPicPr>
          <p:nvPr/>
        </p:nvPicPr>
        <p:blipFill>
          <a:blip r:embed="rId3"/>
          <a:stretch>
            <a:fillRect/>
          </a:stretch>
        </p:blipFill>
        <p:spPr>
          <a:xfrm>
            <a:off x="6632752" y="3793671"/>
            <a:ext cx="5372152" cy="2466970"/>
          </a:xfrm>
          <a:prstGeom prst="rect">
            <a:avLst/>
          </a:prstGeom>
        </p:spPr>
      </p:pic>
      <p:sp>
        <p:nvSpPr>
          <p:cNvPr id="8" name="TextBox 7">
            <a:extLst>
              <a:ext uri="{FF2B5EF4-FFF2-40B4-BE49-F238E27FC236}">
                <a16:creationId xmlns:a16="http://schemas.microsoft.com/office/drawing/2014/main" id="{1BF3FF53-7F83-65DD-DF07-507F69662B89}"/>
              </a:ext>
            </a:extLst>
          </p:cNvPr>
          <p:cNvSpPr txBox="1"/>
          <p:nvPr/>
        </p:nvSpPr>
        <p:spPr>
          <a:xfrm>
            <a:off x="620486" y="428178"/>
            <a:ext cx="5562600" cy="5632311"/>
          </a:xfrm>
          <a:prstGeom prst="rect">
            <a:avLst/>
          </a:prstGeom>
          <a:noFill/>
        </p:spPr>
        <p:txBody>
          <a:bodyPr wrap="square" rtlCol="0">
            <a:spAutoFit/>
          </a:bodyPr>
          <a:lstStyle/>
          <a:p>
            <a:r>
              <a:rPr lang="en-GB" sz="2400" dirty="0">
                <a:latin typeface="Calibri" panose="020F0502020204030204" pitchFamily="34" charset="0"/>
                <a:ea typeface="Calibri" panose="020F0502020204030204" pitchFamily="34" charset="0"/>
                <a:cs typeface="Calibri" panose="020F0502020204030204" pitchFamily="34" charset="0"/>
              </a:rPr>
              <a:t>I selected this area because I live nearby and am already familiar with its landscape. I often walk or cycle along the path that stretches across the barrage and have always been aware of its beauty, but this project has allowed me to look at it through a more critical and appreciative lens. Through researching and exploration, I’ve engaged with it through my own lived experience, online research, and by studying photos shared on platforms like Instagram. This has helped deepen my connection to the site and allowed me to reflect on its ecological and community value.</a:t>
            </a:r>
          </a:p>
        </p:txBody>
      </p:sp>
    </p:spTree>
    <p:extLst>
      <p:ext uri="{BB962C8B-B14F-4D97-AF65-F5344CB8AC3E}">
        <p14:creationId xmlns:p14="http://schemas.microsoft.com/office/powerpoint/2010/main" val="7378154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145CA-8834-0E19-8F82-628E154C4B69}"/>
              </a:ext>
            </a:extLst>
          </p:cNvPr>
          <p:cNvSpPr>
            <a:spLocks noGrp="1"/>
          </p:cNvSpPr>
          <p:nvPr>
            <p:ph type="title"/>
          </p:nvPr>
        </p:nvSpPr>
        <p:spPr/>
        <p:txBody>
          <a:bodyPr/>
          <a:lstStyle/>
          <a:p>
            <a:r>
              <a:rPr lang="en-GB" dirty="0"/>
              <a:t>EXPLORE</a:t>
            </a:r>
          </a:p>
        </p:txBody>
      </p:sp>
      <p:sp>
        <p:nvSpPr>
          <p:cNvPr id="4" name="TextBox 3">
            <a:extLst>
              <a:ext uri="{FF2B5EF4-FFF2-40B4-BE49-F238E27FC236}">
                <a16:creationId xmlns:a16="http://schemas.microsoft.com/office/drawing/2014/main" id="{85C6F5A4-B9B0-E2C2-7463-AA100C7F105A}"/>
              </a:ext>
            </a:extLst>
          </p:cNvPr>
          <p:cNvSpPr txBox="1"/>
          <p:nvPr/>
        </p:nvSpPr>
        <p:spPr>
          <a:xfrm>
            <a:off x="39913" y="1563914"/>
            <a:ext cx="5236029" cy="4401205"/>
          </a:xfrm>
          <a:prstGeom prst="rect">
            <a:avLst/>
          </a:prstGeom>
          <a:noFill/>
        </p:spPr>
        <p:txBody>
          <a:bodyPr wrap="square" rtlCol="0">
            <a:spAutoFit/>
          </a:bodyPr>
          <a:lstStyle/>
          <a:p>
            <a:r>
              <a:rPr lang="en-GB" sz="2000" dirty="0"/>
              <a:t>Cardiff Bay Barrage offers an interesting mix of natural features and human-made structures. Despite being built for practical purposes—like controlling water flow and preventing flooding—the area has developed into a habitat for various species of birds and marine life. Commonly sighted birds include gulls, cormorants, and oystercatchers. Insects and small mammals find shelter in the planted areas, while flowering plants and grasses line the paths. On occasion, seals have been seen swimming in the bay’s waters, reminding visitors that this is still a living, breathing ecosystem.</a:t>
            </a:r>
          </a:p>
        </p:txBody>
      </p:sp>
      <p:pic>
        <p:nvPicPr>
          <p:cNvPr id="6" name="Picture 5" descr="A otter swimming in the water&#10;&#10;AI-generated content may be incorrect.">
            <a:extLst>
              <a:ext uri="{FF2B5EF4-FFF2-40B4-BE49-F238E27FC236}">
                <a16:creationId xmlns:a16="http://schemas.microsoft.com/office/drawing/2014/main" id="{E742C007-3F6A-6802-ADA3-A2BD223D6B47}"/>
              </a:ext>
            </a:extLst>
          </p:cNvPr>
          <p:cNvPicPr>
            <a:picLocks noChangeAspect="1"/>
          </p:cNvPicPr>
          <p:nvPr/>
        </p:nvPicPr>
        <p:blipFill>
          <a:blip r:embed="rId2"/>
          <a:stretch>
            <a:fillRect/>
          </a:stretch>
        </p:blipFill>
        <p:spPr>
          <a:xfrm>
            <a:off x="7479815" y="112486"/>
            <a:ext cx="4374728" cy="2902857"/>
          </a:xfrm>
          <a:prstGeom prst="rect">
            <a:avLst/>
          </a:prstGeom>
        </p:spPr>
      </p:pic>
      <p:pic>
        <p:nvPicPr>
          <p:cNvPr id="8" name="Picture 7" descr="A bird standing in water&#10;&#10;AI-generated content may be incorrect.">
            <a:extLst>
              <a:ext uri="{FF2B5EF4-FFF2-40B4-BE49-F238E27FC236}">
                <a16:creationId xmlns:a16="http://schemas.microsoft.com/office/drawing/2014/main" id="{C9107DFD-CB86-C967-70F9-99BFD9CF1C3B}"/>
              </a:ext>
            </a:extLst>
          </p:cNvPr>
          <p:cNvPicPr>
            <a:picLocks noChangeAspect="1"/>
          </p:cNvPicPr>
          <p:nvPr/>
        </p:nvPicPr>
        <p:blipFill>
          <a:blip r:embed="rId3"/>
          <a:stretch>
            <a:fillRect/>
          </a:stretch>
        </p:blipFill>
        <p:spPr>
          <a:xfrm>
            <a:off x="8697684" y="3429000"/>
            <a:ext cx="3352801" cy="3344967"/>
          </a:xfrm>
          <a:prstGeom prst="rect">
            <a:avLst/>
          </a:prstGeom>
        </p:spPr>
      </p:pic>
      <p:pic>
        <p:nvPicPr>
          <p:cNvPr id="10" name="Picture 9">
            <a:extLst>
              <a:ext uri="{FF2B5EF4-FFF2-40B4-BE49-F238E27FC236}">
                <a16:creationId xmlns:a16="http://schemas.microsoft.com/office/drawing/2014/main" id="{29E6828C-FE5B-D45E-A83B-7E3201B8E2FF}"/>
              </a:ext>
            </a:extLst>
          </p:cNvPr>
          <p:cNvPicPr>
            <a:picLocks noChangeAspect="1"/>
          </p:cNvPicPr>
          <p:nvPr/>
        </p:nvPicPr>
        <p:blipFill>
          <a:blip r:embed="rId4"/>
          <a:stretch>
            <a:fillRect/>
          </a:stretch>
        </p:blipFill>
        <p:spPr>
          <a:xfrm>
            <a:off x="5275942" y="3531403"/>
            <a:ext cx="3243943" cy="3203520"/>
          </a:xfrm>
          <a:prstGeom prst="rect">
            <a:avLst/>
          </a:prstGeom>
        </p:spPr>
      </p:pic>
    </p:spTree>
    <p:extLst>
      <p:ext uri="{BB962C8B-B14F-4D97-AF65-F5344CB8AC3E}">
        <p14:creationId xmlns:p14="http://schemas.microsoft.com/office/powerpoint/2010/main" val="2570516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bird on a plant&#10;&#10;AI-generated content may be incorrect.">
            <a:extLst>
              <a:ext uri="{FF2B5EF4-FFF2-40B4-BE49-F238E27FC236}">
                <a16:creationId xmlns:a16="http://schemas.microsoft.com/office/drawing/2014/main" id="{CFCEFED8-6820-29CA-9D6E-1AEE4470C95F}"/>
              </a:ext>
            </a:extLst>
          </p:cNvPr>
          <p:cNvPicPr>
            <a:picLocks noChangeAspect="1"/>
          </p:cNvPicPr>
          <p:nvPr/>
        </p:nvPicPr>
        <p:blipFill>
          <a:blip r:embed="rId2"/>
          <a:stretch>
            <a:fillRect/>
          </a:stretch>
        </p:blipFill>
        <p:spPr>
          <a:xfrm>
            <a:off x="248642" y="1098301"/>
            <a:ext cx="5609035" cy="4487227"/>
          </a:xfrm>
          <a:prstGeom prst="rect">
            <a:avLst/>
          </a:prstGeom>
        </p:spPr>
      </p:pic>
      <p:pic>
        <p:nvPicPr>
          <p:cNvPr id="7" name="Picture 6" descr="A bird swimming in the water&#10;&#10;AI-generated content may be incorrect.">
            <a:extLst>
              <a:ext uri="{FF2B5EF4-FFF2-40B4-BE49-F238E27FC236}">
                <a16:creationId xmlns:a16="http://schemas.microsoft.com/office/drawing/2014/main" id="{F6D2FDAC-1A80-9E3C-B72B-754B119E2342}"/>
              </a:ext>
            </a:extLst>
          </p:cNvPr>
          <p:cNvPicPr>
            <a:picLocks noChangeAspect="1"/>
          </p:cNvPicPr>
          <p:nvPr/>
        </p:nvPicPr>
        <p:blipFill>
          <a:blip r:embed="rId3"/>
          <a:stretch>
            <a:fillRect/>
          </a:stretch>
        </p:blipFill>
        <p:spPr>
          <a:xfrm>
            <a:off x="6306926" y="104775"/>
            <a:ext cx="5636432" cy="3237140"/>
          </a:xfrm>
          <a:prstGeom prst="rect">
            <a:avLst/>
          </a:prstGeom>
        </p:spPr>
      </p:pic>
      <p:pic>
        <p:nvPicPr>
          <p:cNvPr id="9" name="Picture 8" descr="A duck swimming in the water&#10;&#10;AI-generated content may be incorrect.">
            <a:extLst>
              <a:ext uri="{FF2B5EF4-FFF2-40B4-BE49-F238E27FC236}">
                <a16:creationId xmlns:a16="http://schemas.microsoft.com/office/drawing/2014/main" id="{40A5CD40-EB96-D2A9-5E39-1C5A2BA71F8B}"/>
              </a:ext>
            </a:extLst>
          </p:cNvPr>
          <p:cNvPicPr>
            <a:picLocks noChangeAspect="1"/>
          </p:cNvPicPr>
          <p:nvPr/>
        </p:nvPicPr>
        <p:blipFill>
          <a:blip r:embed="rId4"/>
          <a:stretch>
            <a:fillRect/>
          </a:stretch>
        </p:blipFill>
        <p:spPr>
          <a:xfrm>
            <a:off x="6306926" y="3639912"/>
            <a:ext cx="5636432" cy="3113313"/>
          </a:xfrm>
          <a:prstGeom prst="rect">
            <a:avLst/>
          </a:prstGeom>
        </p:spPr>
      </p:pic>
    </p:spTree>
    <p:extLst>
      <p:ext uri="{BB962C8B-B14F-4D97-AF65-F5344CB8AC3E}">
        <p14:creationId xmlns:p14="http://schemas.microsoft.com/office/powerpoint/2010/main" val="39040860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04B5A-E0FC-BE36-F5F5-1CE2E41EDC13}"/>
              </a:ext>
            </a:extLst>
          </p:cNvPr>
          <p:cNvSpPr>
            <a:spLocks noGrp="1"/>
          </p:cNvSpPr>
          <p:nvPr>
            <p:ph type="title"/>
          </p:nvPr>
        </p:nvSpPr>
        <p:spPr/>
        <p:txBody>
          <a:bodyPr/>
          <a:lstStyle/>
          <a:p>
            <a:r>
              <a:rPr lang="en-GB" dirty="0"/>
              <a:t>EXPLORE</a:t>
            </a:r>
          </a:p>
        </p:txBody>
      </p:sp>
      <p:sp>
        <p:nvSpPr>
          <p:cNvPr id="3" name="Content Placeholder 2">
            <a:extLst>
              <a:ext uri="{FF2B5EF4-FFF2-40B4-BE49-F238E27FC236}">
                <a16:creationId xmlns:a16="http://schemas.microsoft.com/office/drawing/2014/main" id="{5D6563B5-B19B-95E8-45EA-43E96A6558A1}"/>
              </a:ext>
            </a:extLst>
          </p:cNvPr>
          <p:cNvSpPr>
            <a:spLocks noGrp="1"/>
          </p:cNvSpPr>
          <p:nvPr>
            <p:ph idx="1"/>
          </p:nvPr>
        </p:nvSpPr>
        <p:spPr/>
        <p:txBody>
          <a:bodyPr>
            <a:normAutofit lnSpcReduction="10000"/>
          </a:bodyPr>
          <a:lstStyle/>
          <a:p>
            <a:pPr marL="0" indent="0">
              <a:buNone/>
            </a:pPr>
            <a:r>
              <a:rPr lang="en-GB" dirty="0">
                <a:latin typeface="Calibri" panose="020F0502020204030204" pitchFamily="34" charset="0"/>
                <a:ea typeface="Calibri" panose="020F0502020204030204" pitchFamily="34" charset="0"/>
                <a:cs typeface="Calibri" panose="020F0502020204030204" pitchFamily="34" charset="0"/>
              </a:rPr>
              <a:t>I researched the area thoroughly, using resources from the RSPB and Natural Resources Wales to learn about the biodiversity of the region. I also studied the layout and historical significance of the barrage through mapping tools and community conservation forums. My exploration, supported by my own local knowledge, helped me appreciate how nature adapts to and thrives alongside human infrastructure.</a:t>
            </a:r>
          </a:p>
          <a:p>
            <a:pPr marL="0" indent="0">
              <a:buNone/>
            </a:pPr>
            <a:r>
              <a:rPr lang="en-GB" dirty="0">
                <a:latin typeface="Calibri" panose="020F0502020204030204" pitchFamily="34" charset="0"/>
                <a:ea typeface="Calibri" panose="020F0502020204030204" pitchFamily="34" charset="0"/>
                <a:cs typeface="Calibri" panose="020F0502020204030204" pitchFamily="34" charset="0"/>
              </a:rPr>
              <a:t>What stood out most in my exploration was the sense of quiet coexistence, how a space that might seem urban or artificial at first glance can, in fact, support life, growth, and reflection. This has reminded me of the importance of noticing and respecting even small or “ordinary” natural areas around us.</a:t>
            </a:r>
          </a:p>
          <a:p>
            <a:endParaRPr lang="en-GB" dirty="0"/>
          </a:p>
        </p:txBody>
      </p:sp>
    </p:spTree>
    <p:extLst>
      <p:ext uri="{BB962C8B-B14F-4D97-AF65-F5344CB8AC3E}">
        <p14:creationId xmlns:p14="http://schemas.microsoft.com/office/powerpoint/2010/main" val="11934187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7AF325-8EE0-6BC5-E471-604AD7694508}"/>
              </a:ext>
            </a:extLst>
          </p:cNvPr>
          <p:cNvSpPr>
            <a:spLocks noGrp="1"/>
          </p:cNvSpPr>
          <p:nvPr>
            <p:ph type="title"/>
          </p:nvPr>
        </p:nvSpPr>
        <p:spPr>
          <a:xfrm>
            <a:off x="838200" y="-120642"/>
            <a:ext cx="10515600" cy="1325563"/>
          </a:xfrm>
        </p:spPr>
        <p:txBody>
          <a:bodyPr/>
          <a:lstStyle/>
          <a:p>
            <a:r>
              <a:rPr lang="en-GB" dirty="0"/>
              <a:t>CONVERSE</a:t>
            </a:r>
          </a:p>
        </p:txBody>
      </p:sp>
      <p:sp>
        <p:nvSpPr>
          <p:cNvPr id="4" name="TextBox 3">
            <a:extLst>
              <a:ext uri="{FF2B5EF4-FFF2-40B4-BE49-F238E27FC236}">
                <a16:creationId xmlns:a16="http://schemas.microsoft.com/office/drawing/2014/main" id="{E81EB149-0D0F-8AA1-7896-FFEF35F4EC96}"/>
              </a:ext>
            </a:extLst>
          </p:cNvPr>
          <p:cNvSpPr txBox="1"/>
          <p:nvPr/>
        </p:nvSpPr>
        <p:spPr>
          <a:xfrm>
            <a:off x="380999" y="936533"/>
            <a:ext cx="11266715" cy="3416320"/>
          </a:xfrm>
          <a:prstGeom prst="rect">
            <a:avLst/>
          </a:prstGeom>
          <a:noFill/>
        </p:spPr>
        <p:txBody>
          <a:bodyPr wrap="square" rtlCol="0">
            <a:spAutoFit/>
          </a:bodyPr>
          <a:lstStyle/>
          <a:p>
            <a:r>
              <a:rPr lang="en-GB" dirty="0"/>
              <a:t>Thinking about conservation led me to consider what actions I could take—both personally and as part of a community—to help care for Cardiff Bay Barrage. Some actions are simple but effective, such as </a:t>
            </a:r>
            <a:r>
              <a:rPr lang="en-GB" b="1" dirty="0"/>
              <a:t>participating in local litter picks</a:t>
            </a:r>
            <a:r>
              <a:rPr lang="en-GB" dirty="0"/>
              <a:t>, encouraging others to dispose of waste responsibly, or making sure that pets and people do not disturb nesting areas or delicate plant life.</a:t>
            </a:r>
          </a:p>
          <a:p>
            <a:r>
              <a:rPr lang="en-GB" dirty="0"/>
              <a:t>Inspired by environmental organisations like the RSPB, I also explored sustainable ways to support local wildlife. This could include creating </a:t>
            </a:r>
            <a:r>
              <a:rPr lang="en-GB" b="1" dirty="0"/>
              <a:t>bird feeders</a:t>
            </a:r>
            <a:r>
              <a:rPr lang="en-GB" dirty="0"/>
              <a:t> using recycled materials, building a </a:t>
            </a:r>
            <a:r>
              <a:rPr lang="en-GB" b="1" dirty="0"/>
              <a:t>bug hotel</a:t>
            </a:r>
            <a:r>
              <a:rPr lang="en-GB" dirty="0"/>
              <a:t> from natural and reused items, and promoting </a:t>
            </a:r>
            <a:r>
              <a:rPr lang="en-GB" b="1" dirty="0"/>
              <a:t>pollinator-friendly plants</a:t>
            </a:r>
            <a:r>
              <a:rPr lang="en-GB" dirty="0"/>
              <a:t> in nearby gardens or school grounds. Although I can’t make physical changes to the barrage itself, I can influence its surrounding community and environment by sharing knowledge and encouraging responsible behaviour. Conservation is also about thinking long-term. It involves reducing personal waste, using public transport or walking to green spaces when possible, and educating others—including children—on the value of local nature. These actions, although small on their own, contribute to a broader cultural shift toward sustainability.</a:t>
            </a:r>
          </a:p>
          <a:p>
            <a:endParaRPr lang="en-GB" dirty="0"/>
          </a:p>
        </p:txBody>
      </p:sp>
      <p:pic>
        <p:nvPicPr>
          <p:cNvPr id="6" name="Picture 5" descr="A beach with trash on the shore&#10;&#10;AI-generated content may be incorrect.">
            <a:extLst>
              <a:ext uri="{FF2B5EF4-FFF2-40B4-BE49-F238E27FC236}">
                <a16:creationId xmlns:a16="http://schemas.microsoft.com/office/drawing/2014/main" id="{CB168298-2C36-5391-F24D-17B9E404F8A3}"/>
              </a:ext>
            </a:extLst>
          </p:cNvPr>
          <p:cNvPicPr>
            <a:picLocks noChangeAspect="1"/>
          </p:cNvPicPr>
          <p:nvPr/>
        </p:nvPicPr>
        <p:blipFill>
          <a:blip r:embed="rId2"/>
          <a:stretch>
            <a:fillRect/>
          </a:stretch>
        </p:blipFill>
        <p:spPr>
          <a:xfrm>
            <a:off x="8559227" y="4441371"/>
            <a:ext cx="3404174" cy="2265323"/>
          </a:xfrm>
          <a:prstGeom prst="rect">
            <a:avLst/>
          </a:prstGeom>
        </p:spPr>
      </p:pic>
      <p:pic>
        <p:nvPicPr>
          <p:cNvPr id="8" name="Picture 7" descr="A long shot of a body of water&#10;&#10;AI-generated content may be incorrect.">
            <a:extLst>
              <a:ext uri="{FF2B5EF4-FFF2-40B4-BE49-F238E27FC236}">
                <a16:creationId xmlns:a16="http://schemas.microsoft.com/office/drawing/2014/main" id="{58131783-1BFF-9AFE-F2C5-15EC2319EC0B}"/>
              </a:ext>
            </a:extLst>
          </p:cNvPr>
          <p:cNvPicPr>
            <a:picLocks noChangeAspect="1"/>
          </p:cNvPicPr>
          <p:nvPr/>
        </p:nvPicPr>
        <p:blipFill>
          <a:blip r:embed="rId3"/>
          <a:stretch>
            <a:fillRect/>
          </a:stretch>
        </p:blipFill>
        <p:spPr>
          <a:xfrm>
            <a:off x="152399" y="4527571"/>
            <a:ext cx="4476502" cy="2004404"/>
          </a:xfrm>
          <a:prstGeom prst="rect">
            <a:avLst/>
          </a:prstGeom>
        </p:spPr>
      </p:pic>
    </p:spTree>
    <p:extLst>
      <p:ext uri="{BB962C8B-B14F-4D97-AF65-F5344CB8AC3E}">
        <p14:creationId xmlns:p14="http://schemas.microsoft.com/office/powerpoint/2010/main" val="25725344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group of people in a boat in water&#10;&#10;AI-generated content may be incorrect.">
            <a:extLst>
              <a:ext uri="{FF2B5EF4-FFF2-40B4-BE49-F238E27FC236}">
                <a16:creationId xmlns:a16="http://schemas.microsoft.com/office/drawing/2014/main" id="{0C902135-CF0A-1E13-AF2D-18E49C84B817}"/>
              </a:ext>
            </a:extLst>
          </p:cNvPr>
          <p:cNvPicPr>
            <a:picLocks noChangeAspect="1"/>
          </p:cNvPicPr>
          <p:nvPr/>
        </p:nvPicPr>
        <p:blipFill>
          <a:blip r:embed="rId2"/>
          <a:stretch>
            <a:fillRect/>
          </a:stretch>
        </p:blipFill>
        <p:spPr>
          <a:xfrm>
            <a:off x="6313715" y="285809"/>
            <a:ext cx="5588843" cy="3129752"/>
          </a:xfrm>
          <a:prstGeom prst="rect">
            <a:avLst/>
          </a:prstGeom>
        </p:spPr>
      </p:pic>
      <p:pic>
        <p:nvPicPr>
          <p:cNvPr id="7" name="Picture 6" descr="A body of water with trash floating on it&#10;&#10;AI-generated content may be incorrect.">
            <a:extLst>
              <a:ext uri="{FF2B5EF4-FFF2-40B4-BE49-F238E27FC236}">
                <a16:creationId xmlns:a16="http://schemas.microsoft.com/office/drawing/2014/main" id="{CB69C9D6-B9A7-D7BF-F639-09761E023959}"/>
              </a:ext>
            </a:extLst>
          </p:cNvPr>
          <p:cNvPicPr>
            <a:picLocks noChangeAspect="1"/>
          </p:cNvPicPr>
          <p:nvPr/>
        </p:nvPicPr>
        <p:blipFill>
          <a:blip r:embed="rId3"/>
          <a:stretch>
            <a:fillRect/>
          </a:stretch>
        </p:blipFill>
        <p:spPr>
          <a:xfrm>
            <a:off x="130626" y="3442439"/>
            <a:ext cx="6379029" cy="3263161"/>
          </a:xfrm>
          <a:prstGeom prst="rect">
            <a:avLst/>
          </a:prstGeom>
        </p:spPr>
      </p:pic>
    </p:spTree>
    <p:extLst>
      <p:ext uri="{BB962C8B-B14F-4D97-AF65-F5344CB8AC3E}">
        <p14:creationId xmlns:p14="http://schemas.microsoft.com/office/powerpoint/2010/main" val="29569276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large metal structures on a dock&#10;&#10;AI-generated content may be incorrect.">
            <a:extLst>
              <a:ext uri="{FF2B5EF4-FFF2-40B4-BE49-F238E27FC236}">
                <a16:creationId xmlns:a16="http://schemas.microsoft.com/office/drawing/2014/main" id="{9DF2DA76-8D69-AC84-D27F-85758D5B0A9E}"/>
              </a:ext>
            </a:extLst>
          </p:cNvPr>
          <p:cNvPicPr>
            <a:picLocks noChangeAspect="1"/>
          </p:cNvPicPr>
          <p:nvPr/>
        </p:nvPicPr>
        <p:blipFill>
          <a:blip r:embed="rId2"/>
          <a:stretch>
            <a:fillRect/>
          </a:stretch>
        </p:blipFill>
        <p:spPr>
          <a:xfrm>
            <a:off x="444953" y="1526040"/>
            <a:ext cx="4649387" cy="3220131"/>
          </a:xfrm>
          <a:prstGeom prst="rect">
            <a:avLst/>
          </a:prstGeom>
        </p:spPr>
      </p:pic>
      <p:pic>
        <p:nvPicPr>
          <p:cNvPr id="7" name="Picture 6" descr="A large metal structure with a large object in the background&#10;&#10;AI-generated content may be incorrect.">
            <a:extLst>
              <a:ext uri="{FF2B5EF4-FFF2-40B4-BE49-F238E27FC236}">
                <a16:creationId xmlns:a16="http://schemas.microsoft.com/office/drawing/2014/main" id="{A82A9F4C-0DB9-C9C1-A689-8487A9962C51}"/>
              </a:ext>
            </a:extLst>
          </p:cNvPr>
          <p:cNvPicPr>
            <a:picLocks noChangeAspect="1"/>
          </p:cNvPicPr>
          <p:nvPr/>
        </p:nvPicPr>
        <p:blipFill>
          <a:blip r:embed="rId3"/>
          <a:stretch>
            <a:fillRect/>
          </a:stretch>
        </p:blipFill>
        <p:spPr>
          <a:xfrm>
            <a:off x="6096000" y="1526040"/>
            <a:ext cx="5651047" cy="3164586"/>
          </a:xfrm>
          <a:prstGeom prst="rect">
            <a:avLst/>
          </a:prstGeom>
        </p:spPr>
      </p:pic>
    </p:spTree>
    <p:extLst>
      <p:ext uri="{BB962C8B-B14F-4D97-AF65-F5344CB8AC3E}">
        <p14:creationId xmlns:p14="http://schemas.microsoft.com/office/powerpoint/2010/main" val="16463814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494D6-8E7A-8D58-699D-2605D1AE2B9B}"/>
              </a:ext>
            </a:extLst>
          </p:cNvPr>
          <p:cNvSpPr>
            <a:spLocks noGrp="1"/>
          </p:cNvSpPr>
          <p:nvPr>
            <p:ph type="title"/>
          </p:nvPr>
        </p:nvSpPr>
        <p:spPr/>
        <p:txBody>
          <a:bodyPr/>
          <a:lstStyle/>
          <a:p>
            <a:r>
              <a:rPr lang="en-GB" dirty="0"/>
              <a:t>SHARE</a:t>
            </a:r>
          </a:p>
        </p:txBody>
      </p:sp>
      <p:sp>
        <p:nvSpPr>
          <p:cNvPr id="3" name="Content Placeholder 2">
            <a:extLst>
              <a:ext uri="{FF2B5EF4-FFF2-40B4-BE49-F238E27FC236}">
                <a16:creationId xmlns:a16="http://schemas.microsoft.com/office/drawing/2014/main" id="{FBD7ECC4-EE71-0D13-6906-F5A681DEFBB7}"/>
              </a:ext>
            </a:extLst>
          </p:cNvPr>
          <p:cNvSpPr>
            <a:spLocks noGrp="1"/>
          </p:cNvSpPr>
          <p:nvPr>
            <p:ph idx="1"/>
          </p:nvPr>
        </p:nvSpPr>
        <p:spPr/>
        <p:txBody>
          <a:bodyPr>
            <a:normAutofit/>
          </a:bodyPr>
          <a:lstStyle/>
          <a:p>
            <a:pPr marL="0" indent="0">
              <a:buNone/>
            </a:pPr>
            <a:r>
              <a:rPr lang="en-GB" sz="2400" dirty="0">
                <a:latin typeface="Calibri" panose="020F0502020204030204" pitchFamily="34" charset="0"/>
                <a:ea typeface="Calibri" panose="020F0502020204030204" pitchFamily="34" charset="0"/>
                <a:cs typeface="Calibri" panose="020F0502020204030204" pitchFamily="34" charset="0"/>
              </a:rPr>
              <a:t>This scrapbook presentation is my way of sharing what I’ve discovered, explored, and learned through the John Muir Award. By combining personal reflection, photographs, research, and writing, I’ve documented my journey in connecting with Cardiff Bay Barrage and recognising its value.</a:t>
            </a:r>
          </a:p>
          <a:p>
            <a:pPr marL="0" indent="0">
              <a:buNone/>
            </a:pPr>
            <a:r>
              <a:rPr lang="en-GB" sz="2400" dirty="0">
                <a:latin typeface="Calibri" panose="020F0502020204030204" pitchFamily="34" charset="0"/>
                <a:ea typeface="Calibri" panose="020F0502020204030204" pitchFamily="34" charset="0"/>
                <a:cs typeface="Calibri" panose="020F0502020204030204" pitchFamily="34" charset="0"/>
              </a:rPr>
              <a:t>I will share this work with my tutors and peers as part of the second stage of the award. Through this, I hope to open up conversations about how we view and use local nature, especially in educational settings. As someone studying early years education, I believe it’s essential to help children form a connection with the natural world from a young age. Sharing this experience supports that belief and </a:t>
            </a:r>
            <a:r>
              <a:rPr lang="en-GB" dirty="0">
                <a:latin typeface="Calibri" panose="020F0502020204030204" pitchFamily="34" charset="0"/>
                <a:ea typeface="Calibri" panose="020F0502020204030204" pitchFamily="34" charset="0"/>
                <a:cs typeface="Calibri" panose="020F0502020204030204" pitchFamily="34" charset="0"/>
              </a:rPr>
              <a:t>helps me become a better advocate for environmental learning.</a:t>
            </a:r>
          </a:p>
          <a:p>
            <a:pPr marL="0" indent="0">
              <a:buNone/>
            </a:pPr>
            <a:endParaRPr lang="en-GB" dirty="0"/>
          </a:p>
        </p:txBody>
      </p:sp>
    </p:spTree>
    <p:extLst>
      <p:ext uri="{BB962C8B-B14F-4D97-AF65-F5344CB8AC3E}">
        <p14:creationId xmlns:p14="http://schemas.microsoft.com/office/powerpoint/2010/main" val="2055374054"/>
      </p:ext>
    </p:extLst>
  </p:cSld>
  <p:clrMapOvr>
    <a:masterClrMapping/>
  </p:clrMapOvr>
</p:sld>
</file>

<file path=ppt/theme/theme1.xml><?xml version="1.0" encoding="utf-8"?>
<a:theme xmlns:a="http://schemas.openxmlformats.org/drawingml/2006/main" name="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36807700_TF77929380.potx" id="{4E2BD8CB-F9A8-45C3-A5CF-71A3E3EF4193}" vid="{A0F4A4D5-B4BE-476D-98DD-59F48E2DBE4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CC083022-B7D0-4DE3-9976-6A91422D94F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76CE1C2-24FF-4125-B61C-AD39973FCD09}">
  <ds:schemaRefs>
    <ds:schemaRef ds:uri="http://schemas.microsoft.com/sharepoint/v3/contenttype/forms"/>
  </ds:schemaRefs>
</ds:datastoreItem>
</file>

<file path=customXml/itemProps3.xml><?xml version="1.0" encoding="utf-8"?>
<ds:datastoreItem xmlns:ds="http://schemas.openxmlformats.org/officeDocument/2006/customXml" ds:itemID="{5AF23494-F630-4E01-81EA-AA2F2975971E}">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Depth design</Template>
  <TotalTime>1565</TotalTime>
  <Words>869</Words>
  <Application>Microsoft Office PowerPoint</Application>
  <PresentationFormat>Widescreen</PresentationFormat>
  <Paragraphs>18</Paragraphs>
  <Slides>10</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Corbel</vt:lpstr>
      <vt:lpstr>Depth</vt:lpstr>
      <vt:lpstr>Regaining Paradise?  Sustainability in the Early Years (ECEY6005/C)</vt:lpstr>
      <vt:lpstr>DISCOVER</vt:lpstr>
      <vt:lpstr>PowerPoint Presentation</vt:lpstr>
      <vt:lpstr>EXPLORE</vt:lpstr>
      <vt:lpstr>PowerPoint Presentation</vt:lpstr>
      <vt:lpstr>EXPLORE</vt:lpstr>
      <vt:lpstr>CONVERSE</vt:lpstr>
      <vt:lpstr>PowerPoint Presentation</vt:lpstr>
      <vt:lpstr>PowerPoint Presentation</vt:lpstr>
      <vt:lpstr>SHARE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Mohammed Ahmed (2316947)</dc:creator>
  <cp:lastModifiedBy>Mohammed Ahmed (2316947)</cp:lastModifiedBy>
  <cp:revision>2</cp:revision>
  <dcterms:created xsi:type="dcterms:W3CDTF">2025-07-11T15:37:41Z</dcterms:created>
  <dcterms:modified xsi:type="dcterms:W3CDTF">2025-07-12T17:43:37Z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