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60" r:id="rId4"/>
  </p:sldMasterIdLst>
  <p:notesMasterIdLst>
    <p:notesMasterId r:id="rId19"/>
  </p:notesMasterIdLst>
  <p:handoutMasterIdLst>
    <p:handoutMasterId r:id="rId20"/>
  </p:handoutMasterIdLst>
  <p:sldIdLst>
    <p:sldId id="256" r:id="rId5"/>
    <p:sldId id="315" r:id="rId6"/>
    <p:sldId id="258" r:id="rId7"/>
    <p:sldId id="259" r:id="rId8"/>
    <p:sldId id="261" r:id="rId9"/>
    <p:sldId id="262" r:id="rId10"/>
    <p:sldId id="260" r:id="rId11"/>
    <p:sldId id="311" r:id="rId12"/>
    <p:sldId id="265" r:id="rId13"/>
    <p:sldId id="312" r:id="rId14"/>
    <p:sldId id="316" r:id="rId15"/>
    <p:sldId id="317" r:id="rId16"/>
    <p:sldId id="314" r:id="rId17"/>
    <p:sldId id="313" r:id="rId18"/>
  </p:sldIdLst>
  <p:sldSz cx="9144000" cy="6858000" type="screen4x3"/>
  <p:notesSz cx="6858000" cy="9144000"/>
  <p:embeddedFontLst>
    <p:embeddedFont>
      <p:font typeface="Century Gothic" panose="020B0502020202020204" pitchFamily="34" charset="0"/>
      <p:regular r:id="rId21"/>
      <p:bold r:id="rId22"/>
      <p:italic r:id="rId23"/>
      <p:boldItalic r:id="rId24"/>
    </p:embeddedFont>
    <p:embeddedFont>
      <p:font typeface="Corbel" panose="020B0503020204020204" pitchFamily="34" charset="0"/>
      <p:regular r:id="rId25"/>
      <p:bold r:id="rId26"/>
      <p:italic r:id="rId27"/>
      <p:boldItalic r:id="rId28"/>
    </p:embeddedFont>
  </p:embeddedFontLst>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Sujeewa Herath" initials="SH" lastIdx="2" clrIdx="0">
    <p:extLst>
      <p:ext uri="{19B8F6BF-5375-455C-9EA6-DF929625EA0E}">
        <p15:presenceInfo xmlns:p15="http://schemas.microsoft.com/office/powerpoint/2012/main" userId="S::s.herath@uwtsd.ac.uk::e5350ab0-0c1d-4953-8d97-39bf0c1d0ffc" providerId="AD"/>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2616722-E1B2-4914-90F9-9ABDCB384066}" v="43" dt="2026-03-15T11:24:54.154"/>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6040" autoAdjust="0"/>
    <p:restoredTop sz="95952" autoAdjust="0"/>
  </p:normalViewPr>
  <p:slideViewPr>
    <p:cSldViewPr>
      <p:cViewPr varScale="1">
        <p:scale>
          <a:sx n="78" d="100"/>
          <a:sy n="78" d="100"/>
        </p:scale>
        <p:origin x="701" y="72"/>
      </p:cViewPr>
      <p:guideLst/>
    </p:cSldViewPr>
  </p:slideViewPr>
  <p:outlineViewPr>
    <p:cViewPr>
      <p:scale>
        <a:sx n="33" d="100"/>
        <a:sy n="33" d="100"/>
      </p:scale>
      <p:origin x="0" y="0"/>
    </p:cViewPr>
  </p:outlineViewPr>
  <p:notesTextViewPr>
    <p:cViewPr>
      <p:scale>
        <a:sx n="1" d="1"/>
        <a:sy n="1" d="1"/>
      </p:scale>
      <p:origin x="0" y="0"/>
    </p:cViewPr>
  </p:notesTextViewPr>
  <p:sorterViewPr>
    <p:cViewPr>
      <p:scale>
        <a:sx n="100" d="100"/>
        <a:sy n="100" d="100"/>
      </p:scale>
      <p:origin x="0" y="0"/>
    </p:cViewPr>
  </p:sorter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font" Target="fonts/font6.fntdata"/><Relationship Id="rId3" Type="http://schemas.openxmlformats.org/officeDocument/2006/relationships/customXml" Target="../customXml/item3.xml"/><Relationship Id="rId21" Type="http://schemas.openxmlformats.org/officeDocument/2006/relationships/font" Target="fonts/font1.fntdata"/><Relationship Id="rId34" Type="http://schemas.microsoft.com/office/2016/11/relationships/changesInfo" Target="changesInfos/changesInfo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font" Target="fonts/font5.fntdata"/><Relationship Id="rId33"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handoutMaster" Target="handoutMasters/handoutMaster1.xml"/><Relationship Id="rId29" Type="http://schemas.openxmlformats.org/officeDocument/2006/relationships/commentAuthors" Target="commentAuthor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font" Target="fonts/font4.fntdata"/><Relationship Id="rId32" Type="http://schemas.openxmlformats.org/officeDocument/2006/relationships/theme" Target="theme/theme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font" Target="fonts/font3.fntdata"/><Relationship Id="rId28" Type="http://schemas.openxmlformats.org/officeDocument/2006/relationships/font" Target="fonts/font8.fntdata"/><Relationship Id="rId10" Type="http://schemas.openxmlformats.org/officeDocument/2006/relationships/slide" Target="slides/slide6.xml"/><Relationship Id="rId19" Type="http://schemas.openxmlformats.org/officeDocument/2006/relationships/notesMaster" Target="notesMasters/notesMaster1.xml"/><Relationship Id="rId31"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font" Target="fonts/font2.fntdata"/><Relationship Id="rId27" Type="http://schemas.openxmlformats.org/officeDocument/2006/relationships/font" Target="fonts/font7.fntdata"/><Relationship Id="rId30" Type="http://schemas.openxmlformats.org/officeDocument/2006/relationships/presProps" Target="presProps.xml"/><Relationship Id="rId35" Type="http://schemas.microsoft.com/office/2015/10/relationships/revisionInfo" Target="revisionInfo.xml"/><Relationship Id="rId8" Type="http://schemas.openxmlformats.org/officeDocument/2006/relationships/slide" Target="slides/slide4.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Ioana Avramescu" userId="75e1bebed075aa51" providerId="LiveId" clId="{FC176023-5DE1-45FD-B067-CC239F19DD49}"/>
    <pc:docChg chg="undo custSel addSld delSld modSld">
      <pc:chgData name="Ioana Avramescu" userId="75e1bebed075aa51" providerId="LiveId" clId="{FC176023-5DE1-45FD-B067-CC239F19DD49}" dt="2026-03-15T12:19:41.871" v="10354" actId="26606"/>
      <pc:docMkLst>
        <pc:docMk/>
      </pc:docMkLst>
      <pc:sldChg chg="addSp delSp modSp mod setBg addAnim delAnim setClrOvrMap">
        <pc:chgData name="Ioana Avramescu" userId="75e1bebed075aa51" providerId="LiveId" clId="{FC176023-5DE1-45FD-B067-CC239F19DD49}" dt="2026-03-13T18:42:26.716" v="720" actId="26606"/>
        <pc:sldMkLst>
          <pc:docMk/>
          <pc:sldMk cId="3408955283" sldId="256"/>
        </pc:sldMkLst>
        <pc:spChg chg="mod">
          <ac:chgData name="Ioana Avramescu" userId="75e1bebed075aa51" providerId="LiveId" clId="{FC176023-5DE1-45FD-B067-CC239F19DD49}" dt="2026-03-13T18:42:26.716" v="720" actId="26606"/>
          <ac:spMkLst>
            <pc:docMk/>
            <pc:sldMk cId="3408955283" sldId="256"/>
            <ac:spMk id="2" creationId="{00000000-0000-0000-0000-000000000000}"/>
          </ac:spMkLst>
        </pc:spChg>
        <pc:spChg chg="add">
          <ac:chgData name="Ioana Avramescu" userId="75e1bebed075aa51" providerId="LiveId" clId="{FC176023-5DE1-45FD-B067-CC239F19DD49}" dt="2026-03-13T18:42:26.716" v="720" actId="26606"/>
          <ac:spMkLst>
            <pc:docMk/>
            <pc:sldMk cId="3408955283" sldId="256"/>
            <ac:spMk id="51" creationId="{9CD9ACDE-8038-488C-AB0C-5FD1A373C8CD}"/>
          </ac:spMkLst>
        </pc:spChg>
        <pc:spChg chg="add">
          <ac:chgData name="Ioana Avramescu" userId="75e1bebed075aa51" providerId="LiveId" clId="{FC176023-5DE1-45FD-B067-CC239F19DD49}" dt="2026-03-13T18:42:26.716" v="720" actId="26606"/>
          <ac:spMkLst>
            <pc:docMk/>
            <pc:sldMk cId="3408955283" sldId="256"/>
            <ac:spMk id="52" creationId="{DA6C2449-5F66-4753-AAA3-4AD81E57A0E5}"/>
          </ac:spMkLst>
        </pc:spChg>
        <pc:grpChg chg="add">
          <ac:chgData name="Ioana Avramescu" userId="75e1bebed075aa51" providerId="LiveId" clId="{FC176023-5DE1-45FD-B067-CC239F19DD49}" dt="2026-03-13T18:42:26.716" v="720" actId="26606"/>
          <ac:grpSpMkLst>
            <pc:docMk/>
            <pc:sldMk cId="3408955283" sldId="256"/>
            <ac:grpSpMk id="53" creationId="{329F7DAB-18F4-436A-A0D8-61013DEB6F50}"/>
          </ac:grpSpMkLst>
        </pc:grpChg>
      </pc:sldChg>
      <pc:sldChg chg="addSp delSp modSp mod setBg modClrScheme chgLayout">
        <pc:chgData name="Ioana Avramescu" userId="75e1bebed075aa51" providerId="LiveId" clId="{FC176023-5DE1-45FD-B067-CC239F19DD49}" dt="2026-03-15T11:25:15.541" v="8325" actId="13822"/>
        <pc:sldMkLst>
          <pc:docMk/>
          <pc:sldMk cId="3422864409" sldId="258"/>
        </pc:sldMkLst>
        <pc:spChg chg="mod ord">
          <ac:chgData name="Ioana Avramescu" userId="75e1bebed075aa51" providerId="LiveId" clId="{FC176023-5DE1-45FD-B067-CC239F19DD49}" dt="2026-03-15T11:25:15.541" v="8325" actId="13822"/>
          <ac:spMkLst>
            <pc:docMk/>
            <pc:sldMk cId="3422864409" sldId="258"/>
            <ac:spMk id="2" creationId="{F8777264-65F7-5D78-62C8-93AA03C8F2EB}"/>
          </ac:spMkLst>
        </pc:spChg>
        <pc:spChg chg="add del">
          <ac:chgData name="Ioana Avramescu" userId="75e1bebed075aa51" providerId="LiveId" clId="{FC176023-5DE1-45FD-B067-CC239F19DD49}" dt="2026-03-15T11:24:42.791" v="8323" actId="26606"/>
          <ac:spMkLst>
            <pc:docMk/>
            <pc:sldMk cId="3422864409" sldId="258"/>
            <ac:spMk id="73" creationId="{24C41CF4-4A13-4AA9-9300-CB7A2E37C861}"/>
          </ac:spMkLst>
        </pc:spChg>
        <pc:graphicFrameChg chg="add mod modGraphic">
          <ac:chgData name="Ioana Avramescu" userId="75e1bebed075aa51" providerId="LiveId" clId="{FC176023-5DE1-45FD-B067-CC239F19DD49}" dt="2026-03-15T11:24:50.742" v="8324" actId="13822"/>
          <ac:graphicFrameMkLst>
            <pc:docMk/>
            <pc:sldMk cId="3422864409" sldId="258"/>
            <ac:graphicFrameMk id="75" creationId="{02AB1456-69E5-3D65-2693-C6C93B5FD0B1}"/>
          </ac:graphicFrameMkLst>
        </pc:graphicFrameChg>
        <pc:cxnChg chg="add del">
          <ac:chgData name="Ioana Avramescu" userId="75e1bebed075aa51" providerId="LiveId" clId="{FC176023-5DE1-45FD-B067-CC239F19DD49}" dt="2026-03-15T11:24:42.791" v="8323" actId="26606"/>
          <ac:cxnSpMkLst>
            <pc:docMk/>
            <pc:sldMk cId="3422864409" sldId="258"/>
            <ac:cxnSpMk id="74" creationId="{7A77B115-9FF3-46AE-AE08-826DEB9A6246}"/>
          </ac:cxnSpMkLst>
        </pc:cxnChg>
      </pc:sldChg>
      <pc:sldChg chg="addSp delSp modSp mod setBg">
        <pc:chgData name="Ioana Avramescu" userId="75e1bebed075aa51" providerId="LiveId" clId="{FC176023-5DE1-45FD-B067-CC239F19DD49}" dt="2026-03-15T11:30:09.096" v="8631" actId="20577"/>
        <pc:sldMkLst>
          <pc:docMk/>
          <pc:sldMk cId="1667526638" sldId="259"/>
        </pc:sldMkLst>
        <pc:spChg chg="mod ord">
          <ac:chgData name="Ioana Avramescu" userId="75e1bebed075aa51" providerId="LiveId" clId="{FC176023-5DE1-45FD-B067-CC239F19DD49}" dt="2026-03-15T11:30:09.096" v="8631" actId="20577"/>
          <ac:spMkLst>
            <pc:docMk/>
            <pc:sldMk cId="1667526638" sldId="259"/>
            <ac:spMk id="3" creationId="{3C22A90E-9F76-050D-E0EB-CFE372524E66}"/>
          </ac:spMkLst>
        </pc:spChg>
        <pc:spChg chg="add">
          <ac:chgData name="Ioana Avramescu" userId="75e1bebed075aa51" providerId="LiveId" clId="{FC176023-5DE1-45FD-B067-CC239F19DD49}" dt="2026-03-13T19:04:44.525" v="1645" actId="26606"/>
          <ac:spMkLst>
            <pc:docMk/>
            <pc:sldMk cId="1667526638" sldId="259"/>
            <ac:spMk id="58" creationId="{85428F22-76B3-4107-AADE-3F9EC95FD325}"/>
          </ac:spMkLst>
        </pc:spChg>
        <pc:grpChg chg="add">
          <ac:chgData name="Ioana Avramescu" userId="75e1bebed075aa51" providerId="LiveId" clId="{FC176023-5DE1-45FD-B067-CC239F19DD49}" dt="2026-03-13T19:04:44.525" v="1645" actId="26606"/>
          <ac:grpSpMkLst>
            <pc:docMk/>
            <pc:sldMk cId="1667526638" sldId="259"/>
            <ac:grpSpMk id="55" creationId="{5346FBCF-5353-4172-96F5-4B7EB07777C4}"/>
          </ac:grpSpMkLst>
        </pc:grpChg>
        <pc:grpChg chg="add">
          <ac:chgData name="Ioana Avramescu" userId="75e1bebed075aa51" providerId="LiveId" clId="{FC176023-5DE1-45FD-B067-CC239F19DD49}" dt="2026-03-13T19:04:44.525" v="1645" actId="26606"/>
          <ac:grpSpMkLst>
            <pc:docMk/>
            <pc:sldMk cId="1667526638" sldId="259"/>
            <ac:grpSpMk id="71" creationId="{78326E10-C8CB-487F-A110-F861268DE619}"/>
          </ac:grpSpMkLst>
        </pc:grpChg>
        <pc:picChg chg="add mod ord">
          <ac:chgData name="Ioana Avramescu" userId="75e1bebed075aa51" providerId="LiveId" clId="{FC176023-5DE1-45FD-B067-CC239F19DD49}" dt="2026-03-13T19:04:44.525" v="1645" actId="26606"/>
          <ac:picMkLst>
            <pc:docMk/>
            <pc:sldMk cId="1667526638" sldId="259"/>
            <ac:picMk id="53" creationId="{60B03A57-1BDB-E9DB-5A2D-A1D08F364BDC}"/>
          </ac:picMkLst>
        </pc:picChg>
      </pc:sldChg>
      <pc:sldChg chg="addSp delSp modSp mod setBg">
        <pc:chgData name="Ioana Avramescu" userId="75e1bebed075aa51" providerId="LiveId" clId="{FC176023-5DE1-45FD-B067-CC239F19DD49}" dt="2026-03-15T11:42:05.383" v="9428" actId="313"/>
        <pc:sldMkLst>
          <pc:docMk/>
          <pc:sldMk cId="1880577194" sldId="260"/>
        </pc:sldMkLst>
        <pc:spChg chg="mod">
          <ac:chgData name="Ioana Avramescu" userId="75e1bebed075aa51" providerId="LiveId" clId="{FC176023-5DE1-45FD-B067-CC239F19DD49}" dt="2026-03-14T15:20:45.057" v="3670" actId="26606"/>
          <ac:spMkLst>
            <pc:docMk/>
            <pc:sldMk cId="1880577194" sldId="260"/>
            <ac:spMk id="2" creationId="{B10058A6-F518-3F21-E2DE-7EC05F217A5B}"/>
          </ac:spMkLst>
        </pc:spChg>
        <pc:spChg chg="mod">
          <ac:chgData name="Ioana Avramescu" userId="75e1bebed075aa51" providerId="LiveId" clId="{FC176023-5DE1-45FD-B067-CC239F19DD49}" dt="2026-03-15T11:42:05.383" v="9428" actId="313"/>
          <ac:spMkLst>
            <pc:docMk/>
            <pc:sldMk cId="1880577194" sldId="260"/>
            <ac:spMk id="3" creationId="{3C22A90E-9F76-050D-E0EB-CFE372524E66}"/>
          </ac:spMkLst>
        </pc:spChg>
        <pc:spChg chg="add del">
          <ac:chgData name="Ioana Avramescu" userId="75e1bebed075aa51" providerId="LiveId" clId="{FC176023-5DE1-45FD-B067-CC239F19DD49}" dt="2026-03-14T15:19:34.182" v="3658" actId="26606"/>
          <ac:spMkLst>
            <pc:docMk/>
            <pc:sldMk cId="1880577194" sldId="260"/>
            <ac:spMk id="8" creationId="{E03BF673-8C68-4092-BF1B-53C57EFEC21F}"/>
          </ac:spMkLst>
        </pc:spChg>
        <pc:spChg chg="add del">
          <ac:chgData name="Ioana Avramescu" userId="75e1bebed075aa51" providerId="LiveId" clId="{FC176023-5DE1-45FD-B067-CC239F19DD49}" dt="2026-03-14T15:20:05.475" v="3662" actId="26606"/>
          <ac:spMkLst>
            <pc:docMk/>
            <pc:sldMk cId="1880577194" sldId="260"/>
            <ac:spMk id="9" creationId="{C8643778-7F6C-4E8D-84D1-D5CDB9928191}"/>
          </ac:spMkLst>
        </pc:spChg>
        <pc:spChg chg="add del">
          <ac:chgData name="Ioana Avramescu" userId="75e1bebed075aa51" providerId="LiveId" clId="{FC176023-5DE1-45FD-B067-CC239F19DD49}" dt="2026-03-14T15:19:34.182" v="3658" actId="26606"/>
          <ac:spMkLst>
            <pc:docMk/>
            <pc:sldMk cId="1880577194" sldId="260"/>
            <ac:spMk id="10" creationId="{B1BDB70B-F0E6-4867-818F-C582494FB6D6}"/>
          </ac:spMkLst>
        </pc:spChg>
        <pc:spChg chg="add del">
          <ac:chgData name="Ioana Avramescu" userId="75e1bebed075aa51" providerId="LiveId" clId="{FC176023-5DE1-45FD-B067-CC239F19DD49}" dt="2026-03-14T15:20:05.475" v="3662" actId="26606"/>
          <ac:spMkLst>
            <pc:docMk/>
            <pc:sldMk cId="1880577194" sldId="260"/>
            <ac:spMk id="11" creationId="{1D22F88D-6907-48AF-B024-346E855E0D96}"/>
          </ac:spMkLst>
        </pc:spChg>
        <pc:spChg chg="add del">
          <ac:chgData name="Ioana Avramescu" userId="75e1bebed075aa51" providerId="LiveId" clId="{FC176023-5DE1-45FD-B067-CC239F19DD49}" dt="2026-03-14T15:20:45.057" v="3670" actId="26606"/>
          <ac:spMkLst>
            <pc:docMk/>
            <pc:sldMk cId="1880577194" sldId="260"/>
            <ac:spMk id="21" creationId="{E03BF673-8C68-4092-BF1B-53C57EFEC21F}"/>
          </ac:spMkLst>
        </pc:spChg>
        <pc:spChg chg="add del">
          <ac:chgData name="Ioana Avramescu" userId="75e1bebed075aa51" providerId="LiveId" clId="{FC176023-5DE1-45FD-B067-CC239F19DD49}" dt="2026-03-14T15:20:45.057" v="3670" actId="26606"/>
          <ac:spMkLst>
            <pc:docMk/>
            <pc:sldMk cId="1880577194" sldId="260"/>
            <ac:spMk id="22" creationId="{B1BDB70B-F0E6-4867-818F-C582494FB6D6}"/>
          </ac:spMkLst>
        </pc:spChg>
        <pc:spChg chg="add">
          <ac:chgData name="Ioana Avramescu" userId="75e1bebed075aa51" providerId="LiveId" clId="{FC176023-5DE1-45FD-B067-CC239F19DD49}" dt="2026-03-14T15:20:45.057" v="3670" actId="26606"/>
          <ac:spMkLst>
            <pc:docMk/>
            <pc:sldMk cId="1880577194" sldId="260"/>
            <ac:spMk id="34" creationId="{C8643778-7F6C-4E8D-84D1-D5CDB9928191}"/>
          </ac:spMkLst>
        </pc:spChg>
        <pc:spChg chg="add">
          <ac:chgData name="Ioana Avramescu" userId="75e1bebed075aa51" providerId="LiveId" clId="{FC176023-5DE1-45FD-B067-CC239F19DD49}" dt="2026-03-14T15:20:45.057" v="3670" actId="26606"/>
          <ac:spMkLst>
            <pc:docMk/>
            <pc:sldMk cId="1880577194" sldId="260"/>
            <ac:spMk id="36" creationId="{1D22F88D-6907-48AF-B024-346E855E0D96}"/>
          </ac:spMkLst>
        </pc:spChg>
        <pc:grpChg chg="add del">
          <ac:chgData name="Ioana Avramescu" userId="75e1bebed075aa51" providerId="LiveId" clId="{FC176023-5DE1-45FD-B067-CC239F19DD49}" dt="2026-03-14T15:19:34.182" v="3658" actId="26606"/>
          <ac:grpSpMkLst>
            <pc:docMk/>
            <pc:sldMk cId="1880577194" sldId="260"/>
            <ac:grpSpMk id="12" creationId="{1E52C707-F508-47B5-8864-8CC3EE0F030B}"/>
          </ac:grpSpMkLst>
        </pc:grpChg>
        <pc:grpChg chg="add del">
          <ac:chgData name="Ioana Avramescu" userId="75e1bebed075aa51" providerId="LiveId" clId="{FC176023-5DE1-45FD-B067-CC239F19DD49}" dt="2026-03-14T15:20:05.475" v="3662" actId="26606"/>
          <ac:grpSpMkLst>
            <pc:docMk/>
            <pc:sldMk cId="1880577194" sldId="260"/>
            <ac:grpSpMk id="19" creationId="{F3842748-48B5-4DD0-A06A-A31C74024A99}"/>
          </ac:grpSpMkLst>
        </pc:grpChg>
        <pc:grpChg chg="add del">
          <ac:chgData name="Ioana Avramescu" userId="75e1bebed075aa51" providerId="LiveId" clId="{FC176023-5DE1-45FD-B067-CC239F19DD49}" dt="2026-03-14T15:20:45.057" v="3670" actId="26606"/>
          <ac:grpSpMkLst>
            <pc:docMk/>
            <pc:sldMk cId="1880577194" sldId="260"/>
            <ac:grpSpMk id="23" creationId="{1E52C707-F508-47B5-8864-8CC3EE0F030B}"/>
          </ac:grpSpMkLst>
        </pc:grpChg>
        <pc:grpChg chg="add">
          <ac:chgData name="Ioana Avramescu" userId="75e1bebed075aa51" providerId="LiveId" clId="{FC176023-5DE1-45FD-B067-CC239F19DD49}" dt="2026-03-14T15:20:45.057" v="3670" actId="26606"/>
          <ac:grpSpMkLst>
            <pc:docMk/>
            <pc:sldMk cId="1880577194" sldId="260"/>
            <ac:grpSpMk id="38" creationId="{F3842748-48B5-4DD0-A06A-A31C74024A99}"/>
          </ac:grpSpMkLst>
        </pc:grpChg>
        <pc:picChg chg="add del">
          <ac:chgData name="Ioana Avramescu" userId="75e1bebed075aa51" providerId="LiveId" clId="{FC176023-5DE1-45FD-B067-CC239F19DD49}" dt="2026-03-14T15:19:46.082" v="3660" actId="26606"/>
          <ac:picMkLst>
            <pc:docMk/>
            <pc:sldMk cId="1880577194" sldId="260"/>
            <ac:picMk id="7" creationId="{6EDFD351-06CF-B4D2-6D43-822C6D7DBD6D}"/>
          </ac:picMkLst>
        </pc:picChg>
      </pc:sldChg>
      <pc:sldChg chg="addSp delSp modSp mod setBg">
        <pc:chgData name="Ioana Avramescu" userId="75e1bebed075aa51" providerId="LiveId" clId="{FC176023-5DE1-45FD-B067-CC239F19DD49}" dt="2026-03-15T09:44:56.483" v="7832" actId="12"/>
        <pc:sldMkLst>
          <pc:docMk/>
          <pc:sldMk cId="780738311" sldId="261"/>
        </pc:sldMkLst>
        <pc:spChg chg="mod">
          <ac:chgData name="Ioana Avramescu" userId="75e1bebed075aa51" providerId="LiveId" clId="{FC176023-5DE1-45FD-B067-CC239F19DD49}" dt="2026-03-13T19:32:49.756" v="1812" actId="26606"/>
          <ac:spMkLst>
            <pc:docMk/>
            <pc:sldMk cId="780738311" sldId="261"/>
            <ac:spMk id="2" creationId="{B10058A6-F518-3F21-E2DE-7EC05F217A5B}"/>
          </ac:spMkLst>
        </pc:spChg>
        <pc:spChg chg="add">
          <ac:chgData name="Ioana Avramescu" userId="75e1bebed075aa51" providerId="LiveId" clId="{FC176023-5DE1-45FD-B067-CC239F19DD49}" dt="2026-03-13T19:32:49.756" v="1812" actId="26606"/>
          <ac:spMkLst>
            <pc:docMk/>
            <pc:sldMk cId="780738311" sldId="261"/>
            <ac:spMk id="21" creationId="{6AD30037-67ED-4367-9BE0-45787510BF13}"/>
          </ac:spMkLst>
        </pc:spChg>
        <pc:spChg chg="add mod">
          <ac:chgData name="Ioana Avramescu" userId="75e1bebed075aa51" providerId="LiveId" clId="{FC176023-5DE1-45FD-B067-CC239F19DD49}" dt="2026-03-15T09:44:56.483" v="7832" actId="12"/>
          <ac:spMkLst>
            <pc:docMk/>
            <pc:sldMk cId="780738311" sldId="261"/>
            <ac:spMk id="24" creationId="{3C22A90E-9F76-050D-E0EB-CFE372524E66}"/>
          </ac:spMkLst>
        </pc:spChg>
        <pc:grpChg chg="add">
          <ac:chgData name="Ioana Avramescu" userId="75e1bebed075aa51" providerId="LiveId" clId="{FC176023-5DE1-45FD-B067-CC239F19DD49}" dt="2026-03-13T19:32:49.756" v="1812" actId="26606"/>
          <ac:grpSpMkLst>
            <pc:docMk/>
            <pc:sldMk cId="780738311" sldId="261"/>
            <ac:grpSpMk id="23" creationId="{50841A4E-5BC1-44B4-83CF-D524E8AEAD64}"/>
          </ac:grpSpMkLst>
        </pc:grpChg>
        <pc:picChg chg="add">
          <ac:chgData name="Ioana Avramescu" userId="75e1bebed075aa51" providerId="LiveId" clId="{FC176023-5DE1-45FD-B067-CC239F19DD49}" dt="2026-03-13T19:32:49.756" v="1812" actId="26606"/>
          <ac:picMkLst>
            <pc:docMk/>
            <pc:sldMk cId="780738311" sldId="261"/>
            <ac:picMk id="22" creationId="{B2940A5A-A858-067B-11EE-613D62CDB4C8}"/>
          </ac:picMkLst>
        </pc:picChg>
      </pc:sldChg>
      <pc:sldChg chg="addSp delSp modSp mod setBg">
        <pc:chgData name="Ioana Avramescu" userId="75e1bebed075aa51" providerId="LiveId" clId="{FC176023-5DE1-45FD-B067-CC239F19DD49}" dt="2026-03-15T10:00:03.893" v="7870" actId="26606"/>
        <pc:sldMkLst>
          <pc:docMk/>
          <pc:sldMk cId="2628250944" sldId="262"/>
        </pc:sldMkLst>
        <pc:spChg chg="mod">
          <ac:chgData name="Ioana Avramescu" userId="75e1bebed075aa51" providerId="LiveId" clId="{FC176023-5DE1-45FD-B067-CC239F19DD49}" dt="2026-03-15T10:00:03.893" v="7870" actId="26606"/>
          <ac:spMkLst>
            <pc:docMk/>
            <pc:sldMk cId="2628250944" sldId="262"/>
            <ac:spMk id="2" creationId="{B10058A6-F518-3F21-E2DE-7EC05F217A5B}"/>
          </ac:spMkLst>
        </pc:spChg>
        <pc:spChg chg="add del mod">
          <ac:chgData name="Ioana Avramescu" userId="75e1bebed075aa51" providerId="LiveId" clId="{FC176023-5DE1-45FD-B067-CC239F19DD49}" dt="2026-03-14T15:06:07.985" v="2715" actId="26606"/>
          <ac:spMkLst>
            <pc:docMk/>
            <pc:sldMk cId="2628250944" sldId="262"/>
            <ac:spMk id="3" creationId="{3C22A90E-9F76-050D-E0EB-CFE372524E66}"/>
          </ac:spMkLst>
        </pc:spChg>
        <pc:spChg chg="add del">
          <ac:chgData name="Ioana Avramescu" userId="75e1bebed075aa51" providerId="LiveId" clId="{FC176023-5DE1-45FD-B067-CC239F19DD49}" dt="2026-03-14T15:05:27.815" v="2707" actId="26606"/>
          <ac:spMkLst>
            <pc:docMk/>
            <pc:sldMk cId="2628250944" sldId="262"/>
            <ac:spMk id="8" creationId="{E03BF673-8C68-4092-BF1B-53C57EFEC21F}"/>
          </ac:spMkLst>
        </pc:spChg>
        <pc:spChg chg="add del">
          <ac:chgData name="Ioana Avramescu" userId="75e1bebed075aa51" providerId="LiveId" clId="{FC176023-5DE1-45FD-B067-CC239F19DD49}" dt="2026-03-14T15:05:27.815" v="2707" actId="26606"/>
          <ac:spMkLst>
            <pc:docMk/>
            <pc:sldMk cId="2628250944" sldId="262"/>
            <ac:spMk id="10" creationId="{B1BDB70B-F0E6-4867-818F-C582494FB6D6}"/>
          </ac:spMkLst>
        </pc:spChg>
        <pc:spChg chg="add del">
          <ac:chgData name="Ioana Avramescu" userId="75e1bebed075aa51" providerId="LiveId" clId="{FC176023-5DE1-45FD-B067-CC239F19DD49}" dt="2026-03-14T15:05:30.331" v="2709" actId="26606"/>
          <ac:spMkLst>
            <pc:docMk/>
            <pc:sldMk cId="2628250944" sldId="262"/>
            <ac:spMk id="20" creationId="{24C41CF4-4A13-4AA9-9300-CB7A2E37C861}"/>
          </ac:spMkLst>
        </pc:spChg>
        <pc:spChg chg="add del">
          <ac:chgData name="Ioana Avramescu" userId="75e1bebed075aa51" providerId="LiveId" clId="{FC176023-5DE1-45FD-B067-CC239F19DD49}" dt="2026-03-14T15:06:07.985" v="2715" actId="26606"/>
          <ac:spMkLst>
            <pc:docMk/>
            <pc:sldMk cId="2628250944" sldId="262"/>
            <ac:spMk id="23" creationId="{E03BF673-8C68-4092-BF1B-53C57EFEC21F}"/>
          </ac:spMkLst>
        </pc:spChg>
        <pc:spChg chg="add del">
          <ac:chgData name="Ioana Avramescu" userId="75e1bebed075aa51" providerId="LiveId" clId="{FC176023-5DE1-45FD-B067-CC239F19DD49}" dt="2026-03-14T15:06:07.985" v="2715" actId="26606"/>
          <ac:spMkLst>
            <pc:docMk/>
            <pc:sldMk cId="2628250944" sldId="262"/>
            <ac:spMk id="24" creationId="{B1BDB70B-F0E6-4867-818F-C582494FB6D6}"/>
          </ac:spMkLst>
        </pc:spChg>
        <pc:spChg chg="add del mod">
          <ac:chgData name="Ioana Avramescu" userId="75e1bebed075aa51" providerId="LiveId" clId="{FC176023-5DE1-45FD-B067-CC239F19DD49}" dt="2026-03-15T10:00:03.893" v="7870" actId="26606"/>
          <ac:spMkLst>
            <pc:docMk/>
            <pc:sldMk cId="2628250944" sldId="262"/>
            <ac:spMk id="29" creationId="{3C22A90E-9F76-050D-E0EB-CFE372524E66}"/>
          </ac:spMkLst>
        </pc:spChg>
        <pc:spChg chg="add del">
          <ac:chgData name="Ioana Avramescu" userId="75e1bebed075aa51" providerId="LiveId" clId="{FC176023-5DE1-45FD-B067-CC239F19DD49}" dt="2026-03-15T10:00:03.893" v="7870" actId="26606"/>
          <ac:spMkLst>
            <pc:docMk/>
            <pc:sldMk cId="2628250944" sldId="262"/>
            <ac:spMk id="30" creationId="{E03BF673-8C68-4092-BF1B-53C57EFEC21F}"/>
          </ac:spMkLst>
        </pc:spChg>
        <pc:spChg chg="add del">
          <ac:chgData name="Ioana Avramescu" userId="75e1bebed075aa51" providerId="LiveId" clId="{FC176023-5DE1-45FD-B067-CC239F19DD49}" dt="2026-03-15T10:00:03.893" v="7870" actId="26606"/>
          <ac:spMkLst>
            <pc:docMk/>
            <pc:sldMk cId="2628250944" sldId="262"/>
            <ac:spMk id="32" creationId="{B1BDB70B-F0E6-4867-818F-C582494FB6D6}"/>
          </ac:spMkLst>
        </pc:spChg>
        <pc:spChg chg="add">
          <ac:chgData name="Ioana Avramescu" userId="75e1bebed075aa51" providerId="LiveId" clId="{FC176023-5DE1-45FD-B067-CC239F19DD49}" dt="2026-03-15T10:00:03.893" v="7870" actId="26606"/>
          <ac:spMkLst>
            <pc:docMk/>
            <pc:sldMk cId="2628250944" sldId="262"/>
            <ac:spMk id="44" creationId="{94C52C56-BEF2-4E22-8C8E-A7AC96B03A72}"/>
          </ac:spMkLst>
        </pc:spChg>
        <pc:spChg chg="add">
          <ac:chgData name="Ioana Avramescu" userId="75e1bebed075aa51" providerId="LiveId" clId="{FC176023-5DE1-45FD-B067-CC239F19DD49}" dt="2026-03-15T10:00:03.893" v="7870" actId="26606"/>
          <ac:spMkLst>
            <pc:docMk/>
            <pc:sldMk cId="2628250944" sldId="262"/>
            <ac:spMk id="45" creationId="{42285737-90EE-47DC-AC80-8AE156B11969}"/>
          </ac:spMkLst>
        </pc:spChg>
        <pc:spChg chg="add del">
          <ac:chgData name="Ioana Avramescu" userId="75e1bebed075aa51" providerId="LiveId" clId="{FC176023-5DE1-45FD-B067-CC239F19DD49}" dt="2026-03-14T15:36:40.059" v="4581" actId="26606"/>
          <ac:spMkLst>
            <pc:docMk/>
            <pc:sldMk cId="2628250944" sldId="262"/>
            <ac:spMk id="46" creationId="{BED1B64B-251E-446A-A285-6626C4EC010D}"/>
          </ac:spMkLst>
        </pc:spChg>
        <pc:spChg chg="add del">
          <ac:chgData name="Ioana Avramescu" userId="75e1bebed075aa51" providerId="LiveId" clId="{FC176023-5DE1-45FD-B067-CC239F19DD49}" dt="2026-03-14T15:36:40.059" v="4581" actId="26606"/>
          <ac:spMkLst>
            <pc:docMk/>
            <pc:sldMk cId="2628250944" sldId="262"/>
            <ac:spMk id="56" creationId="{A27AE693-58E8-48BC-8ED0-568ABFEABB35}"/>
          </ac:spMkLst>
        </pc:spChg>
        <pc:spChg chg="add del">
          <ac:chgData name="Ioana Avramescu" userId="75e1bebed075aa51" providerId="LiveId" clId="{FC176023-5DE1-45FD-B067-CC239F19DD49}" dt="2026-03-14T15:35:08.930" v="4559" actId="26606"/>
          <ac:spMkLst>
            <pc:docMk/>
            <pc:sldMk cId="2628250944" sldId="262"/>
            <ac:spMk id="58" creationId="{63336871-0118-4F6E-8DBD-20AEFC62A9AD}"/>
          </ac:spMkLst>
        </pc:spChg>
        <pc:spChg chg="add del">
          <ac:chgData name="Ioana Avramescu" userId="75e1bebed075aa51" providerId="LiveId" clId="{FC176023-5DE1-45FD-B067-CC239F19DD49}" dt="2026-03-14T15:35:08.930" v="4559" actId="26606"/>
          <ac:spMkLst>
            <pc:docMk/>
            <pc:sldMk cId="2628250944" sldId="262"/>
            <ac:spMk id="59" creationId="{F03CC8D0-33AF-417F-8454-1FDB6C22DD25}"/>
          </ac:spMkLst>
        </pc:spChg>
        <pc:spChg chg="add del">
          <ac:chgData name="Ioana Avramescu" userId="75e1bebed075aa51" providerId="LiveId" clId="{FC176023-5DE1-45FD-B067-CC239F19DD49}" dt="2026-03-14T15:34:50.335" v="4555" actId="26606"/>
          <ac:spMkLst>
            <pc:docMk/>
            <pc:sldMk cId="2628250944" sldId="262"/>
            <ac:spMk id="61" creationId="{63336871-0118-4F6E-8DBD-20AEFC62A9AD}"/>
          </ac:spMkLst>
        </pc:spChg>
        <pc:spChg chg="add del">
          <ac:chgData name="Ioana Avramescu" userId="75e1bebed075aa51" providerId="LiveId" clId="{FC176023-5DE1-45FD-B067-CC239F19DD49}" dt="2026-03-14T15:34:50.335" v="4555" actId="26606"/>
          <ac:spMkLst>
            <pc:docMk/>
            <pc:sldMk cId="2628250944" sldId="262"/>
            <ac:spMk id="63" creationId="{F03CC8D0-33AF-417F-8454-1FDB6C22DD25}"/>
          </ac:spMkLst>
        </pc:spChg>
        <pc:spChg chg="add del">
          <ac:chgData name="Ioana Avramescu" userId="75e1bebed075aa51" providerId="LiveId" clId="{FC176023-5DE1-45FD-B067-CC239F19DD49}" dt="2026-03-14T15:35:16.890" v="4563" actId="26606"/>
          <ac:spMkLst>
            <pc:docMk/>
            <pc:sldMk cId="2628250944" sldId="262"/>
            <ac:spMk id="71" creationId="{A27AE693-58E8-48BC-8ED0-568ABFEABB35}"/>
          </ac:spMkLst>
        </pc:spChg>
        <pc:spChg chg="add del">
          <ac:chgData name="Ioana Avramescu" userId="75e1bebed075aa51" providerId="LiveId" clId="{FC176023-5DE1-45FD-B067-CC239F19DD49}" dt="2026-03-14T15:35:13.157" v="4561" actId="26606"/>
          <ac:spMkLst>
            <pc:docMk/>
            <pc:sldMk cId="2628250944" sldId="262"/>
            <ac:spMk id="73" creationId="{94C52C56-BEF2-4E22-8C8E-A7AC96B03A72}"/>
          </ac:spMkLst>
        </pc:spChg>
        <pc:spChg chg="add del">
          <ac:chgData name="Ioana Avramescu" userId="75e1bebed075aa51" providerId="LiveId" clId="{FC176023-5DE1-45FD-B067-CC239F19DD49}" dt="2026-03-14T15:35:13.157" v="4561" actId="26606"/>
          <ac:spMkLst>
            <pc:docMk/>
            <pc:sldMk cId="2628250944" sldId="262"/>
            <ac:spMk id="74" creationId="{42285737-90EE-47DC-AC80-8AE156B11969}"/>
          </ac:spMkLst>
        </pc:spChg>
        <pc:spChg chg="add del">
          <ac:chgData name="Ioana Avramescu" userId="75e1bebed075aa51" providerId="LiveId" clId="{FC176023-5DE1-45FD-B067-CC239F19DD49}" dt="2026-03-14T15:35:16.890" v="4563" actId="26606"/>
          <ac:spMkLst>
            <pc:docMk/>
            <pc:sldMk cId="2628250944" sldId="262"/>
            <ac:spMk id="83" creationId="{BED1B64B-251E-446A-A285-6626C4EC010D}"/>
          </ac:spMkLst>
        </pc:spChg>
        <pc:spChg chg="add del">
          <ac:chgData name="Ioana Avramescu" userId="75e1bebed075aa51" providerId="LiveId" clId="{FC176023-5DE1-45FD-B067-CC239F19DD49}" dt="2026-03-14T15:35:26.267" v="4565" actId="26606"/>
          <ac:spMkLst>
            <pc:docMk/>
            <pc:sldMk cId="2628250944" sldId="262"/>
            <ac:spMk id="87" creationId="{63336871-0118-4F6E-8DBD-20AEFC62A9AD}"/>
          </ac:spMkLst>
        </pc:spChg>
        <pc:spChg chg="add del">
          <ac:chgData name="Ioana Avramescu" userId="75e1bebed075aa51" providerId="LiveId" clId="{FC176023-5DE1-45FD-B067-CC239F19DD49}" dt="2026-03-14T15:35:26.267" v="4565" actId="26606"/>
          <ac:spMkLst>
            <pc:docMk/>
            <pc:sldMk cId="2628250944" sldId="262"/>
            <ac:spMk id="88" creationId="{F03CC8D0-33AF-417F-8454-1FDB6C22DD25}"/>
          </ac:spMkLst>
        </pc:spChg>
        <pc:spChg chg="add del">
          <ac:chgData name="Ioana Avramescu" userId="75e1bebed075aa51" providerId="LiveId" clId="{FC176023-5DE1-45FD-B067-CC239F19DD49}" dt="2026-03-14T15:36:38.438" v="4580" actId="26606"/>
          <ac:spMkLst>
            <pc:docMk/>
            <pc:sldMk cId="2628250944" sldId="262"/>
            <ac:spMk id="96" creationId="{63336871-0118-4F6E-8DBD-20AEFC62A9AD}"/>
          </ac:spMkLst>
        </pc:spChg>
        <pc:spChg chg="add del">
          <ac:chgData name="Ioana Avramescu" userId="75e1bebed075aa51" providerId="LiveId" clId="{FC176023-5DE1-45FD-B067-CC239F19DD49}" dt="2026-03-14T15:36:38.438" v="4580" actId="26606"/>
          <ac:spMkLst>
            <pc:docMk/>
            <pc:sldMk cId="2628250944" sldId="262"/>
            <ac:spMk id="97" creationId="{F03CC8D0-33AF-417F-8454-1FDB6C22DD25}"/>
          </ac:spMkLst>
        </pc:spChg>
        <pc:spChg chg="add del">
          <ac:chgData name="Ioana Avramescu" userId="75e1bebed075aa51" providerId="LiveId" clId="{FC176023-5DE1-45FD-B067-CC239F19DD49}" dt="2026-03-14T15:35:43.959" v="4568" actId="26606"/>
          <ac:spMkLst>
            <pc:docMk/>
            <pc:sldMk cId="2628250944" sldId="262"/>
            <ac:spMk id="105" creationId="{94C52C56-BEF2-4E22-8C8E-A7AC96B03A72}"/>
          </ac:spMkLst>
        </pc:spChg>
        <pc:spChg chg="add del">
          <ac:chgData name="Ioana Avramescu" userId="75e1bebed075aa51" providerId="LiveId" clId="{FC176023-5DE1-45FD-B067-CC239F19DD49}" dt="2026-03-14T15:35:43.959" v="4568" actId="26606"/>
          <ac:spMkLst>
            <pc:docMk/>
            <pc:sldMk cId="2628250944" sldId="262"/>
            <ac:spMk id="107" creationId="{42285737-90EE-47DC-AC80-8AE156B11969}"/>
          </ac:spMkLst>
        </pc:spChg>
        <pc:spChg chg="add del">
          <ac:chgData name="Ioana Avramescu" userId="75e1bebed075aa51" providerId="LiveId" clId="{FC176023-5DE1-45FD-B067-CC239F19DD49}" dt="2026-03-14T15:35:46.705" v="4570" actId="26606"/>
          <ac:spMkLst>
            <pc:docMk/>
            <pc:sldMk cId="2628250944" sldId="262"/>
            <ac:spMk id="117" creationId="{94C52C56-BEF2-4E22-8C8E-A7AC96B03A72}"/>
          </ac:spMkLst>
        </pc:spChg>
        <pc:spChg chg="add del">
          <ac:chgData name="Ioana Avramescu" userId="75e1bebed075aa51" providerId="LiveId" clId="{FC176023-5DE1-45FD-B067-CC239F19DD49}" dt="2026-03-14T15:35:46.705" v="4570" actId="26606"/>
          <ac:spMkLst>
            <pc:docMk/>
            <pc:sldMk cId="2628250944" sldId="262"/>
            <ac:spMk id="118" creationId="{42285737-90EE-47DC-AC80-8AE156B11969}"/>
          </ac:spMkLst>
        </pc:spChg>
        <pc:spChg chg="add del">
          <ac:chgData name="Ioana Avramescu" userId="75e1bebed075aa51" providerId="LiveId" clId="{FC176023-5DE1-45FD-B067-CC239F19DD49}" dt="2026-03-14T15:35:51.011" v="4572" actId="26606"/>
          <ac:spMkLst>
            <pc:docMk/>
            <pc:sldMk cId="2628250944" sldId="262"/>
            <ac:spMk id="127" creationId="{63336871-0118-4F6E-8DBD-20AEFC62A9AD}"/>
          </ac:spMkLst>
        </pc:spChg>
        <pc:spChg chg="add del">
          <ac:chgData name="Ioana Avramescu" userId="75e1bebed075aa51" providerId="LiveId" clId="{FC176023-5DE1-45FD-B067-CC239F19DD49}" dt="2026-03-14T15:35:51.011" v="4572" actId="26606"/>
          <ac:spMkLst>
            <pc:docMk/>
            <pc:sldMk cId="2628250944" sldId="262"/>
            <ac:spMk id="128" creationId="{F03CC8D0-33AF-417F-8454-1FDB6C22DD25}"/>
          </ac:spMkLst>
        </pc:spChg>
        <pc:spChg chg="add del">
          <ac:chgData name="Ioana Avramescu" userId="75e1bebed075aa51" providerId="LiveId" clId="{FC176023-5DE1-45FD-B067-CC239F19DD49}" dt="2026-03-14T15:35:53.819" v="4574" actId="26606"/>
          <ac:spMkLst>
            <pc:docMk/>
            <pc:sldMk cId="2628250944" sldId="262"/>
            <ac:spMk id="137" creationId="{63336871-0118-4F6E-8DBD-20AEFC62A9AD}"/>
          </ac:spMkLst>
        </pc:spChg>
        <pc:spChg chg="add del">
          <ac:chgData name="Ioana Avramescu" userId="75e1bebed075aa51" providerId="LiveId" clId="{FC176023-5DE1-45FD-B067-CC239F19DD49}" dt="2026-03-14T15:35:53.819" v="4574" actId="26606"/>
          <ac:spMkLst>
            <pc:docMk/>
            <pc:sldMk cId="2628250944" sldId="262"/>
            <ac:spMk id="138" creationId="{F03CC8D0-33AF-417F-8454-1FDB6C22DD25}"/>
          </ac:spMkLst>
        </pc:spChg>
        <pc:spChg chg="add del">
          <ac:chgData name="Ioana Avramescu" userId="75e1bebed075aa51" providerId="LiveId" clId="{FC176023-5DE1-45FD-B067-CC239F19DD49}" dt="2026-03-14T15:36:01.666" v="4576" actId="26606"/>
          <ac:spMkLst>
            <pc:docMk/>
            <pc:sldMk cId="2628250944" sldId="262"/>
            <ac:spMk id="147" creationId="{94C52C56-BEF2-4E22-8C8E-A7AC96B03A72}"/>
          </ac:spMkLst>
        </pc:spChg>
        <pc:spChg chg="add del">
          <ac:chgData name="Ioana Avramescu" userId="75e1bebed075aa51" providerId="LiveId" clId="{FC176023-5DE1-45FD-B067-CC239F19DD49}" dt="2026-03-14T15:36:01.666" v="4576" actId="26606"/>
          <ac:spMkLst>
            <pc:docMk/>
            <pc:sldMk cId="2628250944" sldId="262"/>
            <ac:spMk id="148" creationId="{42285737-90EE-47DC-AC80-8AE156B11969}"/>
          </ac:spMkLst>
        </pc:spChg>
        <pc:spChg chg="add del">
          <ac:chgData name="Ioana Avramescu" userId="75e1bebed075aa51" providerId="LiveId" clId="{FC176023-5DE1-45FD-B067-CC239F19DD49}" dt="2026-03-14T15:36:36.044" v="4579" actId="26606"/>
          <ac:spMkLst>
            <pc:docMk/>
            <pc:sldMk cId="2628250944" sldId="262"/>
            <ac:spMk id="151" creationId="{94C52C56-BEF2-4E22-8C8E-A7AC96B03A72}"/>
          </ac:spMkLst>
        </pc:spChg>
        <pc:spChg chg="add del">
          <ac:chgData name="Ioana Avramescu" userId="75e1bebed075aa51" providerId="LiveId" clId="{FC176023-5DE1-45FD-B067-CC239F19DD49}" dt="2026-03-14T15:36:36.044" v="4579" actId="26606"/>
          <ac:spMkLst>
            <pc:docMk/>
            <pc:sldMk cId="2628250944" sldId="262"/>
            <ac:spMk id="152" creationId="{42285737-90EE-47DC-AC80-8AE156B11969}"/>
          </ac:spMkLst>
        </pc:spChg>
        <pc:grpChg chg="add del">
          <ac:chgData name="Ioana Avramescu" userId="75e1bebed075aa51" providerId="LiveId" clId="{FC176023-5DE1-45FD-B067-CC239F19DD49}" dt="2026-03-14T15:05:27.815" v="2707" actId="26606"/>
          <ac:grpSpMkLst>
            <pc:docMk/>
            <pc:sldMk cId="2628250944" sldId="262"/>
            <ac:grpSpMk id="12" creationId="{1E52C707-F508-47B5-8864-8CC3EE0F030B}"/>
          </ac:grpSpMkLst>
        </pc:grpChg>
        <pc:grpChg chg="add del">
          <ac:chgData name="Ioana Avramescu" userId="75e1bebed075aa51" providerId="LiveId" clId="{FC176023-5DE1-45FD-B067-CC239F19DD49}" dt="2026-03-14T15:06:07.985" v="2715" actId="26606"/>
          <ac:grpSpMkLst>
            <pc:docMk/>
            <pc:sldMk cId="2628250944" sldId="262"/>
            <ac:grpSpMk id="25" creationId="{1E52C707-F508-47B5-8864-8CC3EE0F030B}"/>
          </ac:grpSpMkLst>
        </pc:grpChg>
        <pc:grpChg chg="add del">
          <ac:chgData name="Ioana Avramescu" userId="75e1bebed075aa51" providerId="LiveId" clId="{FC176023-5DE1-45FD-B067-CC239F19DD49}" dt="2026-03-15T10:00:03.893" v="7870" actId="26606"/>
          <ac:grpSpMkLst>
            <pc:docMk/>
            <pc:sldMk cId="2628250944" sldId="262"/>
            <ac:grpSpMk id="34" creationId="{1E52C707-F508-47B5-8864-8CC3EE0F030B}"/>
          </ac:grpSpMkLst>
        </pc:grpChg>
        <pc:grpChg chg="add del">
          <ac:chgData name="Ioana Avramescu" userId="75e1bebed075aa51" providerId="LiveId" clId="{FC176023-5DE1-45FD-B067-CC239F19DD49}" dt="2026-03-14T15:36:40.059" v="4581" actId="26606"/>
          <ac:grpSpMkLst>
            <pc:docMk/>
            <pc:sldMk cId="2628250944" sldId="262"/>
            <ac:grpSpMk id="48" creationId="{CD02B5D1-60D4-4D5B-AFD9-C986E227431B}"/>
          </ac:grpSpMkLst>
        </pc:grpChg>
        <pc:grpChg chg="add">
          <ac:chgData name="Ioana Avramescu" userId="75e1bebed075aa51" providerId="LiveId" clId="{FC176023-5DE1-45FD-B067-CC239F19DD49}" dt="2026-03-15T10:00:03.893" v="7870" actId="26606"/>
          <ac:grpSpMkLst>
            <pc:docMk/>
            <pc:sldMk cId="2628250944" sldId="262"/>
            <ac:grpSpMk id="50" creationId="{B57BDC17-F1B3-455F-BBF1-680AA1F25C06}"/>
          </ac:grpSpMkLst>
        </pc:grpChg>
        <pc:grpChg chg="add del">
          <ac:chgData name="Ioana Avramescu" userId="75e1bebed075aa51" providerId="LiveId" clId="{FC176023-5DE1-45FD-B067-CC239F19DD49}" dt="2026-03-14T15:35:08.930" v="4559" actId="26606"/>
          <ac:grpSpMkLst>
            <pc:docMk/>
            <pc:sldMk cId="2628250944" sldId="262"/>
            <ac:grpSpMk id="60" creationId="{B5A08A69-9EE1-4A9E-96B6-D769D87C2F9E}"/>
          </ac:grpSpMkLst>
        </pc:grpChg>
        <pc:grpChg chg="add del">
          <ac:chgData name="Ioana Avramescu" userId="75e1bebed075aa51" providerId="LiveId" clId="{FC176023-5DE1-45FD-B067-CC239F19DD49}" dt="2026-03-14T15:34:50.335" v="4555" actId="26606"/>
          <ac:grpSpMkLst>
            <pc:docMk/>
            <pc:sldMk cId="2628250944" sldId="262"/>
            <ac:grpSpMk id="65" creationId="{B5A08A69-9EE1-4A9E-96B6-D769D87C2F9E}"/>
          </ac:grpSpMkLst>
        </pc:grpChg>
        <pc:grpChg chg="add del">
          <ac:chgData name="Ioana Avramescu" userId="75e1bebed075aa51" providerId="LiveId" clId="{FC176023-5DE1-45FD-B067-CC239F19DD49}" dt="2026-03-14T15:35:13.157" v="4561" actId="26606"/>
          <ac:grpSpMkLst>
            <pc:docMk/>
            <pc:sldMk cId="2628250944" sldId="262"/>
            <ac:grpSpMk id="75" creationId="{B57BDC17-F1B3-455F-BBF1-680AA1F25C06}"/>
          </ac:grpSpMkLst>
        </pc:grpChg>
        <pc:grpChg chg="add del">
          <ac:chgData name="Ioana Avramescu" userId="75e1bebed075aa51" providerId="LiveId" clId="{FC176023-5DE1-45FD-B067-CC239F19DD49}" dt="2026-03-14T15:35:16.890" v="4563" actId="26606"/>
          <ac:grpSpMkLst>
            <pc:docMk/>
            <pc:sldMk cId="2628250944" sldId="262"/>
            <ac:grpSpMk id="84" creationId="{CD02B5D1-60D4-4D5B-AFD9-C986E227431B}"/>
          </ac:grpSpMkLst>
        </pc:grpChg>
        <pc:grpChg chg="add del">
          <ac:chgData name="Ioana Avramescu" userId="75e1bebed075aa51" providerId="LiveId" clId="{FC176023-5DE1-45FD-B067-CC239F19DD49}" dt="2026-03-14T15:35:26.267" v="4565" actId="26606"/>
          <ac:grpSpMkLst>
            <pc:docMk/>
            <pc:sldMk cId="2628250944" sldId="262"/>
            <ac:grpSpMk id="89" creationId="{B5A08A69-9EE1-4A9E-96B6-D769D87C2F9E}"/>
          </ac:grpSpMkLst>
        </pc:grpChg>
        <pc:grpChg chg="add del">
          <ac:chgData name="Ioana Avramescu" userId="75e1bebed075aa51" providerId="LiveId" clId="{FC176023-5DE1-45FD-B067-CC239F19DD49}" dt="2026-03-14T15:36:38.438" v="4580" actId="26606"/>
          <ac:grpSpMkLst>
            <pc:docMk/>
            <pc:sldMk cId="2628250944" sldId="262"/>
            <ac:grpSpMk id="98" creationId="{B5A08A69-9EE1-4A9E-96B6-D769D87C2F9E}"/>
          </ac:grpSpMkLst>
        </pc:grpChg>
        <pc:grpChg chg="add del">
          <ac:chgData name="Ioana Avramescu" userId="75e1bebed075aa51" providerId="LiveId" clId="{FC176023-5DE1-45FD-B067-CC239F19DD49}" dt="2026-03-14T15:35:43.959" v="4568" actId="26606"/>
          <ac:grpSpMkLst>
            <pc:docMk/>
            <pc:sldMk cId="2628250944" sldId="262"/>
            <ac:grpSpMk id="109" creationId="{B57BDC17-F1B3-455F-BBF1-680AA1F25C06}"/>
          </ac:grpSpMkLst>
        </pc:grpChg>
        <pc:grpChg chg="add del">
          <ac:chgData name="Ioana Avramescu" userId="75e1bebed075aa51" providerId="LiveId" clId="{FC176023-5DE1-45FD-B067-CC239F19DD49}" dt="2026-03-14T15:35:46.705" v="4570" actId="26606"/>
          <ac:grpSpMkLst>
            <pc:docMk/>
            <pc:sldMk cId="2628250944" sldId="262"/>
            <ac:grpSpMk id="119" creationId="{B57BDC17-F1B3-455F-BBF1-680AA1F25C06}"/>
          </ac:grpSpMkLst>
        </pc:grpChg>
        <pc:grpChg chg="add del">
          <ac:chgData name="Ioana Avramescu" userId="75e1bebed075aa51" providerId="LiveId" clId="{FC176023-5DE1-45FD-B067-CC239F19DD49}" dt="2026-03-14T15:35:51.011" v="4572" actId="26606"/>
          <ac:grpSpMkLst>
            <pc:docMk/>
            <pc:sldMk cId="2628250944" sldId="262"/>
            <ac:grpSpMk id="129" creationId="{B5A08A69-9EE1-4A9E-96B6-D769D87C2F9E}"/>
          </ac:grpSpMkLst>
        </pc:grpChg>
        <pc:grpChg chg="add del">
          <ac:chgData name="Ioana Avramescu" userId="75e1bebed075aa51" providerId="LiveId" clId="{FC176023-5DE1-45FD-B067-CC239F19DD49}" dt="2026-03-14T15:35:53.819" v="4574" actId="26606"/>
          <ac:grpSpMkLst>
            <pc:docMk/>
            <pc:sldMk cId="2628250944" sldId="262"/>
            <ac:grpSpMk id="139" creationId="{B5A08A69-9EE1-4A9E-96B6-D769D87C2F9E}"/>
          </ac:grpSpMkLst>
        </pc:grpChg>
        <pc:grpChg chg="add del">
          <ac:chgData name="Ioana Avramescu" userId="75e1bebed075aa51" providerId="LiveId" clId="{FC176023-5DE1-45FD-B067-CC239F19DD49}" dt="2026-03-14T15:36:01.666" v="4576" actId="26606"/>
          <ac:grpSpMkLst>
            <pc:docMk/>
            <pc:sldMk cId="2628250944" sldId="262"/>
            <ac:grpSpMk id="149" creationId="{B57BDC17-F1B3-455F-BBF1-680AA1F25C06}"/>
          </ac:grpSpMkLst>
        </pc:grpChg>
        <pc:grpChg chg="add del">
          <ac:chgData name="Ioana Avramescu" userId="75e1bebed075aa51" providerId="LiveId" clId="{FC176023-5DE1-45FD-B067-CC239F19DD49}" dt="2026-03-14T15:36:36.044" v="4579" actId="26606"/>
          <ac:grpSpMkLst>
            <pc:docMk/>
            <pc:sldMk cId="2628250944" sldId="262"/>
            <ac:grpSpMk id="153" creationId="{B57BDC17-F1B3-455F-BBF1-680AA1F25C06}"/>
          </ac:grpSpMkLst>
        </pc:grpChg>
        <pc:graphicFrameChg chg="add del">
          <ac:chgData name="Ioana Avramescu" userId="75e1bebed075aa51" providerId="LiveId" clId="{FC176023-5DE1-45FD-B067-CC239F19DD49}" dt="2026-03-14T15:06:07.965" v="2714" actId="26606"/>
          <ac:graphicFrameMkLst>
            <pc:docMk/>
            <pc:sldMk cId="2628250944" sldId="262"/>
            <ac:graphicFrameMk id="27" creationId="{06E29F1E-3FC9-D97E-3533-AD517948CC1A}"/>
          </ac:graphicFrameMkLst>
        </pc:graphicFrameChg>
        <pc:graphicFrameChg chg="add del mod modGraphic">
          <ac:chgData name="Ioana Avramescu" userId="75e1bebed075aa51" providerId="LiveId" clId="{FC176023-5DE1-45FD-B067-CC239F19DD49}" dt="2026-03-14T15:36:40.059" v="4581" actId="26606"/>
          <ac:graphicFrameMkLst>
            <pc:docMk/>
            <pc:sldMk cId="2628250944" sldId="262"/>
            <ac:graphicFrameMk id="42" creationId="{2D775AF3-B93A-7726-6FB7-A4B267566035}"/>
          </ac:graphicFrameMkLst>
        </pc:graphicFrameChg>
        <pc:graphicFrameChg chg="add del">
          <ac:chgData name="Ioana Avramescu" userId="75e1bebed075aa51" providerId="LiveId" clId="{FC176023-5DE1-45FD-B067-CC239F19DD49}" dt="2026-03-15T10:00:00.690" v="7869" actId="26606"/>
          <ac:graphicFrameMkLst>
            <pc:docMk/>
            <pc:sldMk cId="2628250944" sldId="262"/>
            <ac:graphicFrameMk id="43" creationId="{7090FBD1-D072-8A32-E160-18E6C5DEE2D2}"/>
          </ac:graphicFrameMkLst>
        </pc:graphicFrameChg>
        <pc:graphicFrameChg chg="add">
          <ac:chgData name="Ioana Avramescu" userId="75e1bebed075aa51" providerId="LiveId" clId="{FC176023-5DE1-45FD-B067-CC239F19DD49}" dt="2026-03-15T10:00:03.893" v="7870" actId="26606"/>
          <ac:graphicFrameMkLst>
            <pc:docMk/>
            <pc:sldMk cId="2628250944" sldId="262"/>
            <ac:graphicFrameMk id="49" creationId="{58C49986-96AB-7314-298C-EDFD405CF751}"/>
          </ac:graphicFrameMkLst>
        </pc:graphicFrameChg>
        <pc:cxnChg chg="add del">
          <ac:chgData name="Ioana Avramescu" userId="75e1bebed075aa51" providerId="LiveId" clId="{FC176023-5DE1-45FD-B067-CC239F19DD49}" dt="2026-03-14T15:05:30.331" v="2709" actId="26606"/>
          <ac:cxnSpMkLst>
            <pc:docMk/>
            <pc:sldMk cId="2628250944" sldId="262"/>
            <ac:cxnSpMk id="21" creationId="{7A77B115-9FF3-46AE-AE08-826DEB9A6246}"/>
          </ac:cxnSpMkLst>
        </pc:cxnChg>
      </pc:sldChg>
      <pc:sldChg chg="addSp modSp mod setBg">
        <pc:chgData name="Ioana Avramescu" userId="75e1bebed075aa51" providerId="LiveId" clId="{FC176023-5DE1-45FD-B067-CC239F19DD49}" dt="2026-03-15T09:58:24.273" v="7866" actId="13822"/>
        <pc:sldMkLst>
          <pc:docMk/>
          <pc:sldMk cId="56110857" sldId="265"/>
        </pc:sldMkLst>
        <pc:spChg chg="mod">
          <ac:chgData name="Ioana Avramescu" userId="75e1bebed075aa51" providerId="LiveId" clId="{FC176023-5DE1-45FD-B067-CC239F19DD49}" dt="2026-03-14T16:56:24.050" v="7246" actId="26606"/>
          <ac:spMkLst>
            <pc:docMk/>
            <pc:sldMk cId="56110857" sldId="265"/>
            <ac:spMk id="2" creationId="{41D492B7-E1BA-4F1E-487A-98DED85C6330}"/>
          </ac:spMkLst>
        </pc:spChg>
        <pc:spChg chg="mod">
          <ac:chgData name="Ioana Avramescu" userId="75e1bebed075aa51" providerId="LiveId" clId="{FC176023-5DE1-45FD-B067-CC239F19DD49}" dt="2026-03-15T09:58:24.273" v="7866" actId="13822"/>
          <ac:spMkLst>
            <pc:docMk/>
            <pc:sldMk cId="56110857" sldId="265"/>
            <ac:spMk id="3" creationId="{D5B334FF-ACA9-B91F-31BE-B1A77F0E50C7}"/>
          </ac:spMkLst>
        </pc:spChg>
        <pc:spChg chg="add">
          <ac:chgData name="Ioana Avramescu" userId="75e1bebed075aa51" providerId="LiveId" clId="{FC176023-5DE1-45FD-B067-CC239F19DD49}" dt="2026-03-14T16:56:24.050" v="7246" actId="26606"/>
          <ac:spMkLst>
            <pc:docMk/>
            <pc:sldMk cId="56110857" sldId="265"/>
            <ac:spMk id="8" creationId="{DE47280D-9DF4-4EC0-870E-F5799F7AD3CE}"/>
          </ac:spMkLst>
        </pc:spChg>
        <pc:spChg chg="add">
          <ac:chgData name="Ioana Avramescu" userId="75e1bebed075aa51" providerId="LiveId" clId="{FC176023-5DE1-45FD-B067-CC239F19DD49}" dt="2026-03-14T16:56:24.050" v="7246" actId="26606"/>
          <ac:spMkLst>
            <pc:docMk/>
            <pc:sldMk cId="56110857" sldId="265"/>
            <ac:spMk id="10" creationId="{7ED3A13C-2CCC-4715-A54F-87795E0CED50}"/>
          </ac:spMkLst>
        </pc:spChg>
        <pc:grpChg chg="add">
          <ac:chgData name="Ioana Avramescu" userId="75e1bebed075aa51" providerId="LiveId" clId="{FC176023-5DE1-45FD-B067-CC239F19DD49}" dt="2026-03-14T16:56:24.050" v="7246" actId="26606"/>
          <ac:grpSpMkLst>
            <pc:docMk/>
            <pc:sldMk cId="56110857" sldId="265"/>
            <ac:grpSpMk id="12" creationId="{FB6C0892-83F6-4C98-B806-06627C732547}"/>
          </ac:grpSpMkLst>
        </pc:grpChg>
      </pc:sldChg>
      <pc:sldChg chg="addSp delSp modSp mod setBg delAnim">
        <pc:chgData name="Ioana Avramescu" userId="75e1bebed075aa51" providerId="LiveId" clId="{FC176023-5DE1-45FD-B067-CC239F19DD49}" dt="2026-03-15T09:57:25.387" v="7863" actId="26606"/>
        <pc:sldMkLst>
          <pc:docMk/>
          <pc:sldMk cId="2533793884" sldId="311"/>
        </pc:sldMkLst>
        <pc:spChg chg="add del mod">
          <ac:chgData name="Ioana Avramescu" userId="75e1bebed075aa51" providerId="LiveId" clId="{FC176023-5DE1-45FD-B067-CC239F19DD49}" dt="2026-03-15T09:57:25.335" v="7862" actId="26606"/>
          <ac:spMkLst>
            <pc:docMk/>
            <pc:sldMk cId="2533793884" sldId="311"/>
            <ac:spMk id="2" creationId="{2EF814B7-F6C6-4252-976F-D8EBC8EF2D79}"/>
          </ac:spMkLst>
        </pc:spChg>
        <pc:spChg chg="del mod">
          <ac:chgData name="Ioana Avramescu" userId="75e1bebed075aa51" providerId="LiveId" clId="{FC176023-5DE1-45FD-B067-CC239F19DD49}" dt="2026-03-14T15:21:16.368" v="3672" actId="478"/>
          <ac:spMkLst>
            <pc:docMk/>
            <pc:sldMk cId="2533793884" sldId="311"/>
            <ac:spMk id="3" creationId="{28025432-1175-4309-B3A0-1AF07FEF42AE}"/>
          </ac:spMkLst>
        </pc:spChg>
        <pc:spChg chg="add del mod">
          <ac:chgData name="Ioana Avramescu" userId="75e1bebed075aa51" providerId="LiveId" clId="{FC176023-5DE1-45FD-B067-CC239F19DD49}" dt="2026-03-14T15:33:05.564" v="4537" actId="26606"/>
          <ac:spMkLst>
            <pc:docMk/>
            <pc:sldMk cId="2533793884" sldId="311"/>
            <ac:spMk id="5" creationId="{D53AF3FB-34B8-0925-5DC4-AC9F51734158}"/>
          </ac:spMkLst>
        </pc:spChg>
        <pc:spChg chg="add del mod">
          <ac:chgData name="Ioana Avramescu" userId="75e1bebed075aa51" providerId="LiveId" clId="{FC176023-5DE1-45FD-B067-CC239F19DD49}" dt="2026-03-14T15:23:05.211" v="3761" actId="478"/>
          <ac:spMkLst>
            <pc:docMk/>
            <pc:sldMk cId="2533793884" sldId="311"/>
            <ac:spMk id="7" creationId="{7D50E26C-A84C-50EB-D016-A54D2A8D1ACD}"/>
          </ac:spMkLst>
        </pc:spChg>
        <pc:spChg chg="add del">
          <ac:chgData name="Ioana Avramescu" userId="75e1bebed075aa51" providerId="LiveId" clId="{FC176023-5DE1-45FD-B067-CC239F19DD49}" dt="2026-03-14T15:32:01.909" v="4524" actId="26606"/>
          <ac:spMkLst>
            <pc:docMk/>
            <pc:sldMk cId="2533793884" sldId="311"/>
            <ac:spMk id="10" creationId="{24C41CF4-4A13-4AA9-9300-CB7A2E37C861}"/>
          </ac:spMkLst>
        </pc:spChg>
        <pc:spChg chg="add del">
          <ac:chgData name="Ioana Avramescu" userId="75e1bebed075aa51" providerId="LiveId" clId="{FC176023-5DE1-45FD-B067-CC239F19DD49}" dt="2026-03-14T15:31:54.200" v="4522" actId="26606"/>
          <ac:spMkLst>
            <pc:docMk/>
            <pc:sldMk cId="2533793884" sldId="311"/>
            <ac:spMk id="11" creationId="{94C52C56-BEF2-4E22-8C8E-A7AC96B03A72}"/>
          </ac:spMkLst>
        </pc:spChg>
        <pc:spChg chg="add del">
          <ac:chgData name="Ioana Avramescu" userId="75e1bebed075aa51" providerId="LiveId" clId="{FC176023-5DE1-45FD-B067-CC239F19DD49}" dt="2026-03-14T15:31:54.200" v="4522" actId="26606"/>
          <ac:spMkLst>
            <pc:docMk/>
            <pc:sldMk cId="2533793884" sldId="311"/>
            <ac:spMk id="13" creationId="{42285737-90EE-47DC-AC80-8AE156B11969}"/>
          </ac:spMkLst>
        </pc:spChg>
        <pc:spChg chg="add del">
          <ac:chgData name="Ioana Avramescu" userId="75e1bebed075aa51" providerId="LiveId" clId="{FC176023-5DE1-45FD-B067-CC239F19DD49}" dt="2026-03-14T15:32:46.778" v="4532" actId="26606"/>
          <ac:spMkLst>
            <pc:docMk/>
            <pc:sldMk cId="2533793884" sldId="311"/>
            <ac:spMk id="21" creationId="{A27AE693-58E8-48BC-8ED0-568ABFEABB35}"/>
          </ac:spMkLst>
        </pc:spChg>
        <pc:spChg chg="add del">
          <ac:chgData name="Ioana Avramescu" userId="75e1bebed075aa51" providerId="LiveId" clId="{FC176023-5DE1-45FD-B067-CC239F19DD49}" dt="2026-03-14T15:32:01.909" v="4524" actId="26606"/>
          <ac:spMkLst>
            <pc:docMk/>
            <pc:sldMk cId="2533793884" sldId="311"/>
            <ac:spMk id="23" creationId="{D53AF3FB-34B8-0925-5DC4-AC9F51734158}"/>
          </ac:spMkLst>
        </pc:spChg>
        <pc:spChg chg="add del">
          <ac:chgData name="Ioana Avramescu" userId="75e1bebed075aa51" providerId="LiveId" clId="{FC176023-5DE1-45FD-B067-CC239F19DD49}" dt="2026-03-14T15:32:33.659" v="4528" actId="26606"/>
          <ac:spMkLst>
            <pc:docMk/>
            <pc:sldMk cId="2533793884" sldId="311"/>
            <ac:spMk id="27" creationId="{DE47280D-9DF4-4EC0-870E-F5799F7AD3CE}"/>
          </ac:spMkLst>
        </pc:spChg>
        <pc:spChg chg="add del">
          <ac:chgData name="Ioana Avramescu" userId="75e1bebed075aa51" providerId="LiveId" clId="{FC176023-5DE1-45FD-B067-CC239F19DD49}" dt="2026-03-14T15:32:33.659" v="4528" actId="26606"/>
          <ac:spMkLst>
            <pc:docMk/>
            <pc:sldMk cId="2533793884" sldId="311"/>
            <ac:spMk id="28" creationId="{7ED3A13C-2CCC-4715-A54F-87795E0CED50}"/>
          </ac:spMkLst>
        </pc:spChg>
        <pc:spChg chg="add del">
          <ac:chgData name="Ioana Avramescu" userId="75e1bebed075aa51" providerId="LiveId" clId="{FC176023-5DE1-45FD-B067-CC239F19DD49}" dt="2026-03-14T15:32:33.659" v="4528" actId="26606"/>
          <ac:spMkLst>
            <pc:docMk/>
            <pc:sldMk cId="2533793884" sldId="311"/>
            <ac:spMk id="30" creationId="{D53AF3FB-34B8-0925-5DC4-AC9F51734158}"/>
          </ac:spMkLst>
        </pc:spChg>
        <pc:spChg chg="add del">
          <ac:chgData name="Ioana Avramescu" userId="75e1bebed075aa51" providerId="LiveId" clId="{FC176023-5DE1-45FD-B067-CC239F19DD49}" dt="2026-03-14T15:32:46.778" v="4532" actId="26606"/>
          <ac:spMkLst>
            <pc:docMk/>
            <pc:sldMk cId="2533793884" sldId="311"/>
            <ac:spMk id="34" creationId="{BED1B64B-251E-446A-A285-6626C4EC010D}"/>
          </ac:spMkLst>
        </pc:spChg>
        <pc:spChg chg="add del">
          <ac:chgData name="Ioana Avramescu" userId="75e1bebed075aa51" providerId="LiveId" clId="{FC176023-5DE1-45FD-B067-CC239F19DD49}" dt="2026-03-14T15:33:02.334" v="4534" actId="26606"/>
          <ac:spMkLst>
            <pc:docMk/>
            <pc:sldMk cId="2533793884" sldId="311"/>
            <ac:spMk id="40" creationId="{94C52C56-BEF2-4E22-8C8E-A7AC96B03A72}"/>
          </ac:spMkLst>
        </pc:spChg>
        <pc:spChg chg="add del">
          <ac:chgData name="Ioana Avramescu" userId="75e1bebed075aa51" providerId="LiveId" clId="{FC176023-5DE1-45FD-B067-CC239F19DD49}" dt="2026-03-14T15:33:02.334" v="4534" actId="26606"/>
          <ac:spMkLst>
            <pc:docMk/>
            <pc:sldMk cId="2533793884" sldId="311"/>
            <ac:spMk id="41" creationId="{42285737-90EE-47DC-AC80-8AE156B11969}"/>
          </ac:spMkLst>
        </pc:spChg>
        <pc:spChg chg="add del">
          <ac:chgData name="Ioana Avramescu" userId="75e1bebed075aa51" providerId="LiveId" clId="{FC176023-5DE1-45FD-B067-CC239F19DD49}" dt="2026-03-14T15:33:05.516" v="4536" actId="26606"/>
          <ac:spMkLst>
            <pc:docMk/>
            <pc:sldMk cId="2533793884" sldId="311"/>
            <ac:spMk id="50" creationId="{E03BF673-8C68-4092-BF1B-53C57EFEC21F}"/>
          </ac:spMkLst>
        </pc:spChg>
        <pc:spChg chg="add del">
          <ac:chgData name="Ioana Avramescu" userId="75e1bebed075aa51" providerId="LiveId" clId="{FC176023-5DE1-45FD-B067-CC239F19DD49}" dt="2026-03-14T15:33:05.516" v="4536" actId="26606"/>
          <ac:spMkLst>
            <pc:docMk/>
            <pc:sldMk cId="2533793884" sldId="311"/>
            <ac:spMk id="51" creationId="{B1BDB70B-F0E6-4867-818F-C582494FB6D6}"/>
          </ac:spMkLst>
        </pc:spChg>
        <pc:spChg chg="add del">
          <ac:chgData name="Ioana Avramescu" userId="75e1bebed075aa51" providerId="LiveId" clId="{FC176023-5DE1-45FD-B067-CC239F19DD49}" dt="2026-03-14T15:33:05.516" v="4536" actId="26606"/>
          <ac:spMkLst>
            <pc:docMk/>
            <pc:sldMk cId="2533793884" sldId="311"/>
            <ac:spMk id="55" creationId="{D53AF3FB-34B8-0925-5DC4-AC9F51734158}"/>
          </ac:spMkLst>
        </pc:spChg>
        <pc:spChg chg="add del">
          <ac:chgData name="Ioana Avramescu" userId="75e1bebed075aa51" providerId="LiveId" clId="{FC176023-5DE1-45FD-B067-CC239F19DD49}" dt="2026-03-14T15:33:31.751" v="4542" actId="26606"/>
          <ac:spMkLst>
            <pc:docMk/>
            <pc:sldMk cId="2533793884" sldId="311"/>
            <ac:spMk id="57" creationId="{C8643778-7F6C-4E8D-84D1-D5CDB9928191}"/>
          </ac:spMkLst>
        </pc:spChg>
        <pc:spChg chg="add del">
          <ac:chgData name="Ioana Avramescu" userId="75e1bebed075aa51" providerId="LiveId" clId="{FC176023-5DE1-45FD-B067-CC239F19DD49}" dt="2026-03-14T15:33:31.751" v="4542" actId="26606"/>
          <ac:spMkLst>
            <pc:docMk/>
            <pc:sldMk cId="2533793884" sldId="311"/>
            <ac:spMk id="58" creationId="{1D22F88D-6907-48AF-B024-346E855E0D96}"/>
          </ac:spMkLst>
        </pc:spChg>
        <pc:spChg chg="add del mod">
          <ac:chgData name="Ioana Avramescu" userId="75e1bebed075aa51" providerId="LiveId" clId="{FC176023-5DE1-45FD-B067-CC239F19DD49}" dt="2026-03-14T15:33:31.751" v="4542" actId="26606"/>
          <ac:spMkLst>
            <pc:docMk/>
            <pc:sldMk cId="2533793884" sldId="311"/>
            <ac:spMk id="65" creationId="{D53AF3FB-34B8-0925-5DC4-AC9F51734158}"/>
          </ac:spMkLst>
        </pc:spChg>
        <pc:spChg chg="add del">
          <ac:chgData name="Ioana Avramescu" userId="75e1bebed075aa51" providerId="LiveId" clId="{FC176023-5DE1-45FD-B067-CC239F19DD49}" dt="2026-03-14T15:33:24.593" v="4539" actId="26606"/>
          <ac:spMkLst>
            <pc:docMk/>
            <pc:sldMk cId="2533793884" sldId="311"/>
            <ac:spMk id="70" creationId="{E03BF673-8C68-4092-BF1B-53C57EFEC21F}"/>
          </ac:spMkLst>
        </pc:spChg>
        <pc:spChg chg="add del">
          <ac:chgData name="Ioana Avramescu" userId="75e1bebed075aa51" providerId="LiveId" clId="{FC176023-5DE1-45FD-B067-CC239F19DD49}" dt="2026-03-14T15:33:31.679" v="4541" actId="26606"/>
          <ac:spMkLst>
            <pc:docMk/>
            <pc:sldMk cId="2533793884" sldId="311"/>
            <ac:spMk id="71" creationId="{BED1B64B-251E-446A-A285-6626C4EC010D}"/>
          </ac:spMkLst>
        </pc:spChg>
        <pc:spChg chg="add del">
          <ac:chgData name="Ioana Avramescu" userId="75e1bebed075aa51" providerId="LiveId" clId="{FC176023-5DE1-45FD-B067-CC239F19DD49}" dt="2026-03-14T15:33:24.593" v="4539" actId="26606"/>
          <ac:spMkLst>
            <pc:docMk/>
            <pc:sldMk cId="2533793884" sldId="311"/>
            <ac:spMk id="72" creationId="{B1BDB70B-F0E6-4867-818F-C582494FB6D6}"/>
          </ac:spMkLst>
        </pc:spChg>
        <pc:spChg chg="add del">
          <ac:chgData name="Ioana Avramescu" userId="75e1bebed075aa51" providerId="LiveId" clId="{FC176023-5DE1-45FD-B067-CC239F19DD49}" dt="2026-03-14T15:33:31.679" v="4541" actId="26606"/>
          <ac:spMkLst>
            <pc:docMk/>
            <pc:sldMk cId="2533793884" sldId="311"/>
            <ac:spMk id="81" creationId="{A27AE693-58E8-48BC-8ED0-568ABFEABB35}"/>
          </ac:spMkLst>
        </pc:spChg>
        <pc:spChg chg="add del">
          <ac:chgData name="Ioana Avramescu" userId="75e1bebed075aa51" providerId="LiveId" clId="{FC176023-5DE1-45FD-B067-CC239F19DD49}" dt="2026-03-15T09:57:25.387" v="7863" actId="26606"/>
          <ac:spMkLst>
            <pc:docMk/>
            <pc:sldMk cId="2533793884" sldId="311"/>
            <ac:spMk id="89" creationId="{BED1B64B-251E-446A-A285-6626C4EC010D}"/>
          </ac:spMkLst>
        </pc:spChg>
        <pc:spChg chg="add del">
          <ac:chgData name="Ioana Avramescu" userId="75e1bebed075aa51" providerId="LiveId" clId="{FC176023-5DE1-45FD-B067-CC239F19DD49}" dt="2026-03-15T09:57:25.387" v="7863" actId="26606"/>
          <ac:spMkLst>
            <pc:docMk/>
            <pc:sldMk cId="2533793884" sldId="311"/>
            <ac:spMk id="92" creationId="{A27AE693-58E8-48BC-8ED0-568ABFEABB35}"/>
          </ac:spMkLst>
        </pc:spChg>
        <pc:spChg chg="add">
          <ac:chgData name="Ioana Avramescu" userId="75e1bebed075aa51" providerId="LiveId" clId="{FC176023-5DE1-45FD-B067-CC239F19DD49}" dt="2026-03-15T09:57:25.387" v="7863" actId="26606"/>
          <ac:spMkLst>
            <pc:docMk/>
            <pc:sldMk cId="2533793884" sldId="311"/>
            <ac:spMk id="95" creationId="{BED1B64B-251E-446A-A285-6626C4EC010D}"/>
          </ac:spMkLst>
        </pc:spChg>
        <pc:spChg chg="add del">
          <ac:chgData name="Ioana Avramescu" userId="75e1bebed075aa51" providerId="LiveId" clId="{FC176023-5DE1-45FD-B067-CC239F19DD49}" dt="2026-03-14T16:44:21.823" v="7000" actId="26606"/>
          <ac:spMkLst>
            <pc:docMk/>
            <pc:sldMk cId="2533793884" sldId="311"/>
            <ac:spMk id="98" creationId="{94C52C56-BEF2-4E22-8C8E-A7AC96B03A72}"/>
          </ac:spMkLst>
        </pc:spChg>
        <pc:spChg chg="add del">
          <ac:chgData name="Ioana Avramescu" userId="75e1bebed075aa51" providerId="LiveId" clId="{FC176023-5DE1-45FD-B067-CC239F19DD49}" dt="2026-03-14T16:44:21.823" v="7000" actId="26606"/>
          <ac:spMkLst>
            <pc:docMk/>
            <pc:sldMk cId="2533793884" sldId="311"/>
            <ac:spMk id="100" creationId="{42285737-90EE-47DC-AC80-8AE156B11969}"/>
          </ac:spMkLst>
        </pc:spChg>
        <pc:spChg chg="add del">
          <ac:chgData name="Ioana Avramescu" userId="75e1bebed075aa51" providerId="LiveId" clId="{FC176023-5DE1-45FD-B067-CC239F19DD49}" dt="2026-03-14T16:44:35.116" v="7004" actId="26606"/>
          <ac:spMkLst>
            <pc:docMk/>
            <pc:sldMk cId="2533793884" sldId="311"/>
            <ac:spMk id="104" creationId="{5741DA3C-3404-439B-9779-2E27334DFA92}"/>
          </ac:spMkLst>
        </pc:spChg>
        <pc:spChg chg="add del">
          <ac:chgData name="Ioana Avramescu" userId="75e1bebed075aa51" providerId="LiveId" clId="{FC176023-5DE1-45FD-B067-CC239F19DD49}" dt="2026-03-14T16:44:35.116" v="7004" actId="26606"/>
          <ac:spMkLst>
            <pc:docMk/>
            <pc:sldMk cId="2533793884" sldId="311"/>
            <ac:spMk id="106" creationId="{CBDC39F9-FC9A-4F8E-82A1-7035AE4A4BD0}"/>
          </ac:spMkLst>
        </pc:spChg>
        <pc:spChg chg="add">
          <ac:chgData name="Ioana Avramescu" userId="75e1bebed075aa51" providerId="LiveId" clId="{FC176023-5DE1-45FD-B067-CC239F19DD49}" dt="2026-03-15T09:57:25.387" v="7863" actId="26606"/>
          <ac:spMkLst>
            <pc:docMk/>
            <pc:sldMk cId="2533793884" sldId="311"/>
            <ac:spMk id="108" creationId="{A27AE693-58E8-48BC-8ED0-568ABFEABB35}"/>
          </ac:spMkLst>
        </pc:spChg>
        <pc:spChg chg="add del">
          <ac:chgData name="Ioana Avramescu" userId="75e1bebed075aa51" providerId="LiveId" clId="{FC176023-5DE1-45FD-B067-CC239F19DD49}" dt="2026-03-14T16:44:29.453" v="7002" actId="26606"/>
          <ac:spMkLst>
            <pc:docMk/>
            <pc:sldMk cId="2533793884" sldId="311"/>
            <ac:spMk id="110" creationId="{BED1B64B-251E-446A-A285-6626C4EC010D}"/>
          </ac:spMkLst>
        </pc:spChg>
        <pc:spChg chg="add del">
          <ac:chgData name="Ioana Avramescu" userId="75e1bebed075aa51" providerId="LiveId" clId="{FC176023-5DE1-45FD-B067-CC239F19DD49}" dt="2026-03-14T16:44:37.375" v="7006" actId="26606"/>
          <ac:spMkLst>
            <pc:docMk/>
            <pc:sldMk cId="2533793884" sldId="311"/>
            <ac:spMk id="112" creationId="{C1A327BE-7C0C-4392-90A7-11C28140512C}"/>
          </ac:spMkLst>
        </pc:spChg>
        <pc:spChg chg="add del">
          <ac:chgData name="Ioana Avramescu" userId="75e1bebed075aa51" providerId="LiveId" clId="{FC176023-5DE1-45FD-B067-CC239F19DD49}" dt="2026-03-14T16:44:37.375" v="7006" actId="26606"/>
          <ac:spMkLst>
            <pc:docMk/>
            <pc:sldMk cId="2533793884" sldId="311"/>
            <ac:spMk id="114" creationId="{AE0D2D01-64AF-4360-A6B9-059ADA438236}"/>
          </ac:spMkLst>
        </pc:spChg>
        <pc:spChg chg="add del">
          <ac:chgData name="Ioana Avramescu" userId="75e1bebed075aa51" providerId="LiveId" clId="{FC176023-5DE1-45FD-B067-CC239F19DD49}" dt="2026-03-14T16:44:37.375" v="7006" actId="26606"/>
          <ac:spMkLst>
            <pc:docMk/>
            <pc:sldMk cId="2533793884" sldId="311"/>
            <ac:spMk id="116" creationId="{BC4BB161-2C80-4F04-8D5F-BECE89FEA15E}"/>
          </ac:spMkLst>
        </pc:spChg>
        <pc:spChg chg="add del">
          <ac:chgData name="Ioana Avramescu" userId="75e1bebed075aa51" providerId="LiveId" clId="{FC176023-5DE1-45FD-B067-CC239F19DD49}" dt="2026-03-14T16:44:29.453" v="7002" actId="26606"/>
          <ac:spMkLst>
            <pc:docMk/>
            <pc:sldMk cId="2533793884" sldId="311"/>
            <ac:spMk id="118" creationId="{A27AE693-58E8-48BC-8ED0-568ABFEABB35}"/>
          </ac:spMkLst>
        </pc:spChg>
        <pc:spChg chg="add del">
          <ac:chgData name="Ioana Avramescu" userId="75e1bebed075aa51" providerId="LiveId" clId="{FC176023-5DE1-45FD-B067-CC239F19DD49}" dt="2026-03-14T16:44:35.116" v="7004" actId="26606"/>
          <ac:spMkLst>
            <pc:docMk/>
            <pc:sldMk cId="2533793884" sldId="311"/>
            <ac:spMk id="121" creationId="{CCA57968-8782-447A-A60A-4ABC325FD0D9}"/>
          </ac:spMkLst>
        </pc:spChg>
        <pc:spChg chg="add del">
          <ac:chgData name="Ioana Avramescu" userId="75e1bebed075aa51" providerId="LiveId" clId="{FC176023-5DE1-45FD-B067-CC239F19DD49}" dt="2026-03-14T16:44:35.116" v="7004" actId="26606"/>
          <ac:spMkLst>
            <pc:docMk/>
            <pc:sldMk cId="2533793884" sldId="311"/>
            <ac:spMk id="122" creationId="{7E706D8F-0FE3-4512-9B6B-FD5BCFABC6BF}"/>
          </ac:spMkLst>
        </pc:spChg>
        <pc:spChg chg="add del">
          <ac:chgData name="Ioana Avramescu" userId="75e1bebed075aa51" providerId="LiveId" clId="{FC176023-5DE1-45FD-B067-CC239F19DD49}" dt="2026-03-14T16:44:35.116" v="7004" actId="26606"/>
          <ac:spMkLst>
            <pc:docMk/>
            <pc:sldMk cId="2533793884" sldId="311"/>
            <ac:spMk id="123" creationId="{56623676-520C-4DEA-991C-72A3572205E5}"/>
          </ac:spMkLst>
        </pc:spChg>
        <pc:spChg chg="add del">
          <ac:chgData name="Ioana Avramescu" userId="75e1bebed075aa51" providerId="LiveId" clId="{FC176023-5DE1-45FD-B067-CC239F19DD49}" dt="2026-03-14T16:44:35.116" v="7004" actId="26606"/>
          <ac:spMkLst>
            <pc:docMk/>
            <pc:sldMk cId="2533793884" sldId="311"/>
            <ac:spMk id="124" creationId="{C1A327BE-7C0C-4392-90A7-11C28140512C}"/>
          </ac:spMkLst>
        </pc:spChg>
        <pc:spChg chg="add del">
          <ac:chgData name="Ioana Avramescu" userId="75e1bebed075aa51" providerId="LiveId" clId="{FC176023-5DE1-45FD-B067-CC239F19DD49}" dt="2026-03-14T16:44:35.116" v="7004" actId="26606"/>
          <ac:spMkLst>
            <pc:docMk/>
            <pc:sldMk cId="2533793884" sldId="311"/>
            <ac:spMk id="125" creationId="{AE0D2D01-64AF-4360-A6B9-059ADA438236}"/>
          </ac:spMkLst>
        </pc:spChg>
        <pc:spChg chg="add del">
          <ac:chgData name="Ioana Avramescu" userId="75e1bebed075aa51" providerId="LiveId" clId="{FC176023-5DE1-45FD-B067-CC239F19DD49}" dt="2026-03-14T16:44:35.116" v="7004" actId="26606"/>
          <ac:spMkLst>
            <pc:docMk/>
            <pc:sldMk cId="2533793884" sldId="311"/>
            <ac:spMk id="126" creationId="{BC4BB161-2C80-4F04-8D5F-BECE89FEA15E}"/>
          </ac:spMkLst>
        </pc:spChg>
        <pc:spChg chg="add del">
          <ac:chgData name="Ioana Avramescu" userId="75e1bebed075aa51" providerId="LiveId" clId="{FC176023-5DE1-45FD-B067-CC239F19DD49}" dt="2026-03-14T16:44:37.375" v="7006" actId="26606"/>
          <ac:spMkLst>
            <pc:docMk/>
            <pc:sldMk cId="2533793884" sldId="311"/>
            <ac:spMk id="128" creationId="{66F19654-E532-4129-83CB-D26929EB9229}"/>
          </ac:spMkLst>
        </pc:spChg>
        <pc:spChg chg="add del">
          <ac:chgData name="Ioana Avramescu" userId="75e1bebed075aa51" providerId="LiveId" clId="{FC176023-5DE1-45FD-B067-CC239F19DD49}" dt="2026-03-14T16:44:37.375" v="7006" actId="26606"/>
          <ac:spMkLst>
            <pc:docMk/>
            <pc:sldMk cId="2533793884" sldId="311"/>
            <ac:spMk id="129" creationId="{CCA57968-8782-447A-A60A-4ABC325FD0D9}"/>
          </ac:spMkLst>
        </pc:spChg>
        <pc:spChg chg="add del">
          <ac:chgData name="Ioana Avramescu" userId="75e1bebed075aa51" providerId="LiveId" clId="{FC176023-5DE1-45FD-B067-CC239F19DD49}" dt="2026-03-14T16:44:37.375" v="7006" actId="26606"/>
          <ac:spMkLst>
            <pc:docMk/>
            <pc:sldMk cId="2533793884" sldId="311"/>
            <ac:spMk id="130" creationId="{7E706D8F-0FE3-4512-9B6B-FD5BCFABC6BF}"/>
          </ac:spMkLst>
        </pc:spChg>
        <pc:spChg chg="add del">
          <ac:chgData name="Ioana Avramescu" userId="75e1bebed075aa51" providerId="LiveId" clId="{FC176023-5DE1-45FD-B067-CC239F19DD49}" dt="2026-03-14T16:44:37.375" v="7006" actId="26606"/>
          <ac:spMkLst>
            <pc:docMk/>
            <pc:sldMk cId="2533793884" sldId="311"/>
            <ac:spMk id="131" creationId="{5741DA3C-3404-439B-9779-2E27334DFA92}"/>
          </ac:spMkLst>
        </pc:spChg>
        <pc:spChg chg="add del">
          <ac:chgData name="Ioana Avramescu" userId="75e1bebed075aa51" providerId="LiveId" clId="{FC176023-5DE1-45FD-B067-CC239F19DD49}" dt="2026-03-14T16:44:37.375" v="7006" actId="26606"/>
          <ac:spMkLst>
            <pc:docMk/>
            <pc:sldMk cId="2533793884" sldId="311"/>
            <ac:spMk id="132" creationId="{CBDC39F9-FC9A-4F8E-82A1-7035AE4A4BD0}"/>
          </ac:spMkLst>
        </pc:spChg>
        <pc:spChg chg="add del">
          <ac:chgData name="Ioana Avramescu" userId="75e1bebed075aa51" providerId="LiveId" clId="{FC176023-5DE1-45FD-B067-CC239F19DD49}" dt="2026-03-14T16:44:37.375" v="7006" actId="26606"/>
          <ac:spMkLst>
            <pc:docMk/>
            <pc:sldMk cId="2533793884" sldId="311"/>
            <ac:spMk id="134" creationId="{56623676-520C-4DEA-991C-72A3572205E5}"/>
          </ac:spMkLst>
        </pc:spChg>
        <pc:spChg chg="add del">
          <ac:chgData name="Ioana Avramescu" userId="75e1bebed075aa51" providerId="LiveId" clId="{FC176023-5DE1-45FD-B067-CC239F19DD49}" dt="2026-03-14T16:46:22.153" v="7019" actId="26606"/>
          <ac:spMkLst>
            <pc:docMk/>
            <pc:sldMk cId="2533793884" sldId="311"/>
            <ac:spMk id="136" creationId="{63336871-0118-4F6E-8DBD-20AEFC62A9AD}"/>
          </ac:spMkLst>
        </pc:spChg>
        <pc:spChg chg="add del">
          <ac:chgData name="Ioana Avramescu" userId="75e1bebed075aa51" providerId="LiveId" clId="{FC176023-5DE1-45FD-B067-CC239F19DD49}" dt="2026-03-14T16:46:22.153" v="7019" actId="26606"/>
          <ac:spMkLst>
            <pc:docMk/>
            <pc:sldMk cId="2533793884" sldId="311"/>
            <ac:spMk id="137" creationId="{F03CC8D0-33AF-417F-8454-1FDB6C22DD25}"/>
          </ac:spMkLst>
        </pc:spChg>
        <pc:spChg chg="add del">
          <ac:chgData name="Ioana Avramescu" userId="75e1bebed075aa51" providerId="LiveId" clId="{FC176023-5DE1-45FD-B067-CC239F19DD49}" dt="2026-03-14T16:46:20.987" v="7018" actId="26606"/>
          <ac:spMkLst>
            <pc:docMk/>
            <pc:sldMk cId="2533793884" sldId="311"/>
            <ac:spMk id="146" creationId="{63336871-0118-4F6E-8DBD-20AEFC62A9AD}"/>
          </ac:spMkLst>
        </pc:spChg>
        <pc:spChg chg="add del">
          <ac:chgData name="Ioana Avramescu" userId="75e1bebed075aa51" providerId="LiveId" clId="{FC176023-5DE1-45FD-B067-CC239F19DD49}" dt="2026-03-14T16:46:20.987" v="7018" actId="26606"/>
          <ac:spMkLst>
            <pc:docMk/>
            <pc:sldMk cId="2533793884" sldId="311"/>
            <ac:spMk id="148" creationId="{F03CC8D0-33AF-417F-8454-1FDB6C22DD25}"/>
          </ac:spMkLst>
        </pc:spChg>
        <pc:spChg chg="add del">
          <ac:chgData name="Ioana Avramescu" userId="75e1bebed075aa51" providerId="LiveId" clId="{FC176023-5DE1-45FD-B067-CC239F19DD49}" dt="2026-03-14T16:46:13.531" v="7014" actId="26606"/>
          <ac:spMkLst>
            <pc:docMk/>
            <pc:sldMk cId="2533793884" sldId="311"/>
            <ac:spMk id="158" creationId="{63336871-0118-4F6E-8DBD-20AEFC62A9AD}"/>
          </ac:spMkLst>
        </pc:spChg>
        <pc:spChg chg="add del">
          <ac:chgData name="Ioana Avramescu" userId="75e1bebed075aa51" providerId="LiveId" clId="{FC176023-5DE1-45FD-B067-CC239F19DD49}" dt="2026-03-14T16:46:13.531" v="7014" actId="26606"/>
          <ac:spMkLst>
            <pc:docMk/>
            <pc:sldMk cId="2533793884" sldId="311"/>
            <ac:spMk id="159" creationId="{F03CC8D0-33AF-417F-8454-1FDB6C22DD25}"/>
          </ac:spMkLst>
        </pc:spChg>
        <pc:spChg chg="add del">
          <ac:chgData name="Ioana Avramescu" userId="75e1bebed075aa51" providerId="LiveId" clId="{FC176023-5DE1-45FD-B067-CC239F19DD49}" dt="2026-03-14T16:46:17.815" v="7016" actId="26606"/>
          <ac:spMkLst>
            <pc:docMk/>
            <pc:sldMk cId="2533793884" sldId="311"/>
            <ac:spMk id="170" creationId="{BED1B64B-251E-446A-A285-6626C4EC010D}"/>
          </ac:spMkLst>
        </pc:spChg>
        <pc:spChg chg="add del">
          <ac:chgData name="Ioana Avramescu" userId="75e1bebed075aa51" providerId="LiveId" clId="{FC176023-5DE1-45FD-B067-CC239F19DD49}" dt="2026-03-14T16:46:17.815" v="7016" actId="26606"/>
          <ac:spMkLst>
            <pc:docMk/>
            <pc:sldMk cId="2533793884" sldId="311"/>
            <ac:spMk id="171" creationId="{A27AE693-58E8-48BC-8ED0-568ABFEABB35}"/>
          </ac:spMkLst>
        </pc:spChg>
        <pc:grpChg chg="add del">
          <ac:chgData name="Ioana Avramescu" userId="75e1bebed075aa51" providerId="LiveId" clId="{FC176023-5DE1-45FD-B067-CC239F19DD49}" dt="2026-03-14T15:32:33.659" v="4528" actId="26606"/>
          <ac:grpSpMkLst>
            <pc:docMk/>
            <pc:sldMk cId="2533793884" sldId="311"/>
            <ac:grpSpMk id="14" creationId="{FB6C0892-83F6-4C98-B806-06627C732547}"/>
          </ac:grpSpMkLst>
        </pc:grpChg>
        <pc:grpChg chg="add del">
          <ac:chgData name="Ioana Avramescu" userId="75e1bebed075aa51" providerId="LiveId" clId="{FC176023-5DE1-45FD-B067-CC239F19DD49}" dt="2026-03-14T15:31:54.200" v="4522" actId="26606"/>
          <ac:grpSpMkLst>
            <pc:docMk/>
            <pc:sldMk cId="2533793884" sldId="311"/>
            <ac:grpSpMk id="15" creationId="{B57BDC17-F1B3-455F-BBF1-680AA1F25C06}"/>
          </ac:grpSpMkLst>
        </pc:grpChg>
        <pc:grpChg chg="add del">
          <ac:chgData name="Ioana Avramescu" userId="75e1bebed075aa51" providerId="LiveId" clId="{FC176023-5DE1-45FD-B067-CC239F19DD49}" dt="2026-03-14T15:32:46.778" v="4532" actId="26606"/>
          <ac:grpSpMkLst>
            <pc:docMk/>
            <pc:sldMk cId="2533793884" sldId="311"/>
            <ac:grpSpMk id="35" creationId="{CD02B5D1-60D4-4D5B-AFD9-C986E227431B}"/>
          </ac:grpSpMkLst>
        </pc:grpChg>
        <pc:grpChg chg="add del">
          <ac:chgData name="Ioana Avramescu" userId="75e1bebed075aa51" providerId="LiveId" clId="{FC176023-5DE1-45FD-B067-CC239F19DD49}" dt="2026-03-14T15:33:02.334" v="4534" actId="26606"/>
          <ac:grpSpMkLst>
            <pc:docMk/>
            <pc:sldMk cId="2533793884" sldId="311"/>
            <ac:grpSpMk id="42" creationId="{B57BDC17-F1B3-455F-BBF1-680AA1F25C06}"/>
          </ac:grpSpMkLst>
        </pc:grpChg>
        <pc:grpChg chg="add del">
          <ac:chgData name="Ioana Avramescu" userId="75e1bebed075aa51" providerId="LiveId" clId="{FC176023-5DE1-45FD-B067-CC239F19DD49}" dt="2026-03-14T15:33:05.516" v="4536" actId="26606"/>
          <ac:grpSpMkLst>
            <pc:docMk/>
            <pc:sldMk cId="2533793884" sldId="311"/>
            <ac:grpSpMk id="52" creationId="{1E52C707-F508-47B5-8864-8CC3EE0F030B}"/>
          </ac:grpSpMkLst>
        </pc:grpChg>
        <pc:grpChg chg="add del">
          <ac:chgData name="Ioana Avramescu" userId="75e1bebed075aa51" providerId="LiveId" clId="{FC176023-5DE1-45FD-B067-CC239F19DD49}" dt="2026-03-14T15:33:31.751" v="4542" actId="26606"/>
          <ac:grpSpMkLst>
            <pc:docMk/>
            <pc:sldMk cId="2533793884" sldId="311"/>
            <ac:grpSpMk id="59" creationId="{F3842748-48B5-4DD0-A06A-A31C74024A99}"/>
          </ac:grpSpMkLst>
        </pc:grpChg>
        <pc:grpChg chg="add del">
          <ac:chgData name="Ioana Avramescu" userId="75e1bebed075aa51" providerId="LiveId" clId="{FC176023-5DE1-45FD-B067-CC239F19DD49}" dt="2026-03-14T15:33:31.679" v="4541" actId="26606"/>
          <ac:grpSpMkLst>
            <pc:docMk/>
            <pc:sldMk cId="2533793884" sldId="311"/>
            <ac:grpSpMk id="73" creationId="{CD02B5D1-60D4-4D5B-AFD9-C986E227431B}"/>
          </ac:grpSpMkLst>
        </pc:grpChg>
        <pc:grpChg chg="add del">
          <ac:chgData name="Ioana Avramescu" userId="75e1bebed075aa51" providerId="LiveId" clId="{FC176023-5DE1-45FD-B067-CC239F19DD49}" dt="2026-03-14T15:33:24.593" v="4539" actId="26606"/>
          <ac:grpSpMkLst>
            <pc:docMk/>
            <pc:sldMk cId="2533793884" sldId="311"/>
            <ac:grpSpMk id="74" creationId="{1E52C707-F508-47B5-8864-8CC3EE0F030B}"/>
          </ac:grpSpMkLst>
        </pc:grpChg>
        <pc:grpChg chg="add del">
          <ac:chgData name="Ioana Avramescu" userId="75e1bebed075aa51" providerId="LiveId" clId="{FC176023-5DE1-45FD-B067-CC239F19DD49}" dt="2026-03-15T09:57:25.387" v="7863" actId="26606"/>
          <ac:grpSpMkLst>
            <pc:docMk/>
            <pc:sldMk cId="2533793884" sldId="311"/>
            <ac:grpSpMk id="90" creationId="{CD02B5D1-60D4-4D5B-AFD9-C986E227431B}"/>
          </ac:grpSpMkLst>
        </pc:grpChg>
        <pc:grpChg chg="add">
          <ac:chgData name="Ioana Avramescu" userId="75e1bebed075aa51" providerId="LiveId" clId="{FC176023-5DE1-45FD-B067-CC239F19DD49}" dt="2026-03-15T09:57:25.387" v="7863" actId="26606"/>
          <ac:grpSpMkLst>
            <pc:docMk/>
            <pc:sldMk cId="2533793884" sldId="311"/>
            <ac:grpSpMk id="96" creationId="{CD02B5D1-60D4-4D5B-AFD9-C986E227431B}"/>
          </ac:grpSpMkLst>
        </pc:grpChg>
        <pc:grpChg chg="add del">
          <ac:chgData name="Ioana Avramescu" userId="75e1bebed075aa51" providerId="LiveId" clId="{FC176023-5DE1-45FD-B067-CC239F19DD49}" dt="2026-03-14T16:44:21.823" v="7000" actId="26606"/>
          <ac:grpSpMkLst>
            <pc:docMk/>
            <pc:sldMk cId="2533793884" sldId="311"/>
            <ac:grpSpMk id="102" creationId="{B57BDC17-F1B3-455F-BBF1-680AA1F25C06}"/>
          </ac:grpSpMkLst>
        </pc:grpChg>
        <pc:grpChg chg="add del">
          <ac:chgData name="Ioana Avramescu" userId="75e1bebed075aa51" providerId="LiveId" clId="{FC176023-5DE1-45FD-B067-CC239F19DD49}" dt="2026-03-14T16:44:29.453" v="7002" actId="26606"/>
          <ac:grpSpMkLst>
            <pc:docMk/>
            <pc:sldMk cId="2533793884" sldId="311"/>
            <ac:grpSpMk id="111" creationId="{CD02B5D1-60D4-4D5B-AFD9-C986E227431B}"/>
          </ac:grpSpMkLst>
        </pc:grpChg>
        <pc:grpChg chg="add del">
          <ac:chgData name="Ioana Avramescu" userId="75e1bebed075aa51" providerId="LiveId" clId="{FC176023-5DE1-45FD-B067-CC239F19DD49}" dt="2026-03-14T16:46:22.153" v="7019" actId="26606"/>
          <ac:grpSpMkLst>
            <pc:docMk/>
            <pc:sldMk cId="2533793884" sldId="311"/>
            <ac:grpSpMk id="138" creationId="{B5A08A69-9EE1-4A9E-96B6-D769D87C2F9E}"/>
          </ac:grpSpMkLst>
        </pc:grpChg>
        <pc:grpChg chg="add del">
          <ac:chgData name="Ioana Avramescu" userId="75e1bebed075aa51" providerId="LiveId" clId="{FC176023-5DE1-45FD-B067-CC239F19DD49}" dt="2026-03-14T16:46:20.987" v="7018" actId="26606"/>
          <ac:grpSpMkLst>
            <pc:docMk/>
            <pc:sldMk cId="2533793884" sldId="311"/>
            <ac:grpSpMk id="150" creationId="{B5A08A69-9EE1-4A9E-96B6-D769D87C2F9E}"/>
          </ac:grpSpMkLst>
        </pc:grpChg>
        <pc:grpChg chg="add del">
          <ac:chgData name="Ioana Avramescu" userId="75e1bebed075aa51" providerId="LiveId" clId="{FC176023-5DE1-45FD-B067-CC239F19DD49}" dt="2026-03-14T16:46:13.531" v="7014" actId="26606"/>
          <ac:grpSpMkLst>
            <pc:docMk/>
            <pc:sldMk cId="2533793884" sldId="311"/>
            <ac:grpSpMk id="160" creationId="{B5A08A69-9EE1-4A9E-96B6-D769D87C2F9E}"/>
          </ac:grpSpMkLst>
        </pc:grpChg>
        <pc:grpChg chg="add del">
          <ac:chgData name="Ioana Avramescu" userId="75e1bebed075aa51" providerId="LiveId" clId="{FC176023-5DE1-45FD-B067-CC239F19DD49}" dt="2026-03-14T16:46:17.815" v="7016" actId="26606"/>
          <ac:grpSpMkLst>
            <pc:docMk/>
            <pc:sldMk cId="2533793884" sldId="311"/>
            <ac:grpSpMk id="172" creationId="{CD02B5D1-60D4-4D5B-AFD9-C986E227431B}"/>
          </ac:grpSpMkLst>
        </pc:grpChg>
        <pc:graphicFrameChg chg="add del">
          <ac:chgData name="Ioana Avramescu" userId="75e1bebed075aa51" providerId="LiveId" clId="{FC176023-5DE1-45FD-B067-CC239F19DD49}" dt="2026-03-14T15:31:54.200" v="4522" actId="26606"/>
          <ac:graphicFrameMkLst>
            <pc:docMk/>
            <pc:sldMk cId="2533793884" sldId="311"/>
            <ac:graphicFrameMk id="8" creationId="{6AF0A295-3C1F-9094-D50B-36961AE0EE47}"/>
          </ac:graphicFrameMkLst>
        </pc:graphicFrameChg>
        <pc:graphicFrameChg chg="add del">
          <ac:chgData name="Ioana Avramescu" userId="75e1bebed075aa51" providerId="LiveId" clId="{FC176023-5DE1-45FD-B067-CC239F19DD49}" dt="2026-03-14T15:32:19.137" v="4526" actId="26606"/>
          <ac:graphicFrameMkLst>
            <pc:docMk/>
            <pc:sldMk cId="2533793884" sldId="311"/>
            <ac:graphicFrameMk id="25" creationId="{D12295C6-3362-EDA2-6822-1B68904B399B}"/>
          </ac:graphicFrameMkLst>
        </pc:graphicFrameChg>
        <pc:graphicFrameChg chg="add del">
          <ac:chgData name="Ioana Avramescu" userId="75e1bebed075aa51" providerId="LiveId" clId="{FC176023-5DE1-45FD-B067-CC239F19DD49}" dt="2026-03-14T15:32:38.402" v="4530" actId="26606"/>
          <ac:graphicFrameMkLst>
            <pc:docMk/>
            <pc:sldMk cId="2533793884" sldId="311"/>
            <ac:graphicFrameMk id="32" creationId="{9A396A4D-9158-F8FC-A0B5-81CA87CC6CC1}"/>
          </ac:graphicFrameMkLst>
        </pc:graphicFrameChg>
        <pc:graphicFrameChg chg="add del">
          <ac:chgData name="Ioana Avramescu" userId="75e1bebed075aa51" providerId="LiveId" clId="{FC176023-5DE1-45FD-B067-CC239F19DD49}" dt="2026-03-14T15:32:46.778" v="4532" actId="26606"/>
          <ac:graphicFrameMkLst>
            <pc:docMk/>
            <pc:sldMk cId="2533793884" sldId="311"/>
            <ac:graphicFrameMk id="38" creationId="{16155C59-4FCF-534E-31F1-4E383243296A}"/>
          </ac:graphicFrameMkLst>
        </pc:graphicFrameChg>
        <pc:graphicFrameChg chg="add del">
          <ac:chgData name="Ioana Avramescu" userId="75e1bebed075aa51" providerId="LiveId" clId="{FC176023-5DE1-45FD-B067-CC239F19DD49}" dt="2026-03-14T15:33:02.334" v="4534" actId="26606"/>
          <ac:graphicFrameMkLst>
            <pc:docMk/>
            <pc:sldMk cId="2533793884" sldId="311"/>
            <ac:graphicFrameMk id="48" creationId="{6AF0A295-3C1F-9094-D50B-36961AE0EE47}"/>
          </ac:graphicFrameMkLst>
        </pc:graphicFrameChg>
        <pc:graphicFrameChg chg="add del">
          <ac:chgData name="Ioana Avramescu" userId="75e1bebed075aa51" providerId="LiveId" clId="{FC176023-5DE1-45FD-B067-CC239F19DD49}" dt="2026-03-14T15:33:31.679" v="4541" actId="26606"/>
          <ac:graphicFrameMkLst>
            <pc:docMk/>
            <pc:sldMk cId="2533793884" sldId="311"/>
            <ac:graphicFrameMk id="67" creationId="{3C06D0BA-B0CD-0C35-1D89-B3D29C53ABC1}"/>
          </ac:graphicFrameMkLst>
        </pc:graphicFrameChg>
        <pc:graphicFrameChg chg="add mod modGraphic">
          <ac:chgData name="Ioana Avramescu" userId="75e1bebed075aa51" providerId="LiveId" clId="{FC176023-5DE1-45FD-B067-CC239F19DD49}" dt="2026-03-15T09:57:25.387" v="7863" actId="26606"/>
          <ac:graphicFrameMkLst>
            <pc:docMk/>
            <pc:sldMk cId="2533793884" sldId="311"/>
            <ac:graphicFrameMk id="93" creationId="{450E9D40-096B-A7FD-3216-455E7EEC3A62}"/>
          </ac:graphicFrameMkLst>
        </pc:graphicFrameChg>
        <pc:cxnChg chg="add del">
          <ac:chgData name="Ioana Avramescu" userId="75e1bebed075aa51" providerId="LiveId" clId="{FC176023-5DE1-45FD-B067-CC239F19DD49}" dt="2026-03-14T15:32:01.909" v="4524" actId="26606"/>
          <ac:cxnSpMkLst>
            <pc:docMk/>
            <pc:sldMk cId="2533793884" sldId="311"/>
            <ac:cxnSpMk id="12" creationId="{7A77B115-9FF3-46AE-AE08-826DEB9A6246}"/>
          </ac:cxnSpMkLst>
        </pc:cxnChg>
      </pc:sldChg>
      <pc:sldChg chg="addSp delSp modSp new mod setBg">
        <pc:chgData name="Ioana Avramescu" userId="75e1bebed075aa51" providerId="LiveId" clId="{FC176023-5DE1-45FD-B067-CC239F19DD49}" dt="2026-03-15T10:04:58.290" v="7892" actId="13822"/>
        <pc:sldMkLst>
          <pc:docMk/>
          <pc:sldMk cId="1562459912" sldId="312"/>
        </pc:sldMkLst>
        <pc:spChg chg="mod">
          <ac:chgData name="Ioana Avramescu" userId="75e1bebed075aa51" providerId="LiveId" clId="{FC176023-5DE1-45FD-B067-CC239F19DD49}" dt="2026-03-15T10:02:50.440" v="7891" actId="26606"/>
          <ac:spMkLst>
            <pc:docMk/>
            <pc:sldMk cId="1562459912" sldId="312"/>
            <ac:spMk id="2" creationId="{B9030DBA-990B-C684-D1C5-BEEA296347B3}"/>
          </ac:spMkLst>
        </pc:spChg>
        <pc:spChg chg="add del mod">
          <ac:chgData name="Ioana Avramescu" userId="75e1bebed075aa51" providerId="LiveId" clId="{FC176023-5DE1-45FD-B067-CC239F19DD49}" dt="2026-03-15T10:04:58.290" v="7892" actId="13822"/>
          <ac:spMkLst>
            <pc:docMk/>
            <pc:sldMk cId="1562459912" sldId="312"/>
            <ac:spMk id="3" creationId="{A0DE6777-0F0B-42E2-9648-850CD29A99DD}"/>
          </ac:spMkLst>
        </pc:spChg>
        <pc:spChg chg="add del">
          <ac:chgData name="Ioana Avramescu" userId="75e1bebed075aa51" providerId="LiveId" clId="{FC176023-5DE1-45FD-B067-CC239F19DD49}" dt="2026-03-14T16:18:21.662" v="5919" actId="26606"/>
          <ac:spMkLst>
            <pc:docMk/>
            <pc:sldMk cId="1562459912" sldId="312"/>
            <ac:spMk id="8" creationId="{E03BF673-8C68-4092-BF1B-53C57EFEC21F}"/>
          </ac:spMkLst>
        </pc:spChg>
        <pc:spChg chg="add del">
          <ac:chgData name="Ioana Avramescu" userId="75e1bebed075aa51" providerId="LiveId" clId="{FC176023-5DE1-45FD-B067-CC239F19DD49}" dt="2026-03-14T16:18:21.662" v="5919" actId="26606"/>
          <ac:spMkLst>
            <pc:docMk/>
            <pc:sldMk cId="1562459912" sldId="312"/>
            <ac:spMk id="10" creationId="{B1BDB70B-F0E6-4867-818F-C582494FB6D6}"/>
          </ac:spMkLst>
        </pc:spChg>
        <pc:spChg chg="add del">
          <ac:chgData name="Ioana Avramescu" userId="75e1bebed075aa51" providerId="LiveId" clId="{FC176023-5DE1-45FD-B067-CC239F19DD49}" dt="2026-03-15T10:02:50.440" v="7891" actId="26606"/>
          <ac:spMkLst>
            <pc:docMk/>
            <pc:sldMk cId="1562459912" sldId="312"/>
            <ac:spMk id="20" creationId="{C8643778-7F6C-4E8D-84D1-D5CDB9928191}"/>
          </ac:spMkLst>
        </pc:spChg>
        <pc:spChg chg="add del">
          <ac:chgData name="Ioana Avramescu" userId="75e1bebed075aa51" providerId="LiveId" clId="{FC176023-5DE1-45FD-B067-CC239F19DD49}" dt="2026-03-15T10:02:50.440" v="7891" actId="26606"/>
          <ac:spMkLst>
            <pc:docMk/>
            <pc:sldMk cId="1562459912" sldId="312"/>
            <ac:spMk id="21" creationId="{1D22F88D-6907-48AF-B024-346E855E0D96}"/>
          </ac:spMkLst>
        </pc:spChg>
        <pc:spChg chg="add del">
          <ac:chgData name="Ioana Avramescu" userId="75e1bebed075aa51" providerId="LiveId" clId="{FC176023-5DE1-45FD-B067-CC239F19DD49}" dt="2026-03-15T10:02:45.581" v="7885" actId="26606"/>
          <ac:spMkLst>
            <pc:docMk/>
            <pc:sldMk cId="1562459912" sldId="312"/>
            <ac:spMk id="35" creationId="{94C52C56-BEF2-4E22-8C8E-A7AC96B03A72}"/>
          </ac:spMkLst>
        </pc:spChg>
        <pc:spChg chg="add del">
          <ac:chgData name="Ioana Avramescu" userId="75e1bebed075aa51" providerId="LiveId" clId="{FC176023-5DE1-45FD-B067-CC239F19DD49}" dt="2026-03-15T10:02:45.581" v="7885" actId="26606"/>
          <ac:spMkLst>
            <pc:docMk/>
            <pc:sldMk cId="1562459912" sldId="312"/>
            <ac:spMk id="37" creationId="{42285737-90EE-47DC-AC80-8AE156B11969}"/>
          </ac:spMkLst>
        </pc:spChg>
        <pc:grpChg chg="add del">
          <ac:chgData name="Ioana Avramescu" userId="75e1bebed075aa51" providerId="LiveId" clId="{FC176023-5DE1-45FD-B067-CC239F19DD49}" dt="2026-03-14T16:18:21.662" v="5919" actId="26606"/>
          <ac:grpSpMkLst>
            <pc:docMk/>
            <pc:sldMk cId="1562459912" sldId="312"/>
            <ac:grpSpMk id="12" creationId="{1E52C707-F508-47B5-8864-8CC3EE0F030B}"/>
          </ac:grpSpMkLst>
        </pc:grpChg>
        <pc:grpChg chg="add del">
          <ac:chgData name="Ioana Avramescu" userId="75e1bebed075aa51" providerId="LiveId" clId="{FC176023-5DE1-45FD-B067-CC239F19DD49}" dt="2026-03-15T10:02:50.440" v="7891" actId="26606"/>
          <ac:grpSpMkLst>
            <pc:docMk/>
            <pc:sldMk cId="1562459912" sldId="312"/>
            <ac:grpSpMk id="22" creationId="{F3842748-48B5-4DD0-A06A-A31C74024A99}"/>
          </ac:grpSpMkLst>
        </pc:grpChg>
        <pc:grpChg chg="add del">
          <ac:chgData name="Ioana Avramescu" userId="75e1bebed075aa51" providerId="LiveId" clId="{FC176023-5DE1-45FD-B067-CC239F19DD49}" dt="2026-03-15T10:02:45.581" v="7885" actId="26606"/>
          <ac:grpSpMkLst>
            <pc:docMk/>
            <pc:sldMk cId="1562459912" sldId="312"/>
            <ac:grpSpMk id="39" creationId="{B57BDC17-F1B3-455F-BBF1-680AA1F25C06}"/>
          </ac:grpSpMkLst>
        </pc:grpChg>
        <pc:graphicFrameChg chg="add del mod modGraphic">
          <ac:chgData name="Ioana Avramescu" userId="75e1bebed075aa51" providerId="LiveId" clId="{FC176023-5DE1-45FD-B067-CC239F19DD49}" dt="2026-03-15T10:02:50.440" v="7891" actId="26606"/>
          <ac:graphicFrameMkLst>
            <pc:docMk/>
            <pc:sldMk cId="1562459912" sldId="312"/>
            <ac:graphicFrameMk id="30" creationId="{36473692-51AA-7A1C-ADBA-522866F73B75}"/>
          </ac:graphicFrameMkLst>
        </pc:graphicFrameChg>
      </pc:sldChg>
      <pc:sldChg chg="new del">
        <pc:chgData name="Ioana Avramescu" userId="75e1bebed075aa51" providerId="LiveId" clId="{FC176023-5DE1-45FD-B067-CC239F19DD49}" dt="2026-03-14T16:18:53.002" v="5922" actId="680"/>
        <pc:sldMkLst>
          <pc:docMk/>
          <pc:sldMk cId="1417025579" sldId="313"/>
        </pc:sldMkLst>
      </pc:sldChg>
      <pc:sldChg chg="addSp delSp modSp new mod setBg setClrOvrMap">
        <pc:chgData name="Ioana Avramescu" userId="75e1bebed075aa51" providerId="LiveId" clId="{FC176023-5DE1-45FD-B067-CC239F19DD49}" dt="2026-03-14T16:58:17.709" v="7267" actId="26606"/>
        <pc:sldMkLst>
          <pc:docMk/>
          <pc:sldMk cId="3814256635" sldId="313"/>
        </pc:sldMkLst>
        <pc:spChg chg="mod">
          <ac:chgData name="Ioana Avramescu" userId="75e1bebed075aa51" providerId="LiveId" clId="{FC176023-5DE1-45FD-B067-CC239F19DD49}" dt="2026-03-14T16:58:17.709" v="7267" actId="26606"/>
          <ac:spMkLst>
            <pc:docMk/>
            <pc:sldMk cId="3814256635" sldId="313"/>
            <ac:spMk id="2" creationId="{113A0ACD-835D-6CF3-CF54-1112F5A33217}"/>
          </ac:spMkLst>
        </pc:spChg>
        <pc:spChg chg="mod">
          <ac:chgData name="Ioana Avramescu" userId="75e1bebed075aa51" providerId="LiveId" clId="{FC176023-5DE1-45FD-B067-CC239F19DD49}" dt="2026-03-14T16:58:17.709" v="7267" actId="26606"/>
          <ac:spMkLst>
            <pc:docMk/>
            <pc:sldMk cId="3814256635" sldId="313"/>
            <ac:spMk id="3" creationId="{615184BC-ACDB-FFA4-D07B-3105D68BC53C}"/>
          </ac:spMkLst>
        </pc:spChg>
        <pc:spChg chg="add del">
          <ac:chgData name="Ioana Avramescu" userId="75e1bebed075aa51" providerId="LiveId" clId="{FC176023-5DE1-45FD-B067-CC239F19DD49}" dt="2026-03-14T16:58:17.709" v="7267" actId="26606"/>
          <ac:spMkLst>
            <pc:docMk/>
            <pc:sldMk cId="3814256635" sldId="313"/>
            <ac:spMk id="5" creationId="{24DFAAE7-061D-4086-99EC-872CB305082A}"/>
          </ac:spMkLst>
        </pc:spChg>
        <pc:spChg chg="add del">
          <ac:chgData name="Ioana Avramescu" userId="75e1bebed075aa51" providerId="LiveId" clId="{FC176023-5DE1-45FD-B067-CC239F19DD49}" dt="2026-03-14T16:58:17.709" v="7267" actId="26606"/>
          <ac:spMkLst>
            <pc:docMk/>
            <pc:sldMk cId="3814256635" sldId="313"/>
            <ac:spMk id="6" creationId="{E7570099-A243-48DD-9EAE-36F4AC095B94}"/>
          </ac:spMkLst>
        </pc:spChg>
        <pc:spChg chg="add del">
          <ac:chgData name="Ioana Avramescu" userId="75e1bebed075aa51" providerId="LiveId" clId="{FC176023-5DE1-45FD-B067-CC239F19DD49}" dt="2026-03-14T16:58:17.709" v="7267" actId="26606"/>
          <ac:spMkLst>
            <pc:docMk/>
            <pc:sldMk cId="3814256635" sldId="313"/>
            <ac:spMk id="7" creationId="{45E4A74B-6514-424A-ADFA-C232FA6B9018}"/>
          </ac:spMkLst>
        </pc:spChg>
        <pc:spChg chg="add del">
          <ac:chgData name="Ioana Avramescu" userId="75e1bebed075aa51" providerId="LiveId" clId="{FC176023-5DE1-45FD-B067-CC239F19DD49}" dt="2026-03-14T16:56:49.518" v="7248" actId="26606"/>
          <ac:spMkLst>
            <pc:docMk/>
            <pc:sldMk cId="3814256635" sldId="313"/>
            <ac:spMk id="8" creationId="{4B136A7F-8703-4FA7-80B1-874F5E75835C}"/>
          </ac:spMkLst>
        </pc:spChg>
        <pc:spChg chg="add del">
          <ac:chgData name="Ioana Avramescu" userId="75e1bebed075aa51" providerId="LiveId" clId="{FC176023-5DE1-45FD-B067-CC239F19DD49}" dt="2026-03-14T16:58:17.709" v="7267" actId="26606"/>
          <ac:spMkLst>
            <pc:docMk/>
            <pc:sldMk cId="3814256635" sldId="313"/>
            <ac:spMk id="9" creationId="{F61C5C86-C785-4B92-9F2D-133B8B8C24F5}"/>
          </ac:spMkLst>
        </pc:spChg>
        <pc:spChg chg="add del">
          <ac:chgData name="Ioana Avramescu" userId="75e1bebed075aa51" providerId="LiveId" clId="{FC176023-5DE1-45FD-B067-CC239F19DD49}" dt="2026-03-14T16:56:49.518" v="7248" actId="26606"/>
          <ac:spMkLst>
            <pc:docMk/>
            <pc:sldMk cId="3814256635" sldId="313"/>
            <ac:spMk id="10" creationId="{716B2278-BFC9-43BE-9620-278464A4ABA9}"/>
          </ac:spMkLst>
        </pc:spChg>
        <pc:spChg chg="add del">
          <ac:chgData name="Ioana Avramescu" userId="75e1bebed075aa51" providerId="LiveId" clId="{FC176023-5DE1-45FD-B067-CC239F19DD49}" dt="2026-03-14T16:58:17.709" v="7267" actId="26606"/>
          <ac:spMkLst>
            <pc:docMk/>
            <pc:sldMk cId="3814256635" sldId="313"/>
            <ac:spMk id="11" creationId="{954D0BF9-002C-4D3A-A222-C166094A5D1D}"/>
          </ac:spMkLst>
        </pc:spChg>
        <pc:spChg chg="add del">
          <ac:chgData name="Ioana Avramescu" userId="75e1bebed075aa51" providerId="LiveId" clId="{FC176023-5DE1-45FD-B067-CC239F19DD49}" dt="2026-03-14T16:56:49.518" v="7248" actId="26606"/>
          <ac:spMkLst>
            <pc:docMk/>
            <pc:sldMk cId="3814256635" sldId="313"/>
            <ac:spMk id="12" creationId="{E4CD00E4-F77A-49A5-A54B-A542D0DE5D1A}"/>
          </ac:spMkLst>
        </pc:spChg>
        <pc:spChg chg="add del">
          <ac:chgData name="Ioana Avramescu" userId="75e1bebed075aa51" providerId="LiveId" clId="{FC176023-5DE1-45FD-B067-CC239F19DD49}" dt="2026-03-14T16:58:17.709" v="7267" actId="26606"/>
          <ac:spMkLst>
            <pc:docMk/>
            <pc:sldMk cId="3814256635" sldId="313"/>
            <ac:spMk id="13" creationId="{6080EB6E-D69F-43B1-91EC-75C303342580}"/>
          </ac:spMkLst>
        </pc:spChg>
        <pc:spChg chg="add del">
          <ac:chgData name="Ioana Avramescu" userId="75e1bebed075aa51" providerId="LiveId" clId="{FC176023-5DE1-45FD-B067-CC239F19DD49}" dt="2026-03-14T16:56:49.518" v="7248" actId="26606"/>
          <ac:spMkLst>
            <pc:docMk/>
            <pc:sldMk cId="3814256635" sldId="313"/>
            <ac:spMk id="14" creationId="{17158038-9069-44CB-8794-762B5429B9FE}"/>
          </ac:spMkLst>
        </pc:spChg>
        <pc:spChg chg="add del">
          <ac:chgData name="Ioana Avramescu" userId="75e1bebed075aa51" providerId="LiveId" clId="{FC176023-5DE1-45FD-B067-CC239F19DD49}" dt="2026-03-14T16:58:17.709" v="7267" actId="26606"/>
          <ac:spMkLst>
            <pc:docMk/>
            <pc:sldMk cId="3814256635" sldId="313"/>
            <ac:spMk id="15" creationId="{21BA816A-EE68-4A96-BA05-73303B2F4FE7}"/>
          </ac:spMkLst>
        </pc:spChg>
        <pc:spChg chg="add del">
          <ac:chgData name="Ioana Avramescu" userId="75e1bebed075aa51" providerId="LiveId" clId="{FC176023-5DE1-45FD-B067-CC239F19DD49}" dt="2026-03-14T16:56:49.518" v="7248" actId="26606"/>
          <ac:spMkLst>
            <pc:docMk/>
            <pc:sldMk cId="3814256635" sldId="313"/>
            <ac:spMk id="16" creationId="{045056AB-07D8-43D9-9343-AB85199AEA75}"/>
          </ac:spMkLst>
        </pc:spChg>
        <pc:spChg chg="add del">
          <ac:chgData name="Ioana Avramescu" userId="75e1bebed075aa51" providerId="LiveId" clId="{FC176023-5DE1-45FD-B067-CC239F19DD49}" dt="2026-03-14T16:58:17.709" v="7267" actId="26606"/>
          <ac:spMkLst>
            <pc:docMk/>
            <pc:sldMk cId="3814256635" sldId="313"/>
            <ac:spMk id="17" creationId="{22A94CDB-5D63-4C75-9CB6-6C18CDF372F0}"/>
          </ac:spMkLst>
        </pc:spChg>
        <pc:spChg chg="add del">
          <ac:chgData name="Ioana Avramescu" userId="75e1bebed075aa51" providerId="LiveId" clId="{FC176023-5DE1-45FD-B067-CC239F19DD49}" dt="2026-03-14T16:56:49.518" v="7248" actId="26606"/>
          <ac:spMkLst>
            <pc:docMk/>
            <pc:sldMk cId="3814256635" sldId="313"/>
            <ac:spMk id="18" creationId="{E83D8662-D21C-4B0A-A8A5-EA1E5DEBC579}"/>
          </ac:spMkLst>
        </pc:spChg>
        <pc:spChg chg="add del">
          <ac:chgData name="Ioana Avramescu" userId="75e1bebed075aa51" providerId="LiveId" clId="{FC176023-5DE1-45FD-B067-CC239F19DD49}" dt="2026-03-14T16:56:56.720" v="7250" actId="26606"/>
          <ac:spMkLst>
            <pc:docMk/>
            <pc:sldMk cId="3814256635" sldId="313"/>
            <ac:spMk id="20" creationId="{C8643778-7F6C-4E8D-84D1-D5CDB9928191}"/>
          </ac:spMkLst>
        </pc:spChg>
        <pc:spChg chg="add del">
          <ac:chgData name="Ioana Avramescu" userId="75e1bebed075aa51" providerId="LiveId" clId="{FC176023-5DE1-45FD-B067-CC239F19DD49}" dt="2026-03-14T16:56:56.720" v="7250" actId="26606"/>
          <ac:spMkLst>
            <pc:docMk/>
            <pc:sldMk cId="3814256635" sldId="313"/>
            <ac:spMk id="21" creationId="{1D22F88D-6907-48AF-B024-346E855E0D96}"/>
          </ac:spMkLst>
        </pc:spChg>
        <pc:spChg chg="add del">
          <ac:chgData name="Ioana Avramescu" userId="75e1bebed075aa51" providerId="LiveId" clId="{FC176023-5DE1-45FD-B067-CC239F19DD49}" dt="2026-03-14T16:57:16.836" v="7254" actId="26606"/>
          <ac:spMkLst>
            <pc:docMk/>
            <pc:sldMk cId="3814256635" sldId="313"/>
            <ac:spMk id="27" creationId="{24DFAAE7-061D-4086-99EC-872CB305082A}"/>
          </ac:spMkLst>
        </pc:spChg>
        <pc:spChg chg="add del">
          <ac:chgData name="Ioana Avramescu" userId="75e1bebed075aa51" providerId="LiveId" clId="{FC176023-5DE1-45FD-B067-CC239F19DD49}" dt="2026-03-14T16:57:16.836" v="7254" actId="26606"/>
          <ac:spMkLst>
            <pc:docMk/>
            <pc:sldMk cId="3814256635" sldId="313"/>
            <ac:spMk id="28" creationId="{E7570099-A243-48DD-9EAE-36F4AC095B94}"/>
          </ac:spMkLst>
        </pc:spChg>
        <pc:spChg chg="add del">
          <ac:chgData name="Ioana Avramescu" userId="75e1bebed075aa51" providerId="LiveId" clId="{FC176023-5DE1-45FD-B067-CC239F19DD49}" dt="2026-03-14T16:57:16.836" v="7254" actId="26606"/>
          <ac:spMkLst>
            <pc:docMk/>
            <pc:sldMk cId="3814256635" sldId="313"/>
            <ac:spMk id="29" creationId="{45E4A74B-6514-424A-ADFA-C232FA6B9018}"/>
          </ac:spMkLst>
        </pc:spChg>
        <pc:spChg chg="add del">
          <ac:chgData name="Ioana Avramescu" userId="75e1bebed075aa51" providerId="LiveId" clId="{FC176023-5DE1-45FD-B067-CC239F19DD49}" dt="2026-03-14T16:57:16.836" v="7254" actId="26606"/>
          <ac:spMkLst>
            <pc:docMk/>
            <pc:sldMk cId="3814256635" sldId="313"/>
            <ac:spMk id="30" creationId="{F61C5C86-C785-4B92-9F2D-133B8B8C24F5}"/>
          </ac:spMkLst>
        </pc:spChg>
        <pc:spChg chg="add del">
          <ac:chgData name="Ioana Avramescu" userId="75e1bebed075aa51" providerId="LiveId" clId="{FC176023-5DE1-45FD-B067-CC239F19DD49}" dt="2026-03-14T16:57:16.836" v="7254" actId="26606"/>
          <ac:spMkLst>
            <pc:docMk/>
            <pc:sldMk cId="3814256635" sldId="313"/>
            <ac:spMk id="31" creationId="{954D0BF9-002C-4D3A-A222-C166094A5D1D}"/>
          </ac:spMkLst>
        </pc:spChg>
        <pc:spChg chg="add del">
          <ac:chgData name="Ioana Avramescu" userId="75e1bebed075aa51" providerId="LiveId" clId="{FC176023-5DE1-45FD-B067-CC239F19DD49}" dt="2026-03-14T16:57:16.836" v="7254" actId="26606"/>
          <ac:spMkLst>
            <pc:docMk/>
            <pc:sldMk cId="3814256635" sldId="313"/>
            <ac:spMk id="32" creationId="{6080EB6E-D69F-43B1-91EC-75C303342580}"/>
          </ac:spMkLst>
        </pc:spChg>
        <pc:spChg chg="add del">
          <ac:chgData name="Ioana Avramescu" userId="75e1bebed075aa51" providerId="LiveId" clId="{FC176023-5DE1-45FD-B067-CC239F19DD49}" dt="2026-03-14T16:57:16.836" v="7254" actId="26606"/>
          <ac:spMkLst>
            <pc:docMk/>
            <pc:sldMk cId="3814256635" sldId="313"/>
            <ac:spMk id="33" creationId="{21BA816A-EE68-4A96-BA05-73303B2F4FE7}"/>
          </ac:spMkLst>
        </pc:spChg>
        <pc:spChg chg="add del">
          <ac:chgData name="Ioana Avramescu" userId="75e1bebed075aa51" providerId="LiveId" clId="{FC176023-5DE1-45FD-B067-CC239F19DD49}" dt="2026-03-14T16:57:16.836" v="7254" actId="26606"/>
          <ac:spMkLst>
            <pc:docMk/>
            <pc:sldMk cId="3814256635" sldId="313"/>
            <ac:spMk id="34" creationId="{22A94CDB-5D63-4C75-9CB6-6C18CDF372F0}"/>
          </ac:spMkLst>
        </pc:spChg>
        <pc:spChg chg="del">
          <ac:chgData name="Ioana Avramescu" userId="75e1bebed075aa51" providerId="LiveId" clId="{FC176023-5DE1-45FD-B067-CC239F19DD49}" dt="2026-03-14T16:57:16.193" v="7253" actId="26606"/>
          <ac:spMkLst>
            <pc:docMk/>
            <pc:sldMk cId="3814256635" sldId="313"/>
            <ac:spMk id="39" creationId="{99CAC3B1-4879-424D-8F15-206277196159}"/>
          </ac:spMkLst>
        </pc:spChg>
        <pc:spChg chg="add">
          <ac:chgData name="Ioana Avramescu" userId="75e1bebed075aa51" providerId="LiveId" clId="{FC176023-5DE1-45FD-B067-CC239F19DD49}" dt="2026-03-14T16:57:08.454" v="7252" actId="26606"/>
          <ac:spMkLst>
            <pc:docMk/>
            <pc:sldMk cId="3814256635" sldId="313"/>
            <ac:spMk id="41" creationId="{E34CC1C8-EBDD-4AEA-83E6-B27575B62E2E}"/>
          </ac:spMkLst>
        </pc:spChg>
        <pc:spChg chg="add del">
          <ac:chgData name="Ioana Avramescu" userId="75e1bebed075aa51" providerId="LiveId" clId="{FC176023-5DE1-45FD-B067-CC239F19DD49}" dt="2026-03-14T16:57:16.193" v="7253" actId="26606"/>
          <ac:spMkLst>
            <pc:docMk/>
            <pc:sldMk cId="3814256635" sldId="313"/>
            <ac:spMk id="43" creationId="{D6B38644-B85D-4211-9526-5B4C2A662BF7}"/>
          </ac:spMkLst>
        </pc:spChg>
        <pc:spChg chg="add del">
          <ac:chgData name="Ioana Avramescu" userId="75e1bebed075aa51" providerId="LiveId" clId="{FC176023-5DE1-45FD-B067-CC239F19DD49}" dt="2026-03-14T16:57:16.193" v="7253" actId="26606"/>
          <ac:spMkLst>
            <pc:docMk/>
            <pc:sldMk cId="3814256635" sldId="313"/>
            <ac:spMk id="45" creationId="{8A8B2820-6B8F-4C19-BFC5-D28EE44E54CB}"/>
          </ac:spMkLst>
        </pc:spChg>
        <pc:spChg chg="del">
          <ac:chgData name="Ioana Avramescu" userId="75e1bebed075aa51" providerId="LiveId" clId="{FC176023-5DE1-45FD-B067-CC239F19DD49}" dt="2026-03-14T16:57:16.193" v="7253" actId="26606"/>
          <ac:spMkLst>
            <pc:docMk/>
            <pc:sldMk cId="3814256635" sldId="313"/>
            <ac:spMk id="47" creationId="{DCA45AB7-441E-40A8-A98B-557D68F48A48}"/>
          </ac:spMkLst>
        </pc:spChg>
        <pc:spChg chg="add">
          <ac:chgData name="Ioana Avramescu" userId="75e1bebed075aa51" providerId="LiveId" clId="{FC176023-5DE1-45FD-B067-CC239F19DD49}" dt="2026-03-14T16:57:08.454" v="7252" actId="26606"/>
          <ac:spMkLst>
            <pc:docMk/>
            <pc:sldMk cId="3814256635" sldId="313"/>
            <ac:spMk id="49" creationId="{5F516030-4F00-4C48-AD93-91EFA17A1AC3}"/>
          </ac:spMkLst>
        </pc:spChg>
        <pc:spChg chg="add del">
          <ac:chgData name="Ioana Avramescu" userId="75e1bebed075aa51" providerId="LiveId" clId="{FC176023-5DE1-45FD-B067-CC239F19DD49}" dt="2026-03-14T16:57:16.193" v="7253" actId="26606"/>
          <ac:spMkLst>
            <pc:docMk/>
            <pc:sldMk cId="3814256635" sldId="313"/>
            <ac:spMk id="51" creationId="{5820085E-2582-4A95-98EE-45DFFD5C017C}"/>
          </ac:spMkLst>
        </pc:spChg>
        <pc:grpChg chg="add del">
          <ac:chgData name="Ioana Avramescu" userId="75e1bebed075aa51" providerId="LiveId" clId="{FC176023-5DE1-45FD-B067-CC239F19DD49}" dt="2026-03-14T16:56:56.720" v="7250" actId="26606"/>
          <ac:grpSpMkLst>
            <pc:docMk/>
            <pc:sldMk cId="3814256635" sldId="313"/>
            <ac:grpSpMk id="22" creationId="{F3842748-48B5-4DD0-A06A-A31C74024A99}"/>
          </ac:grpSpMkLst>
        </pc:grpChg>
      </pc:sldChg>
      <pc:sldChg chg="addSp modSp new mod setBg">
        <pc:chgData name="Ioana Avramescu" userId="75e1bebed075aa51" providerId="LiveId" clId="{FC176023-5DE1-45FD-B067-CC239F19DD49}" dt="2026-03-15T11:21:33.996" v="8149" actId="27636"/>
        <pc:sldMkLst>
          <pc:docMk/>
          <pc:sldMk cId="1407802009" sldId="314"/>
        </pc:sldMkLst>
        <pc:spChg chg="mod">
          <ac:chgData name="Ioana Avramescu" userId="75e1bebed075aa51" providerId="LiveId" clId="{FC176023-5DE1-45FD-B067-CC239F19DD49}" dt="2026-03-15T10:07:34.971" v="7895" actId="27636"/>
          <ac:spMkLst>
            <pc:docMk/>
            <pc:sldMk cId="1407802009" sldId="314"/>
            <ac:spMk id="2" creationId="{FE5CB0AC-6EB9-073D-37D0-04D29F0CAA62}"/>
          </ac:spMkLst>
        </pc:spChg>
        <pc:spChg chg="mod">
          <ac:chgData name="Ioana Avramescu" userId="75e1bebed075aa51" providerId="LiveId" clId="{FC176023-5DE1-45FD-B067-CC239F19DD49}" dt="2026-03-15T11:21:33.996" v="8149" actId="27636"/>
          <ac:spMkLst>
            <pc:docMk/>
            <pc:sldMk cId="1407802009" sldId="314"/>
            <ac:spMk id="3" creationId="{61A77934-4A2A-0AC1-1FB2-7F594DF2D0FE}"/>
          </ac:spMkLst>
        </pc:spChg>
        <pc:spChg chg="add">
          <ac:chgData name="Ioana Avramescu" userId="75e1bebed075aa51" providerId="LiveId" clId="{FC176023-5DE1-45FD-B067-CC239F19DD49}" dt="2026-03-15T09:39:44.388" v="7815" actId="26606"/>
          <ac:spMkLst>
            <pc:docMk/>
            <pc:sldMk cId="1407802009" sldId="314"/>
            <ac:spMk id="9" creationId="{85428F22-76B3-4107-AADE-3F9EC95FD325}"/>
          </ac:spMkLst>
        </pc:spChg>
        <pc:grpChg chg="add">
          <ac:chgData name="Ioana Avramescu" userId="75e1bebed075aa51" providerId="LiveId" clId="{FC176023-5DE1-45FD-B067-CC239F19DD49}" dt="2026-03-15T09:39:44.388" v="7815" actId="26606"/>
          <ac:grpSpMkLst>
            <pc:docMk/>
            <pc:sldMk cId="1407802009" sldId="314"/>
            <ac:grpSpMk id="11" creationId="{5346FBCF-5353-4172-96F5-4B7EB07777C4}"/>
          </ac:grpSpMkLst>
        </pc:grpChg>
        <pc:grpChg chg="add">
          <ac:chgData name="Ioana Avramescu" userId="75e1bebed075aa51" providerId="LiveId" clId="{FC176023-5DE1-45FD-B067-CC239F19DD49}" dt="2026-03-15T09:39:44.388" v="7815" actId="26606"/>
          <ac:grpSpMkLst>
            <pc:docMk/>
            <pc:sldMk cId="1407802009" sldId="314"/>
            <ac:grpSpMk id="15" creationId="{78326E10-C8CB-487F-A110-F861268DE619}"/>
          </ac:grpSpMkLst>
        </pc:grpChg>
        <pc:picChg chg="add mod">
          <ac:chgData name="Ioana Avramescu" userId="75e1bebed075aa51" providerId="LiveId" clId="{FC176023-5DE1-45FD-B067-CC239F19DD49}" dt="2026-03-15T09:40:04.286" v="7819" actId="1076"/>
          <ac:picMkLst>
            <pc:docMk/>
            <pc:sldMk cId="1407802009" sldId="314"/>
            <ac:picMk id="5" creationId="{0DFBE03F-F211-D278-E891-A9858AAFB256}"/>
          </ac:picMkLst>
        </pc:picChg>
      </pc:sldChg>
      <pc:sldChg chg="addSp delSp modSp new mod setBg">
        <pc:chgData name="Ioana Avramescu" userId="75e1bebed075aa51" providerId="LiveId" clId="{FC176023-5DE1-45FD-B067-CC239F19DD49}" dt="2026-03-15T12:12:30.591" v="10000" actId="26606"/>
        <pc:sldMkLst>
          <pc:docMk/>
          <pc:sldMk cId="721509529" sldId="315"/>
        </pc:sldMkLst>
        <pc:spChg chg="mod">
          <ac:chgData name="Ioana Avramescu" userId="75e1bebed075aa51" providerId="LiveId" clId="{FC176023-5DE1-45FD-B067-CC239F19DD49}" dt="2026-03-15T12:12:30.591" v="10000" actId="26606"/>
          <ac:spMkLst>
            <pc:docMk/>
            <pc:sldMk cId="721509529" sldId="315"/>
            <ac:spMk id="2" creationId="{326BAE79-A569-1D72-C241-C81ABAC6727B}"/>
          </ac:spMkLst>
        </pc:spChg>
        <pc:spChg chg="add del mod">
          <ac:chgData name="Ioana Avramescu" userId="75e1bebed075aa51" providerId="LiveId" clId="{FC176023-5DE1-45FD-B067-CC239F19DD49}" dt="2026-03-15T12:12:30.591" v="10000" actId="26606"/>
          <ac:spMkLst>
            <pc:docMk/>
            <pc:sldMk cId="721509529" sldId="315"/>
            <ac:spMk id="3" creationId="{611165D3-E830-A4A8-21B5-40A64C76CD44}"/>
          </ac:spMkLst>
        </pc:spChg>
        <pc:spChg chg="add">
          <ac:chgData name="Ioana Avramescu" userId="75e1bebed075aa51" providerId="LiveId" clId="{FC176023-5DE1-45FD-B067-CC239F19DD49}" dt="2026-03-15T12:12:30.591" v="10000" actId="26606"/>
          <ac:spMkLst>
            <pc:docMk/>
            <pc:sldMk cId="721509529" sldId="315"/>
            <ac:spMk id="8" creationId="{611165D3-E830-A4A8-21B5-40A64C76CD44}"/>
          </ac:spMkLst>
        </pc:spChg>
        <pc:spChg chg="add">
          <ac:chgData name="Ioana Avramescu" userId="75e1bebed075aa51" providerId="LiveId" clId="{FC176023-5DE1-45FD-B067-CC239F19DD49}" dt="2026-03-15T12:12:30.591" v="10000" actId="26606"/>
          <ac:spMkLst>
            <pc:docMk/>
            <pc:sldMk cId="721509529" sldId="315"/>
            <ac:spMk id="9" creationId="{85428F22-76B3-4107-AADE-3F9EC95FD325}"/>
          </ac:spMkLst>
        </pc:spChg>
        <pc:grpChg chg="add">
          <ac:chgData name="Ioana Avramescu" userId="75e1bebed075aa51" providerId="LiveId" clId="{FC176023-5DE1-45FD-B067-CC239F19DD49}" dt="2026-03-15T12:12:30.591" v="10000" actId="26606"/>
          <ac:grpSpMkLst>
            <pc:docMk/>
            <pc:sldMk cId="721509529" sldId="315"/>
            <ac:grpSpMk id="11" creationId="{5346FBCF-5353-4172-96F5-4B7EB07777C4}"/>
          </ac:grpSpMkLst>
        </pc:grpChg>
        <pc:grpChg chg="add">
          <ac:chgData name="Ioana Avramescu" userId="75e1bebed075aa51" providerId="LiveId" clId="{FC176023-5DE1-45FD-B067-CC239F19DD49}" dt="2026-03-15T12:12:30.591" v="10000" actId="26606"/>
          <ac:grpSpMkLst>
            <pc:docMk/>
            <pc:sldMk cId="721509529" sldId="315"/>
            <ac:grpSpMk id="15" creationId="{78326E10-C8CB-487F-A110-F861268DE619}"/>
          </ac:grpSpMkLst>
        </pc:grpChg>
        <pc:graphicFrameChg chg="add del">
          <ac:chgData name="Ioana Avramescu" userId="75e1bebed075aa51" providerId="LiveId" clId="{FC176023-5DE1-45FD-B067-CC239F19DD49}" dt="2026-03-15T12:12:30.539" v="9999" actId="26606"/>
          <ac:graphicFrameMkLst>
            <pc:docMk/>
            <pc:sldMk cId="721509529" sldId="315"/>
            <ac:graphicFrameMk id="5" creationId="{8FF13D94-F559-82EE-6CCA-530E60FA9AD3}"/>
          </ac:graphicFrameMkLst>
        </pc:graphicFrameChg>
        <pc:picChg chg="add">
          <ac:chgData name="Ioana Avramescu" userId="75e1bebed075aa51" providerId="LiveId" clId="{FC176023-5DE1-45FD-B067-CC239F19DD49}" dt="2026-03-15T12:12:30.591" v="10000" actId="26606"/>
          <ac:picMkLst>
            <pc:docMk/>
            <pc:sldMk cId="721509529" sldId="315"/>
            <ac:picMk id="7" creationId="{8E2B62D2-42A6-B914-0595-1B7748E297BF}"/>
          </ac:picMkLst>
        </pc:picChg>
      </pc:sldChg>
      <pc:sldChg chg="addSp delSp modSp new mod setBg">
        <pc:chgData name="Ioana Avramescu" userId="75e1bebed075aa51" providerId="LiveId" clId="{FC176023-5DE1-45FD-B067-CC239F19DD49}" dt="2026-03-15T12:11:34.540" v="9974" actId="26606"/>
        <pc:sldMkLst>
          <pc:docMk/>
          <pc:sldMk cId="1793888905" sldId="316"/>
        </pc:sldMkLst>
        <pc:spChg chg="mod">
          <ac:chgData name="Ioana Avramescu" userId="75e1bebed075aa51" providerId="LiveId" clId="{FC176023-5DE1-45FD-B067-CC239F19DD49}" dt="2026-03-15T12:11:34.540" v="9974" actId="26606"/>
          <ac:spMkLst>
            <pc:docMk/>
            <pc:sldMk cId="1793888905" sldId="316"/>
            <ac:spMk id="2" creationId="{6303653C-1B2E-91BF-5191-C1FC9FE1C988}"/>
          </ac:spMkLst>
        </pc:spChg>
        <pc:spChg chg="del mod">
          <ac:chgData name="Ioana Avramescu" userId="75e1bebed075aa51" providerId="LiveId" clId="{FC176023-5DE1-45FD-B067-CC239F19DD49}" dt="2026-03-15T12:11:34.540" v="9974" actId="26606"/>
          <ac:spMkLst>
            <pc:docMk/>
            <pc:sldMk cId="1793888905" sldId="316"/>
            <ac:spMk id="3" creationId="{E4DA9FD5-8BB3-539C-C664-8057BA816132}"/>
          </ac:spMkLst>
        </pc:spChg>
        <pc:spChg chg="add">
          <ac:chgData name="Ioana Avramescu" userId="75e1bebed075aa51" providerId="LiveId" clId="{FC176023-5DE1-45FD-B067-CC239F19DD49}" dt="2026-03-15T12:11:34.540" v="9974" actId="26606"/>
          <ac:spMkLst>
            <pc:docMk/>
            <pc:sldMk cId="1793888905" sldId="316"/>
            <ac:spMk id="9" creationId="{BED1B64B-251E-446A-A285-6626C4EC010D}"/>
          </ac:spMkLst>
        </pc:spChg>
        <pc:spChg chg="add">
          <ac:chgData name="Ioana Avramescu" userId="75e1bebed075aa51" providerId="LiveId" clId="{FC176023-5DE1-45FD-B067-CC239F19DD49}" dt="2026-03-15T12:11:34.540" v="9974" actId="26606"/>
          <ac:spMkLst>
            <pc:docMk/>
            <pc:sldMk cId="1793888905" sldId="316"/>
            <ac:spMk id="19" creationId="{A27AE693-58E8-48BC-8ED0-568ABFEABB35}"/>
          </ac:spMkLst>
        </pc:spChg>
        <pc:grpChg chg="add">
          <ac:chgData name="Ioana Avramescu" userId="75e1bebed075aa51" providerId="LiveId" clId="{FC176023-5DE1-45FD-B067-CC239F19DD49}" dt="2026-03-15T12:11:34.540" v="9974" actId="26606"/>
          <ac:grpSpMkLst>
            <pc:docMk/>
            <pc:sldMk cId="1793888905" sldId="316"/>
            <ac:grpSpMk id="11" creationId="{CD02B5D1-60D4-4D5B-AFD9-C986E227431B}"/>
          </ac:grpSpMkLst>
        </pc:grpChg>
        <pc:graphicFrameChg chg="add">
          <ac:chgData name="Ioana Avramescu" userId="75e1bebed075aa51" providerId="LiveId" clId="{FC176023-5DE1-45FD-B067-CC239F19DD49}" dt="2026-03-15T12:11:34.540" v="9974" actId="26606"/>
          <ac:graphicFrameMkLst>
            <pc:docMk/>
            <pc:sldMk cId="1793888905" sldId="316"/>
            <ac:graphicFrameMk id="5" creationId="{5AB5FC88-817B-80BE-E32F-63B2DD9EB91A}"/>
          </ac:graphicFrameMkLst>
        </pc:graphicFrameChg>
      </pc:sldChg>
      <pc:sldChg chg="addSp delSp modSp new mod">
        <pc:chgData name="Ioana Avramescu" userId="75e1bebed075aa51" providerId="LiveId" clId="{FC176023-5DE1-45FD-B067-CC239F19DD49}" dt="2026-03-15T12:19:41.871" v="10354" actId="26606"/>
        <pc:sldMkLst>
          <pc:docMk/>
          <pc:sldMk cId="4218744177" sldId="317"/>
        </pc:sldMkLst>
        <pc:spChg chg="mod">
          <ac:chgData name="Ioana Avramescu" userId="75e1bebed075aa51" providerId="LiveId" clId="{FC176023-5DE1-45FD-B067-CC239F19DD49}" dt="2026-03-15T12:19:17.422" v="10349" actId="255"/>
          <ac:spMkLst>
            <pc:docMk/>
            <pc:sldMk cId="4218744177" sldId="317"/>
            <ac:spMk id="2" creationId="{C679A33D-6564-4B4E-FDDB-90A14840BD12}"/>
          </ac:spMkLst>
        </pc:spChg>
        <pc:spChg chg="add del mod">
          <ac:chgData name="Ioana Avramescu" userId="75e1bebed075aa51" providerId="LiveId" clId="{FC176023-5DE1-45FD-B067-CC239F19DD49}" dt="2026-03-15T12:19:41.871" v="10354" actId="26606"/>
          <ac:spMkLst>
            <pc:docMk/>
            <pc:sldMk cId="4218744177" sldId="317"/>
            <ac:spMk id="3" creationId="{B70F4EA3-FB92-547B-4C94-4E037A0C3AE7}"/>
          </ac:spMkLst>
        </pc:spChg>
        <pc:spChg chg="add mod">
          <ac:chgData name="Ioana Avramescu" userId="75e1bebed075aa51" providerId="LiveId" clId="{FC176023-5DE1-45FD-B067-CC239F19DD49}" dt="2026-03-15T12:19:01.988" v="10347" actId="113"/>
          <ac:spMkLst>
            <pc:docMk/>
            <pc:sldMk cId="4218744177" sldId="317"/>
            <ac:spMk id="4" creationId="{AF302C4F-7C1C-5E7A-F3EE-9C9A71A16976}"/>
          </ac:spMkLst>
        </pc:spChg>
        <pc:graphicFrameChg chg="add del">
          <ac:chgData name="Ioana Avramescu" userId="75e1bebed075aa51" providerId="LiveId" clId="{FC176023-5DE1-45FD-B067-CC239F19DD49}" dt="2026-03-15T12:19:41.800" v="10353" actId="26606"/>
          <ac:graphicFrameMkLst>
            <pc:docMk/>
            <pc:sldMk cId="4218744177" sldId="317"/>
            <ac:graphicFrameMk id="6" creationId="{71F697FE-8AA4-044D-53F5-60375E19BA23}"/>
          </ac:graphicFrameMkLst>
        </pc:graphicFrameChg>
        <pc:graphicFrameChg chg="add">
          <ac:chgData name="Ioana Avramescu" userId="75e1bebed075aa51" providerId="LiveId" clId="{FC176023-5DE1-45FD-B067-CC239F19DD49}" dt="2026-03-15T12:19:41.871" v="10354" actId="26606"/>
          <ac:graphicFrameMkLst>
            <pc:docMk/>
            <pc:sldMk cId="4218744177" sldId="317"/>
            <ac:graphicFrameMk id="8" creationId="{9E9BB30B-35D6-A5B8-3973-05FF2CAB3356}"/>
          </ac:graphicFrameMkLst>
        </pc:graphicFrameChg>
      </pc:sldChg>
    </pc:docChg>
  </pc:docChgLst>
</pc:chgInfo>
</file>

<file path=ppt/diagrams/_rels/data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svg"/><Relationship Id="rId1" Type="http://schemas.openxmlformats.org/officeDocument/2006/relationships/image" Target="../media/image4.png"/><Relationship Id="rId4" Type="http://schemas.openxmlformats.org/officeDocument/2006/relationships/image" Target="../media/image7.svg"/></Relationships>
</file>

<file path=ppt/diagrams/_rels/drawing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svg"/><Relationship Id="rId1" Type="http://schemas.openxmlformats.org/officeDocument/2006/relationships/image" Target="../media/image4.png"/><Relationship Id="rId4" Type="http://schemas.openxmlformats.org/officeDocument/2006/relationships/image" Target="../media/image7.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FFFA8FF-8CD2-41EC-963A-756C16332A1D}" type="doc">
      <dgm:prSet loTypeId="urn:microsoft.com/office/officeart/2018/2/layout/IconLabelList" loCatId="icon" qsTypeId="urn:microsoft.com/office/officeart/2005/8/quickstyle/simple1" qsCatId="simple" csTypeId="urn:microsoft.com/office/officeart/2005/8/colors/accent1_2" csCatId="accent1" phldr="1"/>
      <dgm:spPr/>
      <dgm:t>
        <a:bodyPr/>
        <a:lstStyle/>
        <a:p>
          <a:endParaRPr lang="en-US"/>
        </a:p>
      </dgm:t>
    </dgm:pt>
    <dgm:pt modelId="{11415C32-24F1-4523-AF3B-2DEFE7008FDB}">
      <dgm:prSet custT="1"/>
      <dgm:spPr/>
      <dgm:t>
        <a:bodyPr/>
        <a:lstStyle/>
        <a:p>
          <a:pPr>
            <a:lnSpc>
              <a:spcPct val="100000"/>
            </a:lnSpc>
          </a:pPr>
          <a:r>
            <a:rPr lang="en-GB" sz="1600" b="1"/>
            <a:t>Communication is the process of transferring and sharing information and messages between parties. It is essential for coordination, teamwork and operational success (Rayudu, 2009)</a:t>
          </a:r>
          <a:endParaRPr lang="en-US" sz="1600" dirty="0"/>
        </a:p>
      </dgm:t>
    </dgm:pt>
    <dgm:pt modelId="{9DB2A4F8-2E51-415E-B3E6-EE860F160CE5}" type="parTrans" cxnId="{BFE94584-8A13-4B58-AB16-CCED56885466}">
      <dgm:prSet/>
      <dgm:spPr/>
      <dgm:t>
        <a:bodyPr/>
        <a:lstStyle/>
        <a:p>
          <a:endParaRPr lang="en-US"/>
        </a:p>
      </dgm:t>
    </dgm:pt>
    <dgm:pt modelId="{85E788F9-B761-485F-80CB-E5DB21C823D8}" type="sibTrans" cxnId="{BFE94584-8A13-4B58-AB16-CCED56885466}">
      <dgm:prSet/>
      <dgm:spPr/>
      <dgm:t>
        <a:bodyPr/>
        <a:lstStyle/>
        <a:p>
          <a:endParaRPr lang="en-US"/>
        </a:p>
      </dgm:t>
    </dgm:pt>
    <dgm:pt modelId="{3EBF73DA-BDF2-4099-92E8-1B9C2846DA71}">
      <dgm:prSet custT="1"/>
      <dgm:spPr/>
      <dgm:t>
        <a:bodyPr/>
        <a:lstStyle/>
        <a:p>
          <a:pPr>
            <a:lnSpc>
              <a:spcPct val="100000"/>
            </a:lnSpc>
          </a:pPr>
          <a:r>
            <a:rPr lang="en-GB" sz="1600" b="1"/>
            <a:t>In today’s presentation, we will outline the case study of Flight Foods Ltd, identify the key communication barriers affecting the company, link each barrier to a relevant theory, and explain how Gary can overcome them. </a:t>
          </a:r>
          <a:endParaRPr lang="en-US" sz="1600" dirty="0"/>
        </a:p>
      </dgm:t>
    </dgm:pt>
    <dgm:pt modelId="{BFDE1BDC-8885-4D7E-97DB-A208FBD45904}" type="parTrans" cxnId="{D64481B6-C8A9-4B5A-879C-FEF2BF9357F7}">
      <dgm:prSet/>
      <dgm:spPr/>
      <dgm:t>
        <a:bodyPr/>
        <a:lstStyle/>
        <a:p>
          <a:endParaRPr lang="en-US"/>
        </a:p>
      </dgm:t>
    </dgm:pt>
    <dgm:pt modelId="{2F65BE46-2CC6-4B8B-BF63-6B6F3004B816}" type="sibTrans" cxnId="{D64481B6-C8A9-4B5A-879C-FEF2BF9357F7}">
      <dgm:prSet/>
      <dgm:spPr/>
      <dgm:t>
        <a:bodyPr/>
        <a:lstStyle/>
        <a:p>
          <a:endParaRPr lang="en-US"/>
        </a:p>
      </dgm:t>
    </dgm:pt>
    <dgm:pt modelId="{29A252F9-2E68-4DBD-9110-8F9907D8C524}" type="pres">
      <dgm:prSet presAssocID="{8FFFA8FF-8CD2-41EC-963A-756C16332A1D}" presName="root" presStyleCnt="0">
        <dgm:presLayoutVars>
          <dgm:dir/>
          <dgm:resizeHandles val="exact"/>
        </dgm:presLayoutVars>
      </dgm:prSet>
      <dgm:spPr/>
    </dgm:pt>
    <dgm:pt modelId="{F61028F4-3C03-4B78-B335-E0B36B832200}" type="pres">
      <dgm:prSet presAssocID="{11415C32-24F1-4523-AF3B-2DEFE7008FDB}" presName="compNode" presStyleCnt="0"/>
      <dgm:spPr/>
    </dgm:pt>
    <dgm:pt modelId="{35FDE8B2-4ECA-49A8-ADE8-13843F22F20F}" type="pres">
      <dgm:prSet presAssocID="{11415C32-24F1-4523-AF3B-2DEFE7008FDB}"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Board Room"/>
        </a:ext>
      </dgm:extLst>
    </dgm:pt>
    <dgm:pt modelId="{EA72300D-9258-4E69-B451-DB41B6C4625A}" type="pres">
      <dgm:prSet presAssocID="{11415C32-24F1-4523-AF3B-2DEFE7008FDB}" presName="spaceRect" presStyleCnt="0"/>
      <dgm:spPr/>
    </dgm:pt>
    <dgm:pt modelId="{2F764036-CAC5-4A61-B373-8317E21E6513}" type="pres">
      <dgm:prSet presAssocID="{11415C32-24F1-4523-AF3B-2DEFE7008FDB}" presName="textRect" presStyleLbl="revTx" presStyleIdx="0" presStyleCnt="2">
        <dgm:presLayoutVars>
          <dgm:chMax val="1"/>
          <dgm:chPref val="1"/>
        </dgm:presLayoutVars>
      </dgm:prSet>
      <dgm:spPr/>
    </dgm:pt>
    <dgm:pt modelId="{B88300C8-185C-4045-8B94-6EC1A972634F}" type="pres">
      <dgm:prSet presAssocID="{85E788F9-B761-485F-80CB-E5DB21C823D8}" presName="sibTrans" presStyleCnt="0"/>
      <dgm:spPr/>
    </dgm:pt>
    <dgm:pt modelId="{611110F8-18F1-4E2D-8251-DD2AA796B4D3}" type="pres">
      <dgm:prSet presAssocID="{3EBF73DA-BDF2-4099-92E8-1B9C2846DA71}" presName="compNode" presStyleCnt="0"/>
      <dgm:spPr/>
    </dgm:pt>
    <dgm:pt modelId="{3AE565C5-9054-4155-9B97-D0BBCBFF2510}" type="pres">
      <dgm:prSet presAssocID="{3EBF73DA-BDF2-4099-92E8-1B9C2846DA71}"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Pilot"/>
        </a:ext>
      </dgm:extLst>
    </dgm:pt>
    <dgm:pt modelId="{EE21C31F-4E13-40CC-8EAC-8B08C40FCF23}" type="pres">
      <dgm:prSet presAssocID="{3EBF73DA-BDF2-4099-92E8-1B9C2846DA71}" presName="spaceRect" presStyleCnt="0"/>
      <dgm:spPr/>
    </dgm:pt>
    <dgm:pt modelId="{B33AD780-0783-41FD-8F81-2EBA542E8021}" type="pres">
      <dgm:prSet presAssocID="{3EBF73DA-BDF2-4099-92E8-1B9C2846DA71}" presName="textRect" presStyleLbl="revTx" presStyleIdx="1" presStyleCnt="2">
        <dgm:presLayoutVars>
          <dgm:chMax val="1"/>
          <dgm:chPref val="1"/>
        </dgm:presLayoutVars>
      </dgm:prSet>
      <dgm:spPr/>
    </dgm:pt>
  </dgm:ptLst>
  <dgm:cxnLst>
    <dgm:cxn modelId="{78B86C10-0DA7-453A-A17F-0B83F19F92E8}" type="presOf" srcId="{8FFFA8FF-8CD2-41EC-963A-756C16332A1D}" destId="{29A252F9-2E68-4DBD-9110-8F9907D8C524}" srcOrd="0" destOrd="0" presId="urn:microsoft.com/office/officeart/2018/2/layout/IconLabelList"/>
    <dgm:cxn modelId="{264B7355-F2D5-414E-909E-81A42779EF74}" type="presOf" srcId="{11415C32-24F1-4523-AF3B-2DEFE7008FDB}" destId="{2F764036-CAC5-4A61-B373-8317E21E6513}" srcOrd="0" destOrd="0" presId="urn:microsoft.com/office/officeart/2018/2/layout/IconLabelList"/>
    <dgm:cxn modelId="{BFE94584-8A13-4B58-AB16-CCED56885466}" srcId="{8FFFA8FF-8CD2-41EC-963A-756C16332A1D}" destId="{11415C32-24F1-4523-AF3B-2DEFE7008FDB}" srcOrd="0" destOrd="0" parTransId="{9DB2A4F8-2E51-415E-B3E6-EE860F160CE5}" sibTransId="{85E788F9-B761-485F-80CB-E5DB21C823D8}"/>
    <dgm:cxn modelId="{F6FD9EB0-B295-45CB-93E3-02724AAF7570}" type="presOf" srcId="{3EBF73DA-BDF2-4099-92E8-1B9C2846DA71}" destId="{B33AD780-0783-41FD-8F81-2EBA542E8021}" srcOrd="0" destOrd="0" presId="urn:microsoft.com/office/officeart/2018/2/layout/IconLabelList"/>
    <dgm:cxn modelId="{D64481B6-C8A9-4B5A-879C-FEF2BF9357F7}" srcId="{8FFFA8FF-8CD2-41EC-963A-756C16332A1D}" destId="{3EBF73DA-BDF2-4099-92E8-1B9C2846DA71}" srcOrd="1" destOrd="0" parTransId="{BFDE1BDC-8885-4D7E-97DB-A208FBD45904}" sibTransId="{2F65BE46-2CC6-4B8B-BF63-6B6F3004B816}"/>
    <dgm:cxn modelId="{4672AEE0-2CC9-4912-A418-F542D76C390A}" type="presParOf" srcId="{29A252F9-2E68-4DBD-9110-8F9907D8C524}" destId="{F61028F4-3C03-4B78-B335-E0B36B832200}" srcOrd="0" destOrd="0" presId="urn:microsoft.com/office/officeart/2018/2/layout/IconLabelList"/>
    <dgm:cxn modelId="{5CC6A96B-DBAA-4471-8B1E-D65DA05CCE85}" type="presParOf" srcId="{F61028F4-3C03-4B78-B335-E0B36B832200}" destId="{35FDE8B2-4ECA-49A8-ADE8-13843F22F20F}" srcOrd="0" destOrd="0" presId="urn:microsoft.com/office/officeart/2018/2/layout/IconLabelList"/>
    <dgm:cxn modelId="{BEBD892E-D8E0-458B-AF41-F01637F323D9}" type="presParOf" srcId="{F61028F4-3C03-4B78-B335-E0B36B832200}" destId="{EA72300D-9258-4E69-B451-DB41B6C4625A}" srcOrd="1" destOrd="0" presId="urn:microsoft.com/office/officeart/2018/2/layout/IconLabelList"/>
    <dgm:cxn modelId="{07409DA6-73DD-4F37-89BF-217AD3F786F7}" type="presParOf" srcId="{F61028F4-3C03-4B78-B335-E0B36B832200}" destId="{2F764036-CAC5-4A61-B373-8317E21E6513}" srcOrd="2" destOrd="0" presId="urn:microsoft.com/office/officeart/2018/2/layout/IconLabelList"/>
    <dgm:cxn modelId="{622C8606-372E-41C8-9EC0-6D6DF8EF8445}" type="presParOf" srcId="{29A252F9-2E68-4DBD-9110-8F9907D8C524}" destId="{B88300C8-185C-4045-8B94-6EC1A972634F}" srcOrd="1" destOrd="0" presId="urn:microsoft.com/office/officeart/2018/2/layout/IconLabelList"/>
    <dgm:cxn modelId="{F0C44F20-086D-4A99-9312-5519A5CA5BCE}" type="presParOf" srcId="{29A252F9-2E68-4DBD-9110-8F9907D8C524}" destId="{611110F8-18F1-4E2D-8251-DD2AA796B4D3}" srcOrd="2" destOrd="0" presId="urn:microsoft.com/office/officeart/2018/2/layout/IconLabelList"/>
    <dgm:cxn modelId="{34E1C08C-F6EB-4518-916D-E4D9977D8EC1}" type="presParOf" srcId="{611110F8-18F1-4E2D-8251-DD2AA796B4D3}" destId="{3AE565C5-9054-4155-9B97-D0BBCBFF2510}" srcOrd="0" destOrd="0" presId="urn:microsoft.com/office/officeart/2018/2/layout/IconLabelList"/>
    <dgm:cxn modelId="{02EF6DA4-5481-47B9-96B5-EBECBA027F6E}" type="presParOf" srcId="{611110F8-18F1-4E2D-8251-DD2AA796B4D3}" destId="{EE21C31F-4E13-40CC-8EAC-8B08C40FCF23}" srcOrd="1" destOrd="0" presId="urn:microsoft.com/office/officeart/2018/2/layout/IconLabelList"/>
    <dgm:cxn modelId="{AA6F008A-3F1F-4D20-B4F3-97EAAD2C4E7A}" type="presParOf" srcId="{611110F8-18F1-4E2D-8251-DD2AA796B4D3}" destId="{B33AD780-0783-41FD-8F81-2EBA542E8021}" srcOrd="2" destOrd="0" presId="urn:microsoft.com/office/officeart/2018/2/layout/Icon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653AFE5B-952D-4106-918F-DEB6E7BEED0D}"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BFF24CE4-FDEA-4F76-A1C7-DDC5D607F7FA}">
      <dgm:prSet/>
      <dgm:spPr/>
      <dgm:t>
        <a:bodyPr/>
        <a:lstStyle/>
        <a:p>
          <a:r>
            <a:rPr lang="en-GB" b="1"/>
            <a:t>Barrier</a:t>
          </a:r>
          <a:r>
            <a:rPr lang="en-GB"/>
            <a:t>: </a:t>
          </a:r>
          <a:endParaRPr lang="en-US"/>
        </a:p>
      </dgm:t>
    </dgm:pt>
    <dgm:pt modelId="{8B1C20C2-4FB1-4D8B-93B8-3100778590C3}" type="parTrans" cxnId="{9B2BDCA9-1EF3-4007-ABD0-723C4192B9CF}">
      <dgm:prSet/>
      <dgm:spPr/>
      <dgm:t>
        <a:bodyPr/>
        <a:lstStyle/>
        <a:p>
          <a:endParaRPr lang="en-US"/>
        </a:p>
      </dgm:t>
    </dgm:pt>
    <dgm:pt modelId="{BB2FA81C-A71A-47E8-949B-B5D679270D31}" type="sibTrans" cxnId="{9B2BDCA9-1EF3-4007-ABD0-723C4192B9CF}">
      <dgm:prSet/>
      <dgm:spPr/>
      <dgm:t>
        <a:bodyPr/>
        <a:lstStyle/>
        <a:p>
          <a:endParaRPr lang="en-US"/>
        </a:p>
      </dgm:t>
    </dgm:pt>
    <dgm:pt modelId="{DD286424-35F0-4B13-874F-9E0EB2BE94D3}">
      <dgm:prSet/>
      <dgm:spPr/>
      <dgm:t>
        <a:bodyPr/>
        <a:lstStyle/>
        <a:p>
          <a:r>
            <a:rPr lang="en-GB"/>
            <a:t>The factory floor is filled with “old noisy machines” which are continuously clanking and banging that prevents the workers from clearly hearing the instructions.</a:t>
          </a:r>
          <a:endParaRPr lang="en-US"/>
        </a:p>
      </dgm:t>
    </dgm:pt>
    <dgm:pt modelId="{5E0DA779-DFFD-4843-BD07-3F02602FEA6B}" type="parTrans" cxnId="{CF529AD1-1A03-4F23-A4D3-954057B3FB68}">
      <dgm:prSet/>
      <dgm:spPr/>
      <dgm:t>
        <a:bodyPr/>
        <a:lstStyle/>
        <a:p>
          <a:endParaRPr lang="en-US"/>
        </a:p>
      </dgm:t>
    </dgm:pt>
    <dgm:pt modelId="{6E7DD794-09B6-4CAB-AF12-F503CAECE68F}" type="sibTrans" cxnId="{CF529AD1-1A03-4F23-A4D3-954057B3FB68}">
      <dgm:prSet/>
      <dgm:spPr/>
      <dgm:t>
        <a:bodyPr/>
        <a:lstStyle/>
        <a:p>
          <a:endParaRPr lang="en-US"/>
        </a:p>
      </dgm:t>
    </dgm:pt>
    <dgm:pt modelId="{F47571DB-F74B-4887-BF50-EFF8F9184C6E}">
      <dgm:prSet/>
      <dgm:spPr/>
      <dgm:t>
        <a:bodyPr/>
        <a:lstStyle/>
        <a:p>
          <a:r>
            <a:rPr lang="en-GB" b="1"/>
            <a:t>Relevant theory: Shannon and Weaver (1949)</a:t>
          </a:r>
          <a:endParaRPr lang="en-US"/>
        </a:p>
      </dgm:t>
    </dgm:pt>
    <dgm:pt modelId="{E998B1FA-A78B-4DEC-BFAE-1D36CF0D6516}" type="parTrans" cxnId="{04A892A0-9758-4CAB-BB8A-5475720CBED4}">
      <dgm:prSet/>
      <dgm:spPr/>
      <dgm:t>
        <a:bodyPr/>
        <a:lstStyle/>
        <a:p>
          <a:endParaRPr lang="en-US"/>
        </a:p>
      </dgm:t>
    </dgm:pt>
    <dgm:pt modelId="{796C4E3F-0091-4847-86FD-D0722453CC1F}" type="sibTrans" cxnId="{04A892A0-9758-4CAB-BB8A-5475720CBED4}">
      <dgm:prSet/>
      <dgm:spPr/>
      <dgm:t>
        <a:bodyPr/>
        <a:lstStyle/>
        <a:p>
          <a:endParaRPr lang="en-US"/>
        </a:p>
      </dgm:t>
    </dgm:pt>
    <dgm:pt modelId="{05E9C4B5-9BBC-49BF-A81C-0DF4054FA6D2}">
      <dgm:prSet/>
      <dgm:spPr/>
      <dgm:t>
        <a:bodyPr/>
        <a:lstStyle/>
        <a:p>
          <a:r>
            <a:rPr lang="en-GB"/>
            <a:t>Shannon and Weaver describe noise as something or anything that interferes with message transmission. Here, the physical noise blocks Gary’s verbal communication, which cause misunderstandings. (Boddy, 2016)</a:t>
          </a:r>
          <a:endParaRPr lang="en-US"/>
        </a:p>
      </dgm:t>
    </dgm:pt>
    <dgm:pt modelId="{42181741-30F9-44DC-9F7F-B2240785C91F}" type="parTrans" cxnId="{5B6AC162-ECF7-4C6E-8C81-F9E54AD225A7}">
      <dgm:prSet/>
      <dgm:spPr/>
      <dgm:t>
        <a:bodyPr/>
        <a:lstStyle/>
        <a:p>
          <a:endParaRPr lang="en-US"/>
        </a:p>
      </dgm:t>
    </dgm:pt>
    <dgm:pt modelId="{B212AF76-02D3-4048-9F81-A677EA7F64B3}" type="sibTrans" cxnId="{5B6AC162-ECF7-4C6E-8C81-F9E54AD225A7}">
      <dgm:prSet/>
      <dgm:spPr/>
      <dgm:t>
        <a:bodyPr/>
        <a:lstStyle/>
        <a:p>
          <a:endParaRPr lang="en-US"/>
        </a:p>
      </dgm:t>
    </dgm:pt>
    <dgm:pt modelId="{6BAE9F8F-51ED-495E-86B7-84A3576B06BD}">
      <dgm:prSet/>
      <dgm:spPr/>
      <dgm:t>
        <a:bodyPr/>
        <a:lstStyle/>
        <a:p>
          <a:r>
            <a:rPr lang="en-GB"/>
            <a:t>“Environmental noise is a major barrier to effective communication” (SkillsYouNeed, 2024)</a:t>
          </a:r>
          <a:endParaRPr lang="en-US"/>
        </a:p>
      </dgm:t>
    </dgm:pt>
    <dgm:pt modelId="{F81CBDFF-56D8-4832-88AF-0C7034D4AF78}" type="parTrans" cxnId="{7AB2C9C1-4F7E-4D4C-B0E7-1FC738C0955F}">
      <dgm:prSet/>
      <dgm:spPr/>
      <dgm:t>
        <a:bodyPr/>
        <a:lstStyle/>
        <a:p>
          <a:endParaRPr lang="en-US"/>
        </a:p>
      </dgm:t>
    </dgm:pt>
    <dgm:pt modelId="{1BA7E458-EECF-447B-962F-F3F424EEA656}" type="sibTrans" cxnId="{7AB2C9C1-4F7E-4D4C-B0E7-1FC738C0955F}">
      <dgm:prSet/>
      <dgm:spPr/>
      <dgm:t>
        <a:bodyPr/>
        <a:lstStyle/>
        <a:p>
          <a:endParaRPr lang="en-US"/>
        </a:p>
      </dgm:t>
    </dgm:pt>
    <dgm:pt modelId="{8296D53A-2399-402F-921D-2CDA2C2ADF5D}">
      <dgm:prSet/>
      <dgm:spPr/>
      <dgm:t>
        <a:bodyPr/>
        <a:lstStyle/>
        <a:p>
          <a:r>
            <a:rPr lang="en-GB" b="1"/>
            <a:t>How Gary can overcome it:</a:t>
          </a:r>
          <a:endParaRPr lang="en-US"/>
        </a:p>
      </dgm:t>
    </dgm:pt>
    <dgm:pt modelId="{FA21D391-1C46-4A58-BCB4-8F3352B84219}" type="parTrans" cxnId="{DDEE71C2-24B9-43A3-B766-E64A11F9B88F}">
      <dgm:prSet/>
      <dgm:spPr/>
      <dgm:t>
        <a:bodyPr/>
        <a:lstStyle/>
        <a:p>
          <a:endParaRPr lang="en-US"/>
        </a:p>
      </dgm:t>
    </dgm:pt>
    <dgm:pt modelId="{3D46EE43-8E60-46BD-9DB4-1EBD579D7E94}" type="sibTrans" cxnId="{DDEE71C2-24B9-43A3-B766-E64A11F9B88F}">
      <dgm:prSet/>
      <dgm:spPr/>
      <dgm:t>
        <a:bodyPr/>
        <a:lstStyle/>
        <a:p>
          <a:endParaRPr lang="en-US"/>
        </a:p>
      </dgm:t>
    </dgm:pt>
    <dgm:pt modelId="{8086538A-B309-43D4-B032-6BD61BBB2D45}">
      <dgm:prSet/>
      <dgm:spPr/>
      <dgm:t>
        <a:bodyPr/>
        <a:lstStyle/>
        <a:p>
          <a:r>
            <a:rPr lang="en-GB"/>
            <a:t>Use visual communication (like colour-code signs or diagrams)</a:t>
          </a:r>
          <a:endParaRPr lang="en-US"/>
        </a:p>
      </dgm:t>
    </dgm:pt>
    <dgm:pt modelId="{AE7F33B0-4B8C-43DE-B459-5A3634440193}" type="parTrans" cxnId="{9AE2AC86-88E6-43E6-84EE-CD543F96B1AE}">
      <dgm:prSet/>
      <dgm:spPr/>
      <dgm:t>
        <a:bodyPr/>
        <a:lstStyle/>
        <a:p>
          <a:endParaRPr lang="en-US"/>
        </a:p>
      </dgm:t>
    </dgm:pt>
    <dgm:pt modelId="{58A33F65-58F4-4A87-89F7-967D76FF6BF5}" type="sibTrans" cxnId="{9AE2AC86-88E6-43E6-84EE-CD543F96B1AE}">
      <dgm:prSet/>
      <dgm:spPr/>
      <dgm:t>
        <a:bodyPr/>
        <a:lstStyle/>
        <a:p>
          <a:endParaRPr lang="en-US"/>
        </a:p>
      </dgm:t>
    </dgm:pt>
    <dgm:pt modelId="{735C1441-8AF7-46FF-A96B-BF3D4B2A4918}">
      <dgm:prSet/>
      <dgm:spPr/>
      <dgm:t>
        <a:bodyPr/>
        <a:lstStyle/>
        <a:p>
          <a:r>
            <a:rPr lang="en-GB"/>
            <a:t>Maintenance or repair of the old machinery</a:t>
          </a:r>
          <a:endParaRPr lang="en-US"/>
        </a:p>
      </dgm:t>
    </dgm:pt>
    <dgm:pt modelId="{DC2C9A6F-F9E4-404B-97A1-86D24DD8F6D1}" type="parTrans" cxnId="{727EEDFB-7104-41AF-BB4A-37A670601C3B}">
      <dgm:prSet/>
      <dgm:spPr/>
      <dgm:t>
        <a:bodyPr/>
        <a:lstStyle/>
        <a:p>
          <a:endParaRPr lang="en-US"/>
        </a:p>
      </dgm:t>
    </dgm:pt>
    <dgm:pt modelId="{FD0A44C0-6369-4EBD-A671-F13BCF657A2B}" type="sibTrans" cxnId="{727EEDFB-7104-41AF-BB4A-37A670601C3B}">
      <dgm:prSet/>
      <dgm:spPr/>
      <dgm:t>
        <a:bodyPr/>
        <a:lstStyle/>
        <a:p>
          <a:endParaRPr lang="en-US"/>
        </a:p>
      </dgm:t>
    </dgm:pt>
    <dgm:pt modelId="{6A4D710D-8A13-47AC-A396-21160293F12D}">
      <dgm:prSet/>
      <dgm:spPr/>
      <dgm:t>
        <a:bodyPr/>
        <a:lstStyle/>
        <a:p>
          <a:r>
            <a:rPr lang="en-GB"/>
            <a:t>Give instructions in a quiet area</a:t>
          </a:r>
          <a:endParaRPr lang="en-US"/>
        </a:p>
      </dgm:t>
    </dgm:pt>
    <dgm:pt modelId="{C607B68A-E985-486F-81CD-54985EB760AB}" type="parTrans" cxnId="{D2882956-AEC6-421D-A876-03C77F4CE1F0}">
      <dgm:prSet/>
      <dgm:spPr/>
      <dgm:t>
        <a:bodyPr/>
        <a:lstStyle/>
        <a:p>
          <a:endParaRPr lang="en-US"/>
        </a:p>
      </dgm:t>
    </dgm:pt>
    <dgm:pt modelId="{F843BBFD-F6D3-4288-8ADE-826F756B8C2F}" type="sibTrans" cxnId="{D2882956-AEC6-421D-A876-03C77F4CE1F0}">
      <dgm:prSet/>
      <dgm:spPr/>
      <dgm:t>
        <a:bodyPr/>
        <a:lstStyle/>
        <a:p>
          <a:endParaRPr lang="en-US"/>
        </a:p>
      </dgm:t>
    </dgm:pt>
    <dgm:pt modelId="{31BB3107-7AA9-440A-86FE-62C51A101224}" type="pres">
      <dgm:prSet presAssocID="{653AFE5B-952D-4106-918F-DEB6E7BEED0D}" presName="linear" presStyleCnt="0">
        <dgm:presLayoutVars>
          <dgm:animLvl val="lvl"/>
          <dgm:resizeHandles val="exact"/>
        </dgm:presLayoutVars>
      </dgm:prSet>
      <dgm:spPr/>
    </dgm:pt>
    <dgm:pt modelId="{08464CE3-2741-4203-92BA-46DCB5F362DF}" type="pres">
      <dgm:prSet presAssocID="{BFF24CE4-FDEA-4F76-A1C7-DDC5D607F7FA}" presName="parentText" presStyleLbl="node1" presStyleIdx="0" presStyleCnt="9">
        <dgm:presLayoutVars>
          <dgm:chMax val="0"/>
          <dgm:bulletEnabled val="1"/>
        </dgm:presLayoutVars>
      </dgm:prSet>
      <dgm:spPr/>
    </dgm:pt>
    <dgm:pt modelId="{EF0A4078-86DE-42F5-A650-6508A3243428}" type="pres">
      <dgm:prSet presAssocID="{BB2FA81C-A71A-47E8-949B-B5D679270D31}" presName="spacer" presStyleCnt="0"/>
      <dgm:spPr/>
    </dgm:pt>
    <dgm:pt modelId="{82B577DE-5858-48FD-9D5B-231021DE3F6B}" type="pres">
      <dgm:prSet presAssocID="{DD286424-35F0-4B13-874F-9E0EB2BE94D3}" presName="parentText" presStyleLbl="node1" presStyleIdx="1" presStyleCnt="9">
        <dgm:presLayoutVars>
          <dgm:chMax val="0"/>
          <dgm:bulletEnabled val="1"/>
        </dgm:presLayoutVars>
      </dgm:prSet>
      <dgm:spPr/>
    </dgm:pt>
    <dgm:pt modelId="{FC6347DF-A637-4F80-82A3-8F4E25CBDFA4}" type="pres">
      <dgm:prSet presAssocID="{6E7DD794-09B6-4CAB-AF12-F503CAECE68F}" presName="spacer" presStyleCnt="0"/>
      <dgm:spPr/>
    </dgm:pt>
    <dgm:pt modelId="{0012C342-25A9-43B7-BC1F-7E9344CFC1A4}" type="pres">
      <dgm:prSet presAssocID="{F47571DB-F74B-4887-BF50-EFF8F9184C6E}" presName="parentText" presStyleLbl="node1" presStyleIdx="2" presStyleCnt="9">
        <dgm:presLayoutVars>
          <dgm:chMax val="0"/>
          <dgm:bulletEnabled val="1"/>
        </dgm:presLayoutVars>
      </dgm:prSet>
      <dgm:spPr/>
    </dgm:pt>
    <dgm:pt modelId="{94907542-95E7-4F70-8895-82C6FB1ED6F2}" type="pres">
      <dgm:prSet presAssocID="{796C4E3F-0091-4847-86FD-D0722453CC1F}" presName="spacer" presStyleCnt="0"/>
      <dgm:spPr/>
    </dgm:pt>
    <dgm:pt modelId="{B00B4136-A90E-4C7E-A69C-48606F368CA7}" type="pres">
      <dgm:prSet presAssocID="{05E9C4B5-9BBC-49BF-A81C-0DF4054FA6D2}" presName="parentText" presStyleLbl="node1" presStyleIdx="3" presStyleCnt="9">
        <dgm:presLayoutVars>
          <dgm:chMax val="0"/>
          <dgm:bulletEnabled val="1"/>
        </dgm:presLayoutVars>
      </dgm:prSet>
      <dgm:spPr/>
    </dgm:pt>
    <dgm:pt modelId="{C0CA22B3-B3FD-4E1E-82B7-D00F22B0D157}" type="pres">
      <dgm:prSet presAssocID="{B212AF76-02D3-4048-9F81-A677EA7F64B3}" presName="spacer" presStyleCnt="0"/>
      <dgm:spPr/>
    </dgm:pt>
    <dgm:pt modelId="{6EF30879-FB6E-446C-9AE1-549C49E47C17}" type="pres">
      <dgm:prSet presAssocID="{6BAE9F8F-51ED-495E-86B7-84A3576B06BD}" presName="parentText" presStyleLbl="node1" presStyleIdx="4" presStyleCnt="9">
        <dgm:presLayoutVars>
          <dgm:chMax val="0"/>
          <dgm:bulletEnabled val="1"/>
        </dgm:presLayoutVars>
      </dgm:prSet>
      <dgm:spPr/>
    </dgm:pt>
    <dgm:pt modelId="{EC9A1DE9-A1E7-4C23-845B-6AC8B1C0039F}" type="pres">
      <dgm:prSet presAssocID="{1BA7E458-EECF-447B-962F-F3F424EEA656}" presName="spacer" presStyleCnt="0"/>
      <dgm:spPr/>
    </dgm:pt>
    <dgm:pt modelId="{2F2A06AF-B9E2-43E0-9BDF-5CB8A227B926}" type="pres">
      <dgm:prSet presAssocID="{8296D53A-2399-402F-921D-2CDA2C2ADF5D}" presName="parentText" presStyleLbl="node1" presStyleIdx="5" presStyleCnt="9">
        <dgm:presLayoutVars>
          <dgm:chMax val="0"/>
          <dgm:bulletEnabled val="1"/>
        </dgm:presLayoutVars>
      </dgm:prSet>
      <dgm:spPr/>
    </dgm:pt>
    <dgm:pt modelId="{3740273C-435E-4064-B89E-E158A977491D}" type="pres">
      <dgm:prSet presAssocID="{3D46EE43-8E60-46BD-9DB4-1EBD579D7E94}" presName="spacer" presStyleCnt="0"/>
      <dgm:spPr/>
    </dgm:pt>
    <dgm:pt modelId="{C02EC4C6-7061-4E6F-943A-3AE1782DC8CA}" type="pres">
      <dgm:prSet presAssocID="{8086538A-B309-43D4-B032-6BD61BBB2D45}" presName="parentText" presStyleLbl="node1" presStyleIdx="6" presStyleCnt="9">
        <dgm:presLayoutVars>
          <dgm:chMax val="0"/>
          <dgm:bulletEnabled val="1"/>
        </dgm:presLayoutVars>
      </dgm:prSet>
      <dgm:spPr/>
    </dgm:pt>
    <dgm:pt modelId="{5C6DDD6A-0639-4A53-99B2-F7D4E82ABE7B}" type="pres">
      <dgm:prSet presAssocID="{58A33F65-58F4-4A87-89F7-967D76FF6BF5}" presName="spacer" presStyleCnt="0"/>
      <dgm:spPr/>
    </dgm:pt>
    <dgm:pt modelId="{7453B050-A3AB-4E55-B4C5-B2EE855DF04B}" type="pres">
      <dgm:prSet presAssocID="{735C1441-8AF7-46FF-A96B-BF3D4B2A4918}" presName="parentText" presStyleLbl="node1" presStyleIdx="7" presStyleCnt="9">
        <dgm:presLayoutVars>
          <dgm:chMax val="0"/>
          <dgm:bulletEnabled val="1"/>
        </dgm:presLayoutVars>
      </dgm:prSet>
      <dgm:spPr/>
    </dgm:pt>
    <dgm:pt modelId="{4964E338-3DA8-47D9-AA17-BFF79E398420}" type="pres">
      <dgm:prSet presAssocID="{FD0A44C0-6369-4EBD-A671-F13BCF657A2B}" presName="spacer" presStyleCnt="0"/>
      <dgm:spPr/>
    </dgm:pt>
    <dgm:pt modelId="{07968131-4F9D-4F05-9AD6-DC71F5BF0128}" type="pres">
      <dgm:prSet presAssocID="{6A4D710D-8A13-47AC-A396-21160293F12D}" presName="parentText" presStyleLbl="node1" presStyleIdx="8" presStyleCnt="9">
        <dgm:presLayoutVars>
          <dgm:chMax val="0"/>
          <dgm:bulletEnabled val="1"/>
        </dgm:presLayoutVars>
      </dgm:prSet>
      <dgm:spPr/>
    </dgm:pt>
  </dgm:ptLst>
  <dgm:cxnLst>
    <dgm:cxn modelId="{1210F72C-4B65-4C67-B0BA-1ABDDF879916}" type="presOf" srcId="{8086538A-B309-43D4-B032-6BD61BBB2D45}" destId="{C02EC4C6-7061-4E6F-943A-3AE1782DC8CA}" srcOrd="0" destOrd="0" presId="urn:microsoft.com/office/officeart/2005/8/layout/vList2"/>
    <dgm:cxn modelId="{4B0A6932-ADD3-4BA3-B8BA-84A3047B1323}" type="presOf" srcId="{F47571DB-F74B-4887-BF50-EFF8F9184C6E}" destId="{0012C342-25A9-43B7-BC1F-7E9344CFC1A4}" srcOrd="0" destOrd="0" presId="urn:microsoft.com/office/officeart/2005/8/layout/vList2"/>
    <dgm:cxn modelId="{5B6AC162-ECF7-4C6E-8C81-F9E54AD225A7}" srcId="{653AFE5B-952D-4106-918F-DEB6E7BEED0D}" destId="{05E9C4B5-9BBC-49BF-A81C-0DF4054FA6D2}" srcOrd="3" destOrd="0" parTransId="{42181741-30F9-44DC-9F7F-B2240785C91F}" sibTransId="{B212AF76-02D3-4048-9F81-A677EA7F64B3}"/>
    <dgm:cxn modelId="{D2882956-AEC6-421D-A876-03C77F4CE1F0}" srcId="{653AFE5B-952D-4106-918F-DEB6E7BEED0D}" destId="{6A4D710D-8A13-47AC-A396-21160293F12D}" srcOrd="8" destOrd="0" parTransId="{C607B68A-E985-486F-81CD-54985EB760AB}" sibTransId="{F843BBFD-F6D3-4288-8ADE-826F756B8C2F}"/>
    <dgm:cxn modelId="{8A534380-84D7-485B-8984-C8B2B77958DD}" type="presOf" srcId="{8296D53A-2399-402F-921D-2CDA2C2ADF5D}" destId="{2F2A06AF-B9E2-43E0-9BDF-5CB8A227B926}" srcOrd="0" destOrd="0" presId="urn:microsoft.com/office/officeart/2005/8/layout/vList2"/>
    <dgm:cxn modelId="{9AE2AC86-88E6-43E6-84EE-CD543F96B1AE}" srcId="{653AFE5B-952D-4106-918F-DEB6E7BEED0D}" destId="{8086538A-B309-43D4-B032-6BD61BBB2D45}" srcOrd="6" destOrd="0" parTransId="{AE7F33B0-4B8C-43DE-B459-5A3634440193}" sibTransId="{58A33F65-58F4-4A87-89F7-967D76FF6BF5}"/>
    <dgm:cxn modelId="{C7C0F69B-585D-46A0-B224-596F202C40E2}" type="presOf" srcId="{735C1441-8AF7-46FF-A96B-BF3D4B2A4918}" destId="{7453B050-A3AB-4E55-B4C5-B2EE855DF04B}" srcOrd="0" destOrd="0" presId="urn:microsoft.com/office/officeart/2005/8/layout/vList2"/>
    <dgm:cxn modelId="{04A892A0-9758-4CAB-BB8A-5475720CBED4}" srcId="{653AFE5B-952D-4106-918F-DEB6E7BEED0D}" destId="{F47571DB-F74B-4887-BF50-EFF8F9184C6E}" srcOrd="2" destOrd="0" parTransId="{E998B1FA-A78B-4DEC-BFAE-1D36CF0D6516}" sibTransId="{796C4E3F-0091-4847-86FD-D0722453CC1F}"/>
    <dgm:cxn modelId="{113ED1A2-02EA-47F9-8794-3FC6F56E3BB1}" type="presOf" srcId="{DD286424-35F0-4B13-874F-9E0EB2BE94D3}" destId="{82B577DE-5858-48FD-9D5B-231021DE3F6B}" srcOrd="0" destOrd="0" presId="urn:microsoft.com/office/officeart/2005/8/layout/vList2"/>
    <dgm:cxn modelId="{59E34CA9-308A-47E0-80FE-C4C66E2DF9E4}" type="presOf" srcId="{BFF24CE4-FDEA-4F76-A1C7-DDC5D607F7FA}" destId="{08464CE3-2741-4203-92BA-46DCB5F362DF}" srcOrd="0" destOrd="0" presId="urn:microsoft.com/office/officeart/2005/8/layout/vList2"/>
    <dgm:cxn modelId="{9B2BDCA9-1EF3-4007-ABD0-723C4192B9CF}" srcId="{653AFE5B-952D-4106-918F-DEB6E7BEED0D}" destId="{BFF24CE4-FDEA-4F76-A1C7-DDC5D607F7FA}" srcOrd="0" destOrd="0" parTransId="{8B1C20C2-4FB1-4D8B-93B8-3100778590C3}" sibTransId="{BB2FA81C-A71A-47E8-949B-B5D679270D31}"/>
    <dgm:cxn modelId="{52AAD0BA-D73A-4E34-A924-CB1B57E8C84B}" type="presOf" srcId="{05E9C4B5-9BBC-49BF-A81C-0DF4054FA6D2}" destId="{B00B4136-A90E-4C7E-A69C-48606F368CA7}" srcOrd="0" destOrd="0" presId="urn:microsoft.com/office/officeart/2005/8/layout/vList2"/>
    <dgm:cxn modelId="{7AB2C9C1-4F7E-4D4C-B0E7-1FC738C0955F}" srcId="{653AFE5B-952D-4106-918F-DEB6E7BEED0D}" destId="{6BAE9F8F-51ED-495E-86B7-84A3576B06BD}" srcOrd="4" destOrd="0" parTransId="{F81CBDFF-56D8-4832-88AF-0C7034D4AF78}" sibTransId="{1BA7E458-EECF-447B-962F-F3F424EEA656}"/>
    <dgm:cxn modelId="{DDEE71C2-24B9-43A3-B766-E64A11F9B88F}" srcId="{653AFE5B-952D-4106-918F-DEB6E7BEED0D}" destId="{8296D53A-2399-402F-921D-2CDA2C2ADF5D}" srcOrd="5" destOrd="0" parTransId="{FA21D391-1C46-4A58-BCB4-8F3352B84219}" sibTransId="{3D46EE43-8E60-46BD-9DB4-1EBD579D7E94}"/>
    <dgm:cxn modelId="{EB1602C9-37BE-4B0F-9E9A-C39531B5E17B}" type="presOf" srcId="{653AFE5B-952D-4106-918F-DEB6E7BEED0D}" destId="{31BB3107-7AA9-440A-86FE-62C51A101224}" srcOrd="0" destOrd="0" presId="urn:microsoft.com/office/officeart/2005/8/layout/vList2"/>
    <dgm:cxn modelId="{CF529AD1-1A03-4F23-A4D3-954057B3FB68}" srcId="{653AFE5B-952D-4106-918F-DEB6E7BEED0D}" destId="{DD286424-35F0-4B13-874F-9E0EB2BE94D3}" srcOrd="1" destOrd="0" parTransId="{5E0DA779-DFFD-4843-BD07-3F02602FEA6B}" sibTransId="{6E7DD794-09B6-4CAB-AF12-F503CAECE68F}"/>
    <dgm:cxn modelId="{CE121FD8-EC88-4F13-839D-00150533BB7B}" type="presOf" srcId="{6A4D710D-8A13-47AC-A396-21160293F12D}" destId="{07968131-4F9D-4F05-9AD6-DC71F5BF0128}" srcOrd="0" destOrd="0" presId="urn:microsoft.com/office/officeart/2005/8/layout/vList2"/>
    <dgm:cxn modelId="{727EEDFB-7104-41AF-BB4A-37A670601C3B}" srcId="{653AFE5B-952D-4106-918F-DEB6E7BEED0D}" destId="{735C1441-8AF7-46FF-A96B-BF3D4B2A4918}" srcOrd="7" destOrd="0" parTransId="{DC2C9A6F-F9E4-404B-97A1-86D24DD8F6D1}" sibTransId="{FD0A44C0-6369-4EBD-A671-F13BCF657A2B}"/>
    <dgm:cxn modelId="{3F8DF5FF-F001-4006-85F9-5AE4FF98A941}" type="presOf" srcId="{6BAE9F8F-51ED-495E-86B7-84A3576B06BD}" destId="{6EF30879-FB6E-446C-9AE1-549C49E47C17}" srcOrd="0" destOrd="0" presId="urn:microsoft.com/office/officeart/2005/8/layout/vList2"/>
    <dgm:cxn modelId="{780E9D29-C209-4B33-B931-1DA14558A747}" type="presParOf" srcId="{31BB3107-7AA9-440A-86FE-62C51A101224}" destId="{08464CE3-2741-4203-92BA-46DCB5F362DF}" srcOrd="0" destOrd="0" presId="urn:microsoft.com/office/officeart/2005/8/layout/vList2"/>
    <dgm:cxn modelId="{A81516D7-E046-41C6-B547-B3B68664B5F1}" type="presParOf" srcId="{31BB3107-7AA9-440A-86FE-62C51A101224}" destId="{EF0A4078-86DE-42F5-A650-6508A3243428}" srcOrd="1" destOrd="0" presId="urn:microsoft.com/office/officeart/2005/8/layout/vList2"/>
    <dgm:cxn modelId="{6821CBCC-7B41-4306-A8D1-36BB8E9A235A}" type="presParOf" srcId="{31BB3107-7AA9-440A-86FE-62C51A101224}" destId="{82B577DE-5858-48FD-9D5B-231021DE3F6B}" srcOrd="2" destOrd="0" presId="urn:microsoft.com/office/officeart/2005/8/layout/vList2"/>
    <dgm:cxn modelId="{E931CBDC-A0D5-443B-9C6E-74CBE4CD8AD2}" type="presParOf" srcId="{31BB3107-7AA9-440A-86FE-62C51A101224}" destId="{FC6347DF-A637-4F80-82A3-8F4E25CBDFA4}" srcOrd="3" destOrd="0" presId="urn:microsoft.com/office/officeart/2005/8/layout/vList2"/>
    <dgm:cxn modelId="{0F891D13-7BC5-49F7-8076-780B7D254C95}" type="presParOf" srcId="{31BB3107-7AA9-440A-86FE-62C51A101224}" destId="{0012C342-25A9-43B7-BC1F-7E9344CFC1A4}" srcOrd="4" destOrd="0" presId="urn:microsoft.com/office/officeart/2005/8/layout/vList2"/>
    <dgm:cxn modelId="{87707676-9B8A-46FB-AB7A-F192C11738AD}" type="presParOf" srcId="{31BB3107-7AA9-440A-86FE-62C51A101224}" destId="{94907542-95E7-4F70-8895-82C6FB1ED6F2}" srcOrd="5" destOrd="0" presId="urn:microsoft.com/office/officeart/2005/8/layout/vList2"/>
    <dgm:cxn modelId="{CB71FBF5-CA2B-4095-B434-2C56BA8CDB14}" type="presParOf" srcId="{31BB3107-7AA9-440A-86FE-62C51A101224}" destId="{B00B4136-A90E-4C7E-A69C-48606F368CA7}" srcOrd="6" destOrd="0" presId="urn:microsoft.com/office/officeart/2005/8/layout/vList2"/>
    <dgm:cxn modelId="{2B6C3F30-FF38-4845-ABDB-44E3E36493E7}" type="presParOf" srcId="{31BB3107-7AA9-440A-86FE-62C51A101224}" destId="{C0CA22B3-B3FD-4E1E-82B7-D00F22B0D157}" srcOrd="7" destOrd="0" presId="urn:microsoft.com/office/officeart/2005/8/layout/vList2"/>
    <dgm:cxn modelId="{49A39215-4B0D-41C7-89A1-4AAE5611D27E}" type="presParOf" srcId="{31BB3107-7AA9-440A-86FE-62C51A101224}" destId="{6EF30879-FB6E-446C-9AE1-549C49E47C17}" srcOrd="8" destOrd="0" presId="urn:microsoft.com/office/officeart/2005/8/layout/vList2"/>
    <dgm:cxn modelId="{9BB60E01-6197-4B07-80A6-5F6AFA11C762}" type="presParOf" srcId="{31BB3107-7AA9-440A-86FE-62C51A101224}" destId="{EC9A1DE9-A1E7-4C23-845B-6AC8B1C0039F}" srcOrd="9" destOrd="0" presId="urn:microsoft.com/office/officeart/2005/8/layout/vList2"/>
    <dgm:cxn modelId="{64902532-6865-4BA4-AE49-C7CC406C407E}" type="presParOf" srcId="{31BB3107-7AA9-440A-86FE-62C51A101224}" destId="{2F2A06AF-B9E2-43E0-9BDF-5CB8A227B926}" srcOrd="10" destOrd="0" presId="urn:microsoft.com/office/officeart/2005/8/layout/vList2"/>
    <dgm:cxn modelId="{5C162378-96D6-4058-A49E-5F12E9E110DF}" type="presParOf" srcId="{31BB3107-7AA9-440A-86FE-62C51A101224}" destId="{3740273C-435E-4064-B89E-E158A977491D}" srcOrd="11" destOrd="0" presId="urn:microsoft.com/office/officeart/2005/8/layout/vList2"/>
    <dgm:cxn modelId="{F1483135-06D7-4082-B434-3B414438A1B2}" type="presParOf" srcId="{31BB3107-7AA9-440A-86FE-62C51A101224}" destId="{C02EC4C6-7061-4E6F-943A-3AE1782DC8CA}" srcOrd="12" destOrd="0" presId="urn:microsoft.com/office/officeart/2005/8/layout/vList2"/>
    <dgm:cxn modelId="{F9DD9A04-E591-4188-B4F0-1FD5162618BD}" type="presParOf" srcId="{31BB3107-7AA9-440A-86FE-62C51A101224}" destId="{5C6DDD6A-0639-4A53-99B2-F7D4E82ABE7B}" srcOrd="13" destOrd="0" presId="urn:microsoft.com/office/officeart/2005/8/layout/vList2"/>
    <dgm:cxn modelId="{38B11DA8-469B-4203-A51E-9377DCDDD087}" type="presParOf" srcId="{31BB3107-7AA9-440A-86FE-62C51A101224}" destId="{7453B050-A3AB-4E55-B4C5-B2EE855DF04B}" srcOrd="14" destOrd="0" presId="urn:microsoft.com/office/officeart/2005/8/layout/vList2"/>
    <dgm:cxn modelId="{89F2B574-5711-41FC-ABBC-CAEA17114761}" type="presParOf" srcId="{31BB3107-7AA9-440A-86FE-62C51A101224}" destId="{4964E338-3DA8-47D9-AA17-BFF79E398420}" srcOrd="15" destOrd="0" presId="urn:microsoft.com/office/officeart/2005/8/layout/vList2"/>
    <dgm:cxn modelId="{DA8BF836-B367-4FED-B1B0-64AB33B46843}" type="presParOf" srcId="{31BB3107-7AA9-440A-86FE-62C51A101224}" destId="{07968131-4F9D-4F05-9AD6-DC71F5BF0128}" srcOrd="1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B347C46D-E2AA-43E0-B7C9-72A69CDCB27B}" type="doc">
      <dgm:prSet loTypeId="urn:microsoft.com/office/officeart/2016/7/layout/RepeatingBendingProcessNew" loCatId="process" qsTypeId="urn:microsoft.com/office/officeart/2005/8/quickstyle/simple1" qsCatId="simple" csTypeId="urn:microsoft.com/office/officeart/2005/8/colors/colorful1" csCatId="colorful" phldr="1"/>
      <dgm:spPr/>
      <dgm:t>
        <a:bodyPr/>
        <a:lstStyle/>
        <a:p>
          <a:endParaRPr lang="en-US"/>
        </a:p>
      </dgm:t>
    </dgm:pt>
    <dgm:pt modelId="{0589EFAF-3A98-4F1C-B1DF-E38B41C0055D}">
      <dgm:prSet/>
      <dgm:spPr/>
      <dgm:t>
        <a:bodyPr/>
        <a:lstStyle/>
        <a:p>
          <a:pPr>
            <a:lnSpc>
              <a:spcPct val="100000"/>
            </a:lnSpc>
          </a:pPr>
          <a:r>
            <a:rPr lang="en-GB" b="1"/>
            <a:t>Barrier:</a:t>
          </a:r>
          <a:endParaRPr lang="en-US"/>
        </a:p>
      </dgm:t>
    </dgm:pt>
    <dgm:pt modelId="{60B050E0-96F3-42DD-BA40-43A77F0DC96B}" type="parTrans" cxnId="{CEF92B5D-FB26-45FF-9377-24CCC78095E9}">
      <dgm:prSet/>
      <dgm:spPr/>
      <dgm:t>
        <a:bodyPr/>
        <a:lstStyle/>
        <a:p>
          <a:endParaRPr lang="en-US"/>
        </a:p>
      </dgm:t>
    </dgm:pt>
    <dgm:pt modelId="{1AC52221-4699-465F-9CCA-F2C9F284A18C}" type="sibTrans" cxnId="{CEF92B5D-FB26-45FF-9377-24CCC78095E9}">
      <dgm:prSet/>
      <dgm:spPr/>
      <dgm:t>
        <a:bodyPr/>
        <a:lstStyle/>
        <a:p>
          <a:endParaRPr lang="en-US"/>
        </a:p>
      </dgm:t>
    </dgm:pt>
    <dgm:pt modelId="{5F1C7042-A747-4AD2-9325-756BB138FB06}">
      <dgm:prSet/>
      <dgm:spPr/>
      <dgm:t>
        <a:bodyPr/>
        <a:lstStyle/>
        <a:p>
          <a:pPr>
            <a:lnSpc>
              <a:spcPct val="100000"/>
            </a:lnSpc>
          </a:pPr>
          <a:r>
            <a:rPr lang="en-GB"/>
            <a:t>The workforce ranges from 16 to 60 years old. While the older may understand Garry better, the younger ignore or misunderstand the instructions.</a:t>
          </a:r>
          <a:endParaRPr lang="en-US" dirty="0"/>
        </a:p>
      </dgm:t>
    </dgm:pt>
    <dgm:pt modelId="{FDF5546F-1605-47E9-A285-B9466D6FD4AC}" type="parTrans" cxnId="{285C4C08-30E9-4480-88F2-D4B741455E9B}">
      <dgm:prSet/>
      <dgm:spPr/>
      <dgm:t>
        <a:bodyPr/>
        <a:lstStyle/>
        <a:p>
          <a:endParaRPr lang="en-US"/>
        </a:p>
      </dgm:t>
    </dgm:pt>
    <dgm:pt modelId="{E06249B4-2FCC-434A-BCFC-E71AA4FE9636}" type="sibTrans" cxnId="{285C4C08-30E9-4480-88F2-D4B741455E9B}">
      <dgm:prSet/>
      <dgm:spPr/>
      <dgm:t>
        <a:bodyPr/>
        <a:lstStyle/>
        <a:p>
          <a:endParaRPr lang="en-US"/>
        </a:p>
      </dgm:t>
    </dgm:pt>
    <dgm:pt modelId="{6591A70C-DBE7-47DC-A76C-C07272B41569}">
      <dgm:prSet/>
      <dgm:spPr/>
      <dgm:t>
        <a:bodyPr/>
        <a:lstStyle/>
        <a:p>
          <a:pPr>
            <a:lnSpc>
              <a:spcPct val="100000"/>
            </a:lnSpc>
          </a:pPr>
          <a:r>
            <a:rPr lang="en-GB" b="1"/>
            <a:t>Relevant theory: Schramm’s Model (1954)</a:t>
          </a:r>
          <a:endParaRPr lang="en-US" dirty="0"/>
        </a:p>
      </dgm:t>
    </dgm:pt>
    <dgm:pt modelId="{9456F794-D5C9-42B4-BEB1-AF460447CF96}" type="parTrans" cxnId="{592C8D0F-BD1F-4544-88DA-980FFF2FA41E}">
      <dgm:prSet/>
      <dgm:spPr/>
      <dgm:t>
        <a:bodyPr/>
        <a:lstStyle/>
        <a:p>
          <a:endParaRPr lang="en-US"/>
        </a:p>
      </dgm:t>
    </dgm:pt>
    <dgm:pt modelId="{3EAE7A18-DECB-428F-B8FC-B84168927E86}" type="sibTrans" cxnId="{592C8D0F-BD1F-4544-88DA-980FFF2FA41E}">
      <dgm:prSet/>
      <dgm:spPr/>
      <dgm:t>
        <a:bodyPr/>
        <a:lstStyle/>
        <a:p>
          <a:endParaRPr lang="en-US"/>
        </a:p>
      </dgm:t>
    </dgm:pt>
    <dgm:pt modelId="{50A1A18F-E597-46ED-A929-7352AA78CEE3}">
      <dgm:prSet/>
      <dgm:spPr/>
      <dgm:t>
        <a:bodyPr/>
        <a:lstStyle/>
        <a:p>
          <a:pPr>
            <a:lnSpc>
              <a:spcPct val="100000"/>
            </a:lnSpc>
          </a:pPr>
          <a:r>
            <a:rPr lang="en-GB"/>
            <a:t>Schramm suggest the need for a shared field of experience.</a:t>
          </a:r>
          <a:endParaRPr lang="en-US" dirty="0"/>
        </a:p>
      </dgm:t>
    </dgm:pt>
    <dgm:pt modelId="{90D87C5C-34BC-4EFA-B971-878CF9B24CE6}" type="parTrans" cxnId="{1E34A53B-5D76-4992-B3CE-C050EFA9060B}">
      <dgm:prSet/>
      <dgm:spPr/>
      <dgm:t>
        <a:bodyPr/>
        <a:lstStyle/>
        <a:p>
          <a:endParaRPr lang="en-US"/>
        </a:p>
      </dgm:t>
    </dgm:pt>
    <dgm:pt modelId="{EC55A23D-2414-4DF9-A48A-5E891A5189A4}" type="sibTrans" cxnId="{1E34A53B-5D76-4992-B3CE-C050EFA9060B}">
      <dgm:prSet/>
      <dgm:spPr/>
      <dgm:t>
        <a:bodyPr/>
        <a:lstStyle/>
        <a:p>
          <a:endParaRPr lang="en-US"/>
        </a:p>
      </dgm:t>
    </dgm:pt>
    <dgm:pt modelId="{DD90EBA2-9C25-4C8F-B100-361F0AF7DE14}">
      <dgm:prSet/>
      <dgm:spPr/>
      <dgm:t>
        <a:bodyPr/>
        <a:lstStyle/>
        <a:p>
          <a:pPr>
            <a:lnSpc>
              <a:spcPct val="100000"/>
            </a:lnSpc>
          </a:pPr>
          <a:r>
            <a:rPr lang="en-GB"/>
            <a:t>Because they are from different generations, they can learn and communicate different. (Quintanilla &amp; Wahl, 2017)</a:t>
          </a:r>
          <a:endParaRPr lang="en-US" dirty="0"/>
        </a:p>
      </dgm:t>
    </dgm:pt>
    <dgm:pt modelId="{5AEC6853-7DDB-4A44-ADC2-0468F1D6FD59}" type="parTrans" cxnId="{8FEB9BB3-4753-43E8-86C6-C284AA62760F}">
      <dgm:prSet/>
      <dgm:spPr/>
      <dgm:t>
        <a:bodyPr/>
        <a:lstStyle/>
        <a:p>
          <a:endParaRPr lang="en-US"/>
        </a:p>
      </dgm:t>
    </dgm:pt>
    <dgm:pt modelId="{012E63E5-042F-41D6-8FE8-8118CD5693A0}" type="sibTrans" cxnId="{8FEB9BB3-4753-43E8-86C6-C284AA62760F}">
      <dgm:prSet/>
      <dgm:spPr/>
      <dgm:t>
        <a:bodyPr/>
        <a:lstStyle/>
        <a:p>
          <a:endParaRPr lang="en-US"/>
        </a:p>
      </dgm:t>
    </dgm:pt>
    <dgm:pt modelId="{82AD0DFE-DB5F-48A3-BAD9-0F03EF3A0A08}">
      <dgm:prSet>
        <dgm:style>
          <a:lnRef idx="1">
            <a:schemeClr val="accent5"/>
          </a:lnRef>
          <a:fillRef idx="2">
            <a:schemeClr val="accent5"/>
          </a:fillRef>
          <a:effectRef idx="1">
            <a:schemeClr val="accent5"/>
          </a:effectRef>
          <a:fontRef idx="minor">
            <a:schemeClr val="dk1"/>
          </a:fontRef>
        </dgm:style>
      </dgm:prSet>
      <dgm:spPr/>
      <dgm:t>
        <a:bodyPr/>
        <a:lstStyle/>
        <a:p>
          <a:pPr>
            <a:lnSpc>
              <a:spcPct val="100000"/>
            </a:lnSpc>
          </a:pPr>
          <a:r>
            <a:rPr lang="en-GB" b="1"/>
            <a:t>How Gary can overcome it:</a:t>
          </a:r>
          <a:endParaRPr lang="en-US" dirty="0"/>
        </a:p>
      </dgm:t>
    </dgm:pt>
    <dgm:pt modelId="{B891266F-D4EA-4766-83C4-1C1EB4EFF9D0}" type="parTrans" cxnId="{6EED869C-0C16-4FC0-99DD-BDCB728DC576}">
      <dgm:prSet/>
      <dgm:spPr/>
      <dgm:t>
        <a:bodyPr/>
        <a:lstStyle/>
        <a:p>
          <a:endParaRPr lang="en-US"/>
        </a:p>
      </dgm:t>
    </dgm:pt>
    <dgm:pt modelId="{6FE6D12D-DDEC-46B7-9F42-3A0D7572F5FF}" type="sibTrans" cxnId="{6EED869C-0C16-4FC0-99DD-BDCB728DC576}">
      <dgm:prSet/>
      <dgm:spPr/>
      <dgm:t>
        <a:bodyPr/>
        <a:lstStyle/>
        <a:p>
          <a:endParaRPr lang="en-US"/>
        </a:p>
      </dgm:t>
    </dgm:pt>
    <dgm:pt modelId="{B562CFCA-E755-4F7E-8E98-6ABC41C51773}">
      <dgm:prSet/>
      <dgm:spPr/>
      <dgm:t>
        <a:bodyPr/>
        <a:lstStyle/>
        <a:p>
          <a:pPr>
            <a:lnSpc>
              <a:spcPct val="100000"/>
            </a:lnSpc>
          </a:pPr>
          <a:r>
            <a:rPr lang="en-GB"/>
            <a:t>He can use clearer instructions with visuals</a:t>
          </a:r>
          <a:endParaRPr lang="en-US" dirty="0"/>
        </a:p>
      </dgm:t>
    </dgm:pt>
    <dgm:pt modelId="{756E1FF4-A22D-4B13-8976-C2A990BAD815}" type="parTrans" cxnId="{4E21D50E-FFBC-4A7E-94BF-F4DA4DDB63E5}">
      <dgm:prSet/>
      <dgm:spPr/>
      <dgm:t>
        <a:bodyPr/>
        <a:lstStyle/>
        <a:p>
          <a:endParaRPr lang="en-US"/>
        </a:p>
      </dgm:t>
    </dgm:pt>
    <dgm:pt modelId="{65198DC0-93CF-4EAD-85E8-8886AD33F20E}" type="sibTrans" cxnId="{4E21D50E-FFBC-4A7E-94BF-F4DA4DDB63E5}">
      <dgm:prSet/>
      <dgm:spPr/>
      <dgm:t>
        <a:bodyPr/>
        <a:lstStyle/>
        <a:p>
          <a:endParaRPr lang="en-US"/>
        </a:p>
      </dgm:t>
    </dgm:pt>
    <dgm:pt modelId="{B1EE28FB-68CF-4E0E-BF4A-E36DD3ACF6D8}">
      <dgm:prSet/>
      <dgm:spPr/>
      <dgm:t>
        <a:bodyPr/>
        <a:lstStyle/>
        <a:p>
          <a:pPr>
            <a:lnSpc>
              <a:spcPct val="100000"/>
            </a:lnSpc>
          </a:pPr>
          <a:r>
            <a:rPr lang="en-GB"/>
            <a:t>Maybe mic the younger workers with older mentors</a:t>
          </a:r>
          <a:endParaRPr lang="en-US" dirty="0"/>
        </a:p>
      </dgm:t>
    </dgm:pt>
    <dgm:pt modelId="{D3802954-0227-4329-8FFE-D5E5E72E8C3C}" type="parTrans" cxnId="{C61AAF9F-AD07-4E54-908F-D991E7D8BF46}">
      <dgm:prSet/>
      <dgm:spPr/>
      <dgm:t>
        <a:bodyPr/>
        <a:lstStyle/>
        <a:p>
          <a:endParaRPr lang="en-US"/>
        </a:p>
      </dgm:t>
    </dgm:pt>
    <dgm:pt modelId="{AD31E12D-F9FA-4821-A35E-CA996B24AA0A}" type="sibTrans" cxnId="{C61AAF9F-AD07-4E54-908F-D991E7D8BF46}">
      <dgm:prSet/>
      <dgm:spPr/>
      <dgm:t>
        <a:bodyPr/>
        <a:lstStyle/>
        <a:p>
          <a:endParaRPr lang="en-US"/>
        </a:p>
      </dgm:t>
    </dgm:pt>
    <dgm:pt modelId="{399B5EB0-EE6A-4417-9F7F-3C878910F0B6}">
      <dgm:prSet/>
      <dgm:spPr/>
      <dgm:t>
        <a:bodyPr/>
        <a:lstStyle/>
        <a:p>
          <a:pPr>
            <a:lnSpc>
              <a:spcPct val="100000"/>
            </a:lnSpc>
          </a:pPr>
          <a:r>
            <a:rPr lang="en-GB"/>
            <a:t>Use interactive training</a:t>
          </a:r>
          <a:endParaRPr lang="en-US" dirty="0"/>
        </a:p>
      </dgm:t>
    </dgm:pt>
    <dgm:pt modelId="{496644CD-4B00-446A-9AEF-87CD28D95E7C}" type="parTrans" cxnId="{7BB87A29-134D-42EA-88D9-6F7CE79A9950}">
      <dgm:prSet/>
      <dgm:spPr/>
      <dgm:t>
        <a:bodyPr/>
        <a:lstStyle/>
        <a:p>
          <a:endParaRPr lang="en-US"/>
        </a:p>
      </dgm:t>
    </dgm:pt>
    <dgm:pt modelId="{D7C4CACD-A311-4B6F-9661-0C818440AFCB}" type="sibTrans" cxnId="{7BB87A29-134D-42EA-88D9-6F7CE79A9950}">
      <dgm:prSet/>
      <dgm:spPr/>
      <dgm:t>
        <a:bodyPr/>
        <a:lstStyle/>
        <a:p>
          <a:endParaRPr lang="en-US"/>
        </a:p>
      </dgm:t>
    </dgm:pt>
    <dgm:pt modelId="{2A70A179-C949-41CF-9BB6-51F2D4E1A958}">
      <dgm:prSet/>
      <dgm:spPr/>
      <dgm:t>
        <a:bodyPr/>
        <a:lstStyle/>
        <a:p>
          <a:pPr>
            <a:lnSpc>
              <a:spcPct val="100000"/>
            </a:lnSpc>
          </a:pPr>
          <a:r>
            <a:rPr lang="en-GB"/>
            <a:t>Offer feedback to make sure he is understood</a:t>
          </a:r>
          <a:endParaRPr lang="en-US"/>
        </a:p>
      </dgm:t>
    </dgm:pt>
    <dgm:pt modelId="{1A121FD5-D89D-4448-BF5D-0BE5B46A5154}" type="parTrans" cxnId="{AFD033FA-A036-4856-80CF-1983B5914A35}">
      <dgm:prSet/>
      <dgm:spPr/>
      <dgm:t>
        <a:bodyPr/>
        <a:lstStyle/>
        <a:p>
          <a:endParaRPr lang="en-US"/>
        </a:p>
      </dgm:t>
    </dgm:pt>
    <dgm:pt modelId="{03638833-A636-43EB-9563-E1245977BB4D}" type="sibTrans" cxnId="{AFD033FA-A036-4856-80CF-1983B5914A35}">
      <dgm:prSet/>
      <dgm:spPr/>
      <dgm:t>
        <a:bodyPr/>
        <a:lstStyle/>
        <a:p>
          <a:endParaRPr lang="en-US"/>
        </a:p>
      </dgm:t>
    </dgm:pt>
    <dgm:pt modelId="{BABFD1CD-ADB5-406A-A88E-6573F46B9149}" type="pres">
      <dgm:prSet presAssocID="{B347C46D-E2AA-43E0-B7C9-72A69CDCB27B}" presName="Name0" presStyleCnt="0">
        <dgm:presLayoutVars>
          <dgm:dir/>
          <dgm:resizeHandles val="exact"/>
        </dgm:presLayoutVars>
      </dgm:prSet>
      <dgm:spPr/>
    </dgm:pt>
    <dgm:pt modelId="{DA832813-792E-457D-A6C8-76F56234E6DE}" type="pres">
      <dgm:prSet presAssocID="{0589EFAF-3A98-4F1C-B1DF-E38B41C0055D}" presName="node" presStyleLbl="node1" presStyleIdx="0" presStyleCnt="6">
        <dgm:presLayoutVars>
          <dgm:bulletEnabled val="1"/>
        </dgm:presLayoutVars>
      </dgm:prSet>
      <dgm:spPr/>
    </dgm:pt>
    <dgm:pt modelId="{26B3E8DA-6164-4965-9AC2-2A31F763BFE9}" type="pres">
      <dgm:prSet presAssocID="{1AC52221-4699-465F-9CCA-F2C9F284A18C}" presName="sibTrans" presStyleLbl="sibTrans1D1" presStyleIdx="0" presStyleCnt="5"/>
      <dgm:spPr/>
    </dgm:pt>
    <dgm:pt modelId="{B4BBA604-33B1-4E12-AF4A-A51A1DB885A3}" type="pres">
      <dgm:prSet presAssocID="{1AC52221-4699-465F-9CCA-F2C9F284A18C}" presName="connectorText" presStyleLbl="sibTrans1D1" presStyleIdx="0" presStyleCnt="5"/>
      <dgm:spPr/>
    </dgm:pt>
    <dgm:pt modelId="{A7FCEF2F-F734-413C-A8C9-1A263D6A5043}" type="pres">
      <dgm:prSet presAssocID="{5F1C7042-A747-4AD2-9325-756BB138FB06}" presName="node" presStyleLbl="node1" presStyleIdx="1" presStyleCnt="6">
        <dgm:presLayoutVars>
          <dgm:bulletEnabled val="1"/>
        </dgm:presLayoutVars>
      </dgm:prSet>
      <dgm:spPr/>
    </dgm:pt>
    <dgm:pt modelId="{37838C4D-40ED-4637-8D0C-2D61007F46EA}" type="pres">
      <dgm:prSet presAssocID="{E06249B4-2FCC-434A-BCFC-E71AA4FE9636}" presName="sibTrans" presStyleLbl="sibTrans1D1" presStyleIdx="1" presStyleCnt="5"/>
      <dgm:spPr/>
    </dgm:pt>
    <dgm:pt modelId="{29B5B39B-7488-4B17-AE2A-A5C26571A1D9}" type="pres">
      <dgm:prSet presAssocID="{E06249B4-2FCC-434A-BCFC-E71AA4FE9636}" presName="connectorText" presStyleLbl="sibTrans1D1" presStyleIdx="1" presStyleCnt="5"/>
      <dgm:spPr/>
    </dgm:pt>
    <dgm:pt modelId="{255EB8DF-4AD2-47A3-B24E-C89F158B56C0}" type="pres">
      <dgm:prSet presAssocID="{6591A70C-DBE7-47DC-A76C-C07272B41569}" presName="node" presStyleLbl="node1" presStyleIdx="2" presStyleCnt="6">
        <dgm:presLayoutVars>
          <dgm:bulletEnabled val="1"/>
        </dgm:presLayoutVars>
      </dgm:prSet>
      <dgm:spPr/>
    </dgm:pt>
    <dgm:pt modelId="{CAF2F6EA-26A1-4463-9DEA-BF9FD6BE67A9}" type="pres">
      <dgm:prSet presAssocID="{3EAE7A18-DECB-428F-B8FC-B84168927E86}" presName="sibTrans" presStyleLbl="sibTrans1D1" presStyleIdx="2" presStyleCnt="5"/>
      <dgm:spPr/>
    </dgm:pt>
    <dgm:pt modelId="{85F30751-47E2-4FD4-9D18-9B0371B32416}" type="pres">
      <dgm:prSet presAssocID="{3EAE7A18-DECB-428F-B8FC-B84168927E86}" presName="connectorText" presStyleLbl="sibTrans1D1" presStyleIdx="2" presStyleCnt="5"/>
      <dgm:spPr/>
    </dgm:pt>
    <dgm:pt modelId="{2D092BFC-4F72-4EF6-9025-9FB5675F7A73}" type="pres">
      <dgm:prSet presAssocID="{50A1A18F-E597-46ED-A929-7352AA78CEE3}" presName="node" presStyleLbl="node1" presStyleIdx="3" presStyleCnt="6">
        <dgm:presLayoutVars>
          <dgm:bulletEnabled val="1"/>
        </dgm:presLayoutVars>
      </dgm:prSet>
      <dgm:spPr/>
    </dgm:pt>
    <dgm:pt modelId="{CCF16C72-2D13-44C3-B916-84A118FF103C}" type="pres">
      <dgm:prSet presAssocID="{EC55A23D-2414-4DF9-A48A-5E891A5189A4}" presName="sibTrans" presStyleLbl="sibTrans1D1" presStyleIdx="3" presStyleCnt="5"/>
      <dgm:spPr/>
    </dgm:pt>
    <dgm:pt modelId="{278FF8C0-930F-472B-A665-2A60433BB7E9}" type="pres">
      <dgm:prSet presAssocID="{EC55A23D-2414-4DF9-A48A-5E891A5189A4}" presName="connectorText" presStyleLbl="sibTrans1D1" presStyleIdx="3" presStyleCnt="5"/>
      <dgm:spPr/>
    </dgm:pt>
    <dgm:pt modelId="{17E23B10-37E1-4FF8-A308-8360F82A72E5}" type="pres">
      <dgm:prSet presAssocID="{DD90EBA2-9C25-4C8F-B100-361F0AF7DE14}" presName="node" presStyleLbl="node1" presStyleIdx="4" presStyleCnt="6">
        <dgm:presLayoutVars>
          <dgm:bulletEnabled val="1"/>
        </dgm:presLayoutVars>
      </dgm:prSet>
      <dgm:spPr/>
    </dgm:pt>
    <dgm:pt modelId="{64260522-9C55-4B5D-92FF-EB6B7C4E797E}" type="pres">
      <dgm:prSet presAssocID="{012E63E5-042F-41D6-8FE8-8118CD5693A0}" presName="sibTrans" presStyleLbl="sibTrans1D1" presStyleIdx="4" presStyleCnt="5"/>
      <dgm:spPr/>
    </dgm:pt>
    <dgm:pt modelId="{2B76F2FC-1AE2-471D-B9F8-76C6F12028A3}" type="pres">
      <dgm:prSet presAssocID="{012E63E5-042F-41D6-8FE8-8118CD5693A0}" presName="connectorText" presStyleLbl="sibTrans1D1" presStyleIdx="4" presStyleCnt="5"/>
      <dgm:spPr/>
    </dgm:pt>
    <dgm:pt modelId="{24FBA5C1-9954-4C58-8954-172993F0760C}" type="pres">
      <dgm:prSet presAssocID="{82AD0DFE-DB5F-48A3-BAD9-0F03EF3A0A08}" presName="node" presStyleLbl="node1" presStyleIdx="5" presStyleCnt="6">
        <dgm:presLayoutVars>
          <dgm:bulletEnabled val="1"/>
        </dgm:presLayoutVars>
      </dgm:prSet>
      <dgm:spPr/>
    </dgm:pt>
  </dgm:ptLst>
  <dgm:cxnLst>
    <dgm:cxn modelId="{285C4C08-30E9-4480-88F2-D4B741455E9B}" srcId="{B347C46D-E2AA-43E0-B7C9-72A69CDCB27B}" destId="{5F1C7042-A747-4AD2-9325-756BB138FB06}" srcOrd="1" destOrd="0" parTransId="{FDF5546F-1605-47E9-A285-B9466D6FD4AC}" sibTransId="{E06249B4-2FCC-434A-BCFC-E71AA4FE9636}"/>
    <dgm:cxn modelId="{4E21D50E-FFBC-4A7E-94BF-F4DA4DDB63E5}" srcId="{82AD0DFE-DB5F-48A3-BAD9-0F03EF3A0A08}" destId="{B562CFCA-E755-4F7E-8E98-6ABC41C51773}" srcOrd="0" destOrd="0" parTransId="{756E1FF4-A22D-4B13-8976-C2A990BAD815}" sibTransId="{65198DC0-93CF-4EAD-85E8-8886AD33F20E}"/>
    <dgm:cxn modelId="{592C8D0F-BD1F-4544-88DA-980FFF2FA41E}" srcId="{B347C46D-E2AA-43E0-B7C9-72A69CDCB27B}" destId="{6591A70C-DBE7-47DC-A76C-C07272B41569}" srcOrd="2" destOrd="0" parTransId="{9456F794-D5C9-42B4-BEB1-AF460447CF96}" sibTransId="{3EAE7A18-DECB-428F-B8FC-B84168927E86}"/>
    <dgm:cxn modelId="{6D6CEE23-76DC-4DCF-967F-412F3152707B}" type="presOf" srcId="{1AC52221-4699-465F-9CCA-F2C9F284A18C}" destId="{26B3E8DA-6164-4965-9AC2-2A31F763BFE9}" srcOrd="0" destOrd="0" presId="urn:microsoft.com/office/officeart/2016/7/layout/RepeatingBendingProcessNew"/>
    <dgm:cxn modelId="{7BB87A29-134D-42EA-88D9-6F7CE79A9950}" srcId="{82AD0DFE-DB5F-48A3-BAD9-0F03EF3A0A08}" destId="{399B5EB0-EE6A-4417-9F7F-3C878910F0B6}" srcOrd="2" destOrd="0" parTransId="{496644CD-4B00-446A-9AEF-87CD28D95E7C}" sibTransId="{D7C4CACD-A311-4B6F-9661-0C818440AFCB}"/>
    <dgm:cxn modelId="{C97A902B-1C91-4072-93D4-F51C11CB6408}" type="presOf" srcId="{5F1C7042-A747-4AD2-9325-756BB138FB06}" destId="{A7FCEF2F-F734-413C-A8C9-1A263D6A5043}" srcOrd="0" destOrd="0" presId="urn:microsoft.com/office/officeart/2016/7/layout/RepeatingBendingProcessNew"/>
    <dgm:cxn modelId="{D44D323A-7E6F-4ED9-8680-9F0EE4B5DEAD}" type="presOf" srcId="{0589EFAF-3A98-4F1C-B1DF-E38B41C0055D}" destId="{DA832813-792E-457D-A6C8-76F56234E6DE}" srcOrd="0" destOrd="0" presId="urn:microsoft.com/office/officeart/2016/7/layout/RepeatingBendingProcessNew"/>
    <dgm:cxn modelId="{1E34A53B-5D76-4992-B3CE-C050EFA9060B}" srcId="{B347C46D-E2AA-43E0-B7C9-72A69CDCB27B}" destId="{50A1A18F-E597-46ED-A929-7352AA78CEE3}" srcOrd="3" destOrd="0" parTransId="{90D87C5C-34BC-4EFA-B971-878CF9B24CE6}" sibTransId="{EC55A23D-2414-4DF9-A48A-5E891A5189A4}"/>
    <dgm:cxn modelId="{CEF92B5D-FB26-45FF-9377-24CCC78095E9}" srcId="{B347C46D-E2AA-43E0-B7C9-72A69CDCB27B}" destId="{0589EFAF-3A98-4F1C-B1DF-E38B41C0055D}" srcOrd="0" destOrd="0" parTransId="{60B050E0-96F3-42DD-BA40-43A77F0DC96B}" sibTransId="{1AC52221-4699-465F-9CCA-F2C9F284A18C}"/>
    <dgm:cxn modelId="{0E967467-B8CF-457C-9ED1-9585BF28E487}" type="presOf" srcId="{B347C46D-E2AA-43E0-B7C9-72A69CDCB27B}" destId="{BABFD1CD-ADB5-406A-A88E-6573F46B9149}" srcOrd="0" destOrd="0" presId="urn:microsoft.com/office/officeart/2016/7/layout/RepeatingBendingProcessNew"/>
    <dgm:cxn modelId="{A8EEF24A-CC17-4475-9AE1-344732967957}" type="presOf" srcId="{3EAE7A18-DECB-428F-B8FC-B84168927E86}" destId="{85F30751-47E2-4FD4-9D18-9B0371B32416}" srcOrd="1" destOrd="0" presId="urn:microsoft.com/office/officeart/2016/7/layout/RepeatingBendingProcessNew"/>
    <dgm:cxn modelId="{49481B6B-A92B-4DC2-92C8-1F2665D98C6B}" type="presOf" srcId="{3EAE7A18-DECB-428F-B8FC-B84168927E86}" destId="{CAF2F6EA-26A1-4463-9DEA-BF9FD6BE67A9}" srcOrd="0" destOrd="0" presId="urn:microsoft.com/office/officeart/2016/7/layout/RepeatingBendingProcessNew"/>
    <dgm:cxn modelId="{84B58D6C-9921-4913-B6D5-AA099522E8E6}" type="presOf" srcId="{399B5EB0-EE6A-4417-9F7F-3C878910F0B6}" destId="{24FBA5C1-9954-4C58-8954-172993F0760C}" srcOrd="0" destOrd="3" presId="urn:microsoft.com/office/officeart/2016/7/layout/RepeatingBendingProcessNew"/>
    <dgm:cxn modelId="{5BDAA06F-E255-4AE2-BA85-A9285862B905}" type="presOf" srcId="{82AD0DFE-DB5F-48A3-BAD9-0F03EF3A0A08}" destId="{24FBA5C1-9954-4C58-8954-172993F0760C}" srcOrd="0" destOrd="0" presId="urn:microsoft.com/office/officeart/2016/7/layout/RepeatingBendingProcessNew"/>
    <dgm:cxn modelId="{8260E550-9C3C-4B78-A3F4-64A5F106CE2B}" type="presOf" srcId="{2A70A179-C949-41CF-9BB6-51F2D4E1A958}" destId="{24FBA5C1-9954-4C58-8954-172993F0760C}" srcOrd="0" destOrd="4" presId="urn:microsoft.com/office/officeart/2016/7/layout/RepeatingBendingProcessNew"/>
    <dgm:cxn modelId="{007FE455-A96B-463A-A37F-8FD3E346DDB0}" type="presOf" srcId="{EC55A23D-2414-4DF9-A48A-5E891A5189A4}" destId="{278FF8C0-930F-472B-A665-2A60433BB7E9}" srcOrd="1" destOrd="0" presId="urn:microsoft.com/office/officeart/2016/7/layout/RepeatingBendingProcessNew"/>
    <dgm:cxn modelId="{05631156-91B7-4FAA-8E07-1C39A5A613C5}" type="presOf" srcId="{E06249B4-2FCC-434A-BCFC-E71AA4FE9636}" destId="{29B5B39B-7488-4B17-AE2A-A5C26571A1D9}" srcOrd="1" destOrd="0" presId="urn:microsoft.com/office/officeart/2016/7/layout/RepeatingBendingProcessNew"/>
    <dgm:cxn modelId="{244BDC8B-440A-4C7C-B160-98A56920D9FF}" type="presOf" srcId="{012E63E5-042F-41D6-8FE8-8118CD5693A0}" destId="{64260522-9C55-4B5D-92FF-EB6B7C4E797E}" srcOrd="0" destOrd="0" presId="urn:microsoft.com/office/officeart/2016/7/layout/RepeatingBendingProcessNew"/>
    <dgm:cxn modelId="{5BF6C38C-3D2F-42A1-8F46-94497698E0CE}" type="presOf" srcId="{E06249B4-2FCC-434A-BCFC-E71AA4FE9636}" destId="{37838C4D-40ED-4637-8D0C-2D61007F46EA}" srcOrd="0" destOrd="0" presId="urn:microsoft.com/office/officeart/2016/7/layout/RepeatingBendingProcessNew"/>
    <dgm:cxn modelId="{4089228D-9081-4F3B-92E9-DF1DA468E833}" type="presOf" srcId="{012E63E5-042F-41D6-8FE8-8118CD5693A0}" destId="{2B76F2FC-1AE2-471D-B9F8-76C6F12028A3}" srcOrd="1" destOrd="0" presId="urn:microsoft.com/office/officeart/2016/7/layout/RepeatingBendingProcessNew"/>
    <dgm:cxn modelId="{867C2892-3862-46F0-AAC9-8F9BFE45779B}" type="presOf" srcId="{EC55A23D-2414-4DF9-A48A-5E891A5189A4}" destId="{CCF16C72-2D13-44C3-B916-84A118FF103C}" srcOrd="0" destOrd="0" presId="urn:microsoft.com/office/officeart/2016/7/layout/RepeatingBendingProcessNew"/>
    <dgm:cxn modelId="{6EED869C-0C16-4FC0-99DD-BDCB728DC576}" srcId="{B347C46D-E2AA-43E0-B7C9-72A69CDCB27B}" destId="{82AD0DFE-DB5F-48A3-BAD9-0F03EF3A0A08}" srcOrd="5" destOrd="0" parTransId="{B891266F-D4EA-4766-83C4-1C1EB4EFF9D0}" sibTransId="{6FE6D12D-DDEC-46B7-9F42-3A0D7572F5FF}"/>
    <dgm:cxn modelId="{C61AAF9F-AD07-4E54-908F-D991E7D8BF46}" srcId="{82AD0DFE-DB5F-48A3-BAD9-0F03EF3A0A08}" destId="{B1EE28FB-68CF-4E0E-BF4A-E36DD3ACF6D8}" srcOrd="1" destOrd="0" parTransId="{D3802954-0227-4329-8FFE-D5E5E72E8C3C}" sibTransId="{AD31E12D-F9FA-4821-A35E-CA996B24AA0A}"/>
    <dgm:cxn modelId="{CC8283A4-E7D7-454C-A3DF-73BD1D8A70F5}" type="presOf" srcId="{6591A70C-DBE7-47DC-A76C-C07272B41569}" destId="{255EB8DF-4AD2-47A3-B24E-C89F158B56C0}" srcOrd="0" destOrd="0" presId="urn:microsoft.com/office/officeart/2016/7/layout/RepeatingBendingProcessNew"/>
    <dgm:cxn modelId="{D984D4A6-6163-4638-8FF2-533D0D8AED3D}" type="presOf" srcId="{50A1A18F-E597-46ED-A929-7352AA78CEE3}" destId="{2D092BFC-4F72-4EF6-9025-9FB5675F7A73}" srcOrd="0" destOrd="0" presId="urn:microsoft.com/office/officeart/2016/7/layout/RepeatingBendingProcessNew"/>
    <dgm:cxn modelId="{8FEB9BB3-4753-43E8-86C6-C284AA62760F}" srcId="{B347C46D-E2AA-43E0-B7C9-72A69CDCB27B}" destId="{DD90EBA2-9C25-4C8F-B100-361F0AF7DE14}" srcOrd="4" destOrd="0" parTransId="{5AEC6853-7DDB-4A44-ADC2-0468F1D6FD59}" sibTransId="{012E63E5-042F-41D6-8FE8-8118CD5693A0}"/>
    <dgm:cxn modelId="{C7F1E7B4-33A0-4BC5-B3C5-80D63AD93240}" type="presOf" srcId="{1AC52221-4699-465F-9CCA-F2C9F284A18C}" destId="{B4BBA604-33B1-4E12-AF4A-A51A1DB885A3}" srcOrd="1" destOrd="0" presId="urn:microsoft.com/office/officeart/2016/7/layout/RepeatingBendingProcessNew"/>
    <dgm:cxn modelId="{922B65C1-205E-489C-83B4-7725F6F76ABB}" type="presOf" srcId="{DD90EBA2-9C25-4C8F-B100-361F0AF7DE14}" destId="{17E23B10-37E1-4FF8-A308-8360F82A72E5}" srcOrd="0" destOrd="0" presId="urn:microsoft.com/office/officeart/2016/7/layout/RepeatingBendingProcessNew"/>
    <dgm:cxn modelId="{736FABC5-D145-4000-82D2-B0B8D62144BB}" type="presOf" srcId="{B1EE28FB-68CF-4E0E-BF4A-E36DD3ACF6D8}" destId="{24FBA5C1-9954-4C58-8954-172993F0760C}" srcOrd="0" destOrd="2" presId="urn:microsoft.com/office/officeart/2016/7/layout/RepeatingBendingProcessNew"/>
    <dgm:cxn modelId="{4B01A4DD-6719-492E-8AAB-AC3A381ED5F2}" type="presOf" srcId="{B562CFCA-E755-4F7E-8E98-6ABC41C51773}" destId="{24FBA5C1-9954-4C58-8954-172993F0760C}" srcOrd="0" destOrd="1" presId="urn:microsoft.com/office/officeart/2016/7/layout/RepeatingBendingProcessNew"/>
    <dgm:cxn modelId="{AFD033FA-A036-4856-80CF-1983B5914A35}" srcId="{82AD0DFE-DB5F-48A3-BAD9-0F03EF3A0A08}" destId="{2A70A179-C949-41CF-9BB6-51F2D4E1A958}" srcOrd="3" destOrd="0" parTransId="{1A121FD5-D89D-4448-BF5D-0BE5B46A5154}" sibTransId="{03638833-A636-43EB-9563-E1245977BB4D}"/>
    <dgm:cxn modelId="{8461534C-CFF2-4CAC-BFBB-9880ADA7C01A}" type="presParOf" srcId="{BABFD1CD-ADB5-406A-A88E-6573F46B9149}" destId="{DA832813-792E-457D-A6C8-76F56234E6DE}" srcOrd="0" destOrd="0" presId="urn:microsoft.com/office/officeart/2016/7/layout/RepeatingBendingProcessNew"/>
    <dgm:cxn modelId="{DC739C86-63CE-4672-8967-B0AFA7502ABD}" type="presParOf" srcId="{BABFD1CD-ADB5-406A-A88E-6573F46B9149}" destId="{26B3E8DA-6164-4965-9AC2-2A31F763BFE9}" srcOrd="1" destOrd="0" presId="urn:microsoft.com/office/officeart/2016/7/layout/RepeatingBendingProcessNew"/>
    <dgm:cxn modelId="{11AF565B-E5AE-4D32-AD35-6E7AFE2CCA9F}" type="presParOf" srcId="{26B3E8DA-6164-4965-9AC2-2A31F763BFE9}" destId="{B4BBA604-33B1-4E12-AF4A-A51A1DB885A3}" srcOrd="0" destOrd="0" presId="urn:microsoft.com/office/officeart/2016/7/layout/RepeatingBendingProcessNew"/>
    <dgm:cxn modelId="{DDC32E3C-14C9-4D7B-9C66-8CB1152D9168}" type="presParOf" srcId="{BABFD1CD-ADB5-406A-A88E-6573F46B9149}" destId="{A7FCEF2F-F734-413C-A8C9-1A263D6A5043}" srcOrd="2" destOrd="0" presId="urn:microsoft.com/office/officeart/2016/7/layout/RepeatingBendingProcessNew"/>
    <dgm:cxn modelId="{3279F267-F2E7-45E0-9E8F-27E53E5D4A5F}" type="presParOf" srcId="{BABFD1CD-ADB5-406A-A88E-6573F46B9149}" destId="{37838C4D-40ED-4637-8D0C-2D61007F46EA}" srcOrd="3" destOrd="0" presId="urn:microsoft.com/office/officeart/2016/7/layout/RepeatingBendingProcessNew"/>
    <dgm:cxn modelId="{D747B586-DC54-4498-81E0-C9DC3E0C4D4E}" type="presParOf" srcId="{37838C4D-40ED-4637-8D0C-2D61007F46EA}" destId="{29B5B39B-7488-4B17-AE2A-A5C26571A1D9}" srcOrd="0" destOrd="0" presId="urn:microsoft.com/office/officeart/2016/7/layout/RepeatingBendingProcessNew"/>
    <dgm:cxn modelId="{88B63A23-D1A3-42D2-A514-4AF95ACA5D56}" type="presParOf" srcId="{BABFD1CD-ADB5-406A-A88E-6573F46B9149}" destId="{255EB8DF-4AD2-47A3-B24E-C89F158B56C0}" srcOrd="4" destOrd="0" presId="urn:microsoft.com/office/officeart/2016/7/layout/RepeatingBendingProcessNew"/>
    <dgm:cxn modelId="{B1402EAB-1081-4373-849B-CED7AA882831}" type="presParOf" srcId="{BABFD1CD-ADB5-406A-A88E-6573F46B9149}" destId="{CAF2F6EA-26A1-4463-9DEA-BF9FD6BE67A9}" srcOrd="5" destOrd="0" presId="urn:microsoft.com/office/officeart/2016/7/layout/RepeatingBendingProcessNew"/>
    <dgm:cxn modelId="{50957288-3741-4F35-9C64-FE8D964FC9EC}" type="presParOf" srcId="{CAF2F6EA-26A1-4463-9DEA-BF9FD6BE67A9}" destId="{85F30751-47E2-4FD4-9D18-9B0371B32416}" srcOrd="0" destOrd="0" presId="urn:microsoft.com/office/officeart/2016/7/layout/RepeatingBendingProcessNew"/>
    <dgm:cxn modelId="{EF428C54-3B04-4CA8-BF5E-7802302A3F81}" type="presParOf" srcId="{BABFD1CD-ADB5-406A-A88E-6573F46B9149}" destId="{2D092BFC-4F72-4EF6-9025-9FB5675F7A73}" srcOrd="6" destOrd="0" presId="urn:microsoft.com/office/officeart/2016/7/layout/RepeatingBendingProcessNew"/>
    <dgm:cxn modelId="{124F47C8-AF07-4EDE-92A8-1C97C13894AA}" type="presParOf" srcId="{BABFD1CD-ADB5-406A-A88E-6573F46B9149}" destId="{CCF16C72-2D13-44C3-B916-84A118FF103C}" srcOrd="7" destOrd="0" presId="urn:microsoft.com/office/officeart/2016/7/layout/RepeatingBendingProcessNew"/>
    <dgm:cxn modelId="{89913E8F-05F6-425A-8577-1EA946C50AC1}" type="presParOf" srcId="{CCF16C72-2D13-44C3-B916-84A118FF103C}" destId="{278FF8C0-930F-472B-A665-2A60433BB7E9}" srcOrd="0" destOrd="0" presId="urn:microsoft.com/office/officeart/2016/7/layout/RepeatingBendingProcessNew"/>
    <dgm:cxn modelId="{A11CAC9E-7199-43CA-82FC-BC75B202AA7B}" type="presParOf" srcId="{BABFD1CD-ADB5-406A-A88E-6573F46B9149}" destId="{17E23B10-37E1-4FF8-A308-8360F82A72E5}" srcOrd="8" destOrd="0" presId="urn:microsoft.com/office/officeart/2016/7/layout/RepeatingBendingProcessNew"/>
    <dgm:cxn modelId="{3719912C-AE78-4BF4-BA52-BD49FB7D07B7}" type="presParOf" srcId="{BABFD1CD-ADB5-406A-A88E-6573F46B9149}" destId="{64260522-9C55-4B5D-92FF-EB6B7C4E797E}" srcOrd="9" destOrd="0" presId="urn:microsoft.com/office/officeart/2016/7/layout/RepeatingBendingProcessNew"/>
    <dgm:cxn modelId="{4E869C1E-6995-4FDC-B5AF-468B5AFF7636}" type="presParOf" srcId="{64260522-9C55-4B5D-92FF-EB6B7C4E797E}" destId="{2B76F2FC-1AE2-471D-B9F8-76C6F12028A3}" srcOrd="0" destOrd="0" presId="urn:microsoft.com/office/officeart/2016/7/layout/RepeatingBendingProcessNew"/>
    <dgm:cxn modelId="{86BC77DC-2511-4C92-980A-8D7E58CF0461}" type="presParOf" srcId="{BABFD1CD-ADB5-406A-A88E-6573F46B9149}" destId="{24FBA5C1-9954-4C58-8954-172993F0760C}" srcOrd="10" destOrd="0" presId="urn:microsoft.com/office/officeart/2016/7/layout/RepeatingBendingProcessNew"/>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A3A45F97-6A0E-4B32-A2D2-6AB4931B7AD3}" type="doc">
      <dgm:prSet loTypeId="urn:microsoft.com/office/officeart/2005/8/layout/process4" loCatId="process" qsTypeId="urn:microsoft.com/office/officeart/2005/8/quickstyle/simple1" qsCatId="simple" csTypeId="urn:microsoft.com/office/officeart/2005/8/colors/colorful1" csCatId="colorful"/>
      <dgm:spPr/>
      <dgm:t>
        <a:bodyPr/>
        <a:lstStyle/>
        <a:p>
          <a:endParaRPr lang="en-US"/>
        </a:p>
      </dgm:t>
    </dgm:pt>
    <dgm:pt modelId="{ED2A305F-73DE-46B5-AE06-DC56B8099E67}">
      <dgm:prSet/>
      <dgm:spPr/>
      <dgm:t>
        <a:bodyPr/>
        <a:lstStyle/>
        <a:p>
          <a:r>
            <a:rPr lang="en-GB"/>
            <a:t>Communication must include, according to them, the following:  Sender, Message, Channel, Receiver, Feedback</a:t>
          </a:r>
          <a:endParaRPr lang="en-US"/>
        </a:p>
      </dgm:t>
    </dgm:pt>
    <dgm:pt modelId="{8B027299-2C27-476E-B552-F6AF12F0A987}" type="parTrans" cxnId="{387B5FBF-3222-4EE7-AAD0-52456E44A901}">
      <dgm:prSet/>
      <dgm:spPr/>
      <dgm:t>
        <a:bodyPr/>
        <a:lstStyle/>
        <a:p>
          <a:endParaRPr lang="en-US"/>
        </a:p>
      </dgm:t>
    </dgm:pt>
    <dgm:pt modelId="{06D96E53-6011-4B87-83E7-3EE6FFC3FA46}" type="sibTrans" cxnId="{387B5FBF-3222-4EE7-AAD0-52456E44A901}">
      <dgm:prSet/>
      <dgm:spPr/>
      <dgm:t>
        <a:bodyPr/>
        <a:lstStyle/>
        <a:p>
          <a:endParaRPr lang="en-US"/>
        </a:p>
      </dgm:t>
    </dgm:pt>
    <dgm:pt modelId="{22F5E62B-AFAA-46FA-895C-151B6FE39AA3}">
      <dgm:prSet/>
      <dgm:spPr/>
      <dgm:t>
        <a:bodyPr/>
        <a:lstStyle/>
        <a:p>
          <a:r>
            <a:rPr lang="en-GB"/>
            <a:t>One-way flow</a:t>
          </a:r>
          <a:endParaRPr lang="en-US"/>
        </a:p>
      </dgm:t>
    </dgm:pt>
    <dgm:pt modelId="{1D388DAD-8A11-4FC3-A726-5E0ECAB5E254}" type="parTrans" cxnId="{D15995CC-EA3E-476B-A1CF-0CC0B601518F}">
      <dgm:prSet/>
      <dgm:spPr/>
      <dgm:t>
        <a:bodyPr/>
        <a:lstStyle/>
        <a:p>
          <a:endParaRPr lang="en-US"/>
        </a:p>
      </dgm:t>
    </dgm:pt>
    <dgm:pt modelId="{9F6FD7F3-E44F-405B-BB55-B767BB8D2BE0}" type="sibTrans" cxnId="{D15995CC-EA3E-476B-A1CF-0CC0B601518F}">
      <dgm:prSet/>
      <dgm:spPr/>
      <dgm:t>
        <a:bodyPr/>
        <a:lstStyle/>
        <a:p>
          <a:endParaRPr lang="en-US"/>
        </a:p>
      </dgm:t>
    </dgm:pt>
    <dgm:pt modelId="{9FD5B93D-3535-40CB-903A-DACCD951EE83}">
      <dgm:prSet/>
      <dgm:spPr/>
      <dgm:t>
        <a:bodyPr/>
        <a:lstStyle/>
        <a:p>
          <a:r>
            <a:rPr lang="en-GB"/>
            <a:t>Introduces noise as a major barrier</a:t>
          </a:r>
          <a:endParaRPr lang="en-US"/>
        </a:p>
      </dgm:t>
    </dgm:pt>
    <dgm:pt modelId="{AA65B212-4FD0-4CDF-AAFD-E4F0338670D5}" type="parTrans" cxnId="{28470A97-9A63-452B-AA99-24A34E711932}">
      <dgm:prSet/>
      <dgm:spPr/>
      <dgm:t>
        <a:bodyPr/>
        <a:lstStyle/>
        <a:p>
          <a:endParaRPr lang="en-US"/>
        </a:p>
      </dgm:t>
    </dgm:pt>
    <dgm:pt modelId="{6042E808-E6AE-45E3-A9A7-8DF206A7269A}" type="sibTrans" cxnId="{28470A97-9A63-452B-AA99-24A34E711932}">
      <dgm:prSet/>
      <dgm:spPr/>
      <dgm:t>
        <a:bodyPr/>
        <a:lstStyle/>
        <a:p>
          <a:endParaRPr lang="en-US"/>
        </a:p>
      </dgm:t>
    </dgm:pt>
    <dgm:pt modelId="{0B9BBB12-94C9-4677-BE59-7768DA9401CE}">
      <dgm:prSet/>
      <dgm:spPr/>
      <dgm:t>
        <a:bodyPr/>
        <a:lstStyle/>
        <a:p>
          <a:r>
            <a:rPr lang="en-GB"/>
            <a:t>Also focuses on signal transmission, but on meaning</a:t>
          </a:r>
          <a:endParaRPr lang="en-US"/>
        </a:p>
      </dgm:t>
    </dgm:pt>
    <dgm:pt modelId="{5951C066-678C-44B9-99E3-4B0CF30EAA88}" type="parTrans" cxnId="{A969934A-E517-48D7-A85C-4489C27DD9FB}">
      <dgm:prSet/>
      <dgm:spPr/>
      <dgm:t>
        <a:bodyPr/>
        <a:lstStyle/>
        <a:p>
          <a:endParaRPr lang="en-US"/>
        </a:p>
      </dgm:t>
    </dgm:pt>
    <dgm:pt modelId="{4534EC5D-423D-4869-AB29-E9999913EE87}" type="sibTrans" cxnId="{A969934A-E517-48D7-A85C-4489C27DD9FB}">
      <dgm:prSet/>
      <dgm:spPr/>
      <dgm:t>
        <a:bodyPr/>
        <a:lstStyle/>
        <a:p>
          <a:endParaRPr lang="en-US"/>
        </a:p>
      </dgm:t>
    </dgm:pt>
    <dgm:pt modelId="{D9E6F136-09CE-4A4F-AB4D-DA69F10F102A}" type="pres">
      <dgm:prSet presAssocID="{A3A45F97-6A0E-4B32-A2D2-6AB4931B7AD3}" presName="Name0" presStyleCnt="0">
        <dgm:presLayoutVars>
          <dgm:dir/>
          <dgm:animLvl val="lvl"/>
          <dgm:resizeHandles val="exact"/>
        </dgm:presLayoutVars>
      </dgm:prSet>
      <dgm:spPr/>
    </dgm:pt>
    <dgm:pt modelId="{96398A3C-65B8-49FD-9455-34B33926B561}" type="pres">
      <dgm:prSet presAssocID="{0B9BBB12-94C9-4677-BE59-7768DA9401CE}" presName="boxAndChildren" presStyleCnt="0"/>
      <dgm:spPr/>
    </dgm:pt>
    <dgm:pt modelId="{24908266-CB2C-44BC-9703-9DDFF64E20F2}" type="pres">
      <dgm:prSet presAssocID="{0B9BBB12-94C9-4677-BE59-7768DA9401CE}" presName="parentTextBox" presStyleLbl="node1" presStyleIdx="0" presStyleCnt="4"/>
      <dgm:spPr/>
    </dgm:pt>
    <dgm:pt modelId="{2BEDA03B-DDFD-484D-B7D8-51C45A0E155A}" type="pres">
      <dgm:prSet presAssocID="{6042E808-E6AE-45E3-A9A7-8DF206A7269A}" presName="sp" presStyleCnt="0"/>
      <dgm:spPr/>
    </dgm:pt>
    <dgm:pt modelId="{A2AEC748-C2A0-4716-AFDA-04CE25C7768A}" type="pres">
      <dgm:prSet presAssocID="{9FD5B93D-3535-40CB-903A-DACCD951EE83}" presName="arrowAndChildren" presStyleCnt="0"/>
      <dgm:spPr/>
    </dgm:pt>
    <dgm:pt modelId="{8C7CAC7E-85BB-4377-A306-C8A130406CBB}" type="pres">
      <dgm:prSet presAssocID="{9FD5B93D-3535-40CB-903A-DACCD951EE83}" presName="parentTextArrow" presStyleLbl="node1" presStyleIdx="1" presStyleCnt="4"/>
      <dgm:spPr/>
    </dgm:pt>
    <dgm:pt modelId="{2B060945-1379-43F6-AB6D-D7348CAF9A2B}" type="pres">
      <dgm:prSet presAssocID="{9F6FD7F3-E44F-405B-BB55-B767BB8D2BE0}" presName="sp" presStyleCnt="0"/>
      <dgm:spPr/>
    </dgm:pt>
    <dgm:pt modelId="{F8F7DA66-6329-4563-AACD-C69F8D38785D}" type="pres">
      <dgm:prSet presAssocID="{22F5E62B-AFAA-46FA-895C-151B6FE39AA3}" presName="arrowAndChildren" presStyleCnt="0"/>
      <dgm:spPr/>
    </dgm:pt>
    <dgm:pt modelId="{F5E168C2-0A7D-4926-B1D5-E6400A0C125A}" type="pres">
      <dgm:prSet presAssocID="{22F5E62B-AFAA-46FA-895C-151B6FE39AA3}" presName="parentTextArrow" presStyleLbl="node1" presStyleIdx="2" presStyleCnt="4"/>
      <dgm:spPr/>
    </dgm:pt>
    <dgm:pt modelId="{1220B6B4-49C0-4943-B9EB-934A55910125}" type="pres">
      <dgm:prSet presAssocID="{06D96E53-6011-4B87-83E7-3EE6FFC3FA46}" presName="sp" presStyleCnt="0"/>
      <dgm:spPr/>
    </dgm:pt>
    <dgm:pt modelId="{3F37C92A-AA77-44B4-B9D7-B4701A321345}" type="pres">
      <dgm:prSet presAssocID="{ED2A305F-73DE-46B5-AE06-DC56B8099E67}" presName="arrowAndChildren" presStyleCnt="0"/>
      <dgm:spPr/>
    </dgm:pt>
    <dgm:pt modelId="{468DFBEA-791E-49AB-9BD6-3E1399752344}" type="pres">
      <dgm:prSet presAssocID="{ED2A305F-73DE-46B5-AE06-DC56B8099E67}" presName="parentTextArrow" presStyleLbl="node1" presStyleIdx="3" presStyleCnt="4"/>
      <dgm:spPr/>
    </dgm:pt>
  </dgm:ptLst>
  <dgm:cxnLst>
    <dgm:cxn modelId="{084C8930-D141-4354-8ACD-975D987AFFDB}" type="presOf" srcId="{0B9BBB12-94C9-4677-BE59-7768DA9401CE}" destId="{24908266-CB2C-44BC-9703-9DDFF64E20F2}" srcOrd="0" destOrd="0" presId="urn:microsoft.com/office/officeart/2005/8/layout/process4"/>
    <dgm:cxn modelId="{7CB91E3D-4A44-42D5-822B-0A859FAA34F7}" type="presOf" srcId="{9FD5B93D-3535-40CB-903A-DACCD951EE83}" destId="{8C7CAC7E-85BB-4377-A306-C8A130406CBB}" srcOrd="0" destOrd="0" presId="urn:microsoft.com/office/officeart/2005/8/layout/process4"/>
    <dgm:cxn modelId="{A07A2E3E-0FFB-415A-A20C-EEDD5C166158}" type="presOf" srcId="{A3A45F97-6A0E-4B32-A2D2-6AB4931B7AD3}" destId="{D9E6F136-09CE-4A4F-AB4D-DA69F10F102A}" srcOrd="0" destOrd="0" presId="urn:microsoft.com/office/officeart/2005/8/layout/process4"/>
    <dgm:cxn modelId="{A969934A-E517-48D7-A85C-4489C27DD9FB}" srcId="{A3A45F97-6A0E-4B32-A2D2-6AB4931B7AD3}" destId="{0B9BBB12-94C9-4677-BE59-7768DA9401CE}" srcOrd="3" destOrd="0" parTransId="{5951C066-678C-44B9-99E3-4B0CF30EAA88}" sibTransId="{4534EC5D-423D-4869-AB29-E9999913EE87}"/>
    <dgm:cxn modelId="{63C09D74-0891-4C0F-B93C-4EAC5AE2D1BC}" type="presOf" srcId="{ED2A305F-73DE-46B5-AE06-DC56B8099E67}" destId="{468DFBEA-791E-49AB-9BD6-3E1399752344}" srcOrd="0" destOrd="0" presId="urn:microsoft.com/office/officeart/2005/8/layout/process4"/>
    <dgm:cxn modelId="{05795080-5300-4DFE-914F-C21276EB75A1}" type="presOf" srcId="{22F5E62B-AFAA-46FA-895C-151B6FE39AA3}" destId="{F5E168C2-0A7D-4926-B1D5-E6400A0C125A}" srcOrd="0" destOrd="0" presId="urn:microsoft.com/office/officeart/2005/8/layout/process4"/>
    <dgm:cxn modelId="{28470A97-9A63-452B-AA99-24A34E711932}" srcId="{A3A45F97-6A0E-4B32-A2D2-6AB4931B7AD3}" destId="{9FD5B93D-3535-40CB-903A-DACCD951EE83}" srcOrd="2" destOrd="0" parTransId="{AA65B212-4FD0-4CDF-AAFD-E4F0338670D5}" sibTransId="{6042E808-E6AE-45E3-A9A7-8DF206A7269A}"/>
    <dgm:cxn modelId="{387B5FBF-3222-4EE7-AAD0-52456E44A901}" srcId="{A3A45F97-6A0E-4B32-A2D2-6AB4931B7AD3}" destId="{ED2A305F-73DE-46B5-AE06-DC56B8099E67}" srcOrd="0" destOrd="0" parTransId="{8B027299-2C27-476E-B552-F6AF12F0A987}" sibTransId="{06D96E53-6011-4B87-83E7-3EE6FFC3FA46}"/>
    <dgm:cxn modelId="{D15995CC-EA3E-476B-A1CF-0CC0B601518F}" srcId="{A3A45F97-6A0E-4B32-A2D2-6AB4931B7AD3}" destId="{22F5E62B-AFAA-46FA-895C-151B6FE39AA3}" srcOrd="1" destOrd="0" parTransId="{1D388DAD-8A11-4FC3-A726-5E0ECAB5E254}" sibTransId="{9F6FD7F3-E44F-405B-BB55-B767BB8D2BE0}"/>
    <dgm:cxn modelId="{3C80286A-C119-479D-928A-951044B11EF6}" type="presParOf" srcId="{D9E6F136-09CE-4A4F-AB4D-DA69F10F102A}" destId="{96398A3C-65B8-49FD-9455-34B33926B561}" srcOrd="0" destOrd="0" presId="urn:microsoft.com/office/officeart/2005/8/layout/process4"/>
    <dgm:cxn modelId="{8FA03DAA-18DE-4F38-B194-8AEF3F62C6F5}" type="presParOf" srcId="{96398A3C-65B8-49FD-9455-34B33926B561}" destId="{24908266-CB2C-44BC-9703-9DDFF64E20F2}" srcOrd="0" destOrd="0" presId="urn:microsoft.com/office/officeart/2005/8/layout/process4"/>
    <dgm:cxn modelId="{67D17ACC-7C37-4B25-BA30-3DAA48162CDF}" type="presParOf" srcId="{D9E6F136-09CE-4A4F-AB4D-DA69F10F102A}" destId="{2BEDA03B-DDFD-484D-B7D8-51C45A0E155A}" srcOrd="1" destOrd="0" presId="urn:microsoft.com/office/officeart/2005/8/layout/process4"/>
    <dgm:cxn modelId="{CDE41118-07BB-414F-B854-43DCFCD7EA75}" type="presParOf" srcId="{D9E6F136-09CE-4A4F-AB4D-DA69F10F102A}" destId="{A2AEC748-C2A0-4716-AFDA-04CE25C7768A}" srcOrd="2" destOrd="0" presId="urn:microsoft.com/office/officeart/2005/8/layout/process4"/>
    <dgm:cxn modelId="{C63B6175-D601-4E64-BF7D-32CD24AF667A}" type="presParOf" srcId="{A2AEC748-C2A0-4716-AFDA-04CE25C7768A}" destId="{8C7CAC7E-85BB-4377-A306-C8A130406CBB}" srcOrd="0" destOrd="0" presId="urn:microsoft.com/office/officeart/2005/8/layout/process4"/>
    <dgm:cxn modelId="{3A38F10E-2361-412A-A76B-B0111C0FE9FC}" type="presParOf" srcId="{D9E6F136-09CE-4A4F-AB4D-DA69F10F102A}" destId="{2B060945-1379-43F6-AB6D-D7348CAF9A2B}" srcOrd="3" destOrd="0" presId="urn:microsoft.com/office/officeart/2005/8/layout/process4"/>
    <dgm:cxn modelId="{B10426D9-7324-4180-8E10-4FCDE0249F50}" type="presParOf" srcId="{D9E6F136-09CE-4A4F-AB4D-DA69F10F102A}" destId="{F8F7DA66-6329-4563-AACD-C69F8D38785D}" srcOrd="4" destOrd="0" presId="urn:microsoft.com/office/officeart/2005/8/layout/process4"/>
    <dgm:cxn modelId="{C2BAE72C-A4A9-4DAC-B49F-113FB45BF412}" type="presParOf" srcId="{F8F7DA66-6329-4563-AACD-C69F8D38785D}" destId="{F5E168C2-0A7D-4926-B1D5-E6400A0C125A}" srcOrd="0" destOrd="0" presId="urn:microsoft.com/office/officeart/2005/8/layout/process4"/>
    <dgm:cxn modelId="{0989C2A8-81DD-4241-A272-BF0AD1504C50}" type="presParOf" srcId="{D9E6F136-09CE-4A4F-AB4D-DA69F10F102A}" destId="{1220B6B4-49C0-4943-B9EB-934A55910125}" srcOrd="5" destOrd="0" presId="urn:microsoft.com/office/officeart/2005/8/layout/process4"/>
    <dgm:cxn modelId="{1F62DED0-D522-4922-8301-7005FEAE2012}" type="presParOf" srcId="{D9E6F136-09CE-4A4F-AB4D-DA69F10F102A}" destId="{3F37C92A-AA77-44B4-B9D7-B4701A321345}" srcOrd="6" destOrd="0" presId="urn:microsoft.com/office/officeart/2005/8/layout/process4"/>
    <dgm:cxn modelId="{3DA1B97F-0AE2-4C7D-80AB-90A75771C752}" type="presParOf" srcId="{3F37C92A-AA77-44B4-B9D7-B4701A321345}" destId="{468DFBEA-791E-49AB-9BD6-3E1399752344}" srcOrd="0" destOrd="0" presId="urn:microsoft.com/office/officeart/2005/8/layout/process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CFAA03FA-15A6-43A6-BDDE-F37D5C5ED2A6}" type="doc">
      <dgm:prSet loTypeId="urn:microsoft.com/office/officeart/2005/8/layout/vProcess5" loCatId="process" qsTypeId="urn:microsoft.com/office/officeart/2005/8/quickstyle/simple1" qsCatId="simple" csTypeId="urn:microsoft.com/office/officeart/2005/8/colors/accent1_2" csCatId="accent1"/>
      <dgm:spPr/>
      <dgm:t>
        <a:bodyPr/>
        <a:lstStyle/>
        <a:p>
          <a:endParaRPr lang="en-US"/>
        </a:p>
      </dgm:t>
    </dgm:pt>
    <dgm:pt modelId="{4044CA4B-82EC-4FA8-9849-0E1A52E086C6}">
      <dgm:prSet/>
      <dgm:spPr/>
      <dgm:t>
        <a:bodyPr/>
        <a:lstStyle/>
        <a:p>
          <a:r>
            <a:rPr lang="en-GB"/>
            <a:t>SCMR = Source – Message – Channel – Receiver</a:t>
          </a:r>
          <a:endParaRPr lang="en-US"/>
        </a:p>
      </dgm:t>
    </dgm:pt>
    <dgm:pt modelId="{E7F7F0A8-8921-4B71-88C4-575EDB1DE2B5}" type="parTrans" cxnId="{CE98CD14-C5B4-4D3D-8156-9628DD69D1C3}">
      <dgm:prSet/>
      <dgm:spPr/>
      <dgm:t>
        <a:bodyPr/>
        <a:lstStyle/>
        <a:p>
          <a:endParaRPr lang="en-US"/>
        </a:p>
      </dgm:t>
    </dgm:pt>
    <dgm:pt modelId="{BCF1EE77-A4A3-4E17-88AC-66E28890FA81}" type="sibTrans" cxnId="{CE98CD14-C5B4-4D3D-8156-9628DD69D1C3}">
      <dgm:prSet/>
      <dgm:spPr/>
      <dgm:t>
        <a:bodyPr/>
        <a:lstStyle/>
        <a:p>
          <a:endParaRPr lang="en-US"/>
        </a:p>
      </dgm:t>
    </dgm:pt>
    <dgm:pt modelId="{D310B641-C825-41C1-A75A-9E8C956A17BF}">
      <dgm:prSet/>
      <dgm:spPr/>
      <dgm:t>
        <a:bodyPr/>
        <a:lstStyle/>
        <a:p>
          <a:r>
            <a:rPr lang="en-GB"/>
            <a:t>Emphasizes: communication skills, attitude, knowledge, social system, culture</a:t>
          </a:r>
          <a:endParaRPr lang="en-US"/>
        </a:p>
      </dgm:t>
    </dgm:pt>
    <dgm:pt modelId="{223AFBF2-DE21-4B04-A96C-37AC69ED6C1B}" type="parTrans" cxnId="{E8F4FA94-36DE-4CAF-9E31-C6DE623ABFFF}">
      <dgm:prSet/>
      <dgm:spPr/>
      <dgm:t>
        <a:bodyPr/>
        <a:lstStyle/>
        <a:p>
          <a:endParaRPr lang="en-US"/>
        </a:p>
      </dgm:t>
    </dgm:pt>
    <dgm:pt modelId="{C0CD49EE-E3AD-4FA7-AE3F-DA72C3410A25}" type="sibTrans" cxnId="{E8F4FA94-36DE-4CAF-9E31-C6DE623ABFFF}">
      <dgm:prSet/>
      <dgm:spPr/>
      <dgm:t>
        <a:bodyPr/>
        <a:lstStyle/>
        <a:p>
          <a:endParaRPr lang="en-US"/>
        </a:p>
      </dgm:t>
    </dgm:pt>
    <dgm:pt modelId="{3609A15F-0F61-4894-8DAD-B2FBFE914005}" type="pres">
      <dgm:prSet presAssocID="{CFAA03FA-15A6-43A6-BDDE-F37D5C5ED2A6}" presName="outerComposite" presStyleCnt="0">
        <dgm:presLayoutVars>
          <dgm:chMax val="5"/>
          <dgm:dir/>
          <dgm:resizeHandles val="exact"/>
        </dgm:presLayoutVars>
      </dgm:prSet>
      <dgm:spPr/>
    </dgm:pt>
    <dgm:pt modelId="{4EF4A366-2A8B-4F29-8CAF-C0463C3E5C5D}" type="pres">
      <dgm:prSet presAssocID="{CFAA03FA-15A6-43A6-BDDE-F37D5C5ED2A6}" presName="dummyMaxCanvas" presStyleCnt="0">
        <dgm:presLayoutVars/>
      </dgm:prSet>
      <dgm:spPr/>
    </dgm:pt>
    <dgm:pt modelId="{069E14F0-AD21-4C63-AFC4-7EEB93799A1D}" type="pres">
      <dgm:prSet presAssocID="{CFAA03FA-15A6-43A6-BDDE-F37D5C5ED2A6}" presName="TwoNodes_1" presStyleLbl="node1" presStyleIdx="0" presStyleCnt="2">
        <dgm:presLayoutVars>
          <dgm:bulletEnabled val="1"/>
        </dgm:presLayoutVars>
      </dgm:prSet>
      <dgm:spPr/>
    </dgm:pt>
    <dgm:pt modelId="{30AFC86C-F84A-40E6-B6A3-870B032719C7}" type="pres">
      <dgm:prSet presAssocID="{CFAA03FA-15A6-43A6-BDDE-F37D5C5ED2A6}" presName="TwoNodes_2" presStyleLbl="node1" presStyleIdx="1" presStyleCnt="2">
        <dgm:presLayoutVars>
          <dgm:bulletEnabled val="1"/>
        </dgm:presLayoutVars>
      </dgm:prSet>
      <dgm:spPr/>
    </dgm:pt>
    <dgm:pt modelId="{8A55ABF0-CD25-474D-B9C7-DF74F160343E}" type="pres">
      <dgm:prSet presAssocID="{CFAA03FA-15A6-43A6-BDDE-F37D5C5ED2A6}" presName="TwoConn_1-2" presStyleLbl="fgAccFollowNode1" presStyleIdx="0" presStyleCnt="1">
        <dgm:presLayoutVars>
          <dgm:bulletEnabled val="1"/>
        </dgm:presLayoutVars>
      </dgm:prSet>
      <dgm:spPr/>
    </dgm:pt>
    <dgm:pt modelId="{6B5A0C8B-B6DD-4F87-B0E8-7200F0C7CC63}" type="pres">
      <dgm:prSet presAssocID="{CFAA03FA-15A6-43A6-BDDE-F37D5C5ED2A6}" presName="TwoNodes_1_text" presStyleLbl="node1" presStyleIdx="1" presStyleCnt="2">
        <dgm:presLayoutVars>
          <dgm:bulletEnabled val="1"/>
        </dgm:presLayoutVars>
      </dgm:prSet>
      <dgm:spPr/>
    </dgm:pt>
    <dgm:pt modelId="{A4685BD6-562B-4C16-93AA-66AB869BEF8B}" type="pres">
      <dgm:prSet presAssocID="{CFAA03FA-15A6-43A6-BDDE-F37D5C5ED2A6}" presName="TwoNodes_2_text" presStyleLbl="node1" presStyleIdx="1" presStyleCnt="2">
        <dgm:presLayoutVars>
          <dgm:bulletEnabled val="1"/>
        </dgm:presLayoutVars>
      </dgm:prSet>
      <dgm:spPr/>
    </dgm:pt>
  </dgm:ptLst>
  <dgm:cxnLst>
    <dgm:cxn modelId="{CE98CD14-C5B4-4D3D-8156-9628DD69D1C3}" srcId="{CFAA03FA-15A6-43A6-BDDE-F37D5C5ED2A6}" destId="{4044CA4B-82EC-4FA8-9849-0E1A52E086C6}" srcOrd="0" destOrd="0" parTransId="{E7F7F0A8-8921-4B71-88C4-575EDB1DE2B5}" sibTransId="{BCF1EE77-A4A3-4E17-88AC-66E28890FA81}"/>
    <dgm:cxn modelId="{E2E13F21-0F85-465F-BFC8-771037BE3453}" type="presOf" srcId="{D310B641-C825-41C1-A75A-9E8C956A17BF}" destId="{A4685BD6-562B-4C16-93AA-66AB869BEF8B}" srcOrd="1" destOrd="0" presId="urn:microsoft.com/office/officeart/2005/8/layout/vProcess5"/>
    <dgm:cxn modelId="{72BB1F6C-D446-4DCA-ACC2-4C6202559CF5}" type="presOf" srcId="{4044CA4B-82EC-4FA8-9849-0E1A52E086C6}" destId="{6B5A0C8B-B6DD-4F87-B0E8-7200F0C7CC63}" srcOrd="1" destOrd="0" presId="urn:microsoft.com/office/officeart/2005/8/layout/vProcess5"/>
    <dgm:cxn modelId="{5FEA7B8A-032D-4EA8-A2AC-6B439EE66595}" type="presOf" srcId="{D310B641-C825-41C1-A75A-9E8C956A17BF}" destId="{30AFC86C-F84A-40E6-B6A3-870B032719C7}" srcOrd="0" destOrd="0" presId="urn:microsoft.com/office/officeart/2005/8/layout/vProcess5"/>
    <dgm:cxn modelId="{F6393A94-05C3-483D-BBF7-52EDB2CCAADD}" type="presOf" srcId="{CFAA03FA-15A6-43A6-BDDE-F37D5C5ED2A6}" destId="{3609A15F-0F61-4894-8DAD-B2FBFE914005}" srcOrd="0" destOrd="0" presId="urn:microsoft.com/office/officeart/2005/8/layout/vProcess5"/>
    <dgm:cxn modelId="{E8F4FA94-36DE-4CAF-9E31-C6DE623ABFFF}" srcId="{CFAA03FA-15A6-43A6-BDDE-F37D5C5ED2A6}" destId="{D310B641-C825-41C1-A75A-9E8C956A17BF}" srcOrd="1" destOrd="0" parTransId="{223AFBF2-DE21-4B04-A96C-37AC69ED6C1B}" sibTransId="{C0CD49EE-E3AD-4FA7-AE3F-DA72C3410A25}"/>
    <dgm:cxn modelId="{089989D3-579C-4CB5-AB49-5CA216950954}" type="presOf" srcId="{BCF1EE77-A4A3-4E17-88AC-66E28890FA81}" destId="{8A55ABF0-CD25-474D-B9C7-DF74F160343E}" srcOrd="0" destOrd="0" presId="urn:microsoft.com/office/officeart/2005/8/layout/vProcess5"/>
    <dgm:cxn modelId="{5462C7F1-6A27-43CE-B4DC-4ED1A6FBE77C}" type="presOf" srcId="{4044CA4B-82EC-4FA8-9849-0E1A52E086C6}" destId="{069E14F0-AD21-4C63-AFC4-7EEB93799A1D}" srcOrd="0" destOrd="0" presId="urn:microsoft.com/office/officeart/2005/8/layout/vProcess5"/>
    <dgm:cxn modelId="{059432B7-ACAF-4673-9CE3-2293A34AB651}" type="presParOf" srcId="{3609A15F-0F61-4894-8DAD-B2FBFE914005}" destId="{4EF4A366-2A8B-4F29-8CAF-C0463C3E5C5D}" srcOrd="0" destOrd="0" presId="urn:microsoft.com/office/officeart/2005/8/layout/vProcess5"/>
    <dgm:cxn modelId="{654CFA7E-E4CF-4E4B-8DB9-BA587153505F}" type="presParOf" srcId="{3609A15F-0F61-4894-8DAD-B2FBFE914005}" destId="{069E14F0-AD21-4C63-AFC4-7EEB93799A1D}" srcOrd="1" destOrd="0" presId="urn:microsoft.com/office/officeart/2005/8/layout/vProcess5"/>
    <dgm:cxn modelId="{0670D59F-23C6-49FD-ABA3-1EB8C1962789}" type="presParOf" srcId="{3609A15F-0F61-4894-8DAD-B2FBFE914005}" destId="{30AFC86C-F84A-40E6-B6A3-870B032719C7}" srcOrd="2" destOrd="0" presId="urn:microsoft.com/office/officeart/2005/8/layout/vProcess5"/>
    <dgm:cxn modelId="{43469841-EDC1-4366-B2DA-C556BDBC0792}" type="presParOf" srcId="{3609A15F-0F61-4894-8DAD-B2FBFE914005}" destId="{8A55ABF0-CD25-474D-B9C7-DF74F160343E}" srcOrd="3" destOrd="0" presId="urn:microsoft.com/office/officeart/2005/8/layout/vProcess5"/>
    <dgm:cxn modelId="{A4700B98-18E2-45BF-995D-4F17565940BA}" type="presParOf" srcId="{3609A15F-0F61-4894-8DAD-B2FBFE914005}" destId="{6B5A0C8B-B6DD-4F87-B0E8-7200F0C7CC63}" srcOrd="4" destOrd="0" presId="urn:microsoft.com/office/officeart/2005/8/layout/vProcess5"/>
    <dgm:cxn modelId="{C657DA4F-D07C-4FC8-A429-7502F3BC0F43}" type="presParOf" srcId="{3609A15F-0F61-4894-8DAD-B2FBFE914005}" destId="{A4685BD6-562B-4C16-93AA-66AB869BEF8B}" srcOrd="5"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5FDE8B2-4ECA-49A8-ADE8-13843F22F20F}">
      <dsp:nvSpPr>
        <dsp:cNvPr id="0" name=""/>
        <dsp:cNvSpPr/>
      </dsp:nvSpPr>
      <dsp:spPr>
        <a:xfrm>
          <a:off x="683099" y="647875"/>
          <a:ext cx="1093500" cy="10935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F764036-CAC5-4A61-B373-8317E21E6513}">
      <dsp:nvSpPr>
        <dsp:cNvPr id="0" name=""/>
        <dsp:cNvSpPr/>
      </dsp:nvSpPr>
      <dsp:spPr>
        <a:xfrm>
          <a:off x="14849" y="2329439"/>
          <a:ext cx="2430000" cy="22386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100000"/>
            </a:lnSpc>
            <a:spcBef>
              <a:spcPct val="0"/>
            </a:spcBef>
            <a:spcAft>
              <a:spcPct val="35000"/>
            </a:spcAft>
            <a:buNone/>
          </a:pPr>
          <a:r>
            <a:rPr lang="en-GB" sz="1600" b="1" kern="1200"/>
            <a:t>Communication is the process of transferring and sharing information and messages between parties. It is essential for coordination, teamwork and operational success (Rayudu, 2009)</a:t>
          </a:r>
          <a:endParaRPr lang="en-US" sz="1600" kern="1200" dirty="0"/>
        </a:p>
      </dsp:txBody>
      <dsp:txXfrm>
        <a:off x="14849" y="2329439"/>
        <a:ext cx="2430000" cy="2238697"/>
      </dsp:txXfrm>
    </dsp:sp>
    <dsp:sp modelId="{3AE565C5-9054-4155-9B97-D0BBCBFF2510}">
      <dsp:nvSpPr>
        <dsp:cNvPr id="0" name=""/>
        <dsp:cNvSpPr/>
      </dsp:nvSpPr>
      <dsp:spPr>
        <a:xfrm>
          <a:off x="3538350" y="647875"/>
          <a:ext cx="1093500" cy="10935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33AD780-0783-41FD-8F81-2EBA542E8021}">
      <dsp:nvSpPr>
        <dsp:cNvPr id="0" name=""/>
        <dsp:cNvSpPr/>
      </dsp:nvSpPr>
      <dsp:spPr>
        <a:xfrm>
          <a:off x="2870099" y="2329439"/>
          <a:ext cx="2430000" cy="22386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100000"/>
            </a:lnSpc>
            <a:spcBef>
              <a:spcPct val="0"/>
            </a:spcBef>
            <a:spcAft>
              <a:spcPct val="35000"/>
            </a:spcAft>
            <a:buNone/>
          </a:pPr>
          <a:r>
            <a:rPr lang="en-GB" sz="1600" b="1" kern="1200"/>
            <a:t>In today’s presentation, we will outline the case study of Flight Foods Ltd, identify the key communication barriers affecting the company, link each barrier to a relevant theory, and explain how Gary can overcome them. </a:t>
          </a:r>
          <a:endParaRPr lang="en-US" sz="1600" kern="1200" dirty="0"/>
        </a:p>
      </dsp:txBody>
      <dsp:txXfrm>
        <a:off x="2870099" y="2329439"/>
        <a:ext cx="2430000" cy="223869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8464CE3-2741-4203-92BA-46DCB5F362DF}">
      <dsp:nvSpPr>
        <dsp:cNvPr id="0" name=""/>
        <dsp:cNvSpPr/>
      </dsp:nvSpPr>
      <dsp:spPr>
        <a:xfrm>
          <a:off x="0" y="186548"/>
          <a:ext cx="4869656" cy="502771"/>
        </a:xfrm>
        <a:prstGeom prst="roundRect">
          <a:avLst/>
        </a:prstGeom>
        <a:solidFill>
          <a:schemeClr val="accent2">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l" defTabSz="400050">
            <a:lnSpc>
              <a:spcPct val="90000"/>
            </a:lnSpc>
            <a:spcBef>
              <a:spcPct val="0"/>
            </a:spcBef>
            <a:spcAft>
              <a:spcPct val="35000"/>
            </a:spcAft>
            <a:buNone/>
          </a:pPr>
          <a:r>
            <a:rPr lang="en-GB" sz="900" b="1" kern="1200"/>
            <a:t>Barrier</a:t>
          </a:r>
          <a:r>
            <a:rPr lang="en-GB" sz="900" kern="1200"/>
            <a:t>: </a:t>
          </a:r>
          <a:endParaRPr lang="en-US" sz="900" kern="1200"/>
        </a:p>
      </dsp:txBody>
      <dsp:txXfrm>
        <a:off x="24543" y="211091"/>
        <a:ext cx="4820570" cy="453685"/>
      </dsp:txXfrm>
    </dsp:sp>
    <dsp:sp modelId="{82B577DE-5858-48FD-9D5B-231021DE3F6B}">
      <dsp:nvSpPr>
        <dsp:cNvPr id="0" name=""/>
        <dsp:cNvSpPr/>
      </dsp:nvSpPr>
      <dsp:spPr>
        <a:xfrm>
          <a:off x="0" y="715239"/>
          <a:ext cx="4869656" cy="502771"/>
        </a:xfrm>
        <a:prstGeom prst="roundRect">
          <a:avLst/>
        </a:prstGeom>
        <a:solidFill>
          <a:schemeClr val="accent2">
            <a:hueOff val="-449245"/>
            <a:satOff val="3090"/>
            <a:lumOff val="343"/>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l" defTabSz="400050">
            <a:lnSpc>
              <a:spcPct val="90000"/>
            </a:lnSpc>
            <a:spcBef>
              <a:spcPct val="0"/>
            </a:spcBef>
            <a:spcAft>
              <a:spcPct val="35000"/>
            </a:spcAft>
            <a:buNone/>
          </a:pPr>
          <a:r>
            <a:rPr lang="en-GB" sz="900" kern="1200"/>
            <a:t>The factory floor is filled with “old noisy machines” which are continuously clanking and banging that prevents the workers from clearly hearing the instructions.</a:t>
          </a:r>
          <a:endParaRPr lang="en-US" sz="900" kern="1200"/>
        </a:p>
      </dsp:txBody>
      <dsp:txXfrm>
        <a:off x="24543" y="739782"/>
        <a:ext cx="4820570" cy="453685"/>
      </dsp:txXfrm>
    </dsp:sp>
    <dsp:sp modelId="{0012C342-25A9-43B7-BC1F-7E9344CFC1A4}">
      <dsp:nvSpPr>
        <dsp:cNvPr id="0" name=""/>
        <dsp:cNvSpPr/>
      </dsp:nvSpPr>
      <dsp:spPr>
        <a:xfrm>
          <a:off x="0" y="1243931"/>
          <a:ext cx="4869656" cy="502771"/>
        </a:xfrm>
        <a:prstGeom prst="roundRect">
          <a:avLst/>
        </a:prstGeom>
        <a:solidFill>
          <a:schemeClr val="accent2">
            <a:hueOff val="-898490"/>
            <a:satOff val="6181"/>
            <a:lumOff val="686"/>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l" defTabSz="400050">
            <a:lnSpc>
              <a:spcPct val="90000"/>
            </a:lnSpc>
            <a:spcBef>
              <a:spcPct val="0"/>
            </a:spcBef>
            <a:spcAft>
              <a:spcPct val="35000"/>
            </a:spcAft>
            <a:buNone/>
          </a:pPr>
          <a:r>
            <a:rPr lang="en-GB" sz="900" b="1" kern="1200"/>
            <a:t>Relevant theory: Shannon and Weaver (1949)</a:t>
          </a:r>
          <a:endParaRPr lang="en-US" sz="900" kern="1200"/>
        </a:p>
      </dsp:txBody>
      <dsp:txXfrm>
        <a:off x="24543" y="1268474"/>
        <a:ext cx="4820570" cy="453685"/>
      </dsp:txXfrm>
    </dsp:sp>
    <dsp:sp modelId="{B00B4136-A90E-4C7E-A69C-48606F368CA7}">
      <dsp:nvSpPr>
        <dsp:cNvPr id="0" name=""/>
        <dsp:cNvSpPr/>
      </dsp:nvSpPr>
      <dsp:spPr>
        <a:xfrm>
          <a:off x="0" y="1772622"/>
          <a:ext cx="4869656" cy="502771"/>
        </a:xfrm>
        <a:prstGeom prst="roundRect">
          <a:avLst/>
        </a:prstGeom>
        <a:solidFill>
          <a:schemeClr val="accent2">
            <a:hueOff val="-1347735"/>
            <a:satOff val="9271"/>
            <a:lumOff val="1029"/>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l" defTabSz="400050">
            <a:lnSpc>
              <a:spcPct val="90000"/>
            </a:lnSpc>
            <a:spcBef>
              <a:spcPct val="0"/>
            </a:spcBef>
            <a:spcAft>
              <a:spcPct val="35000"/>
            </a:spcAft>
            <a:buNone/>
          </a:pPr>
          <a:r>
            <a:rPr lang="en-GB" sz="900" kern="1200"/>
            <a:t>Shannon and Weaver describe noise as something or anything that interferes with message transmission. Here, the physical noise blocks Gary’s verbal communication, which cause misunderstandings. (Boddy, 2016)</a:t>
          </a:r>
          <a:endParaRPr lang="en-US" sz="900" kern="1200"/>
        </a:p>
      </dsp:txBody>
      <dsp:txXfrm>
        <a:off x="24543" y="1797165"/>
        <a:ext cx="4820570" cy="453685"/>
      </dsp:txXfrm>
    </dsp:sp>
    <dsp:sp modelId="{6EF30879-FB6E-446C-9AE1-549C49E47C17}">
      <dsp:nvSpPr>
        <dsp:cNvPr id="0" name=""/>
        <dsp:cNvSpPr/>
      </dsp:nvSpPr>
      <dsp:spPr>
        <a:xfrm>
          <a:off x="0" y="2301314"/>
          <a:ext cx="4869656" cy="502771"/>
        </a:xfrm>
        <a:prstGeom prst="roundRect">
          <a:avLst/>
        </a:prstGeom>
        <a:solidFill>
          <a:schemeClr val="accent2">
            <a:hueOff val="-1796981"/>
            <a:satOff val="12361"/>
            <a:lumOff val="1372"/>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l" defTabSz="400050">
            <a:lnSpc>
              <a:spcPct val="90000"/>
            </a:lnSpc>
            <a:spcBef>
              <a:spcPct val="0"/>
            </a:spcBef>
            <a:spcAft>
              <a:spcPct val="35000"/>
            </a:spcAft>
            <a:buNone/>
          </a:pPr>
          <a:r>
            <a:rPr lang="en-GB" sz="900" kern="1200"/>
            <a:t>“Environmental noise is a major barrier to effective communication” (SkillsYouNeed, 2024)</a:t>
          </a:r>
          <a:endParaRPr lang="en-US" sz="900" kern="1200"/>
        </a:p>
      </dsp:txBody>
      <dsp:txXfrm>
        <a:off x="24543" y="2325857"/>
        <a:ext cx="4820570" cy="453685"/>
      </dsp:txXfrm>
    </dsp:sp>
    <dsp:sp modelId="{2F2A06AF-B9E2-43E0-9BDF-5CB8A227B926}">
      <dsp:nvSpPr>
        <dsp:cNvPr id="0" name=""/>
        <dsp:cNvSpPr/>
      </dsp:nvSpPr>
      <dsp:spPr>
        <a:xfrm>
          <a:off x="0" y="2830005"/>
          <a:ext cx="4869656" cy="502771"/>
        </a:xfrm>
        <a:prstGeom prst="roundRect">
          <a:avLst/>
        </a:prstGeom>
        <a:solidFill>
          <a:schemeClr val="accent2">
            <a:hueOff val="-2246226"/>
            <a:satOff val="15451"/>
            <a:lumOff val="1715"/>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l" defTabSz="400050">
            <a:lnSpc>
              <a:spcPct val="90000"/>
            </a:lnSpc>
            <a:spcBef>
              <a:spcPct val="0"/>
            </a:spcBef>
            <a:spcAft>
              <a:spcPct val="35000"/>
            </a:spcAft>
            <a:buNone/>
          </a:pPr>
          <a:r>
            <a:rPr lang="en-GB" sz="900" b="1" kern="1200"/>
            <a:t>How Gary can overcome it:</a:t>
          </a:r>
          <a:endParaRPr lang="en-US" sz="900" kern="1200"/>
        </a:p>
      </dsp:txBody>
      <dsp:txXfrm>
        <a:off x="24543" y="2854548"/>
        <a:ext cx="4820570" cy="453685"/>
      </dsp:txXfrm>
    </dsp:sp>
    <dsp:sp modelId="{C02EC4C6-7061-4E6F-943A-3AE1782DC8CA}">
      <dsp:nvSpPr>
        <dsp:cNvPr id="0" name=""/>
        <dsp:cNvSpPr/>
      </dsp:nvSpPr>
      <dsp:spPr>
        <a:xfrm>
          <a:off x="0" y="3358697"/>
          <a:ext cx="4869656" cy="502771"/>
        </a:xfrm>
        <a:prstGeom prst="roundRect">
          <a:avLst/>
        </a:prstGeom>
        <a:solidFill>
          <a:schemeClr val="accent2">
            <a:hueOff val="-2695471"/>
            <a:satOff val="18542"/>
            <a:lumOff val="2058"/>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l" defTabSz="400050">
            <a:lnSpc>
              <a:spcPct val="90000"/>
            </a:lnSpc>
            <a:spcBef>
              <a:spcPct val="0"/>
            </a:spcBef>
            <a:spcAft>
              <a:spcPct val="35000"/>
            </a:spcAft>
            <a:buNone/>
          </a:pPr>
          <a:r>
            <a:rPr lang="en-GB" sz="900" kern="1200"/>
            <a:t>Use visual communication (like colour-code signs or diagrams)</a:t>
          </a:r>
          <a:endParaRPr lang="en-US" sz="900" kern="1200"/>
        </a:p>
      </dsp:txBody>
      <dsp:txXfrm>
        <a:off x="24543" y="3383240"/>
        <a:ext cx="4820570" cy="453685"/>
      </dsp:txXfrm>
    </dsp:sp>
    <dsp:sp modelId="{7453B050-A3AB-4E55-B4C5-B2EE855DF04B}">
      <dsp:nvSpPr>
        <dsp:cNvPr id="0" name=""/>
        <dsp:cNvSpPr/>
      </dsp:nvSpPr>
      <dsp:spPr>
        <a:xfrm>
          <a:off x="0" y="3887388"/>
          <a:ext cx="4869656" cy="502771"/>
        </a:xfrm>
        <a:prstGeom prst="roundRect">
          <a:avLst/>
        </a:prstGeom>
        <a:solidFill>
          <a:schemeClr val="accent2">
            <a:hueOff val="-3144716"/>
            <a:satOff val="21632"/>
            <a:lumOff val="2401"/>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l" defTabSz="400050">
            <a:lnSpc>
              <a:spcPct val="90000"/>
            </a:lnSpc>
            <a:spcBef>
              <a:spcPct val="0"/>
            </a:spcBef>
            <a:spcAft>
              <a:spcPct val="35000"/>
            </a:spcAft>
            <a:buNone/>
          </a:pPr>
          <a:r>
            <a:rPr lang="en-GB" sz="900" kern="1200"/>
            <a:t>Maintenance or repair of the old machinery</a:t>
          </a:r>
          <a:endParaRPr lang="en-US" sz="900" kern="1200"/>
        </a:p>
      </dsp:txBody>
      <dsp:txXfrm>
        <a:off x="24543" y="3911931"/>
        <a:ext cx="4820570" cy="453685"/>
      </dsp:txXfrm>
    </dsp:sp>
    <dsp:sp modelId="{07968131-4F9D-4F05-9AD6-DC71F5BF0128}">
      <dsp:nvSpPr>
        <dsp:cNvPr id="0" name=""/>
        <dsp:cNvSpPr/>
      </dsp:nvSpPr>
      <dsp:spPr>
        <a:xfrm>
          <a:off x="0" y="4416080"/>
          <a:ext cx="4869656" cy="502771"/>
        </a:xfrm>
        <a:prstGeom prst="roundRect">
          <a:avLst/>
        </a:prstGeom>
        <a:solidFill>
          <a:schemeClr val="accent2">
            <a:hueOff val="-3593961"/>
            <a:satOff val="24722"/>
            <a:lumOff val="2744"/>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l" defTabSz="400050">
            <a:lnSpc>
              <a:spcPct val="90000"/>
            </a:lnSpc>
            <a:spcBef>
              <a:spcPct val="0"/>
            </a:spcBef>
            <a:spcAft>
              <a:spcPct val="35000"/>
            </a:spcAft>
            <a:buNone/>
          </a:pPr>
          <a:r>
            <a:rPr lang="en-GB" sz="900" kern="1200"/>
            <a:t>Give instructions in a quiet area</a:t>
          </a:r>
          <a:endParaRPr lang="en-US" sz="900" kern="1200"/>
        </a:p>
      </dsp:txBody>
      <dsp:txXfrm>
        <a:off x="24543" y="4440623"/>
        <a:ext cx="4820570" cy="453685"/>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6B3E8DA-6164-4965-9AC2-2A31F763BFE9}">
      <dsp:nvSpPr>
        <dsp:cNvPr id="0" name=""/>
        <dsp:cNvSpPr/>
      </dsp:nvSpPr>
      <dsp:spPr>
        <a:xfrm>
          <a:off x="2714959" y="710456"/>
          <a:ext cx="548041" cy="91440"/>
        </a:xfrm>
        <a:custGeom>
          <a:avLst/>
          <a:gdLst/>
          <a:ahLst/>
          <a:cxnLst/>
          <a:rect l="0" t="0" r="0" b="0"/>
          <a:pathLst>
            <a:path>
              <a:moveTo>
                <a:pt x="0" y="45720"/>
              </a:moveTo>
              <a:lnTo>
                <a:pt x="548041" y="45720"/>
              </a:lnTo>
            </a:path>
          </a:pathLst>
        </a:custGeom>
        <a:noFill/>
        <a:ln w="9525" cap="rnd" cmpd="sng" algn="ctr">
          <a:solidFill>
            <a:schemeClr val="accent2">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974513" y="753283"/>
        <a:ext cx="28932" cy="5786"/>
      </dsp:txXfrm>
    </dsp:sp>
    <dsp:sp modelId="{DA832813-792E-457D-A6C8-76F56234E6DE}">
      <dsp:nvSpPr>
        <dsp:cNvPr id="0" name=""/>
        <dsp:cNvSpPr/>
      </dsp:nvSpPr>
      <dsp:spPr>
        <a:xfrm>
          <a:off x="200928" y="1427"/>
          <a:ext cx="2515830" cy="1509498"/>
        </a:xfrm>
        <a:prstGeom prst="rect">
          <a:avLst/>
        </a:prstGeom>
        <a:solidFill>
          <a:schemeClr val="accent2">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3278" tIns="129402" rIns="123278" bIns="129402" numCol="1" spcCol="1270" anchor="ctr" anchorCtr="0">
          <a:noAutofit/>
        </a:bodyPr>
        <a:lstStyle/>
        <a:p>
          <a:pPr marL="0" lvl="0" indent="0" algn="ctr" defTabSz="533400">
            <a:lnSpc>
              <a:spcPct val="100000"/>
            </a:lnSpc>
            <a:spcBef>
              <a:spcPct val="0"/>
            </a:spcBef>
            <a:spcAft>
              <a:spcPct val="35000"/>
            </a:spcAft>
            <a:buNone/>
          </a:pPr>
          <a:r>
            <a:rPr lang="en-GB" sz="1200" b="1" kern="1200"/>
            <a:t>Barrier:</a:t>
          </a:r>
          <a:endParaRPr lang="en-US" sz="1200" kern="1200"/>
        </a:p>
      </dsp:txBody>
      <dsp:txXfrm>
        <a:off x="200928" y="1427"/>
        <a:ext cx="2515830" cy="1509498"/>
      </dsp:txXfrm>
    </dsp:sp>
    <dsp:sp modelId="{37838C4D-40ED-4637-8D0C-2D61007F46EA}">
      <dsp:nvSpPr>
        <dsp:cNvPr id="0" name=""/>
        <dsp:cNvSpPr/>
      </dsp:nvSpPr>
      <dsp:spPr>
        <a:xfrm>
          <a:off x="1458844" y="1509125"/>
          <a:ext cx="3094471" cy="548041"/>
        </a:xfrm>
        <a:custGeom>
          <a:avLst/>
          <a:gdLst/>
          <a:ahLst/>
          <a:cxnLst/>
          <a:rect l="0" t="0" r="0" b="0"/>
          <a:pathLst>
            <a:path>
              <a:moveTo>
                <a:pt x="3094471" y="0"/>
              </a:moveTo>
              <a:lnTo>
                <a:pt x="3094471" y="291120"/>
              </a:lnTo>
              <a:lnTo>
                <a:pt x="0" y="291120"/>
              </a:lnTo>
              <a:lnTo>
                <a:pt x="0" y="548041"/>
              </a:lnTo>
            </a:path>
          </a:pathLst>
        </a:custGeom>
        <a:noFill/>
        <a:ln w="9525" cap="rnd" cmpd="sng" algn="ctr">
          <a:solidFill>
            <a:schemeClr val="accent3">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927377" y="1780253"/>
        <a:ext cx="157405" cy="5786"/>
      </dsp:txXfrm>
    </dsp:sp>
    <dsp:sp modelId="{A7FCEF2F-F734-413C-A8C9-1A263D6A5043}">
      <dsp:nvSpPr>
        <dsp:cNvPr id="0" name=""/>
        <dsp:cNvSpPr/>
      </dsp:nvSpPr>
      <dsp:spPr>
        <a:xfrm>
          <a:off x="3295400" y="1427"/>
          <a:ext cx="2515830" cy="1509498"/>
        </a:xfrm>
        <a:prstGeom prst="rect">
          <a:avLst/>
        </a:prstGeom>
        <a:solidFill>
          <a:schemeClr val="accent3">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3278" tIns="129402" rIns="123278" bIns="129402" numCol="1" spcCol="1270" anchor="ctr" anchorCtr="0">
          <a:noAutofit/>
        </a:bodyPr>
        <a:lstStyle/>
        <a:p>
          <a:pPr marL="0" lvl="0" indent="0" algn="ctr" defTabSz="533400">
            <a:lnSpc>
              <a:spcPct val="100000"/>
            </a:lnSpc>
            <a:spcBef>
              <a:spcPct val="0"/>
            </a:spcBef>
            <a:spcAft>
              <a:spcPct val="35000"/>
            </a:spcAft>
            <a:buNone/>
          </a:pPr>
          <a:r>
            <a:rPr lang="en-GB" sz="1200" kern="1200"/>
            <a:t>The workforce ranges from 16 to 60 years old. While the older may understand Garry better, the younger ignore or misunderstand the instructions.</a:t>
          </a:r>
          <a:endParaRPr lang="en-US" sz="1200" kern="1200" dirty="0"/>
        </a:p>
      </dsp:txBody>
      <dsp:txXfrm>
        <a:off x="3295400" y="1427"/>
        <a:ext cx="2515830" cy="1509498"/>
      </dsp:txXfrm>
    </dsp:sp>
    <dsp:sp modelId="{CAF2F6EA-26A1-4463-9DEA-BF9FD6BE67A9}">
      <dsp:nvSpPr>
        <dsp:cNvPr id="0" name=""/>
        <dsp:cNvSpPr/>
      </dsp:nvSpPr>
      <dsp:spPr>
        <a:xfrm>
          <a:off x="2714959" y="2798596"/>
          <a:ext cx="548041" cy="91440"/>
        </a:xfrm>
        <a:custGeom>
          <a:avLst/>
          <a:gdLst/>
          <a:ahLst/>
          <a:cxnLst/>
          <a:rect l="0" t="0" r="0" b="0"/>
          <a:pathLst>
            <a:path>
              <a:moveTo>
                <a:pt x="0" y="45720"/>
              </a:moveTo>
              <a:lnTo>
                <a:pt x="548041" y="45720"/>
              </a:lnTo>
            </a:path>
          </a:pathLst>
        </a:custGeom>
        <a:noFill/>
        <a:ln w="9525" cap="rnd" cmpd="sng" algn="ctr">
          <a:solidFill>
            <a:schemeClr val="accent4">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974513" y="2841422"/>
        <a:ext cx="28932" cy="5786"/>
      </dsp:txXfrm>
    </dsp:sp>
    <dsp:sp modelId="{255EB8DF-4AD2-47A3-B24E-C89F158B56C0}">
      <dsp:nvSpPr>
        <dsp:cNvPr id="0" name=""/>
        <dsp:cNvSpPr/>
      </dsp:nvSpPr>
      <dsp:spPr>
        <a:xfrm>
          <a:off x="200928" y="2089566"/>
          <a:ext cx="2515830" cy="1509498"/>
        </a:xfrm>
        <a:prstGeom prst="rect">
          <a:avLst/>
        </a:prstGeom>
        <a:solidFill>
          <a:schemeClr val="accent4">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3278" tIns="129402" rIns="123278" bIns="129402" numCol="1" spcCol="1270" anchor="ctr" anchorCtr="0">
          <a:noAutofit/>
        </a:bodyPr>
        <a:lstStyle/>
        <a:p>
          <a:pPr marL="0" lvl="0" indent="0" algn="ctr" defTabSz="533400">
            <a:lnSpc>
              <a:spcPct val="100000"/>
            </a:lnSpc>
            <a:spcBef>
              <a:spcPct val="0"/>
            </a:spcBef>
            <a:spcAft>
              <a:spcPct val="35000"/>
            </a:spcAft>
            <a:buNone/>
          </a:pPr>
          <a:r>
            <a:rPr lang="en-GB" sz="1200" b="1" kern="1200"/>
            <a:t>Relevant theory: Schramm’s Model (1954)</a:t>
          </a:r>
          <a:endParaRPr lang="en-US" sz="1200" kern="1200" dirty="0"/>
        </a:p>
      </dsp:txBody>
      <dsp:txXfrm>
        <a:off x="200928" y="2089566"/>
        <a:ext cx="2515830" cy="1509498"/>
      </dsp:txXfrm>
    </dsp:sp>
    <dsp:sp modelId="{CCF16C72-2D13-44C3-B916-84A118FF103C}">
      <dsp:nvSpPr>
        <dsp:cNvPr id="0" name=""/>
        <dsp:cNvSpPr/>
      </dsp:nvSpPr>
      <dsp:spPr>
        <a:xfrm>
          <a:off x="1458844" y="3597265"/>
          <a:ext cx="3094471" cy="548041"/>
        </a:xfrm>
        <a:custGeom>
          <a:avLst/>
          <a:gdLst/>
          <a:ahLst/>
          <a:cxnLst/>
          <a:rect l="0" t="0" r="0" b="0"/>
          <a:pathLst>
            <a:path>
              <a:moveTo>
                <a:pt x="3094471" y="0"/>
              </a:moveTo>
              <a:lnTo>
                <a:pt x="3094471" y="291120"/>
              </a:lnTo>
              <a:lnTo>
                <a:pt x="0" y="291120"/>
              </a:lnTo>
              <a:lnTo>
                <a:pt x="0" y="548041"/>
              </a:lnTo>
            </a:path>
          </a:pathLst>
        </a:custGeom>
        <a:noFill/>
        <a:ln w="9525" cap="rnd" cmpd="sng" algn="ctr">
          <a:solidFill>
            <a:schemeClr val="accent5">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927377" y="3868392"/>
        <a:ext cx="157405" cy="5786"/>
      </dsp:txXfrm>
    </dsp:sp>
    <dsp:sp modelId="{2D092BFC-4F72-4EF6-9025-9FB5675F7A73}">
      <dsp:nvSpPr>
        <dsp:cNvPr id="0" name=""/>
        <dsp:cNvSpPr/>
      </dsp:nvSpPr>
      <dsp:spPr>
        <a:xfrm>
          <a:off x="3295400" y="2089566"/>
          <a:ext cx="2515830" cy="1509498"/>
        </a:xfrm>
        <a:prstGeom prst="rect">
          <a:avLst/>
        </a:prstGeom>
        <a:solidFill>
          <a:schemeClr val="accent5">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3278" tIns="129402" rIns="123278" bIns="129402" numCol="1" spcCol="1270" anchor="ctr" anchorCtr="0">
          <a:noAutofit/>
        </a:bodyPr>
        <a:lstStyle/>
        <a:p>
          <a:pPr marL="0" lvl="0" indent="0" algn="ctr" defTabSz="533400">
            <a:lnSpc>
              <a:spcPct val="100000"/>
            </a:lnSpc>
            <a:spcBef>
              <a:spcPct val="0"/>
            </a:spcBef>
            <a:spcAft>
              <a:spcPct val="35000"/>
            </a:spcAft>
            <a:buNone/>
          </a:pPr>
          <a:r>
            <a:rPr lang="en-GB" sz="1200" kern="1200"/>
            <a:t>Schramm suggest the need for a shared field of experience.</a:t>
          </a:r>
          <a:endParaRPr lang="en-US" sz="1200" kern="1200" dirty="0"/>
        </a:p>
      </dsp:txBody>
      <dsp:txXfrm>
        <a:off x="3295400" y="2089566"/>
        <a:ext cx="2515830" cy="1509498"/>
      </dsp:txXfrm>
    </dsp:sp>
    <dsp:sp modelId="{64260522-9C55-4B5D-92FF-EB6B7C4E797E}">
      <dsp:nvSpPr>
        <dsp:cNvPr id="0" name=""/>
        <dsp:cNvSpPr/>
      </dsp:nvSpPr>
      <dsp:spPr>
        <a:xfrm>
          <a:off x="2714959" y="4886735"/>
          <a:ext cx="548041" cy="91440"/>
        </a:xfrm>
        <a:custGeom>
          <a:avLst/>
          <a:gdLst/>
          <a:ahLst/>
          <a:cxnLst/>
          <a:rect l="0" t="0" r="0" b="0"/>
          <a:pathLst>
            <a:path>
              <a:moveTo>
                <a:pt x="0" y="45720"/>
              </a:moveTo>
              <a:lnTo>
                <a:pt x="548041" y="45720"/>
              </a:lnTo>
            </a:path>
          </a:pathLst>
        </a:custGeom>
        <a:noFill/>
        <a:ln w="9525" cap="rnd" cmpd="sng" algn="ctr">
          <a:solidFill>
            <a:schemeClr val="accent6">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974513" y="4929562"/>
        <a:ext cx="28932" cy="5786"/>
      </dsp:txXfrm>
    </dsp:sp>
    <dsp:sp modelId="{17E23B10-37E1-4FF8-A308-8360F82A72E5}">
      <dsp:nvSpPr>
        <dsp:cNvPr id="0" name=""/>
        <dsp:cNvSpPr/>
      </dsp:nvSpPr>
      <dsp:spPr>
        <a:xfrm>
          <a:off x="200928" y="4177706"/>
          <a:ext cx="2515830" cy="1509498"/>
        </a:xfrm>
        <a:prstGeom prst="rect">
          <a:avLst/>
        </a:prstGeom>
        <a:solidFill>
          <a:schemeClr val="accent6">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3278" tIns="129402" rIns="123278" bIns="129402" numCol="1" spcCol="1270" anchor="ctr" anchorCtr="0">
          <a:noAutofit/>
        </a:bodyPr>
        <a:lstStyle/>
        <a:p>
          <a:pPr marL="0" lvl="0" indent="0" algn="ctr" defTabSz="533400">
            <a:lnSpc>
              <a:spcPct val="100000"/>
            </a:lnSpc>
            <a:spcBef>
              <a:spcPct val="0"/>
            </a:spcBef>
            <a:spcAft>
              <a:spcPct val="35000"/>
            </a:spcAft>
            <a:buNone/>
          </a:pPr>
          <a:r>
            <a:rPr lang="en-GB" sz="1200" kern="1200"/>
            <a:t>Because they are from different generations, they can learn and communicate different. (Quintanilla &amp; Wahl, 2017)</a:t>
          </a:r>
          <a:endParaRPr lang="en-US" sz="1200" kern="1200" dirty="0"/>
        </a:p>
      </dsp:txBody>
      <dsp:txXfrm>
        <a:off x="200928" y="4177706"/>
        <a:ext cx="2515830" cy="1509498"/>
      </dsp:txXfrm>
    </dsp:sp>
    <dsp:sp modelId="{24FBA5C1-9954-4C58-8954-172993F0760C}">
      <dsp:nvSpPr>
        <dsp:cNvPr id="0" name=""/>
        <dsp:cNvSpPr/>
      </dsp:nvSpPr>
      <dsp:spPr>
        <a:xfrm>
          <a:off x="3295400" y="4177706"/>
          <a:ext cx="2515830" cy="1509498"/>
        </a:xfrm>
        <a:prstGeom prst="rect">
          <a:avLst/>
        </a:prstGeom>
        <a:gradFill rotWithShape="1">
          <a:gsLst>
            <a:gs pos="0">
              <a:schemeClr val="accent5">
                <a:tint val="60000"/>
                <a:lumMod val="104000"/>
              </a:schemeClr>
            </a:gs>
            <a:gs pos="100000">
              <a:schemeClr val="accent5">
                <a:tint val="84000"/>
              </a:schemeClr>
            </a:gs>
          </a:gsLst>
          <a:lin ang="5400000" scaled="0"/>
        </a:gradFill>
        <a:ln w="9525" cap="rnd" cmpd="sng" algn="ctr">
          <a:solidFill>
            <a:schemeClr val="accent5">
              <a:tint val="60000"/>
            </a:schemeClr>
          </a:solidFill>
          <a:prstDash val="solid"/>
        </a:ln>
        <a:effectLst/>
      </dsp:spPr>
      <dsp:style>
        <a:lnRef idx="1">
          <a:schemeClr val="accent5"/>
        </a:lnRef>
        <a:fillRef idx="2">
          <a:schemeClr val="accent5"/>
        </a:fillRef>
        <a:effectRef idx="1">
          <a:schemeClr val="accent5"/>
        </a:effectRef>
        <a:fontRef idx="minor">
          <a:schemeClr val="dk1"/>
        </a:fontRef>
      </dsp:style>
      <dsp:txBody>
        <a:bodyPr spcFirstLastPara="0" vert="horz" wrap="square" lIns="123278" tIns="129402" rIns="123278" bIns="129402" numCol="1" spcCol="1270" anchor="t" anchorCtr="0">
          <a:noAutofit/>
        </a:bodyPr>
        <a:lstStyle/>
        <a:p>
          <a:pPr marL="0" lvl="0" indent="0" algn="l" defTabSz="533400">
            <a:lnSpc>
              <a:spcPct val="100000"/>
            </a:lnSpc>
            <a:spcBef>
              <a:spcPct val="0"/>
            </a:spcBef>
            <a:spcAft>
              <a:spcPct val="35000"/>
            </a:spcAft>
            <a:buNone/>
          </a:pPr>
          <a:r>
            <a:rPr lang="en-GB" sz="1200" b="1" kern="1200"/>
            <a:t>How Gary can overcome it:</a:t>
          </a:r>
          <a:endParaRPr lang="en-US" sz="1200" kern="1200" dirty="0"/>
        </a:p>
        <a:p>
          <a:pPr marL="57150" lvl="1" indent="-57150" algn="l" defTabSz="400050">
            <a:lnSpc>
              <a:spcPct val="100000"/>
            </a:lnSpc>
            <a:spcBef>
              <a:spcPct val="0"/>
            </a:spcBef>
            <a:spcAft>
              <a:spcPct val="15000"/>
            </a:spcAft>
            <a:buChar char="•"/>
          </a:pPr>
          <a:r>
            <a:rPr lang="en-GB" sz="900" kern="1200"/>
            <a:t>He can use clearer instructions with visuals</a:t>
          </a:r>
          <a:endParaRPr lang="en-US" sz="900" kern="1200" dirty="0"/>
        </a:p>
        <a:p>
          <a:pPr marL="57150" lvl="1" indent="-57150" algn="l" defTabSz="400050">
            <a:lnSpc>
              <a:spcPct val="100000"/>
            </a:lnSpc>
            <a:spcBef>
              <a:spcPct val="0"/>
            </a:spcBef>
            <a:spcAft>
              <a:spcPct val="15000"/>
            </a:spcAft>
            <a:buChar char="•"/>
          </a:pPr>
          <a:r>
            <a:rPr lang="en-GB" sz="900" kern="1200"/>
            <a:t>Maybe mic the younger workers with older mentors</a:t>
          </a:r>
          <a:endParaRPr lang="en-US" sz="900" kern="1200" dirty="0"/>
        </a:p>
        <a:p>
          <a:pPr marL="57150" lvl="1" indent="-57150" algn="l" defTabSz="400050">
            <a:lnSpc>
              <a:spcPct val="100000"/>
            </a:lnSpc>
            <a:spcBef>
              <a:spcPct val="0"/>
            </a:spcBef>
            <a:spcAft>
              <a:spcPct val="15000"/>
            </a:spcAft>
            <a:buChar char="•"/>
          </a:pPr>
          <a:r>
            <a:rPr lang="en-GB" sz="900" kern="1200"/>
            <a:t>Use interactive training</a:t>
          </a:r>
          <a:endParaRPr lang="en-US" sz="900" kern="1200" dirty="0"/>
        </a:p>
        <a:p>
          <a:pPr marL="57150" lvl="1" indent="-57150" algn="l" defTabSz="400050">
            <a:lnSpc>
              <a:spcPct val="100000"/>
            </a:lnSpc>
            <a:spcBef>
              <a:spcPct val="0"/>
            </a:spcBef>
            <a:spcAft>
              <a:spcPct val="15000"/>
            </a:spcAft>
            <a:buChar char="•"/>
          </a:pPr>
          <a:r>
            <a:rPr lang="en-GB" sz="900" kern="1200"/>
            <a:t>Offer feedback to make sure he is understood</a:t>
          </a:r>
          <a:endParaRPr lang="en-US" sz="900" kern="1200"/>
        </a:p>
      </dsp:txBody>
      <dsp:txXfrm>
        <a:off x="3295400" y="4177706"/>
        <a:ext cx="2515830" cy="1509498"/>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4908266-CB2C-44BC-9703-9DDFF64E20F2}">
      <dsp:nvSpPr>
        <dsp:cNvPr id="0" name=""/>
        <dsp:cNvSpPr/>
      </dsp:nvSpPr>
      <dsp:spPr>
        <a:xfrm>
          <a:off x="0" y="3745348"/>
          <a:ext cx="4678020" cy="819390"/>
        </a:xfrm>
        <a:prstGeom prst="rect">
          <a:avLst/>
        </a:prstGeom>
        <a:solidFill>
          <a:schemeClr val="accent2">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568" tIns="99568" rIns="99568" bIns="99568" numCol="1" spcCol="1270" anchor="ctr" anchorCtr="0">
          <a:noAutofit/>
        </a:bodyPr>
        <a:lstStyle/>
        <a:p>
          <a:pPr marL="0" lvl="0" indent="0" algn="ctr" defTabSz="622300">
            <a:lnSpc>
              <a:spcPct val="90000"/>
            </a:lnSpc>
            <a:spcBef>
              <a:spcPct val="0"/>
            </a:spcBef>
            <a:spcAft>
              <a:spcPct val="35000"/>
            </a:spcAft>
            <a:buNone/>
          </a:pPr>
          <a:r>
            <a:rPr lang="en-GB" sz="1400" kern="1200"/>
            <a:t>Also focuses on signal transmission, but on meaning</a:t>
          </a:r>
          <a:endParaRPr lang="en-US" sz="1400" kern="1200"/>
        </a:p>
      </dsp:txBody>
      <dsp:txXfrm>
        <a:off x="0" y="3745348"/>
        <a:ext cx="4678020" cy="819390"/>
      </dsp:txXfrm>
    </dsp:sp>
    <dsp:sp modelId="{8C7CAC7E-85BB-4377-A306-C8A130406CBB}">
      <dsp:nvSpPr>
        <dsp:cNvPr id="0" name=""/>
        <dsp:cNvSpPr/>
      </dsp:nvSpPr>
      <dsp:spPr>
        <a:xfrm rot="10800000">
          <a:off x="0" y="2497416"/>
          <a:ext cx="4678020" cy="1260222"/>
        </a:xfrm>
        <a:prstGeom prst="upArrowCallout">
          <a:avLst/>
        </a:prstGeom>
        <a:solidFill>
          <a:schemeClr val="accent3">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568" tIns="99568" rIns="99568" bIns="99568" numCol="1" spcCol="1270" anchor="ctr" anchorCtr="0">
          <a:noAutofit/>
        </a:bodyPr>
        <a:lstStyle/>
        <a:p>
          <a:pPr marL="0" lvl="0" indent="0" algn="ctr" defTabSz="622300">
            <a:lnSpc>
              <a:spcPct val="90000"/>
            </a:lnSpc>
            <a:spcBef>
              <a:spcPct val="0"/>
            </a:spcBef>
            <a:spcAft>
              <a:spcPct val="35000"/>
            </a:spcAft>
            <a:buNone/>
          </a:pPr>
          <a:r>
            <a:rPr lang="en-GB" sz="1400" kern="1200"/>
            <a:t>Introduces noise as a major barrier</a:t>
          </a:r>
          <a:endParaRPr lang="en-US" sz="1400" kern="1200"/>
        </a:p>
      </dsp:txBody>
      <dsp:txXfrm rot="10800000">
        <a:off x="0" y="2497416"/>
        <a:ext cx="4678020" cy="818854"/>
      </dsp:txXfrm>
    </dsp:sp>
    <dsp:sp modelId="{F5E168C2-0A7D-4926-B1D5-E6400A0C125A}">
      <dsp:nvSpPr>
        <dsp:cNvPr id="0" name=""/>
        <dsp:cNvSpPr/>
      </dsp:nvSpPr>
      <dsp:spPr>
        <a:xfrm rot="10800000">
          <a:off x="0" y="1249484"/>
          <a:ext cx="4678020" cy="1260222"/>
        </a:xfrm>
        <a:prstGeom prst="upArrowCallout">
          <a:avLst/>
        </a:prstGeom>
        <a:solidFill>
          <a:schemeClr val="accent4">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568" tIns="99568" rIns="99568" bIns="99568" numCol="1" spcCol="1270" anchor="ctr" anchorCtr="0">
          <a:noAutofit/>
        </a:bodyPr>
        <a:lstStyle/>
        <a:p>
          <a:pPr marL="0" lvl="0" indent="0" algn="ctr" defTabSz="622300">
            <a:lnSpc>
              <a:spcPct val="90000"/>
            </a:lnSpc>
            <a:spcBef>
              <a:spcPct val="0"/>
            </a:spcBef>
            <a:spcAft>
              <a:spcPct val="35000"/>
            </a:spcAft>
            <a:buNone/>
          </a:pPr>
          <a:r>
            <a:rPr lang="en-GB" sz="1400" kern="1200"/>
            <a:t>One-way flow</a:t>
          </a:r>
          <a:endParaRPr lang="en-US" sz="1400" kern="1200"/>
        </a:p>
      </dsp:txBody>
      <dsp:txXfrm rot="10800000">
        <a:off x="0" y="1249484"/>
        <a:ext cx="4678020" cy="818854"/>
      </dsp:txXfrm>
    </dsp:sp>
    <dsp:sp modelId="{468DFBEA-791E-49AB-9BD6-3E1399752344}">
      <dsp:nvSpPr>
        <dsp:cNvPr id="0" name=""/>
        <dsp:cNvSpPr/>
      </dsp:nvSpPr>
      <dsp:spPr>
        <a:xfrm rot="10800000">
          <a:off x="0" y="1552"/>
          <a:ext cx="4678020" cy="1260222"/>
        </a:xfrm>
        <a:prstGeom prst="upArrowCallout">
          <a:avLst/>
        </a:prstGeom>
        <a:solidFill>
          <a:schemeClr val="accent5">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568" tIns="99568" rIns="99568" bIns="99568" numCol="1" spcCol="1270" anchor="ctr" anchorCtr="0">
          <a:noAutofit/>
        </a:bodyPr>
        <a:lstStyle/>
        <a:p>
          <a:pPr marL="0" lvl="0" indent="0" algn="ctr" defTabSz="622300">
            <a:lnSpc>
              <a:spcPct val="90000"/>
            </a:lnSpc>
            <a:spcBef>
              <a:spcPct val="0"/>
            </a:spcBef>
            <a:spcAft>
              <a:spcPct val="35000"/>
            </a:spcAft>
            <a:buNone/>
          </a:pPr>
          <a:r>
            <a:rPr lang="en-GB" sz="1400" kern="1200"/>
            <a:t>Communication must include, according to them, the following:  Sender, Message, Channel, Receiver, Feedback</a:t>
          </a:r>
          <a:endParaRPr lang="en-US" sz="1400" kern="1200"/>
        </a:p>
      </dsp:txBody>
      <dsp:txXfrm rot="10800000">
        <a:off x="0" y="1552"/>
        <a:ext cx="4678020" cy="818854"/>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69E14F0-AD21-4C63-AFC4-7EEB93799A1D}">
      <dsp:nvSpPr>
        <dsp:cNvPr id="0" name=""/>
        <dsp:cNvSpPr/>
      </dsp:nvSpPr>
      <dsp:spPr>
        <a:xfrm>
          <a:off x="0" y="0"/>
          <a:ext cx="6548966" cy="745282"/>
        </a:xfrm>
        <a:prstGeom prst="roundRect">
          <a:avLst>
            <a:gd name="adj" fmla="val 10000"/>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t>SCMR = Source – Message – Channel – Receiver</a:t>
          </a:r>
          <a:endParaRPr lang="en-US" sz="1900" kern="1200"/>
        </a:p>
      </dsp:txBody>
      <dsp:txXfrm>
        <a:off x="21829" y="21829"/>
        <a:ext cx="5778658" cy="701624"/>
      </dsp:txXfrm>
    </dsp:sp>
    <dsp:sp modelId="{30AFC86C-F84A-40E6-B6A3-870B032719C7}">
      <dsp:nvSpPr>
        <dsp:cNvPr id="0" name=""/>
        <dsp:cNvSpPr/>
      </dsp:nvSpPr>
      <dsp:spPr>
        <a:xfrm>
          <a:off x="1155700" y="910901"/>
          <a:ext cx="6548966" cy="745282"/>
        </a:xfrm>
        <a:prstGeom prst="roundRect">
          <a:avLst>
            <a:gd name="adj" fmla="val 10000"/>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t>Emphasizes: communication skills, attitude, knowledge, social system, culture</a:t>
          </a:r>
          <a:endParaRPr lang="en-US" sz="1900" kern="1200"/>
        </a:p>
      </dsp:txBody>
      <dsp:txXfrm>
        <a:off x="1177529" y="932730"/>
        <a:ext cx="4865175" cy="701624"/>
      </dsp:txXfrm>
    </dsp:sp>
    <dsp:sp modelId="{8A55ABF0-CD25-474D-B9C7-DF74F160343E}">
      <dsp:nvSpPr>
        <dsp:cNvPr id="0" name=""/>
        <dsp:cNvSpPr/>
      </dsp:nvSpPr>
      <dsp:spPr>
        <a:xfrm>
          <a:off x="6064533" y="585875"/>
          <a:ext cx="484433" cy="484433"/>
        </a:xfrm>
        <a:prstGeom prst="downArrow">
          <a:avLst>
            <a:gd name="adj1" fmla="val 55000"/>
            <a:gd name="adj2" fmla="val 45000"/>
          </a:avLst>
        </a:prstGeom>
        <a:solidFill>
          <a:schemeClr val="accent1">
            <a:alpha val="90000"/>
            <a:tint val="40000"/>
            <a:hueOff val="0"/>
            <a:satOff val="0"/>
            <a:lumOff val="0"/>
            <a:alphaOff val="0"/>
          </a:schemeClr>
        </a:solidFill>
        <a:ln w="15875" cap="rnd"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7940" tIns="27940" rIns="27940" bIns="27940" numCol="1" spcCol="1270" anchor="ctr" anchorCtr="0">
          <a:noAutofit/>
        </a:bodyPr>
        <a:lstStyle/>
        <a:p>
          <a:pPr marL="0" lvl="0" indent="0" algn="ctr" defTabSz="977900">
            <a:lnSpc>
              <a:spcPct val="90000"/>
            </a:lnSpc>
            <a:spcBef>
              <a:spcPct val="0"/>
            </a:spcBef>
            <a:spcAft>
              <a:spcPct val="35000"/>
            </a:spcAft>
            <a:buNone/>
          </a:pPr>
          <a:endParaRPr lang="en-US" sz="2200" kern="1200"/>
        </a:p>
      </dsp:txBody>
      <dsp:txXfrm>
        <a:off x="6173530" y="585875"/>
        <a:ext cx="266439" cy="364536"/>
      </dsp:txXfrm>
    </dsp:sp>
  </dsp:spTree>
</dsp:drawing>
</file>

<file path=ppt/diagrams/layout1.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15/03/2026</a:t>
            </a:fld>
            <a:endParaRPr lang="en-GB" dirty="0"/>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dirty="0"/>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dirty="0"/>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42C52AA0-F73F-F045-97A6-855AB18EE645}" type="datetimeFigureOut">
              <a:rPr lang="en-US" smtClean="0"/>
              <a:t>3/15/2026</a:t>
            </a:fld>
            <a:endParaRPr lang="en-US" dirty="0"/>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6936E1E2-17D2-5E4C-B96D-EEDAC0EF77DB}" type="slidenum">
              <a:rPr lang="en-US" smtClean="0"/>
              <a:t>‹#›</a:t>
            </a:fld>
            <a:endParaRPr lang="en-US" dirty="0"/>
          </a:p>
        </p:txBody>
      </p:sp>
    </p:spTree>
    <p:extLst>
      <p:ext uri="{BB962C8B-B14F-4D97-AF65-F5344CB8AC3E}">
        <p14:creationId xmlns:p14="http://schemas.microsoft.com/office/powerpoint/2010/main" val="2420248085"/>
      </p:ext>
    </p:extLst>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25" name="Group 24"/>
          <p:cNvGrpSpPr/>
          <p:nvPr/>
        </p:nvGrpSpPr>
        <p:grpSpPr>
          <a:xfrm>
            <a:off x="203200" y="0"/>
            <a:ext cx="3778250" cy="6858001"/>
            <a:chOff x="203200" y="0"/>
            <a:chExt cx="3778250" cy="6858001"/>
          </a:xfrm>
        </p:grpSpPr>
        <p:sp>
          <p:nvSpPr>
            <p:cNvPr id="14" name="Freeform 6"/>
            <p:cNvSpPr/>
            <p:nvPr/>
          </p:nvSpPr>
          <p:spPr bwMode="auto">
            <a:xfrm>
              <a:off x="641350" y="0"/>
              <a:ext cx="1365250" cy="3971925"/>
            </a:xfrm>
            <a:custGeom>
              <a:avLst/>
              <a:gdLst/>
              <a:ahLst/>
              <a:cxnLst/>
              <a:rect l="0" t="0" r="r" b="b"/>
              <a:pathLst>
                <a:path w="860" h="2502">
                  <a:moveTo>
                    <a:pt x="0" y="2445"/>
                  </a:moveTo>
                  <a:lnTo>
                    <a:pt x="228" y="2502"/>
                  </a:lnTo>
                  <a:lnTo>
                    <a:pt x="860" y="0"/>
                  </a:lnTo>
                  <a:lnTo>
                    <a:pt x="620" y="0"/>
                  </a:lnTo>
                  <a:lnTo>
                    <a:pt x="0" y="2445"/>
                  </a:lnTo>
                  <a:close/>
                </a:path>
              </a:pathLst>
            </a:custGeom>
            <a:solidFill>
              <a:schemeClr val="accent1"/>
            </a:solidFill>
            <a:ln>
              <a:noFill/>
            </a:ln>
          </p:spPr>
          <p:txBody>
            <a:bodyPr/>
            <a:lstStyle/>
            <a:p>
              <a:endParaRPr lang="en-GB"/>
            </a:p>
          </p:txBody>
        </p:sp>
        <p:sp>
          <p:nvSpPr>
            <p:cNvPr id="15" name="Freeform 7"/>
            <p:cNvSpPr/>
            <p:nvPr/>
          </p:nvSpPr>
          <p:spPr bwMode="auto">
            <a:xfrm>
              <a:off x="203200" y="0"/>
              <a:ext cx="1336675" cy="3862388"/>
            </a:xfrm>
            <a:custGeom>
              <a:avLst/>
              <a:gdLst/>
              <a:ahLst/>
              <a:cxnLst/>
              <a:rect l="0" t="0" r="r" b="b"/>
              <a:pathLst>
                <a:path w="842" h="2433">
                  <a:moveTo>
                    <a:pt x="842" y="0"/>
                  </a:moveTo>
                  <a:lnTo>
                    <a:pt x="602" y="0"/>
                  </a:lnTo>
                  <a:lnTo>
                    <a:pt x="0" y="2376"/>
                  </a:lnTo>
                  <a:lnTo>
                    <a:pt x="228" y="2433"/>
                  </a:lnTo>
                  <a:lnTo>
                    <a:pt x="842" y="0"/>
                  </a:lnTo>
                  <a:close/>
                </a:path>
              </a:pathLst>
            </a:custGeom>
            <a:solidFill>
              <a:schemeClr val="tx1">
                <a:lumMod val="65000"/>
                <a:lumOff val="35000"/>
              </a:schemeClr>
            </a:solidFill>
            <a:ln>
              <a:noFill/>
            </a:ln>
          </p:spPr>
          <p:txBody>
            <a:bodyPr/>
            <a:lstStyle/>
            <a:p>
              <a:endParaRPr lang="en-GB"/>
            </a:p>
          </p:txBody>
        </p:sp>
        <p:sp>
          <p:nvSpPr>
            <p:cNvPr id="16" name="Freeform 8"/>
            <p:cNvSpPr/>
            <p:nvPr/>
          </p:nvSpPr>
          <p:spPr bwMode="auto">
            <a:xfrm>
              <a:off x="207963" y="3776663"/>
              <a:ext cx="1936750" cy="3081338"/>
            </a:xfrm>
            <a:custGeom>
              <a:avLst/>
              <a:gdLst/>
              <a:ahLst/>
              <a:cxnLst/>
              <a:rect l="0" t="0" r="r" b="b"/>
              <a:pathLst>
                <a:path w="1220" h="1941">
                  <a:moveTo>
                    <a:pt x="0" y="0"/>
                  </a:moveTo>
                  <a:lnTo>
                    <a:pt x="1166" y="1941"/>
                  </a:lnTo>
                  <a:lnTo>
                    <a:pt x="1220" y="1941"/>
                  </a:lnTo>
                  <a:lnTo>
                    <a:pt x="0" y="0"/>
                  </a:lnTo>
                  <a:close/>
                </a:path>
              </a:pathLst>
            </a:custGeom>
            <a:solidFill>
              <a:schemeClr val="tx1">
                <a:lumMod val="85000"/>
                <a:lumOff val="15000"/>
              </a:schemeClr>
            </a:solidFill>
            <a:ln>
              <a:noFill/>
            </a:ln>
          </p:spPr>
          <p:txBody>
            <a:bodyPr/>
            <a:lstStyle/>
            <a:p>
              <a:endParaRPr lang="en-GB"/>
            </a:p>
          </p:txBody>
        </p:sp>
        <p:sp>
          <p:nvSpPr>
            <p:cNvPr id="20" name="Freeform 9"/>
            <p:cNvSpPr/>
            <p:nvPr/>
          </p:nvSpPr>
          <p:spPr bwMode="auto">
            <a:xfrm>
              <a:off x="646113" y="3886200"/>
              <a:ext cx="2373313" cy="2971800"/>
            </a:xfrm>
            <a:custGeom>
              <a:avLst/>
              <a:gdLst/>
              <a:ahLst/>
              <a:cxnLst/>
              <a:rect l="0" t="0" r="r" b="b"/>
              <a:pathLst>
                <a:path w="1495" h="1872">
                  <a:moveTo>
                    <a:pt x="1495" y="1872"/>
                  </a:moveTo>
                  <a:lnTo>
                    <a:pt x="0" y="0"/>
                  </a:lnTo>
                  <a:lnTo>
                    <a:pt x="1442" y="1872"/>
                  </a:lnTo>
                  <a:lnTo>
                    <a:pt x="1495" y="1872"/>
                  </a:lnTo>
                  <a:close/>
                </a:path>
              </a:pathLst>
            </a:custGeom>
            <a:solidFill>
              <a:schemeClr val="accent1">
                <a:lumMod val="50000"/>
              </a:schemeClr>
            </a:solidFill>
            <a:ln>
              <a:noFill/>
            </a:ln>
          </p:spPr>
          <p:txBody>
            <a:bodyPr/>
            <a:lstStyle/>
            <a:p>
              <a:endParaRPr lang="en-GB"/>
            </a:p>
          </p:txBody>
        </p:sp>
        <p:sp>
          <p:nvSpPr>
            <p:cNvPr id="21" name="Freeform 10"/>
            <p:cNvSpPr/>
            <p:nvPr/>
          </p:nvSpPr>
          <p:spPr bwMode="auto">
            <a:xfrm>
              <a:off x="641350" y="3881438"/>
              <a:ext cx="3340100" cy="2976563"/>
            </a:xfrm>
            <a:custGeom>
              <a:avLst/>
              <a:gdLst/>
              <a:ahLst/>
              <a:cxnLst/>
              <a:rect l="0" t="0" r="r" b="b"/>
              <a:pathLst>
                <a:path w="2104" h="1875">
                  <a:moveTo>
                    <a:pt x="0" y="0"/>
                  </a:moveTo>
                  <a:lnTo>
                    <a:pt x="3" y="3"/>
                  </a:lnTo>
                  <a:lnTo>
                    <a:pt x="1498" y="1875"/>
                  </a:lnTo>
                  <a:lnTo>
                    <a:pt x="2104" y="1875"/>
                  </a:lnTo>
                  <a:lnTo>
                    <a:pt x="228" y="57"/>
                  </a:lnTo>
                  <a:lnTo>
                    <a:pt x="0" y="0"/>
                  </a:lnTo>
                  <a:close/>
                </a:path>
              </a:pathLst>
            </a:custGeom>
            <a:solidFill>
              <a:schemeClr val="accent1">
                <a:lumMod val="75000"/>
              </a:schemeClr>
            </a:solidFill>
            <a:ln>
              <a:noFill/>
            </a:ln>
          </p:spPr>
          <p:txBody>
            <a:bodyPr/>
            <a:lstStyle/>
            <a:p>
              <a:endParaRPr lang="en-GB"/>
            </a:p>
          </p:txBody>
        </p:sp>
        <p:sp>
          <p:nvSpPr>
            <p:cNvPr id="22" name="Freeform 11"/>
            <p:cNvSpPr/>
            <p:nvPr/>
          </p:nvSpPr>
          <p:spPr bwMode="auto">
            <a:xfrm>
              <a:off x="203200" y="3771900"/>
              <a:ext cx="2660650" cy="3086100"/>
            </a:xfrm>
            <a:custGeom>
              <a:avLst/>
              <a:gdLst/>
              <a:ahLst/>
              <a:cxnLst/>
              <a:rect l="0" t="0" r="r" b="b"/>
              <a:pathLst>
                <a:path w="1676" h="1944">
                  <a:moveTo>
                    <a:pt x="1676" y="1944"/>
                  </a:moveTo>
                  <a:lnTo>
                    <a:pt x="264" y="111"/>
                  </a:lnTo>
                  <a:lnTo>
                    <a:pt x="225" y="60"/>
                  </a:lnTo>
                  <a:lnTo>
                    <a:pt x="228" y="60"/>
                  </a:lnTo>
                  <a:lnTo>
                    <a:pt x="264" y="111"/>
                  </a:lnTo>
                  <a:lnTo>
                    <a:pt x="234" y="69"/>
                  </a:lnTo>
                  <a:lnTo>
                    <a:pt x="228" y="57"/>
                  </a:lnTo>
                  <a:lnTo>
                    <a:pt x="222" y="54"/>
                  </a:lnTo>
                  <a:lnTo>
                    <a:pt x="0" y="0"/>
                  </a:lnTo>
                  <a:lnTo>
                    <a:pt x="3" y="3"/>
                  </a:lnTo>
                  <a:lnTo>
                    <a:pt x="1223" y="1944"/>
                  </a:lnTo>
                  <a:lnTo>
                    <a:pt x="1676" y="1944"/>
                  </a:lnTo>
                  <a:close/>
                </a:path>
              </a:pathLst>
            </a:custGeom>
            <a:solidFill>
              <a:schemeClr val="tx1">
                <a:lumMod val="75000"/>
                <a:lumOff val="25000"/>
              </a:schemeClr>
            </a:solidFill>
            <a:ln>
              <a:noFill/>
            </a:ln>
          </p:spPr>
          <p:txBody>
            <a:bodyPr/>
            <a:lstStyle/>
            <a:p>
              <a:endParaRPr lang="en-GB"/>
            </a:p>
          </p:txBody>
        </p:sp>
      </p:grpSp>
      <p:sp>
        <p:nvSpPr>
          <p:cNvPr id="2" name="Title 1"/>
          <p:cNvSpPr>
            <a:spLocks noGrp="1"/>
          </p:cNvSpPr>
          <p:nvPr>
            <p:ph type="ctrTitle"/>
          </p:nvPr>
        </p:nvSpPr>
        <p:spPr>
          <a:xfrm>
            <a:off x="1739673" y="914401"/>
            <a:ext cx="6947127" cy="3488266"/>
          </a:xfrm>
        </p:spPr>
        <p:txBody>
          <a:bodyPr anchor="b">
            <a:normAutofit/>
          </a:bodyPr>
          <a:lstStyle>
            <a:lvl1pPr algn="r">
              <a:defRPr sz="5400">
                <a:effectLst/>
              </a:defRPr>
            </a:lvl1pPr>
          </a:lstStyle>
          <a:p>
            <a:r>
              <a:rPr lang="en-GB"/>
              <a:t>Click to edit Master title style</a:t>
            </a:r>
            <a:endParaRPr lang="en-US" dirty="0"/>
          </a:p>
        </p:txBody>
      </p:sp>
      <p:sp>
        <p:nvSpPr>
          <p:cNvPr id="3" name="Subtitle 2"/>
          <p:cNvSpPr>
            <a:spLocks noGrp="1"/>
          </p:cNvSpPr>
          <p:nvPr>
            <p:ph type="subTitle" idx="1"/>
          </p:nvPr>
        </p:nvSpPr>
        <p:spPr>
          <a:xfrm>
            <a:off x="2924238" y="4402666"/>
            <a:ext cx="5762563" cy="1364531"/>
          </a:xfrm>
        </p:spPr>
        <p:txBody>
          <a:bodyPr anchor="t">
            <a:normAutofit/>
          </a:bodyPr>
          <a:lstStyle>
            <a:lvl1pPr marL="0" indent="0" algn="r">
              <a:buNone/>
              <a:defRPr sz="18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a:xfrm>
            <a:off x="7325773" y="6117336"/>
            <a:ext cx="857473" cy="365125"/>
          </a:xfrm>
        </p:spPr>
        <p:txBody>
          <a:bodyPr/>
          <a:lstStyle/>
          <a:p>
            <a:fld id="{9C64F3F4-CE19-49F8-9EF4-FF4EE52031C2}" type="datetimeFigureOut">
              <a:rPr lang="en-GB" smtClean="0"/>
              <a:t>15/03/2026</a:t>
            </a:fld>
            <a:endParaRPr lang="en-GB" dirty="0"/>
          </a:p>
        </p:txBody>
      </p:sp>
      <p:sp>
        <p:nvSpPr>
          <p:cNvPr id="5" name="Footer Placeholder 4"/>
          <p:cNvSpPr>
            <a:spLocks noGrp="1"/>
          </p:cNvSpPr>
          <p:nvPr>
            <p:ph type="ftr" sz="quarter" idx="11"/>
          </p:nvPr>
        </p:nvSpPr>
        <p:spPr>
          <a:xfrm>
            <a:off x="3623733" y="6117336"/>
            <a:ext cx="3609438" cy="365125"/>
          </a:xfrm>
        </p:spPr>
        <p:txBody>
          <a:bodyPr/>
          <a:lstStyle/>
          <a:p>
            <a:endParaRPr lang="en-GB" dirty="0"/>
          </a:p>
        </p:txBody>
      </p:sp>
      <p:sp>
        <p:nvSpPr>
          <p:cNvPr id="6" name="Slide Number Placeholder 5"/>
          <p:cNvSpPr>
            <a:spLocks noGrp="1"/>
          </p:cNvSpPr>
          <p:nvPr>
            <p:ph type="sldNum" sz="quarter" idx="12"/>
          </p:nvPr>
        </p:nvSpPr>
        <p:spPr>
          <a:xfrm>
            <a:off x="8275320" y="6117336"/>
            <a:ext cx="411480" cy="365125"/>
          </a:xfrm>
        </p:spPr>
        <p:txBody>
          <a:bodyPr/>
          <a:lstStyle/>
          <a:p>
            <a:fld id="{AC82685A-BD3A-4230-8D85-804689F67293}" type="slidenum">
              <a:rPr lang="en-GB" smtClean="0"/>
              <a:t>‹#›</a:t>
            </a:fld>
            <a:endParaRPr lang="en-GB" dirty="0"/>
          </a:p>
        </p:txBody>
      </p:sp>
      <p:sp>
        <p:nvSpPr>
          <p:cNvPr id="23" name="Freeform 12"/>
          <p:cNvSpPr/>
          <p:nvPr/>
        </p:nvSpPr>
        <p:spPr bwMode="auto">
          <a:xfrm>
            <a:off x="203200" y="3771900"/>
            <a:ext cx="361950" cy="90488"/>
          </a:xfrm>
          <a:custGeom>
            <a:avLst/>
            <a:gdLst/>
            <a:ahLst/>
            <a:cxnLst/>
            <a:rect l="0" t="0" r="r" b="b"/>
            <a:pathLst>
              <a:path w="228" h="57">
                <a:moveTo>
                  <a:pt x="228" y="57"/>
                </a:moveTo>
                <a:lnTo>
                  <a:pt x="0" y="0"/>
                </a:lnTo>
                <a:lnTo>
                  <a:pt x="222" y="54"/>
                </a:lnTo>
                <a:lnTo>
                  <a:pt x="228" y="57"/>
                </a:lnTo>
                <a:close/>
              </a:path>
            </a:pathLst>
          </a:custGeom>
          <a:solidFill>
            <a:srgbClr val="29ABE2"/>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24" name="Freeform 13"/>
          <p:cNvSpPr/>
          <p:nvPr/>
        </p:nvSpPr>
        <p:spPr bwMode="auto">
          <a:xfrm>
            <a:off x="560388" y="3867150"/>
            <a:ext cx="61913" cy="80963"/>
          </a:xfrm>
          <a:custGeom>
            <a:avLst/>
            <a:gdLst/>
            <a:ahLst/>
            <a:cxnLst/>
            <a:rect l="0" t="0" r="r" b="b"/>
            <a:pathLst>
              <a:path w="39" h="51">
                <a:moveTo>
                  <a:pt x="0" y="0"/>
                </a:moveTo>
                <a:lnTo>
                  <a:pt x="39" y="51"/>
                </a:lnTo>
                <a:lnTo>
                  <a:pt x="3" y="0"/>
                </a:lnTo>
                <a:lnTo>
                  <a:pt x="0" y="0"/>
                </a:lnTo>
                <a:close/>
              </a:path>
            </a:pathLst>
          </a:custGeom>
          <a:solidFill>
            <a:srgbClr val="29ABE2"/>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Tree>
    <p:extLst>
      <p:ext uri="{BB962C8B-B14F-4D97-AF65-F5344CB8AC3E}">
        <p14:creationId xmlns:p14="http://schemas.microsoft.com/office/powerpoint/2010/main" val="309100096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982133" y="457201"/>
            <a:ext cx="7704667" cy="1981200"/>
          </a:xfrm>
        </p:spPr>
        <p:txBody>
          <a:bodyPr/>
          <a:lstStyle/>
          <a:p>
            <a:r>
              <a:rPr lang="en-GB"/>
              <a:t>Click to edit Master title style</a:t>
            </a:r>
            <a:endParaRPr lang="en-US" dirty="0"/>
          </a:p>
        </p:txBody>
      </p:sp>
      <p:sp>
        <p:nvSpPr>
          <p:cNvPr id="3" name="Content Placeholder 2"/>
          <p:cNvSpPr>
            <a:spLocks noGrp="1"/>
          </p:cNvSpPr>
          <p:nvPr>
            <p:ph idx="1"/>
          </p:nvPr>
        </p:nvSpPr>
        <p:spPr>
          <a:xfrm>
            <a:off x="982133" y="2667000"/>
            <a:ext cx="7704667" cy="3332816"/>
          </a:xfrm>
        </p:spPr>
        <p:txBody>
          <a:bodyPr anchor="ct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a:xfrm>
            <a:off x="7344329" y="6108173"/>
            <a:ext cx="857473" cy="365125"/>
          </a:xfrm>
        </p:spPr>
        <p:txBody>
          <a:bodyPr/>
          <a:lstStyle/>
          <a:p>
            <a:fld id="{9C64F3F4-CE19-49F8-9EF4-FF4EE52031C2}" type="datetimeFigureOut">
              <a:rPr lang="en-GB" smtClean="0"/>
              <a:t>15/03/2026</a:t>
            </a:fld>
            <a:endParaRPr lang="en-GB" dirty="0"/>
          </a:p>
        </p:txBody>
      </p:sp>
      <p:sp>
        <p:nvSpPr>
          <p:cNvPr id="5" name="Footer Placeholder 4"/>
          <p:cNvSpPr>
            <a:spLocks noGrp="1"/>
          </p:cNvSpPr>
          <p:nvPr>
            <p:ph type="ftr" sz="quarter" idx="11"/>
          </p:nvPr>
        </p:nvSpPr>
        <p:spPr>
          <a:xfrm>
            <a:off x="1972647" y="6108173"/>
            <a:ext cx="5314517" cy="365125"/>
          </a:xfrm>
        </p:spPr>
        <p:txBody>
          <a:bodyPr/>
          <a:lstStyle/>
          <a:p>
            <a:endParaRPr lang="en-GB" dirty="0"/>
          </a:p>
        </p:txBody>
      </p:sp>
      <p:sp>
        <p:nvSpPr>
          <p:cNvPr id="6" name="Slide Number Placeholder 5"/>
          <p:cNvSpPr>
            <a:spLocks noGrp="1"/>
          </p:cNvSpPr>
          <p:nvPr>
            <p:ph type="sldNum" sz="quarter" idx="12"/>
          </p:nvPr>
        </p:nvSpPr>
        <p:spPr>
          <a:xfrm>
            <a:off x="8258967" y="6108173"/>
            <a:ext cx="427833" cy="365125"/>
          </a:xfrm>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373069158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986995" y="2666998"/>
            <a:ext cx="6699805" cy="2360071"/>
          </a:xfrm>
        </p:spPr>
        <p:txBody>
          <a:bodyPr anchor="b"/>
          <a:lstStyle>
            <a:lvl1pPr algn="r">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1986998" y="5027070"/>
            <a:ext cx="6699802"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15/03/2026</a:t>
            </a:fld>
            <a:endParaRPr lang="en-GB"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a:xfrm>
            <a:off x="8273317" y="6116070"/>
            <a:ext cx="413483" cy="365125"/>
          </a:xfrm>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322541440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982133" y="685801"/>
            <a:ext cx="7704667" cy="1752599"/>
          </a:xfrm>
        </p:spPr>
        <p:txBody>
          <a:bodyPr/>
          <a:lstStyle/>
          <a:p>
            <a:r>
              <a:rPr lang="en-GB"/>
              <a:t>Click to edit Master title style</a:t>
            </a:r>
            <a:endParaRPr lang="en-US" dirty="0"/>
          </a:p>
        </p:txBody>
      </p:sp>
      <p:sp>
        <p:nvSpPr>
          <p:cNvPr id="3" name="Content Placeholder 2"/>
          <p:cNvSpPr>
            <a:spLocks noGrp="1"/>
          </p:cNvSpPr>
          <p:nvPr>
            <p:ph sz="half" idx="1"/>
          </p:nvPr>
        </p:nvSpPr>
        <p:spPr>
          <a:xfrm>
            <a:off x="982133" y="2667000"/>
            <a:ext cx="3739896" cy="3368674"/>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4946904" y="2667000"/>
            <a:ext cx="3739896" cy="3346824"/>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9C64F3F4-CE19-49F8-9EF4-FF4EE52031C2}" type="datetimeFigureOut">
              <a:rPr lang="en-GB" smtClean="0"/>
              <a:t>15/03/2026</a:t>
            </a:fld>
            <a:endParaRPr lang="en-GB"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154127005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dirty="0"/>
          </a:p>
        </p:txBody>
      </p:sp>
      <p:sp>
        <p:nvSpPr>
          <p:cNvPr id="3" name="Text Placeholder 2"/>
          <p:cNvSpPr>
            <a:spLocks noGrp="1"/>
          </p:cNvSpPr>
          <p:nvPr>
            <p:ph type="body" idx="1"/>
          </p:nvPr>
        </p:nvSpPr>
        <p:spPr>
          <a:xfrm>
            <a:off x="1329481" y="2658533"/>
            <a:ext cx="3456291"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113523" y="3335336"/>
            <a:ext cx="3672248" cy="2665259"/>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5161710" y="2667000"/>
            <a:ext cx="3467806"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4957266" y="3335336"/>
            <a:ext cx="3672248" cy="2665259"/>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9C64F3F4-CE19-49F8-9EF4-FF4EE52031C2}" type="datetimeFigureOut">
              <a:rPr lang="en-GB" smtClean="0"/>
              <a:t>15/03/2026</a:t>
            </a:fld>
            <a:endParaRPr lang="en-GB"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184572533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9C64F3F4-CE19-49F8-9EF4-FF4EE52031C2}" type="datetimeFigureOut">
              <a:rPr lang="en-GB" smtClean="0"/>
              <a:t>15/03/2026</a:t>
            </a:fld>
            <a:endParaRPr lang="en-GB"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74871975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15/03/2026</a:t>
            </a:fld>
            <a:endParaRPr lang="en-GB"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256311251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13524" y="1600200"/>
            <a:ext cx="2662534" cy="1371600"/>
          </a:xfrm>
        </p:spPr>
        <p:txBody>
          <a:bodyPr anchor="b">
            <a:normAutofit/>
          </a:bodyPr>
          <a:lstStyle>
            <a:lvl1pPr algn="ctr">
              <a:defRPr sz="2400" b="0"/>
            </a:lvl1pPr>
          </a:lstStyle>
          <a:p>
            <a:r>
              <a:rPr lang="en-GB"/>
              <a:t>Click to edit Master title style</a:t>
            </a:r>
            <a:endParaRPr lang="en-US" dirty="0"/>
          </a:p>
        </p:txBody>
      </p:sp>
      <p:sp>
        <p:nvSpPr>
          <p:cNvPr id="3" name="Content Placeholder 2"/>
          <p:cNvSpPr>
            <a:spLocks noGrp="1"/>
          </p:cNvSpPr>
          <p:nvPr>
            <p:ph idx="1"/>
          </p:nvPr>
        </p:nvSpPr>
        <p:spPr>
          <a:xfrm>
            <a:off x="3947553" y="685800"/>
            <a:ext cx="4681962" cy="5105401"/>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113524" y="2971800"/>
            <a:ext cx="2662534" cy="1828800"/>
          </a:xfrm>
        </p:spPr>
        <p:txBody>
          <a:bodyPr>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15/03/2026</a:t>
            </a:fld>
            <a:endParaRPr lang="en-GB"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279212314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12332" y="1752599"/>
            <a:ext cx="4070679" cy="1371600"/>
          </a:xfrm>
        </p:spPr>
        <p:txBody>
          <a:bodyPr anchor="b">
            <a:normAutofit/>
          </a:bodyPr>
          <a:lstStyle>
            <a:lvl1pPr algn="ctr">
              <a:defRPr sz="2800" b="0"/>
            </a:lvl1pPr>
          </a:lstStyle>
          <a:p>
            <a:r>
              <a:rPr lang="en-GB"/>
              <a:t>Click to edit Master title style</a:t>
            </a:r>
            <a:endParaRPr lang="en-US" dirty="0"/>
          </a:p>
        </p:txBody>
      </p:sp>
      <p:sp>
        <p:nvSpPr>
          <p:cNvPr id="14" name="Picture Placeholder 2"/>
          <p:cNvSpPr>
            <a:spLocks noGrp="1" noChangeAspect="1"/>
          </p:cNvSpPr>
          <p:nvPr>
            <p:ph type="pic" idx="1"/>
          </p:nvPr>
        </p:nvSpPr>
        <p:spPr>
          <a:xfrm>
            <a:off x="5697495" y="914400"/>
            <a:ext cx="2461371" cy="4572000"/>
          </a:xfrm>
          <a:prstGeom prst="roundRect">
            <a:avLst>
              <a:gd name="adj" fmla="val 42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1112332" y="3124199"/>
            <a:ext cx="4070679" cy="1828800"/>
          </a:xfrm>
        </p:spPr>
        <p:txBody>
          <a:bodyPr>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15/03/2026</a:t>
            </a:fld>
            <a:endParaRPr lang="en-GB"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372485362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13523" y="4732865"/>
            <a:ext cx="7515991" cy="566738"/>
          </a:xfrm>
        </p:spPr>
        <p:txBody>
          <a:bodyPr anchor="b">
            <a:normAutofit/>
          </a:bodyPr>
          <a:lstStyle>
            <a:lvl1pPr algn="ctr">
              <a:defRPr sz="24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1789975" y="932112"/>
            <a:ext cx="6171065" cy="3164976"/>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1113523" y="5299603"/>
            <a:ext cx="7515991"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15/03/2026</a:t>
            </a:fld>
            <a:endParaRPr lang="en-GB"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165863939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13524" y="685800"/>
            <a:ext cx="7515991" cy="3048000"/>
          </a:xfrm>
        </p:spPr>
        <p:txBody>
          <a:bodyPr anchor="ctr">
            <a:normAutofit/>
          </a:bodyPr>
          <a:lstStyle>
            <a:lvl1pPr algn="ctr">
              <a:defRPr sz="3200" b="0" cap="none"/>
            </a:lvl1pPr>
          </a:lstStyle>
          <a:p>
            <a:r>
              <a:rPr lang="en-GB"/>
              <a:t>Click to edit Master title style</a:t>
            </a:r>
            <a:endParaRPr lang="en-US" dirty="0"/>
          </a:p>
        </p:txBody>
      </p:sp>
      <p:sp>
        <p:nvSpPr>
          <p:cNvPr id="3" name="Text Placeholder 2"/>
          <p:cNvSpPr>
            <a:spLocks noGrp="1"/>
          </p:cNvSpPr>
          <p:nvPr>
            <p:ph type="body" idx="1"/>
          </p:nvPr>
        </p:nvSpPr>
        <p:spPr>
          <a:xfrm>
            <a:off x="1113524" y="4343400"/>
            <a:ext cx="7515992"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pPr/>
              <a:t>15/03/2026</a:t>
            </a:fld>
            <a:endParaRPr lang="en-GB"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346767936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14" name="TextBox 13"/>
          <p:cNvSpPr txBox="1"/>
          <p:nvPr/>
        </p:nvSpPr>
        <p:spPr>
          <a:xfrm>
            <a:off x="969421" y="863023"/>
            <a:ext cx="457319"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5" name="TextBox 14"/>
          <p:cNvSpPr txBox="1"/>
          <p:nvPr/>
        </p:nvSpPr>
        <p:spPr>
          <a:xfrm>
            <a:off x="8172197" y="2819399"/>
            <a:ext cx="457319"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1426741" y="685801"/>
            <a:ext cx="6974115" cy="2743199"/>
          </a:xfrm>
        </p:spPr>
        <p:txBody>
          <a:bodyPr anchor="ctr">
            <a:normAutofit/>
          </a:bodyPr>
          <a:lstStyle>
            <a:lvl1pPr algn="ctr">
              <a:defRPr sz="3200" b="0" cap="none">
                <a:solidFill>
                  <a:schemeClr val="tx1"/>
                </a:solidFill>
              </a:defRPr>
            </a:lvl1pPr>
          </a:lstStyle>
          <a:p>
            <a:r>
              <a:rPr lang="en-GB"/>
              <a:t>Click to edit Master title style</a:t>
            </a:r>
            <a:endParaRPr lang="en-US" dirty="0"/>
          </a:p>
        </p:txBody>
      </p:sp>
      <p:sp>
        <p:nvSpPr>
          <p:cNvPr id="10" name="Text Placeholder 9"/>
          <p:cNvSpPr>
            <a:spLocks noGrp="1"/>
          </p:cNvSpPr>
          <p:nvPr>
            <p:ph type="body" sz="quarter" idx="13"/>
          </p:nvPr>
        </p:nvSpPr>
        <p:spPr>
          <a:xfrm>
            <a:off x="1598235" y="3428999"/>
            <a:ext cx="6631128" cy="381000"/>
          </a:xfrm>
        </p:spPr>
        <p:txBody>
          <a:bodyPr anchor="ctr">
            <a:normAutofit/>
          </a:bodyPr>
          <a:lstStyle>
            <a:lvl1pPr marL="0" indent="0">
              <a:buFontTx/>
              <a:buNone/>
              <a:defRPr sz="18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1113523" y="4343400"/>
            <a:ext cx="7515991"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pPr/>
              <a:t>15/03/2026</a:t>
            </a:fld>
            <a:endParaRPr lang="en-GB"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373324549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13525" y="3308581"/>
            <a:ext cx="7515989" cy="1468800"/>
          </a:xfrm>
        </p:spPr>
        <p:txBody>
          <a:bodyPr anchor="b">
            <a:normAutofit/>
          </a:bodyPr>
          <a:lstStyle>
            <a:lvl1pPr algn="r">
              <a:defRPr sz="3200" b="0" cap="none"/>
            </a:lvl1pPr>
          </a:lstStyle>
          <a:p>
            <a:r>
              <a:rPr lang="en-GB"/>
              <a:t>Click to edit Master title style</a:t>
            </a:r>
            <a:endParaRPr lang="en-US" dirty="0"/>
          </a:p>
        </p:txBody>
      </p:sp>
      <p:sp>
        <p:nvSpPr>
          <p:cNvPr id="3" name="Text Placeholder 2"/>
          <p:cNvSpPr>
            <a:spLocks noGrp="1"/>
          </p:cNvSpPr>
          <p:nvPr>
            <p:ph type="body" idx="1"/>
          </p:nvPr>
        </p:nvSpPr>
        <p:spPr>
          <a:xfrm>
            <a:off x="1113524" y="4777381"/>
            <a:ext cx="7515990"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pPr/>
              <a:t>15/03/2026</a:t>
            </a:fld>
            <a:endParaRPr lang="en-GB"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425819601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4" name="TextBox 13"/>
          <p:cNvSpPr txBox="1"/>
          <p:nvPr/>
        </p:nvSpPr>
        <p:spPr>
          <a:xfrm>
            <a:off x="969421" y="863023"/>
            <a:ext cx="457319"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5" name="TextBox 14"/>
          <p:cNvSpPr txBox="1"/>
          <p:nvPr/>
        </p:nvSpPr>
        <p:spPr>
          <a:xfrm>
            <a:off x="8172197" y="2819399"/>
            <a:ext cx="457319"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1426741" y="685801"/>
            <a:ext cx="6974115" cy="2743199"/>
          </a:xfrm>
        </p:spPr>
        <p:txBody>
          <a:bodyPr anchor="ctr">
            <a:normAutofit/>
          </a:bodyPr>
          <a:lstStyle>
            <a:lvl1pPr algn="ctr">
              <a:defRPr sz="3200" b="0" cap="none">
                <a:solidFill>
                  <a:schemeClr val="tx1"/>
                </a:solidFill>
              </a:defRPr>
            </a:lvl1pPr>
          </a:lstStyle>
          <a:p>
            <a:r>
              <a:rPr lang="en-GB"/>
              <a:t>Click to edit Master title style</a:t>
            </a:r>
            <a:endParaRPr lang="en-US" dirty="0"/>
          </a:p>
        </p:txBody>
      </p:sp>
      <p:sp>
        <p:nvSpPr>
          <p:cNvPr id="10" name="Text Placeholder 9"/>
          <p:cNvSpPr>
            <a:spLocks noGrp="1"/>
          </p:cNvSpPr>
          <p:nvPr>
            <p:ph type="body" sz="quarter" idx="13"/>
          </p:nvPr>
        </p:nvSpPr>
        <p:spPr>
          <a:xfrm>
            <a:off x="1113525" y="3886200"/>
            <a:ext cx="7515990" cy="889000"/>
          </a:xfrm>
        </p:spPr>
        <p:txBody>
          <a:bodyPr vert="horz" lIns="91440" tIns="45720" rIns="91440" bIns="45720" rtlCol="0" anchor="b">
            <a:normAutofit/>
          </a:bodyPr>
          <a:lstStyle>
            <a:lvl1pPr algn="r">
              <a:buNone/>
              <a:defRPr lang="en-US" sz="2400" b="0" cap="none" dirty="0">
                <a:ln w="3175" cmpd="sng">
                  <a:noFill/>
                </a:ln>
                <a:solidFill>
                  <a:schemeClr val="tx1"/>
                </a:solidFill>
                <a:effectLst/>
              </a:defRPr>
            </a:lvl1pPr>
          </a:lstStyle>
          <a:p>
            <a:pPr marL="0" lvl="0">
              <a:spcBef>
                <a:spcPct val="0"/>
              </a:spcBef>
              <a:buNone/>
            </a:pPr>
            <a:r>
              <a:rPr lang="en-GB"/>
              <a:t>Click to edit Master text styles</a:t>
            </a:r>
          </a:p>
        </p:txBody>
      </p:sp>
      <p:sp>
        <p:nvSpPr>
          <p:cNvPr id="3" name="Text Placeholder 2"/>
          <p:cNvSpPr>
            <a:spLocks noGrp="1"/>
          </p:cNvSpPr>
          <p:nvPr>
            <p:ph type="body" idx="1"/>
          </p:nvPr>
        </p:nvSpPr>
        <p:spPr>
          <a:xfrm>
            <a:off x="1113524" y="4775200"/>
            <a:ext cx="7515990" cy="1016000"/>
          </a:xfrm>
        </p:spPr>
        <p:txBody>
          <a:bodyPr anchor="t">
            <a:norm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pPr/>
              <a:t>15/03/2026</a:t>
            </a:fld>
            <a:endParaRPr lang="en-GB"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347795419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113525" y="685801"/>
            <a:ext cx="7515991" cy="2727325"/>
          </a:xfrm>
        </p:spPr>
        <p:txBody>
          <a:bodyPr vert="horz" lIns="91440" tIns="45720" rIns="91440" bIns="45720" rtlCol="0" anchor="ctr">
            <a:normAutofit/>
          </a:bodyPr>
          <a:lstStyle>
            <a:lvl1pPr>
              <a:defRPr lang="en-US" b="0" dirty="0"/>
            </a:lvl1pPr>
          </a:lstStyle>
          <a:p>
            <a:pPr marL="0" lvl="0"/>
            <a:r>
              <a:rPr lang="en-GB"/>
              <a:t>Click to edit Master title style</a:t>
            </a:r>
            <a:endParaRPr lang="en-US" dirty="0"/>
          </a:p>
        </p:txBody>
      </p:sp>
      <p:sp>
        <p:nvSpPr>
          <p:cNvPr id="10" name="Text Placeholder 9"/>
          <p:cNvSpPr>
            <a:spLocks noGrp="1"/>
          </p:cNvSpPr>
          <p:nvPr>
            <p:ph type="body" sz="quarter" idx="13"/>
          </p:nvPr>
        </p:nvSpPr>
        <p:spPr>
          <a:xfrm>
            <a:off x="1113524" y="3505200"/>
            <a:ext cx="7515992" cy="838200"/>
          </a:xfrm>
        </p:spPr>
        <p:txBody>
          <a:bodyPr vert="horz" lIns="91440" tIns="45720" rIns="91440" bIns="45720" rtlCol="0" anchor="b">
            <a:normAutofit/>
          </a:bodyPr>
          <a:lstStyle>
            <a:lvl1pPr>
              <a:buNone/>
              <a:defRPr lang="en-US" sz="2800" b="0" cap="none" dirty="0">
                <a:ln w="3175" cmpd="sng">
                  <a:noFill/>
                </a:ln>
                <a:solidFill>
                  <a:schemeClr val="tx1"/>
                </a:solidFill>
                <a:effectLst/>
              </a:defRPr>
            </a:lvl1pPr>
          </a:lstStyle>
          <a:p>
            <a:pPr marL="0" lvl="0">
              <a:spcBef>
                <a:spcPct val="0"/>
              </a:spcBef>
              <a:buNone/>
            </a:pPr>
            <a:r>
              <a:rPr lang="en-GB"/>
              <a:t>Click to edit Master text styles</a:t>
            </a:r>
          </a:p>
        </p:txBody>
      </p:sp>
      <p:sp>
        <p:nvSpPr>
          <p:cNvPr id="3" name="Text Placeholder 2"/>
          <p:cNvSpPr>
            <a:spLocks noGrp="1"/>
          </p:cNvSpPr>
          <p:nvPr>
            <p:ph type="body" idx="1"/>
          </p:nvPr>
        </p:nvSpPr>
        <p:spPr>
          <a:xfrm>
            <a:off x="1113524" y="4343400"/>
            <a:ext cx="7515992" cy="14478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pPr/>
              <a:t>15/03/2026</a:t>
            </a:fld>
            <a:endParaRPr lang="en-GB"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49293990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9C64F3F4-CE19-49F8-9EF4-FF4EE52031C2}" type="datetimeFigureOut">
              <a:rPr lang="en-GB" smtClean="0"/>
              <a:t>15/03/2026</a:t>
            </a:fld>
            <a:endParaRPr lang="en-GB"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344074106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301393" y="685800"/>
            <a:ext cx="1328123" cy="5105400"/>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1113524" y="685800"/>
            <a:ext cx="6016373" cy="5105400"/>
          </a:xfrm>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9C64F3F4-CE19-49F8-9EF4-FF4EE52031C2}" type="datetimeFigureOut">
              <a:rPr lang="en-GB" smtClean="0"/>
              <a:t>15/03/2026</a:t>
            </a:fld>
            <a:endParaRPr lang="en-GB"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403552446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14" name="Group 13"/>
          <p:cNvGrpSpPr/>
          <p:nvPr/>
        </p:nvGrpSpPr>
        <p:grpSpPr>
          <a:xfrm>
            <a:off x="0" y="0"/>
            <a:ext cx="2132013" cy="6858001"/>
            <a:chOff x="0" y="0"/>
            <a:chExt cx="2132013" cy="6858001"/>
          </a:xfrm>
        </p:grpSpPr>
        <p:sp>
          <p:nvSpPr>
            <p:cNvPr id="15" name="Freeform 6"/>
            <p:cNvSpPr/>
            <p:nvPr/>
          </p:nvSpPr>
          <p:spPr bwMode="auto">
            <a:xfrm>
              <a:off x="0" y="0"/>
              <a:ext cx="1073150" cy="5291138"/>
            </a:xfrm>
            <a:custGeom>
              <a:avLst/>
              <a:gdLst/>
              <a:ahLst/>
              <a:cxnLst/>
              <a:rect l="0" t="0" r="r" b="b"/>
              <a:pathLst>
                <a:path w="676" h="3333">
                  <a:moveTo>
                    <a:pt x="0" y="3132"/>
                  </a:moveTo>
                  <a:lnTo>
                    <a:pt x="0" y="3312"/>
                  </a:lnTo>
                  <a:lnTo>
                    <a:pt x="126" y="3333"/>
                  </a:lnTo>
                  <a:lnTo>
                    <a:pt x="676" y="0"/>
                  </a:lnTo>
                  <a:lnTo>
                    <a:pt x="514" y="0"/>
                  </a:lnTo>
                  <a:lnTo>
                    <a:pt x="0" y="3132"/>
                  </a:lnTo>
                  <a:close/>
                </a:path>
              </a:pathLst>
            </a:custGeom>
            <a:solidFill>
              <a:schemeClr val="accent1"/>
            </a:solidFill>
            <a:ln>
              <a:noFill/>
            </a:ln>
          </p:spPr>
          <p:txBody>
            <a:bodyPr/>
            <a:lstStyle/>
            <a:p>
              <a:endParaRPr lang="en-GB"/>
            </a:p>
          </p:txBody>
        </p:sp>
        <p:sp>
          <p:nvSpPr>
            <p:cNvPr id="16" name="Freeform 7"/>
            <p:cNvSpPr/>
            <p:nvPr/>
          </p:nvSpPr>
          <p:spPr bwMode="auto">
            <a:xfrm>
              <a:off x="0" y="0"/>
              <a:ext cx="758825" cy="4624388"/>
            </a:xfrm>
            <a:custGeom>
              <a:avLst/>
              <a:gdLst/>
              <a:ahLst/>
              <a:cxnLst/>
              <a:rect l="0" t="0" r="r" b="b"/>
              <a:pathLst>
                <a:path w="478" h="2913">
                  <a:moveTo>
                    <a:pt x="478" y="0"/>
                  </a:moveTo>
                  <a:lnTo>
                    <a:pt x="318" y="0"/>
                  </a:lnTo>
                  <a:lnTo>
                    <a:pt x="0" y="1938"/>
                  </a:lnTo>
                  <a:lnTo>
                    <a:pt x="0" y="2913"/>
                  </a:lnTo>
                  <a:lnTo>
                    <a:pt x="478" y="0"/>
                  </a:lnTo>
                  <a:close/>
                </a:path>
              </a:pathLst>
            </a:custGeom>
            <a:solidFill>
              <a:schemeClr val="tx1">
                <a:lumMod val="65000"/>
                <a:lumOff val="35000"/>
              </a:schemeClr>
            </a:solidFill>
            <a:ln>
              <a:noFill/>
            </a:ln>
          </p:spPr>
          <p:txBody>
            <a:bodyPr/>
            <a:lstStyle/>
            <a:p>
              <a:endParaRPr lang="en-GB"/>
            </a:p>
          </p:txBody>
        </p:sp>
        <p:sp>
          <p:nvSpPr>
            <p:cNvPr id="17" name="Freeform 8"/>
            <p:cNvSpPr/>
            <p:nvPr/>
          </p:nvSpPr>
          <p:spPr bwMode="auto">
            <a:xfrm>
              <a:off x="0" y="5662613"/>
              <a:ext cx="906463" cy="1195388"/>
            </a:xfrm>
            <a:custGeom>
              <a:avLst/>
              <a:gdLst/>
              <a:ahLst/>
              <a:cxnLst/>
              <a:rect l="0" t="0" r="r" b="b"/>
              <a:pathLst>
                <a:path w="571" h="753">
                  <a:moveTo>
                    <a:pt x="0" y="0"/>
                  </a:moveTo>
                  <a:lnTo>
                    <a:pt x="0" y="12"/>
                  </a:lnTo>
                  <a:lnTo>
                    <a:pt x="538" y="753"/>
                  </a:lnTo>
                  <a:lnTo>
                    <a:pt x="571" y="753"/>
                  </a:lnTo>
                  <a:lnTo>
                    <a:pt x="0" y="0"/>
                  </a:lnTo>
                  <a:close/>
                </a:path>
              </a:pathLst>
            </a:custGeom>
            <a:solidFill>
              <a:schemeClr val="tx1">
                <a:lumMod val="85000"/>
                <a:lumOff val="15000"/>
              </a:schemeClr>
            </a:solidFill>
            <a:ln>
              <a:noFill/>
            </a:ln>
          </p:spPr>
          <p:txBody>
            <a:bodyPr/>
            <a:lstStyle/>
            <a:p>
              <a:endParaRPr lang="en-GB"/>
            </a:p>
          </p:txBody>
        </p:sp>
        <p:sp>
          <p:nvSpPr>
            <p:cNvPr id="18" name="Freeform 9"/>
            <p:cNvSpPr/>
            <p:nvPr/>
          </p:nvSpPr>
          <p:spPr bwMode="auto">
            <a:xfrm>
              <a:off x="0" y="5295900"/>
              <a:ext cx="1487488" cy="1562100"/>
            </a:xfrm>
            <a:custGeom>
              <a:avLst/>
              <a:gdLst/>
              <a:ahLst/>
              <a:cxnLst/>
              <a:rect l="0" t="0" r="r" b="b"/>
              <a:pathLst>
                <a:path w="937" h="984">
                  <a:moveTo>
                    <a:pt x="0" y="0"/>
                  </a:moveTo>
                  <a:lnTo>
                    <a:pt x="0" y="3"/>
                  </a:lnTo>
                  <a:lnTo>
                    <a:pt x="901" y="984"/>
                  </a:lnTo>
                  <a:lnTo>
                    <a:pt x="937" y="984"/>
                  </a:lnTo>
                  <a:lnTo>
                    <a:pt x="0" y="0"/>
                  </a:lnTo>
                  <a:close/>
                </a:path>
              </a:pathLst>
            </a:custGeom>
            <a:solidFill>
              <a:schemeClr val="accent1">
                <a:lumMod val="50000"/>
              </a:schemeClr>
            </a:solidFill>
            <a:ln>
              <a:noFill/>
            </a:ln>
          </p:spPr>
          <p:txBody>
            <a:bodyPr/>
            <a:lstStyle/>
            <a:p>
              <a:endParaRPr lang="en-GB"/>
            </a:p>
          </p:txBody>
        </p:sp>
        <p:sp>
          <p:nvSpPr>
            <p:cNvPr id="19" name="Freeform 10"/>
            <p:cNvSpPr/>
            <p:nvPr/>
          </p:nvSpPr>
          <p:spPr bwMode="auto">
            <a:xfrm>
              <a:off x="0" y="5257800"/>
              <a:ext cx="2132013" cy="1600200"/>
            </a:xfrm>
            <a:custGeom>
              <a:avLst/>
              <a:gdLst/>
              <a:ahLst/>
              <a:cxnLst/>
              <a:rect l="0" t="0" r="r" b="b"/>
              <a:pathLst>
                <a:path w="1343" h="1008">
                  <a:moveTo>
                    <a:pt x="0" y="24"/>
                  </a:moveTo>
                  <a:lnTo>
                    <a:pt x="937" y="1008"/>
                  </a:lnTo>
                  <a:lnTo>
                    <a:pt x="1343" y="1008"/>
                  </a:lnTo>
                  <a:lnTo>
                    <a:pt x="126" y="21"/>
                  </a:lnTo>
                  <a:lnTo>
                    <a:pt x="0" y="0"/>
                  </a:lnTo>
                  <a:lnTo>
                    <a:pt x="0" y="24"/>
                  </a:lnTo>
                  <a:close/>
                </a:path>
              </a:pathLst>
            </a:custGeom>
            <a:solidFill>
              <a:schemeClr val="accent1">
                <a:lumMod val="75000"/>
              </a:schemeClr>
            </a:solidFill>
            <a:ln>
              <a:noFill/>
            </a:ln>
          </p:spPr>
          <p:txBody>
            <a:bodyPr/>
            <a:lstStyle/>
            <a:p>
              <a:endParaRPr lang="en-GB"/>
            </a:p>
          </p:txBody>
        </p:sp>
        <p:sp>
          <p:nvSpPr>
            <p:cNvPr id="20" name="Freeform 11"/>
            <p:cNvSpPr/>
            <p:nvPr/>
          </p:nvSpPr>
          <p:spPr bwMode="auto">
            <a:xfrm>
              <a:off x="0" y="5357813"/>
              <a:ext cx="1377950" cy="1500188"/>
            </a:xfrm>
            <a:custGeom>
              <a:avLst/>
              <a:gdLst/>
              <a:ahLst/>
              <a:cxnLst/>
              <a:rect l="0" t="0" r="r" b="b"/>
              <a:pathLst>
                <a:path w="868" h="945">
                  <a:moveTo>
                    <a:pt x="0" y="192"/>
                  </a:moveTo>
                  <a:lnTo>
                    <a:pt x="571" y="945"/>
                  </a:lnTo>
                  <a:lnTo>
                    <a:pt x="868" y="945"/>
                  </a:lnTo>
                  <a:lnTo>
                    <a:pt x="0" y="0"/>
                  </a:lnTo>
                  <a:lnTo>
                    <a:pt x="0" y="192"/>
                  </a:lnTo>
                  <a:close/>
                </a:path>
              </a:pathLst>
            </a:custGeom>
            <a:solidFill>
              <a:schemeClr val="tx1">
                <a:lumMod val="75000"/>
                <a:lumOff val="25000"/>
              </a:schemeClr>
            </a:solidFill>
            <a:ln>
              <a:noFill/>
            </a:ln>
          </p:spPr>
          <p:txBody>
            <a:bodyPr/>
            <a:lstStyle/>
            <a:p>
              <a:endParaRPr lang="en-GB"/>
            </a:p>
          </p:txBody>
        </p:sp>
      </p:grpSp>
      <p:sp>
        <p:nvSpPr>
          <p:cNvPr id="2" name="Title Placeholder 1"/>
          <p:cNvSpPr>
            <a:spLocks noGrp="1"/>
          </p:cNvSpPr>
          <p:nvPr>
            <p:ph type="title"/>
          </p:nvPr>
        </p:nvSpPr>
        <p:spPr>
          <a:xfrm>
            <a:off x="982133" y="457201"/>
            <a:ext cx="7704667" cy="1981200"/>
          </a:xfrm>
          <a:prstGeom prst="rect">
            <a:avLst/>
          </a:prstGeom>
          <a:effectLst/>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982134" y="2667000"/>
            <a:ext cx="7704666" cy="3356995"/>
          </a:xfrm>
          <a:prstGeom prst="rect">
            <a:avLst/>
          </a:prstGeom>
        </p:spPr>
        <p:txBody>
          <a:bodyPr vert="horz" lIns="91440" tIns="45720" rIns="91440" bIns="45720" rtlCol="0" anchor="ct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7358679" y="6116070"/>
            <a:ext cx="857473"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9C64F3F4-CE19-49F8-9EF4-FF4EE52031C2}" type="datetimeFigureOut">
              <a:rPr lang="en-GB" smtClean="0"/>
              <a:pPr/>
              <a:t>15/03/2026</a:t>
            </a:fld>
            <a:endParaRPr lang="en-GB" dirty="0"/>
          </a:p>
        </p:txBody>
      </p:sp>
      <p:sp>
        <p:nvSpPr>
          <p:cNvPr id="5" name="Footer Placeholder 4"/>
          <p:cNvSpPr>
            <a:spLocks noGrp="1"/>
          </p:cNvSpPr>
          <p:nvPr>
            <p:ph type="ftr" sz="quarter" idx="3"/>
          </p:nvPr>
        </p:nvSpPr>
        <p:spPr>
          <a:xfrm>
            <a:off x="1986997" y="6116070"/>
            <a:ext cx="5314517" cy="365125"/>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dirty="0"/>
          </a:p>
        </p:txBody>
      </p:sp>
      <p:sp>
        <p:nvSpPr>
          <p:cNvPr id="6" name="Slide Number Placeholder 5"/>
          <p:cNvSpPr>
            <a:spLocks noGrp="1"/>
          </p:cNvSpPr>
          <p:nvPr>
            <p:ph type="sldNum" sz="quarter" idx="4"/>
          </p:nvPr>
        </p:nvSpPr>
        <p:spPr>
          <a:xfrm>
            <a:off x="8273317" y="6116070"/>
            <a:ext cx="413483"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904931098"/>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ctr" defTabSz="457200" rtl="0" eaLnBrk="1" latinLnBrk="0" hangingPunct="1">
        <a:spcBef>
          <a:spcPct val="0"/>
        </a:spcBef>
        <a:buNone/>
        <a:defRPr sz="4000" kern="1200" cap="none">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lumMod val="75000"/>
          </a:schemeClr>
        </a:buClr>
        <a:buSzPct val="145000"/>
        <a:buFont typeface="Arial"/>
        <a:buChar char="•"/>
        <a:defRPr sz="2400" kern="1200" cap="none">
          <a:solidFill>
            <a:schemeClr val="tx1"/>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lumMod val="75000"/>
          </a:schemeClr>
        </a:buClr>
        <a:buSzPct val="145000"/>
        <a:buFont typeface="Arial"/>
        <a:buChar char="•"/>
        <a:defRPr sz="2000" kern="1200" cap="none">
          <a:solidFill>
            <a:schemeClr val="tx1"/>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lumMod val="75000"/>
          </a:schemeClr>
        </a:buClr>
        <a:buSzPct val="145000"/>
        <a:buFont typeface="Arial"/>
        <a:buChar char="•"/>
        <a:defRPr sz="1800" kern="1200" cap="none">
          <a:solidFill>
            <a:schemeClr val="tx1"/>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lumMod val="75000"/>
          </a:schemeClr>
        </a:buClr>
        <a:buSzPct val="145000"/>
        <a:buFont typeface="Arial"/>
        <a:buChar char="•"/>
        <a:defRPr sz="1600" kern="1200" cap="none">
          <a:solidFill>
            <a:schemeClr val="tx1"/>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2.jpe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7.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hyperlink" Target="https://indeed.com/" TargetMode="Externa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3.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hyperlink" Target="https://business.qld.gov.com/" TargetMode="External"/><Relationship Id="rId2" Type="http://schemas.openxmlformats.org/officeDocument/2006/relationships/hyperlink" Target="https://www.mindtools.com/a5c3jfi/overcoming-cultural-communication-barriers" TargetMode="External"/><Relationship Id="rId1" Type="http://schemas.openxmlformats.org/officeDocument/2006/relationships/slideLayout" Target="../slideLayouts/slideLayout2.xml"/><Relationship Id="rId5" Type="http://schemas.openxmlformats.org/officeDocument/2006/relationships/hyperlink" Target="https://uwtsd.ac.uk/library" TargetMode="External"/><Relationship Id="rId4" Type="http://schemas.openxmlformats.org/officeDocument/2006/relationships/hyperlink" Target="https://www.indeed.com/"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useBgFill="1">
        <p:nvSpPr>
          <p:cNvPr id="51" name="Rectangle 50">
            <a:extLst>
              <a:ext uri="{FF2B5EF4-FFF2-40B4-BE49-F238E27FC236}">
                <a16:creationId xmlns:a16="http://schemas.microsoft.com/office/drawing/2014/main" id="{9CD9ACDE-8038-488C-AB0C-5FD1A373C8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2890837" y="965200"/>
            <a:ext cx="5529263" cy="3404680"/>
          </a:xfrm>
        </p:spPr>
        <p:txBody>
          <a:bodyPr>
            <a:normAutofit/>
          </a:bodyPr>
          <a:lstStyle/>
          <a:p>
            <a:pPr marL="0" indent="0" algn="l">
              <a:lnSpc>
                <a:spcPct val="90000"/>
              </a:lnSpc>
              <a:buNone/>
            </a:pPr>
            <a:r>
              <a:rPr lang="en-GB" altLang="en-US" sz="1800" b="1"/>
              <a:t>Certificate of Higher Education in Skills for the Workplace</a:t>
            </a:r>
            <a:br>
              <a:rPr lang="en-GB" altLang="en-US" sz="1800"/>
            </a:br>
            <a:r>
              <a:rPr lang="en-GB" sz="1800"/>
              <a:t> </a:t>
            </a:r>
            <a:r>
              <a:rPr lang="en-GB" sz="1800" b="1"/>
              <a:t>Effective Teamworking &amp; Communications</a:t>
            </a:r>
            <a:br>
              <a:rPr lang="en-GB" sz="1800" b="1"/>
            </a:br>
            <a:r>
              <a:rPr lang="en-GB" sz="1800" b="1"/>
              <a:t>(LCLM4003)</a:t>
            </a:r>
            <a:br>
              <a:rPr lang="en-GB" sz="1800" b="1"/>
            </a:br>
            <a:br>
              <a:rPr lang="en-GB" sz="1800" b="1"/>
            </a:br>
            <a:r>
              <a:rPr lang="en-GB" sz="1800" u="sng"/>
              <a:t>Group Members: </a:t>
            </a:r>
            <a:br>
              <a:rPr lang="en-GB" sz="1800"/>
            </a:br>
            <a:r>
              <a:rPr lang="en-GB" sz="1800"/>
              <a:t>1. Ioana Avramescu, Student ID 2514739</a:t>
            </a:r>
            <a:br>
              <a:rPr lang="en-GB" sz="1800"/>
            </a:br>
            <a:r>
              <a:rPr lang="en-GB" sz="1800"/>
              <a:t>2. Elisa-Adasa </a:t>
            </a:r>
            <a:r>
              <a:rPr lang="en-GB" sz="1800" err="1"/>
              <a:t>Pelea</a:t>
            </a:r>
            <a:r>
              <a:rPr lang="en-GB" sz="1800"/>
              <a:t>, Student ID 2130709</a:t>
            </a:r>
            <a:br>
              <a:rPr lang="en-GB" sz="1800"/>
            </a:br>
            <a:r>
              <a:rPr lang="en-GB" sz="1800"/>
              <a:t>3. Cristina Elena </a:t>
            </a:r>
            <a:r>
              <a:rPr lang="en-GB" sz="1800" err="1"/>
              <a:t>Nestian</a:t>
            </a:r>
            <a:r>
              <a:rPr lang="en-GB" sz="1800"/>
              <a:t>, Student ID 2509431</a:t>
            </a:r>
            <a:br>
              <a:rPr lang="en-GB" sz="1800"/>
            </a:br>
            <a:r>
              <a:rPr lang="en-GB" sz="1800"/>
              <a:t>4. Ola Caines, Student ID 2420322</a:t>
            </a:r>
            <a:br>
              <a:rPr lang="en-GB" sz="1800"/>
            </a:br>
            <a:br>
              <a:rPr lang="en-GB" sz="1800"/>
            </a:br>
            <a:r>
              <a:rPr lang="en-GB" sz="1800"/>
              <a:t>Lecturer’s Name : Abdallah Naser</a:t>
            </a:r>
            <a:br>
              <a:rPr lang="en-GB" sz="1800"/>
            </a:br>
            <a:endParaRPr lang="en-GB" altLang="en-US" sz="1800"/>
          </a:p>
        </p:txBody>
      </p:sp>
      <p:sp>
        <p:nvSpPr>
          <p:cNvPr id="52" name="Rectangle 51">
            <a:extLst>
              <a:ext uri="{FF2B5EF4-FFF2-40B4-BE49-F238E27FC236}">
                <a16:creationId xmlns:a16="http://schemas.microsoft.com/office/drawing/2014/main" id="{DA6C2449-5F66-4753-AAA3-4AD81E57A0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2554794" cy="6858000"/>
          </a:xfrm>
          <a:prstGeom prst="rect">
            <a:avLst/>
          </a:prstGeom>
          <a:gradFill flip="none" rotWithShape="1">
            <a:gsLst>
              <a:gs pos="0">
                <a:schemeClr val="accent1">
                  <a:lumMod val="89000"/>
                </a:schemeClr>
              </a:gs>
              <a:gs pos="23000">
                <a:schemeClr val="accent1">
                  <a:lumMod val="89000"/>
                </a:schemeClr>
              </a:gs>
              <a:gs pos="69000">
                <a:schemeClr val="accent1">
                  <a:lumMod val="75000"/>
                </a:schemeClr>
              </a:gs>
              <a:gs pos="97000">
                <a:schemeClr val="accent1">
                  <a:lumMod val="70000"/>
                </a:schemeClr>
              </a:gs>
            </a:gsLst>
            <a:path path="circle">
              <a:fillToRect l="50000" t="50000" r="50000" b="50000"/>
            </a:path>
            <a:tileRect/>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grpSp>
        <p:nvGrpSpPr>
          <p:cNvPr id="53" name="Group 52">
            <a:extLst>
              <a:ext uri="{FF2B5EF4-FFF2-40B4-BE49-F238E27FC236}">
                <a16:creationId xmlns:a16="http://schemas.microsoft.com/office/drawing/2014/main" id="{329F7DAB-18F4-436A-A0D8-61013DEB6F5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6068" y="1"/>
            <a:ext cx="2443597" cy="6858000"/>
            <a:chOff x="141424" y="1"/>
            <a:chExt cx="3258129" cy="6858000"/>
          </a:xfrm>
        </p:grpSpPr>
        <p:sp>
          <p:nvSpPr>
            <p:cNvPr id="34" name="Freeform 6">
              <a:extLst>
                <a:ext uri="{FF2B5EF4-FFF2-40B4-BE49-F238E27FC236}">
                  <a16:creationId xmlns:a16="http://schemas.microsoft.com/office/drawing/2014/main" id="{AA2A446D-5444-4251-A0C1-1C33937BB1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95233" y="1"/>
              <a:ext cx="858884" cy="2780957"/>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lumMod val="75000"/>
              </a:schemeClr>
            </a:solidFill>
            <a:ln>
              <a:noFill/>
            </a:ln>
          </p:spPr>
          <p:txBody>
            <a:bodyPr/>
            <a:lstStyle/>
            <a:p>
              <a:endParaRPr lang="en-GB"/>
            </a:p>
          </p:txBody>
        </p:sp>
        <p:sp>
          <p:nvSpPr>
            <p:cNvPr id="35" name="Freeform 7">
              <a:extLst>
                <a:ext uri="{FF2B5EF4-FFF2-40B4-BE49-F238E27FC236}">
                  <a16:creationId xmlns:a16="http://schemas.microsoft.com/office/drawing/2014/main" id="{E013EF53-9F7F-40D2-9E88-917DCF6430B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1424" y="1"/>
              <a:ext cx="835810" cy="2671495"/>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rgbClr val="595959"/>
            </a:solidFill>
            <a:ln>
              <a:noFill/>
            </a:ln>
          </p:spPr>
          <p:txBody>
            <a:bodyPr/>
            <a:lstStyle/>
            <a:p>
              <a:endParaRPr lang="en-GB"/>
            </a:p>
          </p:txBody>
        </p:sp>
        <p:sp>
          <p:nvSpPr>
            <p:cNvPr id="36" name="Freeform 12">
              <a:extLst>
                <a:ext uri="{FF2B5EF4-FFF2-40B4-BE49-F238E27FC236}">
                  <a16:creationId xmlns:a16="http://schemas.microsoft.com/office/drawing/2014/main" id="{210AE139-2815-4F3D-A56C-2608DB3D77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1424" y="2585830"/>
              <a:ext cx="2175413" cy="4272171"/>
            </a:xfrm>
            <a:custGeom>
              <a:avLst/>
              <a:gdLst/>
              <a:ahLst/>
              <a:cxnLst/>
              <a:rect l="0" t="0" r="r" b="b"/>
              <a:pathLst>
                <a:path w="1697" h="2693">
                  <a:moveTo>
                    <a:pt x="0" y="0"/>
                  </a:moveTo>
                  <a:lnTo>
                    <a:pt x="1622" y="2693"/>
                  </a:lnTo>
                  <a:lnTo>
                    <a:pt x="1697" y="2693"/>
                  </a:lnTo>
                  <a:lnTo>
                    <a:pt x="0" y="0"/>
                  </a:lnTo>
                  <a:close/>
                </a:path>
              </a:pathLst>
            </a:custGeom>
            <a:solidFill>
              <a:srgbClr val="262626"/>
            </a:solidFill>
            <a:ln>
              <a:noFill/>
            </a:ln>
          </p:spPr>
          <p:txBody>
            <a:bodyPr/>
            <a:lstStyle/>
            <a:p>
              <a:endParaRPr lang="en-GB"/>
            </a:p>
          </p:txBody>
        </p:sp>
        <p:sp>
          <p:nvSpPr>
            <p:cNvPr id="37" name="Freeform 13">
              <a:extLst>
                <a:ext uri="{FF2B5EF4-FFF2-40B4-BE49-F238E27FC236}">
                  <a16:creationId xmlns:a16="http://schemas.microsoft.com/office/drawing/2014/main" id="{7C52B438-B53F-4BCB-A9A8-183E8815AA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99078" y="2695292"/>
              <a:ext cx="2690743" cy="4162709"/>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txBody>
            <a:bodyPr/>
            <a:lstStyle/>
            <a:p>
              <a:endParaRPr lang="en-GB"/>
            </a:p>
          </p:txBody>
        </p:sp>
        <p:sp>
          <p:nvSpPr>
            <p:cNvPr id="38" name="Freeform: Shape 37">
              <a:extLst>
                <a:ext uri="{FF2B5EF4-FFF2-40B4-BE49-F238E27FC236}">
                  <a16:creationId xmlns:a16="http://schemas.microsoft.com/office/drawing/2014/main" id="{557375C8-AF41-41DF-8F04-72401D4B9E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95233" y="2690532"/>
              <a:ext cx="2904320" cy="4167469"/>
            </a:xfrm>
            <a:custGeom>
              <a:avLst/>
              <a:gdLst>
                <a:gd name="connsiteX0" fmla="*/ 0 w 2904320"/>
                <a:gd name="connsiteY0" fmla="*/ 0 h 4167469"/>
                <a:gd name="connsiteX1" fmla="*/ 288431 w 2904320"/>
                <a:gd name="connsiteY1" fmla="*/ 90425 h 4167469"/>
                <a:gd name="connsiteX2" fmla="*/ 2904320 w 2904320"/>
                <a:gd name="connsiteY2" fmla="*/ 3220465 h 4167469"/>
                <a:gd name="connsiteX3" fmla="*/ 2904320 w 2904320"/>
                <a:gd name="connsiteY3" fmla="*/ 4167469 h 4167469"/>
                <a:gd name="connsiteX4" fmla="*/ 2694589 w 2904320"/>
                <a:gd name="connsiteY4" fmla="*/ 4167469 h 4167469"/>
                <a:gd name="connsiteX5" fmla="*/ 3846 w 2904320"/>
                <a:gd name="connsiteY5" fmla="*/ 4759 h 41674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904320" h="4167469">
                  <a:moveTo>
                    <a:pt x="0" y="0"/>
                  </a:moveTo>
                  <a:lnTo>
                    <a:pt x="288431" y="90425"/>
                  </a:lnTo>
                  <a:lnTo>
                    <a:pt x="2904320" y="3220465"/>
                  </a:lnTo>
                  <a:lnTo>
                    <a:pt x="2904320" y="4167469"/>
                  </a:lnTo>
                  <a:lnTo>
                    <a:pt x="2694589" y="4167469"/>
                  </a:lnTo>
                  <a:lnTo>
                    <a:pt x="3846" y="4759"/>
                  </a:lnTo>
                  <a:close/>
                </a:path>
              </a:pathLst>
            </a:custGeom>
            <a:solidFill>
              <a:schemeClr val="accent1">
                <a:lumMod val="75000"/>
              </a:schemeClr>
            </a:solidFill>
            <a:ln>
              <a:noFill/>
            </a:ln>
          </p:spPr>
          <p:txBody>
            <a:bodyPr/>
            <a:lstStyle/>
            <a:p>
              <a:endParaRPr lang="en-GB"/>
            </a:p>
          </p:txBody>
        </p:sp>
        <p:sp>
          <p:nvSpPr>
            <p:cNvPr id="39" name="Freeform 15">
              <a:extLst>
                <a:ext uri="{FF2B5EF4-FFF2-40B4-BE49-F238E27FC236}">
                  <a16:creationId xmlns:a16="http://schemas.microsoft.com/office/drawing/2014/main" id="{1B37C1D7-483C-4CD7-85AB-F4EEA6E573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1424" y="2581071"/>
              <a:ext cx="2894568" cy="427693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rgbClr val="404040"/>
            </a:solidFill>
            <a:ln>
              <a:noFill/>
            </a:ln>
          </p:spPr>
          <p:txBody>
            <a:bodyPr/>
            <a:lstStyle/>
            <a:p>
              <a:endParaRPr lang="en-GB"/>
            </a:p>
          </p:txBody>
        </p:sp>
      </p:grpSp>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5428F22-76B3-4107-AADE-3F9EC95FD3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5346FBCF-5353-4172-96F5-4B7EB07777C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717698" y="-12875"/>
            <a:ext cx="1953297" cy="6890194"/>
            <a:chOff x="2199787" y="-12875"/>
            <a:chExt cx="2679011" cy="6890194"/>
          </a:xfrm>
        </p:grpSpPr>
        <p:sp useBgFill="1">
          <p:nvSpPr>
            <p:cNvPr id="12" name="Rectangle 19">
              <a:extLst>
                <a:ext uri="{FF2B5EF4-FFF2-40B4-BE49-F238E27FC236}">
                  <a16:creationId xmlns:a16="http://schemas.microsoft.com/office/drawing/2014/main" id="{343F3E6D-808D-43AD-9485-AD0014BEAE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white">
            <a:xfrm>
              <a:off x="2199787" y="-12875"/>
              <a:ext cx="2679011" cy="5301468"/>
            </a:xfrm>
            <a:custGeom>
              <a:avLst/>
              <a:gdLst>
                <a:gd name="connsiteX0" fmla="*/ 0 w 2570017"/>
                <a:gd name="connsiteY0" fmla="*/ 0 h 2554287"/>
                <a:gd name="connsiteX1" fmla="*/ 2570017 w 2570017"/>
                <a:gd name="connsiteY1" fmla="*/ 0 h 2554287"/>
                <a:gd name="connsiteX2" fmla="*/ 2570017 w 2570017"/>
                <a:gd name="connsiteY2" fmla="*/ 2554287 h 2554287"/>
                <a:gd name="connsiteX3" fmla="*/ 0 w 2570017"/>
                <a:gd name="connsiteY3" fmla="*/ 2554287 h 2554287"/>
                <a:gd name="connsiteX4" fmla="*/ 0 w 2570017"/>
                <a:gd name="connsiteY4" fmla="*/ 0 h 2554287"/>
                <a:gd name="connsiteX0" fmla="*/ 904009 w 2570017"/>
                <a:gd name="connsiteY0" fmla="*/ 0 h 2554287"/>
                <a:gd name="connsiteX1" fmla="*/ 2570017 w 2570017"/>
                <a:gd name="connsiteY1" fmla="*/ 0 h 2554287"/>
                <a:gd name="connsiteX2" fmla="*/ 2570017 w 2570017"/>
                <a:gd name="connsiteY2" fmla="*/ 2554287 h 2554287"/>
                <a:gd name="connsiteX3" fmla="*/ 0 w 2570017"/>
                <a:gd name="connsiteY3" fmla="*/ 2554287 h 2554287"/>
                <a:gd name="connsiteX4" fmla="*/ 904009 w 2570017"/>
                <a:gd name="connsiteY4" fmla="*/ 0 h 2554287"/>
                <a:gd name="connsiteX0" fmla="*/ 644236 w 2570017"/>
                <a:gd name="connsiteY0" fmla="*/ 10391 h 2554287"/>
                <a:gd name="connsiteX1" fmla="*/ 2570017 w 2570017"/>
                <a:gd name="connsiteY1" fmla="*/ 0 h 2554287"/>
                <a:gd name="connsiteX2" fmla="*/ 2570017 w 2570017"/>
                <a:gd name="connsiteY2" fmla="*/ 2554287 h 2554287"/>
                <a:gd name="connsiteX3" fmla="*/ 0 w 2570017"/>
                <a:gd name="connsiteY3" fmla="*/ 2554287 h 2554287"/>
                <a:gd name="connsiteX4" fmla="*/ 644236 w 2570017"/>
                <a:gd name="connsiteY4" fmla="*/ 10391 h 2554287"/>
                <a:gd name="connsiteX0" fmla="*/ 633845 w 2570017"/>
                <a:gd name="connsiteY0" fmla="*/ 0 h 2554287"/>
                <a:gd name="connsiteX1" fmla="*/ 2570017 w 2570017"/>
                <a:gd name="connsiteY1" fmla="*/ 0 h 2554287"/>
                <a:gd name="connsiteX2" fmla="*/ 2570017 w 2570017"/>
                <a:gd name="connsiteY2" fmla="*/ 2554287 h 2554287"/>
                <a:gd name="connsiteX3" fmla="*/ 0 w 2570017"/>
                <a:gd name="connsiteY3" fmla="*/ 2554287 h 2554287"/>
                <a:gd name="connsiteX4" fmla="*/ 633845 w 2570017"/>
                <a:gd name="connsiteY4" fmla="*/ 0 h 2554287"/>
                <a:gd name="connsiteX0" fmla="*/ 675409 w 2611581"/>
                <a:gd name="connsiteY0" fmla="*/ 0 h 2554287"/>
                <a:gd name="connsiteX1" fmla="*/ 2611581 w 2611581"/>
                <a:gd name="connsiteY1" fmla="*/ 0 h 2554287"/>
                <a:gd name="connsiteX2" fmla="*/ 2611581 w 2611581"/>
                <a:gd name="connsiteY2" fmla="*/ 2554287 h 2554287"/>
                <a:gd name="connsiteX3" fmla="*/ 0 w 2611581"/>
                <a:gd name="connsiteY3" fmla="*/ 2554287 h 2554287"/>
                <a:gd name="connsiteX4" fmla="*/ 675409 w 2611581"/>
                <a:gd name="connsiteY4" fmla="*/ 0 h 2554287"/>
                <a:gd name="connsiteX0" fmla="*/ 650979 w 2587151"/>
                <a:gd name="connsiteY0" fmla="*/ 0 h 2554287"/>
                <a:gd name="connsiteX1" fmla="*/ 2587151 w 2587151"/>
                <a:gd name="connsiteY1" fmla="*/ 0 h 2554287"/>
                <a:gd name="connsiteX2" fmla="*/ 2587151 w 2587151"/>
                <a:gd name="connsiteY2" fmla="*/ 2554287 h 2554287"/>
                <a:gd name="connsiteX3" fmla="*/ 0 w 2587151"/>
                <a:gd name="connsiteY3" fmla="*/ 2548595 h 2554287"/>
                <a:gd name="connsiteX4" fmla="*/ 650979 w 2587151"/>
                <a:gd name="connsiteY4" fmla="*/ 0 h 2554287"/>
                <a:gd name="connsiteX0" fmla="*/ 730379 w 2587151"/>
                <a:gd name="connsiteY0" fmla="*/ 5692 h 2554287"/>
                <a:gd name="connsiteX1" fmla="*/ 2587151 w 2587151"/>
                <a:gd name="connsiteY1" fmla="*/ 0 h 2554287"/>
                <a:gd name="connsiteX2" fmla="*/ 2587151 w 2587151"/>
                <a:gd name="connsiteY2" fmla="*/ 2554287 h 2554287"/>
                <a:gd name="connsiteX3" fmla="*/ 0 w 2587151"/>
                <a:gd name="connsiteY3" fmla="*/ 2548595 h 2554287"/>
                <a:gd name="connsiteX4" fmla="*/ 730379 w 2587151"/>
                <a:gd name="connsiteY4" fmla="*/ 5692 h 2554287"/>
                <a:gd name="connsiteX0" fmla="*/ 864750 w 2587151"/>
                <a:gd name="connsiteY0" fmla="*/ 2847 h 2554287"/>
                <a:gd name="connsiteX1" fmla="*/ 2587151 w 2587151"/>
                <a:gd name="connsiteY1" fmla="*/ 0 h 2554287"/>
                <a:gd name="connsiteX2" fmla="*/ 2587151 w 2587151"/>
                <a:gd name="connsiteY2" fmla="*/ 2554287 h 2554287"/>
                <a:gd name="connsiteX3" fmla="*/ 0 w 2587151"/>
                <a:gd name="connsiteY3" fmla="*/ 2548595 h 2554287"/>
                <a:gd name="connsiteX4" fmla="*/ 864750 w 2587151"/>
                <a:gd name="connsiteY4" fmla="*/ 2847 h 2554287"/>
                <a:gd name="connsiteX0" fmla="*/ 883073 w 2587151"/>
                <a:gd name="connsiteY0" fmla="*/ 1 h 2554287"/>
                <a:gd name="connsiteX1" fmla="*/ 2587151 w 2587151"/>
                <a:gd name="connsiteY1" fmla="*/ 0 h 2554287"/>
                <a:gd name="connsiteX2" fmla="*/ 2587151 w 2587151"/>
                <a:gd name="connsiteY2" fmla="*/ 2554287 h 2554287"/>
                <a:gd name="connsiteX3" fmla="*/ 0 w 2587151"/>
                <a:gd name="connsiteY3" fmla="*/ 2548595 h 2554287"/>
                <a:gd name="connsiteX4" fmla="*/ 883073 w 2587151"/>
                <a:gd name="connsiteY4" fmla="*/ 1 h 2554287"/>
                <a:gd name="connsiteX0" fmla="*/ 895288 w 2599366"/>
                <a:gd name="connsiteY0" fmla="*/ 1 h 2554287"/>
                <a:gd name="connsiteX1" fmla="*/ 2599366 w 2599366"/>
                <a:gd name="connsiteY1" fmla="*/ 0 h 2554287"/>
                <a:gd name="connsiteX2" fmla="*/ 2599366 w 2599366"/>
                <a:gd name="connsiteY2" fmla="*/ 2554287 h 2554287"/>
                <a:gd name="connsiteX3" fmla="*/ 0 w 2599366"/>
                <a:gd name="connsiteY3" fmla="*/ 2542904 h 2554287"/>
                <a:gd name="connsiteX4" fmla="*/ 895288 w 2599366"/>
                <a:gd name="connsiteY4" fmla="*/ 1 h 2554287"/>
                <a:gd name="connsiteX0" fmla="*/ 895288 w 2599366"/>
                <a:gd name="connsiteY0" fmla="*/ 1 h 2554287"/>
                <a:gd name="connsiteX1" fmla="*/ 2599366 w 2599366"/>
                <a:gd name="connsiteY1" fmla="*/ 0 h 2554287"/>
                <a:gd name="connsiteX2" fmla="*/ 2599366 w 2599366"/>
                <a:gd name="connsiteY2" fmla="*/ 2554287 h 2554287"/>
                <a:gd name="connsiteX3" fmla="*/ 0 w 2599366"/>
                <a:gd name="connsiteY3" fmla="*/ 2542904 h 2554287"/>
                <a:gd name="connsiteX4" fmla="*/ 895288 w 2599366"/>
                <a:gd name="connsiteY4" fmla="*/ 1 h 2554287"/>
                <a:gd name="connsiteX0" fmla="*/ 895288 w 2611581"/>
                <a:gd name="connsiteY0" fmla="*/ 1 h 2565670"/>
                <a:gd name="connsiteX1" fmla="*/ 2599366 w 2611581"/>
                <a:gd name="connsiteY1" fmla="*/ 0 h 2565670"/>
                <a:gd name="connsiteX2" fmla="*/ 2611581 w 2611581"/>
                <a:gd name="connsiteY2" fmla="*/ 2565670 h 2565670"/>
                <a:gd name="connsiteX3" fmla="*/ 0 w 2611581"/>
                <a:gd name="connsiteY3" fmla="*/ 2542904 h 2565670"/>
                <a:gd name="connsiteX4" fmla="*/ 895288 w 2611581"/>
                <a:gd name="connsiteY4" fmla="*/ 1 h 2565670"/>
                <a:gd name="connsiteX0" fmla="*/ 895288 w 2611581"/>
                <a:gd name="connsiteY0" fmla="*/ 1 h 2565670"/>
                <a:gd name="connsiteX1" fmla="*/ 2599366 w 2611581"/>
                <a:gd name="connsiteY1" fmla="*/ 0 h 2565670"/>
                <a:gd name="connsiteX2" fmla="*/ 2611581 w 2611581"/>
                <a:gd name="connsiteY2" fmla="*/ 2565670 h 2565670"/>
                <a:gd name="connsiteX3" fmla="*/ 0 w 2611581"/>
                <a:gd name="connsiteY3" fmla="*/ 2542904 h 2565670"/>
                <a:gd name="connsiteX4" fmla="*/ 895288 w 2611581"/>
                <a:gd name="connsiteY4" fmla="*/ 1 h 2565670"/>
                <a:gd name="connsiteX0" fmla="*/ 895288 w 2611581"/>
                <a:gd name="connsiteY0" fmla="*/ 1 h 2565670"/>
                <a:gd name="connsiteX1" fmla="*/ 2599366 w 2611581"/>
                <a:gd name="connsiteY1" fmla="*/ 0 h 2565670"/>
                <a:gd name="connsiteX2" fmla="*/ 2611581 w 2611581"/>
                <a:gd name="connsiteY2" fmla="*/ 2565670 h 2565670"/>
                <a:gd name="connsiteX3" fmla="*/ 0 w 2611581"/>
                <a:gd name="connsiteY3" fmla="*/ 2545750 h 2565670"/>
                <a:gd name="connsiteX4" fmla="*/ 895288 w 2611581"/>
                <a:gd name="connsiteY4" fmla="*/ 1 h 2565670"/>
                <a:gd name="connsiteX0" fmla="*/ 1544433 w 3260726"/>
                <a:gd name="connsiteY0" fmla="*/ 1 h 2565670"/>
                <a:gd name="connsiteX1" fmla="*/ 3248511 w 3260726"/>
                <a:gd name="connsiteY1" fmla="*/ 0 h 2565670"/>
                <a:gd name="connsiteX2" fmla="*/ 3260726 w 3260726"/>
                <a:gd name="connsiteY2" fmla="*/ 2565670 h 2565670"/>
                <a:gd name="connsiteX3" fmla="*/ 0 w 3260726"/>
                <a:gd name="connsiteY3" fmla="*/ 2521058 h 2565670"/>
                <a:gd name="connsiteX4" fmla="*/ 1544433 w 3260726"/>
                <a:gd name="connsiteY4" fmla="*/ 1 h 2565670"/>
                <a:gd name="connsiteX0" fmla="*/ 921784 w 3260726"/>
                <a:gd name="connsiteY0" fmla="*/ 12347 h 2565670"/>
                <a:gd name="connsiteX1" fmla="*/ 3248511 w 3260726"/>
                <a:gd name="connsiteY1" fmla="*/ 0 h 2565670"/>
                <a:gd name="connsiteX2" fmla="*/ 3260726 w 3260726"/>
                <a:gd name="connsiteY2" fmla="*/ 2565670 h 2565670"/>
                <a:gd name="connsiteX3" fmla="*/ 0 w 3260726"/>
                <a:gd name="connsiteY3" fmla="*/ 2521058 h 2565670"/>
                <a:gd name="connsiteX4" fmla="*/ 921784 w 3260726"/>
                <a:gd name="connsiteY4" fmla="*/ 12347 h 2565670"/>
                <a:gd name="connsiteX0" fmla="*/ 921784 w 3260726"/>
                <a:gd name="connsiteY0" fmla="*/ 12347 h 2565670"/>
                <a:gd name="connsiteX1" fmla="*/ 2321160 w 3260726"/>
                <a:gd name="connsiteY1" fmla="*/ 0 h 2565670"/>
                <a:gd name="connsiteX2" fmla="*/ 3260726 w 3260726"/>
                <a:gd name="connsiteY2" fmla="*/ 2565670 h 2565670"/>
                <a:gd name="connsiteX3" fmla="*/ 0 w 3260726"/>
                <a:gd name="connsiteY3" fmla="*/ 2521058 h 2565670"/>
                <a:gd name="connsiteX4" fmla="*/ 921784 w 3260726"/>
                <a:gd name="connsiteY4" fmla="*/ 12347 h 2565670"/>
                <a:gd name="connsiteX0" fmla="*/ 921784 w 2322228"/>
                <a:gd name="connsiteY0" fmla="*/ 12347 h 2565670"/>
                <a:gd name="connsiteX1" fmla="*/ 2321160 w 2322228"/>
                <a:gd name="connsiteY1" fmla="*/ 0 h 2565670"/>
                <a:gd name="connsiteX2" fmla="*/ 2320129 w 2322228"/>
                <a:gd name="connsiteY2" fmla="*/ 2565670 h 2565670"/>
                <a:gd name="connsiteX3" fmla="*/ 0 w 2322228"/>
                <a:gd name="connsiteY3" fmla="*/ 2521058 h 2565670"/>
                <a:gd name="connsiteX4" fmla="*/ 921784 w 2322228"/>
                <a:gd name="connsiteY4" fmla="*/ 12347 h 2565670"/>
                <a:gd name="connsiteX0" fmla="*/ 921784 w 2322228"/>
                <a:gd name="connsiteY0" fmla="*/ 0 h 2571841"/>
                <a:gd name="connsiteX1" fmla="*/ 2321160 w 2322228"/>
                <a:gd name="connsiteY1" fmla="*/ 6171 h 2571841"/>
                <a:gd name="connsiteX2" fmla="*/ 2320129 w 2322228"/>
                <a:gd name="connsiteY2" fmla="*/ 2571841 h 2571841"/>
                <a:gd name="connsiteX3" fmla="*/ 0 w 2322228"/>
                <a:gd name="connsiteY3" fmla="*/ 2527229 h 2571841"/>
                <a:gd name="connsiteX4" fmla="*/ 921784 w 2322228"/>
                <a:gd name="connsiteY4" fmla="*/ 0 h 2571841"/>
                <a:gd name="connsiteX0" fmla="*/ 921784 w 2611583"/>
                <a:gd name="connsiteY0" fmla="*/ 0 h 2540977"/>
                <a:gd name="connsiteX1" fmla="*/ 2321160 w 2611583"/>
                <a:gd name="connsiteY1" fmla="*/ 6171 h 2540977"/>
                <a:gd name="connsiteX2" fmla="*/ 2611583 w 2611583"/>
                <a:gd name="connsiteY2" fmla="*/ 2540977 h 2540977"/>
                <a:gd name="connsiteX3" fmla="*/ 0 w 2611583"/>
                <a:gd name="connsiteY3" fmla="*/ 2527229 h 2540977"/>
                <a:gd name="connsiteX4" fmla="*/ 921784 w 2611583"/>
                <a:gd name="connsiteY4" fmla="*/ 0 h 2540977"/>
                <a:gd name="connsiteX0" fmla="*/ 921784 w 2611583"/>
                <a:gd name="connsiteY0" fmla="*/ 2 h 2540979"/>
                <a:gd name="connsiteX1" fmla="*/ 2572870 w 2611583"/>
                <a:gd name="connsiteY1" fmla="*/ 0 h 2540979"/>
                <a:gd name="connsiteX2" fmla="*/ 2611583 w 2611583"/>
                <a:gd name="connsiteY2" fmla="*/ 2540979 h 2540979"/>
                <a:gd name="connsiteX3" fmla="*/ 0 w 2611583"/>
                <a:gd name="connsiteY3" fmla="*/ 2527231 h 2540979"/>
                <a:gd name="connsiteX4" fmla="*/ 921784 w 2611583"/>
                <a:gd name="connsiteY4" fmla="*/ 2 h 2540979"/>
                <a:gd name="connsiteX0" fmla="*/ 921784 w 2705467"/>
                <a:gd name="connsiteY0" fmla="*/ 0 h 2540977"/>
                <a:gd name="connsiteX1" fmla="*/ 2705349 w 2705467"/>
                <a:gd name="connsiteY1" fmla="*/ 6171 h 2540977"/>
                <a:gd name="connsiteX2" fmla="*/ 2611583 w 2705467"/>
                <a:gd name="connsiteY2" fmla="*/ 2540977 h 2540977"/>
                <a:gd name="connsiteX3" fmla="*/ 0 w 2705467"/>
                <a:gd name="connsiteY3" fmla="*/ 2527229 h 2540977"/>
                <a:gd name="connsiteX4" fmla="*/ 921784 w 2705467"/>
                <a:gd name="connsiteY4" fmla="*/ 0 h 2540977"/>
                <a:gd name="connsiteX0" fmla="*/ 921784 w 2718702"/>
                <a:gd name="connsiteY0" fmla="*/ 2 h 2540979"/>
                <a:gd name="connsiteX1" fmla="*/ 2718597 w 2718702"/>
                <a:gd name="connsiteY1" fmla="*/ 0 h 2540979"/>
                <a:gd name="connsiteX2" fmla="*/ 2611583 w 2718702"/>
                <a:gd name="connsiteY2" fmla="*/ 2540979 h 2540979"/>
                <a:gd name="connsiteX3" fmla="*/ 0 w 2718702"/>
                <a:gd name="connsiteY3" fmla="*/ 2527231 h 2540979"/>
                <a:gd name="connsiteX4" fmla="*/ 921784 w 2718702"/>
                <a:gd name="connsiteY4" fmla="*/ 2 h 2540979"/>
                <a:gd name="connsiteX0" fmla="*/ 921784 w 2679012"/>
                <a:gd name="connsiteY0" fmla="*/ 0 h 2540977"/>
                <a:gd name="connsiteX1" fmla="*/ 2678853 w 2679012"/>
                <a:gd name="connsiteY1" fmla="*/ 6171 h 2540977"/>
                <a:gd name="connsiteX2" fmla="*/ 2611583 w 2679012"/>
                <a:gd name="connsiteY2" fmla="*/ 2540977 h 2540977"/>
                <a:gd name="connsiteX3" fmla="*/ 0 w 2679012"/>
                <a:gd name="connsiteY3" fmla="*/ 2527229 h 2540977"/>
                <a:gd name="connsiteX4" fmla="*/ 921784 w 2679012"/>
                <a:gd name="connsiteY4" fmla="*/ 0 h 254097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679012" h="2540977">
                  <a:moveTo>
                    <a:pt x="921784" y="0"/>
                  </a:moveTo>
                  <a:lnTo>
                    <a:pt x="2678853" y="6171"/>
                  </a:lnTo>
                  <a:cubicBezTo>
                    <a:pt x="2682925" y="861394"/>
                    <a:pt x="2607511" y="1685754"/>
                    <a:pt x="2611583" y="2540977"/>
                  </a:cubicBezTo>
                  <a:lnTo>
                    <a:pt x="0" y="2527229"/>
                  </a:lnTo>
                  <a:lnTo>
                    <a:pt x="921784" y="0"/>
                  </a:lnTo>
                  <a:close/>
                </a:path>
              </a:pathLst>
            </a:custGeom>
            <a:blipFill rotWithShape="0">
              <a:blip r:embed="rId2">
                <a:duotone>
                  <a:schemeClr val="bg2">
                    <a:shade val="76000"/>
                    <a:satMod val="180000"/>
                  </a:schemeClr>
                  <a:schemeClr val="bg2">
                    <a:tint val="80000"/>
                    <a:satMod val="120000"/>
                    <a:lumMod val="180000"/>
                  </a:schemeClr>
                </a:duotone>
              </a:blip>
              <a:stretch>
                <a:fillRect l="-114598" r="-265621" b="-28686"/>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3" name="Rectangle 20">
              <a:extLst>
                <a:ext uri="{FF2B5EF4-FFF2-40B4-BE49-F238E27FC236}">
                  <a16:creationId xmlns:a16="http://schemas.microsoft.com/office/drawing/2014/main" id="{03DB1AC6-5430-4CD3-BD83-86E675A11A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white">
            <a:xfrm>
              <a:off x="2211875" y="5257482"/>
              <a:ext cx="2586931" cy="1619837"/>
            </a:xfrm>
            <a:custGeom>
              <a:avLst/>
              <a:gdLst>
                <a:gd name="connsiteX0" fmla="*/ 0 w 2611581"/>
                <a:gd name="connsiteY0" fmla="*/ 0 h 4303713"/>
                <a:gd name="connsiteX1" fmla="*/ 2611581 w 2611581"/>
                <a:gd name="connsiteY1" fmla="*/ 0 h 4303713"/>
                <a:gd name="connsiteX2" fmla="*/ 2611581 w 2611581"/>
                <a:gd name="connsiteY2" fmla="*/ 4303713 h 4303713"/>
                <a:gd name="connsiteX3" fmla="*/ 0 w 2611581"/>
                <a:gd name="connsiteY3" fmla="*/ 4303713 h 4303713"/>
                <a:gd name="connsiteX4" fmla="*/ 0 w 2611581"/>
                <a:gd name="connsiteY4" fmla="*/ 0 h 4303713"/>
                <a:gd name="connsiteX0" fmla="*/ 0 w 2611581"/>
                <a:gd name="connsiteY0" fmla="*/ 0 h 4314104"/>
                <a:gd name="connsiteX1" fmla="*/ 2611581 w 2611581"/>
                <a:gd name="connsiteY1" fmla="*/ 0 h 4314104"/>
                <a:gd name="connsiteX2" fmla="*/ 2611581 w 2611581"/>
                <a:gd name="connsiteY2" fmla="*/ 4303713 h 4314104"/>
                <a:gd name="connsiteX3" fmla="*/ 1693718 w 2611581"/>
                <a:gd name="connsiteY3" fmla="*/ 4314104 h 4314104"/>
                <a:gd name="connsiteX4" fmla="*/ 0 w 2611581"/>
                <a:gd name="connsiteY4" fmla="*/ 0 h 4314104"/>
                <a:gd name="connsiteX0" fmla="*/ 0 w 2611581"/>
                <a:gd name="connsiteY0" fmla="*/ 0 h 4314104"/>
                <a:gd name="connsiteX1" fmla="*/ 2611581 w 2611581"/>
                <a:gd name="connsiteY1" fmla="*/ 0 h 4314104"/>
                <a:gd name="connsiteX2" fmla="*/ 2611581 w 2611581"/>
                <a:gd name="connsiteY2" fmla="*/ 4303713 h 4314104"/>
                <a:gd name="connsiteX3" fmla="*/ 1963882 w 2611581"/>
                <a:gd name="connsiteY3" fmla="*/ 4314104 h 4314104"/>
                <a:gd name="connsiteX4" fmla="*/ 0 w 2611581"/>
                <a:gd name="connsiteY4" fmla="*/ 0 h 4314104"/>
                <a:gd name="connsiteX0" fmla="*/ 0 w 2611581"/>
                <a:gd name="connsiteY0" fmla="*/ 0 h 4303713"/>
                <a:gd name="connsiteX1" fmla="*/ 2611581 w 2611581"/>
                <a:gd name="connsiteY1" fmla="*/ 0 h 4303713"/>
                <a:gd name="connsiteX2" fmla="*/ 2611581 w 2611581"/>
                <a:gd name="connsiteY2" fmla="*/ 4303713 h 4303713"/>
                <a:gd name="connsiteX3" fmla="*/ 2213264 w 2611581"/>
                <a:gd name="connsiteY3" fmla="*/ 4293322 h 4303713"/>
                <a:gd name="connsiteX4" fmla="*/ 0 w 2611581"/>
                <a:gd name="connsiteY4" fmla="*/ 0 h 4303713"/>
                <a:gd name="connsiteX0" fmla="*/ 0 w 2611581"/>
                <a:gd name="connsiteY0" fmla="*/ 0 h 4303713"/>
                <a:gd name="connsiteX1" fmla="*/ 2611581 w 2611581"/>
                <a:gd name="connsiteY1" fmla="*/ 0 h 4303713"/>
                <a:gd name="connsiteX2" fmla="*/ 2611581 w 2611581"/>
                <a:gd name="connsiteY2" fmla="*/ 4303713 h 4303713"/>
                <a:gd name="connsiteX3" fmla="*/ 2171701 w 2611581"/>
                <a:gd name="connsiteY3" fmla="*/ 3638695 h 4303713"/>
                <a:gd name="connsiteX4" fmla="*/ 0 w 2611581"/>
                <a:gd name="connsiteY4" fmla="*/ 0 h 4303713"/>
                <a:gd name="connsiteX0" fmla="*/ 0 w 2720934"/>
                <a:gd name="connsiteY0" fmla="*/ 268283 h 4303713"/>
                <a:gd name="connsiteX1" fmla="*/ 2720934 w 2720934"/>
                <a:gd name="connsiteY1" fmla="*/ 0 h 4303713"/>
                <a:gd name="connsiteX2" fmla="*/ 2720934 w 2720934"/>
                <a:gd name="connsiteY2" fmla="*/ 4303713 h 4303713"/>
                <a:gd name="connsiteX3" fmla="*/ 2281054 w 2720934"/>
                <a:gd name="connsiteY3" fmla="*/ 3638695 h 4303713"/>
                <a:gd name="connsiteX4" fmla="*/ 0 w 2720934"/>
                <a:gd name="connsiteY4" fmla="*/ 268283 h 4303713"/>
                <a:gd name="connsiteX0" fmla="*/ 0 w 2720934"/>
                <a:gd name="connsiteY0" fmla="*/ 268283 h 4303713"/>
                <a:gd name="connsiteX1" fmla="*/ 2720934 w 2720934"/>
                <a:gd name="connsiteY1" fmla="*/ 0 h 4303713"/>
                <a:gd name="connsiteX2" fmla="*/ 2720934 w 2720934"/>
                <a:gd name="connsiteY2" fmla="*/ 4303713 h 4303713"/>
                <a:gd name="connsiteX3" fmla="*/ 2264231 w 2720934"/>
                <a:gd name="connsiteY3" fmla="*/ 3717600 h 4303713"/>
                <a:gd name="connsiteX4" fmla="*/ 0 w 2720934"/>
                <a:gd name="connsiteY4" fmla="*/ 268283 h 4303713"/>
                <a:gd name="connsiteX0" fmla="*/ 0 w 2720934"/>
                <a:gd name="connsiteY0" fmla="*/ 268283 h 4335275"/>
                <a:gd name="connsiteX1" fmla="*/ 2720934 w 2720934"/>
                <a:gd name="connsiteY1" fmla="*/ 0 h 4335275"/>
                <a:gd name="connsiteX2" fmla="*/ 2653639 w 2720934"/>
                <a:gd name="connsiteY2" fmla="*/ 4335275 h 4335275"/>
                <a:gd name="connsiteX3" fmla="*/ 2264231 w 2720934"/>
                <a:gd name="connsiteY3" fmla="*/ 3717600 h 4335275"/>
                <a:gd name="connsiteX4" fmla="*/ 0 w 2720934"/>
                <a:gd name="connsiteY4" fmla="*/ 268283 h 4335275"/>
                <a:gd name="connsiteX0" fmla="*/ 0 w 2737757"/>
                <a:gd name="connsiteY0" fmla="*/ 236721 h 4335275"/>
                <a:gd name="connsiteX1" fmla="*/ 2737757 w 2737757"/>
                <a:gd name="connsiteY1" fmla="*/ 0 h 4335275"/>
                <a:gd name="connsiteX2" fmla="*/ 2670462 w 2737757"/>
                <a:gd name="connsiteY2" fmla="*/ 4335275 h 4335275"/>
                <a:gd name="connsiteX3" fmla="*/ 2281054 w 2737757"/>
                <a:gd name="connsiteY3" fmla="*/ 3717600 h 4335275"/>
                <a:gd name="connsiteX4" fmla="*/ 0 w 2737757"/>
                <a:gd name="connsiteY4" fmla="*/ 236721 h 4335275"/>
                <a:gd name="connsiteX0" fmla="*/ 0 w 2729346"/>
                <a:gd name="connsiteY0" fmla="*/ 0 h 4098554"/>
                <a:gd name="connsiteX1" fmla="*/ 2729346 w 2729346"/>
                <a:gd name="connsiteY1" fmla="*/ 126250 h 4098554"/>
                <a:gd name="connsiteX2" fmla="*/ 2670462 w 2729346"/>
                <a:gd name="connsiteY2" fmla="*/ 4098554 h 4098554"/>
                <a:gd name="connsiteX3" fmla="*/ 2281054 w 2729346"/>
                <a:gd name="connsiteY3" fmla="*/ 3480879 h 4098554"/>
                <a:gd name="connsiteX4" fmla="*/ 0 w 2729346"/>
                <a:gd name="connsiteY4" fmla="*/ 0 h 4098554"/>
                <a:gd name="connsiteX0" fmla="*/ 0 w 2720934"/>
                <a:gd name="connsiteY0" fmla="*/ 0 h 4098554"/>
                <a:gd name="connsiteX1" fmla="*/ 2720934 w 2720934"/>
                <a:gd name="connsiteY1" fmla="*/ 31562 h 4098554"/>
                <a:gd name="connsiteX2" fmla="*/ 2670462 w 2720934"/>
                <a:gd name="connsiteY2" fmla="*/ 4098554 h 4098554"/>
                <a:gd name="connsiteX3" fmla="*/ 2281054 w 2720934"/>
                <a:gd name="connsiteY3" fmla="*/ 3480879 h 4098554"/>
                <a:gd name="connsiteX4" fmla="*/ 0 w 2720934"/>
                <a:gd name="connsiteY4" fmla="*/ 0 h 4098554"/>
                <a:gd name="connsiteX0" fmla="*/ 0 w 2720934"/>
                <a:gd name="connsiteY0" fmla="*/ 15782 h 4114336"/>
                <a:gd name="connsiteX1" fmla="*/ 2720934 w 2720934"/>
                <a:gd name="connsiteY1" fmla="*/ 0 h 4114336"/>
                <a:gd name="connsiteX2" fmla="*/ 2670462 w 2720934"/>
                <a:gd name="connsiteY2" fmla="*/ 4114336 h 4114336"/>
                <a:gd name="connsiteX3" fmla="*/ 2281054 w 2720934"/>
                <a:gd name="connsiteY3" fmla="*/ 3496661 h 4114336"/>
                <a:gd name="connsiteX4" fmla="*/ 0 w 2720934"/>
                <a:gd name="connsiteY4" fmla="*/ 15782 h 4114336"/>
                <a:gd name="connsiteX0" fmla="*/ 0 w 2820289"/>
                <a:gd name="connsiteY0" fmla="*/ 15782 h 4114336"/>
                <a:gd name="connsiteX1" fmla="*/ 2820289 w 2820289"/>
                <a:gd name="connsiteY1" fmla="*/ 0 h 4114336"/>
                <a:gd name="connsiteX2" fmla="*/ 2769817 w 2820289"/>
                <a:gd name="connsiteY2" fmla="*/ 4114336 h 4114336"/>
                <a:gd name="connsiteX3" fmla="*/ 2380409 w 2820289"/>
                <a:gd name="connsiteY3" fmla="*/ 3496661 h 4114336"/>
                <a:gd name="connsiteX4" fmla="*/ 0 w 2820289"/>
                <a:gd name="connsiteY4" fmla="*/ 15782 h 4114336"/>
                <a:gd name="connsiteX0" fmla="*/ 0 w 2820289"/>
                <a:gd name="connsiteY0" fmla="*/ 15782 h 4114336"/>
                <a:gd name="connsiteX1" fmla="*/ 2820289 w 2820289"/>
                <a:gd name="connsiteY1" fmla="*/ 0 h 4114336"/>
                <a:gd name="connsiteX2" fmla="*/ 2769817 w 2820289"/>
                <a:gd name="connsiteY2" fmla="*/ 4114336 h 4114336"/>
                <a:gd name="connsiteX3" fmla="*/ 2362876 w 2820289"/>
                <a:gd name="connsiteY3" fmla="*/ 3517980 h 4114336"/>
                <a:gd name="connsiteX4" fmla="*/ 0 w 2820289"/>
                <a:gd name="connsiteY4" fmla="*/ 15782 h 4114336"/>
                <a:gd name="connsiteX0" fmla="*/ 0 w 2820289"/>
                <a:gd name="connsiteY0" fmla="*/ 15782 h 4114336"/>
                <a:gd name="connsiteX1" fmla="*/ 2820289 w 2820289"/>
                <a:gd name="connsiteY1" fmla="*/ 0 h 4114336"/>
                <a:gd name="connsiteX2" fmla="*/ 2763972 w 2820289"/>
                <a:gd name="connsiteY2" fmla="*/ 4114336 h 4114336"/>
                <a:gd name="connsiteX3" fmla="*/ 2362876 w 2820289"/>
                <a:gd name="connsiteY3" fmla="*/ 3517980 h 4114336"/>
                <a:gd name="connsiteX4" fmla="*/ 0 w 2820289"/>
                <a:gd name="connsiteY4" fmla="*/ 15782 h 4114336"/>
                <a:gd name="connsiteX0" fmla="*/ 0 w 3721149"/>
                <a:gd name="connsiteY0" fmla="*/ 0 h 4269703"/>
                <a:gd name="connsiteX1" fmla="*/ 3721149 w 3721149"/>
                <a:gd name="connsiteY1" fmla="*/ 155367 h 4269703"/>
                <a:gd name="connsiteX2" fmla="*/ 3664832 w 3721149"/>
                <a:gd name="connsiteY2" fmla="*/ 4269703 h 4269703"/>
                <a:gd name="connsiteX3" fmla="*/ 3263736 w 3721149"/>
                <a:gd name="connsiteY3" fmla="*/ 3673347 h 4269703"/>
                <a:gd name="connsiteX4" fmla="*/ 0 w 3721149"/>
                <a:gd name="connsiteY4" fmla="*/ 0 h 4269703"/>
                <a:gd name="connsiteX0" fmla="*/ 0 w 3721149"/>
                <a:gd name="connsiteY0" fmla="*/ 0 h 4289488"/>
                <a:gd name="connsiteX1" fmla="*/ 3721149 w 3721149"/>
                <a:gd name="connsiteY1" fmla="*/ 155367 h 4289488"/>
                <a:gd name="connsiteX2" fmla="*/ 3664832 w 3721149"/>
                <a:gd name="connsiteY2" fmla="*/ 4269703 h 4289488"/>
                <a:gd name="connsiteX3" fmla="*/ 1705997 w 3721149"/>
                <a:gd name="connsiteY3" fmla="*/ 4289488 h 4289488"/>
                <a:gd name="connsiteX4" fmla="*/ 0 w 3721149"/>
                <a:gd name="connsiteY4" fmla="*/ 0 h 4289488"/>
                <a:gd name="connsiteX0" fmla="*/ 0 w 3664846"/>
                <a:gd name="connsiteY0" fmla="*/ 15785 h 4305273"/>
                <a:gd name="connsiteX1" fmla="*/ 3664846 w 3664846"/>
                <a:gd name="connsiteY1" fmla="*/ 0 h 4305273"/>
                <a:gd name="connsiteX2" fmla="*/ 3664832 w 3664846"/>
                <a:gd name="connsiteY2" fmla="*/ 4285488 h 4305273"/>
                <a:gd name="connsiteX3" fmla="*/ 1705997 w 3664846"/>
                <a:gd name="connsiteY3" fmla="*/ 4305273 h 4305273"/>
                <a:gd name="connsiteX4" fmla="*/ 0 w 3664846"/>
                <a:gd name="connsiteY4" fmla="*/ 15785 h 43052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64846" h="4305273">
                  <a:moveTo>
                    <a:pt x="0" y="15785"/>
                  </a:moveTo>
                  <a:lnTo>
                    <a:pt x="3664846" y="0"/>
                  </a:lnTo>
                  <a:cubicBezTo>
                    <a:pt x="3664841" y="1428496"/>
                    <a:pt x="3664837" y="2856992"/>
                    <a:pt x="3664832" y="4285488"/>
                  </a:cubicBezTo>
                  <a:lnTo>
                    <a:pt x="1705997" y="4305273"/>
                  </a:lnTo>
                  <a:lnTo>
                    <a:pt x="0" y="15785"/>
                  </a:lnTo>
                  <a:close/>
                </a:path>
              </a:pathLst>
            </a:custGeom>
            <a:blipFill rotWithShape="0">
              <a:blip r:embed="rId2">
                <a:duotone>
                  <a:schemeClr val="bg2">
                    <a:shade val="76000"/>
                    <a:satMod val="180000"/>
                  </a:schemeClr>
                  <a:schemeClr val="bg2">
                    <a:tint val="80000"/>
                    <a:satMod val="120000"/>
                    <a:lumMod val="180000"/>
                  </a:schemeClr>
                </a:duotone>
              </a:blip>
              <a:stretch>
                <a:fillRect l="-163116" t="-323529" r="-398251"/>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5" name="Group 14">
            <a:extLst>
              <a:ext uri="{FF2B5EF4-FFF2-40B4-BE49-F238E27FC236}">
                <a16:creationId xmlns:a16="http://schemas.microsoft.com/office/drawing/2014/main" id="{78326E10-C8CB-487F-A110-F861268DE6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770459" y="0"/>
            <a:ext cx="1827609" cy="6858001"/>
            <a:chOff x="1320800" y="0"/>
            <a:chExt cx="2436813" cy="6858001"/>
          </a:xfrm>
        </p:grpSpPr>
        <p:sp>
          <p:nvSpPr>
            <p:cNvPr id="16" name="Freeform 6">
              <a:extLst>
                <a:ext uri="{FF2B5EF4-FFF2-40B4-BE49-F238E27FC236}">
                  <a16:creationId xmlns:a16="http://schemas.microsoft.com/office/drawing/2014/main" id="{3279962B-46D2-4E19-B632-39B80D1E80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txBody>
            <a:bodyPr/>
            <a:lstStyle/>
            <a:p>
              <a:endParaRPr lang="en-GB"/>
            </a:p>
          </p:txBody>
        </p:sp>
        <p:sp>
          <p:nvSpPr>
            <p:cNvPr id="17" name="Freeform 7">
              <a:extLst>
                <a:ext uri="{FF2B5EF4-FFF2-40B4-BE49-F238E27FC236}">
                  <a16:creationId xmlns:a16="http://schemas.microsoft.com/office/drawing/2014/main" id="{321A335A-53CB-4C17-AB51-5D9C2DCB45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txBody>
            <a:bodyPr/>
            <a:lstStyle/>
            <a:p>
              <a:endParaRPr lang="en-GB"/>
            </a:p>
          </p:txBody>
        </p:sp>
        <p:sp>
          <p:nvSpPr>
            <p:cNvPr id="18" name="Freeform 8">
              <a:extLst>
                <a:ext uri="{FF2B5EF4-FFF2-40B4-BE49-F238E27FC236}">
                  <a16:creationId xmlns:a16="http://schemas.microsoft.com/office/drawing/2014/main" id="{A0E0D557-405B-469F-AEDE-4E3404AA41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txBody>
            <a:bodyPr/>
            <a:lstStyle/>
            <a:p>
              <a:endParaRPr lang="en-GB"/>
            </a:p>
          </p:txBody>
        </p:sp>
        <p:sp>
          <p:nvSpPr>
            <p:cNvPr id="19" name="Freeform 9">
              <a:extLst>
                <a:ext uri="{FF2B5EF4-FFF2-40B4-BE49-F238E27FC236}">
                  <a16:creationId xmlns:a16="http://schemas.microsoft.com/office/drawing/2014/main" id="{D8D4E62F-9393-40A6-9E85-9F3B59C4628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txBody>
            <a:bodyPr/>
            <a:lstStyle/>
            <a:p>
              <a:endParaRPr lang="en-GB"/>
            </a:p>
          </p:txBody>
        </p:sp>
        <p:sp>
          <p:nvSpPr>
            <p:cNvPr id="20" name="Freeform 10">
              <a:extLst>
                <a:ext uri="{FF2B5EF4-FFF2-40B4-BE49-F238E27FC236}">
                  <a16:creationId xmlns:a16="http://schemas.microsoft.com/office/drawing/2014/main" id="{FABD11B1-DE89-45BC-8204-968C88AADC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txBody>
            <a:bodyPr/>
            <a:lstStyle/>
            <a:p>
              <a:endParaRPr lang="en-GB"/>
            </a:p>
          </p:txBody>
        </p:sp>
        <p:sp>
          <p:nvSpPr>
            <p:cNvPr id="21" name="Freeform 11">
              <a:extLst>
                <a:ext uri="{FF2B5EF4-FFF2-40B4-BE49-F238E27FC236}">
                  <a16:creationId xmlns:a16="http://schemas.microsoft.com/office/drawing/2014/main" id="{AFA4965A-1FBC-44B8-B96A-3F5275C3AEF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txBody>
            <a:bodyPr/>
            <a:lstStyle/>
            <a:p>
              <a:endParaRPr lang="en-GB"/>
            </a:p>
          </p:txBody>
        </p:sp>
      </p:grpSp>
      <p:sp>
        <p:nvSpPr>
          <p:cNvPr id="2" name="Title 1">
            <a:extLst>
              <a:ext uri="{FF2B5EF4-FFF2-40B4-BE49-F238E27FC236}">
                <a16:creationId xmlns:a16="http://schemas.microsoft.com/office/drawing/2014/main" id="{326BAE79-A569-1D72-C241-C81ABAC6727B}"/>
              </a:ext>
            </a:extLst>
          </p:cNvPr>
          <p:cNvSpPr>
            <a:spLocks noGrp="1"/>
          </p:cNvSpPr>
          <p:nvPr>
            <p:ph type="title"/>
          </p:nvPr>
        </p:nvSpPr>
        <p:spPr>
          <a:xfrm>
            <a:off x="2971799" y="685800"/>
            <a:ext cx="5509418" cy="1413933"/>
          </a:xfrm>
        </p:spPr>
        <p:txBody>
          <a:bodyPr>
            <a:normAutofit/>
          </a:bodyPr>
          <a:lstStyle/>
          <a:p>
            <a:r>
              <a:rPr lang="en-GB" dirty="0"/>
              <a:t>Key components</a:t>
            </a:r>
          </a:p>
        </p:txBody>
      </p:sp>
      <p:pic>
        <p:nvPicPr>
          <p:cNvPr id="7" name="Picture 6" descr="Assorted vegetables and fruits">
            <a:extLst>
              <a:ext uri="{FF2B5EF4-FFF2-40B4-BE49-F238E27FC236}">
                <a16:creationId xmlns:a16="http://schemas.microsoft.com/office/drawing/2014/main" id="{8E2B62D2-42A6-B914-0595-1B7748E297BF}"/>
              </a:ext>
            </a:extLst>
          </p:cNvPr>
          <p:cNvPicPr>
            <a:picLocks noChangeAspect="1"/>
          </p:cNvPicPr>
          <p:nvPr/>
        </p:nvPicPr>
        <p:blipFill>
          <a:blip r:embed="rId3"/>
          <a:srcRect l="43516" r="31233" b="-1"/>
          <a:stretch>
            <a:fillRect/>
          </a:stretch>
        </p:blipFill>
        <p:spPr>
          <a:xfrm>
            <a:off x="20" y="10"/>
            <a:ext cx="2594352" cy="6857990"/>
          </a:xfrm>
          <a:custGeom>
            <a:avLst/>
            <a:gdLst/>
            <a:ahLst/>
            <a:cxnLst/>
            <a:rect l="l" t="t" r="r" b="b"/>
            <a:pathLst>
              <a:path w="3458633" h="6858000">
                <a:moveTo>
                  <a:pt x="0" y="0"/>
                </a:moveTo>
                <a:lnTo>
                  <a:pt x="3174999" y="0"/>
                </a:lnTo>
                <a:lnTo>
                  <a:pt x="2294466" y="5223932"/>
                </a:lnTo>
                <a:lnTo>
                  <a:pt x="3458633" y="6853767"/>
                </a:lnTo>
                <a:lnTo>
                  <a:pt x="0" y="6858000"/>
                </a:lnTo>
                <a:lnTo>
                  <a:pt x="0" y="0"/>
                </a:lnTo>
                <a:close/>
              </a:path>
            </a:pathLst>
          </a:custGeom>
          <a:ln w="38100">
            <a:noFill/>
          </a:ln>
          <a:effectLst/>
        </p:spPr>
      </p:pic>
      <p:sp>
        <p:nvSpPr>
          <p:cNvPr id="8" name="Content Placeholder 2">
            <a:extLst>
              <a:ext uri="{FF2B5EF4-FFF2-40B4-BE49-F238E27FC236}">
                <a16:creationId xmlns:a16="http://schemas.microsoft.com/office/drawing/2014/main" id="{611165D3-E830-A4A8-21B5-40A64C76CD44}"/>
              </a:ext>
            </a:extLst>
          </p:cNvPr>
          <p:cNvSpPr>
            <a:spLocks noGrp="1"/>
          </p:cNvSpPr>
          <p:nvPr>
            <p:ph idx="1"/>
          </p:nvPr>
        </p:nvSpPr>
        <p:spPr>
          <a:xfrm>
            <a:off x="2882900" y="2048933"/>
            <a:ext cx="5744367" cy="3742267"/>
          </a:xfrm>
        </p:spPr>
        <p:txBody>
          <a:bodyPr>
            <a:normAutofit/>
          </a:bodyPr>
          <a:lstStyle/>
          <a:p>
            <a:r>
              <a:rPr lang="en-GB"/>
              <a:t> Introduction</a:t>
            </a:r>
          </a:p>
          <a:p>
            <a:r>
              <a:rPr lang="en-GB"/>
              <a:t> Flight Foods Ltd and key issues overview</a:t>
            </a:r>
          </a:p>
          <a:p>
            <a:r>
              <a:rPr lang="en-GB"/>
              <a:t> Communication barriers</a:t>
            </a:r>
          </a:p>
          <a:p>
            <a:r>
              <a:rPr lang="en-GB"/>
              <a:t>Communication theories</a:t>
            </a:r>
          </a:p>
          <a:p>
            <a:r>
              <a:rPr lang="en-GB"/>
              <a:t>Suggestions for improvement</a:t>
            </a:r>
          </a:p>
          <a:p>
            <a:r>
              <a:rPr lang="en-GB"/>
              <a:t>Conclusion</a:t>
            </a:r>
          </a:p>
          <a:p>
            <a:r>
              <a:rPr lang="en-GB"/>
              <a:t>Reference list</a:t>
            </a:r>
          </a:p>
        </p:txBody>
      </p:sp>
    </p:spTree>
    <p:extLst>
      <p:ext uri="{BB962C8B-B14F-4D97-AF65-F5344CB8AC3E}">
        <p14:creationId xmlns:p14="http://schemas.microsoft.com/office/powerpoint/2010/main" val="72150952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useBgFill="1">
        <p:nvSpPr>
          <p:cNvPr id="73" name="Rectangle 72">
            <a:extLst>
              <a:ext uri="{FF2B5EF4-FFF2-40B4-BE49-F238E27FC236}">
                <a16:creationId xmlns:a16="http://schemas.microsoft.com/office/drawing/2014/main" id="{24C41CF4-4A13-4AA9-9300-CB7A2E37C8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2" name="Title 1">
            <a:extLst>
              <a:ext uri="{FF2B5EF4-FFF2-40B4-BE49-F238E27FC236}">
                <a16:creationId xmlns:a16="http://schemas.microsoft.com/office/drawing/2014/main" id="{F8777264-65F7-5D78-62C8-93AA03C8F2EB}"/>
              </a:ext>
            </a:extLst>
          </p:cNvPr>
          <p:cNvSpPr>
            <a:spLocks noGrp="1"/>
          </p:cNvSpPr>
          <p:nvPr>
            <p:ph type="title"/>
          </p:nvPr>
        </p:nvSpPr>
        <p:spPr>
          <a:xfrm>
            <a:off x="512706" y="764372"/>
            <a:ext cx="2380266" cy="5216013"/>
          </a:xfrm>
        </p:spPr>
        <p:style>
          <a:lnRef idx="1">
            <a:schemeClr val="accent5"/>
          </a:lnRef>
          <a:fillRef idx="2">
            <a:schemeClr val="accent5"/>
          </a:fillRef>
          <a:effectRef idx="1">
            <a:schemeClr val="accent5"/>
          </a:effectRef>
          <a:fontRef idx="minor">
            <a:schemeClr val="dk1"/>
          </a:fontRef>
        </p:style>
        <p:txBody>
          <a:bodyPr>
            <a:normAutofit/>
          </a:bodyPr>
          <a:lstStyle/>
          <a:p>
            <a:pPr algn="l"/>
            <a:r>
              <a:rPr lang="en-GB" sz="3100" b="1" dirty="0"/>
              <a:t>Introduction</a:t>
            </a:r>
          </a:p>
        </p:txBody>
      </p:sp>
      <p:cxnSp>
        <p:nvCxnSpPr>
          <p:cNvPr id="74" name="Straight Connector 73">
            <a:extLst>
              <a:ext uri="{FF2B5EF4-FFF2-40B4-BE49-F238E27FC236}">
                <a16:creationId xmlns:a16="http://schemas.microsoft.com/office/drawing/2014/main" id="{7A77B115-9FF3-46AE-AE08-826DEB9A624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095397" y="1923563"/>
            <a:ext cx="0" cy="301752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graphicFrame>
        <p:nvGraphicFramePr>
          <p:cNvPr id="75" name="Content Placeholder 2">
            <a:extLst>
              <a:ext uri="{FF2B5EF4-FFF2-40B4-BE49-F238E27FC236}">
                <a16:creationId xmlns:a16="http://schemas.microsoft.com/office/drawing/2014/main" id="{02AB1456-69E5-3D65-2693-C6C93B5FD0B1}"/>
              </a:ext>
            </a:extLst>
          </p:cNvPr>
          <p:cNvGraphicFramePr>
            <a:graphicFrameLocks noGrp="1"/>
          </p:cNvGraphicFramePr>
          <p:nvPr>
            <p:ph idx="1"/>
            <p:extLst>
              <p:ext uri="{D42A27DB-BD31-4B8C-83A1-F6EECF244321}">
                <p14:modId xmlns:p14="http://schemas.microsoft.com/office/powerpoint/2010/main" val="1181276109"/>
              </p:ext>
            </p:extLst>
          </p:nvPr>
        </p:nvGraphicFramePr>
        <p:xfrm>
          <a:off x="3277603" y="764372"/>
          <a:ext cx="5314950" cy="521601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42286440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useBgFill="1">
        <p:nvSpPr>
          <p:cNvPr id="58" name="Rectangle 57">
            <a:extLst>
              <a:ext uri="{FF2B5EF4-FFF2-40B4-BE49-F238E27FC236}">
                <a16:creationId xmlns:a16="http://schemas.microsoft.com/office/drawing/2014/main" id="{85428F22-76B3-4107-AADE-3F9EC95FD3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55" name="Group 54">
            <a:extLst>
              <a:ext uri="{FF2B5EF4-FFF2-40B4-BE49-F238E27FC236}">
                <a16:creationId xmlns:a16="http://schemas.microsoft.com/office/drawing/2014/main" id="{5346FBCF-5353-4172-96F5-4B7EB07777C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717698" y="-12875"/>
            <a:ext cx="1953297" cy="6890194"/>
            <a:chOff x="2199787" y="-12875"/>
            <a:chExt cx="2679011" cy="6890194"/>
          </a:xfrm>
        </p:grpSpPr>
        <p:sp useBgFill="1">
          <p:nvSpPr>
            <p:cNvPr id="56" name="Rectangle 19">
              <a:extLst>
                <a:ext uri="{FF2B5EF4-FFF2-40B4-BE49-F238E27FC236}">
                  <a16:creationId xmlns:a16="http://schemas.microsoft.com/office/drawing/2014/main" id="{343F3E6D-808D-43AD-9485-AD0014BEAE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white">
            <a:xfrm>
              <a:off x="2199787" y="-12875"/>
              <a:ext cx="2679011" cy="5301468"/>
            </a:xfrm>
            <a:custGeom>
              <a:avLst/>
              <a:gdLst>
                <a:gd name="connsiteX0" fmla="*/ 0 w 2570017"/>
                <a:gd name="connsiteY0" fmla="*/ 0 h 2554287"/>
                <a:gd name="connsiteX1" fmla="*/ 2570017 w 2570017"/>
                <a:gd name="connsiteY1" fmla="*/ 0 h 2554287"/>
                <a:gd name="connsiteX2" fmla="*/ 2570017 w 2570017"/>
                <a:gd name="connsiteY2" fmla="*/ 2554287 h 2554287"/>
                <a:gd name="connsiteX3" fmla="*/ 0 w 2570017"/>
                <a:gd name="connsiteY3" fmla="*/ 2554287 h 2554287"/>
                <a:gd name="connsiteX4" fmla="*/ 0 w 2570017"/>
                <a:gd name="connsiteY4" fmla="*/ 0 h 2554287"/>
                <a:gd name="connsiteX0" fmla="*/ 904009 w 2570017"/>
                <a:gd name="connsiteY0" fmla="*/ 0 h 2554287"/>
                <a:gd name="connsiteX1" fmla="*/ 2570017 w 2570017"/>
                <a:gd name="connsiteY1" fmla="*/ 0 h 2554287"/>
                <a:gd name="connsiteX2" fmla="*/ 2570017 w 2570017"/>
                <a:gd name="connsiteY2" fmla="*/ 2554287 h 2554287"/>
                <a:gd name="connsiteX3" fmla="*/ 0 w 2570017"/>
                <a:gd name="connsiteY3" fmla="*/ 2554287 h 2554287"/>
                <a:gd name="connsiteX4" fmla="*/ 904009 w 2570017"/>
                <a:gd name="connsiteY4" fmla="*/ 0 h 2554287"/>
                <a:gd name="connsiteX0" fmla="*/ 644236 w 2570017"/>
                <a:gd name="connsiteY0" fmla="*/ 10391 h 2554287"/>
                <a:gd name="connsiteX1" fmla="*/ 2570017 w 2570017"/>
                <a:gd name="connsiteY1" fmla="*/ 0 h 2554287"/>
                <a:gd name="connsiteX2" fmla="*/ 2570017 w 2570017"/>
                <a:gd name="connsiteY2" fmla="*/ 2554287 h 2554287"/>
                <a:gd name="connsiteX3" fmla="*/ 0 w 2570017"/>
                <a:gd name="connsiteY3" fmla="*/ 2554287 h 2554287"/>
                <a:gd name="connsiteX4" fmla="*/ 644236 w 2570017"/>
                <a:gd name="connsiteY4" fmla="*/ 10391 h 2554287"/>
                <a:gd name="connsiteX0" fmla="*/ 633845 w 2570017"/>
                <a:gd name="connsiteY0" fmla="*/ 0 h 2554287"/>
                <a:gd name="connsiteX1" fmla="*/ 2570017 w 2570017"/>
                <a:gd name="connsiteY1" fmla="*/ 0 h 2554287"/>
                <a:gd name="connsiteX2" fmla="*/ 2570017 w 2570017"/>
                <a:gd name="connsiteY2" fmla="*/ 2554287 h 2554287"/>
                <a:gd name="connsiteX3" fmla="*/ 0 w 2570017"/>
                <a:gd name="connsiteY3" fmla="*/ 2554287 h 2554287"/>
                <a:gd name="connsiteX4" fmla="*/ 633845 w 2570017"/>
                <a:gd name="connsiteY4" fmla="*/ 0 h 2554287"/>
                <a:gd name="connsiteX0" fmla="*/ 675409 w 2611581"/>
                <a:gd name="connsiteY0" fmla="*/ 0 h 2554287"/>
                <a:gd name="connsiteX1" fmla="*/ 2611581 w 2611581"/>
                <a:gd name="connsiteY1" fmla="*/ 0 h 2554287"/>
                <a:gd name="connsiteX2" fmla="*/ 2611581 w 2611581"/>
                <a:gd name="connsiteY2" fmla="*/ 2554287 h 2554287"/>
                <a:gd name="connsiteX3" fmla="*/ 0 w 2611581"/>
                <a:gd name="connsiteY3" fmla="*/ 2554287 h 2554287"/>
                <a:gd name="connsiteX4" fmla="*/ 675409 w 2611581"/>
                <a:gd name="connsiteY4" fmla="*/ 0 h 2554287"/>
                <a:gd name="connsiteX0" fmla="*/ 650979 w 2587151"/>
                <a:gd name="connsiteY0" fmla="*/ 0 h 2554287"/>
                <a:gd name="connsiteX1" fmla="*/ 2587151 w 2587151"/>
                <a:gd name="connsiteY1" fmla="*/ 0 h 2554287"/>
                <a:gd name="connsiteX2" fmla="*/ 2587151 w 2587151"/>
                <a:gd name="connsiteY2" fmla="*/ 2554287 h 2554287"/>
                <a:gd name="connsiteX3" fmla="*/ 0 w 2587151"/>
                <a:gd name="connsiteY3" fmla="*/ 2548595 h 2554287"/>
                <a:gd name="connsiteX4" fmla="*/ 650979 w 2587151"/>
                <a:gd name="connsiteY4" fmla="*/ 0 h 2554287"/>
                <a:gd name="connsiteX0" fmla="*/ 730379 w 2587151"/>
                <a:gd name="connsiteY0" fmla="*/ 5692 h 2554287"/>
                <a:gd name="connsiteX1" fmla="*/ 2587151 w 2587151"/>
                <a:gd name="connsiteY1" fmla="*/ 0 h 2554287"/>
                <a:gd name="connsiteX2" fmla="*/ 2587151 w 2587151"/>
                <a:gd name="connsiteY2" fmla="*/ 2554287 h 2554287"/>
                <a:gd name="connsiteX3" fmla="*/ 0 w 2587151"/>
                <a:gd name="connsiteY3" fmla="*/ 2548595 h 2554287"/>
                <a:gd name="connsiteX4" fmla="*/ 730379 w 2587151"/>
                <a:gd name="connsiteY4" fmla="*/ 5692 h 2554287"/>
                <a:gd name="connsiteX0" fmla="*/ 864750 w 2587151"/>
                <a:gd name="connsiteY0" fmla="*/ 2847 h 2554287"/>
                <a:gd name="connsiteX1" fmla="*/ 2587151 w 2587151"/>
                <a:gd name="connsiteY1" fmla="*/ 0 h 2554287"/>
                <a:gd name="connsiteX2" fmla="*/ 2587151 w 2587151"/>
                <a:gd name="connsiteY2" fmla="*/ 2554287 h 2554287"/>
                <a:gd name="connsiteX3" fmla="*/ 0 w 2587151"/>
                <a:gd name="connsiteY3" fmla="*/ 2548595 h 2554287"/>
                <a:gd name="connsiteX4" fmla="*/ 864750 w 2587151"/>
                <a:gd name="connsiteY4" fmla="*/ 2847 h 2554287"/>
                <a:gd name="connsiteX0" fmla="*/ 883073 w 2587151"/>
                <a:gd name="connsiteY0" fmla="*/ 1 h 2554287"/>
                <a:gd name="connsiteX1" fmla="*/ 2587151 w 2587151"/>
                <a:gd name="connsiteY1" fmla="*/ 0 h 2554287"/>
                <a:gd name="connsiteX2" fmla="*/ 2587151 w 2587151"/>
                <a:gd name="connsiteY2" fmla="*/ 2554287 h 2554287"/>
                <a:gd name="connsiteX3" fmla="*/ 0 w 2587151"/>
                <a:gd name="connsiteY3" fmla="*/ 2548595 h 2554287"/>
                <a:gd name="connsiteX4" fmla="*/ 883073 w 2587151"/>
                <a:gd name="connsiteY4" fmla="*/ 1 h 2554287"/>
                <a:gd name="connsiteX0" fmla="*/ 895288 w 2599366"/>
                <a:gd name="connsiteY0" fmla="*/ 1 h 2554287"/>
                <a:gd name="connsiteX1" fmla="*/ 2599366 w 2599366"/>
                <a:gd name="connsiteY1" fmla="*/ 0 h 2554287"/>
                <a:gd name="connsiteX2" fmla="*/ 2599366 w 2599366"/>
                <a:gd name="connsiteY2" fmla="*/ 2554287 h 2554287"/>
                <a:gd name="connsiteX3" fmla="*/ 0 w 2599366"/>
                <a:gd name="connsiteY3" fmla="*/ 2542904 h 2554287"/>
                <a:gd name="connsiteX4" fmla="*/ 895288 w 2599366"/>
                <a:gd name="connsiteY4" fmla="*/ 1 h 2554287"/>
                <a:gd name="connsiteX0" fmla="*/ 895288 w 2599366"/>
                <a:gd name="connsiteY0" fmla="*/ 1 h 2554287"/>
                <a:gd name="connsiteX1" fmla="*/ 2599366 w 2599366"/>
                <a:gd name="connsiteY1" fmla="*/ 0 h 2554287"/>
                <a:gd name="connsiteX2" fmla="*/ 2599366 w 2599366"/>
                <a:gd name="connsiteY2" fmla="*/ 2554287 h 2554287"/>
                <a:gd name="connsiteX3" fmla="*/ 0 w 2599366"/>
                <a:gd name="connsiteY3" fmla="*/ 2542904 h 2554287"/>
                <a:gd name="connsiteX4" fmla="*/ 895288 w 2599366"/>
                <a:gd name="connsiteY4" fmla="*/ 1 h 2554287"/>
                <a:gd name="connsiteX0" fmla="*/ 895288 w 2611581"/>
                <a:gd name="connsiteY0" fmla="*/ 1 h 2565670"/>
                <a:gd name="connsiteX1" fmla="*/ 2599366 w 2611581"/>
                <a:gd name="connsiteY1" fmla="*/ 0 h 2565670"/>
                <a:gd name="connsiteX2" fmla="*/ 2611581 w 2611581"/>
                <a:gd name="connsiteY2" fmla="*/ 2565670 h 2565670"/>
                <a:gd name="connsiteX3" fmla="*/ 0 w 2611581"/>
                <a:gd name="connsiteY3" fmla="*/ 2542904 h 2565670"/>
                <a:gd name="connsiteX4" fmla="*/ 895288 w 2611581"/>
                <a:gd name="connsiteY4" fmla="*/ 1 h 2565670"/>
                <a:gd name="connsiteX0" fmla="*/ 895288 w 2611581"/>
                <a:gd name="connsiteY0" fmla="*/ 1 h 2565670"/>
                <a:gd name="connsiteX1" fmla="*/ 2599366 w 2611581"/>
                <a:gd name="connsiteY1" fmla="*/ 0 h 2565670"/>
                <a:gd name="connsiteX2" fmla="*/ 2611581 w 2611581"/>
                <a:gd name="connsiteY2" fmla="*/ 2565670 h 2565670"/>
                <a:gd name="connsiteX3" fmla="*/ 0 w 2611581"/>
                <a:gd name="connsiteY3" fmla="*/ 2542904 h 2565670"/>
                <a:gd name="connsiteX4" fmla="*/ 895288 w 2611581"/>
                <a:gd name="connsiteY4" fmla="*/ 1 h 2565670"/>
                <a:gd name="connsiteX0" fmla="*/ 895288 w 2611581"/>
                <a:gd name="connsiteY0" fmla="*/ 1 h 2565670"/>
                <a:gd name="connsiteX1" fmla="*/ 2599366 w 2611581"/>
                <a:gd name="connsiteY1" fmla="*/ 0 h 2565670"/>
                <a:gd name="connsiteX2" fmla="*/ 2611581 w 2611581"/>
                <a:gd name="connsiteY2" fmla="*/ 2565670 h 2565670"/>
                <a:gd name="connsiteX3" fmla="*/ 0 w 2611581"/>
                <a:gd name="connsiteY3" fmla="*/ 2545750 h 2565670"/>
                <a:gd name="connsiteX4" fmla="*/ 895288 w 2611581"/>
                <a:gd name="connsiteY4" fmla="*/ 1 h 2565670"/>
                <a:gd name="connsiteX0" fmla="*/ 1544433 w 3260726"/>
                <a:gd name="connsiteY0" fmla="*/ 1 h 2565670"/>
                <a:gd name="connsiteX1" fmla="*/ 3248511 w 3260726"/>
                <a:gd name="connsiteY1" fmla="*/ 0 h 2565670"/>
                <a:gd name="connsiteX2" fmla="*/ 3260726 w 3260726"/>
                <a:gd name="connsiteY2" fmla="*/ 2565670 h 2565670"/>
                <a:gd name="connsiteX3" fmla="*/ 0 w 3260726"/>
                <a:gd name="connsiteY3" fmla="*/ 2521058 h 2565670"/>
                <a:gd name="connsiteX4" fmla="*/ 1544433 w 3260726"/>
                <a:gd name="connsiteY4" fmla="*/ 1 h 2565670"/>
                <a:gd name="connsiteX0" fmla="*/ 921784 w 3260726"/>
                <a:gd name="connsiteY0" fmla="*/ 12347 h 2565670"/>
                <a:gd name="connsiteX1" fmla="*/ 3248511 w 3260726"/>
                <a:gd name="connsiteY1" fmla="*/ 0 h 2565670"/>
                <a:gd name="connsiteX2" fmla="*/ 3260726 w 3260726"/>
                <a:gd name="connsiteY2" fmla="*/ 2565670 h 2565670"/>
                <a:gd name="connsiteX3" fmla="*/ 0 w 3260726"/>
                <a:gd name="connsiteY3" fmla="*/ 2521058 h 2565670"/>
                <a:gd name="connsiteX4" fmla="*/ 921784 w 3260726"/>
                <a:gd name="connsiteY4" fmla="*/ 12347 h 2565670"/>
                <a:gd name="connsiteX0" fmla="*/ 921784 w 3260726"/>
                <a:gd name="connsiteY0" fmla="*/ 12347 h 2565670"/>
                <a:gd name="connsiteX1" fmla="*/ 2321160 w 3260726"/>
                <a:gd name="connsiteY1" fmla="*/ 0 h 2565670"/>
                <a:gd name="connsiteX2" fmla="*/ 3260726 w 3260726"/>
                <a:gd name="connsiteY2" fmla="*/ 2565670 h 2565670"/>
                <a:gd name="connsiteX3" fmla="*/ 0 w 3260726"/>
                <a:gd name="connsiteY3" fmla="*/ 2521058 h 2565670"/>
                <a:gd name="connsiteX4" fmla="*/ 921784 w 3260726"/>
                <a:gd name="connsiteY4" fmla="*/ 12347 h 2565670"/>
                <a:gd name="connsiteX0" fmla="*/ 921784 w 2322228"/>
                <a:gd name="connsiteY0" fmla="*/ 12347 h 2565670"/>
                <a:gd name="connsiteX1" fmla="*/ 2321160 w 2322228"/>
                <a:gd name="connsiteY1" fmla="*/ 0 h 2565670"/>
                <a:gd name="connsiteX2" fmla="*/ 2320129 w 2322228"/>
                <a:gd name="connsiteY2" fmla="*/ 2565670 h 2565670"/>
                <a:gd name="connsiteX3" fmla="*/ 0 w 2322228"/>
                <a:gd name="connsiteY3" fmla="*/ 2521058 h 2565670"/>
                <a:gd name="connsiteX4" fmla="*/ 921784 w 2322228"/>
                <a:gd name="connsiteY4" fmla="*/ 12347 h 2565670"/>
                <a:gd name="connsiteX0" fmla="*/ 921784 w 2322228"/>
                <a:gd name="connsiteY0" fmla="*/ 0 h 2571841"/>
                <a:gd name="connsiteX1" fmla="*/ 2321160 w 2322228"/>
                <a:gd name="connsiteY1" fmla="*/ 6171 h 2571841"/>
                <a:gd name="connsiteX2" fmla="*/ 2320129 w 2322228"/>
                <a:gd name="connsiteY2" fmla="*/ 2571841 h 2571841"/>
                <a:gd name="connsiteX3" fmla="*/ 0 w 2322228"/>
                <a:gd name="connsiteY3" fmla="*/ 2527229 h 2571841"/>
                <a:gd name="connsiteX4" fmla="*/ 921784 w 2322228"/>
                <a:gd name="connsiteY4" fmla="*/ 0 h 2571841"/>
                <a:gd name="connsiteX0" fmla="*/ 921784 w 2611583"/>
                <a:gd name="connsiteY0" fmla="*/ 0 h 2540977"/>
                <a:gd name="connsiteX1" fmla="*/ 2321160 w 2611583"/>
                <a:gd name="connsiteY1" fmla="*/ 6171 h 2540977"/>
                <a:gd name="connsiteX2" fmla="*/ 2611583 w 2611583"/>
                <a:gd name="connsiteY2" fmla="*/ 2540977 h 2540977"/>
                <a:gd name="connsiteX3" fmla="*/ 0 w 2611583"/>
                <a:gd name="connsiteY3" fmla="*/ 2527229 h 2540977"/>
                <a:gd name="connsiteX4" fmla="*/ 921784 w 2611583"/>
                <a:gd name="connsiteY4" fmla="*/ 0 h 2540977"/>
                <a:gd name="connsiteX0" fmla="*/ 921784 w 2611583"/>
                <a:gd name="connsiteY0" fmla="*/ 2 h 2540979"/>
                <a:gd name="connsiteX1" fmla="*/ 2572870 w 2611583"/>
                <a:gd name="connsiteY1" fmla="*/ 0 h 2540979"/>
                <a:gd name="connsiteX2" fmla="*/ 2611583 w 2611583"/>
                <a:gd name="connsiteY2" fmla="*/ 2540979 h 2540979"/>
                <a:gd name="connsiteX3" fmla="*/ 0 w 2611583"/>
                <a:gd name="connsiteY3" fmla="*/ 2527231 h 2540979"/>
                <a:gd name="connsiteX4" fmla="*/ 921784 w 2611583"/>
                <a:gd name="connsiteY4" fmla="*/ 2 h 2540979"/>
                <a:gd name="connsiteX0" fmla="*/ 921784 w 2705467"/>
                <a:gd name="connsiteY0" fmla="*/ 0 h 2540977"/>
                <a:gd name="connsiteX1" fmla="*/ 2705349 w 2705467"/>
                <a:gd name="connsiteY1" fmla="*/ 6171 h 2540977"/>
                <a:gd name="connsiteX2" fmla="*/ 2611583 w 2705467"/>
                <a:gd name="connsiteY2" fmla="*/ 2540977 h 2540977"/>
                <a:gd name="connsiteX3" fmla="*/ 0 w 2705467"/>
                <a:gd name="connsiteY3" fmla="*/ 2527229 h 2540977"/>
                <a:gd name="connsiteX4" fmla="*/ 921784 w 2705467"/>
                <a:gd name="connsiteY4" fmla="*/ 0 h 2540977"/>
                <a:gd name="connsiteX0" fmla="*/ 921784 w 2718702"/>
                <a:gd name="connsiteY0" fmla="*/ 2 h 2540979"/>
                <a:gd name="connsiteX1" fmla="*/ 2718597 w 2718702"/>
                <a:gd name="connsiteY1" fmla="*/ 0 h 2540979"/>
                <a:gd name="connsiteX2" fmla="*/ 2611583 w 2718702"/>
                <a:gd name="connsiteY2" fmla="*/ 2540979 h 2540979"/>
                <a:gd name="connsiteX3" fmla="*/ 0 w 2718702"/>
                <a:gd name="connsiteY3" fmla="*/ 2527231 h 2540979"/>
                <a:gd name="connsiteX4" fmla="*/ 921784 w 2718702"/>
                <a:gd name="connsiteY4" fmla="*/ 2 h 2540979"/>
                <a:gd name="connsiteX0" fmla="*/ 921784 w 2679012"/>
                <a:gd name="connsiteY0" fmla="*/ 0 h 2540977"/>
                <a:gd name="connsiteX1" fmla="*/ 2678853 w 2679012"/>
                <a:gd name="connsiteY1" fmla="*/ 6171 h 2540977"/>
                <a:gd name="connsiteX2" fmla="*/ 2611583 w 2679012"/>
                <a:gd name="connsiteY2" fmla="*/ 2540977 h 2540977"/>
                <a:gd name="connsiteX3" fmla="*/ 0 w 2679012"/>
                <a:gd name="connsiteY3" fmla="*/ 2527229 h 2540977"/>
                <a:gd name="connsiteX4" fmla="*/ 921784 w 2679012"/>
                <a:gd name="connsiteY4" fmla="*/ 0 h 254097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679012" h="2540977">
                  <a:moveTo>
                    <a:pt x="921784" y="0"/>
                  </a:moveTo>
                  <a:lnTo>
                    <a:pt x="2678853" y="6171"/>
                  </a:lnTo>
                  <a:cubicBezTo>
                    <a:pt x="2682925" y="861394"/>
                    <a:pt x="2607511" y="1685754"/>
                    <a:pt x="2611583" y="2540977"/>
                  </a:cubicBezTo>
                  <a:lnTo>
                    <a:pt x="0" y="2527229"/>
                  </a:lnTo>
                  <a:lnTo>
                    <a:pt x="921784" y="0"/>
                  </a:lnTo>
                  <a:close/>
                </a:path>
              </a:pathLst>
            </a:custGeom>
            <a:blipFill rotWithShape="0">
              <a:blip r:embed="rId2">
                <a:duotone>
                  <a:schemeClr val="bg2">
                    <a:shade val="76000"/>
                    <a:satMod val="180000"/>
                  </a:schemeClr>
                  <a:schemeClr val="bg2">
                    <a:tint val="80000"/>
                    <a:satMod val="120000"/>
                    <a:lumMod val="180000"/>
                  </a:schemeClr>
                </a:duotone>
              </a:blip>
              <a:stretch>
                <a:fillRect l="-114598" r="-265621" b="-28686"/>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62" name="Rectangle 20">
              <a:extLst>
                <a:ext uri="{FF2B5EF4-FFF2-40B4-BE49-F238E27FC236}">
                  <a16:creationId xmlns:a16="http://schemas.microsoft.com/office/drawing/2014/main" id="{03DB1AC6-5430-4CD3-BD83-86E675A11A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white">
            <a:xfrm>
              <a:off x="2211875" y="5257482"/>
              <a:ext cx="2586931" cy="1619837"/>
            </a:xfrm>
            <a:custGeom>
              <a:avLst/>
              <a:gdLst>
                <a:gd name="connsiteX0" fmla="*/ 0 w 2611581"/>
                <a:gd name="connsiteY0" fmla="*/ 0 h 4303713"/>
                <a:gd name="connsiteX1" fmla="*/ 2611581 w 2611581"/>
                <a:gd name="connsiteY1" fmla="*/ 0 h 4303713"/>
                <a:gd name="connsiteX2" fmla="*/ 2611581 w 2611581"/>
                <a:gd name="connsiteY2" fmla="*/ 4303713 h 4303713"/>
                <a:gd name="connsiteX3" fmla="*/ 0 w 2611581"/>
                <a:gd name="connsiteY3" fmla="*/ 4303713 h 4303713"/>
                <a:gd name="connsiteX4" fmla="*/ 0 w 2611581"/>
                <a:gd name="connsiteY4" fmla="*/ 0 h 4303713"/>
                <a:gd name="connsiteX0" fmla="*/ 0 w 2611581"/>
                <a:gd name="connsiteY0" fmla="*/ 0 h 4314104"/>
                <a:gd name="connsiteX1" fmla="*/ 2611581 w 2611581"/>
                <a:gd name="connsiteY1" fmla="*/ 0 h 4314104"/>
                <a:gd name="connsiteX2" fmla="*/ 2611581 w 2611581"/>
                <a:gd name="connsiteY2" fmla="*/ 4303713 h 4314104"/>
                <a:gd name="connsiteX3" fmla="*/ 1693718 w 2611581"/>
                <a:gd name="connsiteY3" fmla="*/ 4314104 h 4314104"/>
                <a:gd name="connsiteX4" fmla="*/ 0 w 2611581"/>
                <a:gd name="connsiteY4" fmla="*/ 0 h 4314104"/>
                <a:gd name="connsiteX0" fmla="*/ 0 w 2611581"/>
                <a:gd name="connsiteY0" fmla="*/ 0 h 4314104"/>
                <a:gd name="connsiteX1" fmla="*/ 2611581 w 2611581"/>
                <a:gd name="connsiteY1" fmla="*/ 0 h 4314104"/>
                <a:gd name="connsiteX2" fmla="*/ 2611581 w 2611581"/>
                <a:gd name="connsiteY2" fmla="*/ 4303713 h 4314104"/>
                <a:gd name="connsiteX3" fmla="*/ 1963882 w 2611581"/>
                <a:gd name="connsiteY3" fmla="*/ 4314104 h 4314104"/>
                <a:gd name="connsiteX4" fmla="*/ 0 w 2611581"/>
                <a:gd name="connsiteY4" fmla="*/ 0 h 4314104"/>
                <a:gd name="connsiteX0" fmla="*/ 0 w 2611581"/>
                <a:gd name="connsiteY0" fmla="*/ 0 h 4303713"/>
                <a:gd name="connsiteX1" fmla="*/ 2611581 w 2611581"/>
                <a:gd name="connsiteY1" fmla="*/ 0 h 4303713"/>
                <a:gd name="connsiteX2" fmla="*/ 2611581 w 2611581"/>
                <a:gd name="connsiteY2" fmla="*/ 4303713 h 4303713"/>
                <a:gd name="connsiteX3" fmla="*/ 2213264 w 2611581"/>
                <a:gd name="connsiteY3" fmla="*/ 4293322 h 4303713"/>
                <a:gd name="connsiteX4" fmla="*/ 0 w 2611581"/>
                <a:gd name="connsiteY4" fmla="*/ 0 h 4303713"/>
                <a:gd name="connsiteX0" fmla="*/ 0 w 2611581"/>
                <a:gd name="connsiteY0" fmla="*/ 0 h 4303713"/>
                <a:gd name="connsiteX1" fmla="*/ 2611581 w 2611581"/>
                <a:gd name="connsiteY1" fmla="*/ 0 h 4303713"/>
                <a:gd name="connsiteX2" fmla="*/ 2611581 w 2611581"/>
                <a:gd name="connsiteY2" fmla="*/ 4303713 h 4303713"/>
                <a:gd name="connsiteX3" fmla="*/ 2171701 w 2611581"/>
                <a:gd name="connsiteY3" fmla="*/ 3638695 h 4303713"/>
                <a:gd name="connsiteX4" fmla="*/ 0 w 2611581"/>
                <a:gd name="connsiteY4" fmla="*/ 0 h 4303713"/>
                <a:gd name="connsiteX0" fmla="*/ 0 w 2720934"/>
                <a:gd name="connsiteY0" fmla="*/ 268283 h 4303713"/>
                <a:gd name="connsiteX1" fmla="*/ 2720934 w 2720934"/>
                <a:gd name="connsiteY1" fmla="*/ 0 h 4303713"/>
                <a:gd name="connsiteX2" fmla="*/ 2720934 w 2720934"/>
                <a:gd name="connsiteY2" fmla="*/ 4303713 h 4303713"/>
                <a:gd name="connsiteX3" fmla="*/ 2281054 w 2720934"/>
                <a:gd name="connsiteY3" fmla="*/ 3638695 h 4303713"/>
                <a:gd name="connsiteX4" fmla="*/ 0 w 2720934"/>
                <a:gd name="connsiteY4" fmla="*/ 268283 h 4303713"/>
                <a:gd name="connsiteX0" fmla="*/ 0 w 2720934"/>
                <a:gd name="connsiteY0" fmla="*/ 268283 h 4303713"/>
                <a:gd name="connsiteX1" fmla="*/ 2720934 w 2720934"/>
                <a:gd name="connsiteY1" fmla="*/ 0 h 4303713"/>
                <a:gd name="connsiteX2" fmla="*/ 2720934 w 2720934"/>
                <a:gd name="connsiteY2" fmla="*/ 4303713 h 4303713"/>
                <a:gd name="connsiteX3" fmla="*/ 2264231 w 2720934"/>
                <a:gd name="connsiteY3" fmla="*/ 3717600 h 4303713"/>
                <a:gd name="connsiteX4" fmla="*/ 0 w 2720934"/>
                <a:gd name="connsiteY4" fmla="*/ 268283 h 4303713"/>
                <a:gd name="connsiteX0" fmla="*/ 0 w 2720934"/>
                <a:gd name="connsiteY0" fmla="*/ 268283 h 4335275"/>
                <a:gd name="connsiteX1" fmla="*/ 2720934 w 2720934"/>
                <a:gd name="connsiteY1" fmla="*/ 0 h 4335275"/>
                <a:gd name="connsiteX2" fmla="*/ 2653639 w 2720934"/>
                <a:gd name="connsiteY2" fmla="*/ 4335275 h 4335275"/>
                <a:gd name="connsiteX3" fmla="*/ 2264231 w 2720934"/>
                <a:gd name="connsiteY3" fmla="*/ 3717600 h 4335275"/>
                <a:gd name="connsiteX4" fmla="*/ 0 w 2720934"/>
                <a:gd name="connsiteY4" fmla="*/ 268283 h 4335275"/>
                <a:gd name="connsiteX0" fmla="*/ 0 w 2737757"/>
                <a:gd name="connsiteY0" fmla="*/ 236721 h 4335275"/>
                <a:gd name="connsiteX1" fmla="*/ 2737757 w 2737757"/>
                <a:gd name="connsiteY1" fmla="*/ 0 h 4335275"/>
                <a:gd name="connsiteX2" fmla="*/ 2670462 w 2737757"/>
                <a:gd name="connsiteY2" fmla="*/ 4335275 h 4335275"/>
                <a:gd name="connsiteX3" fmla="*/ 2281054 w 2737757"/>
                <a:gd name="connsiteY3" fmla="*/ 3717600 h 4335275"/>
                <a:gd name="connsiteX4" fmla="*/ 0 w 2737757"/>
                <a:gd name="connsiteY4" fmla="*/ 236721 h 4335275"/>
                <a:gd name="connsiteX0" fmla="*/ 0 w 2729346"/>
                <a:gd name="connsiteY0" fmla="*/ 0 h 4098554"/>
                <a:gd name="connsiteX1" fmla="*/ 2729346 w 2729346"/>
                <a:gd name="connsiteY1" fmla="*/ 126250 h 4098554"/>
                <a:gd name="connsiteX2" fmla="*/ 2670462 w 2729346"/>
                <a:gd name="connsiteY2" fmla="*/ 4098554 h 4098554"/>
                <a:gd name="connsiteX3" fmla="*/ 2281054 w 2729346"/>
                <a:gd name="connsiteY3" fmla="*/ 3480879 h 4098554"/>
                <a:gd name="connsiteX4" fmla="*/ 0 w 2729346"/>
                <a:gd name="connsiteY4" fmla="*/ 0 h 4098554"/>
                <a:gd name="connsiteX0" fmla="*/ 0 w 2720934"/>
                <a:gd name="connsiteY0" fmla="*/ 0 h 4098554"/>
                <a:gd name="connsiteX1" fmla="*/ 2720934 w 2720934"/>
                <a:gd name="connsiteY1" fmla="*/ 31562 h 4098554"/>
                <a:gd name="connsiteX2" fmla="*/ 2670462 w 2720934"/>
                <a:gd name="connsiteY2" fmla="*/ 4098554 h 4098554"/>
                <a:gd name="connsiteX3" fmla="*/ 2281054 w 2720934"/>
                <a:gd name="connsiteY3" fmla="*/ 3480879 h 4098554"/>
                <a:gd name="connsiteX4" fmla="*/ 0 w 2720934"/>
                <a:gd name="connsiteY4" fmla="*/ 0 h 4098554"/>
                <a:gd name="connsiteX0" fmla="*/ 0 w 2720934"/>
                <a:gd name="connsiteY0" fmla="*/ 15782 h 4114336"/>
                <a:gd name="connsiteX1" fmla="*/ 2720934 w 2720934"/>
                <a:gd name="connsiteY1" fmla="*/ 0 h 4114336"/>
                <a:gd name="connsiteX2" fmla="*/ 2670462 w 2720934"/>
                <a:gd name="connsiteY2" fmla="*/ 4114336 h 4114336"/>
                <a:gd name="connsiteX3" fmla="*/ 2281054 w 2720934"/>
                <a:gd name="connsiteY3" fmla="*/ 3496661 h 4114336"/>
                <a:gd name="connsiteX4" fmla="*/ 0 w 2720934"/>
                <a:gd name="connsiteY4" fmla="*/ 15782 h 4114336"/>
                <a:gd name="connsiteX0" fmla="*/ 0 w 2820289"/>
                <a:gd name="connsiteY0" fmla="*/ 15782 h 4114336"/>
                <a:gd name="connsiteX1" fmla="*/ 2820289 w 2820289"/>
                <a:gd name="connsiteY1" fmla="*/ 0 h 4114336"/>
                <a:gd name="connsiteX2" fmla="*/ 2769817 w 2820289"/>
                <a:gd name="connsiteY2" fmla="*/ 4114336 h 4114336"/>
                <a:gd name="connsiteX3" fmla="*/ 2380409 w 2820289"/>
                <a:gd name="connsiteY3" fmla="*/ 3496661 h 4114336"/>
                <a:gd name="connsiteX4" fmla="*/ 0 w 2820289"/>
                <a:gd name="connsiteY4" fmla="*/ 15782 h 4114336"/>
                <a:gd name="connsiteX0" fmla="*/ 0 w 2820289"/>
                <a:gd name="connsiteY0" fmla="*/ 15782 h 4114336"/>
                <a:gd name="connsiteX1" fmla="*/ 2820289 w 2820289"/>
                <a:gd name="connsiteY1" fmla="*/ 0 h 4114336"/>
                <a:gd name="connsiteX2" fmla="*/ 2769817 w 2820289"/>
                <a:gd name="connsiteY2" fmla="*/ 4114336 h 4114336"/>
                <a:gd name="connsiteX3" fmla="*/ 2362876 w 2820289"/>
                <a:gd name="connsiteY3" fmla="*/ 3517980 h 4114336"/>
                <a:gd name="connsiteX4" fmla="*/ 0 w 2820289"/>
                <a:gd name="connsiteY4" fmla="*/ 15782 h 4114336"/>
                <a:gd name="connsiteX0" fmla="*/ 0 w 2820289"/>
                <a:gd name="connsiteY0" fmla="*/ 15782 h 4114336"/>
                <a:gd name="connsiteX1" fmla="*/ 2820289 w 2820289"/>
                <a:gd name="connsiteY1" fmla="*/ 0 h 4114336"/>
                <a:gd name="connsiteX2" fmla="*/ 2763972 w 2820289"/>
                <a:gd name="connsiteY2" fmla="*/ 4114336 h 4114336"/>
                <a:gd name="connsiteX3" fmla="*/ 2362876 w 2820289"/>
                <a:gd name="connsiteY3" fmla="*/ 3517980 h 4114336"/>
                <a:gd name="connsiteX4" fmla="*/ 0 w 2820289"/>
                <a:gd name="connsiteY4" fmla="*/ 15782 h 4114336"/>
                <a:gd name="connsiteX0" fmla="*/ 0 w 3721149"/>
                <a:gd name="connsiteY0" fmla="*/ 0 h 4269703"/>
                <a:gd name="connsiteX1" fmla="*/ 3721149 w 3721149"/>
                <a:gd name="connsiteY1" fmla="*/ 155367 h 4269703"/>
                <a:gd name="connsiteX2" fmla="*/ 3664832 w 3721149"/>
                <a:gd name="connsiteY2" fmla="*/ 4269703 h 4269703"/>
                <a:gd name="connsiteX3" fmla="*/ 3263736 w 3721149"/>
                <a:gd name="connsiteY3" fmla="*/ 3673347 h 4269703"/>
                <a:gd name="connsiteX4" fmla="*/ 0 w 3721149"/>
                <a:gd name="connsiteY4" fmla="*/ 0 h 4269703"/>
                <a:gd name="connsiteX0" fmla="*/ 0 w 3721149"/>
                <a:gd name="connsiteY0" fmla="*/ 0 h 4289488"/>
                <a:gd name="connsiteX1" fmla="*/ 3721149 w 3721149"/>
                <a:gd name="connsiteY1" fmla="*/ 155367 h 4289488"/>
                <a:gd name="connsiteX2" fmla="*/ 3664832 w 3721149"/>
                <a:gd name="connsiteY2" fmla="*/ 4269703 h 4289488"/>
                <a:gd name="connsiteX3" fmla="*/ 1705997 w 3721149"/>
                <a:gd name="connsiteY3" fmla="*/ 4289488 h 4289488"/>
                <a:gd name="connsiteX4" fmla="*/ 0 w 3721149"/>
                <a:gd name="connsiteY4" fmla="*/ 0 h 4289488"/>
                <a:gd name="connsiteX0" fmla="*/ 0 w 3664846"/>
                <a:gd name="connsiteY0" fmla="*/ 15785 h 4305273"/>
                <a:gd name="connsiteX1" fmla="*/ 3664846 w 3664846"/>
                <a:gd name="connsiteY1" fmla="*/ 0 h 4305273"/>
                <a:gd name="connsiteX2" fmla="*/ 3664832 w 3664846"/>
                <a:gd name="connsiteY2" fmla="*/ 4285488 h 4305273"/>
                <a:gd name="connsiteX3" fmla="*/ 1705997 w 3664846"/>
                <a:gd name="connsiteY3" fmla="*/ 4305273 h 4305273"/>
                <a:gd name="connsiteX4" fmla="*/ 0 w 3664846"/>
                <a:gd name="connsiteY4" fmla="*/ 15785 h 43052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64846" h="4305273">
                  <a:moveTo>
                    <a:pt x="0" y="15785"/>
                  </a:moveTo>
                  <a:lnTo>
                    <a:pt x="3664846" y="0"/>
                  </a:lnTo>
                  <a:cubicBezTo>
                    <a:pt x="3664841" y="1428496"/>
                    <a:pt x="3664837" y="2856992"/>
                    <a:pt x="3664832" y="4285488"/>
                  </a:cubicBezTo>
                  <a:lnTo>
                    <a:pt x="1705997" y="4305273"/>
                  </a:lnTo>
                  <a:lnTo>
                    <a:pt x="0" y="15785"/>
                  </a:lnTo>
                  <a:close/>
                </a:path>
              </a:pathLst>
            </a:custGeom>
            <a:blipFill rotWithShape="0">
              <a:blip r:embed="rId2">
                <a:duotone>
                  <a:schemeClr val="bg2">
                    <a:shade val="76000"/>
                    <a:satMod val="180000"/>
                  </a:schemeClr>
                  <a:schemeClr val="bg2">
                    <a:tint val="80000"/>
                    <a:satMod val="120000"/>
                    <a:lumMod val="180000"/>
                  </a:schemeClr>
                </a:duotone>
              </a:blip>
              <a:stretch>
                <a:fillRect l="-163116" t="-323529" r="-398251"/>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71" name="Group 70">
            <a:extLst>
              <a:ext uri="{FF2B5EF4-FFF2-40B4-BE49-F238E27FC236}">
                <a16:creationId xmlns:a16="http://schemas.microsoft.com/office/drawing/2014/main" id="{78326E10-C8CB-487F-A110-F861268DE6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770459" y="0"/>
            <a:ext cx="1827609" cy="6858001"/>
            <a:chOff x="1320800" y="0"/>
            <a:chExt cx="2436813" cy="6858001"/>
          </a:xfrm>
        </p:grpSpPr>
        <p:sp>
          <p:nvSpPr>
            <p:cNvPr id="72" name="Freeform 6">
              <a:extLst>
                <a:ext uri="{FF2B5EF4-FFF2-40B4-BE49-F238E27FC236}">
                  <a16:creationId xmlns:a16="http://schemas.microsoft.com/office/drawing/2014/main" id="{3279962B-46D2-4E19-B632-39B80D1E80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txBody>
            <a:bodyPr/>
            <a:lstStyle/>
            <a:p>
              <a:endParaRPr lang="en-GB"/>
            </a:p>
          </p:txBody>
        </p:sp>
        <p:sp>
          <p:nvSpPr>
            <p:cNvPr id="73" name="Freeform 7">
              <a:extLst>
                <a:ext uri="{FF2B5EF4-FFF2-40B4-BE49-F238E27FC236}">
                  <a16:creationId xmlns:a16="http://schemas.microsoft.com/office/drawing/2014/main" id="{321A335A-53CB-4C17-AB51-5D9C2DCB45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txBody>
            <a:bodyPr/>
            <a:lstStyle/>
            <a:p>
              <a:endParaRPr lang="en-GB"/>
            </a:p>
          </p:txBody>
        </p:sp>
        <p:sp>
          <p:nvSpPr>
            <p:cNvPr id="75" name="Freeform 8">
              <a:extLst>
                <a:ext uri="{FF2B5EF4-FFF2-40B4-BE49-F238E27FC236}">
                  <a16:creationId xmlns:a16="http://schemas.microsoft.com/office/drawing/2014/main" id="{A0E0D557-405B-469F-AEDE-4E3404AA41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txBody>
            <a:bodyPr/>
            <a:lstStyle/>
            <a:p>
              <a:endParaRPr lang="en-GB"/>
            </a:p>
          </p:txBody>
        </p:sp>
        <p:sp>
          <p:nvSpPr>
            <p:cNvPr id="77" name="Freeform 9">
              <a:extLst>
                <a:ext uri="{FF2B5EF4-FFF2-40B4-BE49-F238E27FC236}">
                  <a16:creationId xmlns:a16="http://schemas.microsoft.com/office/drawing/2014/main" id="{D8D4E62F-9393-40A6-9E85-9F3B59C4628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txBody>
            <a:bodyPr/>
            <a:lstStyle/>
            <a:p>
              <a:endParaRPr lang="en-GB"/>
            </a:p>
          </p:txBody>
        </p:sp>
        <p:sp>
          <p:nvSpPr>
            <p:cNvPr id="78" name="Freeform 10">
              <a:extLst>
                <a:ext uri="{FF2B5EF4-FFF2-40B4-BE49-F238E27FC236}">
                  <a16:creationId xmlns:a16="http://schemas.microsoft.com/office/drawing/2014/main" id="{FABD11B1-DE89-45BC-8204-968C88AADC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txBody>
            <a:bodyPr/>
            <a:lstStyle/>
            <a:p>
              <a:endParaRPr lang="en-GB"/>
            </a:p>
          </p:txBody>
        </p:sp>
        <p:sp>
          <p:nvSpPr>
            <p:cNvPr id="70" name="Freeform 11">
              <a:extLst>
                <a:ext uri="{FF2B5EF4-FFF2-40B4-BE49-F238E27FC236}">
                  <a16:creationId xmlns:a16="http://schemas.microsoft.com/office/drawing/2014/main" id="{AFA4965A-1FBC-44B8-B96A-3F5275C3AEF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txBody>
            <a:bodyPr/>
            <a:lstStyle/>
            <a:p>
              <a:endParaRPr lang="en-GB"/>
            </a:p>
          </p:txBody>
        </p:sp>
      </p:grpSp>
      <p:pic>
        <p:nvPicPr>
          <p:cNvPr id="53" name="Picture 52" descr="Packages on conveyor belt">
            <a:extLst>
              <a:ext uri="{FF2B5EF4-FFF2-40B4-BE49-F238E27FC236}">
                <a16:creationId xmlns:a16="http://schemas.microsoft.com/office/drawing/2014/main" id="{60B03A57-1BDB-E9DB-5A2D-A1D08F364BDC}"/>
              </a:ext>
            </a:extLst>
          </p:cNvPr>
          <p:cNvPicPr>
            <a:picLocks noChangeAspect="1"/>
          </p:cNvPicPr>
          <p:nvPr/>
        </p:nvPicPr>
        <p:blipFill>
          <a:blip r:embed="rId3"/>
          <a:srcRect l="21308" r="53441" b="-1"/>
          <a:stretch>
            <a:fillRect/>
          </a:stretch>
        </p:blipFill>
        <p:spPr>
          <a:xfrm>
            <a:off x="20" y="10"/>
            <a:ext cx="2594352" cy="6857990"/>
          </a:xfrm>
          <a:custGeom>
            <a:avLst/>
            <a:gdLst/>
            <a:ahLst/>
            <a:cxnLst/>
            <a:rect l="l" t="t" r="r" b="b"/>
            <a:pathLst>
              <a:path w="3458633" h="6858000">
                <a:moveTo>
                  <a:pt x="0" y="0"/>
                </a:moveTo>
                <a:lnTo>
                  <a:pt x="3174999" y="0"/>
                </a:lnTo>
                <a:lnTo>
                  <a:pt x="2294466" y="5223932"/>
                </a:lnTo>
                <a:lnTo>
                  <a:pt x="3458633" y="6853767"/>
                </a:lnTo>
                <a:lnTo>
                  <a:pt x="0" y="6858000"/>
                </a:lnTo>
                <a:lnTo>
                  <a:pt x="0" y="0"/>
                </a:lnTo>
                <a:close/>
              </a:path>
            </a:pathLst>
          </a:custGeom>
          <a:ln w="38100">
            <a:noFill/>
          </a:ln>
          <a:effectLst/>
        </p:spPr>
      </p:pic>
      <p:sp>
        <p:nvSpPr>
          <p:cNvPr id="3" name="Content Placeholder 2">
            <a:extLst>
              <a:ext uri="{FF2B5EF4-FFF2-40B4-BE49-F238E27FC236}">
                <a16:creationId xmlns:a16="http://schemas.microsoft.com/office/drawing/2014/main" id="{3C22A90E-9F76-050D-E0EB-CFE372524E66}"/>
              </a:ext>
            </a:extLst>
          </p:cNvPr>
          <p:cNvSpPr>
            <a:spLocks noGrp="1"/>
          </p:cNvSpPr>
          <p:nvPr>
            <p:ph idx="1"/>
          </p:nvPr>
        </p:nvSpPr>
        <p:spPr>
          <a:xfrm>
            <a:off x="2882900" y="0"/>
            <a:ext cx="5744367" cy="6858000"/>
          </a:xfrm>
        </p:spPr>
        <p:txBody>
          <a:bodyPr>
            <a:normAutofit/>
          </a:bodyPr>
          <a:lstStyle/>
          <a:p>
            <a:pPr marL="0" indent="0">
              <a:lnSpc>
                <a:spcPct val="90000"/>
              </a:lnSpc>
              <a:buNone/>
            </a:pPr>
            <a:r>
              <a:rPr lang="en-GB" sz="1700" dirty="0"/>
              <a:t>     Flight Foods Ltd is a medium sized food manufacturing company, with a team of 40 people, specialising in the preparation and sale of meals to airlines. Although the business is aspiring to grow, it is currently facing challenges in increasing its market share due to complaints regarding poor food standards.  </a:t>
            </a:r>
          </a:p>
          <a:p>
            <a:pPr marL="0" indent="0">
              <a:lnSpc>
                <a:spcPct val="90000"/>
              </a:lnSpc>
              <a:buNone/>
            </a:pPr>
            <a:r>
              <a:rPr lang="en-GB" sz="1700" dirty="0"/>
              <a:t>Key issues:</a:t>
            </a:r>
          </a:p>
          <a:p>
            <a:pPr>
              <a:lnSpc>
                <a:spcPct val="90000"/>
              </a:lnSpc>
              <a:buFont typeface="Arial" panose="020B0604020202020204" pitchFamily="34" charset="0"/>
              <a:buChar char="•"/>
            </a:pPr>
            <a:r>
              <a:rPr lang="en-GB" sz="1700" dirty="0"/>
              <a:t>Undercooked food, poor packaging and cross-contamination</a:t>
            </a:r>
          </a:p>
          <a:p>
            <a:pPr>
              <a:lnSpc>
                <a:spcPct val="90000"/>
              </a:lnSpc>
            </a:pPr>
            <a:r>
              <a:rPr lang="en-GB" sz="1700" dirty="0"/>
              <a:t>No formal hygiene training for staff</a:t>
            </a:r>
          </a:p>
          <a:p>
            <a:pPr>
              <a:lnSpc>
                <a:spcPct val="90000"/>
              </a:lnSpc>
            </a:pPr>
            <a:r>
              <a:rPr lang="en-GB" sz="1700" dirty="0"/>
              <a:t>Multilingual workforce with limited English</a:t>
            </a:r>
          </a:p>
          <a:p>
            <a:pPr>
              <a:lnSpc>
                <a:spcPct val="90000"/>
              </a:lnSpc>
            </a:pPr>
            <a:r>
              <a:rPr lang="en-GB" sz="1700" dirty="0"/>
              <a:t>Noisy environment makes communication difficult</a:t>
            </a:r>
          </a:p>
          <a:p>
            <a:pPr>
              <a:lnSpc>
                <a:spcPct val="90000"/>
              </a:lnSpc>
            </a:pPr>
            <a:r>
              <a:rPr lang="en-GB" sz="1700" dirty="0"/>
              <a:t>Manager overwhelmed and emotionally stressed</a:t>
            </a:r>
          </a:p>
          <a:p>
            <a:pPr marL="0" indent="0">
              <a:lnSpc>
                <a:spcPct val="90000"/>
              </a:lnSpc>
              <a:buNone/>
            </a:pPr>
            <a:endParaRPr lang="en-GB" sz="1700" dirty="0"/>
          </a:p>
          <a:p>
            <a:pPr marL="0" indent="0">
              <a:lnSpc>
                <a:spcPct val="90000"/>
              </a:lnSpc>
              <a:buNone/>
            </a:pPr>
            <a:r>
              <a:rPr lang="en-GB" sz="1700" dirty="0"/>
              <a:t>  These challenges are the basis of the barriers we will now analyse. </a:t>
            </a:r>
          </a:p>
        </p:txBody>
      </p:sp>
    </p:spTree>
    <p:extLst>
      <p:ext uri="{BB962C8B-B14F-4D97-AF65-F5344CB8AC3E}">
        <p14:creationId xmlns:p14="http://schemas.microsoft.com/office/powerpoint/2010/main" val="166752663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6AD30037-67ED-4367-9BE0-45787510BF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2" name="Picture 21" descr="Chicken wire close-up">
            <a:extLst>
              <a:ext uri="{FF2B5EF4-FFF2-40B4-BE49-F238E27FC236}">
                <a16:creationId xmlns:a16="http://schemas.microsoft.com/office/drawing/2014/main" id="{B2940A5A-A858-067B-11EE-613D62CDB4C8}"/>
              </a:ext>
            </a:extLst>
          </p:cNvPr>
          <p:cNvPicPr>
            <a:picLocks noChangeAspect="1"/>
          </p:cNvPicPr>
          <p:nvPr/>
        </p:nvPicPr>
        <p:blipFill>
          <a:blip r:embed="rId3"/>
          <a:srcRect l="28823" r="32493" b="-1"/>
          <a:stretch>
            <a:fillRect/>
          </a:stretch>
        </p:blipFill>
        <p:spPr>
          <a:xfrm>
            <a:off x="5169693" y="10"/>
            <a:ext cx="3974307" cy="6857990"/>
          </a:xfrm>
          <a:custGeom>
            <a:avLst/>
            <a:gdLst/>
            <a:ahLst/>
            <a:cxnLst/>
            <a:rect l="l" t="t" r="r" b="b"/>
            <a:pathLst>
              <a:path w="5299077" h="6858000">
                <a:moveTo>
                  <a:pt x="836871" y="0"/>
                </a:moveTo>
                <a:lnTo>
                  <a:pt x="5299077" y="0"/>
                </a:lnTo>
                <a:lnTo>
                  <a:pt x="5299077" y="6858000"/>
                </a:lnTo>
                <a:lnTo>
                  <a:pt x="1911312" y="6858000"/>
                </a:lnTo>
                <a:lnTo>
                  <a:pt x="0" y="5333999"/>
                </a:lnTo>
                <a:close/>
              </a:path>
            </a:pathLst>
          </a:custGeom>
        </p:spPr>
      </p:pic>
      <p:grpSp>
        <p:nvGrpSpPr>
          <p:cNvPr id="23" name="Group 22">
            <a:extLst>
              <a:ext uri="{FF2B5EF4-FFF2-40B4-BE49-F238E27FC236}">
                <a16:creationId xmlns:a16="http://schemas.microsoft.com/office/drawing/2014/main" id="{50841A4E-5BC1-44B4-83CF-D524E8AEAD6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674570" y="0"/>
            <a:ext cx="1827609" cy="6858001"/>
            <a:chOff x="1320800" y="0"/>
            <a:chExt cx="2436813" cy="6858001"/>
          </a:xfrm>
        </p:grpSpPr>
        <p:sp>
          <p:nvSpPr>
            <p:cNvPr id="12" name="Freeform 6">
              <a:extLst>
                <a:ext uri="{FF2B5EF4-FFF2-40B4-BE49-F238E27FC236}">
                  <a16:creationId xmlns:a16="http://schemas.microsoft.com/office/drawing/2014/main" id="{BF371BCC-8954-44E2-8C4F-29DC188727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txBody>
            <a:bodyPr/>
            <a:lstStyle/>
            <a:p>
              <a:endParaRPr lang="en-GB"/>
            </a:p>
          </p:txBody>
        </p:sp>
        <p:sp>
          <p:nvSpPr>
            <p:cNvPr id="13" name="Freeform 7">
              <a:extLst>
                <a:ext uri="{FF2B5EF4-FFF2-40B4-BE49-F238E27FC236}">
                  <a16:creationId xmlns:a16="http://schemas.microsoft.com/office/drawing/2014/main" id="{CD3505BE-B420-41C5-BE34-3E7652D37A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txBody>
            <a:bodyPr/>
            <a:lstStyle/>
            <a:p>
              <a:endParaRPr lang="en-GB"/>
            </a:p>
          </p:txBody>
        </p:sp>
        <p:sp>
          <p:nvSpPr>
            <p:cNvPr id="14" name="Freeform 8">
              <a:extLst>
                <a:ext uri="{FF2B5EF4-FFF2-40B4-BE49-F238E27FC236}">
                  <a16:creationId xmlns:a16="http://schemas.microsoft.com/office/drawing/2014/main" id="{4B68A05B-A78B-4D59-8CF9-1900731A21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txBody>
            <a:bodyPr/>
            <a:lstStyle/>
            <a:p>
              <a:endParaRPr lang="en-GB"/>
            </a:p>
          </p:txBody>
        </p:sp>
        <p:sp>
          <p:nvSpPr>
            <p:cNvPr id="15" name="Freeform 9">
              <a:extLst>
                <a:ext uri="{FF2B5EF4-FFF2-40B4-BE49-F238E27FC236}">
                  <a16:creationId xmlns:a16="http://schemas.microsoft.com/office/drawing/2014/main" id="{84D57A01-C112-4FF2-B5ED-0B762AAD9CE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txBody>
            <a:bodyPr/>
            <a:lstStyle/>
            <a:p>
              <a:endParaRPr lang="en-GB"/>
            </a:p>
          </p:txBody>
        </p:sp>
        <p:sp>
          <p:nvSpPr>
            <p:cNvPr id="16" name="Freeform 10">
              <a:extLst>
                <a:ext uri="{FF2B5EF4-FFF2-40B4-BE49-F238E27FC236}">
                  <a16:creationId xmlns:a16="http://schemas.microsoft.com/office/drawing/2014/main" id="{6CCCCDF1-5D4F-4CA1-8400-DFBB96BB01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txBody>
            <a:bodyPr/>
            <a:lstStyle/>
            <a:p>
              <a:endParaRPr lang="en-GB"/>
            </a:p>
          </p:txBody>
        </p:sp>
        <p:sp>
          <p:nvSpPr>
            <p:cNvPr id="17" name="Freeform 11">
              <a:extLst>
                <a:ext uri="{FF2B5EF4-FFF2-40B4-BE49-F238E27FC236}">
                  <a16:creationId xmlns:a16="http://schemas.microsoft.com/office/drawing/2014/main" id="{20A090B2-5344-43CD-BC70-A6D44F15E80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txBody>
            <a:bodyPr/>
            <a:lstStyle/>
            <a:p>
              <a:endParaRPr lang="en-GB"/>
            </a:p>
          </p:txBody>
        </p:sp>
      </p:grpSp>
      <p:sp>
        <p:nvSpPr>
          <p:cNvPr id="2" name="Title 1">
            <a:extLst>
              <a:ext uri="{FF2B5EF4-FFF2-40B4-BE49-F238E27FC236}">
                <a16:creationId xmlns:a16="http://schemas.microsoft.com/office/drawing/2014/main" id="{B10058A6-F518-3F21-E2DE-7EC05F217A5B}"/>
              </a:ext>
            </a:extLst>
          </p:cNvPr>
          <p:cNvSpPr>
            <a:spLocks noGrp="1"/>
          </p:cNvSpPr>
          <p:nvPr>
            <p:ph type="title"/>
          </p:nvPr>
        </p:nvSpPr>
        <p:spPr>
          <a:xfrm>
            <a:off x="729060" y="685800"/>
            <a:ext cx="3945510" cy="1752599"/>
          </a:xfrm>
        </p:spPr>
        <p:txBody>
          <a:bodyPr>
            <a:normAutofit/>
          </a:bodyPr>
          <a:lstStyle/>
          <a:p>
            <a:pPr algn="l"/>
            <a:r>
              <a:rPr lang="en-GB" b="1" dirty="0"/>
              <a:t>Communication Barriers </a:t>
            </a:r>
          </a:p>
        </p:txBody>
      </p:sp>
      <p:sp>
        <p:nvSpPr>
          <p:cNvPr id="24" name="Content Placeholder 2">
            <a:extLst>
              <a:ext uri="{FF2B5EF4-FFF2-40B4-BE49-F238E27FC236}">
                <a16:creationId xmlns:a16="http://schemas.microsoft.com/office/drawing/2014/main" id="{3C22A90E-9F76-050D-E0EB-CFE372524E66}"/>
              </a:ext>
            </a:extLst>
          </p:cNvPr>
          <p:cNvSpPr>
            <a:spLocks noGrp="1"/>
          </p:cNvSpPr>
          <p:nvPr>
            <p:ph idx="1"/>
          </p:nvPr>
        </p:nvSpPr>
        <p:spPr>
          <a:xfrm>
            <a:off x="482601" y="2666999"/>
            <a:ext cx="3945510" cy="3124201"/>
          </a:xfrm>
        </p:spPr>
        <p:txBody>
          <a:bodyPr>
            <a:normAutofit/>
          </a:bodyPr>
          <a:lstStyle/>
          <a:p>
            <a:pPr>
              <a:buFont typeface="Wingdings" panose="05000000000000000000" pitchFamily="2" charset="2"/>
              <a:buChar char="Ø"/>
            </a:pPr>
            <a:r>
              <a:rPr lang="en-GB" sz="1700" dirty="0"/>
              <a:t>Environmental Noise</a:t>
            </a:r>
          </a:p>
          <a:p>
            <a:pPr>
              <a:buFont typeface="Wingdings" panose="05000000000000000000" pitchFamily="2" charset="2"/>
              <a:buChar char="Ø"/>
            </a:pPr>
            <a:r>
              <a:rPr lang="en-GB" sz="1700" dirty="0"/>
              <a:t>Language / Communication / Body Language</a:t>
            </a:r>
          </a:p>
          <a:p>
            <a:pPr>
              <a:buFont typeface="Wingdings" panose="05000000000000000000" pitchFamily="2" charset="2"/>
              <a:buChar char="Ø"/>
            </a:pPr>
            <a:r>
              <a:rPr lang="en-GB" sz="1700" dirty="0"/>
              <a:t>Age / Generational Differences</a:t>
            </a:r>
          </a:p>
          <a:p>
            <a:pPr>
              <a:buFont typeface="Wingdings" panose="05000000000000000000" pitchFamily="2" charset="2"/>
              <a:buChar char="Ø"/>
            </a:pPr>
            <a:r>
              <a:rPr lang="en-GB" sz="1700" dirty="0"/>
              <a:t>Cultural Barriers</a:t>
            </a:r>
          </a:p>
          <a:p>
            <a:pPr>
              <a:buFont typeface="Wingdings" panose="05000000000000000000" pitchFamily="2" charset="2"/>
              <a:buChar char="Ø"/>
            </a:pPr>
            <a:r>
              <a:rPr lang="en-GB" sz="1700" dirty="0"/>
              <a:t>Emotional Barriers</a:t>
            </a:r>
          </a:p>
        </p:txBody>
      </p:sp>
    </p:spTree>
    <p:extLst>
      <p:ext uri="{BB962C8B-B14F-4D97-AF65-F5344CB8AC3E}">
        <p14:creationId xmlns:p14="http://schemas.microsoft.com/office/powerpoint/2010/main" val="78073831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lumMod val="110000"/>
              </a:schemeClr>
            </a:gs>
            <a:gs pos="100000">
              <a:schemeClr val="bg2">
                <a:shade val="64000"/>
                <a:lumMod val="98000"/>
              </a:schemeClr>
            </a:gs>
          </a:gsLst>
          <a:lin ang="5400000" scaled="0"/>
        </a:gradFill>
        <a:effectLst/>
      </p:bgPr>
    </p:bg>
    <p:spTree>
      <p:nvGrpSpPr>
        <p:cNvPr id="1" name=""/>
        <p:cNvGrpSpPr/>
        <p:nvPr/>
      </p:nvGrpSpPr>
      <p:grpSpPr>
        <a:xfrm>
          <a:off x="0" y="0"/>
          <a:ext cx="0" cy="0"/>
          <a:chOff x="0" y="0"/>
          <a:chExt cx="0" cy="0"/>
        </a:xfrm>
      </p:grpSpPr>
      <p:sp useBgFill="1">
        <p:nvSpPr>
          <p:cNvPr id="44" name="Rectangle 43">
            <a:extLst>
              <a:ext uri="{FF2B5EF4-FFF2-40B4-BE49-F238E27FC236}">
                <a16:creationId xmlns:a16="http://schemas.microsoft.com/office/drawing/2014/main" id="{94C52C56-BEF2-4E22-8C8E-A7AC96B03A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5" name="Freeform: Shape 47">
            <a:extLst>
              <a:ext uri="{FF2B5EF4-FFF2-40B4-BE49-F238E27FC236}">
                <a16:creationId xmlns:a16="http://schemas.microsoft.com/office/drawing/2014/main" id="{42285737-90EE-47DC-AC80-8AE156B119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1"/>
            <a:ext cx="3302781" cy="6858001"/>
          </a:xfrm>
          <a:custGeom>
            <a:avLst/>
            <a:gdLst>
              <a:gd name="connsiteX0" fmla="*/ 3223890 w 4403709"/>
              <a:gd name="connsiteY0" fmla="*/ 6858001 h 6858001"/>
              <a:gd name="connsiteX1" fmla="*/ 4101908 w 4403709"/>
              <a:gd name="connsiteY1" fmla="*/ 6858001 h 6858001"/>
              <a:gd name="connsiteX2" fmla="*/ 3254950 w 4403709"/>
              <a:gd name="connsiteY2" fmla="*/ 1599356 h 6858001"/>
              <a:gd name="connsiteX3" fmla="*/ 3254950 w 4403709"/>
              <a:gd name="connsiteY3" fmla="*/ 1594062 h 6858001"/>
              <a:gd name="connsiteX4" fmla="*/ 4403709 w 4403709"/>
              <a:gd name="connsiteY4" fmla="*/ 0 h 6858001"/>
              <a:gd name="connsiteX5" fmla="*/ 3254950 w 4403709"/>
              <a:gd name="connsiteY5" fmla="*/ 0 h 6858001"/>
              <a:gd name="connsiteX6" fmla="*/ 2903520 w 4403709"/>
              <a:gd name="connsiteY6" fmla="*/ 0 h 6858001"/>
              <a:gd name="connsiteX7" fmla="*/ 0 w 4403709"/>
              <a:gd name="connsiteY7" fmla="*/ 0 h 6858001"/>
              <a:gd name="connsiteX8" fmla="*/ 0 w 4403709"/>
              <a:gd name="connsiteY8" fmla="*/ 6858000 h 6858001"/>
              <a:gd name="connsiteX9" fmla="*/ 3223890 w 4403709"/>
              <a:gd name="connsiteY9" fmla="*/ 685800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403709" h="6858001">
                <a:moveTo>
                  <a:pt x="3223890" y="6858001"/>
                </a:moveTo>
                <a:lnTo>
                  <a:pt x="4101908" y="6858001"/>
                </a:lnTo>
                <a:lnTo>
                  <a:pt x="3254950" y="1599356"/>
                </a:lnTo>
                <a:lnTo>
                  <a:pt x="3254950" y="1594062"/>
                </a:lnTo>
                <a:lnTo>
                  <a:pt x="4403709" y="0"/>
                </a:lnTo>
                <a:lnTo>
                  <a:pt x="3254950" y="0"/>
                </a:lnTo>
                <a:lnTo>
                  <a:pt x="2903520" y="0"/>
                </a:lnTo>
                <a:lnTo>
                  <a:pt x="0" y="0"/>
                </a:lnTo>
                <a:lnTo>
                  <a:pt x="0" y="6858000"/>
                </a:lnTo>
                <a:lnTo>
                  <a:pt x="3223890" y="6858000"/>
                </a:lnTo>
                <a:close/>
              </a:path>
            </a:pathLst>
          </a:custGeom>
          <a:ln>
            <a:noFill/>
          </a:ln>
        </p:spPr>
        <p:style>
          <a:lnRef idx="2">
            <a:schemeClr val="accent1">
              <a:shade val="50000"/>
            </a:schemeClr>
          </a:lnRef>
          <a:fillRef idx="1002">
            <a:schemeClr val="dk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B10058A6-F518-3F21-E2DE-7EC05F217A5B}"/>
              </a:ext>
            </a:extLst>
          </p:cNvPr>
          <p:cNvSpPr>
            <a:spLocks noGrp="1"/>
          </p:cNvSpPr>
          <p:nvPr>
            <p:ph type="title"/>
          </p:nvPr>
        </p:nvSpPr>
        <p:spPr>
          <a:xfrm>
            <a:off x="401265" y="685800"/>
            <a:ext cx="1979972" cy="5105400"/>
          </a:xfrm>
        </p:spPr>
        <p:txBody>
          <a:bodyPr>
            <a:normAutofit/>
          </a:bodyPr>
          <a:lstStyle/>
          <a:p>
            <a:r>
              <a:rPr lang="en-GB" sz="2200" b="1">
                <a:solidFill>
                  <a:srgbClr val="FFFFFF"/>
                </a:solidFill>
              </a:rPr>
              <a:t>Environmental Noise Barrier</a:t>
            </a:r>
          </a:p>
        </p:txBody>
      </p:sp>
      <p:grpSp>
        <p:nvGrpSpPr>
          <p:cNvPr id="50" name="Group 49">
            <a:extLst>
              <a:ext uri="{FF2B5EF4-FFF2-40B4-BE49-F238E27FC236}">
                <a16:creationId xmlns:a16="http://schemas.microsoft.com/office/drawing/2014/main" id="{B57BDC17-F1B3-455F-BBF1-680AA1F25C0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486469" y="0"/>
            <a:ext cx="1827609" cy="6858001"/>
            <a:chOff x="1320800" y="0"/>
            <a:chExt cx="2436813" cy="6858001"/>
          </a:xfrm>
        </p:grpSpPr>
        <p:sp>
          <p:nvSpPr>
            <p:cNvPr id="51" name="Freeform 6">
              <a:extLst>
                <a:ext uri="{FF2B5EF4-FFF2-40B4-BE49-F238E27FC236}">
                  <a16:creationId xmlns:a16="http://schemas.microsoft.com/office/drawing/2014/main" id="{64E2FA9A-FEF7-4501-B0EB-5E45EDD217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txBody>
            <a:bodyPr/>
            <a:lstStyle/>
            <a:p>
              <a:endParaRPr lang="en-GB"/>
            </a:p>
          </p:txBody>
        </p:sp>
        <p:sp>
          <p:nvSpPr>
            <p:cNvPr id="52" name="Freeform 7">
              <a:extLst>
                <a:ext uri="{FF2B5EF4-FFF2-40B4-BE49-F238E27FC236}">
                  <a16:creationId xmlns:a16="http://schemas.microsoft.com/office/drawing/2014/main" id="{BC38192B-B4CB-47D4-A3B1-10010247F1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txBody>
            <a:bodyPr/>
            <a:lstStyle/>
            <a:p>
              <a:endParaRPr lang="en-GB"/>
            </a:p>
          </p:txBody>
        </p:sp>
        <p:sp>
          <p:nvSpPr>
            <p:cNvPr id="53" name="Freeform 8">
              <a:extLst>
                <a:ext uri="{FF2B5EF4-FFF2-40B4-BE49-F238E27FC236}">
                  <a16:creationId xmlns:a16="http://schemas.microsoft.com/office/drawing/2014/main" id="{96330E33-E171-4B0F-82B5-AF7230399B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txBody>
            <a:bodyPr/>
            <a:lstStyle/>
            <a:p>
              <a:endParaRPr lang="en-GB"/>
            </a:p>
          </p:txBody>
        </p:sp>
        <p:sp>
          <p:nvSpPr>
            <p:cNvPr id="54" name="Freeform 9">
              <a:extLst>
                <a:ext uri="{FF2B5EF4-FFF2-40B4-BE49-F238E27FC236}">
                  <a16:creationId xmlns:a16="http://schemas.microsoft.com/office/drawing/2014/main" id="{332B1723-69BF-42D7-B757-0FA059E152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txBody>
            <a:bodyPr/>
            <a:lstStyle/>
            <a:p>
              <a:endParaRPr lang="en-GB"/>
            </a:p>
          </p:txBody>
        </p:sp>
        <p:sp>
          <p:nvSpPr>
            <p:cNvPr id="55" name="Freeform 10">
              <a:extLst>
                <a:ext uri="{FF2B5EF4-FFF2-40B4-BE49-F238E27FC236}">
                  <a16:creationId xmlns:a16="http://schemas.microsoft.com/office/drawing/2014/main" id="{F115D62D-1E96-48D1-A78D-D370A0BFB9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txBody>
            <a:bodyPr/>
            <a:lstStyle/>
            <a:p>
              <a:endParaRPr lang="en-GB"/>
            </a:p>
          </p:txBody>
        </p:sp>
        <p:sp>
          <p:nvSpPr>
            <p:cNvPr id="47" name="Freeform 11">
              <a:extLst>
                <a:ext uri="{FF2B5EF4-FFF2-40B4-BE49-F238E27FC236}">
                  <a16:creationId xmlns:a16="http://schemas.microsoft.com/office/drawing/2014/main" id="{91C2876A-169D-4822-A766-C00578C88B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txBody>
            <a:bodyPr/>
            <a:lstStyle/>
            <a:p>
              <a:endParaRPr lang="en-GB"/>
            </a:p>
          </p:txBody>
        </p:sp>
      </p:grpSp>
      <p:graphicFrame>
        <p:nvGraphicFramePr>
          <p:cNvPr id="49" name="Content Placeholder 2">
            <a:extLst>
              <a:ext uri="{FF2B5EF4-FFF2-40B4-BE49-F238E27FC236}">
                <a16:creationId xmlns:a16="http://schemas.microsoft.com/office/drawing/2014/main" id="{58C49986-96AB-7314-298C-EDFD405CF751}"/>
              </a:ext>
            </a:extLst>
          </p:cNvPr>
          <p:cNvGraphicFramePr>
            <a:graphicFrameLocks noGrp="1"/>
          </p:cNvGraphicFramePr>
          <p:nvPr>
            <p:ph idx="1"/>
            <p:extLst>
              <p:ext uri="{D42A27DB-BD31-4B8C-83A1-F6EECF244321}">
                <p14:modId xmlns:p14="http://schemas.microsoft.com/office/powerpoint/2010/main" val="3894277580"/>
              </p:ext>
            </p:extLst>
          </p:nvPr>
        </p:nvGraphicFramePr>
        <p:xfrm>
          <a:off x="3757612" y="685800"/>
          <a:ext cx="4869656" cy="51054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62825094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useBgFill="1">
        <p:nvSpPr>
          <p:cNvPr id="34" name="Rectangle 33">
            <a:extLst>
              <a:ext uri="{FF2B5EF4-FFF2-40B4-BE49-F238E27FC236}">
                <a16:creationId xmlns:a16="http://schemas.microsoft.com/office/drawing/2014/main" id="{C8643778-7F6C-4E8D-84D1-D5CDB99281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Freeform: Shape 35">
            <a:extLst>
              <a:ext uri="{FF2B5EF4-FFF2-40B4-BE49-F238E27FC236}">
                <a16:creationId xmlns:a16="http://schemas.microsoft.com/office/drawing/2014/main" id="{1D22F88D-6907-48AF-B024-346E855E0D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1"/>
            <a:ext cx="3302781" cy="6858001"/>
          </a:xfrm>
          <a:custGeom>
            <a:avLst/>
            <a:gdLst>
              <a:gd name="connsiteX0" fmla="*/ 3223890 w 4403709"/>
              <a:gd name="connsiteY0" fmla="*/ 6858001 h 6858001"/>
              <a:gd name="connsiteX1" fmla="*/ 4101908 w 4403709"/>
              <a:gd name="connsiteY1" fmla="*/ 6858001 h 6858001"/>
              <a:gd name="connsiteX2" fmla="*/ 3254950 w 4403709"/>
              <a:gd name="connsiteY2" fmla="*/ 1599356 h 6858001"/>
              <a:gd name="connsiteX3" fmla="*/ 3254950 w 4403709"/>
              <a:gd name="connsiteY3" fmla="*/ 1594062 h 6858001"/>
              <a:gd name="connsiteX4" fmla="*/ 4403709 w 4403709"/>
              <a:gd name="connsiteY4" fmla="*/ 0 h 6858001"/>
              <a:gd name="connsiteX5" fmla="*/ 3254950 w 4403709"/>
              <a:gd name="connsiteY5" fmla="*/ 0 h 6858001"/>
              <a:gd name="connsiteX6" fmla="*/ 2903520 w 4403709"/>
              <a:gd name="connsiteY6" fmla="*/ 0 h 6858001"/>
              <a:gd name="connsiteX7" fmla="*/ 0 w 4403709"/>
              <a:gd name="connsiteY7" fmla="*/ 0 h 6858001"/>
              <a:gd name="connsiteX8" fmla="*/ 0 w 4403709"/>
              <a:gd name="connsiteY8" fmla="*/ 6858000 h 6858001"/>
              <a:gd name="connsiteX9" fmla="*/ 3223890 w 4403709"/>
              <a:gd name="connsiteY9" fmla="*/ 685800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403709" h="6858001">
                <a:moveTo>
                  <a:pt x="3223890" y="6858001"/>
                </a:moveTo>
                <a:lnTo>
                  <a:pt x="4101908" y="6858001"/>
                </a:lnTo>
                <a:lnTo>
                  <a:pt x="3254950" y="1599356"/>
                </a:lnTo>
                <a:lnTo>
                  <a:pt x="3254950" y="1594062"/>
                </a:lnTo>
                <a:lnTo>
                  <a:pt x="4403709" y="0"/>
                </a:lnTo>
                <a:lnTo>
                  <a:pt x="3254950" y="0"/>
                </a:lnTo>
                <a:lnTo>
                  <a:pt x="2903520" y="0"/>
                </a:lnTo>
                <a:lnTo>
                  <a:pt x="0" y="0"/>
                </a:lnTo>
                <a:lnTo>
                  <a:pt x="0" y="6858000"/>
                </a:lnTo>
                <a:lnTo>
                  <a:pt x="3223890" y="6858000"/>
                </a:lnTo>
                <a:close/>
              </a:path>
            </a:pathLst>
          </a:custGeom>
          <a:gradFill flip="none" rotWithShape="1">
            <a:gsLst>
              <a:gs pos="0">
                <a:schemeClr val="accent1">
                  <a:lumMod val="89000"/>
                </a:schemeClr>
              </a:gs>
              <a:gs pos="23000">
                <a:schemeClr val="accent1">
                  <a:lumMod val="89000"/>
                </a:schemeClr>
              </a:gs>
              <a:gs pos="69000">
                <a:schemeClr val="accent1">
                  <a:lumMod val="75000"/>
                </a:schemeClr>
              </a:gs>
              <a:gs pos="97000">
                <a:schemeClr val="accent1">
                  <a:lumMod val="70000"/>
                </a:schemeClr>
              </a:gs>
            </a:gsLst>
            <a:path path="circle">
              <a:fillToRect l="50000" t="50000" r="50000" b="50000"/>
            </a:path>
            <a:tileRect/>
          </a:gradFill>
          <a:ln>
            <a:noFill/>
          </a:ln>
        </p:spPr>
        <p:style>
          <a:lnRef idx="2">
            <a:schemeClr val="accent1">
              <a:shade val="50000"/>
            </a:schemeClr>
          </a:lnRef>
          <a:fillRef idx="1002">
            <a:schemeClr val="dk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B10058A6-F518-3F21-E2DE-7EC05F217A5B}"/>
              </a:ext>
            </a:extLst>
          </p:cNvPr>
          <p:cNvSpPr>
            <a:spLocks noGrp="1"/>
          </p:cNvSpPr>
          <p:nvPr>
            <p:ph type="title"/>
          </p:nvPr>
        </p:nvSpPr>
        <p:spPr>
          <a:xfrm>
            <a:off x="372084" y="685801"/>
            <a:ext cx="2057400" cy="5105400"/>
          </a:xfrm>
        </p:spPr>
        <p:txBody>
          <a:bodyPr>
            <a:normAutofit/>
          </a:bodyPr>
          <a:lstStyle/>
          <a:p>
            <a:pPr algn="l"/>
            <a:r>
              <a:rPr lang="en-GB" sz="2800" b="1" dirty="0">
                <a:solidFill>
                  <a:srgbClr val="FFFFFF"/>
                </a:solidFill>
              </a:rPr>
              <a:t>Language and Body Language Barrier</a:t>
            </a:r>
          </a:p>
        </p:txBody>
      </p:sp>
      <p:grpSp>
        <p:nvGrpSpPr>
          <p:cNvPr id="38" name="Group 37">
            <a:extLst>
              <a:ext uri="{FF2B5EF4-FFF2-40B4-BE49-F238E27FC236}">
                <a16:creationId xmlns:a16="http://schemas.microsoft.com/office/drawing/2014/main" id="{F3842748-48B5-4DD0-A06A-A31C74024A9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486469" y="0"/>
            <a:ext cx="1827609" cy="6858001"/>
            <a:chOff x="1320800" y="0"/>
            <a:chExt cx="2436813" cy="6858001"/>
          </a:xfrm>
        </p:grpSpPr>
        <p:sp>
          <p:nvSpPr>
            <p:cNvPr id="39" name="Freeform 6">
              <a:extLst>
                <a:ext uri="{FF2B5EF4-FFF2-40B4-BE49-F238E27FC236}">
                  <a16:creationId xmlns:a16="http://schemas.microsoft.com/office/drawing/2014/main" id="{548E99BE-1071-4690-9B9C-07926CEE55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txBody>
            <a:bodyPr/>
            <a:lstStyle/>
            <a:p>
              <a:endParaRPr lang="en-GB"/>
            </a:p>
          </p:txBody>
        </p:sp>
        <p:sp>
          <p:nvSpPr>
            <p:cNvPr id="40" name="Freeform 7">
              <a:extLst>
                <a:ext uri="{FF2B5EF4-FFF2-40B4-BE49-F238E27FC236}">
                  <a16:creationId xmlns:a16="http://schemas.microsoft.com/office/drawing/2014/main" id="{9301F039-B467-413A-B25C-770E51069D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txBody>
            <a:bodyPr/>
            <a:lstStyle/>
            <a:p>
              <a:endParaRPr lang="en-GB"/>
            </a:p>
          </p:txBody>
        </p:sp>
        <p:sp>
          <p:nvSpPr>
            <p:cNvPr id="41" name="Freeform 8">
              <a:extLst>
                <a:ext uri="{FF2B5EF4-FFF2-40B4-BE49-F238E27FC236}">
                  <a16:creationId xmlns:a16="http://schemas.microsoft.com/office/drawing/2014/main" id="{9F06AEC1-5558-49E8-8CAC-FEBD00DF00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txBody>
            <a:bodyPr/>
            <a:lstStyle/>
            <a:p>
              <a:endParaRPr lang="en-GB"/>
            </a:p>
          </p:txBody>
        </p:sp>
        <p:sp>
          <p:nvSpPr>
            <p:cNvPr id="42" name="Freeform 9">
              <a:extLst>
                <a:ext uri="{FF2B5EF4-FFF2-40B4-BE49-F238E27FC236}">
                  <a16:creationId xmlns:a16="http://schemas.microsoft.com/office/drawing/2014/main" id="{D10B76B9-BA68-471E-B58C-ED91198A9F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txBody>
            <a:bodyPr/>
            <a:lstStyle/>
            <a:p>
              <a:endParaRPr lang="en-GB"/>
            </a:p>
          </p:txBody>
        </p:sp>
        <p:sp>
          <p:nvSpPr>
            <p:cNvPr id="43" name="Freeform 10">
              <a:extLst>
                <a:ext uri="{FF2B5EF4-FFF2-40B4-BE49-F238E27FC236}">
                  <a16:creationId xmlns:a16="http://schemas.microsoft.com/office/drawing/2014/main" id="{FEB3913B-54A3-490E-BA4B-5D0330990F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txBody>
            <a:bodyPr/>
            <a:lstStyle/>
            <a:p>
              <a:endParaRPr lang="en-GB"/>
            </a:p>
          </p:txBody>
        </p:sp>
        <p:sp>
          <p:nvSpPr>
            <p:cNvPr id="44" name="Freeform 11">
              <a:extLst>
                <a:ext uri="{FF2B5EF4-FFF2-40B4-BE49-F238E27FC236}">
                  <a16:creationId xmlns:a16="http://schemas.microsoft.com/office/drawing/2014/main" id="{F75DC961-08A4-46F8-8A80-2E1FB977E1F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txBody>
            <a:bodyPr/>
            <a:lstStyle/>
            <a:p>
              <a:endParaRPr lang="en-GB"/>
            </a:p>
          </p:txBody>
        </p:sp>
      </p:grpSp>
      <p:sp>
        <p:nvSpPr>
          <p:cNvPr id="3" name="Content Placeholder 2">
            <a:extLst>
              <a:ext uri="{FF2B5EF4-FFF2-40B4-BE49-F238E27FC236}">
                <a16:creationId xmlns:a16="http://schemas.microsoft.com/office/drawing/2014/main" id="{3C22A90E-9F76-050D-E0EB-CFE372524E66}"/>
              </a:ext>
            </a:extLst>
          </p:cNvPr>
          <p:cNvSpPr>
            <a:spLocks noGrp="1"/>
          </p:cNvSpPr>
          <p:nvPr>
            <p:ph idx="1"/>
          </p:nvPr>
        </p:nvSpPr>
        <p:spPr>
          <a:xfrm>
            <a:off x="3408012" y="908720"/>
            <a:ext cx="5735987" cy="5949277"/>
          </a:xfrm>
        </p:spPr>
        <p:txBody>
          <a:bodyPr>
            <a:normAutofit fontScale="92500" lnSpcReduction="10000"/>
          </a:bodyPr>
          <a:lstStyle/>
          <a:p>
            <a:pPr marL="0" indent="0">
              <a:lnSpc>
                <a:spcPct val="90000"/>
              </a:lnSpc>
              <a:buNone/>
            </a:pPr>
            <a:r>
              <a:rPr lang="en-GB" sz="1700" b="1" dirty="0"/>
              <a:t>Barrier:</a:t>
            </a:r>
          </a:p>
          <a:p>
            <a:pPr marL="0" indent="0">
              <a:lnSpc>
                <a:spcPct val="90000"/>
              </a:lnSpc>
              <a:buNone/>
            </a:pPr>
            <a:r>
              <a:rPr lang="en-GB" sz="1700" dirty="0"/>
              <a:t>The workforce is made up of many staff members originating from 5 distinct cultural groups, meaning they will use many different languages and communication styles. For example, in some groups body language may be more abrasive than other groups, sometimes causing misunderstandings and friction.</a:t>
            </a:r>
          </a:p>
          <a:p>
            <a:pPr marL="0" indent="0">
              <a:lnSpc>
                <a:spcPct val="90000"/>
              </a:lnSpc>
              <a:buNone/>
            </a:pPr>
            <a:endParaRPr lang="en-GB" sz="1600" dirty="0"/>
          </a:p>
          <a:p>
            <a:pPr marL="0" indent="0">
              <a:lnSpc>
                <a:spcPct val="90000"/>
              </a:lnSpc>
              <a:buNone/>
            </a:pPr>
            <a:r>
              <a:rPr lang="en-GB" sz="1700" b="1" dirty="0"/>
              <a:t>Relevant Theory: Berlo’s SMCR Model (1960)</a:t>
            </a:r>
          </a:p>
          <a:p>
            <a:pPr marL="0" indent="0">
              <a:lnSpc>
                <a:spcPct val="90000"/>
              </a:lnSpc>
              <a:buNone/>
            </a:pPr>
            <a:r>
              <a:rPr lang="en-GB" sz="1700" dirty="0"/>
              <a:t>According to Berlo’s model, the receiver’s ability to understand the information is what the communication depends on. So if workers cannot speak or understand English confidently, the message may fail.</a:t>
            </a:r>
          </a:p>
          <a:p>
            <a:pPr marL="0" indent="0">
              <a:lnSpc>
                <a:spcPct val="90000"/>
              </a:lnSpc>
              <a:buNone/>
            </a:pPr>
            <a:r>
              <a:rPr lang="en-GB" sz="1700" dirty="0"/>
              <a:t>Mehrabian (1981) also says that “non verbal cues” vary across cultures. </a:t>
            </a:r>
          </a:p>
          <a:p>
            <a:pPr marL="0" indent="0">
              <a:lnSpc>
                <a:spcPct val="90000"/>
              </a:lnSpc>
              <a:buNone/>
            </a:pPr>
            <a:r>
              <a:rPr lang="en-GB" sz="1700" dirty="0"/>
              <a:t>“Language differences can lead to misunderstandings and reduce workplace efficiency” (Business Queensland, 2024)</a:t>
            </a:r>
          </a:p>
          <a:p>
            <a:pPr marL="0" indent="0">
              <a:lnSpc>
                <a:spcPct val="90000"/>
              </a:lnSpc>
              <a:buNone/>
            </a:pPr>
            <a:endParaRPr lang="en-GB" sz="1600" dirty="0"/>
          </a:p>
          <a:p>
            <a:pPr marL="0" indent="0">
              <a:lnSpc>
                <a:spcPct val="90000"/>
              </a:lnSpc>
              <a:buNone/>
            </a:pPr>
            <a:r>
              <a:rPr lang="en-GB" sz="1600" b="1" dirty="0"/>
              <a:t>How Gary can overcome it:</a:t>
            </a:r>
          </a:p>
          <a:p>
            <a:pPr marL="0" indent="0">
              <a:lnSpc>
                <a:spcPct val="90000"/>
              </a:lnSpc>
              <a:buNone/>
            </a:pPr>
            <a:r>
              <a:rPr lang="en-GB" sz="1600" dirty="0"/>
              <a:t>- By using short and simple English sentences</a:t>
            </a:r>
          </a:p>
          <a:p>
            <a:pPr marL="0" indent="0">
              <a:lnSpc>
                <a:spcPct val="90000"/>
              </a:lnSpc>
              <a:buNone/>
            </a:pPr>
            <a:r>
              <a:rPr lang="en-GB" sz="1600" dirty="0"/>
              <a:t>- He can also demonstrate how the tasks should be performed</a:t>
            </a:r>
          </a:p>
          <a:p>
            <a:pPr marL="0" indent="0">
              <a:lnSpc>
                <a:spcPct val="90000"/>
              </a:lnSpc>
              <a:buNone/>
            </a:pPr>
            <a:r>
              <a:rPr lang="en-GB" sz="1600" dirty="0"/>
              <a:t>- Providing multilingual training materials would be beneficial</a:t>
            </a:r>
          </a:p>
          <a:p>
            <a:pPr marL="0" indent="0">
              <a:lnSpc>
                <a:spcPct val="90000"/>
              </a:lnSpc>
              <a:buNone/>
            </a:pPr>
            <a:r>
              <a:rPr lang="en-GB" sz="1600" dirty="0"/>
              <a:t>- Using visual signals that are universal</a:t>
            </a:r>
          </a:p>
          <a:p>
            <a:pPr>
              <a:lnSpc>
                <a:spcPct val="90000"/>
              </a:lnSpc>
            </a:pPr>
            <a:endParaRPr lang="en-GB" sz="1600" dirty="0"/>
          </a:p>
          <a:p>
            <a:pPr>
              <a:lnSpc>
                <a:spcPct val="90000"/>
              </a:lnSpc>
            </a:pPr>
            <a:endParaRPr lang="en-GB" sz="1400" dirty="0"/>
          </a:p>
          <a:p>
            <a:pPr>
              <a:lnSpc>
                <a:spcPct val="90000"/>
              </a:lnSpc>
            </a:pPr>
            <a:endParaRPr lang="en-GB" sz="1400" dirty="0"/>
          </a:p>
          <a:p>
            <a:pPr>
              <a:lnSpc>
                <a:spcPct val="90000"/>
              </a:lnSpc>
            </a:pPr>
            <a:endParaRPr lang="en-GB" sz="1400" dirty="0"/>
          </a:p>
        </p:txBody>
      </p:sp>
    </p:spTree>
    <p:extLst>
      <p:ext uri="{BB962C8B-B14F-4D97-AF65-F5344CB8AC3E}">
        <p14:creationId xmlns:p14="http://schemas.microsoft.com/office/powerpoint/2010/main" val="188057719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5" name="Rectangle 94">
            <a:extLst>
              <a:ext uri="{FF2B5EF4-FFF2-40B4-BE49-F238E27FC236}">
                <a16:creationId xmlns:a16="http://schemas.microsoft.com/office/drawing/2014/main" id="{BED1B64B-251E-446A-A285-6626C4EC01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003">
            <a:schemeClr val="lt2"/>
          </a:fillRef>
          <a:effectRef idx="0">
            <a:schemeClr val="accent1"/>
          </a:effectRef>
          <a:fontRef idx="minor">
            <a:schemeClr val="lt1"/>
          </a:fontRef>
        </p:style>
        <p:txBody>
          <a:bodyPr rtlCol="0" anchor="ctr"/>
          <a:lstStyle/>
          <a:p>
            <a:pPr algn="ctr"/>
            <a:endParaRPr lang="en-US"/>
          </a:p>
        </p:txBody>
      </p:sp>
      <p:grpSp>
        <p:nvGrpSpPr>
          <p:cNvPr id="96" name="Group 95">
            <a:extLst>
              <a:ext uri="{FF2B5EF4-FFF2-40B4-BE49-F238E27FC236}">
                <a16:creationId xmlns:a16="http://schemas.microsoft.com/office/drawing/2014/main" id="{CD02B5D1-60D4-4D5B-AFD9-C986E227431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3109" y="0"/>
            <a:ext cx="1827609" cy="6858001"/>
            <a:chOff x="1320800" y="0"/>
            <a:chExt cx="2436813" cy="6858001"/>
          </a:xfrm>
        </p:grpSpPr>
        <p:sp>
          <p:nvSpPr>
            <p:cNvPr id="97" name="Freeform 6">
              <a:extLst>
                <a:ext uri="{FF2B5EF4-FFF2-40B4-BE49-F238E27FC236}">
                  <a16:creationId xmlns:a16="http://schemas.microsoft.com/office/drawing/2014/main" id="{54E16489-5A93-4D86-AAAD-52DB55A814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txBody>
            <a:bodyPr/>
            <a:lstStyle/>
            <a:p>
              <a:endParaRPr lang="en-GB"/>
            </a:p>
          </p:txBody>
        </p:sp>
        <p:sp>
          <p:nvSpPr>
            <p:cNvPr id="99" name="Freeform 7">
              <a:extLst>
                <a:ext uri="{FF2B5EF4-FFF2-40B4-BE49-F238E27FC236}">
                  <a16:creationId xmlns:a16="http://schemas.microsoft.com/office/drawing/2014/main" id="{BC99456E-7EAD-49F1-B2FE-C2C561C0BE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txBody>
            <a:bodyPr/>
            <a:lstStyle/>
            <a:p>
              <a:endParaRPr lang="en-GB"/>
            </a:p>
          </p:txBody>
        </p:sp>
        <p:sp>
          <p:nvSpPr>
            <p:cNvPr id="101" name="Freeform 8">
              <a:extLst>
                <a:ext uri="{FF2B5EF4-FFF2-40B4-BE49-F238E27FC236}">
                  <a16:creationId xmlns:a16="http://schemas.microsoft.com/office/drawing/2014/main" id="{922702DF-10E7-4320-B99B-75D2EE97FC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txBody>
            <a:bodyPr/>
            <a:lstStyle/>
            <a:p>
              <a:endParaRPr lang="en-GB"/>
            </a:p>
          </p:txBody>
        </p:sp>
        <p:sp>
          <p:nvSpPr>
            <p:cNvPr id="103" name="Freeform 9">
              <a:extLst>
                <a:ext uri="{FF2B5EF4-FFF2-40B4-BE49-F238E27FC236}">
                  <a16:creationId xmlns:a16="http://schemas.microsoft.com/office/drawing/2014/main" id="{1EFA49A8-FE55-4D51-B1C9-11F13FFB71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txBody>
            <a:bodyPr/>
            <a:lstStyle/>
            <a:p>
              <a:endParaRPr lang="en-GB"/>
            </a:p>
          </p:txBody>
        </p:sp>
        <p:sp>
          <p:nvSpPr>
            <p:cNvPr id="105" name="Freeform 10">
              <a:extLst>
                <a:ext uri="{FF2B5EF4-FFF2-40B4-BE49-F238E27FC236}">
                  <a16:creationId xmlns:a16="http://schemas.microsoft.com/office/drawing/2014/main" id="{4C63B37C-8CEE-4A72-AFD8-3C2DBD3725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txBody>
            <a:bodyPr/>
            <a:lstStyle/>
            <a:p>
              <a:endParaRPr lang="en-GB"/>
            </a:p>
          </p:txBody>
        </p:sp>
        <p:sp>
          <p:nvSpPr>
            <p:cNvPr id="107" name="Freeform 11">
              <a:extLst>
                <a:ext uri="{FF2B5EF4-FFF2-40B4-BE49-F238E27FC236}">
                  <a16:creationId xmlns:a16="http://schemas.microsoft.com/office/drawing/2014/main" id="{31245F86-6106-4758-A825-71AC9D6F9E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txBody>
            <a:bodyPr/>
            <a:lstStyle/>
            <a:p>
              <a:endParaRPr lang="en-GB"/>
            </a:p>
          </p:txBody>
        </p:sp>
      </p:grpSp>
      <p:sp>
        <p:nvSpPr>
          <p:cNvPr id="2" name="Title 1">
            <a:extLst>
              <a:ext uri="{FF2B5EF4-FFF2-40B4-BE49-F238E27FC236}">
                <a16:creationId xmlns:a16="http://schemas.microsoft.com/office/drawing/2014/main" id="{2EF814B7-F6C6-4252-976F-D8EBC8EF2D79}"/>
              </a:ext>
            </a:extLst>
          </p:cNvPr>
          <p:cNvSpPr>
            <a:spLocks noGrp="1"/>
          </p:cNvSpPr>
          <p:nvPr>
            <p:ph type="title"/>
          </p:nvPr>
        </p:nvSpPr>
        <p:spPr>
          <a:xfrm>
            <a:off x="1113234" y="404664"/>
            <a:ext cx="2109288" cy="5626150"/>
          </a:xfrm>
        </p:spPr>
        <p:txBody>
          <a:bodyPr>
            <a:normAutofit/>
          </a:bodyPr>
          <a:lstStyle/>
          <a:p>
            <a:r>
              <a:rPr lang="en-GB" sz="1600" cap="all">
                <a:solidFill>
                  <a:srgbClr val="000000"/>
                </a:solidFill>
                <a:latin typeface="Corbel" panose="020B0503020204020204" pitchFamily="34" charset="0"/>
              </a:rPr>
              <a:t>Age / Generational Barrier</a:t>
            </a:r>
            <a:br>
              <a:rPr lang="en-GB" sz="1600" cap="all">
                <a:solidFill>
                  <a:srgbClr val="000000"/>
                </a:solidFill>
                <a:latin typeface="Corbel" panose="020B0503020204020204" pitchFamily="34" charset="0"/>
              </a:rPr>
            </a:br>
            <a:br>
              <a:rPr lang="en-GB" sz="2900" cap="all">
                <a:solidFill>
                  <a:srgbClr val="000000"/>
                </a:solidFill>
                <a:latin typeface="Corbel" panose="020B0503020204020204" pitchFamily="34" charset="0"/>
              </a:rPr>
            </a:br>
            <a:r>
              <a:rPr lang="en-GB" sz="1300" cap="all">
                <a:solidFill>
                  <a:srgbClr val="000000"/>
                </a:solidFill>
                <a:latin typeface="Corbel" panose="020B0503020204020204" pitchFamily="34" charset="0"/>
              </a:rPr>
              <a:t>Indeed Editorial Team (2024) </a:t>
            </a:r>
            <a:r>
              <a:rPr lang="en-GB" sz="1300" i="1" cap="all">
                <a:solidFill>
                  <a:srgbClr val="000000"/>
                </a:solidFill>
                <a:latin typeface="Corbel" panose="020B0503020204020204" pitchFamily="34" charset="0"/>
              </a:rPr>
              <a:t>How Different Generations Communicate at Work</a:t>
            </a:r>
            <a:r>
              <a:rPr lang="en-GB" sz="1300" cap="all">
                <a:solidFill>
                  <a:srgbClr val="000000"/>
                </a:solidFill>
                <a:latin typeface="Corbel" panose="020B0503020204020204" pitchFamily="34" charset="0"/>
              </a:rPr>
              <a:t>. Available at: </a:t>
            </a:r>
            <a:r>
              <a:rPr lang="en-GB" sz="1300" cap="all">
                <a:solidFill>
                  <a:srgbClr val="000000"/>
                </a:solidFill>
                <a:latin typeface="Corbel" panose="020B0503020204020204" pitchFamily="34" charset="0"/>
                <a:hlinkClick r:id="rId2"/>
              </a:rPr>
              <a:t>https://indeed.com</a:t>
            </a:r>
            <a:r>
              <a:rPr lang="en-GB" sz="1300" cap="all">
                <a:solidFill>
                  <a:srgbClr val="000000"/>
                </a:solidFill>
                <a:latin typeface="Corbel" panose="020B0503020204020204" pitchFamily="34" charset="0"/>
              </a:rPr>
              <a:t> (Accessed: 14 March 2026).</a:t>
            </a:r>
            <a:endParaRPr lang="en-GB" sz="1300" cap="all" dirty="0">
              <a:solidFill>
                <a:srgbClr val="000000"/>
              </a:solidFill>
              <a:latin typeface="Corbel" panose="020B0503020204020204" pitchFamily="34" charset="0"/>
            </a:endParaRPr>
          </a:p>
        </p:txBody>
      </p:sp>
      <p:sp useBgFill="1">
        <p:nvSpPr>
          <p:cNvPr id="108" name="Rounded Rectangle 16">
            <a:extLst>
              <a:ext uri="{FF2B5EF4-FFF2-40B4-BE49-F238E27FC236}">
                <a16:creationId xmlns:a16="http://schemas.microsoft.com/office/drawing/2014/main" id="{A27AE693-58E8-48BC-8ED0-568ABFEABB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65871" y="648931"/>
            <a:ext cx="5161397" cy="5231964"/>
          </a:xfrm>
          <a:prstGeom prst="roundRect">
            <a:avLst>
              <a:gd name="adj" fmla="val 4834"/>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93" name="Content Placeholder 4">
            <a:extLst>
              <a:ext uri="{FF2B5EF4-FFF2-40B4-BE49-F238E27FC236}">
                <a16:creationId xmlns:a16="http://schemas.microsoft.com/office/drawing/2014/main" id="{450E9D40-096B-A7FD-3216-455E7EEC3A62}"/>
              </a:ext>
            </a:extLst>
          </p:cNvPr>
          <p:cNvGraphicFramePr>
            <a:graphicFrameLocks noGrp="1"/>
          </p:cNvGraphicFramePr>
          <p:nvPr>
            <p:ph idx="1"/>
            <p:extLst>
              <p:ext uri="{D42A27DB-BD31-4B8C-83A1-F6EECF244321}">
                <p14:modId xmlns:p14="http://schemas.microsoft.com/office/powerpoint/2010/main" val="824353500"/>
              </p:ext>
            </p:extLst>
          </p:nvPr>
        </p:nvGraphicFramePr>
        <p:xfrm>
          <a:off x="3131840" y="332657"/>
          <a:ext cx="6012160" cy="568863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53379388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DE47280D-9DF4-4EC0-870E-F5799F7AD3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003">
            <a:schemeClr val="lt2"/>
          </a:fillRef>
          <a:effectRef idx="0">
            <a:schemeClr val="accent1"/>
          </a:effectRef>
          <a:fontRef idx="minor">
            <a:schemeClr val="lt1"/>
          </a:fontRef>
        </p:style>
        <p:txBody>
          <a:bodyPr rtlCol="0" anchor="ctr"/>
          <a:lstStyle/>
          <a:p>
            <a:pPr algn="ctr"/>
            <a:endParaRPr lang="en-US"/>
          </a:p>
        </p:txBody>
      </p:sp>
      <p:sp useBgFill="1">
        <p:nvSpPr>
          <p:cNvPr id="10" name="Freeform 37">
            <a:extLst>
              <a:ext uri="{FF2B5EF4-FFF2-40B4-BE49-F238E27FC236}">
                <a16:creationId xmlns:a16="http://schemas.microsoft.com/office/drawing/2014/main" id="{7ED3A13C-2CCC-4715-A54F-87795E0CED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2"/>
            <a:ext cx="6004037" cy="6857999"/>
          </a:xfrm>
          <a:custGeom>
            <a:avLst/>
            <a:gdLst>
              <a:gd name="connsiteX0" fmla="*/ 0 w 8005382"/>
              <a:gd name="connsiteY0" fmla="*/ 0 h 6857999"/>
              <a:gd name="connsiteX1" fmla="*/ 7723450 w 8005382"/>
              <a:gd name="connsiteY1" fmla="*/ 0 h 6857999"/>
              <a:gd name="connsiteX2" fmla="*/ 6859850 w 8005382"/>
              <a:gd name="connsiteY2" fmla="*/ 5223932 h 6857999"/>
              <a:gd name="connsiteX3" fmla="*/ 8005382 w 8005382"/>
              <a:gd name="connsiteY3" fmla="*/ 6857999 h 6857999"/>
              <a:gd name="connsiteX4" fmla="*/ 0 w 8005382"/>
              <a:gd name="connsiteY4" fmla="*/ 6857999 h 68579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005382" h="6857999">
                <a:moveTo>
                  <a:pt x="0" y="0"/>
                </a:moveTo>
                <a:lnTo>
                  <a:pt x="7723450" y="0"/>
                </a:lnTo>
                <a:lnTo>
                  <a:pt x="6859850" y="5223932"/>
                </a:lnTo>
                <a:lnTo>
                  <a:pt x="8005382" y="6857999"/>
                </a:lnTo>
                <a:lnTo>
                  <a:pt x="0" y="6857999"/>
                </a:lnTo>
                <a:close/>
              </a:path>
            </a:pathLst>
          </a:custGeom>
          <a:ln>
            <a:noFill/>
          </a:ln>
          <a:effectLst/>
        </p:spPr>
        <p:style>
          <a:lnRef idx="1">
            <a:schemeClr val="accent1"/>
          </a:lnRef>
          <a:fillRef idx="1003">
            <a:schemeClr val="lt1"/>
          </a:fillRef>
          <a:effectRef idx="2">
            <a:schemeClr val="accent1"/>
          </a:effectRef>
          <a:fontRef idx="minor">
            <a:schemeClr val="lt1"/>
          </a:fontRef>
        </p:style>
        <p:txBody>
          <a:bodyPr wrap="square" rtlCol="0" anchor="ctr">
            <a:noAutofit/>
          </a:bodyPr>
          <a:lstStyle/>
          <a:p>
            <a:pPr algn="ctr"/>
            <a:endParaRPr lang="en-US"/>
          </a:p>
        </p:txBody>
      </p:sp>
      <p:grpSp>
        <p:nvGrpSpPr>
          <p:cNvPr id="12" name="Group 11">
            <a:extLst>
              <a:ext uri="{FF2B5EF4-FFF2-40B4-BE49-F238E27FC236}">
                <a16:creationId xmlns:a16="http://schemas.microsoft.com/office/drawing/2014/main" id="{FB6C0892-83F6-4C98-B806-06627C73254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207197" y="0"/>
            <a:ext cx="1827609" cy="6858001"/>
            <a:chOff x="1320800" y="0"/>
            <a:chExt cx="2436813" cy="6858001"/>
          </a:xfrm>
        </p:grpSpPr>
        <p:sp>
          <p:nvSpPr>
            <p:cNvPr id="13" name="Freeform 6">
              <a:extLst>
                <a:ext uri="{FF2B5EF4-FFF2-40B4-BE49-F238E27FC236}">
                  <a16:creationId xmlns:a16="http://schemas.microsoft.com/office/drawing/2014/main" id="{76E9889C-BAC7-429B-86C0-2D7736A398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txBody>
            <a:bodyPr/>
            <a:lstStyle/>
            <a:p>
              <a:endParaRPr lang="en-GB"/>
            </a:p>
          </p:txBody>
        </p:sp>
        <p:sp>
          <p:nvSpPr>
            <p:cNvPr id="14" name="Freeform 7">
              <a:extLst>
                <a:ext uri="{FF2B5EF4-FFF2-40B4-BE49-F238E27FC236}">
                  <a16:creationId xmlns:a16="http://schemas.microsoft.com/office/drawing/2014/main" id="{B84616D5-1F3D-4B55-BA27-B53B56376B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rgbClr val="595959"/>
            </a:solidFill>
            <a:ln>
              <a:noFill/>
            </a:ln>
          </p:spPr>
          <p:txBody>
            <a:bodyPr/>
            <a:lstStyle/>
            <a:p>
              <a:endParaRPr lang="en-GB"/>
            </a:p>
          </p:txBody>
        </p:sp>
        <p:sp>
          <p:nvSpPr>
            <p:cNvPr id="15" name="Freeform 8">
              <a:extLst>
                <a:ext uri="{FF2B5EF4-FFF2-40B4-BE49-F238E27FC236}">
                  <a16:creationId xmlns:a16="http://schemas.microsoft.com/office/drawing/2014/main" id="{D6883E9B-59DA-4777-AC43-55F9164D3F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rgbClr val="262626"/>
            </a:solidFill>
            <a:ln>
              <a:noFill/>
            </a:ln>
          </p:spPr>
          <p:txBody>
            <a:bodyPr/>
            <a:lstStyle/>
            <a:p>
              <a:endParaRPr lang="en-GB"/>
            </a:p>
          </p:txBody>
        </p:sp>
        <p:sp>
          <p:nvSpPr>
            <p:cNvPr id="16" name="Freeform 9">
              <a:extLst>
                <a:ext uri="{FF2B5EF4-FFF2-40B4-BE49-F238E27FC236}">
                  <a16:creationId xmlns:a16="http://schemas.microsoft.com/office/drawing/2014/main" id="{F5442FF4-005F-4930-92FB-6594E29C4F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txBody>
            <a:bodyPr/>
            <a:lstStyle/>
            <a:p>
              <a:endParaRPr lang="en-GB"/>
            </a:p>
          </p:txBody>
        </p:sp>
        <p:sp>
          <p:nvSpPr>
            <p:cNvPr id="17" name="Freeform 10">
              <a:extLst>
                <a:ext uri="{FF2B5EF4-FFF2-40B4-BE49-F238E27FC236}">
                  <a16:creationId xmlns:a16="http://schemas.microsoft.com/office/drawing/2014/main" id="{648BA981-E918-4543-BE19-51E03C5710B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txBody>
            <a:bodyPr/>
            <a:lstStyle/>
            <a:p>
              <a:endParaRPr lang="en-GB"/>
            </a:p>
          </p:txBody>
        </p:sp>
        <p:sp>
          <p:nvSpPr>
            <p:cNvPr id="18" name="Freeform 11">
              <a:extLst>
                <a:ext uri="{FF2B5EF4-FFF2-40B4-BE49-F238E27FC236}">
                  <a16:creationId xmlns:a16="http://schemas.microsoft.com/office/drawing/2014/main" id="{03A6AFED-BD81-4CCC-AADE-1E8923376C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rgbClr val="404040"/>
            </a:solidFill>
            <a:ln>
              <a:noFill/>
            </a:ln>
          </p:spPr>
          <p:txBody>
            <a:bodyPr/>
            <a:lstStyle/>
            <a:p>
              <a:endParaRPr lang="en-GB"/>
            </a:p>
          </p:txBody>
        </p:sp>
      </p:grpSp>
      <p:sp>
        <p:nvSpPr>
          <p:cNvPr id="2" name="Title 1">
            <a:extLst>
              <a:ext uri="{FF2B5EF4-FFF2-40B4-BE49-F238E27FC236}">
                <a16:creationId xmlns:a16="http://schemas.microsoft.com/office/drawing/2014/main" id="{41D492B7-E1BA-4F1E-487A-98DED85C6330}"/>
              </a:ext>
            </a:extLst>
          </p:cNvPr>
          <p:cNvSpPr>
            <a:spLocks noGrp="1"/>
          </p:cNvSpPr>
          <p:nvPr>
            <p:ph type="title"/>
          </p:nvPr>
        </p:nvSpPr>
        <p:spPr>
          <a:xfrm>
            <a:off x="6256432" y="1023257"/>
            <a:ext cx="2426312" cy="4767943"/>
          </a:xfrm>
          <a:effectLst/>
        </p:spPr>
        <p:txBody>
          <a:bodyPr anchor="ctr">
            <a:normAutofit/>
          </a:bodyPr>
          <a:lstStyle/>
          <a:p>
            <a:pPr algn="l"/>
            <a:r>
              <a:rPr lang="en-GB">
                <a:solidFill>
                  <a:srgbClr val="000000"/>
                </a:solidFill>
              </a:rPr>
              <a:t>Cultural Barrier</a:t>
            </a:r>
          </a:p>
        </p:txBody>
      </p:sp>
      <p:sp>
        <p:nvSpPr>
          <p:cNvPr id="3" name="Content Placeholder 2">
            <a:extLst>
              <a:ext uri="{FF2B5EF4-FFF2-40B4-BE49-F238E27FC236}">
                <a16:creationId xmlns:a16="http://schemas.microsoft.com/office/drawing/2014/main" id="{D5B334FF-ACA9-B91F-31BE-B1A77F0E50C7}"/>
              </a:ext>
            </a:extLst>
          </p:cNvPr>
          <p:cNvSpPr>
            <a:spLocks noGrp="1"/>
          </p:cNvSpPr>
          <p:nvPr>
            <p:ph idx="1"/>
          </p:nvPr>
        </p:nvSpPr>
        <p:spPr>
          <a:xfrm>
            <a:off x="154787" y="908720"/>
            <a:ext cx="4476386" cy="4767944"/>
          </a:xfrm>
        </p:spPr>
        <p:style>
          <a:lnRef idx="1">
            <a:schemeClr val="accent2"/>
          </a:lnRef>
          <a:fillRef idx="2">
            <a:schemeClr val="accent2"/>
          </a:fillRef>
          <a:effectRef idx="1">
            <a:schemeClr val="accent2"/>
          </a:effectRef>
          <a:fontRef idx="minor">
            <a:schemeClr val="dk1"/>
          </a:fontRef>
        </p:style>
        <p:txBody>
          <a:bodyPr anchor="ctr">
            <a:normAutofit/>
          </a:bodyPr>
          <a:lstStyle/>
          <a:p>
            <a:pPr marL="0" indent="0">
              <a:lnSpc>
                <a:spcPct val="90000"/>
              </a:lnSpc>
              <a:buNone/>
            </a:pPr>
            <a:r>
              <a:rPr lang="en-GB" sz="1600" b="1" dirty="0"/>
              <a:t>Barrier:</a:t>
            </a:r>
          </a:p>
          <a:p>
            <a:pPr marL="0" indent="0">
              <a:lnSpc>
                <a:spcPct val="90000"/>
              </a:lnSpc>
              <a:buNone/>
            </a:pPr>
            <a:r>
              <a:rPr lang="en-GB" sz="1600" dirty="0"/>
              <a:t>Workers come from five cultural groups and they have different expectations regarding rules and hygiene, which means misunderstanding can easily occur.</a:t>
            </a:r>
          </a:p>
          <a:p>
            <a:pPr>
              <a:lnSpc>
                <a:spcPct val="90000"/>
              </a:lnSpc>
            </a:pPr>
            <a:endParaRPr lang="en-GB" sz="1600" dirty="0"/>
          </a:p>
          <a:p>
            <a:pPr marL="0" indent="0">
              <a:lnSpc>
                <a:spcPct val="90000"/>
              </a:lnSpc>
              <a:buNone/>
            </a:pPr>
            <a:r>
              <a:rPr lang="en-GB" sz="1600" b="1" dirty="0"/>
              <a:t>Relevant theory: Hofstede’s Cultural Dimensions (1991)</a:t>
            </a:r>
          </a:p>
          <a:p>
            <a:pPr marL="0" indent="0">
              <a:lnSpc>
                <a:spcPct val="90000"/>
              </a:lnSpc>
              <a:buNone/>
            </a:pPr>
            <a:r>
              <a:rPr lang="en-GB" sz="1600" dirty="0"/>
              <a:t>Workers can have a different perception and perspective how they interpret and/or understand the instructions.</a:t>
            </a:r>
          </a:p>
          <a:p>
            <a:pPr marL="0" indent="0">
              <a:lnSpc>
                <a:spcPct val="90000"/>
              </a:lnSpc>
              <a:buNone/>
            </a:pPr>
            <a:endParaRPr lang="en-GB" sz="1600" dirty="0"/>
          </a:p>
          <a:p>
            <a:pPr marL="0" indent="0">
              <a:lnSpc>
                <a:spcPct val="90000"/>
              </a:lnSpc>
              <a:buNone/>
            </a:pPr>
            <a:r>
              <a:rPr lang="en-GB" sz="1600" b="1" dirty="0"/>
              <a:t>How Gary can overcome it:</a:t>
            </a:r>
          </a:p>
          <a:p>
            <a:pPr>
              <a:lnSpc>
                <a:spcPct val="90000"/>
              </a:lnSpc>
              <a:buFontTx/>
              <a:buChar char="-"/>
            </a:pPr>
            <a:r>
              <a:rPr lang="en-GB" sz="1600" dirty="0"/>
              <a:t>By using cultural awareness training</a:t>
            </a:r>
          </a:p>
          <a:p>
            <a:pPr>
              <a:lnSpc>
                <a:spcPct val="90000"/>
              </a:lnSpc>
              <a:buFontTx/>
              <a:buChar char="-"/>
            </a:pPr>
            <a:r>
              <a:rPr lang="en-GB" sz="1600" dirty="0"/>
              <a:t>He can encourage inclusive communication and respect </a:t>
            </a:r>
            <a:r>
              <a:rPr lang="en-GB" sz="1600" dirty="0" err="1"/>
              <a:t>desoite</a:t>
            </a:r>
            <a:r>
              <a:rPr lang="en-GB" sz="1600" dirty="0"/>
              <a:t> differences.</a:t>
            </a:r>
          </a:p>
        </p:txBody>
      </p:sp>
    </p:spTree>
    <p:extLst>
      <p:ext uri="{BB962C8B-B14F-4D97-AF65-F5344CB8AC3E}">
        <p14:creationId xmlns:p14="http://schemas.microsoft.com/office/powerpoint/2010/main" val="5611085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C8643778-7F6C-4E8D-84D1-D5CDB99281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9">
            <a:extLst>
              <a:ext uri="{FF2B5EF4-FFF2-40B4-BE49-F238E27FC236}">
                <a16:creationId xmlns:a16="http://schemas.microsoft.com/office/drawing/2014/main" id="{1D22F88D-6907-48AF-B024-346E855E0D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1"/>
            <a:ext cx="3302781" cy="6858001"/>
          </a:xfrm>
          <a:custGeom>
            <a:avLst/>
            <a:gdLst>
              <a:gd name="connsiteX0" fmla="*/ 3223890 w 4403709"/>
              <a:gd name="connsiteY0" fmla="*/ 6858001 h 6858001"/>
              <a:gd name="connsiteX1" fmla="*/ 4101908 w 4403709"/>
              <a:gd name="connsiteY1" fmla="*/ 6858001 h 6858001"/>
              <a:gd name="connsiteX2" fmla="*/ 3254950 w 4403709"/>
              <a:gd name="connsiteY2" fmla="*/ 1599356 h 6858001"/>
              <a:gd name="connsiteX3" fmla="*/ 3254950 w 4403709"/>
              <a:gd name="connsiteY3" fmla="*/ 1594062 h 6858001"/>
              <a:gd name="connsiteX4" fmla="*/ 4403709 w 4403709"/>
              <a:gd name="connsiteY4" fmla="*/ 0 h 6858001"/>
              <a:gd name="connsiteX5" fmla="*/ 3254950 w 4403709"/>
              <a:gd name="connsiteY5" fmla="*/ 0 h 6858001"/>
              <a:gd name="connsiteX6" fmla="*/ 2903520 w 4403709"/>
              <a:gd name="connsiteY6" fmla="*/ 0 h 6858001"/>
              <a:gd name="connsiteX7" fmla="*/ 0 w 4403709"/>
              <a:gd name="connsiteY7" fmla="*/ 0 h 6858001"/>
              <a:gd name="connsiteX8" fmla="*/ 0 w 4403709"/>
              <a:gd name="connsiteY8" fmla="*/ 6858000 h 6858001"/>
              <a:gd name="connsiteX9" fmla="*/ 3223890 w 4403709"/>
              <a:gd name="connsiteY9" fmla="*/ 685800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403709" h="6858001">
                <a:moveTo>
                  <a:pt x="3223890" y="6858001"/>
                </a:moveTo>
                <a:lnTo>
                  <a:pt x="4101908" y="6858001"/>
                </a:lnTo>
                <a:lnTo>
                  <a:pt x="3254950" y="1599356"/>
                </a:lnTo>
                <a:lnTo>
                  <a:pt x="3254950" y="1594062"/>
                </a:lnTo>
                <a:lnTo>
                  <a:pt x="4403709" y="0"/>
                </a:lnTo>
                <a:lnTo>
                  <a:pt x="3254950" y="0"/>
                </a:lnTo>
                <a:lnTo>
                  <a:pt x="2903520" y="0"/>
                </a:lnTo>
                <a:lnTo>
                  <a:pt x="0" y="0"/>
                </a:lnTo>
                <a:lnTo>
                  <a:pt x="0" y="6858000"/>
                </a:lnTo>
                <a:lnTo>
                  <a:pt x="3223890" y="6858000"/>
                </a:lnTo>
                <a:close/>
              </a:path>
            </a:pathLst>
          </a:custGeom>
          <a:gradFill flip="none" rotWithShape="1">
            <a:gsLst>
              <a:gs pos="0">
                <a:schemeClr val="accent1">
                  <a:lumMod val="89000"/>
                </a:schemeClr>
              </a:gs>
              <a:gs pos="23000">
                <a:schemeClr val="accent1">
                  <a:lumMod val="89000"/>
                </a:schemeClr>
              </a:gs>
              <a:gs pos="69000">
                <a:schemeClr val="accent1">
                  <a:lumMod val="75000"/>
                </a:schemeClr>
              </a:gs>
              <a:gs pos="97000">
                <a:schemeClr val="accent1">
                  <a:lumMod val="70000"/>
                </a:schemeClr>
              </a:gs>
            </a:gsLst>
            <a:path path="circle">
              <a:fillToRect l="50000" t="50000" r="50000" b="50000"/>
            </a:path>
            <a:tileRect/>
          </a:gradFill>
          <a:ln>
            <a:noFill/>
          </a:ln>
        </p:spPr>
        <p:style>
          <a:lnRef idx="2">
            <a:schemeClr val="accent1">
              <a:shade val="50000"/>
            </a:schemeClr>
          </a:lnRef>
          <a:fillRef idx="1002">
            <a:schemeClr val="dk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B9030DBA-990B-C684-D1C5-BEEA296347B3}"/>
              </a:ext>
            </a:extLst>
          </p:cNvPr>
          <p:cNvSpPr>
            <a:spLocks noGrp="1"/>
          </p:cNvSpPr>
          <p:nvPr>
            <p:ph type="title"/>
          </p:nvPr>
        </p:nvSpPr>
        <p:spPr>
          <a:xfrm>
            <a:off x="372084" y="685801"/>
            <a:ext cx="2057400" cy="5105400"/>
          </a:xfrm>
        </p:spPr>
        <p:txBody>
          <a:bodyPr>
            <a:normAutofit/>
          </a:bodyPr>
          <a:lstStyle/>
          <a:p>
            <a:pPr algn="l"/>
            <a:r>
              <a:rPr lang="en-GB" sz="2800">
                <a:solidFill>
                  <a:srgbClr val="FFFFFF"/>
                </a:solidFill>
              </a:rPr>
              <a:t>Emotional Barrier</a:t>
            </a:r>
          </a:p>
        </p:txBody>
      </p:sp>
      <p:grpSp>
        <p:nvGrpSpPr>
          <p:cNvPr id="22" name="Group 21">
            <a:extLst>
              <a:ext uri="{FF2B5EF4-FFF2-40B4-BE49-F238E27FC236}">
                <a16:creationId xmlns:a16="http://schemas.microsoft.com/office/drawing/2014/main" id="{F3842748-48B5-4DD0-A06A-A31C74024A9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486469" y="0"/>
            <a:ext cx="1827609" cy="6858001"/>
            <a:chOff x="1320800" y="0"/>
            <a:chExt cx="2436813" cy="6858001"/>
          </a:xfrm>
        </p:grpSpPr>
        <p:sp>
          <p:nvSpPr>
            <p:cNvPr id="23" name="Freeform 6">
              <a:extLst>
                <a:ext uri="{FF2B5EF4-FFF2-40B4-BE49-F238E27FC236}">
                  <a16:creationId xmlns:a16="http://schemas.microsoft.com/office/drawing/2014/main" id="{548E99BE-1071-4690-9B9C-07926CEE55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txBody>
            <a:bodyPr/>
            <a:lstStyle/>
            <a:p>
              <a:endParaRPr lang="en-GB"/>
            </a:p>
          </p:txBody>
        </p:sp>
        <p:sp>
          <p:nvSpPr>
            <p:cNvPr id="24" name="Freeform 7">
              <a:extLst>
                <a:ext uri="{FF2B5EF4-FFF2-40B4-BE49-F238E27FC236}">
                  <a16:creationId xmlns:a16="http://schemas.microsoft.com/office/drawing/2014/main" id="{9301F039-B467-413A-B25C-770E51069D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txBody>
            <a:bodyPr/>
            <a:lstStyle/>
            <a:p>
              <a:endParaRPr lang="en-GB"/>
            </a:p>
          </p:txBody>
        </p:sp>
        <p:sp>
          <p:nvSpPr>
            <p:cNvPr id="25" name="Freeform 8">
              <a:extLst>
                <a:ext uri="{FF2B5EF4-FFF2-40B4-BE49-F238E27FC236}">
                  <a16:creationId xmlns:a16="http://schemas.microsoft.com/office/drawing/2014/main" id="{9F06AEC1-5558-49E8-8CAC-FEBD00DF00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txBody>
            <a:bodyPr/>
            <a:lstStyle/>
            <a:p>
              <a:endParaRPr lang="en-GB"/>
            </a:p>
          </p:txBody>
        </p:sp>
        <p:sp>
          <p:nvSpPr>
            <p:cNvPr id="26" name="Freeform 9">
              <a:extLst>
                <a:ext uri="{FF2B5EF4-FFF2-40B4-BE49-F238E27FC236}">
                  <a16:creationId xmlns:a16="http://schemas.microsoft.com/office/drawing/2014/main" id="{D10B76B9-BA68-471E-B58C-ED91198A9F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txBody>
            <a:bodyPr/>
            <a:lstStyle/>
            <a:p>
              <a:endParaRPr lang="en-GB"/>
            </a:p>
          </p:txBody>
        </p:sp>
        <p:sp>
          <p:nvSpPr>
            <p:cNvPr id="27" name="Freeform 10">
              <a:extLst>
                <a:ext uri="{FF2B5EF4-FFF2-40B4-BE49-F238E27FC236}">
                  <a16:creationId xmlns:a16="http://schemas.microsoft.com/office/drawing/2014/main" id="{FEB3913B-54A3-490E-BA4B-5D0330990F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txBody>
            <a:bodyPr/>
            <a:lstStyle/>
            <a:p>
              <a:endParaRPr lang="en-GB"/>
            </a:p>
          </p:txBody>
        </p:sp>
        <p:sp>
          <p:nvSpPr>
            <p:cNvPr id="28" name="Freeform 11">
              <a:extLst>
                <a:ext uri="{FF2B5EF4-FFF2-40B4-BE49-F238E27FC236}">
                  <a16:creationId xmlns:a16="http://schemas.microsoft.com/office/drawing/2014/main" id="{F75DC961-08A4-46F8-8A80-2E1FB977E1F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txBody>
            <a:bodyPr/>
            <a:lstStyle/>
            <a:p>
              <a:endParaRPr lang="en-GB"/>
            </a:p>
          </p:txBody>
        </p:sp>
      </p:grpSp>
      <p:sp>
        <p:nvSpPr>
          <p:cNvPr id="3" name="Content Placeholder 2">
            <a:extLst>
              <a:ext uri="{FF2B5EF4-FFF2-40B4-BE49-F238E27FC236}">
                <a16:creationId xmlns:a16="http://schemas.microsoft.com/office/drawing/2014/main" id="{A0DE6777-0F0B-42E2-9648-850CD29A99DD}"/>
              </a:ext>
            </a:extLst>
          </p:cNvPr>
          <p:cNvSpPr>
            <a:spLocks noGrp="1"/>
          </p:cNvSpPr>
          <p:nvPr>
            <p:ph idx="1"/>
          </p:nvPr>
        </p:nvSpPr>
        <p:spPr>
          <a:xfrm>
            <a:off x="3837829" y="685801"/>
            <a:ext cx="4789439" cy="5105400"/>
          </a:xfrm>
        </p:spPr>
        <p:style>
          <a:lnRef idx="1">
            <a:schemeClr val="accent3"/>
          </a:lnRef>
          <a:fillRef idx="2">
            <a:schemeClr val="accent3"/>
          </a:fillRef>
          <a:effectRef idx="1">
            <a:schemeClr val="accent3"/>
          </a:effectRef>
          <a:fontRef idx="minor">
            <a:schemeClr val="dk1"/>
          </a:fontRef>
        </p:style>
        <p:txBody>
          <a:bodyPr>
            <a:normAutofit/>
          </a:bodyPr>
          <a:lstStyle/>
          <a:p>
            <a:pPr marL="0" indent="0">
              <a:buNone/>
            </a:pPr>
            <a:r>
              <a:rPr lang="en-GB" sz="1700" b="1" dirty="0"/>
              <a:t>Barrier:</a:t>
            </a:r>
          </a:p>
          <a:p>
            <a:pPr marL="0" indent="0">
              <a:buNone/>
            </a:pPr>
            <a:r>
              <a:rPr lang="en-GB" sz="1700" dirty="0"/>
              <a:t>Garry is stressed, frustrated and tired. Him shouting “idiots!” can destroy trust and motivation, too. </a:t>
            </a:r>
          </a:p>
          <a:p>
            <a:pPr marL="0" indent="0">
              <a:buNone/>
            </a:pPr>
            <a:r>
              <a:rPr lang="en-GB" sz="1700" b="1" dirty="0"/>
              <a:t>Relevant theory: Transactional Model of Communication</a:t>
            </a:r>
          </a:p>
          <a:p>
            <a:pPr marL="0" indent="0">
              <a:buNone/>
            </a:pPr>
            <a:r>
              <a:rPr lang="en-GB" sz="1700" dirty="0"/>
              <a:t>The model speaks about the psychological noise, when emotions can affect both the sender and the receiver. His stress is affecting his message and worker’s responses. (Mehrabian, 1981)</a:t>
            </a:r>
          </a:p>
          <a:p>
            <a:pPr marL="0" indent="0">
              <a:buNone/>
            </a:pPr>
            <a:r>
              <a:rPr lang="en-GB" sz="1700" b="1" dirty="0"/>
              <a:t>How Gary can overcome it:</a:t>
            </a:r>
          </a:p>
          <a:p>
            <a:pPr marL="0" indent="0">
              <a:buNone/>
            </a:pPr>
            <a:r>
              <a:rPr lang="en-GB" sz="1700" dirty="0"/>
              <a:t>- He can improve his emotional intelligence skills</a:t>
            </a:r>
          </a:p>
          <a:p>
            <a:pPr marL="0" indent="0">
              <a:buNone/>
            </a:pPr>
            <a:r>
              <a:rPr lang="en-GB" sz="1700" dirty="0"/>
              <a:t>- Use calm and respectful communication</a:t>
            </a:r>
          </a:p>
          <a:p>
            <a:pPr marL="0" indent="0">
              <a:buNone/>
            </a:pPr>
            <a:r>
              <a:rPr lang="en-GB" sz="1700" dirty="0"/>
              <a:t>- Use some stress management training or support</a:t>
            </a:r>
          </a:p>
        </p:txBody>
      </p:sp>
    </p:spTree>
    <p:extLst>
      <p:ext uri="{BB962C8B-B14F-4D97-AF65-F5344CB8AC3E}">
        <p14:creationId xmlns:p14="http://schemas.microsoft.com/office/powerpoint/2010/main" val="156245991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BED1B64B-251E-446A-A285-6626C4EC01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003">
            <a:schemeClr val="lt2"/>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CD02B5D1-60D4-4D5B-AFD9-C986E227431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3109" y="0"/>
            <a:ext cx="1827609" cy="6858001"/>
            <a:chOff x="1320800" y="0"/>
            <a:chExt cx="2436813" cy="6858001"/>
          </a:xfrm>
        </p:grpSpPr>
        <p:sp>
          <p:nvSpPr>
            <p:cNvPr id="12" name="Freeform 6">
              <a:extLst>
                <a:ext uri="{FF2B5EF4-FFF2-40B4-BE49-F238E27FC236}">
                  <a16:creationId xmlns:a16="http://schemas.microsoft.com/office/drawing/2014/main" id="{54E16489-5A93-4D86-AAAD-52DB55A814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txBody>
            <a:bodyPr/>
            <a:lstStyle/>
            <a:p>
              <a:endParaRPr lang="en-GB"/>
            </a:p>
          </p:txBody>
        </p:sp>
        <p:sp>
          <p:nvSpPr>
            <p:cNvPr id="13" name="Freeform 7">
              <a:extLst>
                <a:ext uri="{FF2B5EF4-FFF2-40B4-BE49-F238E27FC236}">
                  <a16:creationId xmlns:a16="http://schemas.microsoft.com/office/drawing/2014/main" id="{BC99456E-7EAD-49F1-B2FE-C2C561C0BE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txBody>
            <a:bodyPr/>
            <a:lstStyle/>
            <a:p>
              <a:endParaRPr lang="en-GB"/>
            </a:p>
          </p:txBody>
        </p:sp>
        <p:sp>
          <p:nvSpPr>
            <p:cNvPr id="14" name="Freeform 8">
              <a:extLst>
                <a:ext uri="{FF2B5EF4-FFF2-40B4-BE49-F238E27FC236}">
                  <a16:creationId xmlns:a16="http://schemas.microsoft.com/office/drawing/2014/main" id="{922702DF-10E7-4320-B99B-75D2EE97FC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txBody>
            <a:bodyPr/>
            <a:lstStyle/>
            <a:p>
              <a:endParaRPr lang="en-GB"/>
            </a:p>
          </p:txBody>
        </p:sp>
        <p:sp>
          <p:nvSpPr>
            <p:cNvPr id="15" name="Freeform 9">
              <a:extLst>
                <a:ext uri="{FF2B5EF4-FFF2-40B4-BE49-F238E27FC236}">
                  <a16:creationId xmlns:a16="http://schemas.microsoft.com/office/drawing/2014/main" id="{1EFA49A8-FE55-4D51-B1C9-11F13FFB71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txBody>
            <a:bodyPr/>
            <a:lstStyle/>
            <a:p>
              <a:endParaRPr lang="en-GB"/>
            </a:p>
          </p:txBody>
        </p:sp>
        <p:sp>
          <p:nvSpPr>
            <p:cNvPr id="16" name="Freeform 10">
              <a:extLst>
                <a:ext uri="{FF2B5EF4-FFF2-40B4-BE49-F238E27FC236}">
                  <a16:creationId xmlns:a16="http://schemas.microsoft.com/office/drawing/2014/main" id="{4C63B37C-8CEE-4A72-AFD8-3C2DBD3725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txBody>
            <a:bodyPr/>
            <a:lstStyle/>
            <a:p>
              <a:endParaRPr lang="en-GB"/>
            </a:p>
          </p:txBody>
        </p:sp>
        <p:sp>
          <p:nvSpPr>
            <p:cNvPr id="17" name="Freeform 11">
              <a:extLst>
                <a:ext uri="{FF2B5EF4-FFF2-40B4-BE49-F238E27FC236}">
                  <a16:creationId xmlns:a16="http://schemas.microsoft.com/office/drawing/2014/main" id="{31245F86-6106-4758-A825-71AC9D6F9E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txBody>
            <a:bodyPr/>
            <a:lstStyle/>
            <a:p>
              <a:endParaRPr lang="en-GB"/>
            </a:p>
          </p:txBody>
        </p:sp>
      </p:grpSp>
      <p:sp>
        <p:nvSpPr>
          <p:cNvPr id="2" name="Title 1">
            <a:extLst>
              <a:ext uri="{FF2B5EF4-FFF2-40B4-BE49-F238E27FC236}">
                <a16:creationId xmlns:a16="http://schemas.microsoft.com/office/drawing/2014/main" id="{6303653C-1B2E-91BF-5191-C1FC9FE1C988}"/>
              </a:ext>
            </a:extLst>
          </p:cNvPr>
          <p:cNvSpPr>
            <a:spLocks noGrp="1"/>
          </p:cNvSpPr>
          <p:nvPr>
            <p:ph type="title"/>
          </p:nvPr>
        </p:nvSpPr>
        <p:spPr>
          <a:xfrm>
            <a:off x="1113234" y="1284051"/>
            <a:ext cx="2109288" cy="3723836"/>
          </a:xfrm>
        </p:spPr>
        <p:txBody>
          <a:bodyPr>
            <a:normAutofit/>
          </a:bodyPr>
          <a:lstStyle/>
          <a:p>
            <a:r>
              <a:rPr lang="en-GB" sz="2200">
                <a:solidFill>
                  <a:srgbClr val="000000"/>
                </a:solidFill>
              </a:rPr>
              <a:t>Communication Theory – Shannon and Weaver Model</a:t>
            </a:r>
          </a:p>
        </p:txBody>
      </p:sp>
      <p:sp useBgFill="1">
        <p:nvSpPr>
          <p:cNvPr id="19" name="Rounded Rectangle 16">
            <a:extLst>
              <a:ext uri="{FF2B5EF4-FFF2-40B4-BE49-F238E27FC236}">
                <a16:creationId xmlns:a16="http://schemas.microsoft.com/office/drawing/2014/main" id="{A27AE693-58E8-48BC-8ED0-568ABFEABB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65871" y="648931"/>
            <a:ext cx="5161397" cy="5231964"/>
          </a:xfrm>
          <a:prstGeom prst="roundRect">
            <a:avLst>
              <a:gd name="adj" fmla="val 4834"/>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5AB5FC88-817B-80BE-E32F-63B2DD9EB91A}"/>
              </a:ext>
            </a:extLst>
          </p:cNvPr>
          <p:cNvGraphicFramePr>
            <a:graphicFrameLocks noGrp="1"/>
          </p:cNvGraphicFramePr>
          <p:nvPr>
            <p:ph idx="1"/>
            <p:extLst>
              <p:ext uri="{D42A27DB-BD31-4B8C-83A1-F6EECF244321}">
                <p14:modId xmlns:p14="http://schemas.microsoft.com/office/powerpoint/2010/main" val="2658907774"/>
              </p:ext>
            </p:extLst>
          </p:nvPr>
        </p:nvGraphicFramePr>
        <p:xfrm>
          <a:off x="3705900" y="992181"/>
          <a:ext cx="4678020" cy="456629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79388890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79A33D-6564-4B4E-FDDB-90A14840BD12}"/>
              </a:ext>
            </a:extLst>
          </p:cNvPr>
          <p:cNvSpPr>
            <a:spLocks noGrp="1"/>
          </p:cNvSpPr>
          <p:nvPr>
            <p:ph type="title"/>
          </p:nvPr>
        </p:nvSpPr>
        <p:spPr>
          <a:xfrm>
            <a:off x="982133" y="457201"/>
            <a:ext cx="7704667" cy="595535"/>
          </a:xfrm>
        </p:spPr>
        <p:txBody>
          <a:bodyPr>
            <a:noAutofit/>
          </a:bodyPr>
          <a:lstStyle/>
          <a:p>
            <a:r>
              <a:rPr lang="en-GB" b="1" dirty="0"/>
              <a:t>Berlo’s SCMR Model</a:t>
            </a:r>
          </a:p>
        </p:txBody>
      </p:sp>
      <p:graphicFrame>
        <p:nvGraphicFramePr>
          <p:cNvPr id="8" name="Content Placeholder 2">
            <a:extLst>
              <a:ext uri="{FF2B5EF4-FFF2-40B4-BE49-F238E27FC236}">
                <a16:creationId xmlns:a16="http://schemas.microsoft.com/office/drawing/2014/main" id="{9E9BB30B-35D6-A5B8-3973-05FF2CAB3356}"/>
              </a:ext>
            </a:extLst>
          </p:cNvPr>
          <p:cNvGraphicFramePr>
            <a:graphicFrameLocks noGrp="1"/>
          </p:cNvGraphicFramePr>
          <p:nvPr>
            <p:ph idx="1"/>
          </p:nvPr>
        </p:nvGraphicFramePr>
        <p:xfrm>
          <a:off x="982133" y="1052736"/>
          <a:ext cx="7704667" cy="165618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Rectangle 3">
            <a:extLst>
              <a:ext uri="{FF2B5EF4-FFF2-40B4-BE49-F238E27FC236}">
                <a16:creationId xmlns:a16="http://schemas.microsoft.com/office/drawing/2014/main" id="{AF302C4F-7C1C-5E7A-F3EE-9C9A71A16976}"/>
              </a:ext>
            </a:extLst>
          </p:cNvPr>
          <p:cNvSpPr/>
          <p:nvPr/>
        </p:nvSpPr>
        <p:spPr>
          <a:xfrm>
            <a:off x="879292" y="2708920"/>
            <a:ext cx="7910347" cy="2592288"/>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GB" sz="4000" b="1" dirty="0"/>
              <a:t>Schramm’s Model</a:t>
            </a:r>
          </a:p>
          <a:p>
            <a:pPr marL="285750" indent="-285750" algn="ctr">
              <a:buFontTx/>
              <a:buChar char="-"/>
            </a:pPr>
            <a:r>
              <a:rPr lang="en-GB" dirty="0"/>
              <a:t>Introduces feedback</a:t>
            </a:r>
          </a:p>
          <a:p>
            <a:pPr marL="285750" indent="-285750" algn="ctr">
              <a:buFontTx/>
              <a:buChar char="-"/>
            </a:pPr>
            <a:r>
              <a:rPr lang="en-GB" dirty="0"/>
              <a:t>Communication depends on shared fields of experience</a:t>
            </a:r>
          </a:p>
          <a:p>
            <a:pPr marL="285750" indent="-285750" algn="ctr">
              <a:buFontTx/>
              <a:buChar char="-"/>
            </a:pPr>
            <a:r>
              <a:rPr lang="en-GB" dirty="0"/>
              <a:t>Best for interpersonal communication, dialogue, teaching</a:t>
            </a:r>
          </a:p>
          <a:p>
            <a:pPr marL="285750" indent="-285750" algn="ctr">
              <a:buFontTx/>
              <a:buChar char="-"/>
            </a:pPr>
            <a:r>
              <a:rPr lang="en-GB" dirty="0"/>
              <a:t>-Circular, not linear</a:t>
            </a:r>
          </a:p>
          <a:p>
            <a:pPr algn="ctr"/>
            <a:endParaRPr lang="en-GB" dirty="0"/>
          </a:p>
        </p:txBody>
      </p:sp>
    </p:spTree>
    <p:extLst>
      <p:ext uri="{BB962C8B-B14F-4D97-AF65-F5344CB8AC3E}">
        <p14:creationId xmlns:p14="http://schemas.microsoft.com/office/powerpoint/2010/main" val="421874417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5428F22-76B3-4107-AADE-3F9EC95FD3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5346FBCF-5353-4172-96F5-4B7EB07777C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717698" y="-12875"/>
            <a:ext cx="1953297" cy="6890194"/>
            <a:chOff x="2199787" y="-12875"/>
            <a:chExt cx="2679011" cy="6890194"/>
          </a:xfrm>
        </p:grpSpPr>
        <p:sp useBgFill="1">
          <p:nvSpPr>
            <p:cNvPr id="12" name="Rectangle 19">
              <a:extLst>
                <a:ext uri="{FF2B5EF4-FFF2-40B4-BE49-F238E27FC236}">
                  <a16:creationId xmlns:a16="http://schemas.microsoft.com/office/drawing/2014/main" id="{343F3E6D-808D-43AD-9485-AD0014BEAE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white">
            <a:xfrm>
              <a:off x="2199787" y="-12875"/>
              <a:ext cx="2679011" cy="5301468"/>
            </a:xfrm>
            <a:custGeom>
              <a:avLst/>
              <a:gdLst>
                <a:gd name="connsiteX0" fmla="*/ 0 w 2570017"/>
                <a:gd name="connsiteY0" fmla="*/ 0 h 2554287"/>
                <a:gd name="connsiteX1" fmla="*/ 2570017 w 2570017"/>
                <a:gd name="connsiteY1" fmla="*/ 0 h 2554287"/>
                <a:gd name="connsiteX2" fmla="*/ 2570017 w 2570017"/>
                <a:gd name="connsiteY2" fmla="*/ 2554287 h 2554287"/>
                <a:gd name="connsiteX3" fmla="*/ 0 w 2570017"/>
                <a:gd name="connsiteY3" fmla="*/ 2554287 h 2554287"/>
                <a:gd name="connsiteX4" fmla="*/ 0 w 2570017"/>
                <a:gd name="connsiteY4" fmla="*/ 0 h 2554287"/>
                <a:gd name="connsiteX0" fmla="*/ 904009 w 2570017"/>
                <a:gd name="connsiteY0" fmla="*/ 0 h 2554287"/>
                <a:gd name="connsiteX1" fmla="*/ 2570017 w 2570017"/>
                <a:gd name="connsiteY1" fmla="*/ 0 h 2554287"/>
                <a:gd name="connsiteX2" fmla="*/ 2570017 w 2570017"/>
                <a:gd name="connsiteY2" fmla="*/ 2554287 h 2554287"/>
                <a:gd name="connsiteX3" fmla="*/ 0 w 2570017"/>
                <a:gd name="connsiteY3" fmla="*/ 2554287 h 2554287"/>
                <a:gd name="connsiteX4" fmla="*/ 904009 w 2570017"/>
                <a:gd name="connsiteY4" fmla="*/ 0 h 2554287"/>
                <a:gd name="connsiteX0" fmla="*/ 644236 w 2570017"/>
                <a:gd name="connsiteY0" fmla="*/ 10391 h 2554287"/>
                <a:gd name="connsiteX1" fmla="*/ 2570017 w 2570017"/>
                <a:gd name="connsiteY1" fmla="*/ 0 h 2554287"/>
                <a:gd name="connsiteX2" fmla="*/ 2570017 w 2570017"/>
                <a:gd name="connsiteY2" fmla="*/ 2554287 h 2554287"/>
                <a:gd name="connsiteX3" fmla="*/ 0 w 2570017"/>
                <a:gd name="connsiteY3" fmla="*/ 2554287 h 2554287"/>
                <a:gd name="connsiteX4" fmla="*/ 644236 w 2570017"/>
                <a:gd name="connsiteY4" fmla="*/ 10391 h 2554287"/>
                <a:gd name="connsiteX0" fmla="*/ 633845 w 2570017"/>
                <a:gd name="connsiteY0" fmla="*/ 0 h 2554287"/>
                <a:gd name="connsiteX1" fmla="*/ 2570017 w 2570017"/>
                <a:gd name="connsiteY1" fmla="*/ 0 h 2554287"/>
                <a:gd name="connsiteX2" fmla="*/ 2570017 w 2570017"/>
                <a:gd name="connsiteY2" fmla="*/ 2554287 h 2554287"/>
                <a:gd name="connsiteX3" fmla="*/ 0 w 2570017"/>
                <a:gd name="connsiteY3" fmla="*/ 2554287 h 2554287"/>
                <a:gd name="connsiteX4" fmla="*/ 633845 w 2570017"/>
                <a:gd name="connsiteY4" fmla="*/ 0 h 2554287"/>
                <a:gd name="connsiteX0" fmla="*/ 675409 w 2611581"/>
                <a:gd name="connsiteY0" fmla="*/ 0 h 2554287"/>
                <a:gd name="connsiteX1" fmla="*/ 2611581 w 2611581"/>
                <a:gd name="connsiteY1" fmla="*/ 0 h 2554287"/>
                <a:gd name="connsiteX2" fmla="*/ 2611581 w 2611581"/>
                <a:gd name="connsiteY2" fmla="*/ 2554287 h 2554287"/>
                <a:gd name="connsiteX3" fmla="*/ 0 w 2611581"/>
                <a:gd name="connsiteY3" fmla="*/ 2554287 h 2554287"/>
                <a:gd name="connsiteX4" fmla="*/ 675409 w 2611581"/>
                <a:gd name="connsiteY4" fmla="*/ 0 h 2554287"/>
                <a:gd name="connsiteX0" fmla="*/ 650979 w 2587151"/>
                <a:gd name="connsiteY0" fmla="*/ 0 h 2554287"/>
                <a:gd name="connsiteX1" fmla="*/ 2587151 w 2587151"/>
                <a:gd name="connsiteY1" fmla="*/ 0 h 2554287"/>
                <a:gd name="connsiteX2" fmla="*/ 2587151 w 2587151"/>
                <a:gd name="connsiteY2" fmla="*/ 2554287 h 2554287"/>
                <a:gd name="connsiteX3" fmla="*/ 0 w 2587151"/>
                <a:gd name="connsiteY3" fmla="*/ 2548595 h 2554287"/>
                <a:gd name="connsiteX4" fmla="*/ 650979 w 2587151"/>
                <a:gd name="connsiteY4" fmla="*/ 0 h 2554287"/>
                <a:gd name="connsiteX0" fmla="*/ 730379 w 2587151"/>
                <a:gd name="connsiteY0" fmla="*/ 5692 h 2554287"/>
                <a:gd name="connsiteX1" fmla="*/ 2587151 w 2587151"/>
                <a:gd name="connsiteY1" fmla="*/ 0 h 2554287"/>
                <a:gd name="connsiteX2" fmla="*/ 2587151 w 2587151"/>
                <a:gd name="connsiteY2" fmla="*/ 2554287 h 2554287"/>
                <a:gd name="connsiteX3" fmla="*/ 0 w 2587151"/>
                <a:gd name="connsiteY3" fmla="*/ 2548595 h 2554287"/>
                <a:gd name="connsiteX4" fmla="*/ 730379 w 2587151"/>
                <a:gd name="connsiteY4" fmla="*/ 5692 h 2554287"/>
                <a:gd name="connsiteX0" fmla="*/ 864750 w 2587151"/>
                <a:gd name="connsiteY0" fmla="*/ 2847 h 2554287"/>
                <a:gd name="connsiteX1" fmla="*/ 2587151 w 2587151"/>
                <a:gd name="connsiteY1" fmla="*/ 0 h 2554287"/>
                <a:gd name="connsiteX2" fmla="*/ 2587151 w 2587151"/>
                <a:gd name="connsiteY2" fmla="*/ 2554287 h 2554287"/>
                <a:gd name="connsiteX3" fmla="*/ 0 w 2587151"/>
                <a:gd name="connsiteY3" fmla="*/ 2548595 h 2554287"/>
                <a:gd name="connsiteX4" fmla="*/ 864750 w 2587151"/>
                <a:gd name="connsiteY4" fmla="*/ 2847 h 2554287"/>
                <a:gd name="connsiteX0" fmla="*/ 883073 w 2587151"/>
                <a:gd name="connsiteY0" fmla="*/ 1 h 2554287"/>
                <a:gd name="connsiteX1" fmla="*/ 2587151 w 2587151"/>
                <a:gd name="connsiteY1" fmla="*/ 0 h 2554287"/>
                <a:gd name="connsiteX2" fmla="*/ 2587151 w 2587151"/>
                <a:gd name="connsiteY2" fmla="*/ 2554287 h 2554287"/>
                <a:gd name="connsiteX3" fmla="*/ 0 w 2587151"/>
                <a:gd name="connsiteY3" fmla="*/ 2548595 h 2554287"/>
                <a:gd name="connsiteX4" fmla="*/ 883073 w 2587151"/>
                <a:gd name="connsiteY4" fmla="*/ 1 h 2554287"/>
                <a:gd name="connsiteX0" fmla="*/ 895288 w 2599366"/>
                <a:gd name="connsiteY0" fmla="*/ 1 h 2554287"/>
                <a:gd name="connsiteX1" fmla="*/ 2599366 w 2599366"/>
                <a:gd name="connsiteY1" fmla="*/ 0 h 2554287"/>
                <a:gd name="connsiteX2" fmla="*/ 2599366 w 2599366"/>
                <a:gd name="connsiteY2" fmla="*/ 2554287 h 2554287"/>
                <a:gd name="connsiteX3" fmla="*/ 0 w 2599366"/>
                <a:gd name="connsiteY3" fmla="*/ 2542904 h 2554287"/>
                <a:gd name="connsiteX4" fmla="*/ 895288 w 2599366"/>
                <a:gd name="connsiteY4" fmla="*/ 1 h 2554287"/>
                <a:gd name="connsiteX0" fmla="*/ 895288 w 2599366"/>
                <a:gd name="connsiteY0" fmla="*/ 1 h 2554287"/>
                <a:gd name="connsiteX1" fmla="*/ 2599366 w 2599366"/>
                <a:gd name="connsiteY1" fmla="*/ 0 h 2554287"/>
                <a:gd name="connsiteX2" fmla="*/ 2599366 w 2599366"/>
                <a:gd name="connsiteY2" fmla="*/ 2554287 h 2554287"/>
                <a:gd name="connsiteX3" fmla="*/ 0 w 2599366"/>
                <a:gd name="connsiteY3" fmla="*/ 2542904 h 2554287"/>
                <a:gd name="connsiteX4" fmla="*/ 895288 w 2599366"/>
                <a:gd name="connsiteY4" fmla="*/ 1 h 2554287"/>
                <a:gd name="connsiteX0" fmla="*/ 895288 w 2611581"/>
                <a:gd name="connsiteY0" fmla="*/ 1 h 2565670"/>
                <a:gd name="connsiteX1" fmla="*/ 2599366 w 2611581"/>
                <a:gd name="connsiteY1" fmla="*/ 0 h 2565670"/>
                <a:gd name="connsiteX2" fmla="*/ 2611581 w 2611581"/>
                <a:gd name="connsiteY2" fmla="*/ 2565670 h 2565670"/>
                <a:gd name="connsiteX3" fmla="*/ 0 w 2611581"/>
                <a:gd name="connsiteY3" fmla="*/ 2542904 h 2565670"/>
                <a:gd name="connsiteX4" fmla="*/ 895288 w 2611581"/>
                <a:gd name="connsiteY4" fmla="*/ 1 h 2565670"/>
                <a:gd name="connsiteX0" fmla="*/ 895288 w 2611581"/>
                <a:gd name="connsiteY0" fmla="*/ 1 h 2565670"/>
                <a:gd name="connsiteX1" fmla="*/ 2599366 w 2611581"/>
                <a:gd name="connsiteY1" fmla="*/ 0 h 2565670"/>
                <a:gd name="connsiteX2" fmla="*/ 2611581 w 2611581"/>
                <a:gd name="connsiteY2" fmla="*/ 2565670 h 2565670"/>
                <a:gd name="connsiteX3" fmla="*/ 0 w 2611581"/>
                <a:gd name="connsiteY3" fmla="*/ 2542904 h 2565670"/>
                <a:gd name="connsiteX4" fmla="*/ 895288 w 2611581"/>
                <a:gd name="connsiteY4" fmla="*/ 1 h 2565670"/>
                <a:gd name="connsiteX0" fmla="*/ 895288 w 2611581"/>
                <a:gd name="connsiteY0" fmla="*/ 1 h 2565670"/>
                <a:gd name="connsiteX1" fmla="*/ 2599366 w 2611581"/>
                <a:gd name="connsiteY1" fmla="*/ 0 h 2565670"/>
                <a:gd name="connsiteX2" fmla="*/ 2611581 w 2611581"/>
                <a:gd name="connsiteY2" fmla="*/ 2565670 h 2565670"/>
                <a:gd name="connsiteX3" fmla="*/ 0 w 2611581"/>
                <a:gd name="connsiteY3" fmla="*/ 2545750 h 2565670"/>
                <a:gd name="connsiteX4" fmla="*/ 895288 w 2611581"/>
                <a:gd name="connsiteY4" fmla="*/ 1 h 2565670"/>
                <a:gd name="connsiteX0" fmla="*/ 1544433 w 3260726"/>
                <a:gd name="connsiteY0" fmla="*/ 1 h 2565670"/>
                <a:gd name="connsiteX1" fmla="*/ 3248511 w 3260726"/>
                <a:gd name="connsiteY1" fmla="*/ 0 h 2565670"/>
                <a:gd name="connsiteX2" fmla="*/ 3260726 w 3260726"/>
                <a:gd name="connsiteY2" fmla="*/ 2565670 h 2565670"/>
                <a:gd name="connsiteX3" fmla="*/ 0 w 3260726"/>
                <a:gd name="connsiteY3" fmla="*/ 2521058 h 2565670"/>
                <a:gd name="connsiteX4" fmla="*/ 1544433 w 3260726"/>
                <a:gd name="connsiteY4" fmla="*/ 1 h 2565670"/>
                <a:gd name="connsiteX0" fmla="*/ 921784 w 3260726"/>
                <a:gd name="connsiteY0" fmla="*/ 12347 h 2565670"/>
                <a:gd name="connsiteX1" fmla="*/ 3248511 w 3260726"/>
                <a:gd name="connsiteY1" fmla="*/ 0 h 2565670"/>
                <a:gd name="connsiteX2" fmla="*/ 3260726 w 3260726"/>
                <a:gd name="connsiteY2" fmla="*/ 2565670 h 2565670"/>
                <a:gd name="connsiteX3" fmla="*/ 0 w 3260726"/>
                <a:gd name="connsiteY3" fmla="*/ 2521058 h 2565670"/>
                <a:gd name="connsiteX4" fmla="*/ 921784 w 3260726"/>
                <a:gd name="connsiteY4" fmla="*/ 12347 h 2565670"/>
                <a:gd name="connsiteX0" fmla="*/ 921784 w 3260726"/>
                <a:gd name="connsiteY0" fmla="*/ 12347 h 2565670"/>
                <a:gd name="connsiteX1" fmla="*/ 2321160 w 3260726"/>
                <a:gd name="connsiteY1" fmla="*/ 0 h 2565670"/>
                <a:gd name="connsiteX2" fmla="*/ 3260726 w 3260726"/>
                <a:gd name="connsiteY2" fmla="*/ 2565670 h 2565670"/>
                <a:gd name="connsiteX3" fmla="*/ 0 w 3260726"/>
                <a:gd name="connsiteY3" fmla="*/ 2521058 h 2565670"/>
                <a:gd name="connsiteX4" fmla="*/ 921784 w 3260726"/>
                <a:gd name="connsiteY4" fmla="*/ 12347 h 2565670"/>
                <a:gd name="connsiteX0" fmla="*/ 921784 w 2322228"/>
                <a:gd name="connsiteY0" fmla="*/ 12347 h 2565670"/>
                <a:gd name="connsiteX1" fmla="*/ 2321160 w 2322228"/>
                <a:gd name="connsiteY1" fmla="*/ 0 h 2565670"/>
                <a:gd name="connsiteX2" fmla="*/ 2320129 w 2322228"/>
                <a:gd name="connsiteY2" fmla="*/ 2565670 h 2565670"/>
                <a:gd name="connsiteX3" fmla="*/ 0 w 2322228"/>
                <a:gd name="connsiteY3" fmla="*/ 2521058 h 2565670"/>
                <a:gd name="connsiteX4" fmla="*/ 921784 w 2322228"/>
                <a:gd name="connsiteY4" fmla="*/ 12347 h 2565670"/>
                <a:gd name="connsiteX0" fmla="*/ 921784 w 2322228"/>
                <a:gd name="connsiteY0" fmla="*/ 0 h 2571841"/>
                <a:gd name="connsiteX1" fmla="*/ 2321160 w 2322228"/>
                <a:gd name="connsiteY1" fmla="*/ 6171 h 2571841"/>
                <a:gd name="connsiteX2" fmla="*/ 2320129 w 2322228"/>
                <a:gd name="connsiteY2" fmla="*/ 2571841 h 2571841"/>
                <a:gd name="connsiteX3" fmla="*/ 0 w 2322228"/>
                <a:gd name="connsiteY3" fmla="*/ 2527229 h 2571841"/>
                <a:gd name="connsiteX4" fmla="*/ 921784 w 2322228"/>
                <a:gd name="connsiteY4" fmla="*/ 0 h 2571841"/>
                <a:gd name="connsiteX0" fmla="*/ 921784 w 2611583"/>
                <a:gd name="connsiteY0" fmla="*/ 0 h 2540977"/>
                <a:gd name="connsiteX1" fmla="*/ 2321160 w 2611583"/>
                <a:gd name="connsiteY1" fmla="*/ 6171 h 2540977"/>
                <a:gd name="connsiteX2" fmla="*/ 2611583 w 2611583"/>
                <a:gd name="connsiteY2" fmla="*/ 2540977 h 2540977"/>
                <a:gd name="connsiteX3" fmla="*/ 0 w 2611583"/>
                <a:gd name="connsiteY3" fmla="*/ 2527229 h 2540977"/>
                <a:gd name="connsiteX4" fmla="*/ 921784 w 2611583"/>
                <a:gd name="connsiteY4" fmla="*/ 0 h 2540977"/>
                <a:gd name="connsiteX0" fmla="*/ 921784 w 2611583"/>
                <a:gd name="connsiteY0" fmla="*/ 2 h 2540979"/>
                <a:gd name="connsiteX1" fmla="*/ 2572870 w 2611583"/>
                <a:gd name="connsiteY1" fmla="*/ 0 h 2540979"/>
                <a:gd name="connsiteX2" fmla="*/ 2611583 w 2611583"/>
                <a:gd name="connsiteY2" fmla="*/ 2540979 h 2540979"/>
                <a:gd name="connsiteX3" fmla="*/ 0 w 2611583"/>
                <a:gd name="connsiteY3" fmla="*/ 2527231 h 2540979"/>
                <a:gd name="connsiteX4" fmla="*/ 921784 w 2611583"/>
                <a:gd name="connsiteY4" fmla="*/ 2 h 2540979"/>
                <a:gd name="connsiteX0" fmla="*/ 921784 w 2705467"/>
                <a:gd name="connsiteY0" fmla="*/ 0 h 2540977"/>
                <a:gd name="connsiteX1" fmla="*/ 2705349 w 2705467"/>
                <a:gd name="connsiteY1" fmla="*/ 6171 h 2540977"/>
                <a:gd name="connsiteX2" fmla="*/ 2611583 w 2705467"/>
                <a:gd name="connsiteY2" fmla="*/ 2540977 h 2540977"/>
                <a:gd name="connsiteX3" fmla="*/ 0 w 2705467"/>
                <a:gd name="connsiteY3" fmla="*/ 2527229 h 2540977"/>
                <a:gd name="connsiteX4" fmla="*/ 921784 w 2705467"/>
                <a:gd name="connsiteY4" fmla="*/ 0 h 2540977"/>
                <a:gd name="connsiteX0" fmla="*/ 921784 w 2718702"/>
                <a:gd name="connsiteY0" fmla="*/ 2 h 2540979"/>
                <a:gd name="connsiteX1" fmla="*/ 2718597 w 2718702"/>
                <a:gd name="connsiteY1" fmla="*/ 0 h 2540979"/>
                <a:gd name="connsiteX2" fmla="*/ 2611583 w 2718702"/>
                <a:gd name="connsiteY2" fmla="*/ 2540979 h 2540979"/>
                <a:gd name="connsiteX3" fmla="*/ 0 w 2718702"/>
                <a:gd name="connsiteY3" fmla="*/ 2527231 h 2540979"/>
                <a:gd name="connsiteX4" fmla="*/ 921784 w 2718702"/>
                <a:gd name="connsiteY4" fmla="*/ 2 h 2540979"/>
                <a:gd name="connsiteX0" fmla="*/ 921784 w 2679012"/>
                <a:gd name="connsiteY0" fmla="*/ 0 h 2540977"/>
                <a:gd name="connsiteX1" fmla="*/ 2678853 w 2679012"/>
                <a:gd name="connsiteY1" fmla="*/ 6171 h 2540977"/>
                <a:gd name="connsiteX2" fmla="*/ 2611583 w 2679012"/>
                <a:gd name="connsiteY2" fmla="*/ 2540977 h 2540977"/>
                <a:gd name="connsiteX3" fmla="*/ 0 w 2679012"/>
                <a:gd name="connsiteY3" fmla="*/ 2527229 h 2540977"/>
                <a:gd name="connsiteX4" fmla="*/ 921784 w 2679012"/>
                <a:gd name="connsiteY4" fmla="*/ 0 h 254097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679012" h="2540977">
                  <a:moveTo>
                    <a:pt x="921784" y="0"/>
                  </a:moveTo>
                  <a:lnTo>
                    <a:pt x="2678853" y="6171"/>
                  </a:lnTo>
                  <a:cubicBezTo>
                    <a:pt x="2682925" y="861394"/>
                    <a:pt x="2607511" y="1685754"/>
                    <a:pt x="2611583" y="2540977"/>
                  </a:cubicBezTo>
                  <a:lnTo>
                    <a:pt x="0" y="2527229"/>
                  </a:lnTo>
                  <a:lnTo>
                    <a:pt x="921784" y="0"/>
                  </a:lnTo>
                  <a:close/>
                </a:path>
              </a:pathLst>
            </a:custGeom>
            <a:blipFill rotWithShape="0">
              <a:blip r:embed="rId2">
                <a:duotone>
                  <a:schemeClr val="bg2">
                    <a:shade val="76000"/>
                    <a:satMod val="180000"/>
                  </a:schemeClr>
                  <a:schemeClr val="bg2">
                    <a:tint val="80000"/>
                    <a:satMod val="120000"/>
                    <a:lumMod val="180000"/>
                  </a:schemeClr>
                </a:duotone>
              </a:blip>
              <a:stretch>
                <a:fillRect l="-114598" r="-265621" b="-28686"/>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3" name="Rectangle 20">
              <a:extLst>
                <a:ext uri="{FF2B5EF4-FFF2-40B4-BE49-F238E27FC236}">
                  <a16:creationId xmlns:a16="http://schemas.microsoft.com/office/drawing/2014/main" id="{03DB1AC6-5430-4CD3-BD83-86E675A11A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white">
            <a:xfrm>
              <a:off x="2211875" y="5257482"/>
              <a:ext cx="2586931" cy="1619837"/>
            </a:xfrm>
            <a:custGeom>
              <a:avLst/>
              <a:gdLst>
                <a:gd name="connsiteX0" fmla="*/ 0 w 2611581"/>
                <a:gd name="connsiteY0" fmla="*/ 0 h 4303713"/>
                <a:gd name="connsiteX1" fmla="*/ 2611581 w 2611581"/>
                <a:gd name="connsiteY1" fmla="*/ 0 h 4303713"/>
                <a:gd name="connsiteX2" fmla="*/ 2611581 w 2611581"/>
                <a:gd name="connsiteY2" fmla="*/ 4303713 h 4303713"/>
                <a:gd name="connsiteX3" fmla="*/ 0 w 2611581"/>
                <a:gd name="connsiteY3" fmla="*/ 4303713 h 4303713"/>
                <a:gd name="connsiteX4" fmla="*/ 0 w 2611581"/>
                <a:gd name="connsiteY4" fmla="*/ 0 h 4303713"/>
                <a:gd name="connsiteX0" fmla="*/ 0 w 2611581"/>
                <a:gd name="connsiteY0" fmla="*/ 0 h 4314104"/>
                <a:gd name="connsiteX1" fmla="*/ 2611581 w 2611581"/>
                <a:gd name="connsiteY1" fmla="*/ 0 h 4314104"/>
                <a:gd name="connsiteX2" fmla="*/ 2611581 w 2611581"/>
                <a:gd name="connsiteY2" fmla="*/ 4303713 h 4314104"/>
                <a:gd name="connsiteX3" fmla="*/ 1693718 w 2611581"/>
                <a:gd name="connsiteY3" fmla="*/ 4314104 h 4314104"/>
                <a:gd name="connsiteX4" fmla="*/ 0 w 2611581"/>
                <a:gd name="connsiteY4" fmla="*/ 0 h 4314104"/>
                <a:gd name="connsiteX0" fmla="*/ 0 w 2611581"/>
                <a:gd name="connsiteY0" fmla="*/ 0 h 4314104"/>
                <a:gd name="connsiteX1" fmla="*/ 2611581 w 2611581"/>
                <a:gd name="connsiteY1" fmla="*/ 0 h 4314104"/>
                <a:gd name="connsiteX2" fmla="*/ 2611581 w 2611581"/>
                <a:gd name="connsiteY2" fmla="*/ 4303713 h 4314104"/>
                <a:gd name="connsiteX3" fmla="*/ 1963882 w 2611581"/>
                <a:gd name="connsiteY3" fmla="*/ 4314104 h 4314104"/>
                <a:gd name="connsiteX4" fmla="*/ 0 w 2611581"/>
                <a:gd name="connsiteY4" fmla="*/ 0 h 4314104"/>
                <a:gd name="connsiteX0" fmla="*/ 0 w 2611581"/>
                <a:gd name="connsiteY0" fmla="*/ 0 h 4303713"/>
                <a:gd name="connsiteX1" fmla="*/ 2611581 w 2611581"/>
                <a:gd name="connsiteY1" fmla="*/ 0 h 4303713"/>
                <a:gd name="connsiteX2" fmla="*/ 2611581 w 2611581"/>
                <a:gd name="connsiteY2" fmla="*/ 4303713 h 4303713"/>
                <a:gd name="connsiteX3" fmla="*/ 2213264 w 2611581"/>
                <a:gd name="connsiteY3" fmla="*/ 4293322 h 4303713"/>
                <a:gd name="connsiteX4" fmla="*/ 0 w 2611581"/>
                <a:gd name="connsiteY4" fmla="*/ 0 h 4303713"/>
                <a:gd name="connsiteX0" fmla="*/ 0 w 2611581"/>
                <a:gd name="connsiteY0" fmla="*/ 0 h 4303713"/>
                <a:gd name="connsiteX1" fmla="*/ 2611581 w 2611581"/>
                <a:gd name="connsiteY1" fmla="*/ 0 h 4303713"/>
                <a:gd name="connsiteX2" fmla="*/ 2611581 w 2611581"/>
                <a:gd name="connsiteY2" fmla="*/ 4303713 h 4303713"/>
                <a:gd name="connsiteX3" fmla="*/ 2171701 w 2611581"/>
                <a:gd name="connsiteY3" fmla="*/ 3638695 h 4303713"/>
                <a:gd name="connsiteX4" fmla="*/ 0 w 2611581"/>
                <a:gd name="connsiteY4" fmla="*/ 0 h 4303713"/>
                <a:gd name="connsiteX0" fmla="*/ 0 w 2720934"/>
                <a:gd name="connsiteY0" fmla="*/ 268283 h 4303713"/>
                <a:gd name="connsiteX1" fmla="*/ 2720934 w 2720934"/>
                <a:gd name="connsiteY1" fmla="*/ 0 h 4303713"/>
                <a:gd name="connsiteX2" fmla="*/ 2720934 w 2720934"/>
                <a:gd name="connsiteY2" fmla="*/ 4303713 h 4303713"/>
                <a:gd name="connsiteX3" fmla="*/ 2281054 w 2720934"/>
                <a:gd name="connsiteY3" fmla="*/ 3638695 h 4303713"/>
                <a:gd name="connsiteX4" fmla="*/ 0 w 2720934"/>
                <a:gd name="connsiteY4" fmla="*/ 268283 h 4303713"/>
                <a:gd name="connsiteX0" fmla="*/ 0 w 2720934"/>
                <a:gd name="connsiteY0" fmla="*/ 268283 h 4303713"/>
                <a:gd name="connsiteX1" fmla="*/ 2720934 w 2720934"/>
                <a:gd name="connsiteY1" fmla="*/ 0 h 4303713"/>
                <a:gd name="connsiteX2" fmla="*/ 2720934 w 2720934"/>
                <a:gd name="connsiteY2" fmla="*/ 4303713 h 4303713"/>
                <a:gd name="connsiteX3" fmla="*/ 2264231 w 2720934"/>
                <a:gd name="connsiteY3" fmla="*/ 3717600 h 4303713"/>
                <a:gd name="connsiteX4" fmla="*/ 0 w 2720934"/>
                <a:gd name="connsiteY4" fmla="*/ 268283 h 4303713"/>
                <a:gd name="connsiteX0" fmla="*/ 0 w 2720934"/>
                <a:gd name="connsiteY0" fmla="*/ 268283 h 4335275"/>
                <a:gd name="connsiteX1" fmla="*/ 2720934 w 2720934"/>
                <a:gd name="connsiteY1" fmla="*/ 0 h 4335275"/>
                <a:gd name="connsiteX2" fmla="*/ 2653639 w 2720934"/>
                <a:gd name="connsiteY2" fmla="*/ 4335275 h 4335275"/>
                <a:gd name="connsiteX3" fmla="*/ 2264231 w 2720934"/>
                <a:gd name="connsiteY3" fmla="*/ 3717600 h 4335275"/>
                <a:gd name="connsiteX4" fmla="*/ 0 w 2720934"/>
                <a:gd name="connsiteY4" fmla="*/ 268283 h 4335275"/>
                <a:gd name="connsiteX0" fmla="*/ 0 w 2737757"/>
                <a:gd name="connsiteY0" fmla="*/ 236721 h 4335275"/>
                <a:gd name="connsiteX1" fmla="*/ 2737757 w 2737757"/>
                <a:gd name="connsiteY1" fmla="*/ 0 h 4335275"/>
                <a:gd name="connsiteX2" fmla="*/ 2670462 w 2737757"/>
                <a:gd name="connsiteY2" fmla="*/ 4335275 h 4335275"/>
                <a:gd name="connsiteX3" fmla="*/ 2281054 w 2737757"/>
                <a:gd name="connsiteY3" fmla="*/ 3717600 h 4335275"/>
                <a:gd name="connsiteX4" fmla="*/ 0 w 2737757"/>
                <a:gd name="connsiteY4" fmla="*/ 236721 h 4335275"/>
                <a:gd name="connsiteX0" fmla="*/ 0 w 2729346"/>
                <a:gd name="connsiteY0" fmla="*/ 0 h 4098554"/>
                <a:gd name="connsiteX1" fmla="*/ 2729346 w 2729346"/>
                <a:gd name="connsiteY1" fmla="*/ 126250 h 4098554"/>
                <a:gd name="connsiteX2" fmla="*/ 2670462 w 2729346"/>
                <a:gd name="connsiteY2" fmla="*/ 4098554 h 4098554"/>
                <a:gd name="connsiteX3" fmla="*/ 2281054 w 2729346"/>
                <a:gd name="connsiteY3" fmla="*/ 3480879 h 4098554"/>
                <a:gd name="connsiteX4" fmla="*/ 0 w 2729346"/>
                <a:gd name="connsiteY4" fmla="*/ 0 h 4098554"/>
                <a:gd name="connsiteX0" fmla="*/ 0 w 2720934"/>
                <a:gd name="connsiteY0" fmla="*/ 0 h 4098554"/>
                <a:gd name="connsiteX1" fmla="*/ 2720934 w 2720934"/>
                <a:gd name="connsiteY1" fmla="*/ 31562 h 4098554"/>
                <a:gd name="connsiteX2" fmla="*/ 2670462 w 2720934"/>
                <a:gd name="connsiteY2" fmla="*/ 4098554 h 4098554"/>
                <a:gd name="connsiteX3" fmla="*/ 2281054 w 2720934"/>
                <a:gd name="connsiteY3" fmla="*/ 3480879 h 4098554"/>
                <a:gd name="connsiteX4" fmla="*/ 0 w 2720934"/>
                <a:gd name="connsiteY4" fmla="*/ 0 h 4098554"/>
                <a:gd name="connsiteX0" fmla="*/ 0 w 2720934"/>
                <a:gd name="connsiteY0" fmla="*/ 15782 h 4114336"/>
                <a:gd name="connsiteX1" fmla="*/ 2720934 w 2720934"/>
                <a:gd name="connsiteY1" fmla="*/ 0 h 4114336"/>
                <a:gd name="connsiteX2" fmla="*/ 2670462 w 2720934"/>
                <a:gd name="connsiteY2" fmla="*/ 4114336 h 4114336"/>
                <a:gd name="connsiteX3" fmla="*/ 2281054 w 2720934"/>
                <a:gd name="connsiteY3" fmla="*/ 3496661 h 4114336"/>
                <a:gd name="connsiteX4" fmla="*/ 0 w 2720934"/>
                <a:gd name="connsiteY4" fmla="*/ 15782 h 4114336"/>
                <a:gd name="connsiteX0" fmla="*/ 0 w 2820289"/>
                <a:gd name="connsiteY0" fmla="*/ 15782 h 4114336"/>
                <a:gd name="connsiteX1" fmla="*/ 2820289 w 2820289"/>
                <a:gd name="connsiteY1" fmla="*/ 0 h 4114336"/>
                <a:gd name="connsiteX2" fmla="*/ 2769817 w 2820289"/>
                <a:gd name="connsiteY2" fmla="*/ 4114336 h 4114336"/>
                <a:gd name="connsiteX3" fmla="*/ 2380409 w 2820289"/>
                <a:gd name="connsiteY3" fmla="*/ 3496661 h 4114336"/>
                <a:gd name="connsiteX4" fmla="*/ 0 w 2820289"/>
                <a:gd name="connsiteY4" fmla="*/ 15782 h 4114336"/>
                <a:gd name="connsiteX0" fmla="*/ 0 w 2820289"/>
                <a:gd name="connsiteY0" fmla="*/ 15782 h 4114336"/>
                <a:gd name="connsiteX1" fmla="*/ 2820289 w 2820289"/>
                <a:gd name="connsiteY1" fmla="*/ 0 h 4114336"/>
                <a:gd name="connsiteX2" fmla="*/ 2769817 w 2820289"/>
                <a:gd name="connsiteY2" fmla="*/ 4114336 h 4114336"/>
                <a:gd name="connsiteX3" fmla="*/ 2362876 w 2820289"/>
                <a:gd name="connsiteY3" fmla="*/ 3517980 h 4114336"/>
                <a:gd name="connsiteX4" fmla="*/ 0 w 2820289"/>
                <a:gd name="connsiteY4" fmla="*/ 15782 h 4114336"/>
                <a:gd name="connsiteX0" fmla="*/ 0 w 2820289"/>
                <a:gd name="connsiteY0" fmla="*/ 15782 h 4114336"/>
                <a:gd name="connsiteX1" fmla="*/ 2820289 w 2820289"/>
                <a:gd name="connsiteY1" fmla="*/ 0 h 4114336"/>
                <a:gd name="connsiteX2" fmla="*/ 2763972 w 2820289"/>
                <a:gd name="connsiteY2" fmla="*/ 4114336 h 4114336"/>
                <a:gd name="connsiteX3" fmla="*/ 2362876 w 2820289"/>
                <a:gd name="connsiteY3" fmla="*/ 3517980 h 4114336"/>
                <a:gd name="connsiteX4" fmla="*/ 0 w 2820289"/>
                <a:gd name="connsiteY4" fmla="*/ 15782 h 4114336"/>
                <a:gd name="connsiteX0" fmla="*/ 0 w 3721149"/>
                <a:gd name="connsiteY0" fmla="*/ 0 h 4269703"/>
                <a:gd name="connsiteX1" fmla="*/ 3721149 w 3721149"/>
                <a:gd name="connsiteY1" fmla="*/ 155367 h 4269703"/>
                <a:gd name="connsiteX2" fmla="*/ 3664832 w 3721149"/>
                <a:gd name="connsiteY2" fmla="*/ 4269703 h 4269703"/>
                <a:gd name="connsiteX3" fmla="*/ 3263736 w 3721149"/>
                <a:gd name="connsiteY3" fmla="*/ 3673347 h 4269703"/>
                <a:gd name="connsiteX4" fmla="*/ 0 w 3721149"/>
                <a:gd name="connsiteY4" fmla="*/ 0 h 4269703"/>
                <a:gd name="connsiteX0" fmla="*/ 0 w 3721149"/>
                <a:gd name="connsiteY0" fmla="*/ 0 h 4289488"/>
                <a:gd name="connsiteX1" fmla="*/ 3721149 w 3721149"/>
                <a:gd name="connsiteY1" fmla="*/ 155367 h 4289488"/>
                <a:gd name="connsiteX2" fmla="*/ 3664832 w 3721149"/>
                <a:gd name="connsiteY2" fmla="*/ 4269703 h 4289488"/>
                <a:gd name="connsiteX3" fmla="*/ 1705997 w 3721149"/>
                <a:gd name="connsiteY3" fmla="*/ 4289488 h 4289488"/>
                <a:gd name="connsiteX4" fmla="*/ 0 w 3721149"/>
                <a:gd name="connsiteY4" fmla="*/ 0 h 4289488"/>
                <a:gd name="connsiteX0" fmla="*/ 0 w 3664846"/>
                <a:gd name="connsiteY0" fmla="*/ 15785 h 4305273"/>
                <a:gd name="connsiteX1" fmla="*/ 3664846 w 3664846"/>
                <a:gd name="connsiteY1" fmla="*/ 0 h 4305273"/>
                <a:gd name="connsiteX2" fmla="*/ 3664832 w 3664846"/>
                <a:gd name="connsiteY2" fmla="*/ 4285488 h 4305273"/>
                <a:gd name="connsiteX3" fmla="*/ 1705997 w 3664846"/>
                <a:gd name="connsiteY3" fmla="*/ 4305273 h 4305273"/>
                <a:gd name="connsiteX4" fmla="*/ 0 w 3664846"/>
                <a:gd name="connsiteY4" fmla="*/ 15785 h 43052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64846" h="4305273">
                  <a:moveTo>
                    <a:pt x="0" y="15785"/>
                  </a:moveTo>
                  <a:lnTo>
                    <a:pt x="3664846" y="0"/>
                  </a:lnTo>
                  <a:cubicBezTo>
                    <a:pt x="3664841" y="1428496"/>
                    <a:pt x="3664837" y="2856992"/>
                    <a:pt x="3664832" y="4285488"/>
                  </a:cubicBezTo>
                  <a:lnTo>
                    <a:pt x="1705997" y="4305273"/>
                  </a:lnTo>
                  <a:lnTo>
                    <a:pt x="0" y="15785"/>
                  </a:lnTo>
                  <a:close/>
                </a:path>
              </a:pathLst>
            </a:custGeom>
            <a:blipFill rotWithShape="0">
              <a:blip r:embed="rId2">
                <a:duotone>
                  <a:schemeClr val="bg2">
                    <a:shade val="76000"/>
                    <a:satMod val="180000"/>
                  </a:schemeClr>
                  <a:schemeClr val="bg2">
                    <a:tint val="80000"/>
                    <a:satMod val="120000"/>
                    <a:lumMod val="180000"/>
                  </a:schemeClr>
                </a:duotone>
              </a:blip>
              <a:stretch>
                <a:fillRect l="-163116" t="-323529" r="-398251"/>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5" name="Group 14">
            <a:extLst>
              <a:ext uri="{FF2B5EF4-FFF2-40B4-BE49-F238E27FC236}">
                <a16:creationId xmlns:a16="http://schemas.microsoft.com/office/drawing/2014/main" id="{78326E10-C8CB-487F-A110-F861268DE6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770459" y="0"/>
            <a:ext cx="1827609" cy="6858001"/>
            <a:chOff x="1320800" y="0"/>
            <a:chExt cx="2436813" cy="6858001"/>
          </a:xfrm>
        </p:grpSpPr>
        <p:sp>
          <p:nvSpPr>
            <p:cNvPr id="16" name="Freeform 6">
              <a:extLst>
                <a:ext uri="{FF2B5EF4-FFF2-40B4-BE49-F238E27FC236}">
                  <a16:creationId xmlns:a16="http://schemas.microsoft.com/office/drawing/2014/main" id="{3279962B-46D2-4E19-B632-39B80D1E80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txBody>
            <a:bodyPr/>
            <a:lstStyle/>
            <a:p>
              <a:endParaRPr lang="en-GB"/>
            </a:p>
          </p:txBody>
        </p:sp>
        <p:sp>
          <p:nvSpPr>
            <p:cNvPr id="17" name="Freeform 7">
              <a:extLst>
                <a:ext uri="{FF2B5EF4-FFF2-40B4-BE49-F238E27FC236}">
                  <a16:creationId xmlns:a16="http://schemas.microsoft.com/office/drawing/2014/main" id="{321A335A-53CB-4C17-AB51-5D9C2DCB45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txBody>
            <a:bodyPr/>
            <a:lstStyle/>
            <a:p>
              <a:endParaRPr lang="en-GB"/>
            </a:p>
          </p:txBody>
        </p:sp>
        <p:sp>
          <p:nvSpPr>
            <p:cNvPr id="18" name="Freeform 8">
              <a:extLst>
                <a:ext uri="{FF2B5EF4-FFF2-40B4-BE49-F238E27FC236}">
                  <a16:creationId xmlns:a16="http://schemas.microsoft.com/office/drawing/2014/main" id="{A0E0D557-405B-469F-AEDE-4E3404AA41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txBody>
            <a:bodyPr/>
            <a:lstStyle/>
            <a:p>
              <a:endParaRPr lang="en-GB"/>
            </a:p>
          </p:txBody>
        </p:sp>
        <p:sp>
          <p:nvSpPr>
            <p:cNvPr id="19" name="Freeform 9">
              <a:extLst>
                <a:ext uri="{FF2B5EF4-FFF2-40B4-BE49-F238E27FC236}">
                  <a16:creationId xmlns:a16="http://schemas.microsoft.com/office/drawing/2014/main" id="{D8D4E62F-9393-40A6-9E85-9F3B59C4628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txBody>
            <a:bodyPr/>
            <a:lstStyle/>
            <a:p>
              <a:endParaRPr lang="en-GB"/>
            </a:p>
          </p:txBody>
        </p:sp>
        <p:sp>
          <p:nvSpPr>
            <p:cNvPr id="20" name="Freeform 10">
              <a:extLst>
                <a:ext uri="{FF2B5EF4-FFF2-40B4-BE49-F238E27FC236}">
                  <a16:creationId xmlns:a16="http://schemas.microsoft.com/office/drawing/2014/main" id="{FABD11B1-DE89-45BC-8204-968C88AADC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txBody>
            <a:bodyPr/>
            <a:lstStyle/>
            <a:p>
              <a:endParaRPr lang="en-GB"/>
            </a:p>
          </p:txBody>
        </p:sp>
        <p:sp>
          <p:nvSpPr>
            <p:cNvPr id="21" name="Freeform 11">
              <a:extLst>
                <a:ext uri="{FF2B5EF4-FFF2-40B4-BE49-F238E27FC236}">
                  <a16:creationId xmlns:a16="http://schemas.microsoft.com/office/drawing/2014/main" id="{AFA4965A-1FBC-44B8-B96A-3F5275C3AEF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txBody>
            <a:bodyPr/>
            <a:lstStyle/>
            <a:p>
              <a:endParaRPr lang="en-GB"/>
            </a:p>
          </p:txBody>
        </p:sp>
      </p:grpSp>
      <p:sp>
        <p:nvSpPr>
          <p:cNvPr id="2" name="Title 1">
            <a:extLst>
              <a:ext uri="{FF2B5EF4-FFF2-40B4-BE49-F238E27FC236}">
                <a16:creationId xmlns:a16="http://schemas.microsoft.com/office/drawing/2014/main" id="{FE5CB0AC-6EB9-073D-37D0-04D29F0CAA62}"/>
              </a:ext>
            </a:extLst>
          </p:cNvPr>
          <p:cNvSpPr>
            <a:spLocks noGrp="1"/>
          </p:cNvSpPr>
          <p:nvPr>
            <p:ph type="title"/>
          </p:nvPr>
        </p:nvSpPr>
        <p:spPr>
          <a:xfrm>
            <a:off x="2971799" y="685800"/>
            <a:ext cx="5509418" cy="974363"/>
          </a:xfrm>
        </p:spPr>
        <p:style>
          <a:lnRef idx="1">
            <a:schemeClr val="accent2"/>
          </a:lnRef>
          <a:fillRef idx="2">
            <a:schemeClr val="accent2"/>
          </a:fillRef>
          <a:effectRef idx="1">
            <a:schemeClr val="accent2"/>
          </a:effectRef>
          <a:fontRef idx="minor">
            <a:schemeClr val="dk1"/>
          </a:fontRef>
        </p:style>
        <p:txBody>
          <a:bodyPr>
            <a:normAutofit/>
          </a:bodyPr>
          <a:lstStyle/>
          <a:p>
            <a:r>
              <a:rPr lang="en-GB" dirty="0"/>
              <a:t>Conclusion</a:t>
            </a:r>
          </a:p>
        </p:txBody>
      </p:sp>
      <p:pic>
        <p:nvPicPr>
          <p:cNvPr id="5" name="Picture 4" descr="Old computer monitors">
            <a:extLst>
              <a:ext uri="{FF2B5EF4-FFF2-40B4-BE49-F238E27FC236}">
                <a16:creationId xmlns:a16="http://schemas.microsoft.com/office/drawing/2014/main" id="{0DFBE03F-F211-D278-E891-A9858AAFB256}"/>
              </a:ext>
            </a:extLst>
          </p:cNvPr>
          <p:cNvPicPr>
            <a:picLocks noChangeAspect="1"/>
          </p:cNvPicPr>
          <p:nvPr/>
        </p:nvPicPr>
        <p:blipFill>
          <a:blip r:embed="rId3"/>
          <a:srcRect l="34164" r="40868" b="-1"/>
          <a:stretch>
            <a:fillRect/>
          </a:stretch>
        </p:blipFill>
        <p:spPr>
          <a:xfrm>
            <a:off x="14307" y="-6332"/>
            <a:ext cx="2594352" cy="6857990"/>
          </a:xfrm>
          <a:custGeom>
            <a:avLst/>
            <a:gdLst/>
            <a:ahLst/>
            <a:cxnLst/>
            <a:rect l="l" t="t" r="r" b="b"/>
            <a:pathLst>
              <a:path w="3458633" h="6858000">
                <a:moveTo>
                  <a:pt x="0" y="0"/>
                </a:moveTo>
                <a:lnTo>
                  <a:pt x="3174999" y="0"/>
                </a:lnTo>
                <a:lnTo>
                  <a:pt x="2294466" y="5223932"/>
                </a:lnTo>
                <a:lnTo>
                  <a:pt x="3458633" y="6853767"/>
                </a:lnTo>
                <a:lnTo>
                  <a:pt x="0" y="6858000"/>
                </a:lnTo>
                <a:lnTo>
                  <a:pt x="0" y="0"/>
                </a:lnTo>
                <a:close/>
              </a:path>
            </a:pathLst>
          </a:custGeom>
          <a:ln w="38100">
            <a:noFill/>
          </a:ln>
          <a:effectLst/>
        </p:spPr>
      </p:pic>
      <p:sp>
        <p:nvSpPr>
          <p:cNvPr id="3" name="Content Placeholder 2">
            <a:extLst>
              <a:ext uri="{FF2B5EF4-FFF2-40B4-BE49-F238E27FC236}">
                <a16:creationId xmlns:a16="http://schemas.microsoft.com/office/drawing/2014/main" id="{61A77934-4A2A-0AC1-1FB2-7F594DF2D0FE}"/>
              </a:ext>
            </a:extLst>
          </p:cNvPr>
          <p:cNvSpPr>
            <a:spLocks noGrp="1"/>
          </p:cNvSpPr>
          <p:nvPr>
            <p:ph idx="1"/>
          </p:nvPr>
        </p:nvSpPr>
        <p:spPr>
          <a:xfrm>
            <a:off x="2882900" y="1700809"/>
            <a:ext cx="5744367" cy="4090392"/>
          </a:xfrm>
        </p:spPr>
        <p:txBody>
          <a:bodyPr>
            <a:normAutofit lnSpcReduction="10000"/>
          </a:bodyPr>
          <a:lstStyle/>
          <a:p>
            <a:pPr marL="0" indent="0">
              <a:lnSpc>
                <a:spcPct val="90000"/>
              </a:lnSpc>
              <a:buNone/>
            </a:pPr>
            <a:r>
              <a:rPr lang="en-GB" sz="1700" dirty="0"/>
              <a:t>In conclusion, the communication barriers identified within the Flight Foods workforce has a significant impact on operational efficiency and food safety, causing misunderstandings and having a direct result in the businesses inability to grow. </a:t>
            </a:r>
          </a:p>
          <a:p>
            <a:pPr marL="0" indent="0">
              <a:lnSpc>
                <a:spcPct val="90000"/>
              </a:lnSpc>
              <a:buNone/>
            </a:pPr>
            <a:r>
              <a:rPr lang="en-GB" sz="1700" dirty="0"/>
              <a:t>The four key barriers identified from the case study:</a:t>
            </a:r>
          </a:p>
          <a:p>
            <a:pPr>
              <a:lnSpc>
                <a:spcPct val="90000"/>
              </a:lnSpc>
            </a:pPr>
            <a:r>
              <a:rPr lang="en-GB" sz="1700" dirty="0"/>
              <a:t>- Environmental noise</a:t>
            </a:r>
          </a:p>
          <a:p>
            <a:pPr>
              <a:lnSpc>
                <a:spcPct val="90000"/>
              </a:lnSpc>
            </a:pPr>
            <a:r>
              <a:rPr lang="en-GB" sz="1700" dirty="0"/>
              <a:t>- Language differences</a:t>
            </a:r>
          </a:p>
          <a:p>
            <a:pPr>
              <a:lnSpc>
                <a:spcPct val="90000"/>
              </a:lnSpc>
            </a:pPr>
            <a:r>
              <a:rPr lang="en-GB" sz="1700" dirty="0"/>
              <a:t>- Generational differences</a:t>
            </a:r>
          </a:p>
          <a:p>
            <a:pPr>
              <a:lnSpc>
                <a:spcPct val="90000"/>
              </a:lnSpc>
            </a:pPr>
            <a:r>
              <a:rPr lang="en-GB" sz="1700" dirty="0"/>
              <a:t>- Emotional stress</a:t>
            </a:r>
          </a:p>
          <a:p>
            <a:pPr marL="0" indent="0">
              <a:lnSpc>
                <a:spcPct val="90000"/>
              </a:lnSpc>
              <a:buNone/>
            </a:pPr>
            <a:r>
              <a:rPr lang="en-GB" sz="1700" dirty="0"/>
              <a:t>By providing training and improving communication channels, Flight Foods Ltd can overcome the above barriers and eventually regain customer trust, while improving their food quality, too. </a:t>
            </a:r>
          </a:p>
          <a:p>
            <a:pPr marL="0" indent="0">
              <a:lnSpc>
                <a:spcPct val="90000"/>
              </a:lnSpc>
              <a:buNone/>
            </a:pPr>
            <a:endParaRPr lang="en-GB" sz="1700" dirty="0"/>
          </a:p>
        </p:txBody>
      </p:sp>
    </p:spTree>
    <p:extLst>
      <p:ext uri="{BB962C8B-B14F-4D97-AF65-F5344CB8AC3E}">
        <p14:creationId xmlns:p14="http://schemas.microsoft.com/office/powerpoint/2010/main" val="140780200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3A0ACD-835D-6CF3-CF54-1112F5A33217}"/>
              </a:ext>
            </a:extLst>
          </p:cNvPr>
          <p:cNvSpPr>
            <a:spLocks noGrp="1"/>
          </p:cNvSpPr>
          <p:nvPr>
            <p:ph type="title"/>
          </p:nvPr>
        </p:nvSpPr>
        <p:spPr>
          <a:xfrm>
            <a:off x="982133" y="457201"/>
            <a:ext cx="7704667" cy="400983"/>
          </a:xfrm>
        </p:spPr>
        <p:txBody>
          <a:bodyPr>
            <a:normAutofit fontScale="90000"/>
          </a:bodyPr>
          <a:lstStyle/>
          <a:p>
            <a:r>
              <a:rPr lang="en-GB" dirty="0"/>
              <a:t>Full Reference List</a:t>
            </a:r>
          </a:p>
        </p:txBody>
      </p:sp>
      <p:sp>
        <p:nvSpPr>
          <p:cNvPr id="3" name="Content Placeholder 2">
            <a:extLst>
              <a:ext uri="{FF2B5EF4-FFF2-40B4-BE49-F238E27FC236}">
                <a16:creationId xmlns:a16="http://schemas.microsoft.com/office/drawing/2014/main" id="{615184BC-ACDB-FFA4-D07B-3105D68BC53C}"/>
              </a:ext>
            </a:extLst>
          </p:cNvPr>
          <p:cNvSpPr>
            <a:spLocks noGrp="1"/>
          </p:cNvSpPr>
          <p:nvPr>
            <p:ph idx="1"/>
          </p:nvPr>
        </p:nvSpPr>
        <p:spPr>
          <a:xfrm>
            <a:off x="982133" y="980728"/>
            <a:ext cx="7704667" cy="5019088"/>
          </a:xfrm>
        </p:spPr>
        <p:txBody>
          <a:bodyPr>
            <a:normAutofit fontScale="47500" lnSpcReduction="20000"/>
          </a:bodyPr>
          <a:lstStyle/>
          <a:p>
            <a:r>
              <a:rPr lang="en-GB"/>
              <a:t>Boddy, D. (2016) </a:t>
            </a:r>
            <a:r>
              <a:rPr lang="en-GB" i="1"/>
              <a:t>Management: An Introduction</a:t>
            </a:r>
            <a:r>
              <a:rPr lang="en-GB"/>
              <a:t>. Pearson Education. </a:t>
            </a:r>
          </a:p>
          <a:p>
            <a:r>
              <a:rPr lang="en-GB"/>
              <a:t>Griffith, B. &amp; Dunham, E. (2015) </a:t>
            </a:r>
            <a:r>
              <a:rPr lang="en-GB" i="1"/>
              <a:t>Working in Teams</a:t>
            </a:r>
            <a:r>
              <a:rPr lang="en-GB"/>
              <a:t>. Sage.</a:t>
            </a:r>
          </a:p>
          <a:p>
            <a:r>
              <a:rPr lang="en-GB"/>
              <a:t>MindTools (2024) </a:t>
            </a:r>
            <a:r>
              <a:rPr lang="en-GB" i="1"/>
              <a:t>Overcoming Cultural Barriers in Communication</a:t>
            </a:r>
            <a:r>
              <a:rPr lang="en-GB"/>
              <a:t>. Available at: </a:t>
            </a:r>
            <a:r>
              <a:rPr lang="en-GB">
                <a:hlinkClick r:id="rId2"/>
              </a:rPr>
              <a:t>https://www.mindtools.com/a5c3jfi/overcoming-cultural-communication-barriers</a:t>
            </a:r>
            <a:r>
              <a:rPr lang="en-GB"/>
              <a:t>. (Accessed: 14 March 2026).</a:t>
            </a:r>
          </a:p>
          <a:p>
            <a:r>
              <a:rPr lang="en-GB"/>
              <a:t>Hoppe, M. (2007) </a:t>
            </a:r>
            <a:r>
              <a:rPr lang="en-GB" i="1"/>
              <a:t>Active listening</a:t>
            </a:r>
            <a:r>
              <a:rPr lang="en-GB"/>
              <a:t>. Centre for Creative Leadership.</a:t>
            </a:r>
          </a:p>
          <a:p>
            <a:r>
              <a:rPr lang="en-GB"/>
              <a:t>Business Queensland (2024) Overcoming Language Barriers in the Workplace. Available at: </a:t>
            </a:r>
            <a:r>
              <a:rPr lang="en-GB">
                <a:hlinkClick r:id="rId3"/>
              </a:rPr>
              <a:t>https://business.qld.gov.com</a:t>
            </a:r>
            <a:r>
              <a:rPr lang="en-GB"/>
              <a:t> .au (Accessed: 14 March 2026).</a:t>
            </a:r>
          </a:p>
          <a:p>
            <a:r>
              <a:rPr lang="en-GB"/>
              <a:t>Mehrabian, A. (1981) </a:t>
            </a:r>
            <a:r>
              <a:rPr lang="en-GB" i="1"/>
              <a:t>Silent Messages</a:t>
            </a:r>
            <a:r>
              <a:rPr lang="en-GB"/>
              <a:t>. Wadsworth.</a:t>
            </a:r>
          </a:p>
          <a:p>
            <a:r>
              <a:rPr lang="en-GB"/>
              <a:t>SkillsYouNeed (2024) Barriers to Communication. Available at:  (skillsyouneed.com in Bing) (Accessed: 14 March 2026).</a:t>
            </a:r>
          </a:p>
          <a:p>
            <a:r>
              <a:rPr lang="en-GB"/>
              <a:t>Quintanilla, K. &amp; Wahl, S. (2017) “Listening”, in Maund et al. </a:t>
            </a:r>
            <a:r>
              <a:rPr lang="en-GB" i="1"/>
              <a:t>Skills for the Workplace</a:t>
            </a:r>
            <a:r>
              <a:rPr lang="en-GB"/>
              <a:t>. Sage.</a:t>
            </a:r>
          </a:p>
          <a:p>
            <a:r>
              <a:rPr lang="en-GB"/>
              <a:t>Rayudu, C. (2009) </a:t>
            </a:r>
            <a:r>
              <a:rPr lang="en-GB" i="1"/>
              <a:t>Communication</a:t>
            </a:r>
            <a:r>
              <a:rPr lang="en-GB"/>
              <a:t>. Global Media.</a:t>
            </a:r>
          </a:p>
          <a:p>
            <a:r>
              <a:rPr lang="en-GB"/>
              <a:t>Indeed Editorial Team (2024) How Different Generations Communicate at Work. Available at: </a:t>
            </a:r>
            <a:r>
              <a:rPr lang="en-GB">
                <a:hlinkClick r:id="rId4"/>
              </a:rPr>
              <a:t>https://www.indeed.com</a:t>
            </a:r>
            <a:r>
              <a:rPr lang="en-GB"/>
              <a:t>  (Accessed: 14 March 2026).</a:t>
            </a:r>
          </a:p>
          <a:p>
            <a:r>
              <a:rPr lang="en-GB"/>
              <a:t>Verywell Mind (2024) How Emotions Affect Communication. Available at:  (verywellmind.com in Bing) (Accessed: 14 March 2026).</a:t>
            </a:r>
          </a:p>
          <a:p>
            <a:r>
              <a:rPr lang="en-GB"/>
              <a:t>Shannon, C. &amp; Weaver, W. (1949) </a:t>
            </a:r>
            <a:r>
              <a:rPr lang="en-GB" i="1"/>
              <a:t>The Mathematical Theory of Communication.</a:t>
            </a:r>
          </a:p>
          <a:p>
            <a:r>
              <a:rPr lang="en-GB"/>
              <a:t>Berlo, D. (1960) </a:t>
            </a:r>
            <a:r>
              <a:rPr lang="en-GB" i="1"/>
              <a:t>The Process of Communication</a:t>
            </a:r>
            <a:r>
              <a:rPr lang="en-GB"/>
              <a:t>.</a:t>
            </a:r>
          </a:p>
          <a:p>
            <a:r>
              <a:rPr lang="en-GB"/>
              <a:t>Schramm, W. (1954) </a:t>
            </a:r>
            <a:r>
              <a:rPr lang="en-GB" i="1"/>
              <a:t>How Communication Works</a:t>
            </a:r>
            <a:r>
              <a:rPr lang="en-GB"/>
              <a:t>.</a:t>
            </a:r>
          </a:p>
          <a:p>
            <a:r>
              <a:rPr lang="en-GB"/>
              <a:t>Hofstede, G. (1981) </a:t>
            </a:r>
            <a:r>
              <a:rPr lang="en-GB" i="1"/>
              <a:t>Cultures and Organisations</a:t>
            </a:r>
            <a:r>
              <a:rPr lang="en-GB"/>
              <a:t>. </a:t>
            </a:r>
          </a:p>
          <a:p>
            <a:r>
              <a:rPr lang="en-GB"/>
              <a:t>University of Wales Trinity Saint David Harvard Referencing Guide. Available at: </a:t>
            </a:r>
            <a:r>
              <a:rPr lang="en-GB">
                <a:hlinkClick r:id="rId5"/>
              </a:rPr>
              <a:t>https://uwtsd.ac.uk/library</a:t>
            </a:r>
            <a:r>
              <a:rPr lang="en-GB"/>
              <a:t> (Accessed: 10 March 2026).</a:t>
            </a:r>
            <a:endParaRPr lang="en-GB" dirty="0"/>
          </a:p>
        </p:txBody>
      </p:sp>
    </p:spTree>
    <p:extLst>
      <p:ext uri="{BB962C8B-B14F-4D97-AF65-F5344CB8AC3E}">
        <p14:creationId xmlns:p14="http://schemas.microsoft.com/office/powerpoint/2010/main" val="3814256635"/>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Parallax">
  <a:themeElements>
    <a:clrScheme name="Parallax">
      <a:dk1>
        <a:sysClr val="windowText" lastClr="000000"/>
      </a:dk1>
      <a:lt1>
        <a:sysClr val="window" lastClr="FFFFFF"/>
      </a:lt1>
      <a:dk2>
        <a:srgbClr val="212121"/>
      </a:dk2>
      <a:lt2>
        <a:srgbClr val="EBEBEB"/>
      </a:lt2>
      <a:accent1>
        <a:srgbClr val="30ACEC"/>
      </a:accent1>
      <a:accent2>
        <a:srgbClr val="80C34F"/>
      </a:accent2>
      <a:accent3>
        <a:srgbClr val="E29D3E"/>
      </a:accent3>
      <a:accent4>
        <a:srgbClr val="D64A3B"/>
      </a:accent4>
      <a:accent5>
        <a:srgbClr val="D64787"/>
      </a:accent5>
      <a:accent6>
        <a:srgbClr val="A666E1"/>
      </a:accent6>
      <a:hlink>
        <a:srgbClr val="3085ED"/>
      </a:hlink>
      <a:folHlink>
        <a:srgbClr val="82B6F4"/>
      </a:folHlink>
    </a:clrScheme>
    <a:fontScheme name="Parallax">
      <a:maj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Parallax">
      <a:fillStyleLst>
        <a:solidFill>
          <a:schemeClr val="phClr"/>
        </a:solidFill>
        <a:gradFill rotWithShape="1">
          <a:gsLst>
            <a:gs pos="0">
              <a:schemeClr val="phClr">
                <a:tint val="60000"/>
                <a:lumMod val="104000"/>
              </a:schemeClr>
            </a:gs>
            <a:gs pos="100000">
              <a:schemeClr val="phClr">
                <a:tint val="84000"/>
              </a:schemeClr>
            </a:gs>
          </a:gsLst>
          <a:lin ang="5400000" scaled="0"/>
        </a:gradFill>
        <a:gradFill rotWithShape="1">
          <a:gsLst>
            <a:gs pos="0">
              <a:schemeClr val="phClr">
                <a:tint val="96000"/>
                <a:lumMod val="102000"/>
              </a:schemeClr>
            </a:gs>
            <a:gs pos="100000">
              <a:schemeClr val="phClr">
                <a:shade val="88000"/>
                <a:lumMod val="94000"/>
              </a:schemeClr>
            </a:gs>
          </a:gsLst>
          <a:path path="circle">
            <a:fillToRect l="50000" t="100000" r="100000" b="50000"/>
          </a:path>
        </a:gradFill>
      </a:fillStyleLst>
      <a:lnStyleLst>
        <a:ln w="9525" cap="rnd" cmpd="sng" algn="ctr">
          <a:solidFill>
            <a:schemeClr val="phClr">
              <a:tint val="6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reflection blurRad="12700" stA="26000" endPos="32000" dist="12700" dir="5400000" sy="-100000" rotWithShape="0"/>
          </a:effectLst>
        </a:effectStyle>
        <a:effectStyle>
          <a:effectLst>
            <a:outerShdw blurRad="38100" dist="25400" dir="5400000" rotWithShape="0">
              <a:srgbClr val="000000">
                <a:alpha val="64000"/>
              </a:srgbClr>
            </a:outerShdw>
          </a:effectLst>
          <a:scene3d>
            <a:camera prst="orthographicFront">
              <a:rot lat="0" lon="0" rev="0"/>
            </a:camera>
            <a:lightRig rig="threePt" dir="tl">
              <a:rot lat="0" lon="0" rev="1200000"/>
            </a:lightRig>
          </a:scene3d>
          <a:sp3d>
            <a:bevelT w="25400" h="12700"/>
          </a:sp3d>
        </a:effectStyle>
      </a:effectStyleLst>
      <a:bgFillStyleLst>
        <a:solidFill>
          <a:schemeClr val="phClr"/>
        </a:solidFill>
        <a:gradFill rotWithShape="1">
          <a:gsLst>
            <a:gs pos="0">
              <a:schemeClr val="phClr">
                <a:tint val="90000"/>
                <a:lumMod val="110000"/>
              </a:schemeClr>
            </a:gs>
            <a:gs pos="100000">
              <a:schemeClr val="phClr">
                <a:shade val="64000"/>
                <a:lumMod val="98000"/>
              </a:schemeClr>
            </a:gs>
          </a:gsLst>
          <a:lin ang="5400000" scaled="0"/>
        </a:gradFill>
        <a:blipFill rotWithShape="1">
          <a:blip xmlns:r="http://schemas.openxmlformats.org/officeDocument/2006/relationships" r:embed="rId1">
            <a:duotone>
              <a:schemeClr val="phClr">
                <a:shade val="76000"/>
                <a:satMod val="180000"/>
              </a:schemeClr>
              <a:schemeClr val="phClr">
                <a:tint val="80000"/>
                <a:satMod val="120000"/>
                <a:lumMod val="180000"/>
              </a:schemeClr>
            </a:duotone>
          </a:blip>
          <a:stretch/>
        </a:blipFill>
      </a:bgFillStyleLst>
    </a:fmtScheme>
  </a:themeElements>
  <a:objectDefaults/>
  <a:extraClrSchemeLst/>
  <a:extLst>
    <a:ext uri="{05A4C25C-085E-4340-85A3-A5531E510DB2}">
      <thm15:themeFamily xmlns:thm15="http://schemas.microsoft.com/office/thememl/2012/main" name="Parallax" id="{3388167B-A2EB-4685-9635-1831D9AEF8C4}" vid="{4F7A876A-7598-49CA-AFC8-8EDA2551E4A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SharedWithUsers xmlns="303dbf9b-b85b-46a0-94f1-894078c07ecd">
      <UserInfo>
        <DisplayName>Alison Harding</DisplayName>
        <AccountId>352</AccountId>
        <AccountType/>
      </UserInfo>
      <UserInfo>
        <DisplayName>Rachel Bendall</DisplayName>
        <AccountId>2520</AccountId>
        <AccountType/>
      </UserInfo>
      <UserInfo>
        <DisplayName>Ruth Groff</DisplayName>
        <AccountId>2266</AccountId>
        <AccountType/>
      </UserInfo>
    </SharedWithUser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a99b5ab61f45874ac4021837dd475404">
  <xsd:schema xmlns:xsd="http://www.w3.org/2001/XMLSchema" xmlns:xs="http://www.w3.org/2001/XMLSchema" xmlns:p="http://schemas.microsoft.com/office/2006/metadata/properties" xmlns:ns2="303dbf9b-b85b-46a0-94f1-894078c07ecd" targetNamespace="http://schemas.microsoft.com/office/2006/metadata/properties" ma:root="true" ma:fieldsID="c4d360f611fb76bcade101f689d84229"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65FC5585-51CA-4C4C-9028-AEC8FAD67B8B}">
  <ds:schemaRefs>
    <ds:schemaRef ds:uri="http://schemas.microsoft.com/office/2006/documentManagement/types"/>
    <ds:schemaRef ds:uri="http://schemas.microsoft.com/office/infopath/2007/PartnerControls"/>
    <ds:schemaRef ds:uri="303dbf9b-b85b-46a0-94f1-894078c07ecd"/>
    <ds:schemaRef ds:uri="http://purl.org/dc/elements/1.1/"/>
    <ds:schemaRef ds:uri="http://purl.org/dc/dcmitype/"/>
    <ds:schemaRef ds:uri="http://schemas.microsoft.com/office/2006/metadata/properties"/>
    <ds:schemaRef ds:uri="http://www.w3.org/XML/1998/namespace"/>
    <ds:schemaRef ds:uri="http://schemas.openxmlformats.org/package/2006/metadata/core-properties"/>
    <ds:schemaRef ds:uri="http://purl.org/dc/terms/"/>
  </ds:schemaRefs>
</ds:datastoreItem>
</file>

<file path=customXml/itemProps2.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3.xml><?xml version="1.0" encoding="utf-8"?>
<ds:datastoreItem xmlns:ds="http://schemas.openxmlformats.org/officeDocument/2006/customXml" ds:itemID="{F5B0EF21-CA5D-4A60-A3B8-014B6353052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TM03457496[[fn=Parallax]]</Template>
  <TotalTime>788</TotalTime>
  <Words>1390</Words>
  <Application>Microsoft Office PowerPoint</Application>
  <PresentationFormat>On-screen Show (4:3)</PresentationFormat>
  <Paragraphs>121</Paragraphs>
  <Slides>14</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14</vt:i4>
      </vt:variant>
    </vt:vector>
  </HeadingPairs>
  <TitlesOfParts>
    <vt:vector size="20" baseType="lpstr">
      <vt:lpstr>Arial</vt:lpstr>
      <vt:lpstr>Calibri</vt:lpstr>
      <vt:lpstr>Corbel</vt:lpstr>
      <vt:lpstr>Wingdings</vt:lpstr>
      <vt:lpstr>Century Gothic</vt:lpstr>
      <vt:lpstr>Parallax</vt:lpstr>
      <vt:lpstr>Certificate of Higher Education in Skills for the Workplace  Effective Teamworking &amp; Communications (LCLM4003)  Group Members:  1. Ioana Avramescu, Student ID 2514739 2. Elisa-Adasa Pelea, Student ID 2130709 3. Cristina Elena Nestian, Student ID 2509431 4. Ola Caines, Student ID 2420322  Lecturer’s Name : Abdallah Naser </vt:lpstr>
      <vt:lpstr>Key components</vt:lpstr>
      <vt:lpstr>Introduction</vt:lpstr>
      <vt:lpstr>PowerPoint Presentation</vt:lpstr>
      <vt:lpstr>Communication Barriers </vt:lpstr>
      <vt:lpstr>Environmental Noise Barrier</vt:lpstr>
      <vt:lpstr>Language and Body Language Barrier</vt:lpstr>
      <vt:lpstr>Age / Generational Barrier  Indeed Editorial Team (2024) How Different Generations Communicate at Work. Available at: https://indeed.com (Accessed: 14 March 2026).</vt:lpstr>
      <vt:lpstr>Cultural Barrier</vt:lpstr>
      <vt:lpstr>Emotional Barrier</vt:lpstr>
      <vt:lpstr>Communication Theory – Shannon and Weaver Model</vt:lpstr>
      <vt:lpstr>Berlo’s SCMR Model</vt:lpstr>
      <vt:lpstr>Conclusion</vt:lpstr>
      <vt:lpstr>Full 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Certificate of Higher Education in Skills for the Workplace   Effective Team Working &amp; Communications (BMSW 4002) Channels of Communication</dc:title>
  <dc:creator>Sujeewa Herath</dc:creator>
  <cp:lastModifiedBy>Ioana Avramescu</cp:lastModifiedBy>
  <cp:revision>16</cp:revision>
  <dcterms:created xsi:type="dcterms:W3CDTF">2020-10-21T23:25:25Z</dcterms:created>
  <dcterms:modified xsi:type="dcterms:W3CDTF">2026-03-15T12:19:49Z</dcterms:modified>
</cp:coreProperties>
</file>