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7F1F-4976-B6D7-A697-0AA7D49D3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C6D0C4-818C-D357-9A62-BE5D095F5B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200F0-0E5C-9C72-FD2E-AD7CC5FF8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E0A79E-79DB-352E-80EE-F12A9CC20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60297D-934D-AD6B-15EE-0281FDEEC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20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4AEF2-D9AE-60D6-04F1-B463A0CF0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A02D5-2D07-CEC8-366A-853A1A448D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F97328-8B17-EF9F-E18B-CAD6C3D4C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54854-B52B-6323-9623-A974AC4B8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E52B2-DBA0-9D51-FB57-2F9E1A64F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34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05093-4F42-5CBE-B067-F133407EC3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BF583F-10DC-CB5D-A06F-BAB0F83E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1B3754-7C75-8E2E-1B88-F7010BC53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7F2B8-B3E2-C01F-188A-0FA35C712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DDABC6-A3CB-9D08-CE7B-AAAA63F64E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914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0EEEB-BC3C-BBD2-2870-A07B5957D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D9B72-9C64-E17F-89D9-712D950A5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3F41F2-293A-1B9C-64CC-2132971BEB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7C69B0-8080-0565-9C28-D1DEFBA528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E123BE-55FA-6BA5-AEF8-896147178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2FFA5-2DCF-7077-1934-4DE936CF8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914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5D28A-1DD3-E5C5-331A-103D2A49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01B15-3051-2DEC-5E72-3839E376A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2C7D52-8DF2-595D-36EF-58BE88F7B0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8A024F-77F7-78D7-397A-B2E34F6FC4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D49127-F31D-272D-9922-5F98898DAA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07748D1-3E8E-5A62-713D-C07112D3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CEE41D-4632-0848-D486-F6684D01B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7D40B4-AC02-2C65-CF3E-AF127AE7E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5385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085BD-8540-2D38-EE03-89B4D862A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6F1EAD-937D-8CB9-5399-2CDA65B0C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C9E7A9-C36E-8515-630A-E24D3EECC5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2EDDC-A62A-F7B0-F647-3C45263AC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1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463C3-C878-154E-0E97-508EF1779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68FACC-D6E4-8870-E5AE-998E602A9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0CC6B3-F38B-956B-D4E9-BA1BDE2D5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971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15B9D-316D-1284-5B7B-CAA85F5835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862BC-BF9D-E17F-86BB-585E00FB95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C9BCB1-6313-020C-D0F4-AB070091A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2E0B32-028D-9408-13C1-99C218825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2EF559-B36B-DC48-AB70-B0BA1C64C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A00DF-95D2-A168-5020-4815139DC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769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48AD2-60A1-F277-0586-57BD057D8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E049098-D670-DF20-BD30-0601262BB5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A88226-127F-BEF9-3F92-DD704A6A58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7C3945-A8B3-CD90-3C7B-F567B0B41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1E224-5B14-8EDB-3DEC-8787D2D11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5FA60E-C5A4-F7AC-59C9-885BB3001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114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96FC6-88F4-4160-D922-78EE318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2FFED7-20FA-1F7B-3CE4-BE54EC7493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5A99AD-A004-B374-0808-614656894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E9042D-5CA6-94A6-D7CF-57C404EA5F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2C47D-0931-1B89-90A4-AED0310EB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712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B08979-F6FD-F31B-4235-1D3DEA73D5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B801A3-F074-3B2D-9E88-81008C9C94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67AE67-5CA1-D9CC-B826-61F0F96BE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82BEC-95EF-B843-BB9C-00DB133D4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76581-B174-1054-3B29-CE08270D51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291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CA7454-172C-C1AC-98F6-A28E9BEAB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21B1B4-FF18-8153-9226-17EC26F27E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2FE49-3D55-310E-092A-C632467184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09FDC-D155-4284-80ED-DF06391B775E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D86BB5-D20B-BD92-9234-C70E60168B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0C77D-0452-BB49-CA83-3370FADEFC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FB68EC-C010-4B10-871D-40A4D37C1E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364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F10F23-F27F-900E-0085-9879252AF1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238" r="7821" b="27318"/>
          <a:stretch/>
        </p:blipFill>
        <p:spPr>
          <a:xfrm>
            <a:off x="1123051" y="0"/>
            <a:ext cx="99458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34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C2AB3A-0869-CAE5-8CF4-0A68FBF64F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2" t="15238" r="8207" b="22807"/>
          <a:stretch/>
        </p:blipFill>
        <p:spPr>
          <a:xfrm>
            <a:off x="1540645" y="0"/>
            <a:ext cx="91107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99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4463862-63D0-FAD8-5807-39F3D5C08F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4937" r="8270" b="22807"/>
          <a:stretch/>
        </p:blipFill>
        <p:spPr>
          <a:xfrm>
            <a:off x="1562652" y="0"/>
            <a:ext cx="90666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723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351AF7-ADDD-42A0-D59C-2FC244805F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138" r="8206" b="22707"/>
          <a:stretch/>
        </p:blipFill>
        <p:spPr>
          <a:xfrm>
            <a:off x="1560871" y="0"/>
            <a:ext cx="90702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5989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6EDEC2-6590-FB81-2172-BAF5098D8A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438" r="7885" b="22907"/>
          <a:stretch/>
        </p:blipFill>
        <p:spPr>
          <a:xfrm>
            <a:off x="1479395" y="0"/>
            <a:ext cx="923320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534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A3A94B1-E0CC-757F-D3D4-35DDB2C464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2" t="14937" r="8077" b="22607"/>
          <a:stretch/>
        </p:blipFill>
        <p:spPr>
          <a:xfrm>
            <a:off x="1577205" y="0"/>
            <a:ext cx="9037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983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B977FCA-B1D1-69CF-8E89-56BA3868B4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438" r="8014" b="23007"/>
          <a:stretch/>
        </p:blipFill>
        <p:spPr>
          <a:xfrm>
            <a:off x="1483044" y="0"/>
            <a:ext cx="92259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35251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63183BE-9D21-DBC9-0DFD-993C20F27A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238" r="8014" b="22707"/>
          <a:stretch/>
        </p:blipFill>
        <p:spPr>
          <a:xfrm>
            <a:off x="1520306" y="0"/>
            <a:ext cx="9151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974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64EEA8-1C2F-2EF7-DAC3-D191593708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138" r="7949" b="23408"/>
          <a:stretch/>
        </p:blipFill>
        <p:spPr>
          <a:xfrm>
            <a:off x="1469927" y="0"/>
            <a:ext cx="925214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2849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3CBC568-3AA0-94C7-69BF-2CA1A8A4C1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4837" r="7885" b="22607"/>
          <a:stretch/>
        </p:blipFill>
        <p:spPr>
          <a:xfrm>
            <a:off x="1567961" y="0"/>
            <a:ext cx="905607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1981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716753-C638-A167-AB11-8AE2F75F82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6" t="15138" r="8271" b="22606"/>
          <a:stretch/>
        </p:blipFill>
        <p:spPr>
          <a:xfrm>
            <a:off x="1546087" y="0"/>
            <a:ext cx="9099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9770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BDC40F-1EEC-02C8-0830-D701AF8F080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6" t="15138" r="8013" b="22606"/>
          <a:stretch/>
        </p:blipFill>
        <p:spPr>
          <a:xfrm>
            <a:off x="147129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539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9A4F83-6A31-C992-E21F-3BF63C37CA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4937" r="8014" b="23008"/>
          <a:stretch/>
        </p:blipFill>
        <p:spPr>
          <a:xfrm>
            <a:off x="1520306" y="0"/>
            <a:ext cx="915138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0042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481061-CB9D-1ECF-4DEC-124DFE4E0E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138" r="8334" b="22606"/>
          <a:stretch/>
        </p:blipFill>
        <p:spPr>
          <a:xfrm>
            <a:off x="1557130" y="0"/>
            <a:ext cx="90777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048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41E042F-39EB-1E84-C743-0E90850CA0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138" r="8206" b="22606"/>
          <a:stretch/>
        </p:blipFill>
        <p:spPr>
          <a:xfrm>
            <a:off x="1568174" y="0"/>
            <a:ext cx="90556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610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DAF5C-D51E-F915-BE72-C07E07232A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1" t="15238" r="7821" b="22907"/>
          <a:stretch/>
        </p:blipFill>
        <p:spPr>
          <a:xfrm>
            <a:off x="1483245" y="0"/>
            <a:ext cx="92255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968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3EB950-25C1-B1BB-4534-18C708EB1B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5338" r="8140" b="22907"/>
          <a:stretch/>
        </p:blipFill>
        <p:spPr>
          <a:xfrm>
            <a:off x="1520562" y="0"/>
            <a:ext cx="9150875" cy="684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7340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8526F1-6144-64B0-8E2B-D81F2FAE2B8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138" r="7949" b="22606"/>
          <a:stretch/>
        </p:blipFill>
        <p:spPr>
          <a:xfrm>
            <a:off x="1529521" y="0"/>
            <a:ext cx="913295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7634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613F8C-0037-6AC2-4A51-B3B8847591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77" t="15238" r="8013" b="22607"/>
          <a:stretch/>
        </p:blipFill>
        <p:spPr>
          <a:xfrm>
            <a:off x="1544278" y="0"/>
            <a:ext cx="910344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6390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61BF82-6993-5479-45FD-B5017EDF2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4" t="15037" r="7949" b="23007"/>
          <a:stretch/>
        </p:blipFill>
        <p:spPr>
          <a:xfrm>
            <a:off x="1503374" y="-5948"/>
            <a:ext cx="9185252" cy="6863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5054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7FE486A-9770-D944-7D06-0446FABD1B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7949" b="22807"/>
          <a:stretch/>
        </p:blipFill>
        <p:spPr>
          <a:xfrm>
            <a:off x="1501805" y="0"/>
            <a:ext cx="91883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0916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42D60FD-5176-AF13-1103-3BD8CDFC03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49" t="15338" r="8334" b="23007"/>
          <a:stretch/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4325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8FE17B7-9240-12D6-1AC6-4B7F1187D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338" r="8021" b="23208"/>
          <a:stretch/>
        </p:blipFill>
        <p:spPr>
          <a:xfrm>
            <a:off x="1504175" y="0"/>
            <a:ext cx="9183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3219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0</Words>
  <Application>Microsoft Office PowerPoint</Application>
  <PresentationFormat>Widescreen</PresentationFormat>
  <Paragraphs>0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2023-03-22T18:49:04Z</dcterms:created>
  <dcterms:modified xsi:type="dcterms:W3CDTF">2023-03-22T19:03:27Z</dcterms:modified>
</cp:coreProperties>
</file>