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7" r:id="rId9"/>
    <p:sldId id="260" r:id="rId10"/>
    <p:sldId id="261" r:id="rId11"/>
    <p:sldId id="262" r:id="rId12"/>
    <p:sldId id="266" r:id="rId13"/>
    <p:sldId id="264"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CBF60-E506-4526-B44E-95788FAC2CC3}" v="151" dt="2022-10-17T21:38:42.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23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Ellen Whitmore (1903438)" userId="78c8fdfb-12f9-40e9-ac13-ae86bcf1c0e0" providerId="ADAL" clId="{9B884500-01A7-499B-8F34-B500E8A9BFBC}"/>
    <pc:docChg chg="custSel modSld">
      <pc:chgData name="Katie Ellen Whitmore (1903438)" userId="78c8fdfb-12f9-40e9-ac13-ae86bcf1c0e0" providerId="ADAL" clId="{9B884500-01A7-499B-8F34-B500E8A9BFBC}" dt="2020-11-19T09:18:39.861" v="0" actId="27636"/>
      <pc:docMkLst>
        <pc:docMk/>
      </pc:docMkLst>
      <pc:sldChg chg="modSp mod">
        <pc:chgData name="Katie Ellen Whitmore (1903438)" userId="78c8fdfb-12f9-40e9-ac13-ae86bcf1c0e0" providerId="ADAL" clId="{9B884500-01A7-499B-8F34-B500E8A9BFBC}" dt="2020-11-19T09:18:39.861" v="0" actId="27636"/>
        <pc:sldMkLst>
          <pc:docMk/>
          <pc:sldMk cId="1343612722" sldId="263"/>
        </pc:sldMkLst>
        <pc:spChg chg="mod">
          <ac:chgData name="Katie Ellen Whitmore (1903438)" userId="78c8fdfb-12f9-40e9-ac13-ae86bcf1c0e0" providerId="ADAL" clId="{9B884500-01A7-499B-8F34-B500E8A9BFBC}" dt="2020-11-19T09:18:39.861" v="0" actId="27636"/>
          <ac:spMkLst>
            <pc:docMk/>
            <pc:sldMk cId="1343612722" sldId="263"/>
            <ac:spMk id="3" creationId="{00000000-0000-0000-0000-000000000000}"/>
          </ac:spMkLst>
        </pc:spChg>
      </pc:sldChg>
    </pc:docChg>
  </pc:docChgLst>
  <pc:docChgLst>
    <pc:chgData name="Charlotte Greenway" userId="f3007956-5e20-4c5a-987f-cc7f9910f597" providerId="ADAL" clId="{DD9CBF60-E506-4526-B44E-95788FAC2CC3}"/>
    <pc:docChg chg="undo custSel addSld delSld modSld sldOrd">
      <pc:chgData name="Charlotte Greenway" userId="f3007956-5e20-4c5a-987f-cc7f9910f597" providerId="ADAL" clId="{DD9CBF60-E506-4526-B44E-95788FAC2CC3}" dt="2022-10-18T09:30:15.211" v="1022" actId="47"/>
      <pc:docMkLst>
        <pc:docMk/>
      </pc:docMkLst>
      <pc:sldChg chg="modSp">
        <pc:chgData name="Charlotte Greenway" userId="f3007956-5e20-4c5a-987f-cc7f9910f597" providerId="ADAL" clId="{DD9CBF60-E506-4526-B44E-95788FAC2CC3}" dt="2022-10-17T21:21:02.097" v="715"/>
        <pc:sldMkLst>
          <pc:docMk/>
          <pc:sldMk cId="1720526484" sldId="261"/>
        </pc:sldMkLst>
        <pc:graphicFrameChg chg="mod">
          <ac:chgData name="Charlotte Greenway" userId="f3007956-5e20-4c5a-987f-cc7f9910f597" providerId="ADAL" clId="{DD9CBF60-E506-4526-B44E-95788FAC2CC3}" dt="2022-10-17T21:21:02.097" v="715"/>
          <ac:graphicFrameMkLst>
            <pc:docMk/>
            <pc:sldMk cId="1720526484" sldId="261"/>
            <ac:graphicFrameMk id="4" creationId="{00000000-0000-0000-0000-000000000000}"/>
          </ac:graphicFrameMkLst>
        </pc:graphicFrameChg>
      </pc:sldChg>
      <pc:sldChg chg="modSp del mod ord">
        <pc:chgData name="Charlotte Greenway" userId="f3007956-5e20-4c5a-987f-cc7f9910f597" providerId="ADAL" clId="{DD9CBF60-E506-4526-B44E-95788FAC2CC3}" dt="2022-10-18T09:30:15.211" v="1022" actId="47"/>
        <pc:sldMkLst>
          <pc:docMk/>
          <pc:sldMk cId="1343612722" sldId="263"/>
        </pc:sldMkLst>
        <pc:spChg chg="mod">
          <ac:chgData name="Charlotte Greenway" userId="f3007956-5e20-4c5a-987f-cc7f9910f597" providerId="ADAL" clId="{DD9CBF60-E506-4526-B44E-95788FAC2CC3}" dt="2022-10-16T16:09:33.486" v="119" actId="27636"/>
          <ac:spMkLst>
            <pc:docMk/>
            <pc:sldMk cId="1343612722" sldId="263"/>
            <ac:spMk id="3" creationId="{00000000-0000-0000-0000-000000000000}"/>
          </ac:spMkLst>
        </pc:spChg>
      </pc:sldChg>
      <pc:sldChg chg="addSp delSp modSp new mod ord">
        <pc:chgData name="Charlotte Greenway" userId="f3007956-5e20-4c5a-987f-cc7f9910f597" providerId="ADAL" clId="{DD9CBF60-E506-4526-B44E-95788FAC2CC3}" dt="2022-10-16T17:14:53.463" v="618" actId="1076"/>
        <pc:sldMkLst>
          <pc:docMk/>
          <pc:sldMk cId="124734456" sldId="264"/>
        </pc:sldMkLst>
        <pc:spChg chg="del">
          <ac:chgData name="Charlotte Greenway" userId="f3007956-5e20-4c5a-987f-cc7f9910f597" providerId="ADAL" clId="{DD9CBF60-E506-4526-B44E-95788FAC2CC3}" dt="2022-10-16T15:52:39.134" v="1" actId="478"/>
          <ac:spMkLst>
            <pc:docMk/>
            <pc:sldMk cId="124734456" sldId="264"/>
            <ac:spMk id="2" creationId="{27A59A2D-45D3-3B6F-818F-C2DC4C5CCDE3}"/>
          </ac:spMkLst>
        </pc:spChg>
        <pc:spChg chg="add del mod">
          <ac:chgData name="Charlotte Greenway" userId="f3007956-5e20-4c5a-987f-cc7f9910f597" providerId="ADAL" clId="{DD9CBF60-E506-4526-B44E-95788FAC2CC3}" dt="2022-10-16T16:16:02.347" v="265" actId="255"/>
          <ac:spMkLst>
            <pc:docMk/>
            <pc:sldMk cId="124734456" sldId="264"/>
            <ac:spMk id="3" creationId="{8DCA5610-60B6-5A88-C581-0638A1694C87}"/>
          </ac:spMkLst>
        </pc:spChg>
        <pc:spChg chg="add del mod">
          <ac:chgData name="Charlotte Greenway" userId="f3007956-5e20-4c5a-987f-cc7f9910f597" providerId="ADAL" clId="{DD9CBF60-E506-4526-B44E-95788FAC2CC3}" dt="2022-10-16T15:53:00.033" v="9" actId="767"/>
          <ac:spMkLst>
            <pc:docMk/>
            <pc:sldMk cId="124734456" sldId="264"/>
            <ac:spMk id="4" creationId="{122A27F0-CE24-6135-46B4-3C6B93B1C23B}"/>
          </ac:spMkLst>
        </pc:spChg>
        <pc:spChg chg="add del">
          <ac:chgData name="Charlotte Greenway" userId="f3007956-5e20-4c5a-987f-cc7f9910f597" providerId="ADAL" clId="{DD9CBF60-E506-4526-B44E-95788FAC2CC3}" dt="2022-10-16T15:54:53.018" v="31" actId="22"/>
          <ac:spMkLst>
            <pc:docMk/>
            <pc:sldMk cId="124734456" sldId="264"/>
            <ac:spMk id="6" creationId="{5171B7B5-B2CB-D4AD-4E7F-DC3CAC26E5BE}"/>
          </ac:spMkLst>
        </pc:spChg>
        <pc:spChg chg="add mod">
          <ac:chgData name="Charlotte Greenway" userId="f3007956-5e20-4c5a-987f-cc7f9910f597" providerId="ADAL" clId="{DD9CBF60-E506-4526-B44E-95788FAC2CC3}" dt="2022-10-16T17:14:53.463" v="618" actId="1076"/>
          <ac:spMkLst>
            <pc:docMk/>
            <pc:sldMk cId="124734456" sldId="264"/>
            <ac:spMk id="8" creationId="{979894E2-B533-E5A4-A0F2-D77053D26ADC}"/>
          </ac:spMkLst>
        </pc:spChg>
        <pc:spChg chg="add mod">
          <ac:chgData name="Charlotte Greenway" userId="f3007956-5e20-4c5a-987f-cc7f9910f597" providerId="ADAL" clId="{DD9CBF60-E506-4526-B44E-95788FAC2CC3}" dt="2022-10-16T16:16:12.492" v="267" actId="1076"/>
          <ac:spMkLst>
            <pc:docMk/>
            <pc:sldMk cId="124734456" sldId="264"/>
            <ac:spMk id="10" creationId="{61C64E1C-BBE4-01BA-30D5-7E59ADB51471}"/>
          </ac:spMkLst>
        </pc:spChg>
        <pc:spChg chg="add mod">
          <ac:chgData name="Charlotte Greenway" userId="f3007956-5e20-4c5a-987f-cc7f9910f597" providerId="ADAL" clId="{DD9CBF60-E506-4526-B44E-95788FAC2CC3}" dt="2022-10-16T16:16:16.124" v="268" actId="1076"/>
          <ac:spMkLst>
            <pc:docMk/>
            <pc:sldMk cId="124734456" sldId="264"/>
            <ac:spMk id="12" creationId="{1D17E5CF-9248-C10A-0EBE-B772D11D516F}"/>
          </ac:spMkLst>
        </pc:spChg>
        <pc:spChg chg="add mod">
          <ac:chgData name="Charlotte Greenway" userId="f3007956-5e20-4c5a-987f-cc7f9910f597" providerId="ADAL" clId="{DD9CBF60-E506-4526-B44E-95788FAC2CC3}" dt="2022-10-16T16:16:19.212" v="269" actId="1076"/>
          <ac:spMkLst>
            <pc:docMk/>
            <pc:sldMk cId="124734456" sldId="264"/>
            <ac:spMk id="14" creationId="{68BD7F5A-F60D-624E-DCA6-A6429BB18296}"/>
          </ac:spMkLst>
        </pc:spChg>
        <pc:spChg chg="add mod">
          <ac:chgData name="Charlotte Greenway" userId="f3007956-5e20-4c5a-987f-cc7f9910f597" providerId="ADAL" clId="{DD9CBF60-E506-4526-B44E-95788FAC2CC3}" dt="2022-10-16T16:15:20.711" v="260" actId="1076"/>
          <ac:spMkLst>
            <pc:docMk/>
            <pc:sldMk cId="124734456" sldId="264"/>
            <ac:spMk id="16" creationId="{2FB277C9-4E30-C25C-829E-EFB862D4F3D0}"/>
          </ac:spMkLst>
        </pc:spChg>
      </pc:sldChg>
      <pc:sldChg chg="addSp delSp modSp new add del mod">
        <pc:chgData name="Charlotte Greenway" userId="f3007956-5e20-4c5a-987f-cc7f9910f597" providerId="ADAL" clId="{DD9CBF60-E506-4526-B44E-95788FAC2CC3}" dt="2022-10-16T17:10:00.142" v="569" actId="47"/>
        <pc:sldMkLst>
          <pc:docMk/>
          <pc:sldMk cId="4029184882" sldId="265"/>
        </pc:sldMkLst>
        <pc:spChg chg="del mod">
          <ac:chgData name="Charlotte Greenway" userId="f3007956-5e20-4c5a-987f-cc7f9910f597" providerId="ADAL" clId="{DD9CBF60-E506-4526-B44E-95788FAC2CC3}" dt="2022-10-16T16:42:38.433" v="279" actId="478"/>
          <ac:spMkLst>
            <pc:docMk/>
            <pc:sldMk cId="4029184882" sldId="265"/>
            <ac:spMk id="2" creationId="{69F23E14-C13E-6F8B-2C11-9FC642ACFDBD}"/>
          </ac:spMkLst>
        </pc:spChg>
        <pc:spChg chg="del mod">
          <ac:chgData name="Charlotte Greenway" userId="f3007956-5e20-4c5a-987f-cc7f9910f597" providerId="ADAL" clId="{DD9CBF60-E506-4526-B44E-95788FAC2CC3}" dt="2022-10-16T16:42:40.588" v="280" actId="478"/>
          <ac:spMkLst>
            <pc:docMk/>
            <pc:sldMk cId="4029184882" sldId="265"/>
            <ac:spMk id="3" creationId="{861ADC20-56E4-78B3-2DA5-781209EFA298}"/>
          </ac:spMkLst>
        </pc:spChg>
        <pc:spChg chg="add del mod">
          <ac:chgData name="Charlotte Greenway" userId="f3007956-5e20-4c5a-987f-cc7f9910f597" providerId="ADAL" clId="{DD9CBF60-E506-4526-B44E-95788FAC2CC3}" dt="2022-10-16T16:42:35.075" v="278"/>
          <ac:spMkLst>
            <pc:docMk/>
            <pc:sldMk cId="4029184882" sldId="265"/>
            <ac:spMk id="4" creationId="{F74828EE-BFC5-9154-FD0E-B665C7310849}"/>
          </ac:spMkLst>
        </pc:spChg>
        <pc:spChg chg="mod">
          <ac:chgData name="Charlotte Greenway" userId="f3007956-5e20-4c5a-987f-cc7f9910f597" providerId="ADAL" clId="{DD9CBF60-E506-4526-B44E-95788FAC2CC3}" dt="2022-10-16T16:42:32.109" v="277"/>
          <ac:spMkLst>
            <pc:docMk/>
            <pc:sldMk cId="4029184882" sldId="265"/>
            <ac:spMk id="6" creationId="{33A01929-F618-EAA7-0032-CB2766408BD1}"/>
          </ac:spMkLst>
        </pc:spChg>
        <pc:spChg chg="mod">
          <ac:chgData name="Charlotte Greenway" userId="f3007956-5e20-4c5a-987f-cc7f9910f597" providerId="ADAL" clId="{DD9CBF60-E506-4526-B44E-95788FAC2CC3}" dt="2022-10-16T16:42:32.109" v="277"/>
          <ac:spMkLst>
            <pc:docMk/>
            <pc:sldMk cId="4029184882" sldId="265"/>
            <ac:spMk id="7" creationId="{BA821926-A386-9CCD-9639-8AEF88B01916}"/>
          </ac:spMkLst>
        </pc:spChg>
        <pc:spChg chg="mod">
          <ac:chgData name="Charlotte Greenway" userId="f3007956-5e20-4c5a-987f-cc7f9910f597" providerId="ADAL" clId="{DD9CBF60-E506-4526-B44E-95788FAC2CC3}" dt="2022-10-16T16:42:32.109" v="277"/>
          <ac:spMkLst>
            <pc:docMk/>
            <pc:sldMk cId="4029184882" sldId="265"/>
            <ac:spMk id="8" creationId="{7705E754-5514-CA67-8D9C-69DC0D7CE055}"/>
          </ac:spMkLst>
        </pc:spChg>
        <pc:spChg chg="mod">
          <ac:chgData name="Charlotte Greenway" userId="f3007956-5e20-4c5a-987f-cc7f9910f597" providerId="ADAL" clId="{DD9CBF60-E506-4526-B44E-95788FAC2CC3}" dt="2022-10-16T16:42:32.109" v="277"/>
          <ac:spMkLst>
            <pc:docMk/>
            <pc:sldMk cId="4029184882" sldId="265"/>
            <ac:spMk id="10" creationId="{0B7B93B4-8E4E-E87E-8949-8819EF979A20}"/>
          </ac:spMkLst>
        </pc:spChg>
        <pc:spChg chg="mod">
          <ac:chgData name="Charlotte Greenway" userId="f3007956-5e20-4c5a-987f-cc7f9910f597" providerId="ADAL" clId="{DD9CBF60-E506-4526-B44E-95788FAC2CC3}" dt="2022-10-16T16:42:32.109" v="277"/>
          <ac:spMkLst>
            <pc:docMk/>
            <pc:sldMk cId="4029184882" sldId="265"/>
            <ac:spMk id="11" creationId="{ECA7507F-FCC7-2053-16C0-04555340B43A}"/>
          </ac:spMkLst>
        </pc:spChg>
        <pc:spChg chg="mod">
          <ac:chgData name="Charlotte Greenway" userId="f3007956-5e20-4c5a-987f-cc7f9910f597" providerId="ADAL" clId="{DD9CBF60-E506-4526-B44E-95788FAC2CC3}" dt="2022-10-16T16:42:32.109" v="277"/>
          <ac:spMkLst>
            <pc:docMk/>
            <pc:sldMk cId="4029184882" sldId="265"/>
            <ac:spMk id="12" creationId="{56E37D46-62C3-0061-F375-3E132FCD591D}"/>
          </ac:spMkLst>
        </pc:spChg>
        <pc:spChg chg="mod">
          <ac:chgData name="Charlotte Greenway" userId="f3007956-5e20-4c5a-987f-cc7f9910f597" providerId="ADAL" clId="{DD9CBF60-E506-4526-B44E-95788FAC2CC3}" dt="2022-10-16T16:42:32.109" v="277"/>
          <ac:spMkLst>
            <pc:docMk/>
            <pc:sldMk cId="4029184882" sldId="265"/>
            <ac:spMk id="14" creationId="{72ED6538-EFFE-D65F-1C8F-673136DD893A}"/>
          </ac:spMkLst>
        </pc:spChg>
        <pc:spChg chg="mod">
          <ac:chgData name="Charlotte Greenway" userId="f3007956-5e20-4c5a-987f-cc7f9910f597" providerId="ADAL" clId="{DD9CBF60-E506-4526-B44E-95788FAC2CC3}" dt="2022-10-16T16:42:32.109" v="277"/>
          <ac:spMkLst>
            <pc:docMk/>
            <pc:sldMk cId="4029184882" sldId="265"/>
            <ac:spMk id="15" creationId="{19BD9FDA-F38F-08C7-7EB7-7D4BD62FAA1C}"/>
          </ac:spMkLst>
        </pc:spChg>
        <pc:spChg chg="mod">
          <ac:chgData name="Charlotte Greenway" userId="f3007956-5e20-4c5a-987f-cc7f9910f597" providerId="ADAL" clId="{DD9CBF60-E506-4526-B44E-95788FAC2CC3}" dt="2022-10-16T16:42:32.109" v="277"/>
          <ac:spMkLst>
            <pc:docMk/>
            <pc:sldMk cId="4029184882" sldId="265"/>
            <ac:spMk id="16" creationId="{BF618864-A5B9-EF54-3938-92B73CEE0B1A}"/>
          </ac:spMkLst>
        </pc:spChg>
        <pc:spChg chg="mod">
          <ac:chgData name="Charlotte Greenway" userId="f3007956-5e20-4c5a-987f-cc7f9910f597" providerId="ADAL" clId="{DD9CBF60-E506-4526-B44E-95788FAC2CC3}" dt="2022-10-16T16:42:32.109" v="277"/>
          <ac:spMkLst>
            <pc:docMk/>
            <pc:sldMk cId="4029184882" sldId="265"/>
            <ac:spMk id="18" creationId="{42980FFD-8D3A-B0A3-B66F-E8B5B99FE971}"/>
          </ac:spMkLst>
        </pc:spChg>
        <pc:spChg chg="mod">
          <ac:chgData name="Charlotte Greenway" userId="f3007956-5e20-4c5a-987f-cc7f9910f597" providerId="ADAL" clId="{DD9CBF60-E506-4526-B44E-95788FAC2CC3}" dt="2022-10-16T16:42:32.109" v="277"/>
          <ac:spMkLst>
            <pc:docMk/>
            <pc:sldMk cId="4029184882" sldId="265"/>
            <ac:spMk id="19" creationId="{2E840DCD-ED1A-B09D-93F3-D03FAD29B0F0}"/>
          </ac:spMkLst>
        </pc:spChg>
        <pc:spChg chg="mod">
          <ac:chgData name="Charlotte Greenway" userId="f3007956-5e20-4c5a-987f-cc7f9910f597" providerId="ADAL" clId="{DD9CBF60-E506-4526-B44E-95788FAC2CC3}" dt="2022-10-16T16:42:32.109" v="277"/>
          <ac:spMkLst>
            <pc:docMk/>
            <pc:sldMk cId="4029184882" sldId="265"/>
            <ac:spMk id="20" creationId="{814D6757-E1D2-D8EB-1AA1-F0934C4EEB16}"/>
          </ac:spMkLst>
        </pc:spChg>
        <pc:spChg chg="mod">
          <ac:chgData name="Charlotte Greenway" userId="f3007956-5e20-4c5a-987f-cc7f9910f597" providerId="ADAL" clId="{DD9CBF60-E506-4526-B44E-95788FAC2CC3}" dt="2022-10-16T16:42:32.109" v="277"/>
          <ac:spMkLst>
            <pc:docMk/>
            <pc:sldMk cId="4029184882" sldId="265"/>
            <ac:spMk id="22" creationId="{92178AC9-A7F3-1753-3EAF-97697C8EB271}"/>
          </ac:spMkLst>
        </pc:spChg>
        <pc:spChg chg="mod">
          <ac:chgData name="Charlotte Greenway" userId="f3007956-5e20-4c5a-987f-cc7f9910f597" providerId="ADAL" clId="{DD9CBF60-E506-4526-B44E-95788FAC2CC3}" dt="2022-10-16T16:42:32.109" v="277"/>
          <ac:spMkLst>
            <pc:docMk/>
            <pc:sldMk cId="4029184882" sldId="265"/>
            <ac:spMk id="23" creationId="{1D4176D4-6BC2-54EE-A493-3D8DDFCEB412}"/>
          </ac:spMkLst>
        </pc:spChg>
        <pc:spChg chg="mod">
          <ac:chgData name="Charlotte Greenway" userId="f3007956-5e20-4c5a-987f-cc7f9910f597" providerId="ADAL" clId="{DD9CBF60-E506-4526-B44E-95788FAC2CC3}" dt="2022-10-16T16:42:32.109" v="277"/>
          <ac:spMkLst>
            <pc:docMk/>
            <pc:sldMk cId="4029184882" sldId="265"/>
            <ac:spMk id="24" creationId="{229DD7FB-E5A8-B474-E561-31A748113F97}"/>
          </ac:spMkLst>
        </pc:spChg>
        <pc:spChg chg="mod">
          <ac:chgData name="Charlotte Greenway" userId="f3007956-5e20-4c5a-987f-cc7f9910f597" providerId="ADAL" clId="{DD9CBF60-E506-4526-B44E-95788FAC2CC3}" dt="2022-10-16T16:42:32.109" v="277"/>
          <ac:spMkLst>
            <pc:docMk/>
            <pc:sldMk cId="4029184882" sldId="265"/>
            <ac:spMk id="26" creationId="{B1C8EB9D-3166-88C3-5347-10BE5517809A}"/>
          </ac:spMkLst>
        </pc:spChg>
        <pc:spChg chg="mod">
          <ac:chgData name="Charlotte Greenway" userId="f3007956-5e20-4c5a-987f-cc7f9910f597" providerId="ADAL" clId="{DD9CBF60-E506-4526-B44E-95788FAC2CC3}" dt="2022-10-16T16:42:32.109" v="277"/>
          <ac:spMkLst>
            <pc:docMk/>
            <pc:sldMk cId="4029184882" sldId="265"/>
            <ac:spMk id="27" creationId="{2BB1FEB4-FE20-DEE8-A48E-9E76CE3C0F1E}"/>
          </ac:spMkLst>
        </pc:spChg>
        <pc:spChg chg="mod">
          <ac:chgData name="Charlotte Greenway" userId="f3007956-5e20-4c5a-987f-cc7f9910f597" providerId="ADAL" clId="{DD9CBF60-E506-4526-B44E-95788FAC2CC3}" dt="2022-10-16T16:42:32.109" v="277"/>
          <ac:spMkLst>
            <pc:docMk/>
            <pc:sldMk cId="4029184882" sldId="265"/>
            <ac:spMk id="28" creationId="{4EE42537-E2C1-4AA5-90DC-FE7C2CE9FFAA}"/>
          </ac:spMkLst>
        </pc:spChg>
        <pc:spChg chg="mod">
          <ac:chgData name="Charlotte Greenway" userId="f3007956-5e20-4c5a-987f-cc7f9910f597" providerId="ADAL" clId="{DD9CBF60-E506-4526-B44E-95788FAC2CC3}" dt="2022-10-16T16:42:32.109" v="277"/>
          <ac:spMkLst>
            <pc:docMk/>
            <pc:sldMk cId="4029184882" sldId="265"/>
            <ac:spMk id="30" creationId="{DB8CBA56-1572-D87D-2E77-EB657C29336D}"/>
          </ac:spMkLst>
        </pc:spChg>
        <pc:spChg chg="mod">
          <ac:chgData name="Charlotte Greenway" userId="f3007956-5e20-4c5a-987f-cc7f9910f597" providerId="ADAL" clId="{DD9CBF60-E506-4526-B44E-95788FAC2CC3}" dt="2022-10-16T16:42:32.109" v="277"/>
          <ac:spMkLst>
            <pc:docMk/>
            <pc:sldMk cId="4029184882" sldId="265"/>
            <ac:spMk id="31" creationId="{D772BE75-2EE5-A920-903D-512F22D55C86}"/>
          </ac:spMkLst>
        </pc:spChg>
        <pc:spChg chg="mod">
          <ac:chgData name="Charlotte Greenway" userId="f3007956-5e20-4c5a-987f-cc7f9910f597" providerId="ADAL" clId="{DD9CBF60-E506-4526-B44E-95788FAC2CC3}" dt="2022-10-16T16:42:32.109" v="277"/>
          <ac:spMkLst>
            <pc:docMk/>
            <pc:sldMk cId="4029184882" sldId="265"/>
            <ac:spMk id="32" creationId="{DBCE0BC3-7A9D-2E07-0669-A91D40C316FB}"/>
          </ac:spMkLst>
        </pc:spChg>
        <pc:spChg chg="mod">
          <ac:chgData name="Charlotte Greenway" userId="f3007956-5e20-4c5a-987f-cc7f9910f597" providerId="ADAL" clId="{DD9CBF60-E506-4526-B44E-95788FAC2CC3}" dt="2022-10-16T16:42:32.109" v="277"/>
          <ac:spMkLst>
            <pc:docMk/>
            <pc:sldMk cId="4029184882" sldId="265"/>
            <ac:spMk id="34" creationId="{EE4ACB42-A223-2F8C-11B0-262642D41ADA}"/>
          </ac:spMkLst>
        </pc:spChg>
        <pc:spChg chg="mod">
          <ac:chgData name="Charlotte Greenway" userId="f3007956-5e20-4c5a-987f-cc7f9910f597" providerId="ADAL" clId="{DD9CBF60-E506-4526-B44E-95788FAC2CC3}" dt="2022-10-16T16:42:32.109" v="277"/>
          <ac:spMkLst>
            <pc:docMk/>
            <pc:sldMk cId="4029184882" sldId="265"/>
            <ac:spMk id="35" creationId="{2E7CAC17-855A-C3D6-CCF7-2ABF7A48DBEC}"/>
          </ac:spMkLst>
        </pc:spChg>
        <pc:spChg chg="mod">
          <ac:chgData name="Charlotte Greenway" userId="f3007956-5e20-4c5a-987f-cc7f9910f597" providerId="ADAL" clId="{DD9CBF60-E506-4526-B44E-95788FAC2CC3}" dt="2022-10-16T16:42:32.109" v="277"/>
          <ac:spMkLst>
            <pc:docMk/>
            <pc:sldMk cId="4029184882" sldId="265"/>
            <ac:spMk id="36" creationId="{E783070C-F4BE-49FC-65EF-002E89B0BC28}"/>
          </ac:spMkLst>
        </pc:spChg>
        <pc:spChg chg="mod">
          <ac:chgData name="Charlotte Greenway" userId="f3007956-5e20-4c5a-987f-cc7f9910f597" providerId="ADAL" clId="{DD9CBF60-E506-4526-B44E-95788FAC2CC3}" dt="2022-10-16T16:42:32.109" v="277"/>
          <ac:spMkLst>
            <pc:docMk/>
            <pc:sldMk cId="4029184882" sldId="265"/>
            <ac:spMk id="38" creationId="{5BBF9A39-31B8-4CC2-B594-4C0646557CDA}"/>
          </ac:spMkLst>
        </pc:spChg>
        <pc:spChg chg="mod">
          <ac:chgData name="Charlotte Greenway" userId="f3007956-5e20-4c5a-987f-cc7f9910f597" providerId="ADAL" clId="{DD9CBF60-E506-4526-B44E-95788FAC2CC3}" dt="2022-10-16T16:42:32.109" v="277"/>
          <ac:spMkLst>
            <pc:docMk/>
            <pc:sldMk cId="4029184882" sldId="265"/>
            <ac:spMk id="39" creationId="{08EA1855-70EB-142D-4ED7-041A646ABD6E}"/>
          </ac:spMkLst>
        </pc:spChg>
        <pc:spChg chg="mod">
          <ac:chgData name="Charlotte Greenway" userId="f3007956-5e20-4c5a-987f-cc7f9910f597" providerId="ADAL" clId="{DD9CBF60-E506-4526-B44E-95788FAC2CC3}" dt="2022-10-16T16:42:32.109" v="277"/>
          <ac:spMkLst>
            <pc:docMk/>
            <pc:sldMk cId="4029184882" sldId="265"/>
            <ac:spMk id="40" creationId="{75FAF0F1-1E48-16EB-881D-73C3758503A3}"/>
          </ac:spMkLst>
        </pc:spChg>
        <pc:spChg chg="add del">
          <ac:chgData name="Charlotte Greenway" userId="f3007956-5e20-4c5a-987f-cc7f9910f597" providerId="ADAL" clId="{DD9CBF60-E506-4526-B44E-95788FAC2CC3}" dt="2022-10-16T16:42:35.075" v="278"/>
          <ac:spMkLst>
            <pc:docMk/>
            <pc:sldMk cId="4029184882" sldId="265"/>
            <ac:spMk id="41" creationId="{B46C36B3-AA4E-73A4-2E09-0E52132D9740}"/>
          </ac:spMkLst>
        </pc:spChg>
        <pc:spChg chg="add del">
          <ac:chgData name="Charlotte Greenway" userId="f3007956-5e20-4c5a-987f-cc7f9910f597" providerId="ADAL" clId="{DD9CBF60-E506-4526-B44E-95788FAC2CC3}" dt="2022-10-16T16:42:35.075" v="278"/>
          <ac:spMkLst>
            <pc:docMk/>
            <pc:sldMk cId="4029184882" sldId="265"/>
            <ac:spMk id="42" creationId="{722CB960-BF5A-B45F-A53C-C7004FF9EF21}"/>
          </ac:spMkLst>
        </pc:spChg>
        <pc:spChg chg="add del">
          <ac:chgData name="Charlotte Greenway" userId="f3007956-5e20-4c5a-987f-cc7f9910f597" providerId="ADAL" clId="{DD9CBF60-E506-4526-B44E-95788FAC2CC3}" dt="2022-10-16T16:42:35.075" v="278"/>
          <ac:spMkLst>
            <pc:docMk/>
            <pc:sldMk cId="4029184882" sldId="265"/>
            <ac:spMk id="43" creationId="{0387C9F6-1F16-63D4-F54F-FD1DBB69203B}"/>
          </ac:spMkLst>
        </pc:spChg>
        <pc:spChg chg="add del">
          <ac:chgData name="Charlotte Greenway" userId="f3007956-5e20-4c5a-987f-cc7f9910f597" providerId="ADAL" clId="{DD9CBF60-E506-4526-B44E-95788FAC2CC3}" dt="2022-10-16T16:42:35.075" v="278"/>
          <ac:spMkLst>
            <pc:docMk/>
            <pc:sldMk cId="4029184882" sldId="265"/>
            <ac:spMk id="44" creationId="{13D9A25A-992D-4F96-7359-AC3007F9F4FA}"/>
          </ac:spMkLst>
        </pc:spChg>
        <pc:spChg chg="add del">
          <ac:chgData name="Charlotte Greenway" userId="f3007956-5e20-4c5a-987f-cc7f9910f597" providerId="ADAL" clId="{DD9CBF60-E506-4526-B44E-95788FAC2CC3}" dt="2022-10-16T16:42:35.075" v="278"/>
          <ac:spMkLst>
            <pc:docMk/>
            <pc:sldMk cId="4029184882" sldId="265"/>
            <ac:spMk id="45" creationId="{BFD6223F-9279-8CF3-7216-736BCC5FB52A}"/>
          </ac:spMkLst>
        </pc:spChg>
        <pc:spChg chg="add del">
          <ac:chgData name="Charlotte Greenway" userId="f3007956-5e20-4c5a-987f-cc7f9910f597" providerId="ADAL" clId="{DD9CBF60-E506-4526-B44E-95788FAC2CC3}" dt="2022-10-16T16:42:35.075" v="278"/>
          <ac:spMkLst>
            <pc:docMk/>
            <pc:sldMk cId="4029184882" sldId="265"/>
            <ac:spMk id="46" creationId="{682E6337-2207-E873-2697-C051960FBBE5}"/>
          </ac:spMkLst>
        </pc:spChg>
        <pc:spChg chg="add del">
          <ac:chgData name="Charlotte Greenway" userId="f3007956-5e20-4c5a-987f-cc7f9910f597" providerId="ADAL" clId="{DD9CBF60-E506-4526-B44E-95788FAC2CC3}" dt="2022-10-16T16:42:35.075" v="278"/>
          <ac:spMkLst>
            <pc:docMk/>
            <pc:sldMk cId="4029184882" sldId="265"/>
            <ac:spMk id="47" creationId="{2E69E0A0-14DC-71EB-3869-04B3C5BFA1DE}"/>
          </ac:spMkLst>
        </pc:spChg>
        <pc:spChg chg="add del">
          <ac:chgData name="Charlotte Greenway" userId="f3007956-5e20-4c5a-987f-cc7f9910f597" providerId="ADAL" clId="{DD9CBF60-E506-4526-B44E-95788FAC2CC3}" dt="2022-10-16T16:42:35.075" v="278"/>
          <ac:spMkLst>
            <pc:docMk/>
            <pc:sldMk cId="4029184882" sldId="265"/>
            <ac:spMk id="48" creationId="{AB1BC274-71F4-BA26-857B-0ECB5ED66B88}"/>
          </ac:spMkLst>
        </pc:spChg>
        <pc:spChg chg="add del">
          <ac:chgData name="Charlotte Greenway" userId="f3007956-5e20-4c5a-987f-cc7f9910f597" providerId="ADAL" clId="{DD9CBF60-E506-4526-B44E-95788FAC2CC3}" dt="2022-10-16T16:42:35.075" v="278"/>
          <ac:spMkLst>
            <pc:docMk/>
            <pc:sldMk cId="4029184882" sldId="265"/>
            <ac:spMk id="49" creationId="{2C64F692-616C-53D0-5435-4D2B5EB47050}"/>
          </ac:spMkLst>
        </pc:spChg>
        <pc:spChg chg="add del">
          <ac:chgData name="Charlotte Greenway" userId="f3007956-5e20-4c5a-987f-cc7f9910f597" providerId="ADAL" clId="{DD9CBF60-E506-4526-B44E-95788FAC2CC3}" dt="2022-10-16T16:42:35.075" v="278"/>
          <ac:spMkLst>
            <pc:docMk/>
            <pc:sldMk cId="4029184882" sldId="265"/>
            <ac:spMk id="50" creationId="{23B7CB1E-2599-005C-AF8F-5D6FFA468122}"/>
          </ac:spMkLst>
        </pc:spChg>
        <pc:spChg chg="add del">
          <ac:chgData name="Charlotte Greenway" userId="f3007956-5e20-4c5a-987f-cc7f9910f597" providerId="ADAL" clId="{DD9CBF60-E506-4526-B44E-95788FAC2CC3}" dt="2022-10-16T16:42:35.075" v="278"/>
          <ac:spMkLst>
            <pc:docMk/>
            <pc:sldMk cId="4029184882" sldId="265"/>
            <ac:spMk id="51" creationId="{BAE80597-299D-1D7D-43A9-CD129C473D3C}"/>
          </ac:spMkLst>
        </pc:spChg>
        <pc:spChg chg="add mod">
          <ac:chgData name="Charlotte Greenway" userId="f3007956-5e20-4c5a-987f-cc7f9910f597" providerId="ADAL" clId="{DD9CBF60-E506-4526-B44E-95788FAC2CC3}" dt="2022-10-16T16:43:00.739" v="281"/>
          <ac:spMkLst>
            <pc:docMk/>
            <pc:sldMk cId="4029184882" sldId="265"/>
            <ac:spMk id="52" creationId="{CB1473B0-80FE-08DD-6CFF-6C8D3080621A}"/>
          </ac:spMkLst>
        </pc:spChg>
        <pc:spChg chg="mod">
          <ac:chgData name="Charlotte Greenway" userId="f3007956-5e20-4c5a-987f-cc7f9910f597" providerId="ADAL" clId="{DD9CBF60-E506-4526-B44E-95788FAC2CC3}" dt="2022-10-16T16:55:04.802" v="358" actId="14100"/>
          <ac:spMkLst>
            <pc:docMk/>
            <pc:sldMk cId="4029184882" sldId="265"/>
            <ac:spMk id="54" creationId="{76EB1FF6-8205-4922-49B8-718B3064B149}"/>
          </ac:spMkLst>
        </pc:spChg>
        <pc:spChg chg="mod">
          <ac:chgData name="Charlotte Greenway" userId="f3007956-5e20-4c5a-987f-cc7f9910f597" providerId="ADAL" clId="{DD9CBF60-E506-4526-B44E-95788FAC2CC3}" dt="2022-10-16T16:55:04.802" v="358" actId="14100"/>
          <ac:spMkLst>
            <pc:docMk/>
            <pc:sldMk cId="4029184882" sldId="265"/>
            <ac:spMk id="55" creationId="{91880B35-B9E4-7D0A-8F26-3EF054217551}"/>
          </ac:spMkLst>
        </pc:spChg>
        <pc:spChg chg="mod">
          <ac:chgData name="Charlotte Greenway" userId="f3007956-5e20-4c5a-987f-cc7f9910f597" providerId="ADAL" clId="{DD9CBF60-E506-4526-B44E-95788FAC2CC3}" dt="2022-10-16T16:55:04.802" v="358" actId="14100"/>
          <ac:spMkLst>
            <pc:docMk/>
            <pc:sldMk cId="4029184882" sldId="265"/>
            <ac:spMk id="56" creationId="{9C005AE7-9FA5-1BD3-6578-823307279616}"/>
          </ac:spMkLst>
        </pc:spChg>
        <pc:spChg chg="mod">
          <ac:chgData name="Charlotte Greenway" userId="f3007956-5e20-4c5a-987f-cc7f9910f597" providerId="ADAL" clId="{DD9CBF60-E506-4526-B44E-95788FAC2CC3}" dt="2022-10-16T16:55:04.802" v="358" actId="14100"/>
          <ac:spMkLst>
            <pc:docMk/>
            <pc:sldMk cId="4029184882" sldId="265"/>
            <ac:spMk id="58" creationId="{E1793A40-1BC3-2E0F-3C90-104EAAB1D5ED}"/>
          </ac:spMkLst>
        </pc:spChg>
        <pc:spChg chg="mod">
          <ac:chgData name="Charlotte Greenway" userId="f3007956-5e20-4c5a-987f-cc7f9910f597" providerId="ADAL" clId="{DD9CBF60-E506-4526-B44E-95788FAC2CC3}" dt="2022-10-16T16:55:04.802" v="358" actId="14100"/>
          <ac:spMkLst>
            <pc:docMk/>
            <pc:sldMk cId="4029184882" sldId="265"/>
            <ac:spMk id="59" creationId="{9E37438A-C419-C25D-8E43-D592F1CB4184}"/>
          </ac:spMkLst>
        </pc:spChg>
        <pc:spChg chg="mod">
          <ac:chgData name="Charlotte Greenway" userId="f3007956-5e20-4c5a-987f-cc7f9910f597" providerId="ADAL" clId="{DD9CBF60-E506-4526-B44E-95788FAC2CC3}" dt="2022-10-16T16:55:04.802" v="358" actId="14100"/>
          <ac:spMkLst>
            <pc:docMk/>
            <pc:sldMk cId="4029184882" sldId="265"/>
            <ac:spMk id="60" creationId="{FC0EBC82-6F90-C118-5425-9EB6F93FC908}"/>
          </ac:spMkLst>
        </pc:spChg>
        <pc:spChg chg="mod">
          <ac:chgData name="Charlotte Greenway" userId="f3007956-5e20-4c5a-987f-cc7f9910f597" providerId="ADAL" clId="{DD9CBF60-E506-4526-B44E-95788FAC2CC3}" dt="2022-10-16T16:55:04.802" v="358" actId="14100"/>
          <ac:spMkLst>
            <pc:docMk/>
            <pc:sldMk cId="4029184882" sldId="265"/>
            <ac:spMk id="62" creationId="{CFAF0E04-F301-72B3-D7C2-3D6CBF4DACFD}"/>
          </ac:spMkLst>
        </pc:spChg>
        <pc:spChg chg="mod">
          <ac:chgData name="Charlotte Greenway" userId="f3007956-5e20-4c5a-987f-cc7f9910f597" providerId="ADAL" clId="{DD9CBF60-E506-4526-B44E-95788FAC2CC3}" dt="2022-10-16T16:55:04.802" v="358" actId="14100"/>
          <ac:spMkLst>
            <pc:docMk/>
            <pc:sldMk cId="4029184882" sldId="265"/>
            <ac:spMk id="63" creationId="{6102DFC6-CB07-522E-99E0-A049E0037DD7}"/>
          </ac:spMkLst>
        </pc:spChg>
        <pc:spChg chg="mod">
          <ac:chgData name="Charlotte Greenway" userId="f3007956-5e20-4c5a-987f-cc7f9910f597" providerId="ADAL" clId="{DD9CBF60-E506-4526-B44E-95788FAC2CC3}" dt="2022-10-16T16:55:04.802" v="358" actId="14100"/>
          <ac:spMkLst>
            <pc:docMk/>
            <pc:sldMk cId="4029184882" sldId="265"/>
            <ac:spMk id="64" creationId="{AC42E516-8609-6645-EB0E-47F0F3F9448E}"/>
          </ac:spMkLst>
        </pc:spChg>
        <pc:spChg chg="mod">
          <ac:chgData name="Charlotte Greenway" userId="f3007956-5e20-4c5a-987f-cc7f9910f597" providerId="ADAL" clId="{DD9CBF60-E506-4526-B44E-95788FAC2CC3}" dt="2022-10-16T16:59:44.380" v="423" actId="1076"/>
          <ac:spMkLst>
            <pc:docMk/>
            <pc:sldMk cId="4029184882" sldId="265"/>
            <ac:spMk id="66" creationId="{C493C68A-FC28-9F19-0873-F7A8452A256C}"/>
          </ac:spMkLst>
        </pc:spChg>
        <pc:spChg chg="mod">
          <ac:chgData name="Charlotte Greenway" userId="f3007956-5e20-4c5a-987f-cc7f9910f597" providerId="ADAL" clId="{DD9CBF60-E506-4526-B44E-95788FAC2CC3}" dt="2022-10-16T16:59:44.380" v="423" actId="1076"/>
          <ac:spMkLst>
            <pc:docMk/>
            <pc:sldMk cId="4029184882" sldId="265"/>
            <ac:spMk id="67" creationId="{3E444BF4-1187-53F0-8C0E-AE4EE8BE62B7}"/>
          </ac:spMkLst>
        </pc:spChg>
        <pc:spChg chg="mod">
          <ac:chgData name="Charlotte Greenway" userId="f3007956-5e20-4c5a-987f-cc7f9910f597" providerId="ADAL" clId="{DD9CBF60-E506-4526-B44E-95788FAC2CC3}" dt="2022-10-16T16:59:44.380" v="423" actId="1076"/>
          <ac:spMkLst>
            <pc:docMk/>
            <pc:sldMk cId="4029184882" sldId="265"/>
            <ac:spMk id="68" creationId="{77377259-FB49-1407-748D-D8C5D3314414}"/>
          </ac:spMkLst>
        </pc:spChg>
        <pc:spChg chg="mod">
          <ac:chgData name="Charlotte Greenway" userId="f3007956-5e20-4c5a-987f-cc7f9910f597" providerId="ADAL" clId="{DD9CBF60-E506-4526-B44E-95788FAC2CC3}" dt="2022-10-16T16:59:44.155" v="422" actId="1076"/>
          <ac:spMkLst>
            <pc:docMk/>
            <pc:sldMk cId="4029184882" sldId="265"/>
            <ac:spMk id="70" creationId="{5B7F9CAB-966F-280D-573D-7D9814E4DF78}"/>
          </ac:spMkLst>
        </pc:spChg>
        <pc:spChg chg="mod">
          <ac:chgData name="Charlotte Greenway" userId="f3007956-5e20-4c5a-987f-cc7f9910f597" providerId="ADAL" clId="{DD9CBF60-E506-4526-B44E-95788FAC2CC3}" dt="2022-10-16T16:59:44.155" v="422" actId="1076"/>
          <ac:spMkLst>
            <pc:docMk/>
            <pc:sldMk cId="4029184882" sldId="265"/>
            <ac:spMk id="71" creationId="{1709BCA7-ADBF-133A-96A5-9F16A5072CC4}"/>
          </ac:spMkLst>
        </pc:spChg>
        <pc:spChg chg="mod">
          <ac:chgData name="Charlotte Greenway" userId="f3007956-5e20-4c5a-987f-cc7f9910f597" providerId="ADAL" clId="{DD9CBF60-E506-4526-B44E-95788FAC2CC3}" dt="2022-10-16T16:59:44.155" v="422" actId="1076"/>
          <ac:spMkLst>
            <pc:docMk/>
            <pc:sldMk cId="4029184882" sldId="265"/>
            <ac:spMk id="72" creationId="{ABDBB570-68DD-18DD-4D66-6A6E13BFCC0D}"/>
          </ac:spMkLst>
        </pc:spChg>
        <pc:spChg chg="mod">
          <ac:chgData name="Charlotte Greenway" userId="f3007956-5e20-4c5a-987f-cc7f9910f597" providerId="ADAL" clId="{DD9CBF60-E506-4526-B44E-95788FAC2CC3}" dt="2022-10-16T16:59:11.665" v="414" actId="1076"/>
          <ac:spMkLst>
            <pc:docMk/>
            <pc:sldMk cId="4029184882" sldId="265"/>
            <ac:spMk id="74" creationId="{F06E8505-4C50-DCED-558B-2481E9BF095D}"/>
          </ac:spMkLst>
        </pc:spChg>
        <pc:spChg chg="mod">
          <ac:chgData name="Charlotte Greenway" userId="f3007956-5e20-4c5a-987f-cc7f9910f597" providerId="ADAL" clId="{DD9CBF60-E506-4526-B44E-95788FAC2CC3}" dt="2022-10-16T16:59:11.665" v="414" actId="1076"/>
          <ac:spMkLst>
            <pc:docMk/>
            <pc:sldMk cId="4029184882" sldId="265"/>
            <ac:spMk id="75" creationId="{EDC6D002-B65C-078E-039E-2BD73B9EA7AE}"/>
          </ac:spMkLst>
        </pc:spChg>
        <pc:spChg chg="mod">
          <ac:chgData name="Charlotte Greenway" userId="f3007956-5e20-4c5a-987f-cc7f9910f597" providerId="ADAL" clId="{DD9CBF60-E506-4526-B44E-95788FAC2CC3}" dt="2022-10-16T16:59:11.665" v="414" actId="1076"/>
          <ac:spMkLst>
            <pc:docMk/>
            <pc:sldMk cId="4029184882" sldId="265"/>
            <ac:spMk id="76" creationId="{915F3824-D848-9179-E930-5038FEA4A5DC}"/>
          </ac:spMkLst>
        </pc:spChg>
        <pc:spChg chg="mod">
          <ac:chgData name="Charlotte Greenway" userId="f3007956-5e20-4c5a-987f-cc7f9910f597" providerId="ADAL" clId="{DD9CBF60-E506-4526-B44E-95788FAC2CC3}" dt="2022-10-16T16:57:49.936" v="401" actId="14100"/>
          <ac:spMkLst>
            <pc:docMk/>
            <pc:sldMk cId="4029184882" sldId="265"/>
            <ac:spMk id="78" creationId="{10E38FD3-5680-454C-4973-3F0E7741F912}"/>
          </ac:spMkLst>
        </pc:spChg>
        <pc:spChg chg="mod">
          <ac:chgData name="Charlotte Greenway" userId="f3007956-5e20-4c5a-987f-cc7f9910f597" providerId="ADAL" clId="{DD9CBF60-E506-4526-B44E-95788FAC2CC3}" dt="2022-10-16T16:57:49.936" v="401" actId="14100"/>
          <ac:spMkLst>
            <pc:docMk/>
            <pc:sldMk cId="4029184882" sldId="265"/>
            <ac:spMk id="79" creationId="{E5FDF525-BA5E-4C36-1F84-5264410A2DD7}"/>
          </ac:spMkLst>
        </pc:spChg>
        <pc:spChg chg="mod">
          <ac:chgData name="Charlotte Greenway" userId="f3007956-5e20-4c5a-987f-cc7f9910f597" providerId="ADAL" clId="{DD9CBF60-E506-4526-B44E-95788FAC2CC3}" dt="2022-10-16T16:57:49.936" v="401" actId="14100"/>
          <ac:spMkLst>
            <pc:docMk/>
            <pc:sldMk cId="4029184882" sldId="265"/>
            <ac:spMk id="80" creationId="{E0DB9D4D-B877-AD53-5CD4-68F572A5B663}"/>
          </ac:spMkLst>
        </pc:spChg>
        <pc:spChg chg="mod">
          <ac:chgData name="Charlotte Greenway" userId="f3007956-5e20-4c5a-987f-cc7f9910f597" providerId="ADAL" clId="{DD9CBF60-E506-4526-B44E-95788FAC2CC3}" dt="2022-10-16T16:56:23.052" v="385" actId="14100"/>
          <ac:spMkLst>
            <pc:docMk/>
            <pc:sldMk cId="4029184882" sldId="265"/>
            <ac:spMk id="82" creationId="{2C4CFBE1-F572-B0A0-8FA1-E72B480BBD11}"/>
          </ac:spMkLst>
        </pc:spChg>
        <pc:spChg chg="mod">
          <ac:chgData name="Charlotte Greenway" userId="f3007956-5e20-4c5a-987f-cc7f9910f597" providerId="ADAL" clId="{DD9CBF60-E506-4526-B44E-95788FAC2CC3}" dt="2022-10-16T16:56:23.052" v="385" actId="14100"/>
          <ac:spMkLst>
            <pc:docMk/>
            <pc:sldMk cId="4029184882" sldId="265"/>
            <ac:spMk id="83" creationId="{C6C509FA-38EB-6BFD-8EBD-426A3A718CA5}"/>
          </ac:spMkLst>
        </pc:spChg>
        <pc:spChg chg="mod">
          <ac:chgData name="Charlotte Greenway" userId="f3007956-5e20-4c5a-987f-cc7f9910f597" providerId="ADAL" clId="{DD9CBF60-E506-4526-B44E-95788FAC2CC3}" dt="2022-10-16T16:56:23.052" v="385" actId="14100"/>
          <ac:spMkLst>
            <pc:docMk/>
            <pc:sldMk cId="4029184882" sldId="265"/>
            <ac:spMk id="84" creationId="{08DD5FF4-EABB-A2E5-EC85-6AF095CBA61E}"/>
          </ac:spMkLst>
        </pc:spChg>
        <pc:spChg chg="mod">
          <ac:chgData name="Charlotte Greenway" userId="f3007956-5e20-4c5a-987f-cc7f9910f597" providerId="ADAL" clId="{DD9CBF60-E506-4526-B44E-95788FAC2CC3}" dt="2022-10-16T16:56:32.775" v="387" actId="14100"/>
          <ac:spMkLst>
            <pc:docMk/>
            <pc:sldMk cId="4029184882" sldId="265"/>
            <ac:spMk id="86" creationId="{3E5FE5AA-0FE8-24A2-C67D-D470CC5639AB}"/>
          </ac:spMkLst>
        </pc:spChg>
        <pc:spChg chg="mod">
          <ac:chgData name="Charlotte Greenway" userId="f3007956-5e20-4c5a-987f-cc7f9910f597" providerId="ADAL" clId="{DD9CBF60-E506-4526-B44E-95788FAC2CC3}" dt="2022-10-16T16:56:32.775" v="387" actId="14100"/>
          <ac:spMkLst>
            <pc:docMk/>
            <pc:sldMk cId="4029184882" sldId="265"/>
            <ac:spMk id="87" creationId="{6B774E43-7BFF-F53D-5A92-B6377C38AA29}"/>
          </ac:spMkLst>
        </pc:spChg>
        <pc:spChg chg="mod">
          <ac:chgData name="Charlotte Greenway" userId="f3007956-5e20-4c5a-987f-cc7f9910f597" providerId="ADAL" clId="{DD9CBF60-E506-4526-B44E-95788FAC2CC3}" dt="2022-10-16T16:56:36.865" v="388" actId="20577"/>
          <ac:spMkLst>
            <pc:docMk/>
            <pc:sldMk cId="4029184882" sldId="265"/>
            <ac:spMk id="88" creationId="{4649A162-31CD-8114-FBF5-CC42AEC34142}"/>
          </ac:spMkLst>
        </pc:spChg>
        <pc:spChg chg="add">
          <ac:chgData name="Charlotte Greenway" userId="f3007956-5e20-4c5a-987f-cc7f9910f597" providerId="ADAL" clId="{DD9CBF60-E506-4526-B44E-95788FAC2CC3}" dt="2022-10-16T16:43:00.739" v="281"/>
          <ac:spMkLst>
            <pc:docMk/>
            <pc:sldMk cId="4029184882" sldId="265"/>
            <ac:spMk id="89" creationId="{33B9EA55-E8CE-E6D1-CDFD-4D69CC0D72C4}"/>
          </ac:spMkLst>
        </pc:spChg>
        <pc:spChg chg="add">
          <ac:chgData name="Charlotte Greenway" userId="f3007956-5e20-4c5a-987f-cc7f9910f597" providerId="ADAL" clId="{DD9CBF60-E506-4526-B44E-95788FAC2CC3}" dt="2022-10-16T16:43:00.739" v="281"/>
          <ac:spMkLst>
            <pc:docMk/>
            <pc:sldMk cId="4029184882" sldId="265"/>
            <ac:spMk id="90" creationId="{672F8C04-22D4-3859-FADB-B2E20FBDBFF1}"/>
          </ac:spMkLst>
        </pc:spChg>
        <pc:spChg chg="add mod">
          <ac:chgData name="Charlotte Greenway" userId="f3007956-5e20-4c5a-987f-cc7f9910f597" providerId="ADAL" clId="{DD9CBF60-E506-4526-B44E-95788FAC2CC3}" dt="2022-10-16T17:00:06.735" v="429" actId="1076"/>
          <ac:spMkLst>
            <pc:docMk/>
            <pc:sldMk cId="4029184882" sldId="265"/>
            <ac:spMk id="91" creationId="{B859C714-B8B4-6804-9C68-961F0BCC7228}"/>
          </ac:spMkLst>
        </pc:spChg>
        <pc:spChg chg="add mod">
          <ac:chgData name="Charlotte Greenway" userId="f3007956-5e20-4c5a-987f-cc7f9910f597" providerId="ADAL" clId="{DD9CBF60-E506-4526-B44E-95788FAC2CC3}" dt="2022-10-16T17:00:03.446" v="428" actId="1076"/>
          <ac:spMkLst>
            <pc:docMk/>
            <pc:sldMk cId="4029184882" sldId="265"/>
            <ac:spMk id="92" creationId="{CB857BCF-4475-1461-4D60-66A797E1B006}"/>
          </ac:spMkLst>
        </pc:spChg>
        <pc:spChg chg="add mod">
          <ac:chgData name="Charlotte Greenway" userId="f3007956-5e20-4c5a-987f-cc7f9910f597" providerId="ADAL" clId="{DD9CBF60-E506-4526-B44E-95788FAC2CC3}" dt="2022-10-16T16:59:48.976" v="424" actId="1076"/>
          <ac:spMkLst>
            <pc:docMk/>
            <pc:sldMk cId="4029184882" sldId="265"/>
            <ac:spMk id="93" creationId="{E98E1AB0-2DC0-70D4-B3D0-49266BB1729B}"/>
          </ac:spMkLst>
        </pc:spChg>
        <pc:spChg chg="add mod">
          <ac:chgData name="Charlotte Greenway" userId="f3007956-5e20-4c5a-987f-cc7f9910f597" providerId="ADAL" clId="{DD9CBF60-E506-4526-B44E-95788FAC2CC3}" dt="2022-10-16T16:58:08.610" v="404" actId="1076"/>
          <ac:spMkLst>
            <pc:docMk/>
            <pc:sldMk cId="4029184882" sldId="265"/>
            <ac:spMk id="94" creationId="{D3401C86-5684-DB29-B7D2-C992AC3AACDA}"/>
          </ac:spMkLst>
        </pc:spChg>
        <pc:spChg chg="add mod">
          <ac:chgData name="Charlotte Greenway" userId="f3007956-5e20-4c5a-987f-cc7f9910f597" providerId="ADAL" clId="{DD9CBF60-E506-4526-B44E-95788FAC2CC3}" dt="2022-10-16T16:57:55.587" v="402" actId="1076"/>
          <ac:spMkLst>
            <pc:docMk/>
            <pc:sldMk cId="4029184882" sldId="265"/>
            <ac:spMk id="95" creationId="{FC2F3208-A6F4-9DB8-6D86-CD8F92FD93FF}"/>
          </ac:spMkLst>
        </pc:spChg>
        <pc:spChg chg="add mod">
          <ac:chgData name="Charlotte Greenway" userId="f3007956-5e20-4c5a-987f-cc7f9910f597" providerId="ADAL" clId="{DD9CBF60-E506-4526-B44E-95788FAC2CC3}" dt="2022-10-16T16:57:44.824" v="400" actId="1076"/>
          <ac:spMkLst>
            <pc:docMk/>
            <pc:sldMk cId="4029184882" sldId="265"/>
            <ac:spMk id="96" creationId="{FBAC8788-A684-2267-029E-43031711D0F8}"/>
          </ac:spMkLst>
        </pc:spChg>
        <pc:spChg chg="add mod">
          <ac:chgData name="Charlotte Greenway" userId="f3007956-5e20-4c5a-987f-cc7f9910f597" providerId="ADAL" clId="{DD9CBF60-E506-4526-B44E-95788FAC2CC3}" dt="2022-10-16T16:56:14.553" v="382" actId="1076"/>
          <ac:spMkLst>
            <pc:docMk/>
            <pc:sldMk cId="4029184882" sldId="265"/>
            <ac:spMk id="97" creationId="{40B95FB6-AC3E-A253-EFD8-9D4019C607FA}"/>
          </ac:spMkLst>
        </pc:spChg>
        <pc:spChg chg="add mod">
          <ac:chgData name="Charlotte Greenway" userId="f3007956-5e20-4c5a-987f-cc7f9910f597" providerId="ADAL" clId="{DD9CBF60-E506-4526-B44E-95788FAC2CC3}" dt="2022-10-16T16:56:11.048" v="381" actId="1076"/>
          <ac:spMkLst>
            <pc:docMk/>
            <pc:sldMk cId="4029184882" sldId="265"/>
            <ac:spMk id="98" creationId="{81FDE8ED-8083-1930-0E88-C94F008DA66B}"/>
          </ac:spMkLst>
        </pc:spChg>
        <pc:spChg chg="add mod">
          <ac:chgData name="Charlotte Greenway" userId="f3007956-5e20-4c5a-987f-cc7f9910f597" providerId="ADAL" clId="{DD9CBF60-E506-4526-B44E-95788FAC2CC3}" dt="2022-10-16T16:55:50.126" v="376" actId="1076"/>
          <ac:spMkLst>
            <pc:docMk/>
            <pc:sldMk cId="4029184882" sldId="265"/>
            <ac:spMk id="99" creationId="{47288CD2-5E7B-1718-23EE-C6923428DBA2}"/>
          </ac:spMkLst>
        </pc:spChg>
        <pc:grpChg chg="mod">
          <ac:chgData name="Charlotte Greenway" userId="f3007956-5e20-4c5a-987f-cc7f9910f597" providerId="ADAL" clId="{DD9CBF60-E506-4526-B44E-95788FAC2CC3}" dt="2022-10-16T16:43:00.739" v="281"/>
          <ac:grpSpMkLst>
            <pc:docMk/>
            <pc:sldMk cId="4029184882" sldId="265"/>
            <ac:grpSpMk id="1" creationId="{00000000-0000-0000-0000-000000000000}"/>
          </ac:grpSpMkLst>
        </pc:grpChg>
        <pc:grpChg chg="add del mod">
          <ac:chgData name="Charlotte Greenway" userId="f3007956-5e20-4c5a-987f-cc7f9910f597" providerId="ADAL" clId="{DD9CBF60-E506-4526-B44E-95788FAC2CC3}" dt="2022-10-16T16:42:35.075" v="278"/>
          <ac:grpSpMkLst>
            <pc:docMk/>
            <pc:sldMk cId="4029184882" sldId="265"/>
            <ac:grpSpMk id="5" creationId="{BCC5A8C6-715B-5CB3-81D7-4CDB28AD0DFF}"/>
          </ac:grpSpMkLst>
        </pc:grpChg>
        <pc:grpChg chg="add del mod">
          <ac:chgData name="Charlotte Greenway" userId="f3007956-5e20-4c5a-987f-cc7f9910f597" providerId="ADAL" clId="{DD9CBF60-E506-4526-B44E-95788FAC2CC3}" dt="2022-10-16T16:42:35.075" v="278"/>
          <ac:grpSpMkLst>
            <pc:docMk/>
            <pc:sldMk cId="4029184882" sldId="265"/>
            <ac:grpSpMk id="9" creationId="{7E4B862C-0576-289D-DBA0-00EFFAB7824F}"/>
          </ac:grpSpMkLst>
        </pc:grpChg>
        <pc:grpChg chg="add del mod">
          <ac:chgData name="Charlotte Greenway" userId="f3007956-5e20-4c5a-987f-cc7f9910f597" providerId="ADAL" clId="{DD9CBF60-E506-4526-B44E-95788FAC2CC3}" dt="2022-10-16T16:42:35.075" v="278"/>
          <ac:grpSpMkLst>
            <pc:docMk/>
            <pc:sldMk cId="4029184882" sldId="265"/>
            <ac:grpSpMk id="13" creationId="{388B090E-AAC9-A9CF-80AE-FB6E037E33F7}"/>
          </ac:grpSpMkLst>
        </pc:grpChg>
        <pc:grpChg chg="add del mod">
          <ac:chgData name="Charlotte Greenway" userId="f3007956-5e20-4c5a-987f-cc7f9910f597" providerId="ADAL" clId="{DD9CBF60-E506-4526-B44E-95788FAC2CC3}" dt="2022-10-16T16:42:35.075" v="278"/>
          <ac:grpSpMkLst>
            <pc:docMk/>
            <pc:sldMk cId="4029184882" sldId="265"/>
            <ac:grpSpMk id="17" creationId="{020C3288-CB73-F289-FFD8-98A9F8523F38}"/>
          </ac:grpSpMkLst>
        </pc:grpChg>
        <pc:grpChg chg="add del mod">
          <ac:chgData name="Charlotte Greenway" userId="f3007956-5e20-4c5a-987f-cc7f9910f597" providerId="ADAL" clId="{DD9CBF60-E506-4526-B44E-95788FAC2CC3}" dt="2022-10-16T16:42:35.075" v="278"/>
          <ac:grpSpMkLst>
            <pc:docMk/>
            <pc:sldMk cId="4029184882" sldId="265"/>
            <ac:grpSpMk id="21" creationId="{74D03765-F6CB-F1B9-8396-3AEF70D9ED6F}"/>
          </ac:grpSpMkLst>
        </pc:grpChg>
        <pc:grpChg chg="add del mod">
          <ac:chgData name="Charlotte Greenway" userId="f3007956-5e20-4c5a-987f-cc7f9910f597" providerId="ADAL" clId="{DD9CBF60-E506-4526-B44E-95788FAC2CC3}" dt="2022-10-16T16:42:35.075" v="278"/>
          <ac:grpSpMkLst>
            <pc:docMk/>
            <pc:sldMk cId="4029184882" sldId="265"/>
            <ac:grpSpMk id="25" creationId="{69E110B5-9559-2DED-F3F5-1AD3892D2360}"/>
          </ac:grpSpMkLst>
        </pc:grpChg>
        <pc:grpChg chg="add del mod">
          <ac:chgData name="Charlotte Greenway" userId="f3007956-5e20-4c5a-987f-cc7f9910f597" providerId="ADAL" clId="{DD9CBF60-E506-4526-B44E-95788FAC2CC3}" dt="2022-10-16T16:42:35.075" v="278"/>
          <ac:grpSpMkLst>
            <pc:docMk/>
            <pc:sldMk cId="4029184882" sldId="265"/>
            <ac:grpSpMk id="29" creationId="{DFC6E612-005D-8CB3-049E-08B1CC00B065}"/>
          </ac:grpSpMkLst>
        </pc:grpChg>
        <pc:grpChg chg="add del mod">
          <ac:chgData name="Charlotte Greenway" userId="f3007956-5e20-4c5a-987f-cc7f9910f597" providerId="ADAL" clId="{DD9CBF60-E506-4526-B44E-95788FAC2CC3}" dt="2022-10-16T16:42:35.075" v="278"/>
          <ac:grpSpMkLst>
            <pc:docMk/>
            <pc:sldMk cId="4029184882" sldId="265"/>
            <ac:grpSpMk id="33" creationId="{C683AD8A-6DE3-74FB-8923-FAA04330BE40}"/>
          </ac:grpSpMkLst>
        </pc:grpChg>
        <pc:grpChg chg="add del mod">
          <ac:chgData name="Charlotte Greenway" userId="f3007956-5e20-4c5a-987f-cc7f9910f597" providerId="ADAL" clId="{DD9CBF60-E506-4526-B44E-95788FAC2CC3}" dt="2022-10-16T16:42:35.075" v="278"/>
          <ac:grpSpMkLst>
            <pc:docMk/>
            <pc:sldMk cId="4029184882" sldId="265"/>
            <ac:grpSpMk id="37" creationId="{7B15A49D-F091-1FFD-D083-71299ABACD37}"/>
          </ac:grpSpMkLst>
        </pc:grpChg>
        <pc:grpChg chg="add mod">
          <ac:chgData name="Charlotte Greenway" userId="f3007956-5e20-4c5a-987f-cc7f9910f597" providerId="ADAL" clId="{DD9CBF60-E506-4526-B44E-95788FAC2CC3}" dt="2022-10-16T16:55:04.802" v="358" actId="14100"/>
          <ac:grpSpMkLst>
            <pc:docMk/>
            <pc:sldMk cId="4029184882" sldId="265"/>
            <ac:grpSpMk id="53" creationId="{15F73F44-A8A6-865A-8489-401B078F66CD}"/>
          </ac:grpSpMkLst>
        </pc:grpChg>
        <pc:grpChg chg="add mod">
          <ac:chgData name="Charlotte Greenway" userId="f3007956-5e20-4c5a-987f-cc7f9910f597" providerId="ADAL" clId="{DD9CBF60-E506-4526-B44E-95788FAC2CC3}" dt="2022-10-16T16:55:04.802" v="358" actId="14100"/>
          <ac:grpSpMkLst>
            <pc:docMk/>
            <pc:sldMk cId="4029184882" sldId="265"/>
            <ac:grpSpMk id="57" creationId="{9F69D62A-7CA2-347D-2D08-09F9889D3557}"/>
          </ac:grpSpMkLst>
        </pc:grpChg>
        <pc:grpChg chg="add mod">
          <ac:chgData name="Charlotte Greenway" userId="f3007956-5e20-4c5a-987f-cc7f9910f597" providerId="ADAL" clId="{DD9CBF60-E506-4526-B44E-95788FAC2CC3}" dt="2022-10-16T16:55:04.802" v="358" actId="14100"/>
          <ac:grpSpMkLst>
            <pc:docMk/>
            <pc:sldMk cId="4029184882" sldId="265"/>
            <ac:grpSpMk id="61" creationId="{25017208-3B53-5F15-A0CF-63AAB9A3C146}"/>
          </ac:grpSpMkLst>
        </pc:grpChg>
        <pc:grpChg chg="add mod">
          <ac:chgData name="Charlotte Greenway" userId="f3007956-5e20-4c5a-987f-cc7f9910f597" providerId="ADAL" clId="{DD9CBF60-E506-4526-B44E-95788FAC2CC3}" dt="2022-10-16T16:59:44.380" v="423" actId="1076"/>
          <ac:grpSpMkLst>
            <pc:docMk/>
            <pc:sldMk cId="4029184882" sldId="265"/>
            <ac:grpSpMk id="65" creationId="{F0CC99BC-C4E7-49F0-794C-C1B3471238EA}"/>
          </ac:grpSpMkLst>
        </pc:grpChg>
        <pc:grpChg chg="add mod">
          <ac:chgData name="Charlotte Greenway" userId="f3007956-5e20-4c5a-987f-cc7f9910f597" providerId="ADAL" clId="{DD9CBF60-E506-4526-B44E-95788FAC2CC3}" dt="2022-10-16T16:59:44.155" v="422" actId="1076"/>
          <ac:grpSpMkLst>
            <pc:docMk/>
            <pc:sldMk cId="4029184882" sldId="265"/>
            <ac:grpSpMk id="69" creationId="{CDD45E96-F4AA-D25C-E2C2-661E90D03848}"/>
          </ac:grpSpMkLst>
        </pc:grpChg>
        <pc:grpChg chg="add mod">
          <ac:chgData name="Charlotte Greenway" userId="f3007956-5e20-4c5a-987f-cc7f9910f597" providerId="ADAL" clId="{DD9CBF60-E506-4526-B44E-95788FAC2CC3}" dt="2022-10-16T16:59:11.665" v="414" actId="1076"/>
          <ac:grpSpMkLst>
            <pc:docMk/>
            <pc:sldMk cId="4029184882" sldId="265"/>
            <ac:grpSpMk id="73" creationId="{D2056F06-3C0F-2D3F-3970-F449DEE244F2}"/>
          </ac:grpSpMkLst>
        </pc:grpChg>
        <pc:grpChg chg="add mod">
          <ac:chgData name="Charlotte Greenway" userId="f3007956-5e20-4c5a-987f-cc7f9910f597" providerId="ADAL" clId="{DD9CBF60-E506-4526-B44E-95788FAC2CC3}" dt="2022-10-16T16:57:49.936" v="401" actId="14100"/>
          <ac:grpSpMkLst>
            <pc:docMk/>
            <pc:sldMk cId="4029184882" sldId="265"/>
            <ac:grpSpMk id="77" creationId="{E3216CFA-23A1-B495-1028-EE082E4D5BED}"/>
          </ac:grpSpMkLst>
        </pc:grpChg>
        <pc:grpChg chg="add mod">
          <ac:chgData name="Charlotte Greenway" userId="f3007956-5e20-4c5a-987f-cc7f9910f597" providerId="ADAL" clId="{DD9CBF60-E506-4526-B44E-95788FAC2CC3}" dt="2022-10-16T16:56:23.052" v="385" actId="14100"/>
          <ac:grpSpMkLst>
            <pc:docMk/>
            <pc:sldMk cId="4029184882" sldId="265"/>
            <ac:grpSpMk id="81" creationId="{60A963CE-1DD5-8A33-B01A-CC4327F2D21B}"/>
          </ac:grpSpMkLst>
        </pc:grpChg>
        <pc:grpChg chg="add mod">
          <ac:chgData name="Charlotte Greenway" userId="f3007956-5e20-4c5a-987f-cc7f9910f597" providerId="ADAL" clId="{DD9CBF60-E506-4526-B44E-95788FAC2CC3}" dt="2022-10-16T16:56:32.775" v="387" actId="14100"/>
          <ac:grpSpMkLst>
            <pc:docMk/>
            <pc:sldMk cId="4029184882" sldId="265"/>
            <ac:grpSpMk id="85" creationId="{28624EC7-7DE3-3748-22D3-58288636016F}"/>
          </ac:grpSpMkLst>
        </pc:grpChg>
      </pc:sldChg>
      <pc:sldChg chg="addSp delSp modSp new mod">
        <pc:chgData name="Charlotte Greenway" userId="f3007956-5e20-4c5a-987f-cc7f9910f597" providerId="ADAL" clId="{DD9CBF60-E506-4526-B44E-95788FAC2CC3}" dt="2022-10-17T21:22:54.637" v="729" actId="404"/>
        <pc:sldMkLst>
          <pc:docMk/>
          <pc:sldMk cId="311709438" sldId="266"/>
        </pc:sldMkLst>
        <pc:spChg chg="add del">
          <ac:chgData name="Charlotte Greenway" userId="f3007956-5e20-4c5a-987f-cc7f9910f597" providerId="ADAL" clId="{DD9CBF60-E506-4526-B44E-95788FAC2CC3}" dt="2022-10-16T17:05:05.616" v="498" actId="478"/>
          <ac:spMkLst>
            <pc:docMk/>
            <pc:sldMk cId="311709438" sldId="266"/>
            <ac:spMk id="2" creationId="{318FE2AC-7567-28FB-F5AA-A29D22775434}"/>
          </ac:spMkLst>
        </pc:spChg>
        <pc:spChg chg="add del mod">
          <ac:chgData name="Charlotte Greenway" userId="f3007956-5e20-4c5a-987f-cc7f9910f597" providerId="ADAL" clId="{DD9CBF60-E506-4526-B44E-95788FAC2CC3}" dt="2022-10-17T21:22:54.637" v="729" actId="404"/>
          <ac:spMkLst>
            <pc:docMk/>
            <pc:sldMk cId="311709438" sldId="266"/>
            <ac:spMk id="3" creationId="{FCEF3C8E-FFBC-29B1-7A5C-3E3D47264D48}"/>
          </ac:spMkLst>
        </pc:spChg>
        <pc:spChg chg="add del mod">
          <ac:chgData name="Charlotte Greenway" userId="f3007956-5e20-4c5a-987f-cc7f9910f597" providerId="ADAL" clId="{DD9CBF60-E506-4526-B44E-95788FAC2CC3}" dt="2022-10-16T17:04:48.437" v="485" actId="22"/>
          <ac:spMkLst>
            <pc:docMk/>
            <pc:sldMk cId="311709438" sldId="266"/>
            <ac:spMk id="7" creationId="{3B6CD717-ABDB-A6C2-76B6-268D973FE48A}"/>
          </ac:spMkLst>
        </pc:spChg>
        <pc:spChg chg="add mod">
          <ac:chgData name="Charlotte Greenway" userId="f3007956-5e20-4c5a-987f-cc7f9910f597" providerId="ADAL" clId="{DD9CBF60-E506-4526-B44E-95788FAC2CC3}" dt="2022-10-16T17:14:09.294" v="617" actId="207"/>
          <ac:spMkLst>
            <pc:docMk/>
            <pc:sldMk cId="311709438" sldId="266"/>
            <ac:spMk id="9" creationId="{108F1D2D-ED28-1617-C0EA-2585A584970B}"/>
          </ac:spMkLst>
        </pc:spChg>
        <pc:graphicFrameChg chg="add del mod">
          <ac:chgData name="Charlotte Greenway" userId="f3007956-5e20-4c5a-987f-cc7f9910f597" providerId="ADAL" clId="{DD9CBF60-E506-4526-B44E-95788FAC2CC3}" dt="2022-10-16T17:02:06.107" v="452" actId="12084"/>
          <ac:graphicFrameMkLst>
            <pc:docMk/>
            <pc:sldMk cId="311709438" sldId="266"/>
            <ac:graphicFrameMk id="4" creationId="{1FC4FDA9-4F7F-5117-3604-9F7C84083303}"/>
          </ac:graphicFrameMkLst>
        </pc:graphicFrameChg>
        <pc:graphicFrameChg chg="add del mod">
          <ac:chgData name="Charlotte Greenway" userId="f3007956-5e20-4c5a-987f-cc7f9910f597" providerId="ADAL" clId="{DD9CBF60-E506-4526-B44E-95788FAC2CC3}" dt="2022-10-16T17:04:17.145" v="474" actId="12084"/>
          <ac:graphicFrameMkLst>
            <pc:docMk/>
            <pc:sldMk cId="311709438" sldId="266"/>
            <ac:graphicFrameMk id="5" creationId="{7FE7DB66-DD9B-F0A1-2C80-771D60ABD2E8}"/>
          </ac:graphicFrameMkLst>
        </pc:graphicFrameChg>
      </pc:sldChg>
      <pc:sldChg chg="addSp delSp modSp new mod setBg">
        <pc:chgData name="Charlotte Greenway" userId="f3007956-5e20-4c5a-987f-cc7f9910f597" providerId="ADAL" clId="{DD9CBF60-E506-4526-B44E-95788FAC2CC3}" dt="2022-10-17T21:17:45.538" v="713" actId="478"/>
        <pc:sldMkLst>
          <pc:docMk/>
          <pc:sldMk cId="338788571" sldId="267"/>
        </pc:sldMkLst>
        <pc:spChg chg="del mod">
          <ac:chgData name="Charlotte Greenway" userId="f3007956-5e20-4c5a-987f-cc7f9910f597" providerId="ADAL" clId="{DD9CBF60-E506-4526-B44E-95788FAC2CC3}" dt="2022-10-17T21:17:42.665" v="712" actId="478"/>
          <ac:spMkLst>
            <pc:docMk/>
            <pc:sldMk cId="338788571" sldId="267"/>
            <ac:spMk id="2" creationId="{C3A1ED77-E0A3-94A8-2ED7-EFD6D847A58D}"/>
          </ac:spMkLst>
        </pc:spChg>
        <pc:spChg chg="mod ord">
          <ac:chgData name="Charlotte Greenway" userId="f3007956-5e20-4c5a-987f-cc7f9910f597" providerId="ADAL" clId="{DD9CBF60-E506-4526-B44E-95788FAC2CC3}" dt="2022-10-17T21:17:29.752" v="710" actId="1076"/>
          <ac:spMkLst>
            <pc:docMk/>
            <pc:sldMk cId="338788571" sldId="267"/>
            <ac:spMk id="3" creationId="{82D89BC7-3253-0469-C191-EA61B82BCFAC}"/>
          </ac:spMkLst>
        </pc:spChg>
        <pc:spChg chg="add del mod">
          <ac:chgData name="Charlotte Greenway" userId="f3007956-5e20-4c5a-987f-cc7f9910f597" providerId="ADAL" clId="{DD9CBF60-E506-4526-B44E-95788FAC2CC3}" dt="2022-10-17T21:17:45.538" v="713" actId="478"/>
          <ac:spMkLst>
            <pc:docMk/>
            <pc:sldMk cId="338788571" sldId="267"/>
            <ac:spMk id="7" creationId="{9D56001F-3779-7C98-904C-21638FED95D7}"/>
          </ac:spMkLst>
        </pc:spChg>
        <pc:spChg chg="add">
          <ac:chgData name="Charlotte Greenway" userId="f3007956-5e20-4c5a-987f-cc7f9910f597" providerId="ADAL" clId="{DD9CBF60-E506-4526-B44E-95788FAC2CC3}" dt="2022-10-17T21:16:44.693" v="698" actId="26606"/>
          <ac:spMkLst>
            <pc:docMk/>
            <pc:sldMk cId="338788571" sldId="267"/>
            <ac:spMk id="10" creationId="{21AC6A30-4F22-4C0F-B278-19C5B8A80C55}"/>
          </ac:spMkLst>
        </pc:spChg>
        <pc:spChg chg="add">
          <ac:chgData name="Charlotte Greenway" userId="f3007956-5e20-4c5a-987f-cc7f9910f597" providerId="ADAL" clId="{DD9CBF60-E506-4526-B44E-95788FAC2CC3}" dt="2022-10-17T21:16:44.693" v="698" actId="26606"/>
          <ac:spMkLst>
            <pc:docMk/>
            <pc:sldMk cId="338788571" sldId="267"/>
            <ac:spMk id="12" creationId="{BB4335AD-65B1-44E4-90AF-264024FE4BD2}"/>
          </ac:spMkLst>
        </pc:spChg>
        <pc:picChg chg="add mod">
          <ac:chgData name="Charlotte Greenway" userId="f3007956-5e20-4c5a-987f-cc7f9910f597" providerId="ADAL" clId="{DD9CBF60-E506-4526-B44E-95788FAC2CC3}" dt="2022-10-17T21:16:44.693" v="698" actId="26606"/>
          <ac:picMkLst>
            <pc:docMk/>
            <pc:sldMk cId="338788571" sldId="267"/>
            <ac:picMk id="4" creationId="{C0B4196E-EAFB-698C-6C6D-CC01FB774F21}"/>
          </ac:picMkLst>
        </pc:picChg>
        <pc:picChg chg="add mod ord">
          <ac:chgData name="Charlotte Greenway" userId="f3007956-5e20-4c5a-987f-cc7f9910f597" providerId="ADAL" clId="{DD9CBF60-E506-4526-B44E-95788FAC2CC3}" dt="2022-10-17T21:16:44.693" v="698" actId="26606"/>
          <ac:picMkLst>
            <pc:docMk/>
            <pc:sldMk cId="338788571" sldId="267"/>
            <ac:picMk id="5" creationId="{F0FFC9B4-E536-72E3-EE5B-2CE0F452D957}"/>
          </ac:picMkLst>
        </pc:picChg>
      </pc:sldChg>
      <pc:sldChg chg="addSp modSp new mod">
        <pc:chgData name="Charlotte Greenway" userId="f3007956-5e20-4c5a-987f-cc7f9910f597" providerId="ADAL" clId="{DD9CBF60-E506-4526-B44E-95788FAC2CC3}" dt="2022-10-17T21:44:45.081" v="1021" actId="1076"/>
        <pc:sldMkLst>
          <pc:docMk/>
          <pc:sldMk cId="2419198043" sldId="268"/>
        </pc:sldMkLst>
        <pc:spChg chg="mod">
          <ac:chgData name="Charlotte Greenway" userId="f3007956-5e20-4c5a-987f-cc7f9910f597" providerId="ADAL" clId="{DD9CBF60-E506-4526-B44E-95788FAC2CC3}" dt="2022-10-17T21:38:05.998" v="751" actId="20577"/>
          <ac:spMkLst>
            <pc:docMk/>
            <pc:sldMk cId="2419198043" sldId="268"/>
            <ac:spMk id="2" creationId="{46C93C2F-BB2D-1358-D2C3-7BAA7FA2BEFC}"/>
          </ac:spMkLst>
        </pc:spChg>
        <pc:spChg chg="mod">
          <ac:chgData name="Charlotte Greenway" userId="f3007956-5e20-4c5a-987f-cc7f9910f597" providerId="ADAL" clId="{DD9CBF60-E506-4526-B44E-95788FAC2CC3}" dt="2022-10-17T21:43:19.674" v="1019" actId="20577"/>
          <ac:spMkLst>
            <pc:docMk/>
            <pc:sldMk cId="2419198043" sldId="268"/>
            <ac:spMk id="3" creationId="{6F34C512-DEBC-FA9E-3CF2-D0AE0E0AE734}"/>
          </ac:spMkLst>
        </pc:spChg>
        <pc:spChg chg="add mod">
          <ac:chgData name="Charlotte Greenway" userId="f3007956-5e20-4c5a-987f-cc7f9910f597" providerId="ADAL" clId="{DD9CBF60-E506-4526-B44E-95788FAC2CC3}" dt="2022-10-17T21:44:45.081" v="1021" actId="1076"/>
          <ac:spMkLst>
            <pc:docMk/>
            <pc:sldMk cId="2419198043" sldId="268"/>
            <ac:spMk id="4" creationId="{AFED6E34-65BF-B793-7820-1254A191230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815407-539C-42DD-9527-17DFA997D217}"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28EEECC4-0229-4078-A41A-CF12BA8FB0CB}">
      <dgm:prSet/>
      <dgm:spPr/>
      <dgm:t>
        <a:bodyPr/>
        <a:lstStyle/>
        <a:p>
          <a:pPr rtl="0"/>
          <a:r>
            <a:rPr lang="en-GB"/>
            <a:t>The most characteristic features of critical writing are:</a:t>
          </a:r>
        </a:p>
      </dgm:t>
    </dgm:pt>
    <dgm:pt modelId="{1473EB42-6502-4A53-8A6F-6B8E74AA231D}" type="parTrans" cxnId="{4C63EE35-22E1-4C78-BEEA-2F9BDE6D1863}">
      <dgm:prSet/>
      <dgm:spPr/>
      <dgm:t>
        <a:bodyPr/>
        <a:lstStyle/>
        <a:p>
          <a:endParaRPr lang="en-US"/>
        </a:p>
      </dgm:t>
    </dgm:pt>
    <dgm:pt modelId="{75AB7917-5BB1-42C2-9F19-998674A8597C}" type="sibTrans" cxnId="{4C63EE35-22E1-4C78-BEEA-2F9BDE6D1863}">
      <dgm:prSet/>
      <dgm:spPr/>
      <dgm:t>
        <a:bodyPr/>
        <a:lstStyle/>
        <a:p>
          <a:endParaRPr lang="en-US"/>
        </a:p>
      </dgm:t>
    </dgm:pt>
    <dgm:pt modelId="{AD675295-6F90-4A0A-9E81-E5C1E6C5EFDF}">
      <dgm:prSet/>
      <dgm:spPr/>
      <dgm:t>
        <a:bodyPr/>
        <a:lstStyle/>
        <a:p>
          <a:pPr rtl="0"/>
          <a:r>
            <a:rPr lang="en-GB"/>
            <a:t>a clear and confident refusal to accept the conclusions of other writers without evaluating the arguments and evidence that they provide;</a:t>
          </a:r>
        </a:p>
      </dgm:t>
    </dgm:pt>
    <dgm:pt modelId="{225DDC1E-26EC-4C8B-9DDF-8F03D772E001}" type="parTrans" cxnId="{6B95D78A-8476-43E2-B7EF-652130A25864}">
      <dgm:prSet/>
      <dgm:spPr/>
      <dgm:t>
        <a:bodyPr/>
        <a:lstStyle/>
        <a:p>
          <a:endParaRPr lang="en-US"/>
        </a:p>
      </dgm:t>
    </dgm:pt>
    <dgm:pt modelId="{8EE04C96-87ED-4727-9BDB-9FC8E059FA5C}" type="sibTrans" cxnId="{6B95D78A-8476-43E2-B7EF-652130A25864}">
      <dgm:prSet/>
      <dgm:spPr/>
      <dgm:t>
        <a:bodyPr/>
        <a:lstStyle/>
        <a:p>
          <a:endParaRPr lang="en-US"/>
        </a:p>
      </dgm:t>
    </dgm:pt>
    <dgm:pt modelId="{E34710DD-6487-44C9-AAF6-09582C809638}">
      <dgm:prSet/>
      <dgm:spPr/>
      <dgm:t>
        <a:bodyPr/>
        <a:lstStyle/>
        <a:p>
          <a:pPr rtl="0"/>
          <a:r>
            <a:rPr lang="en-GB"/>
            <a:t>a balanced presentation of reasons why the conclusions of other writers may be accepted or may need to be treated with caution;</a:t>
          </a:r>
        </a:p>
      </dgm:t>
    </dgm:pt>
    <dgm:pt modelId="{2ABE8DAC-9F4E-4289-AA79-E352F5AD3B22}" type="parTrans" cxnId="{C6BF3BBC-95AA-4AB9-935D-5739EDCFAA05}">
      <dgm:prSet/>
      <dgm:spPr/>
      <dgm:t>
        <a:bodyPr/>
        <a:lstStyle/>
        <a:p>
          <a:endParaRPr lang="en-US"/>
        </a:p>
      </dgm:t>
    </dgm:pt>
    <dgm:pt modelId="{E557A4FB-D5DA-4475-ACEF-44808589C358}" type="sibTrans" cxnId="{C6BF3BBC-95AA-4AB9-935D-5739EDCFAA05}">
      <dgm:prSet/>
      <dgm:spPr/>
      <dgm:t>
        <a:bodyPr/>
        <a:lstStyle/>
        <a:p>
          <a:endParaRPr lang="en-US"/>
        </a:p>
      </dgm:t>
    </dgm:pt>
    <dgm:pt modelId="{1D6A4E67-BD2C-4449-9F36-996FD7F51E91}">
      <dgm:prSet/>
      <dgm:spPr/>
      <dgm:t>
        <a:bodyPr/>
        <a:lstStyle/>
        <a:p>
          <a:pPr rtl="0"/>
          <a:r>
            <a:rPr lang="en-GB"/>
            <a:t>a clear presentation of your own evidence and argument, leading to your conclusion; and </a:t>
          </a:r>
        </a:p>
      </dgm:t>
    </dgm:pt>
    <dgm:pt modelId="{7687A9CF-BAD5-42B7-B7F5-3242A1C38305}" type="parTrans" cxnId="{71FAC2DA-260E-4620-A517-D088E38F8D7A}">
      <dgm:prSet/>
      <dgm:spPr/>
      <dgm:t>
        <a:bodyPr/>
        <a:lstStyle/>
        <a:p>
          <a:endParaRPr lang="en-US"/>
        </a:p>
      </dgm:t>
    </dgm:pt>
    <dgm:pt modelId="{3107B563-C4C0-4FC7-A43B-107C630F300A}" type="sibTrans" cxnId="{71FAC2DA-260E-4620-A517-D088E38F8D7A}">
      <dgm:prSet/>
      <dgm:spPr/>
      <dgm:t>
        <a:bodyPr/>
        <a:lstStyle/>
        <a:p>
          <a:endParaRPr lang="en-US"/>
        </a:p>
      </dgm:t>
    </dgm:pt>
    <dgm:pt modelId="{A3E0697C-A835-4327-8375-D3849FF3EC22}">
      <dgm:prSet/>
      <dgm:spPr/>
      <dgm:t>
        <a:bodyPr/>
        <a:lstStyle/>
        <a:p>
          <a:pPr rtl="0"/>
          <a:r>
            <a:rPr lang="en-GB"/>
            <a:t>a recognition of the limitations in your own evidence, argument, and conclusion.</a:t>
          </a:r>
        </a:p>
      </dgm:t>
    </dgm:pt>
    <dgm:pt modelId="{933BC59A-38E9-418C-8B83-C321966D9CC4}" type="parTrans" cxnId="{0DCCDD49-F137-4811-A86C-4F0C30BF7799}">
      <dgm:prSet/>
      <dgm:spPr/>
      <dgm:t>
        <a:bodyPr/>
        <a:lstStyle/>
        <a:p>
          <a:endParaRPr lang="en-US"/>
        </a:p>
      </dgm:t>
    </dgm:pt>
    <dgm:pt modelId="{59A1815B-0333-477E-93D6-83C395CF20E6}" type="sibTrans" cxnId="{0DCCDD49-F137-4811-A86C-4F0C30BF7799}">
      <dgm:prSet/>
      <dgm:spPr/>
      <dgm:t>
        <a:bodyPr/>
        <a:lstStyle/>
        <a:p>
          <a:endParaRPr lang="en-US"/>
        </a:p>
      </dgm:t>
    </dgm:pt>
    <dgm:pt modelId="{759C28F0-A068-43BB-B80C-020C542CAB7C}" type="pres">
      <dgm:prSet presAssocID="{F8815407-539C-42DD-9527-17DFA997D217}" presName="Name0" presStyleCnt="0">
        <dgm:presLayoutVars>
          <dgm:dir/>
          <dgm:animLvl val="lvl"/>
          <dgm:resizeHandles val="exact"/>
        </dgm:presLayoutVars>
      </dgm:prSet>
      <dgm:spPr/>
    </dgm:pt>
    <dgm:pt modelId="{705D57A3-EAFF-44F0-8E15-E09EE6F198F9}" type="pres">
      <dgm:prSet presAssocID="{28EEECC4-0229-4078-A41A-CF12BA8FB0CB}" presName="composite" presStyleCnt="0"/>
      <dgm:spPr/>
    </dgm:pt>
    <dgm:pt modelId="{C9D3C655-8612-41C5-AF09-41F5AB0A2809}" type="pres">
      <dgm:prSet presAssocID="{28EEECC4-0229-4078-A41A-CF12BA8FB0CB}" presName="parTx" presStyleLbl="alignNode1" presStyleIdx="0" presStyleCnt="1">
        <dgm:presLayoutVars>
          <dgm:chMax val="0"/>
          <dgm:chPref val="0"/>
          <dgm:bulletEnabled val="1"/>
        </dgm:presLayoutVars>
      </dgm:prSet>
      <dgm:spPr/>
    </dgm:pt>
    <dgm:pt modelId="{3D39E42C-32B2-46F3-A5F0-AC6016648DD0}" type="pres">
      <dgm:prSet presAssocID="{28EEECC4-0229-4078-A41A-CF12BA8FB0CB}" presName="desTx" presStyleLbl="alignAccFollowNode1" presStyleIdx="0" presStyleCnt="1">
        <dgm:presLayoutVars>
          <dgm:bulletEnabled val="1"/>
        </dgm:presLayoutVars>
      </dgm:prSet>
      <dgm:spPr/>
    </dgm:pt>
  </dgm:ptLst>
  <dgm:cxnLst>
    <dgm:cxn modelId="{88870207-1EAF-4D92-B56E-4FB42479CFA8}" type="presOf" srcId="{A3E0697C-A835-4327-8375-D3849FF3EC22}" destId="{3D39E42C-32B2-46F3-A5F0-AC6016648DD0}" srcOrd="0" destOrd="3" presId="urn:microsoft.com/office/officeart/2005/8/layout/hList1"/>
    <dgm:cxn modelId="{4C63EE35-22E1-4C78-BEEA-2F9BDE6D1863}" srcId="{F8815407-539C-42DD-9527-17DFA997D217}" destId="{28EEECC4-0229-4078-A41A-CF12BA8FB0CB}" srcOrd="0" destOrd="0" parTransId="{1473EB42-6502-4A53-8A6F-6B8E74AA231D}" sibTransId="{75AB7917-5BB1-42C2-9F19-998674A8597C}"/>
    <dgm:cxn modelId="{0DCCDD49-F137-4811-A86C-4F0C30BF7799}" srcId="{28EEECC4-0229-4078-A41A-CF12BA8FB0CB}" destId="{A3E0697C-A835-4327-8375-D3849FF3EC22}" srcOrd="3" destOrd="0" parTransId="{933BC59A-38E9-418C-8B83-C321966D9CC4}" sibTransId="{59A1815B-0333-477E-93D6-83C395CF20E6}"/>
    <dgm:cxn modelId="{CF434356-7FA4-45DC-91BD-03CE4F9ADB9E}" type="presOf" srcId="{E34710DD-6487-44C9-AAF6-09582C809638}" destId="{3D39E42C-32B2-46F3-A5F0-AC6016648DD0}" srcOrd="0" destOrd="1" presId="urn:microsoft.com/office/officeart/2005/8/layout/hList1"/>
    <dgm:cxn modelId="{6B95D78A-8476-43E2-B7EF-652130A25864}" srcId="{28EEECC4-0229-4078-A41A-CF12BA8FB0CB}" destId="{AD675295-6F90-4A0A-9E81-E5C1E6C5EFDF}" srcOrd="0" destOrd="0" parTransId="{225DDC1E-26EC-4C8B-9DDF-8F03D772E001}" sibTransId="{8EE04C96-87ED-4727-9BDB-9FC8E059FA5C}"/>
    <dgm:cxn modelId="{C6BF3BBC-95AA-4AB9-935D-5739EDCFAA05}" srcId="{28EEECC4-0229-4078-A41A-CF12BA8FB0CB}" destId="{E34710DD-6487-44C9-AAF6-09582C809638}" srcOrd="1" destOrd="0" parTransId="{2ABE8DAC-9F4E-4289-AA79-E352F5AD3B22}" sibTransId="{E557A4FB-D5DA-4475-ACEF-44808589C358}"/>
    <dgm:cxn modelId="{2A991BBF-6842-42BC-81D3-0FCFAC5CF968}" type="presOf" srcId="{28EEECC4-0229-4078-A41A-CF12BA8FB0CB}" destId="{C9D3C655-8612-41C5-AF09-41F5AB0A2809}" srcOrd="0" destOrd="0" presId="urn:microsoft.com/office/officeart/2005/8/layout/hList1"/>
    <dgm:cxn modelId="{5609FABF-3EF8-4819-AC5D-07BBF7A4B7A3}" type="presOf" srcId="{AD675295-6F90-4A0A-9E81-E5C1E6C5EFDF}" destId="{3D39E42C-32B2-46F3-A5F0-AC6016648DD0}" srcOrd="0" destOrd="0" presId="urn:microsoft.com/office/officeart/2005/8/layout/hList1"/>
    <dgm:cxn modelId="{EF88F5CA-280D-45A7-A58B-4091BDF379DB}" type="presOf" srcId="{F8815407-539C-42DD-9527-17DFA997D217}" destId="{759C28F0-A068-43BB-B80C-020C542CAB7C}" srcOrd="0" destOrd="0" presId="urn:microsoft.com/office/officeart/2005/8/layout/hList1"/>
    <dgm:cxn modelId="{5D1BC5D7-0DC8-46D0-820D-73DFF6C7D5A6}" type="presOf" srcId="{1D6A4E67-BD2C-4449-9F36-996FD7F51E91}" destId="{3D39E42C-32B2-46F3-A5F0-AC6016648DD0}" srcOrd="0" destOrd="2" presId="urn:microsoft.com/office/officeart/2005/8/layout/hList1"/>
    <dgm:cxn modelId="{71FAC2DA-260E-4620-A517-D088E38F8D7A}" srcId="{28EEECC4-0229-4078-A41A-CF12BA8FB0CB}" destId="{1D6A4E67-BD2C-4449-9F36-996FD7F51E91}" srcOrd="2" destOrd="0" parTransId="{7687A9CF-BAD5-42B7-B7F5-3242A1C38305}" sibTransId="{3107B563-C4C0-4FC7-A43B-107C630F300A}"/>
    <dgm:cxn modelId="{281EAA7C-E3EA-4DDB-96F5-599DAB2B8D38}" type="presParOf" srcId="{759C28F0-A068-43BB-B80C-020C542CAB7C}" destId="{705D57A3-EAFF-44F0-8E15-E09EE6F198F9}" srcOrd="0" destOrd="0" presId="urn:microsoft.com/office/officeart/2005/8/layout/hList1"/>
    <dgm:cxn modelId="{3EEA6551-4ECB-4EFF-820E-7B91C96FBE5B}" type="presParOf" srcId="{705D57A3-EAFF-44F0-8E15-E09EE6F198F9}" destId="{C9D3C655-8612-41C5-AF09-41F5AB0A2809}" srcOrd="0" destOrd="0" presId="urn:microsoft.com/office/officeart/2005/8/layout/hList1"/>
    <dgm:cxn modelId="{59FEB9F9-3CFF-42DB-8DF3-69D0E6FFCD1E}" type="presParOf" srcId="{705D57A3-EAFF-44F0-8E15-E09EE6F198F9}" destId="{3D39E42C-32B2-46F3-A5F0-AC6016648DD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115524-DE35-4AC7-92BE-75DE679D3D36}"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DC9113B9-E230-4087-99FF-47F5D2035816}">
      <dgm:prSet custT="1"/>
      <dgm:spPr/>
      <dgm:t>
        <a:bodyPr/>
        <a:lstStyle/>
        <a:p>
          <a:pPr rtl="0"/>
          <a:r>
            <a:rPr lang="en-GB" sz="3300"/>
            <a:t>The most characteristic features of descriptive writing are that it will describe something, but will not go beyond an account of what appears to be there. </a:t>
          </a:r>
        </a:p>
      </dgm:t>
    </dgm:pt>
    <dgm:pt modelId="{0D47DAED-19DA-4A24-9B93-29F662F763F2}" type="parTrans" cxnId="{6FD70967-B256-4AB0-AA04-173899ABC5A6}">
      <dgm:prSet/>
      <dgm:spPr/>
      <dgm:t>
        <a:bodyPr/>
        <a:lstStyle/>
        <a:p>
          <a:endParaRPr lang="en-US"/>
        </a:p>
      </dgm:t>
    </dgm:pt>
    <dgm:pt modelId="{3F04AEDB-61CA-4B16-BDDF-6CBA7C2225EF}" type="sibTrans" cxnId="{6FD70967-B256-4AB0-AA04-173899ABC5A6}">
      <dgm:prSet/>
      <dgm:spPr/>
      <dgm:t>
        <a:bodyPr/>
        <a:lstStyle/>
        <a:p>
          <a:endParaRPr lang="en-US"/>
        </a:p>
      </dgm:t>
    </dgm:pt>
    <dgm:pt modelId="{6BBC20DF-47B4-4F44-AC2E-37769655E04D}">
      <dgm:prSet/>
      <dgm:spPr/>
      <dgm:t>
        <a:bodyPr/>
        <a:lstStyle/>
        <a:p>
          <a:pPr rtl="0"/>
          <a:r>
            <a:rPr lang="en-GB" sz="2700"/>
            <a:t>A certain amount of descriptive writing is needed to establish for example:</a:t>
          </a:r>
        </a:p>
      </dgm:t>
    </dgm:pt>
    <dgm:pt modelId="{4DBC5B3B-BB55-4D83-B870-50B75CBF4722}" type="parTrans" cxnId="{741A0199-1056-4416-BA74-AA6929B25546}">
      <dgm:prSet/>
      <dgm:spPr/>
      <dgm:t>
        <a:bodyPr/>
        <a:lstStyle/>
        <a:p>
          <a:endParaRPr lang="en-US"/>
        </a:p>
      </dgm:t>
    </dgm:pt>
    <dgm:pt modelId="{2C791FD5-9274-4086-9224-1F62D1EEEC30}" type="sibTrans" cxnId="{741A0199-1056-4416-BA74-AA6929B25546}">
      <dgm:prSet/>
      <dgm:spPr/>
      <dgm:t>
        <a:bodyPr/>
        <a:lstStyle/>
        <a:p>
          <a:endParaRPr lang="en-US"/>
        </a:p>
      </dgm:t>
    </dgm:pt>
    <dgm:pt modelId="{0BEF542F-46DA-450A-84DB-51DCB8BC714F}">
      <dgm:prSet/>
      <dgm:spPr/>
      <dgm:t>
        <a:bodyPr/>
        <a:lstStyle/>
        <a:p>
          <a:pPr rtl="0"/>
          <a:r>
            <a:rPr lang="en-GB" sz="2700"/>
            <a:t>the setting of the research;</a:t>
          </a:r>
        </a:p>
      </dgm:t>
    </dgm:pt>
    <dgm:pt modelId="{5D378AE3-5A67-47BF-9B15-E416E1328710}" type="parTrans" cxnId="{3553570B-0FCD-4DAF-851D-38AF450158CB}">
      <dgm:prSet/>
      <dgm:spPr/>
      <dgm:t>
        <a:bodyPr/>
        <a:lstStyle/>
        <a:p>
          <a:endParaRPr lang="en-US"/>
        </a:p>
      </dgm:t>
    </dgm:pt>
    <dgm:pt modelId="{0B89A266-7301-4B3C-A673-4D3EE7324B94}" type="sibTrans" cxnId="{3553570B-0FCD-4DAF-851D-38AF450158CB}">
      <dgm:prSet/>
      <dgm:spPr/>
      <dgm:t>
        <a:bodyPr/>
        <a:lstStyle/>
        <a:p>
          <a:endParaRPr lang="en-US"/>
        </a:p>
      </dgm:t>
    </dgm:pt>
    <dgm:pt modelId="{5F5884DD-3D3C-4F61-8267-6DE9C0A95D51}">
      <dgm:prSet custT="1"/>
      <dgm:spPr/>
      <dgm:t>
        <a:bodyPr/>
        <a:lstStyle/>
        <a:p>
          <a:pPr rtl="0"/>
          <a:r>
            <a:rPr lang="en-GB" sz="2700"/>
            <a:t>a general </a:t>
          </a:r>
          <a:r>
            <a:rPr lang="en-GB" sz="2800"/>
            <a:t>description</a:t>
          </a:r>
          <a:r>
            <a:rPr lang="en-GB" sz="2700"/>
            <a:t> of a piece of literature, </a:t>
          </a:r>
        </a:p>
      </dgm:t>
    </dgm:pt>
    <dgm:pt modelId="{AACF888E-CA68-4057-A72A-0BE7E9500ED0}" type="parTrans" cxnId="{201D481D-8327-4038-97D8-8D22FB274489}">
      <dgm:prSet/>
      <dgm:spPr/>
      <dgm:t>
        <a:bodyPr/>
        <a:lstStyle/>
        <a:p>
          <a:endParaRPr lang="en-US"/>
        </a:p>
      </dgm:t>
    </dgm:pt>
    <dgm:pt modelId="{9A30DC38-7092-4E2F-A6B7-81286229FBC2}" type="sibTrans" cxnId="{201D481D-8327-4038-97D8-8D22FB274489}">
      <dgm:prSet/>
      <dgm:spPr/>
      <dgm:t>
        <a:bodyPr/>
        <a:lstStyle/>
        <a:p>
          <a:endParaRPr lang="en-US"/>
        </a:p>
      </dgm:t>
    </dgm:pt>
    <dgm:pt modelId="{83BC5BC1-EB75-426E-A12C-8AE6F3AF6ABB}">
      <dgm:prSet/>
      <dgm:spPr/>
      <dgm:t>
        <a:bodyPr/>
        <a:lstStyle/>
        <a:p>
          <a:pPr rtl="0"/>
          <a:r>
            <a:rPr lang="en-GB" sz="2700"/>
            <a:t>the timing of the research;</a:t>
          </a:r>
        </a:p>
      </dgm:t>
    </dgm:pt>
    <dgm:pt modelId="{E5FD17D0-90EE-411D-AA12-D8E1485FCDA6}" type="parTrans" cxnId="{A10E029E-34BF-420E-B697-5280B7962505}">
      <dgm:prSet/>
      <dgm:spPr/>
      <dgm:t>
        <a:bodyPr/>
        <a:lstStyle/>
        <a:p>
          <a:endParaRPr lang="en-US"/>
        </a:p>
      </dgm:t>
    </dgm:pt>
    <dgm:pt modelId="{88828FAD-D699-4C95-A4BB-E9F8C37FDC05}" type="sibTrans" cxnId="{A10E029E-34BF-420E-B697-5280B7962505}">
      <dgm:prSet/>
      <dgm:spPr/>
      <dgm:t>
        <a:bodyPr/>
        <a:lstStyle/>
        <a:p>
          <a:endParaRPr lang="en-US"/>
        </a:p>
      </dgm:t>
    </dgm:pt>
    <dgm:pt modelId="{4BD1B0DE-3F80-4549-8F92-264C0D6AA4B6}">
      <dgm:prSet/>
      <dgm:spPr/>
      <dgm:t>
        <a:bodyPr/>
        <a:lstStyle/>
        <a:p>
          <a:pPr rtl="0"/>
          <a:r>
            <a:rPr lang="en-GB" sz="2700"/>
            <a:t>an account of the biographical details of a key figure in the discipline;  </a:t>
          </a:r>
        </a:p>
      </dgm:t>
    </dgm:pt>
    <dgm:pt modelId="{FE226A29-2840-4E02-B33D-960ACBB2CAE1}" type="parTrans" cxnId="{1F3E0A78-0128-457D-9947-680C3C2ABE99}">
      <dgm:prSet/>
      <dgm:spPr/>
      <dgm:t>
        <a:bodyPr/>
        <a:lstStyle/>
        <a:p>
          <a:endParaRPr lang="en-US"/>
        </a:p>
      </dgm:t>
    </dgm:pt>
    <dgm:pt modelId="{E24C60F4-948D-4B77-9A37-390EF71C88F2}" type="sibTrans" cxnId="{1F3E0A78-0128-457D-9947-680C3C2ABE99}">
      <dgm:prSet/>
      <dgm:spPr/>
      <dgm:t>
        <a:bodyPr/>
        <a:lstStyle/>
        <a:p>
          <a:endParaRPr lang="en-US"/>
        </a:p>
      </dgm:t>
    </dgm:pt>
    <dgm:pt modelId="{453878AE-0542-4033-8284-10BB9F7141C7}">
      <dgm:prSet custT="1"/>
      <dgm:spPr/>
      <dgm:t>
        <a:bodyPr/>
        <a:lstStyle/>
        <a:p>
          <a:pPr rtl="0"/>
          <a:r>
            <a:rPr lang="en-GB" sz="2700"/>
            <a:t>the list of measurements taken;</a:t>
          </a:r>
        </a:p>
      </dgm:t>
    </dgm:pt>
    <dgm:pt modelId="{1CBD7748-584E-435D-B012-7374E5B45E30}" type="parTrans" cxnId="{47962840-68B7-423A-BAA3-192EB5B1D189}">
      <dgm:prSet/>
      <dgm:spPr/>
    </dgm:pt>
    <dgm:pt modelId="{C2D0BDDE-B646-4728-B102-8D762120A06E}" type="sibTrans" cxnId="{47962840-68B7-423A-BAA3-192EB5B1D189}">
      <dgm:prSet/>
      <dgm:spPr/>
    </dgm:pt>
    <dgm:pt modelId="{47F95B83-AA52-4123-9040-3F000C7E8685}">
      <dgm:prSet/>
      <dgm:spPr/>
      <dgm:t>
        <a:bodyPr/>
        <a:lstStyle/>
        <a:p>
          <a:pPr rtl="0"/>
          <a:r>
            <a:rPr lang="en-GB" sz="2700"/>
            <a:t>or a brief summary of the history leading up to an event or decision.</a:t>
          </a:r>
        </a:p>
      </dgm:t>
    </dgm:pt>
    <dgm:pt modelId="{666397B1-0DA7-475A-829D-E8170B51946F}" type="parTrans" cxnId="{04BABD2A-6D87-41FF-AD4F-F3A35C76C742}">
      <dgm:prSet/>
      <dgm:spPr/>
    </dgm:pt>
    <dgm:pt modelId="{1ECFAEFB-CAD5-486A-9518-5B8B968E0FC9}" type="sibTrans" cxnId="{04BABD2A-6D87-41FF-AD4F-F3A35C76C742}">
      <dgm:prSet/>
      <dgm:spPr/>
    </dgm:pt>
    <dgm:pt modelId="{A705D6E5-C569-43F9-AA09-A0460E9A51A3}" type="pres">
      <dgm:prSet presAssocID="{07115524-DE35-4AC7-92BE-75DE679D3D36}" presName="Name0" presStyleCnt="0">
        <dgm:presLayoutVars>
          <dgm:dir/>
          <dgm:animLvl val="lvl"/>
          <dgm:resizeHandles val="exact"/>
        </dgm:presLayoutVars>
      </dgm:prSet>
      <dgm:spPr/>
    </dgm:pt>
    <dgm:pt modelId="{B218F080-11EA-49E9-B6CF-26FD80EEBC61}" type="pres">
      <dgm:prSet presAssocID="{DC9113B9-E230-4087-99FF-47F5D2035816}" presName="composite" presStyleCnt="0"/>
      <dgm:spPr/>
    </dgm:pt>
    <dgm:pt modelId="{6A5F2645-A052-4077-ABFD-103C3BB3898C}" type="pres">
      <dgm:prSet presAssocID="{DC9113B9-E230-4087-99FF-47F5D2035816}" presName="parTx" presStyleLbl="alignNode1" presStyleIdx="0" presStyleCnt="1">
        <dgm:presLayoutVars>
          <dgm:chMax val="0"/>
          <dgm:chPref val="0"/>
          <dgm:bulletEnabled val="1"/>
        </dgm:presLayoutVars>
      </dgm:prSet>
      <dgm:spPr/>
    </dgm:pt>
    <dgm:pt modelId="{20F1FCAF-A66F-45C2-8CEA-FDF925B766F5}" type="pres">
      <dgm:prSet presAssocID="{DC9113B9-E230-4087-99FF-47F5D2035816}" presName="desTx" presStyleLbl="alignAccFollowNode1" presStyleIdx="0" presStyleCnt="1" custScaleY="105474">
        <dgm:presLayoutVars>
          <dgm:bulletEnabled val="1"/>
        </dgm:presLayoutVars>
      </dgm:prSet>
      <dgm:spPr/>
    </dgm:pt>
  </dgm:ptLst>
  <dgm:cxnLst>
    <dgm:cxn modelId="{3553570B-0FCD-4DAF-851D-38AF450158CB}" srcId="{6BBC20DF-47B4-4F44-AC2E-37769655E04D}" destId="{0BEF542F-46DA-450A-84DB-51DCB8BC714F}" srcOrd="0" destOrd="0" parTransId="{5D378AE3-5A67-47BF-9B15-E416E1328710}" sibTransId="{0B89A266-7301-4B3C-A673-4D3EE7324B94}"/>
    <dgm:cxn modelId="{39A16115-F313-4056-9EFA-4DCA574F20E9}" type="presOf" srcId="{07115524-DE35-4AC7-92BE-75DE679D3D36}" destId="{A705D6E5-C569-43F9-AA09-A0460E9A51A3}" srcOrd="0" destOrd="0" presId="urn:microsoft.com/office/officeart/2005/8/layout/hList1"/>
    <dgm:cxn modelId="{201D481D-8327-4038-97D8-8D22FB274489}" srcId="{6BBC20DF-47B4-4F44-AC2E-37769655E04D}" destId="{5F5884DD-3D3C-4F61-8267-6DE9C0A95D51}" srcOrd="1" destOrd="0" parTransId="{AACF888E-CA68-4057-A72A-0BE7E9500ED0}" sibTransId="{9A30DC38-7092-4E2F-A6B7-81286229FBC2}"/>
    <dgm:cxn modelId="{04BABD2A-6D87-41FF-AD4F-F3A35C76C742}" srcId="{6BBC20DF-47B4-4F44-AC2E-37769655E04D}" destId="{47F95B83-AA52-4123-9040-3F000C7E8685}" srcOrd="5" destOrd="0" parTransId="{666397B1-0DA7-475A-829D-E8170B51946F}" sibTransId="{1ECFAEFB-CAD5-486A-9518-5B8B968E0FC9}"/>
    <dgm:cxn modelId="{47962840-68B7-423A-BAA3-192EB5B1D189}" srcId="{6BBC20DF-47B4-4F44-AC2E-37769655E04D}" destId="{453878AE-0542-4033-8284-10BB9F7141C7}" srcOrd="2" destOrd="0" parTransId="{1CBD7748-584E-435D-B012-7374E5B45E30}" sibTransId="{C2D0BDDE-B646-4728-B102-8D762120A06E}"/>
    <dgm:cxn modelId="{66686746-AC42-4B21-9908-AEA48DFD16F6}" type="presOf" srcId="{5F5884DD-3D3C-4F61-8267-6DE9C0A95D51}" destId="{20F1FCAF-A66F-45C2-8CEA-FDF925B766F5}" srcOrd="0" destOrd="2" presId="urn:microsoft.com/office/officeart/2005/8/layout/hList1"/>
    <dgm:cxn modelId="{6FD70967-B256-4AB0-AA04-173899ABC5A6}" srcId="{07115524-DE35-4AC7-92BE-75DE679D3D36}" destId="{DC9113B9-E230-4087-99FF-47F5D2035816}" srcOrd="0" destOrd="0" parTransId="{0D47DAED-19DA-4A24-9B93-29F662F763F2}" sibTransId="{3F04AEDB-61CA-4B16-BDDF-6CBA7C2225EF}"/>
    <dgm:cxn modelId="{AE002468-D0C1-484C-825C-D734B9E8A04C}" type="presOf" srcId="{DC9113B9-E230-4087-99FF-47F5D2035816}" destId="{6A5F2645-A052-4077-ABFD-103C3BB3898C}" srcOrd="0" destOrd="0" presId="urn:microsoft.com/office/officeart/2005/8/layout/hList1"/>
    <dgm:cxn modelId="{1902A257-68E3-486B-91EB-CE0C063454FD}" type="presOf" srcId="{6BBC20DF-47B4-4F44-AC2E-37769655E04D}" destId="{20F1FCAF-A66F-45C2-8CEA-FDF925B766F5}" srcOrd="0" destOrd="0" presId="urn:microsoft.com/office/officeart/2005/8/layout/hList1"/>
    <dgm:cxn modelId="{1F3E0A78-0128-457D-9947-680C3C2ABE99}" srcId="{6BBC20DF-47B4-4F44-AC2E-37769655E04D}" destId="{4BD1B0DE-3F80-4549-8F92-264C0D6AA4B6}" srcOrd="4" destOrd="0" parTransId="{FE226A29-2840-4E02-B33D-960ACBB2CAE1}" sibTransId="{E24C60F4-948D-4B77-9A37-390EF71C88F2}"/>
    <dgm:cxn modelId="{DD07417F-CF64-4798-8678-C2BF4DE57C8F}" type="presOf" srcId="{83BC5BC1-EB75-426E-A12C-8AE6F3AF6ABB}" destId="{20F1FCAF-A66F-45C2-8CEA-FDF925B766F5}" srcOrd="0" destOrd="4" presId="urn:microsoft.com/office/officeart/2005/8/layout/hList1"/>
    <dgm:cxn modelId="{741A0199-1056-4416-BA74-AA6929B25546}" srcId="{DC9113B9-E230-4087-99FF-47F5D2035816}" destId="{6BBC20DF-47B4-4F44-AC2E-37769655E04D}" srcOrd="0" destOrd="0" parTransId="{4DBC5B3B-BB55-4D83-B870-50B75CBF4722}" sibTransId="{2C791FD5-9274-4086-9224-1F62D1EEEC30}"/>
    <dgm:cxn modelId="{A10E029E-34BF-420E-B697-5280B7962505}" srcId="{6BBC20DF-47B4-4F44-AC2E-37769655E04D}" destId="{83BC5BC1-EB75-426E-A12C-8AE6F3AF6ABB}" srcOrd="3" destOrd="0" parTransId="{E5FD17D0-90EE-411D-AA12-D8E1485FCDA6}" sibTransId="{88828FAD-D699-4C95-A4BB-E9F8C37FDC05}"/>
    <dgm:cxn modelId="{30CD87C4-B214-4A68-9DCC-AFB110766500}" type="presOf" srcId="{4BD1B0DE-3F80-4549-8F92-264C0D6AA4B6}" destId="{20F1FCAF-A66F-45C2-8CEA-FDF925B766F5}" srcOrd="0" destOrd="5" presId="urn:microsoft.com/office/officeart/2005/8/layout/hList1"/>
    <dgm:cxn modelId="{380A21CD-1D42-4FA3-B22D-BD16076F825D}" type="presOf" srcId="{47F95B83-AA52-4123-9040-3F000C7E8685}" destId="{20F1FCAF-A66F-45C2-8CEA-FDF925B766F5}" srcOrd="0" destOrd="6" presId="urn:microsoft.com/office/officeart/2005/8/layout/hList1"/>
    <dgm:cxn modelId="{AA39D6CD-43B4-43B4-A290-8D7ED6735F2A}" type="presOf" srcId="{0BEF542F-46DA-450A-84DB-51DCB8BC714F}" destId="{20F1FCAF-A66F-45C2-8CEA-FDF925B766F5}" srcOrd="0" destOrd="1" presId="urn:microsoft.com/office/officeart/2005/8/layout/hList1"/>
    <dgm:cxn modelId="{5DF6DBF4-D31E-4FF8-8BA4-4639233944EF}" type="presOf" srcId="{453878AE-0542-4033-8284-10BB9F7141C7}" destId="{20F1FCAF-A66F-45C2-8CEA-FDF925B766F5}" srcOrd="0" destOrd="3" presId="urn:microsoft.com/office/officeart/2005/8/layout/hList1"/>
    <dgm:cxn modelId="{FA459CCE-9159-4315-AB30-27D803040B76}" type="presParOf" srcId="{A705D6E5-C569-43F9-AA09-A0460E9A51A3}" destId="{B218F080-11EA-49E9-B6CF-26FD80EEBC61}" srcOrd="0" destOrd="0" presId="urn:microsoft.com/office/officeart/2005/8/layout/hList1"/>
    <dgm:cxn modelId="{9B710E9E-47D7-4DE3-9D88-626F2D38A987}" type="presParOf" srcId="{B218F080-11EA-49E9-B6CF-26FD80EEBC61}" destId="{6A5F2645-A052-4077-ABFD-103C3BB3898C}" srcOrd="0" destOrd="0" presId="urn:microsoft.com/office/officeart/2005/8/layout/hList1"/>
    <dgm:cxn modelId="{F026B7FA-DEF9-4364-8D2E-7253EC162F0F}" type="presParOf" srcId="{B218F080-11EA-49E9-B6CF-26FD80EEBC61}" destId="{20F1FCAF-A66F-45C2-8CEA-FDF925B766F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7E1602-F61F-43C4-A0DC-694BFA4E1A00}" type="doc">
      <dgm:prSet loTypeId="urn:microsoft.com/office/officeart/2005/8/layout/venn3" loCatId="relationship" qsTypeId="urn:microsoft.com/office/officeart/2005/8/quickstyle/simple1" qsCatId="simple" csTypeId="urn:microsoft.com/office/officeart/2005/8/colors/colorful4" csCatId="colorful"/>
      <dgm:spPr/>
      <dgm:t>
        <a:bodyPr/>
        <a:lstStyle/>
        <a:p>
          <a:endParaRPr lang="en-US"/>
        </a:p>
      </dgm:t>
    </dgm:pt>
    <dgm:pt modelId="{D2F1C0DC-F8CF-45D7-AF6F-65E6CB62055A}">
      <dgm:prSet/>
      <dgm:spPr/>
      <dgm:t>
        <a:bodyPr/>
        <a:lstStyle/>
        <a:p>
          <a:pPr rtl="0"/>
          <a:r>
            <a:rPr lang="en-GB"/>
            <a:t>With descriptive writing you are not developing argument; you are merely setting the background within which an argument can be developed. You are representing the situation as it stands, without presenting any analysis or discussion.</a:t>
          </a:r>
        </a:p>
      </dgm:t>
    </dgm:pt>
    <dgm:pt modelId="{434E7408-3388-4312-A66B-4D6FE19DFD36}" type="parTrans" cxnId="{AEF540D2-0118-47FC-89D2-A50E78395867}">
      <dgm:prSet/>
      <dgm:spPr/>
      <dgm:t>
        <a:bodyPr/>
        <a:lstStyle/>
        <a:p>
          <a:endParaRPr lang="en-US"/>
        </a:p>
      </dgm:t>
    </dgm:pt>
    <dgm:pt modelId="{DBCDFED5-152A-413E-ADF5-E5AE4936C567}" type="sibTrans" cxnId="{AEF540D2-0118-47FC-89D2-A50E78395867}">
      <dgm:prSet/>
      <dgm:spPr/>
      <dgm:t>
        <a:bodyPr/>
        <a:lstStyle/>
        <a:p>
          <a:endParaRPr lang="en-US"/>
        </a:p>
      </dgm:t>
    </dgm:pt>
    <dgm:pt modelId="{F8F08B16-4E8D-4431-ABF2-99237CAEEDA4}">
      <dgm:prSet/>
      <dgm:spPr/>
      <dgm:t>
        <a:bodyPr/>
        <a:lstStyle/>
        <a:p>
          <a:pPr rtl="0"/>
          <a:r>
            <a:rPr lang="en-GB"/>
            <a:t>Descriptive writing is relatively simple. There is also the trap that it can be easy to use many, many words from your word limit, simply providing description.</a:t>
          </a:r>
        </a:p>
      </dgm:t>
    </dgm:pt>
    <dgm:pt modelId="{2FA1723C-0EA1-4EC2-84DE-73758CC871FA}" type="parTrans" cxnId="{3F1C9AA5-DDD2-4C85-8C0E-3D794F481479}">
      <dgm:prSet/>
      <dgm:spPr/>
      <dgm:t>
        <a:bodyPr/>
        <a:lstStyle/>
        <a:p>
          <a:endParaRPr lang="en-US"/>
        </a:p>
      </dgm:t>
    </dgm:pt>
    <dgm:pt modelId="{8D121515-82A1-4E06-8D37-174ACF642F98}" type="sibTrans" cxnId="{3F1C9AA5-DDD2-4C85-8C0E-3D794F481479}">
      <dgm:prSet/>
      <dgm:spPr/>
      <dgm:t>
        <a:bodyPr/>
        <a:lstStyle/>
        <a:p>
          <a:endParaRPr lang="en-US"/>
        </a:p>
      </dgm:t>
    </dgm:pt>
    <dgm:pt modelId="{24EA1D2D-B396-4C97-A532-98D9E38A1F55}">
      <dgm:prSet/>
      <dgm:spPr/>
      <dgm:t>
        <a:bodyPr/>
        <a:lstStyle/>
        <a:p>
          <a:pPr rtl="0"/>
          <a:r>
            <a:rPr lang="en-GB"/>
            <a:t>In providing only description, you are presenting but not transforming information; you are reporting ideas but not taking them forward in any way. </a:t>
          </a:r>
        </a:p>
      </dgm:t>
    </dgm:pt>
    <dgm:pt modelId="{2EA8169F-28F3-4AB5-A4D8-30118928657A}" type="parTrans" cxnId="{94002600-51BF-43A1-A858-3506C1A8D466}">
      <dgm:prSet/>
      <dgm:spPr/>
      <dgm:t>
        <a:bodyPr/>
        <a:lstStyle/>
        <a:p>
          <a:endParaRPr lang="en-US"/>
        </a:p>
      </dgm:t>
    </dgm:pt>
    <dgm:pt modelId="{E419A568-2503-4338-9F21-F11DC2C718F2}" type="sibTrans" cxnId="{94002600-51BF-43A1-A858-3506C1A8D466}">
      <dgm:prSet/>
      <dgm:spPr/>
      <dgm:t>
        <a:bodyPr/>
        <a:lstStyle/>
        <a:p>
          <a:endParaRPr lang="en-US"/>
        </a:p>
      </dgm:t>
    </dgm:pt>
    <dgm:pt modelId="{62054E5B-289A-4971-9872-6535A89D4CC7}">
      <dgm:prSet/>
      <dgm:spPr/>
      <dgm:t>
        <a:bodyPr/>
        <a:lstStyle/>
        <a:p>
          <a:pPr rtl="0"/>
          <a:r>
            <a:rPr lang="en-GB"/>
            <a:t>An assignment using only descriptive writing would therefore gain few marks.</a:t>
          </a:r>
        </a:p>
      </dgm:t>
    </dgm:pt>
    <dgm:pt modelId="{9B7EB902-473E-49A5-8076-5FCC6262EFCB}" type="parTrans" cxnId="{25C00F57-1FD6-4A71-9DC0-E2F4719C01F4}">
      <dgm:prSet/>
      <dgm:spPr/>
      <dgm:t>
        <a:bodyPr/>
        <a:lstStyle/>
        <a:p>
          <a:endParaRPr lang="en-US"/>
        </a:p>
      </dgm:t>
    </dgm:pt>
    <dgm:pt modelId="{F6A32C56-7B63-4223-A697-B1D1993F2726}" type="sibTrans" cxnId="{25C00F57-1FD6-4A71-9DC0-E2F4719C01F4}">
      <dgm:prSet/>
      <dgm:spPr/>
      <dgm:t>
        <a:bodyPr/>
        <a:lstStyle/>
        <a:p>
          <a:endParaRPr lang="en-US"/>
        </a:p>
      </dgm:t>
    </dgm:pt>
    <dgm:pt modelId="{69BB85D9-886E-4580-B253-8F709B3830D5}" type="pres">
      <dgm:prSet presAssocID="{987E1602-F61F-43C4-A0DC-694BFA4E1A00}" presName="Name0" presStyleCnt="0">
        <dgm:presLayoutVars>
          <dgm:dir/>
          <dgm:resizeHandles val="exact"/>
        </dgm:presLayoutVars>
      </dgm:prSet>
      <dgm:spPr/>
    </dgm:pt>
    <dgm:pt modelId="{B4AF8A78-EB4B-4420-A356-6AA821FDFD54}" type="pres">
      <dgm:prSet presAssocID="{D2F1C0DC-F8CF-45D7-AF6F-65E6CB62055A}" presName="Name5" presStyleLbl="vennNode1" presStyleIdx="0" presStyleCnt="4">
        <dgm:presLayoutVars>
          <dgm:bulletEnabled val="1"/>
        </dgm:presLayoutVars>
      </dgm:prSet>
      <dgm:spPr/>
    </dgm:pt>
    <dgm:pt modelId="{057C7C71-3D14-435F-9531-742C70214B91}" type="pres">
      <dgm:prSet presAssocID="{DBCDFED5-152A-413E-ADF5-E5AE4936C567}" presName="space" presStyleCnt="0"/>
      <dgm:spPr/>
    </dgm:pt>
    <dgm:pt modelId="{61D61F21-AC94-48CD-8DB4-74CB57FE8932}" type="pres">
      <dgm:prSet presAssocID="{F8F08B16-4E8D-4431-ABF2-99237CAEEDA4}" presName="Name5" presStyleLbl="vennNode1" presStyleIdx="1" presStyleCnt="4">
        <dgm:presLayoutVars>
          <dgm:bulletEnabled val="1"/>
        </dgm:presLayoutVars>
      </dgm:prSet>
      <dgm:spPr/>
    </dgm:pt>
    <dgm:pt modelId="{4CAEED31-43DF-4EF4-A2DE-FB31F0710BDF}" type="pres">
      <dgm:prSet presAssocID="{8D121515-82A1-4E06-8D37-174ACF642F98}" presName="space" presStyleCnt="0"/>
      <dgm:spPr/>
    </dgm:pt>
    <dgm:pt modelId="{61275B7D-FC31-463F-8170-3FB9E83A04AE}" type="pres">
      <dgm:prSet presAssocID="{24EA1D2D-B396-4C97-A532-98D9E38A1F55}" presName="Name5" presStyleLbl="vennNode1" presStyleIdx="2" presStyleCnt="4">
        <dgm:presLayoutVars>
          <dgm:bulletEnabled val="1"/>
        </dgm:presLayoutVars>
      </dgm:prSet>
      <dgm:spPr/>
    </dgm:pt>
    <dgm:pt modelId="{C0BE3BAC-5D5E-4318-8CC4-6E259FA31FC6}" type="pres">
      <dgm:prSet presAssocID="{E419A568-2503-4338-9F21-F11DC2C718F2}" presName="space" presStyleCnt="0"/>
      <dgm:spPr/>
    </dgm:pt>
    <dgm:pt modelId="{01D411A1-A255-4985-831D-1A2977FEEB2F}" type="pres">
      <dgm:prSet presAssocID="{62054E5B-289A-4971-9872-6535A89D4CC7}" presName="Name5" presStyleLbl="vennNode1" presStyleIdx="3" presStyleCnt="4">
        <dgm:presLayoutVars>
          <dgm:bulletEnabled val="1"/>
        </dgm:presLayoutVars>
      </dgm:prSet>
      <dgm:spPr/>
    </dgm:pt>
  </dgm:ptLst>
  <dgm:cxnLst>
    <dgm:cxn modelId="{94002600-51BF-43A1-A858-3506C1A8D466}" srcId="{987E1602-F61F-43C4-A0DC-694BFA4E1A00}" destId="{24EA1D2D-B396-4C97-A532-98D9E38A1F55}" srcOrd="2" destOrd="0" parTransId="{2EA8169F-28F3-4AB5-A4D8-30118928657A}" sibTransId="{E419A568-2503-4338-9F21-F11DC2C718F2}"/>
    <dgm:cxn modelId="{9704B951-3155-493D-BA15-C07FC4B1ECB7}" type="presOf" srcId="{62054E5B-289A-4971-9872-6535A89D4CC7}" destId="{01D411A1-A255-4985-831D-1A2977FEEB2F}" srcOrd="0" destOrd="0" presId="urn:microsoft.com/office/officeart/2005/8/layout/venn3"/>
    <dgm:cxn modelId="{6C3CE775-8CB4-49D9-BF72-C7AF686490BC}" type="presOf" srcId="{F8F08B16-4E8D-4431-ABF2-99237CAEEDA4}" destId="{61D61F21-AC94-48CD-8DB4-74CB57FE8932}" srcOrd="0" destOrd="0" presId="urn:microsoft.com/office/officeart/2005/8/layout/venn3"/>
    <dgm:cxn modelId="{25C00F57-1FD6-4A71-9DC0-E2F4719C01F4}" srcId="{987E1602-F61F-43C4-A0DC-694BFA4E1A00}" destId="{62054E5B-289A-4971-9872-6535A89D4CC7}" srcOrd="3" destOrd="0" parTransId="{9B7EB902-473E-49A5-8076-5FCC6262EFCB}" sibTransId="{F6A32C56-7B63-4223-A697-B1D1993F2726}"/>
    <dgm:cxn modelId="{A8663D8A-5007-457C-99BA-5302CF34B61C}" type="presOf" srcId="{D2F1C0DC-F8CF-45D7-AF6F-65E6CB62055A}" destId="{B4AF8A78-EB4B-4420-A356-6AA821FDFD54}" srcOrd="0" destOrd="0" presId="urn:microsoft.com/office/officeart/2005/8/layout/venn3"/>
    <dgm:cxn modelId="{3F1C9AA5-DDD2-4C85-8C0E-3D794F481479}" srcId="{987E1602-F61F-43C4-A0DC-694BFA4E1A00}" destId="{F8F08B16-4E8D-4431-ABF2-99237CAEEDA4}" srcOrd="1" destOrd="0" parTransId="{2FA1723C-0EA1-4EC2-84DE-73758CC871FA}" sibTransId="{8D121515-82A1-4E06-8D37-174ACF642F98}"/>
    <dgm:cxn modelId="{36B593B1-529C-43C4-ABCC-1761A893DF5D}" type="presOf" srcId="{24EA1D2D-B396-4C97-A532-98D9E38A1F55}" destId="{61275B7D-FC31-463F-8170-3FB9E83A04AE}" srcOrd="0" destOrd="0" presId="urn:microsoft.com/office/officeart/2005/8/layout/venn3"/>
    <dgm:cxn modelId="{6E955BBD-25E1-4774-AF04-149ED528F777}" type="presOf" srcId="{987E1602-F61F-43C4-A0DC-694BFA4E1A00}" destId="{69BB85D9-886E-4580-B253-8F709B3830D5}" srcOrd="0" destOrd="0" presId="urn:microsoft.com/office/officeart/2005/8/layout/venn3"/>
    <dgm:cxn modelId="{AEF540D2-0118-47FC-89D2-A50E78395867}" srcId="{987E1602-F61F-43C4-A0DC-694BFA4E1A00}" destId="{D2F1C0DC-F8CF-45D7-AF6F-65E6CB62055A}" srcOrd="0" destOrd="0" parTransId="{434E7408-3388-4312-A66B-4D6FE19DFD36}" sibTransId="{DBCDFED5-152A-413E-ADF5-E5AE4936C567}"/>
    <dgm:cxn modelId="{A84EEE77-D2C3-4425-8F8D-0B767536F5A0}" type="presParOf" srcId="{69BB85D9-886E-4580-B253-8F709B3830D5}" destId="{B4AF8A78-EB4B-4420-A356-6AA821FDFD54}" srcOrd="0" destOrd="0" presId="urn:microsoft.com/office/officeart/2005/8/layout/venn3"/>
    <dgm:cxn modelId="{D34F27D1-1633-4B86-BCFF-3FE525250811}" type="presParOf" srcId="{69BB85D9-886E-4580-B253-8F709B3830D5}" destId="{057C7C71-3D14-435F-9531-742C70214B91}" srcOrd="1" destOrd="0" presId="urn:microsoft.com/office/officeart/2005/8/layout/venn3"/>
    <dgm:cxn modelId="{5B578207-89B8-4A23-AD91-EE22262E445D}" type="presParOf" srcId="{69BB85D9-886E-4580-B253-8F709B3830D5}" destId="{61D61F21-AC94-48CD-8DB4-74CB57FE8932}" srcOrd="2" destOrd="0" presId="urn:microsoft.com/office/officeart/2005/8/layout/venn3"/>
    <dgm:cxn modelId="{FDD75551-3946-488B-BA75-728961598596}" type="presParOf" srcId="{69BB85D9-886E-4580-B253-8F709B3830D5}" destId="{4CAEED31-43DF-4EF4-A2DE-FB31F0710BDF}" srcOrd="3" destOrd="0" presId="urn:microsoft.com/office/officeart/2005/8/layout/venn3"/>
    <dgm:cxn modelId="{C024642C-CE55-4014-A529-17FBB848B4D0}" type="presParOf" srcId="{69BB85D9-886E-4580-B253-8F709B3830D5}" destId="{61275B7D-FC31-463F-8170-3FB9E83A04AE}" srcOrd="4" destOrd="0" presId="urn:microsoft.com/office/officeart/2005/8/layout/venn3"/>
    <dgm:cxn modelId="{914763BF-5B25-45FE-BE05-BFEC82F38FD1}" type="presParOf" srcId="{69BB85D9-886E-4580-B253-8F709B3830D5}" destId="{C0BE3BAC-5D5E-4318-8CC4-6E259FA31FC6}" srcOrd="5" destOrd="0" presId="urn:microsoft.com/office/officeart/2005/8/layout/venn3"/>
    <dgm:cxn modelId="{16889891-59B7-4652-A67A-23AD9517AD2D}" type="presParOf" srcId="{69BB85D9-886E-4580-B253-8F709B3830D5}" destId="{01D411A1-A255-4985-831D-1A2977FEEB2F}"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59DF46-C1D5-45CF-97FA-98E55CAB7AE8}"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US"/>
        </a:p>
      </dgm:t>
    </dgm:pt>
    <dgm:pt modelId="{150C63FD-7527-407F-B799-AF2B1670D95C}">
      <dgm:prSet/>
      <dgm:spPr/>
      <dgm:t>
        <a:bodyPr/>
        <a:lstStyle/>
        <a:p>
          <a:pPr rtl="0"/>
          <a:r>
            <a:rPr lang="en-GB"/>
            <a:t>With critical writing you are participating in the academic debate. This is more challenging and risky. You need to weigh up the evidence and arguments of others. </a:t>
          </a:r>
        </a:p>
      </dgm:t>
    </dgm:pt>
    <dgm:pt modelId="{2B0E4C1C-1537-4F43-8151-F1845729E9B3}" type="parTrans" cxnId="{56DA5E5B-15C4-4B26-AADA-970ACB587147}">
      <dgm:prSet/>
      <dgm:spPr/>
      <dgm:t>
        <a:bodyPr/>
        <a:lstStyle/>
        <a:p>
          <a:endParaRPr lang="en-US"/>
        </a:p>
      </dgm:t>
    </dgm:pt>
    <dgm:pt modelId="{595DD1C2-B84F-4FEF-9A4A-199C05A3A2F9}" type="sibTrans" cxnId="{56DA5E5B-15C4-4B26-AADA-970ACB587147}">
      <dgm:prSet/>
      <dgm:spPr/>
      <dgm:t>
        <a:bodyPr/>
        <a:lstStyle/>
        <a:p>
          <a:endParaRPr lang="en-US"/>
        </a:p>
      </dgm:t>
    </dgm:pt>
    <dgm:pt modelId="{D2968602-391C-4F96-98B5-EE2946E2C14F}">
      <dgm:prSet/>
      <dgm:spPr/>
      <dgm:t>
        <a:bodyPr/>
        <a:lstStyle/>
        <a:p>
          <a:pPr rtl="0"/>
          <a:r>
            <a:rPr lang="en-GB"/>
            <a:t>You will need to:</a:t>
          </a:r>
        </a:p>
      </dgm:t>
    </dgm:pt>
    <dgm:pt modelId="{9AD690F0-36B9-4D92-A048-D9A88653471F}" type="parTrans" cxnId="{B3CA1E6A-1F0A-4DAD-BD14-ADA35FAFC0CB}">
      <dgm:prSet/>
      <dgm:spPr/>
      <dgm:t>
        <a:bodyPr/>
        <a:lstStyle/>
        <a:p>
          <a:endParaRPr lang="en-US"/>
        </a:p>
      </dgm:t>
    </dgm:pt>
    <dgm:pt modelId="{7BC79C1D-24DB-48FD-A9A9-1BFE268490E5}" type="sibTrans" cxnId="{B3CA1E6A-1F0A-4DAD-BD14-ADA35FAFC0CB}">
      <dgm:prSet/>
      <dgm:spPr/>
      <dgm:t>
        <a:bodyPr/>
        <a:lstStyle/>
        <a:p>
          <a:endParaRPr lang="en-US"/>
        </a:p>
      </dgm:t>
    </dgm:pt>
    <dgm:pt modelId="{AC1D0D3C-0CAF-4EB4-93B0-35CB6D8FB91E}">
      <dgm:prSet/>
      <dgm:spPr/>
      <dgm:t>
        <a:bodyPr/>
        <a:lstStyle/>
        <a:p>
          <a:pPr rtl="0"/>
          <a:r>
            <a:rPr lang="en-GB"/>
            <a:t>consider the quality of the evidence and argument you have read; </a:t>
          </a:r>
        </a:p>
      </dgm:t>
    </dgm:pt>
    <dgm:pt modelId="{0E4B34C6-48EC-49BD-AEC1-41B7FAF0B6A1}" type="parTrans" cxnId="{02B89249-1998-4055-B5CF-8E67767788D9}">
      <dgm:prSet/>
      <dgm:spPr/>
      <dgm:t>
        <a:bodyPr/>
        <a:lstStyle/>
        <a:p>
          <a:endParaRPr lang="en-US"/>
        </a:p>
      </dgm:t>
    </dgm:pt>
    <dgm:pt modelId="{CB57C909-7B13-47B1-970D-9D1B124E0C96}" type="sibTrans" cxnId="{02B89249-1998-4055-B5CF-8E67767788D9}">
      <dgm:prSet/>
      <dgm:spPr/>
      <dgm:t>
        <a:bodyPr/>
        <a:lstStyle/>
        <a:p>
          <a:endParaRPr lang="en-US"/>
        </a:p>
      </dgm:t>
    </dgm:pt>
    <dgm:pt modelId="{131D9AB7-C462-4CC4-80F1-1C12F2041E36}">
      <dgm:prSet/>
      <dgm:spPr/>
      <dgm:t>
        <a:bodyPr/>
        <a:lstStyle/>
        <a:p>
          <a:pPr rtl="0"/>
          <a:r>
            <a:rPr lang="en-GB"/>
            <a:t>identify key positive and negative aspects you can comment upon; </a:t>
          </a:r>
        </a:p>
      </dgm:t>
    </dgm:pt>
    <dgm:pt modelId="{8B475049-84E9-44E3-83E7-D45395D1F244}" type="parTrans" cxnId="{CDD250B2-AEC3-4541-9A84-90903B42F76D}">
      <dgm:prSet/>
      <dgm:spPr/>
      <dgm:t>
        <a:bodyPr/>
        <a:lstStyle/>
        <a:p>
          <a:endParaRPr lang="en-US"/>
        </a:p>
      </dgm:t>
    </dgm:pt>
    <dgm:pt modelId="{D9E1F76A-29F5-46ED-B89A-177E3BA1A28A}" type="sibTrans" cxnId="{CDD250B2-AEC3-4541-9A84-90903B42F76D}">
      <dgm:prSet/>
      <dgm:spPr/>
      <dgm:t>
        <a:bodyPr/>
        <a:lstStyle/>
        <a:p>
          <a:endParaRPr lang="en-US"/>
        </a:p>
      </dgm:t>
    </dgm:pt>
    <dgm:pt modelId="{ACFF3F5F-16CF-41B5-BCD3-54835A2707CF}">
      <dgm:prSet/>
      <dgm:spPr/>
      <dgm:t>
        <a:bodyPr/>
        <a:lstStyle/>
        <a:p>
          <a:pPr rtl="0"/>
          <a:r>
            <a:rPr lang="en-GB"/>
            <a:t>assess their relevance and usefulness to the debate that you are engaging in for your assignment; </a:t>
          </a:r>
        </a:p>
      </dgm:t>
    </dgm:pt>
    <dgm:pt modelId="{37EB9272-1D2C-4268-AE60-D14A1AF7938F}" type="parTrans" cxnId="{9019D2DC-7A8A-4884-9CC2-C7AC52CAF716}">
      <dgm:prSet/>
      <dgm:spPr/>
      <dgm:t>
        <a:bodyPr/>
        <a:lstStyle/>
        <a:p>
          <a:endParaRPr lang="en-US"/>
        </a:p>
      </dgm:t>
    </dgm:pt>
    <dgm:pt modelId="{C092284A-1D35-4346-948C-EA6EF3B0F5C4}" type="sibTrans" cxnId="{9019D2DC-7A8A-4884-9CC2-C7AC52CAF716}">
      <dgm:prSet/>
      <dgm:spPr/>
      <dgm:t>
        <a:bodyPr/>
        <a:lstStyle/>
        <a:p>
          <a:endParaRPr lang="en-US"/>
        </a:p>
      </dgm:t>
    </dgm:pt>
    <dgm:pt modelId="{5015E613-8351-4B84-B4DB-C1730B0FB1DF}">
      <dgm:prSet/>
      <dgm:spPr/>
      <dgm:t>
        <a:bodyPr/>
        <a:lstStyle/>
        <a:p>
          <a:pPr rtl="0"/>
          <a:r>
            <a:rPr lang="en-GB"/>
            <a:t>identify how best they can be woven into the argument that you are developing. </a:t>
          </a:r>
        </a:p>
      </dgm:t>
    </dgm:pt>
    <dgm:pt modelId="{EB8B5023-28AE-438F-B35B-C2B3FF101E1F}" type="parTrans" cxnId="{1325B67D-6C5B-4AFF-AB41-63947A9CCB00}">
      <dgm:prSet/>
      <dgm:spPr/>
      <dgm:t>
        <a:bodyPr/>
        <a:lstStyle/>
        <a:p>
          <a:endParaRPr lang="en-US"/>
        </a:p>
      </dgm:t>
    </dgm:pt>
    <dgm:pt modelId="{8C67E7B7-9905-4B1B-8C95-2952BD307E64}" type="sibTrans" cxnId="{1325B67D-6C5B-4AFF-AB41-63947A9CCB00}">
      <dgm:prSet/>
      <dgm:spPr/>
      <dgm:t>
        <a:bodyPr/>
        <a:lstStyle/>
        <a:p>
          <a:endParaRPr lang="en-US"/>
        </a:p>
      </dgm:t>
    </dgm:pt>
    <dgm:pt modelId="{4947E308-260E-42E3-A77E-B2D581F7E138}" type="pres">
      <dgm:prSet presAssocID="{E559DF46-C1D5-45CF-97FA-98E55CAB7AE8}" presName="Name0" presStyleCnt="0">
        <dgm:presLayoutVars>
          <dgm:dir/>
          <dgm:animLvl val="lvl"/>
          <dgm:resizeHandles val="exact"/>
        </dgm:presLayoutVars>
      </dgm:prSet>
      <dgm:spPr/>
    </dgm:pt>
    <dgm:pt modelId="{D6729F26-1890-47B4-A4B8-7277AB85C600}" type="pres">
      <dgm:prSet presAssocID="{D2968602-391C-4F96-98B5-EE2946E2C14F}" presName="boxAndChildren" presStyleCnt="0"/>
      <dgm:spPr/>
    </dgm:pt>
    <dgm:pt modelId="{12E2F4AF-DF72-459B-9058-3155E276E464}" type="pres">
      <dgm:prSet presAssocID="{D2968602-391C-4F96-98B5-EE2946E2C14F}" presName="parentTextBox" presStyleLbl="node1" presStyleIdx="0" presStyleCnt="2"/>
      <dgm:spPr/>
    </dgm:pt>
    <dgm:pt modelId="{DACD409A-A3B4-43E2-A22B-30060B2E7300}" type="pres">
      <dgm:prSet presAssocID="{D2968602-391C-4F96-98B5-EE2946E2C14F}" presName="entireBox" presStyleLbl="node1" presStyleIdx="0" presStyleCnt="2"/>
      <dgm:spPr/>
    </dgm:pt>
    <dgm:pt modelId="{6C552BB9-1DFD-4480-8C54-F26970DAC9E2}" type="pres">
      <dgm:prSet presAssocID="{D2968602-391C-4F96-98B5-EE2946E2C14F}" presName="descendantBox" presStyleCnt="0"/>
      <dgm:spPr/>
    </dgm:pt>
    <dgm:pt modelId="{D32A0FB6-E04A-4AC8-AE19-8D78BDE503DF}" type="pres">
      <dgm:prSet presAssocID="{AC1D0D3C-0CAF-4EB4-93B0-35CB6D8FB91E}" presName="childTextBox" presStyleLbl="fgAccFollowNode1" presStyleIdx="0" presStyleCnt="4">
        <dgm:presLayoutVars>
          <dgm:bulletEnabled val="1"/>
        </dgm:presLayoutVars>
      </dgm:prSet>
      <dgm:spPr/>
    </dgm:pt>
    <dgm:pt modelId="{2653CC48-4321-4685-917A-B904227F6CE3}" type="pres">
      <dgm:prSet presAssocID="{131D9AB7-C462-4CC4-80F1-1C12F2041E36}" presName="childTextBox" presStyleLbl="fgAccFollowNode1" presStyleIdx="1" presStyleCnt="4">
        <dgm:presLayoutVars>
          <dgm:bulletEnabled val="1"/>
        </dgm:presLayoutVars>
      </dgm:prSet>
      <dgm:spPr/>
    </dgm:pt>
    <dgm:pt modelId="{9DF5602D-1232-462D-A5B8-CD0E23DAF648}" type="pres">
      <dgm:prSet presAssocID="{ACFF3F5F-16CF-41B5-BCD3-54835A2707CF}" presName="childTextBox" presStyleLbl="fgAccFollowNode1" presStyleIdx="2" presStyleCnt="4">
        <dgm:presLayoutVars>
          <dgm:bulletEnabled val="1"/>
        </dgm:presLayoutVars>
      </dgm:prSet>
      <dgm:spPr/>
    </dgm:pt>
    <dgm:pt modelId="{593079F5-408D-495B-9A8E-4182B4E4B398}" type="pres">
      <dgm:prSet presAssocID="{5015E613-8351-4B84-B4DB-C1730B0FB1DF}" presName="childTextBox" presStyleLbl="fgAccFollowNode1" presStyleIdx="3" presStyleCnt="4">
        <dgm:presLayoutVars>
          <dgm:bulletEnabled val="1"/>
        </dgm:presLayoutVars>
      </dgm:prSet>
      <dgm:spPr/>
    </dgm:pt>
    <dgm:pt modelId="{9D918F6C-CDDE-476D-AFCC-467D7A50FEA0}" type="pres">
      <dgm:prSet presAssocID="{595DD1C2-B84F-4FEF-9A4A-199C05A3A2F9}" presName="sp" presStyleCnt="0"/>
      <dgm:spPr/>
    </dgm:pt>
    <dgm:pt modelId="{7D41F3B2-62CD-4F9A-9E10-93ADBAD2CECA}" type="pres">
      <dgm:prSet presAssocID="{150C63FD-7527-407F-B799-AF2B1670D95C}" presName="arrowAndChildren" presStyleCnt="0"/>
      <dgm:spPr/>
    </dgm:pt>
    <dgm:pt modelId="{2B0232BD-DA45-4E42-9A5D-4875856F691B}" type="pres">
      <dgm:prSet presAssocID="{150C63FD-7527-407F-B799-AF2B1670D95C}" presName="parentTextArrow" presStyleLbl="node1" presStyleIdx="1" presStyleCnt="2"/>
      <dgm:spPr/>
    </dgm:pt>
  </dgm:ptLst>
  <dgm:cxnLst>
    <dgm:cxn modelId="{67A0AA0A-275B-434F-87E5-EFE7DF5E98BD}" type="presOf" srcId="{ACFF3F5F-16CF-41B5-BCD3-54835A2707CF}" destId="{9DF5602D-1232-462D-A5B8-CD0E23DAF648}" srcOrd="0" destOrd="0" presId="urn:microsoft.com/office/officeart/2005/8/layout/process4"/>
    <dgm:cxn modelId="{E0EB1135-27B0-4F5B-B5F7-5FB1890BF3F1}" type="presOf" srcId="{150C63FD-7527-407F-B799-AF2B1670D95C}" destId="{2B0232BD-DA45-4E42-9A5D-4875856F691B}" srcOrd="0" destOrd="0" presId="urn:microsoft.com/office/officeart/2005/8/layout/process4"/>
    <dgm:cxn modelId="{52B1533B-449C-4FAC-B7D8-457A2998275B}" type="presOf" srcId="{AC1D0D3C-0CAF-4EB4-93B0-35CB6D8FB91E}" destId="{D32A0FB6-E04A-4AC8-AE19-8D78BDE503DF}" srcOrd="0" destOrd="0" presId="urn:microsoft.com/office/officeart/2005/8/layout/process4"/>
    <dgm:cxn modelId="{56DA5E5B-15C4-4B26-AADA-970ACB587147}" srcId="{E559DF46-C1D5-45CF-97FA-98E55CAB7AE8}" destId="{150C63FD-7527-407F-B799-AF2B1670D95C}" srcOrd="0" destOrd="0" parTransId="{2B0E4C1C-1537-4F43-8151-F1845729E9B3}" sibTransId="{595DD1C2-B84F-4FEF-9A4A-199C05A3A2F9}"/>
    <dgm:cxn modelId="{02B89249-1998-4055-B5CF-8E67767788D9}" srcId="{D2968602-391C-4F96-98B5-EE2946E2C14F}" destId="{AC1D0D3C-0CAF-4EB4-93B0-35CB6D8FB91E}" srcOrd="0" destOrd="0" parTransId="{0E4B34C6-48EC-49BD-AEC1-41B7FAF0B6A1}" sibTransId="{CB57C909-7B13-47B1-970D-9D1B124E0C96}"/>
    <dgm:cxn modelId="{B3CA1E6A-1F0A-4DAD-BD14-ADA35FAFC0CB}" srcId="{E559DF46-C1D5-45CF-97FA-98E55CAB7AE8}" destId="{D2968602-391C-4F96-98B5-EE2946E2C14F}" srcOrd="1" destOrd="0" parTransId="{9AD690F0-36B9-4D92-A048-D9A88653471F}" sibTransId="{7BC79C1D-24DB-48FD-A9A9-1BFE268490E5}"/>
    <dgm:cxn modelId="{D1B39A51-15B9-4A88-A198-A99A604F76B2}" type="presOf" srcId="{D2968602-391C-4F96-98B5-EE2946E2C14F}" destId="{DACD409A-A3B4-43E2-A22B-30060B2E7300}" srcOrd="1" destOrd="0" presId="urn:microsoft.com/office/officeart/2005/8/layout/process4"/>
    <dgm:cxn modelId="{D1230355-D65B-4AC4-ACBC-D1668A836E93}" type="presOf" srcId="{131D9AB7-C462-4CC4-80F1-1C12F2041E36}" destId="{2653CC48-4321-4685-917A-B904227F6CE3}" srcOrd="0" destOrd="0" presId="urn:microsoft.com/office/officeart/2005/8/layout/process4"/>
    <dgm:cxn modelId="{1325B67D-6C5B-4AFF-AB41-63947A9CCB00}" srcId="{D2968602-391C-4F96-98B5-EE2946E2C14F}" destId="{5015E613-8351-4B84-B4DB-C1730B0FB1DF}" srcOrd="3" destOrd="0" parTransId="{EB8B5023-28AE-438F-B35B-C2B3FF101E1F}" sibTransId="{8C67E7B7-9905-4B1B-8C95-2952BD307E64}"/>
    <dgm:cxn modelId="{E347B787-9639-4929-AEA1-DC90F90FD14A}" type="presOf" srcId="{D2968602-391C-4F96-98B5-EE2946E2C14F}" destId="{12E2F4AF-DF72-459B-9058-3155E276E464}" srcOrd="0" destOrd="0" presId="urn:microsoft.com/office/officeart/2005/8/layout/process4"/>
    <dgm:cxn modelId="{A40464A5-9C06-4132-85C2-9DDAD66AE84B}" type="presOf" srcId="{E559DF46-C1D5-45CF-97FA-98E55CAB7AE8}" destId="{4947E308-260E-42E3-A77E-B2D581F7E138}" srcOrd="0" destOrd="0" presId="urn:microsoft.com/office/officeart/2005/8/layout/process4"/>
    <dgm:cxn modelId="{CDD250B2-AEC3-4541-9A84-90903B42F76D}" srcId="{D2968602-391C-4F96-98B5-EE2946E2C14F}" destId="{131D9AB7-C462-4CC4-80F1-1C12F2041E36}" srcOrd="1" destOrd="0" parTransId="{8B475049-84E9-44E3-83E7-D45395D1F244}" sibTransId="{D9E1F76A-29F5-46ED-B89A-177E3BA1A28A}"/>
    <dgm:cxn modelId="{9019D2DC-7A8A-4884-9CC2-C7AC52CAF716}" srcId="{D2968602-391C-4F96-98B5-EE2946E2C14F}" destId="{ACFF3F5F-16CF-41B5-BCD3-54835A2707CF}" srcOrd="2" destOrd="0" parTransId="{37EB9272-1D2C-4268-AE60-D14A1AF7938F}" sibTransId="{C092284A-1D35-4346-948C-EA6EF3B0F5C4}"/>
    <dgm:cxn modelId="{C0A5E8DE-9AD9-4DB3-B27F-E29379ED9AE4}" type="presOf" srcId="{5015E613-8351-4B84-B4DB-C1730B0FB1DF}" destId="{593079F5-408D-495B-9A8E-4182B4E4B398}" srcOrd="0" destOrd="0" presId="urn:microsoft.com/office/officeart/2005/8/layout/process4"/>
    <dgm:cxn modelId="{C457C175-3235-4875-A9FA-91156327355B}" type="presParOf" srcId="{4947E308-260E-42E3-A77E-B2D581F7E138}" destId="{D6729F26-1890-47B4-A4B8-7277AB85C600}" srcOrd="0" destOrd="0" presId="urn:microsoft.com/office/officeart/2005/8/layout/process4"/>
    <dgm:cxn modelId="{EB3F72DC-9502-481B-A320-1E989801F53E}" type="presParOf" srcId="{D6729F26-1890-47B4-A4B8-7277AB85C600}" destId="{12E2F4AF-DF72-459B-9058-3155E276E464}" srcOrd="0" destOrd="0" presId="urn:microsoft.com/office/officeart/2005/8/layout/process4"/>
    <dgm:cxn modelId="{EE2A0DF8-254B-47B0-977B-916487E24376}" type="presParOf" srcId="{D6729F26-1890-47B4-A4B8-7277AB85C600}" destId="{DACD409A-A3B4-43E2-A22B-30060B2E7300}" srcOrd="1" destOrd="0" presId="urn:microsoft.com/office/officeart/2005/8/layout/process4"/>
    <dgm:cxn modelId="{C011DB4B-5C9C-4ED2-846A-613A5694B06E}" type="presParOf" srcId="{D6729F26-1890-47B4-A4B8-7277AB85C600}" destId="{6C552BB9-1DFD-4480-8C54-F26970DAC9E2}" srcOrd="2" destOrd="0" presId="urn:microsoft.com/office/officeart/2005/8/layout/process4"/>
    <dgm:cxn modelId="{BB6F5EBA-0116-4539-984F-75BC7E0DD76A}" type="presParOf" srcId="{6C552BB9-1DFD-4480-8C54-F26970DAC9E2}" destId="{D32A0FB6-E04A-4AC8-AE19-8D78BDE503DF}" srcOrd="0" destOrd="0" presId="urn:microsoft.com/office/officeart/2005/8/layout/process4"/>
    <dgm:cxn modelId="{0D354CC4-DCB7-461D-9D29-8A035414F88D}" type="presParOf" srcId="{6C552BB9-1DFD-4480-8C54-F26970DAC9E2}" destId="{2653CC48-4321-4685-917A-B904227F6CE3}" srcOrd="1" destOrd="0" presId="urn:microsoft.com/office/officeart/2005/8/layout/process4"/>
    <dgm:cxn modelId="{5F0E69D1-C165-4320-BB0A-1419AF71089E}" type="presParOf" srcId="{6C552BB9-1DFD-4480-8C54-F26970DAC9E2}" destId="{9DF5602D-1232-462D-A5B8-CD0E23DAF648}" srcOrd="2" destOrd="0" presId="urn:microsoft.com/office/officeart/2005/8/layout/process4"/>
    <dgm:cxn modelId="{6529E09F-D5B1-472F-A6BE-6F9CB8568ABF}" type="presParOf" srcId="{6C552BB9-1DFD-4480-8C54-F26970DAC9E2}" destId="{593079F5-408D-495B-9A8E-4182B4E4B398}" srcOrd="3" destOrd="0" presId="urn:microsoft.com/office/officeart/2005/8/layout/process4"/>
    <dgm:cxn modelId="{DA590BF3-FD3F-4F81-B3BF-603CE342CF51}" type="presParOf" srcId="{4947E308-260E-42E3-A77E-B2D581F7E138}" destId="{9D918F6C-CDDE-476D-AFCC-467D7A50FEA0}" srcOrd="1" destOrd="0" presId="urn:microsoft.com/office/officeart/2005/8/layout/process4"/>
    <dgm:cxn modelId="{1B21A8C5-6FED-49F1-8DC7-036F3520C763}" type="presParOf" srcId="{4947E308-260E-42E3-A77E-B2D581F7E138}" destId="{7D41F3B2-62CD-4F9A-9E10-93ADBAD2CECA}" srcOrd="2" destOrd="0" presId="urn:microsoft.com/office/officeart/2005/8/layout/process4"/>
    <dgm:cxn modelId="{C7C5AC70-EAF8-4EDC-AA52-EE09B50A03A2}" type="presParOf" srcId="{7D41F3B2-62CD-4F9A-9E10-93ADBAD2CECA}" destId="{2B0232BD-DA45-4E42-9A5D-4875856F691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E36910-ABE3-491F-9098-14D4B0BBEC69}" type="doc">
      <dgm:prSet loTypeId="urn:microsoft.com/office/officeart/2009/3/layout/RandomtoResultProcess" loCatId="process" qsTypeId="urn:microsoft.com/office/officeart/2005/8/quickstyle/simple1" qsCatId="simple" csTypeId="urn:microsoft.com/office/officeart/2005/8/colors/colorful3" csCatId="colorful" phldr="1"/>
      <dgm:spPr/>
      <dgm:t>
        <a:bodyPr/>
        <a:lstStyle/>
        <a:p>
          <a:endParaRPr lang="en-US"/>
        </a:p>
      </dgm:t>
    </dgm:pt>
    <dgm:pt modelId="{6C376C35-81E9-40F7-B562-4F9C8543C6E5}">
      <dgm:prSet/>
      <dgm:spPr/>
      <dgm:t>
        <a:bodyPr/>
        <a:lstStyle/>
        <a:p>
          <a:pPr rtl="0"/>
          <a:r>
            <a:rPr lang="en-GB"/>
            <a:t>There are several ways in which you can use the paragraph to enhance your critical writing.</a:t>
          </a:r>
        </a:p>
      </dgm:t>
    </dgm:pt>
    <dgm:pt modelId="{1C1EF269-8F5F-4E12-A873-41095B1CDB93}" type="parTrans" cxnId="{CFD64A1D-02DB-48E5-9C79-AE773BC9938B}">
      <dgm:prSet/>
      <dgm:spPr/>
      <dgm:t>
        <a:bodyPr/>
        <a:lstStyle/>
        <a:p>
          <a:endParaRPr lang="en-US"/>
        </a:p>
      </dgm:t>
    </dgm:pt>
    <dgm:pt modelId="{196BA162-2142-47CB-97E4-0EA722284E3B}" type="sibTrans" cxnId="{CFD64A1D-02DB-48E5-9C79-AE773BC9938B}">
      <dgm:prSet/>
      <dgm:spPr/>
      <dgm:t>
        <a:bodyPr/>
        <a:lstStyle/>
        <a:p>
          <a:endParaRPr lang="en-US"/>
        </a:p>
      </dgm:t>
    </dgm:pt>
    <dgm:pt modelId="{6EF26363-EF96-4B08-AE15-8113B878DA67}">
      <dgm:prSet/>
      <dgm:spPr/>
      <dgm:t>
        <a:bodyPr/>
        <a:lstStyle/>
        <a:p>
          <a:pPr rtl="0"/>
          <a:r>
            <a:rPr lang="en-GB"/>
            <a:t>You can use paragraphs to make a clear and visual separation between descriptive writing and critical analysis, by switching to a new paragraph when you move from description to critical writing, and vice versa. </a:t>
          </a:r>
        </a:p>
      </dgm:t>
    </dgm:pt>
    <dgm:pt modelId="{BEF5D0F7-8B0F-49D5-8BF2-8312F0811E3D}" type="parTrans" cxnId="{1562F171-ED35-4CE7-8E81-0FAA08635773}">
      <dgm:prSet/>
      <dgm:spPr/>
      <dgm:t>
        <a:bodyPr/>
        <a:lstStyle/>
        <a:p>
          <a:endParaRPr lang="en-US"/>
        </a:p>
      </dgm:t>
    </dgm:pt>
    <dgm:pt modelId="{F2D0985F-B12E-42B6-BA16-2847D9431628}" type="sibTrans" cxnId="{1562F171-ED35-4CE7-8E81-0FAA08635773}">
      <dgm:prSet/>
      <dgm:spPr/>
      <dgm:t>
        <a:bodyPr/>
        <a:lstStyle/>
        <a:p>
          <a:endParaRPr lang="en-US"/>
        </a:p>
      </dgm:t>
    </dgm:pt>
    <dgm:pt modelId="{6B49631E-9853-4075-B9B2-AC9A10420024}">
      <dgm:prSet/>
      <dgm:spPr/>
      <dgm:t>
        <a:bodyPr/>
        <a:lstStyle/>
        <a:p>
          <a:pPr rtl="0"/>
          <a:r>
            <a:rPr lang="en-GB"/>
            <a:t>For example: the study discussed above has a number of limitations. These include…</a:t>
          </a:r>
        </a:p>
      </dgm:t>
    </dgm:pt>
    <dgm:pt modelId="{7A7A04BE-24F9-4A0F-8E24-B2E0C7C014E1}" type="parTrans" cxnId="{90BA4371-55EB-4EA3-A380-5D3DC047225E}">
      <dgm:prSet/>
      <dgm:spPr/>
      <dgm:t>
        <a:bodyPr/>
        <a:lstStyle/>
        <a:p>
          <a:endParaRPr lang="en-US"/>
        </a:p>
      </dgm:t>
    </dgm:pt>
    <dgm:pt modelId="{3E0E8814-094E-4C36-9090-7A6459734AA2}" type="sibTrans" cxnId="{90BA4371-55EB-4EA3-A380-5D3DC047225E}">
      <dgm:prSet/>
      <dgm:spPr/>
      <dgm:t>
        <a:bodyPr/>
        <a:lstStyle/>
        <a:p>
          <a:endParaRPr lang="en-US"/>
        </a:p>
      </dgm:t>
    </dgm:pt>
    <dgm:pt modelId="{226B0104-6ACC-4F53-8DAC-E35A46F019EA}" type="pres">
      <dgm:prSet presAssocID="{E4E36910-ABE3-491F-9098-14D4B0BBEC69}" presName="Name0" presStyleCnt="0">
        <dgm:presLayoutVars>
          <dgm:dir/>
          <dgm:animOne val="branch"/>
          <dgm:animLvl val="lvl"/>
        </dgm:presLayoutVars>
      </dgm:prSet>
      <dgm:spPr/>
    </dgm:pt>
    <dgm:pt modelId="{B80D3BFD-1140-47D1-BFDC-DE3D76701337}" type="pres">
      <dgm:prSet presAssocID="{6C376C35-81E9-40F7-B562-4F9C8543C6E5}" presName="chaos" presStyleCnt="0"/>
      <dgm:spPr/>
    </dgm:pt>
    <dgm:pt modelId="{DC674D0D-F515-4B9C-8A48-BB6A9E478516}" type="pres">
      <dgm:prSet presAssocID="{6C376C35-81E9-40F7-B562-4F9C8543C6E5}" presName="parTx1" presStyleLbl="revTx" presStyleIdx="0" presStyleCnt="2"/>
      <dgm:spPr/>
    </dgm:pt>
    <dgm:pt modelId="{6A7FAFF7-974A-4003-82D1-9EF91594D46B}" type="pres">
      <dgm:prSet presAssocID="{6C376C35-81E9-40F7-B562-4F9C8543C6E5}" presName="c1" presStyleLbl="node1" presStyleIdx="0" presStyleCnt="19"/>
      <dgm:spPr/>
    </dgm:pt>
    <dgm:pt modelId="{30C99C69-731E-456C-BFE6-6F63F17AFAC7}" type="pres">
      <dgm:prSet presAssocID="{6C376C35-81E9-40F7-B562-4F9C8543C6E5}" presName="c2" presStyleLbl="node1" presStyleIdx="1" presStyleCnt="19"/>
      <dgm:spPr/>
    </dgm:pt>
    <dgm:pt modelId="{ED2BEE2C-4A72-41F4-96E5-8F291177DD49}" type="pres">
      <dgm:prSet presAssocID="{6C376C35-81E9-40F7-B562-4F9C8543C6E5}" presName="c3" presStyleLbl="node1" presStyleIdx="2" presStyleCnt="19"/>
      <dgm:spPr/>
    </dgm:pt>
    <dgm:pt modelId="{876D848F-B753-49B2-B4AB-E0DFAE3DCADA}" type="pres">
      <dgm:prSet presAssocID="{6C376C35-81E9-40F7-B562-4F9C8543C6E5}" presName="c4" presStyleLbl="node1" presStyleIdx="3" presStyleCnt="19"/>
      <dgm:spPr/>
    </dgm:pt>
    <dgm:pt modelId="{645E7ABD-3D3E-41D3-B994-3AF65B047620}" type="pres">
      <dgm:prSet presAssocID="{6C376C35-81E9-40F7-B562-4F9C8543C6E5}" presName="c5" presStyleLbl="node1" presStyleIdx="4" presStyleCnt="19"/>
      <dgm:spPr/>
    </dgm:pt>
    <dgm:pt modelId="{C0921137-41C6-4F68-AE0D-FB77F6044CC9}" type="pres">
      <dgm:prSet presAssocID="{6C376C35-81E9-40F7-B562-4F9C8543C6E5}" presName="c6" presStyleLbl="node1" presStyleIdx="5" presStyleCnt="19"/>
      <dgm:spPr/>
    </dgm:pt>
    <dgm:pt modelId="{E84529D9-E882-4296-BD87-EFE67019D489}" type="pres">
      <dgm:prSet presAssocID="{6C376C35-81E9-40F7-B562-4F9C8543C6E5}" presName="c7" presStyleLbl="node1" presStyleIdx="6" presStyleCnt="19"/>
      <dgm:spPr/>
    </dgm:pt>
    <dgm:pt modelId="{D43DE392-93CC-4E0C-B651-7F018849E87A}" type="pres">
      <dgm:prSet presAssocID="{6C376C35-81E9-40F7-B562-4F9C8543C6E5}" presName="c8" presStyleLbl="node1" presStyleIdx="7" presStyleCnt="19"/>
      <dgm:spPr/>
    </dgm:pt>
    <dgm:pt modelId="{FB98603A-00E5-45CC-9E40-8BE717F82E24}" type="pres">
      <dgm:prSet presAssocID="{6C376C35-81E9-40F7-B562-4F9C8543C6E5}" presName="c9" presStyleLbl="node1" presStyleIdx="8" presStyleCnt="19" custLinFactNeighborX="53063" custLinFactNeighborY="-59334"/>
      <dgm:spPr/>
    </dgm:pt>
    <dgm:pt modelId="{EE12E21E-EB12-4347-9651-C806EF90DBE4}" type="pres">
      <dgm:prSet presAssocID="{6C376C35-81E9-40F7-B562-4F9C8543C6E5}" presName="c10" presStyleLbl="node1" presStyleIdx="9" presStyleCnt="19"/>
      <dgm:spPr/>
    </dgm:pt>
    <dgm:pt modelId="{62656D50-9D26-4CAC-94DF-8CE8530FEA7C}" type="pres">
      <dgm:prSet presAssocID="{6C376C35-81E9-40F7-B562-4F9C8543C6E5}" presName="c11" presStyleLbl="node1" presStyleIdx="10" presStyleCnt="19"/>
      <dgm:spPr/>
    </dgm:pt>
    <dgm:pt modelId="{FE468996-CBE5-472E-8778-915D5B05D247}" type="pres">
      <dgm:prSet presAssocID="{6C376C35-81E9-40F7-B562-4F9C8543C6E5}" presName="c12" presStyleLbl="node1" presStyleIdx="11" presStyleCnt="19"/>
      <dgm:spPr/>
    </dgm:pt>
    <dgm:pt modelId="{42181F92-5DC0-4301-B93B-B3B0AD10D2BD}" type="pres">
      <dgm:prSet presAssocID="{6C376C35-81E9-40F7-B562-4F9C8543C6E5}" presName="c13" presStyleLbl="node1" presStyleIdx="12" presStyleCnt="19"/>
      <dgm:spPr/>
    </dgm:pt>
    <dgm:pt modelId="{E8C6A5FC-5111-4D35-B0B8-74FC5A706B29}" type="pres">
      <dgm:prSet presAssocID="{6C376C35-81E9-40F7-B562-4F9C8543C6E5}" presName="c14" presStyleLbl="node1" presStyleIdx="13" presStyleCnt="19"/>
      <dgm:spPr/>
    </dgm:pt>
    <dgm:pt modelId="{D8CA8F24-C1C8-4978-BE50-D04FF3131181}" type="pres">
      <dgm:prSet presAssocID="{6C376C35-81E9-40F7-B562-4F9C8543C6E5}" presName="c15" presStyleLbl="node1" presStyleIdx="14" presStyleCnt="19"/>
      <dgm:spPr/>
    </dgm:pt>
    <dgm:pt modelId="{E8F3FD5F-57DA-47AF-B24D-1EB0F302DBE7}" type="pres">
      <dgm:prSet presAssocID="{6C376C35-81E9-40F7-B562-4F9C8543C6E5}" presName="c16" presStyleLbl="node1" presStyleIdx="15" presStyleCnt="19"/>
      <dgm:spPr/>
    </dgm:pt>
    <dgm:pt modelId="{BA0EAAE2-9837-45EB-B04D-76EFB5196028}" type="pres">
      <dgm:prSet presAssocID="{6C376C35-81E9-40F7-B562-4F9C8543C6E5}" presName="c17" presStyleLbl="node1" presStyleIdx="16" presStyleCnt="19"/>
      <dgm:spPr/>
    </dgm:pt>
    <dgm:pt modelId="{41548425-951D-4C45-A787-0E9AD601909A}" type="pres">
      <dgm:prSet presAssocID="{6C376C35-81E9-40F7-B562-4F9C8543C6E5}" presName="c18" presStyleLbl="node1" presStyleIdx="17" presStyleCnt="19"/>
      <dgm:spPr/>
    </dgm:pt>
    <dgm:pt modelId="{F7B7B23E-B7D2-432F-8E30-105D58300AD7}" type="pres">
      <dgm:prSet presAssocID="{196BA162-2142-47CB-97E4-0EA722284E3B}" presName="chevronComposite1" presStyleCnt="0"/>
      <dgm:spPr/>
    </dgm:pt>
    <dgm:pt modelId="{E882503B-93F3-4A4E-B442-02F8F0B45939}" type="pres">
      <dgm:prSet presAssocID="{196BA162-2142-47CB-97E4-0EA722284E3B}" presName="chevron1" presStyleLbl="sibTrans2D1" presStyleIdx="0" presStyleCnt="2"/>
      <dgm:spPr/>
    </dgm:pt>
    <dgm:pt modelId="{0888FE37-F0D4-487E-A197-81D5399AE7FC}" type="pres">
      <dgm:prSet presAssocID="{196BA162-2142-47CB-97E4-0EA722284E3B}" presName="spChevron1" presStyleCnt="0"/>
      <dgm:spPr/>
    </dgm:pt>
    <dgm:pt modelId="{8A0A51B8-F14B-4916-908F-26556777A428}" type="pres">
      <dgm:prSet presAssocID="{6EF26363-EF96-4B08-AE15-8113B878DA67}" presName="middle" presStyleCnt="0"/>
      <dgm:spPr/>
    </dgm:pt>
    <dgm:pt modelId="{0BE7C32E-9A4B-4A3A-839C-37979970478B}" type="pres">
      <dgm:prSet presAssocID="{6EF26363-EF96-4B08-AE15-8113B878DA67}" presName="parTxMid" presStyleLbl="revTx" presStyleIdx="1" presStyleCnt="2" custScaleY="126221"/>
      <dgm:spPr/>
    </dgm:pt>
    <dgm:pt modelId="{5E891667-4F0D-4564-91FB-D48F065D6C23}" type="pres">
      <dgm:prSet presAssocID="{6EF26363-EF96-4B08-AE15-8113B878DA67}" presName="spMid" presStyleCnt="0"/>
      <dgm:spPr/>
    </dgm:pt>
    <dgm:pt modelId="{0F1DBD7E-2B0A-4389-9659-2ABCC88E601E}" type="pres">
      <dgm:prSet presAssocID="{F2D0985F-B12E-42B6-BA16-2847D9431628}" presName="chevronComposite1" presStyleCnt="0"/>
      <dgm:spPr/>
    </dgm:pt>
    <dgm:pt modelId="{A18AD42D-A769-467D-88BD-016CA6A8C94F}" type="pres">
      <dgm:prSet presAssocID="{F2D0985F-B12E-42B6-BA16-2847D9431628}" presName="chevron1" presStyleLbl="sibTrans2D1" presStyleIdx="1" presStyleCnt="2"/>
      <dgm:spPr/>
    </dgm:pt>
    <dgm:pt modelId="{C09FE040-F0AF-4053-9904-C0F19A24605F}" type="pres">
      <dgm:prSet presAssocID="{F2D0985F-B12E-42B6-BA16-2847D9431628}" presName="spChevron1" presStyleCnt="0"/>
      <dgm:spPr/>
    </dgm:pt>
    <dgm:pt modelId="{E4ECA796-83D9-426A-9589-DBEC8D7FD226}" type="pres">
      <dgm:prSet presAssocID="{6B49631E-9853-4075-B9B2-AC9A10420024}" presName="last" presStyleCnt="0"/>
      <dgm:spPr/>
    </dgm:pt>
    <dgm:pt modelId="{9F189C6C-7EB8-49ED-B53A-8B6C4B3435AD}" type="pres">
      <dgm:prSet presAssocID="{6B49631E-9853-4075-B9B2-AC9A10420024}" presName="circleTx" presStyleLbl="node1" presStyleIdx="18" presStyleCnt="19"/>
      <dgm:spPr/>
    </dgm:pt>
    <dgm:pt modelId="{92A5D30E-8DEC-4AE0-A2C9-9907A8913AE5}" type="pres">
      <dgm:prSet presAssocID="{6B49631E-9853-4075-B9B2-AC9A10420024}" presName="spN" presStyleCnt="0"/>
      <dgm:spPr/>
    </dgm:pt>
  </dgm:ptLst>
  <dgm:cxnLst>
    <dgm:cxn modelId="{DCD3D802-6125-4400-A13A-AD8B3DEB05F7}" type="presOf" srcId="{6EF26363-EF96-4B08-AE15-8113B878DA67}" destId="{0BE7C32E-9A4B-4A3A-839C-37979970478B}" srcOrd="0" destOrd="0" presId="urn:microsoft.com/office/officeart/2009/3/layout/RandomtoResultProcess"/>
    <dgm:cxn modelId="{CFD64A1D-02DB-48E5-9C79-AE773BC9938B}" srcId="{E4E36910-ABE3-491F-9098-14D4B0BBEC69}" destId="{6C376C35-81E9-40F7-B562-4F9C8543C6E5}" srcOrd="0" destOrd="0" parTransId="{1C1EF269-8F5F-4E12-A873-41095B1CDB93}" sibTransId="{196BA162-2142-47CB-97E4-0EA722284E3B}"/>
    <dgm:cxn modelId="{90BA4371-55EB-4EA3-A380-5D3DC047225E}" srcId="{E4E36910-ABE3-491F-9098-14D4B0BBEC69}" destId="{6B49631E-9853-4075-B9B2-AC9A10420024}" srcOrd="2" destOrd="0" parTransId="{7A7A04BE-24F9-4A0F-8E24-B2E0C7C014E1}" sibTransId="{3E0E8814-094E-4C36-9090-7A6459734AA2}"/>
    <dgm:cxn modelId="{1562F171-ED35-4CE7-8E81-0FAA08635773}" srcId="{E4E36910-ABE3-491F-9098-14D4B0BBEC69}" destId="{6EF26363-EF96-4B08-AE15-8113B878DA67}" srcOrd="1" destOrd="0" parTransId="{BEF5D0F7-8B0F-49D5-8BF2-8312F0811E3D}" sibTransId="{F2D0985F-B12E-42B6-BA16-2847D9431628}"/>
    <dgm:cxn modelId="{6B795752-6E8D-4521-A3D2-6C7A1CF0FE8C}" type="presOf" srcId="{E4E36910-ABE3-491F-9098-14D4B0BBEC69}" destId="{226B0104-6ACC-4F53-8DAC-E35A46F019EA}" srcOrd="0" destOrd="0" presId="urn:microsoft.com/office/officeart/2009/3/layout/RandomtoResultProcess"/>
    <dgm:cxn modelId="{24693A92-4E5C-43CD-9D26-6F6E9B14AAAF}" type="presOf" srcId="{6C376C35-81E9-40F7-B562-4F9C8543C6E5}" destId="{DC674D0D-F515-4B9C-8A48-BB6A9E478516}" srcOrd="0" destOrd="0" presId="urn:microsoft.com/office/officeart/2009/3/layout/RandomtoResultProcess"/>
    <dgm:cxn modelId="{40F785FA-01AC-401D-8C9A-E489912A7E81}" type="presOf" srcId="{6B49631E-9853-4075-B9B2-AC9A10420024}" destId="{9F189C6C-7EB8-49ED-B53A-8B6C4B3435AD}" srcOrd="0" destOrd="0" presId="urn:microsoft.com/office/officeart/2009/3/layout/RandomtoResultProcess"/>
    <dgm:cxn modelId="{3ADD2EC1-3187-46F7-9141-F4550831863F}" type="presParOf" srcId="{226B0104-6ACC-4F53-8DAC-E35A46F019EA}" destId="{B80D3BFD-1140-47D1-BFDC-DE3D76701337}" srcOrd="0" destOrd="0" presId="urn:microsoft.com/office/officeart/2009/3/layout/RandomtoResultProcess"/>
    <dgm:cxn modelId="{848253C4-5ED8-46FF-B083-428BE95DED84}" type="presParOf" srcId="{B80D3BFD-1140-47D1-BFDC-DE3D76701337}" destId="{DC674D0D-F515-4B9C-8A48-BB6A9E478516}" srcOrd="0" destOrd="0" presId="urn:microsoft.com/office/officeart/2009/3/layout/RandomtoResultProcess"/>
    <dgm:cxn modelId="{36F36C63-24FF-4C08-84BD-6E22955BF051}" type="presParOf" srcId="{B80D3BFD-1140-47D1-BFDC-DE3D76701337}" destId="{6A7FAFF7-974A-4003-82D1-9EF91594D46B}" srcOrd="1" destOrd="0" presId="urn:microsoft.com/office/officeart/2009/3/layout/RandomtoResultProcess"/>
    <dgm:cxn modelId="{D3CB0171-24F7-42F5-8852-3819A934AEE4}" type="presParOf" srcId="{B80D3BFD-1140-47D1-BFDC-DE3D76701337}" destId="{30C99C69-731E-456C-BFE6-6F63F17AFAC7}" srcOrd="2" destOrd="0" presId="urn:microsoft.com/office/officeart/2009/3/layout/RandomtoResultProcess"/>
    <dgm:cxn modelId="{6AD560AD-8B50-4BB5-8C81-6A4BC3CC360B}" type="presParOf" srcId="{B80D3BFD-1140-47D1-BFDC-DE3D76701337}" destId="{ED2BEE2C-4A72-41F4-96E5-8F291177DD49}" srcOrd="3" destOrd="0" presId="urn:microsoft.com/office/officeart/2009/3/layout/RandomtoResultProcess"/>
    <dgm:cxn modelId="{1EC0BA8E-2482-4F43-8468-931ACC91C39F}" type="presParOf" srcId="{B80D3BFD-1140-47D1-BFDC-DE3D76701337}" destId="{876D848F-B753-49B2-B4AB-E0DFAE3DCADA}" srcOrd="4" destOrd="0" presId="urn:microsoft.com/office/officeart/2009/3/layout/RandomtoResultProcess"/>
    <dgm:cxn modelId="{0DB4AE92-443B-4728-86E8-59A078B0197F}" type="presParOf" srcId="{B80D3BFD-1140-47D1-BFDC-DE3D76701337}" destId="{645E7ABD-3D3E-41D3-B994-3AF65B047620}" srcOrd="5" destOrd="0" presId="urn:microsoft.com/office/officeart/2009/3/layout/RandomtoResultProcess"/>
    <dgm:cxn modelId="{8FDD8B36-1231-42E7-9C33-C8B9D1D5DC01}" type="presParOf" srcId="{B80D3BFD-1140-47D1-BFDC-DE3D76701337}" destId="{C0921137-41C6-4F68-AE0D-FB77F6044CC9}" srcOrd="6" destOrd="0" presId="urn:microsoft.com/office/officeart/2009/3/layout/RandomtoResultProcess"/>
    <dgm:cxn modelId="{6352274C-35CE-4E3B-A3A8-848A81DB0291}" type="presParOf" srcId="{B80D3BFD-1140-47D1-BFDC-DE3D76701337}" destId="{E84529D9-E882-4296-BD87-EFE67019D489}" srcOrd="7" destOrd="0" presId="urn:microsoft.com/office/officeart/2009/3/layout/RandomtoResultProcess"/>
    <dgm:cxn modelId="{785893DF-FFF0-405E-BA9F-90BAD193EFE7}" type="presParOf" srcId="{B80D3BFD-1140-47D1-BFDC-DE3D76701337}" destId="{D43DE392-93CC-4E0C-B651-7F018849E87A}" srcOrd="8" destOrd="0" presId="urn:microsoft.com/office/officeart/2009/3/layout/RandomtoResultProcess"/>
    <dgm:cxn modelId="{7C4AC7E7-E417-41AD-827B-3377BF9C3689}" type="presParOf" srcId="{B80D3BFD-1140-47D1-BFDC-DE3D76701337}" destId="{FB98603A-00E5-45CC-9E40-8BE717F82E24}" srcOrd="9" destOrd="0" presId="urn:microsoft.com/office/officeart/2009/3/layout/RandomtoResultProcess"/>
    <dgm:cxn modelId="{9D207A73-8EEF-480A-86A2-9E3917FBAC3E}" type="presParOf" srcId="{B80D3BFD-1140-47D1-BFDC-DE3D76701337}" destId="{EE12E21E-EB12-4347-9651-C806EF90DBE4}" srcOrd="10" destOrd="0" presId="urn:microsoft.com/office/officeart/2009/3/layout/RandomtoResultProcess"/>
    <dgm:cxn modelId="{807AB734-F7FC-428B-9C9B-68B8EE18E68C}" type="presParOf" srcId="{B80D3BFD-1140-47D1-BFDC-DE3D76701337}" destId="{62656D50-9D26-4CAC-94DF-8CE8530FEA7C}" srcOrd="11" destOrd="0" presId="urn:microsoft.com/office/officeart/2009/3/layout/RandomtoResultProcess"/>
    <dgm:cxn modelId="{F86457F0-1605-4559-9F85-6329D925CFEF}" type="presParOf" srcId="{B80D3BFD-1140-47D1-BFDC-DE3D76701337}" destId="{FE468996-CBE5-472E-8778-915D5B05D247}" srcOrd="12" destOrd="0" presId="urn:microsoft.com/office/officeart/2009/3/layout/RandomtoResultProcess"/>
    <dgm:cxn modelId="{E3D1EC87-1CFC-471F-9364-C8B72B684447}" type="presParOf" srcId="{B80D3BFD-1140-47D1-BFDC-DE3D76701337}" destId="{42181F92-5DC0-4301-B93B-B3B0AD10D2BD}" srcOrd="13" destOrd="0" presId="urn:microsoft.com/office/officeart/2009/3/layout/RandomtoResultProcess"/>
    <dgm:cxn modelId="{117E372E-7156-4DC4-9943-9B12D4FC5D76}" type="presParOf" srcId="{B80D3BFD-1140-47D1-BFDC-DE3D76701337}" destId="{E8C6A5FC-5111-4D35-B0B8-74FC5A706B29}" srcOrd="14" destOrd="0" presId="urn:microsoft.com/office/officeart/2009/3/layout/RandomtoResultProcess"/>
    <dgm:cxn modelId="{59D213EA-4A40-46C4-AA61-7AD68DFE4555}" type="presParOf" srcId="{B80D3BFD-1140-47D1-BFDC-DE3D76701337}" destId="{D8CA8F24-C1C8-4978-BE50-D04FF3131181}" srcOrd="15" destOrd="0" presId="urn:microsoft.com/office/officeart/2009/3/layout/RandomtoResultProcess"/>
    <dgm:cxn modelId="{FF605F35-0BAC-4261-B4C3-4CD96C58AFDB}" type="presParOf" srcId="{B80D3BFD-1140-47D1-BFDC-DE3D76701337}" destId="{E8F3FD5F-57DA-47AF-B24D-1EB0F302DBE7}" srcOrd="16" destOrd="0" presId="urn:microsoft.com/office/officeart/2009/3/layout/RandomtoResultProcess"/>
    <dgm:cxn modelId="{1D18C937-DB3F-4AB9-B1BB-EB4E00AE99AC}" type="presParOf" srcId="{B80D3BFD-1140-47D1-BFDC-DE3D76701337}" destId="{BA0EAAE2-9837-45EB-B04D-76EFB5196028}" srcOrd="17" destOrd="0" presId="urn:microsoft.com/office/officeart/2009/3/layout/RandomtoResultProcess"/>
    <dgm:cxn modelId="{0F9E315B-D487-4509-9B30-98F805CA7211}" type="presParOf" srcId="{B80D3BFD-1140-47D1-BFDC-DE3D76701337}" destId="{41548425-951D-4C45-A787-0E9AD601909A}" srcOrd="18" destOrd="0" presId="urn:microsoft.com/office/officeart/2009/3/layout/RandomtoResultProcess"/>
    <dgm:cxn modelId="{F2E09721-1AB8-4E99-A1F6-FDE4DA6F2ACA}" type="presParOf" srcId="{226B0104-6ACC-4F53-8DAC-E35A46F019EA}" destId="{F7B7B23E-B7D2-432F-8E30-105D58300AD7}" srcOrd="1" destOrd="0" presId="urn:microsoft.com/office/officeart/2009/3/layout/RandomtoResultProcess"/>
    <dgm:cxn modelId="{D4D1336D-FC45-48BB-A93C-67DB1A261A67}" type="presParOf" srcId="{F7B7B23E-B7D2-432F-8E30-105D58300AD7}" destId="{E882503B-93F3-4A4E-B442-02F8F0B45939}" srcOrd="0" destOrd="0" presId="urn:microsoft.com/office/officeart/2009/3/layout/RandomtoResultProcess"/>
    <dgm:cxn modelId="{13552691-1854-440E-8C6F-76670498F6B2}" type="presParOf" srcId="{F7B7B23E-B7D2-432F-8E30-105D58300AD7}" destId="{0888FE37-F0D4-487E-A197-81D5399AE7FC}" srcOrd="1" destOrd="0" presId="urn:microsoft.com/office/officeart/2009/3/layout/RandomtoResultProcess"/>
    <dgm:cxn modelId="{42902370-715C-4C46-9F37-CF6EF2C6C51F}" type="presParOf" srcId="{226B0104-6ACC-4F53-8DAC-E35A46F019EA}" destId="{8A0A51B8-F14B-4916-908F-26556777A428}" srcOrd="2" destOrd="0" presId="urn:microsoft.com/office/officeart/2009/3/layout/RandomtoResultProcess"/>
    <dgm:cxn modelId="{EFF9A762-086B-43B4-AB4C-427FE9423BCC}" type="presParOf" srcId="{8A0A51B8-F14B-4916-908F-26556777A428}" destId="{0BE7C32E-9A4B-4A3A-839C-37979970478B}" srcOrd="0" destOrd="0" presId="urn:microsoft.com/office/officeart/2009/3/layout/RandomtoResultProcess"/>
    <dgm:cxn modelId="{7098A1B7-0CA4-4836-9FB0-93991C9979CB}" type="presParOf" srcId="{8A0A51B8-F14B-4916-908F-26556777A428}" destId="{5E891667-4F0D-4564-91FB-D48F065D6C23}" srcOrd="1" destOrd="0" presId="urn:microsoft.com/office/officeart/2009/3/layout/RandomtoResultProcess"/>
    <dgm:cxn modelId="{2E962D32-7375-48E4-8E12-26B2DBA867F4}" type="presParOf" srcId="{226B0104-6ACC-4F53-8DAC-E35A46F019EA}" destId="{0F1DBD7E-2B0A-4389-9659-2ABCC88E601E}" srcOrd="3" destOrd="0" presId="urn:microsoft.com/office/officeart/2009/3/layout/RandomtoResultProcess"/>
    <dgm:cxn modelId="{DDA5636C-3896-405E-A2C0-9D53EA7385FB}" type="presParOf" srcId="{0F1DBD7E-2B0A-4389-9659-2ABCC88E601E}" destId="{A18AD42D-A769-467D-88BD-016CA6A8C94F}" srcOrd="0" destOrd="0" presId="urn:microsoft.com/office/officeart/2009/3/layout/RandomtoResultProcess"/>
    <dgm:cxn modelId="{EE6526FB-EDE3-4A2E-B84D-01282A278D5B}" type="presParOf" srcId="{0F1DBD7E-2B0A-4389-9659-2ABCC88E601E}" destId="{C09FE040-F0AF-4053-9904-C0F19A24605F}" srcOrd="1" destOrd="0" presId="urn:microsoft.com/office/officeart/2009/3/layout/RandomtoResultProcess"/>
    <dgm:cxn modelId="{903BAB65-89AC-4C02-909E-ECD4945D0C49}" type="presParOf" srcId="{226B0104-6ACC-4F53-8DAC-E35A46F019EA}" destId="{E4ECA796-83D9-426A-9589-DBEC8D7FD226}" srcOrd="4" destOrd="0" presId="urn:microsoft.com/office/officeart/2009/3/layout/RandomtoResultProcess"/>
    <dgm:cxn modelId="{A3F5122E-1076-45C4-AAB9-123F8B394273}" type="presParOf" srcId="{E4ECA796-83D9-426A-9589-DBEC8D7FD226}" destId="{9F189C6C-7EB8-49ED-B53A-8B6C4B3435AD}" srcOrd="0" destOrd="0" presId="urn:microsoft.com/office/officeart/2009/3/layout/RandomtoResultProcess"/>
    <dgm:cxn modelId="{D50322EE-A80B-49B8-877F-E0C1CC848F7C}" type="presParOf" srcId="{E4ECA796-83D9-426A-9589-DBEC8D7FD226}" destId="{92A5D30E-8DEC-4AE0-A2C9-9907A8913AE5}"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E54EE4-E221-4613-B63E-2A7830199294}"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US"/>
        </a:p>
      </dgm:t>
    </dgm:pt>
    <dgm:pt modelId="{88341237-1431-4FA2-8550-82A0D091B8AB}">
      <dgm:prSet/>
      <dgm:spPr/>
      <dgm:t>
        <a:bodyPr/>
        <a:lstStyle/>
        <a:p>
          <a:pPr rtl="0"/>
          <a:r>
            <a:rPr lang="en-GB"/>
            <a:t>Within each paragraph you would:</a:t>
          </a:r>
        </a:p>
      </dgm:t>
    </dgm:pt>
    <dgm:pt modelId="{CF15475F-2E65-4DF1-89ED-59AF001D6187}" type="parTrans" cxnId="{6B7C9459-BCD4-4BC5-B373-5FE5695AD1F3}">
      <dgm:prSet/>
      <dgm:spPr/>
      <dgm:t>
        <a:bodyPr/>
        <a:lstStyle/>
        <a:p>
          <a:endParaRPr lang="en-US"/>
        </a:p>
      </dgm:t>
    </dgm:pt>
    <dgm:pt modelId="{0265E319-22EC-4C13-B2E8-CB10C107A963}" type="sibTrans" cxnId="{6B7C9459-BCD4-4BC5-B373-5FE5695AD1F3}">
      <dgm:prSet/>
      <dgm:spPr/>
      <dgm:t>
        <a:bodyPr/>
        <a:lstStyle/>
        <a:p>
          <a:endParaRPr lang="en-US"/>
        </a:p>
      </dgm:t>
    </dgm:pt>
    <dgm:pt modelId="{F9D4C05A-1712-4026-ADD0-08B84AC2045C}">
      <dgm:prSet/>
      <dgm:spPr/>
      <dgm:t>
        <a:bodyPr/>
        <a:lstStyle/>
        <a:p>
          <a:pPr rtl="0"/>
          <a:r>
            <a:rPr lang="en-GB"/>
            <a:t>introduce the point you want to make;</a:t>
          </a:r>
        </a:p>
      </dgm:t>
    </dgm:pt>
    <dgm:pt modelId="{8EDC8404-24EA-413A-9256-3B026267D3CA}" type="parTrans" cxnId="{F8A98B20-EADD-425C-AEA1-5D2ED9DAAC23}">
      <dgm:prSet/>
      <dgm:spPr/>
      <dgm:t>
        <a:bodyPr/>
        <a:lstStyle/>
        <a:p>
          <a:endParaRPr lang="en-US"/>
        </a:p>
      </dgm:t>
    </dgm:pt>
    <dgm:pt modelId="{2B0EF0B0-338F-461C-AB41-F695170A9C63}" type="sibTrans" cxnId="{F8A98B20-EADD-425C-AEA1-5D2ED9DAAC23}">
      <dgm:prSet/>
      <dgm:spPr/>
      <dgm:t>
        <a:bodyPr/>
        <a:lstStyle/>
        <a:p>
          <a:endParaRPr lang="en-US"/>
        </a:p>
      </dgm:t>
    </dgm:pt>
    <dgm:pt modelId="{ECAC0940-408C-4D27-9BEE-44FD844A01C9}">
      <dgm:prSet/>
      <dgm:spPr/>
      <dgm:t>
        <a:bodyPr/>
        <a:lstStyle/>
        <a:p>
          <a:pPr rtl="0"/>
          <a:r>
            <a:rPr lang="en-GB"/>
            <a:t>make the point, with supporting evidence;</a:t>
          </a:r>
        </a:p>
      </dgm:t>
    </dgm:pt>
    <dgm:pt modelId="{5A00294F-E751-4826-9B30-6DFB5717D0B2}" type="parTrans" cxnId="{9FF71407-2592-4481-A598-4873089C33B0}">
      <dgm:prSet/>
      <dgm:spPr/>
      <dgm:t>
        <a:bodyPr/>
        <a:lstStyle/>
        <a:p>
          <a:endParaRPr lang="en-US"/>
        </a:p>
      </dgm:t>
    </dgm:pt>
    <dgm:pt modelId="{2FD581F5-DC82-430B-BD26-60AE37E846F6}" type="sibTrans" cxnId="{9FF71407-2592-4481-A598-4873089C33B0}">
      <dgm:prSet/>
      <dgm:spPr/>
      <dgm:t>
        <a:bodyPr/>
        <a:lstStyle/>
        <a:p>
          <a:endParaRPr lang="en-US"/>
        </a:p>
      </dgm:t>
    </dgm:pt>
    <dgm:pt modelId="{2E0E26D7-9F62-4FB3-B28A-397980922793}">
      <dgm:prSet/>
      <dgm:spPr/>
      <dgm:t>
        <a:bodyPr/>
        <a:lstStyle/>
        <a:p>
          <a:pPr rtl="0"/>
          <a:r>
            <a:rPr lang="en-GB"/>
            <a:t>reflect critically on the point.</a:t>
          </a:r>
        </a:p>
      </dgm:t>
    </dgm:pt>
    <dgm:pt modelId="{EBA1E24A-BF84-4718-AA3E-0AF64A90CEEB}" type="parTrans" cxnId="{01B8EA7A-262A-4CF0-9DB1-E95CC9937FC2}">
      <dgm:prSet/>
      <dgm:spPr/>
      <dgm:t>
        <a:bodyPr/>
        <a:lstStyle/>
        <a:p>
          <a:endParaRPr lang="en-US"/>
        </a:p>
      </dgm:t>
    </dgm:pt>
    <dgm:pt modelId="{EF687037-4477-4D70-A3EE-F28A7395E82A}" type="sibTrans" cxnId="{01B8EA7A-262A-4CF0-9DB1-E95CC9937FC2}">
      <dgm:prSet/>
      <dgm:spPr/>
      <dgm:t>
        <a:bodyPr/>
        <a:lstStyle/>
        <a:p>
          <a:endParaRPr lang="en-US"/>
        </a:p>
      </dgm:t>
    </dgm:pt>
    <dgm:pt modelId="{AAC5C120-F90B-48BE-9919-722EBB623B2D}" type="pres">
      <dgm:prSet presAssocID="{D4E54EE4-E221-4613-B63E-2A7830199294}" presName="hierChild1" presStyleCnt="0">
        <dgm:presLayoutVars>
          <dgm:orgChart val="1"/>
          <dgm:chPref val="1"/>
          <dgm:dir/>
          <dgm:animOne val="branch"/>
          <dgm:animLvl val="lvl"/>
          <dgm:resizeHandles/>
        </dgm:presLayoutVars>
      </dgm:prSet>
      <dgm:spPr/>
    </dgm:pt>
    <dgm:pt modelId="{0ABA7B54-9A2F-4262-B2A3-9179FD184E8C}" type="pres">
      <dgm:prSet presAssocID="{88341237-1431-4FA2-8550-82A0D091B8AB}" presName="hierRoot1" presStyleCnt="0">
        <dgm:presLayoutVars>
          <dgm:hierBranch val="init"/>
        </dgm:presLayoutVars>
      </dgm:prSet>
      <dgm:spPr/>
    </dgm:pt>
    <dgm:pt modelId="{9AE4F927-5C35-4953-91FD-F5A11F5FDAC5}" type="pres">
      <dgm:prSet presAssocID="{88341237-1431-4FA2-8550-82A0D091B8AB}" presName="rootComposite1" presStyleCnt="0"/>
      <dgm:spPr/>
    </dgm:pt>
    <dgm:pt modelId="{5513153D-B3E8-4B08-B0CC-8802BF62C8D6}" type="pres">
      <dgm:prSet presAssocID="{88341237-1431-4FA2-8550-82A0D091B8AB}" presName="rootText1" presStyleLbl="node0" presStyleIdx="0" presStyleCnt="1" custScaleY="77926">
        <dgm:presLayoutVars>
          <dgm:chPref val="3"/>
        </dgm:presLayoutVars>
      </dgm:prSet>
      <dgm:spPr/>
    </dgm:pt>
    <dgm:pt modelId="{8A9E1BFA-9C4E-4BFC-AB07-3D7BDE88323E}" type="pres">
      <dgm:prSet presAssocID="{88341237-1431-4FA2-8550-82A0D091B8AB}" presName="rootConnector1" presStyleLbl="node1" presStyleIdx="0" presStyleCnt="0"/>
      <dgm:spPr/>
    </dgm:pt>
    <dgm:pt modelId="{D87D85BD-B15C-4EC6-8F12-86842429C130}" type="pres">
      <dgm:prSet presAssocID="{88341237-1431-4FA2-8550-82A0D091B8AB}" presName="hierChild2" presStyleCnt="0"/>
      <dgm:spPr/>
    </dgm:pt>
    <dgm:pt modelId="{1102D80A-D808-47E0-B85F-A6525FF861DA}" type="pres">
      <dgm:prSet presAssocID="{8EDC8404-24EA-413A-9256-3B026267D3CA}" presName="Name37" presStyleLbl="parChTrans1D2" presStyleIdx="0" presStyleCnt="3"/>
      <dgm:spPr/>
    </dgm:pt>
    <dgm:pt modelId="{F05F0EED-2CB8-4805-A0CB-A78568C440F4}" type="pres">
      <dgm:prSet presAssocID="{F9D4C05A-1712-4026-ADD0-08B84AC2045C}" presName="hierRoot2" presStyleCnt="0">
        <dgm:presLayoutVars>
          <dgm:hierBranch val="init"/>
        </dgm:presLayoutVars>
      </dgm:prSet>
      <dgm:spPr/>
    </dgm:pt>
    <dgm:pt modelId="{56214E07-BA16-4504-AE77-E9969969DBCA}" type="pres">
      <dgm:prSet presAssocID="{F9D4C05A-1712-4026-ADD0-08B84AC2045C}" presName="rootComposite" presStyleCnt="0"/>
      <dgm:spPr/>
    </dgm:pt>
    <dgm:pt modelId="{6E5D1B2A-6B4F-4CEC-819B-6E582479D49E}" type="pres">
      <dgm:prSet presAssocID="{F9D4C05A-1712-4026-ADD0-08B84AC2045C}" presName="rootText" presStyleLbl="node2" presStyleIdx="0" presStyleCnt="3">
        <dgm:presLayoutVars>
          <dgm:chPref val="3"/>
        </dgm:presLayoutVars>
      </dgm:prSet>
      <dgm:spPr/>
    </dgm:pt>
    <dgm:pt modelId="{54858C6C-199A-4DFF-A993-4BBD697A4FC4}" type="pres">
      <dgm:prSet presAssocID="{F9D4C05A-1712-4026-ADD0-08B84AC2045C}" presName="rootConnector" presStyleLbl="node2" presStyleIdx="0" presStyleCnt="3"/>
      <dgm:spPr/>
    </dgm:pt>
    <dgm:pt modelId="{4AB8959C-4DE8-4771-9382-0091F610A7DA}" type="pres">
      <dgm:prSet presAssocID="{F9D4C05A-1712-4026-ADD0-08B84AC2045C}" presName="hierChild4" presStyleCnt="0"/>
      <dgm:spPr/>
    </dgm:pt>
    <dgm:pt modelId="{AF8ED1AA-F8AA-429C-9569-50A352E1ECA2}" type="pres">
      <dgm:prSet presAssocID="{F9D4C05A-1712-4026-ADD0-08B84AC2045C}" presName="hierChild5" presStyleCnt="0"/>
      <dgm:spPr/>
    </dgm:pt>
    <dgm:pt modelId="{B96789A1-AEDC-4F8D-A3D7-CD02932D0E0A}" type="pres">
      <dgm:prSet presAssocID="{5A00294F-E751-4826-9B30-6DFB5717D0B2}" presName="Name37" presStyleLbl="parChTrans1D2" presStyleIdx="1" presStyleCnt="3"/>
      <dgm:spPr/>
    </dgm:pt>
    <dgm:pt modelId="{FB443FDD-E60A-47C2-B030-643360CA42D6}" type="pres">
      <dgm:prSet presAssocID="{ECAC0940-408C-4D27-9BEE-44FD844A01C9}" presName="hierRoot2" presStyleCnt="0">
        <dgm:presLayoutVars>
          <dgm:hierBranch val="init"/>
        </dgm:presLayoutVars>
      </dgm:prSet>
      <dgm:spPr/>
    </dgm:pt>
    <dgm:pt modelId="{0DFAFB1A-01F7-4E4A-853B-9161752F5222}" type="pres">
      <dgm:prSet presAssocID="{ECAC0940-408C-4D27-9BEE-44FD844A01C9}" presName="rootComposite" presStyleCnt="0"/>
      <dgm:spPr/>
    </dgm:pt>
    <dgm:pt modelId="{4033A96F-B656-4538-9A56-5D40DE95AD4D}" type="pres">
      <dgm:prSet presAssocID="{ECAC0940-408C-4D27-9BEE-44FD844A01C9}" presName="rootText" presStyleLbl="node2" presStyleIdx="1" presStyleCnt="3">
        <dgm:presLayoutVars>
          <dgm:chPref val="3"/>
        </dgm:presLayoutVars>
      </dgm:prSet>
      <dgm:spPr/>
    </dgm:pt>
    <dgm:pt modelId="{AAB48787-A60D-4271-8EF7-0CE7741CAD21}" type="pres">
      <dgm:prSet presAssocID="{ECAC0940-408C-4D27-9BEE-44FD844A01C9}" presName="rootConnector" presStyleLbl="node2" presStyleIdx="1" presStyleCnt="3"/>
      <dgm:spPr/>
    </dgm:pt>
    <dgm:pt modelId="{D1359A4F-809F-4467-AC33-4A389AFB11CB}" type="pres">
      <dgm:prSet presAssocID="{ECAC0940-408C-4D27-9BEE-44FD844A01C9}" presName="hierChild4" presStyleCnt="0"/>
      <dgm:spPr/>
    </dgm:pt>
    <dgm:pt modelId="{F5A83349-B9D4-4BFE-9D33-A5660C702B91}" type="pres">
      <dgm:prSet presAssocID="{ECAC0940-408C-4D27-9BEE-44FD844A01C9}" presName="hierChild5" presStyleCnt="0"/>
      <dgm:spPr/>
    </dgm:pt>
    <dgm:pt modelId="{DA56CB75-314C-4A0E-8A6C-2E04A5E3EC5D}" type="pres">
      <dgm:prSet presAssocID="{EBA1E24A-BF84-4718-AA3E-0AF64A90CEEB}" presName="Name37" presStyleLbl="parChTrans1D2" presStyleIdx="2" presStyleCnt="3"/>
      <dgm:spPr/>
    </dgm:pt>
    <dgm:pt modelId="{56293865-7CD5-49B9-AE39-9C755A7A6B35}" type="pres">
      <dgm:prSet presAssocID="{2E0E26D7-9F62-4FB3-B28A-397980922793}" presName="hierRoot2" presStyleCnt="0">
        <dgm:presLayoutVars>
          <dgm:hierBranch val="init"/>
        </dgm:presLayoutVars>
      </dgm:prSet>
      <dgm:spPr/>
    </dgm:pt>
    <dgm:pt modelId="{06A264BE-E1C4-4FD9-8FEA-F5CA17706BD1}" type="pres">
      <dgm:prSet presAssocID="{2E0E26D7-9F62-4FB3-B28A-397980922793}" presName="rootComposite" presStyleCnt="0"/>
      <dgm:spPr/>
    </dgm:pt>
    <dgm:pt modelId="{B7860CEB-DF5A-42AD-85E4-E7D16FE9B2D8}" type="pres">
      <dgm:prSet presAssocID="{2E0E26D7-9F62-4FB3-B28A-397980922793}" presName="rootText" presStyleLbl="node2" presStyleIdx="2" presStyleCnt="3">
        <dgm:presLayoutVars>
          <dgm:chPref val="3"/>
        </dgm:presLayoutVars>
      </dgm:prSet>
      <dgm:spPr/>
    </dgm:pt>
    <dgm:pt modelId="{47A5F52B-2A36-4204-B4D9-ED1B19FD2F34}" type="pres">
      <dgm:prSet presAssocID="{2E0E26D7-9F62-4FB3-B28A-397980922793}" presName="rootConnector" presStyleLbl="node2" presStyleIdx="2" presStyleCnt="3"/>
      <dgm:spPr/>
    </dgm:pt>
    <dgm:pt modelId="{E811A2CA-6BD6-4EA1-AAA1-7DB66A848904}" type="pres">
      <dgm:prSet presAssocID="{2E0E26D7-9F62-4FB3-B28A-397980922793}" presName="hierChild4" presStyleCnt="0"/>
      <dgm:spPr/>
    </dgm:pt>
    <dgm:pt modelId="{C15959A3-2BFD-42E6-9A34-C85A17FBC62B}" type="pres">
      <dgm:prSet presAssocID="{2E0E26D7-9F62-4FB3-B28A-397980922793}" presName="hierChild5" presStyleCnt="0"/>
      <dgm:spPr/>
    </dgm:pt>
    <dgm:pt modelId="{3E5DCEC9-B7A0-4024-9DDB-D730A6D1102D}" type="pres">
      <dgm:prSet presAssocID="{88341237-1431-4FA2-8550-82A0D091B8AB}" presName="hierChild3" presStyleCnt="0"/>
      <dgm:spPr/>
    </dgm:pt>
  </dgm:ptLst>
  <dgm:cxnLst>
    <dgm:cxn modelId="{9FF71407-2592-4481-A598-4873089C33B0}" srcId="{88341237-1431-4FA2-8550-82A0D091B8AB}" destId="{ECAC0940-408C-4D27-9BEE-44FD844A01C9}" srcOrd="1" destOrd="0" parTransId="{5A00294F-E751-4826-9B30-6DFB5717D0B2}" sibTransId="{2FD581F5-DC82-430B-BD26-60AE37E846F6}"/>
    <dgm:cxn modelId="{150DA710-B90F-403D-BF0A-F0BA06C9AA18}" type="presOf" srcId="{F9D4C05A-1712-4026-ADD0-08B84AC2045C}" destId="{54858C6C-199A-4DFF-A993-4BBD697A4FC4}" srcOrd="1" destOrd="0" presId="urn:microsoft.com/office/officeart/2005/8/layout/orgChart1"/>
    <dgm:cxn modelId="{E5F2B91E-15DC-4D68-AD68-86686BF437EC}" type="presOf" srcId="{ECAC0940-408C-4D27-9BEE-44FD844A01C9}" destId="{4033A96F-B656-4538-9A56-5D40DE95AD4D}" srcOrd="0" destOrd="0" presId="urn:microsoft.com/office/officeart/2005/8/layout/orgChart1"/>
    <dgm:cxn modelId="{F8A98B20-EADD-425C-AEA1-5D2ED9DAAC23}" srcId="{88341237-1431-4FA2-8550-82A0D091B8AB}" destId="{F9D4C05A-1712-4026-ADD0-08B84AC2045C}" srcOrd="0" destOrd="0" parTransId="{8EDC8404-24EA-413A-9256-3B026267D3CA}" sibTransId="{2B0EF0B0-338F-461C-AB41-F695170A9C63}"/>
    <dgm:cxn modelId="{020B1C2C-8E2E-4ABF-8471-EB05928AA9B6}" type="presOf" srcId="{D4E54EE4-E221-4613-B63E-2A7830199294}" destId="{AAC5C120-F90B-48BE-9919-722EBB623B2D}" srcOrd="0" destOrd="0" presId="urn:microsoft.com/office/officeart/2005/8/layout/orgChart1"/>
    <dgm:cxn modelId="{6F48C134-86AD-424B-A8E1-643BC1976C8E}" type="presOf" srcId="{8EDC8404-24EA-413A-9256-3B026267D3CA}" destId="{1102D80A-D808-47E0-B85F-A6525FF861DA}" srcOrd="0" destOrd="0" presId="urn:microsoft.com/office/officeart/2005/8/layout/orgChart1"/>
    <dgm:cxn modelId="{D03F985C-4710-407C-9453-DD86B8C9EA21}" type="presOf" srcId="{ECAC0940-408C-4D27-9BEE-44FD844A01C9}" destId="{AAB48787-A60D-4271-8EF7-0CE7741CAD21}" srcOrd="1" destOrd="0" presId="urn:microsoft.com/office/officeart/2005/8/layout/orgChart1"/>
    <dgm:cxn modelId="{56DC4845-40A5-49D0-8247-9DE32A6B4031}" type="presOf" srcId="{F9D4C05A-1712-4026-ADD0-08B84AC2045C}" destId="{6E5D1B2A-6B4F-4CEC-819B-6E582479D49E}" srcOrd="0" destOrd="0" presId="urn:microsoft.com/office/officeart/2005/8/layout/orgChart1"/>
    <dgm:cxn modelId="{62E5394E-3794-4D26-AB45-87D22CECDBC3}" type="presOf" srcId="{EBA1E24A-BF84-4718-AA3E-0AF64A90CEEB}" destId="{DA56CB75-314C-4A0E-8A6C-2E04A5E3EC5D}" srcOrd="0" destOrd="0" presId="urn:microsoft.com/office/officeart/2005/8/layout/orgChart1"/>
    <dgm:cxn modelId="{37DCE656-B06B-4E3D-B3C1-4FAC9FE1B94F}" type="presOf" srcId="{2E0E26D7-9F62-4FB3-B28A-397980922793}" destId="{47A5F52B-2A36-4204-B4D9-ED1B19FD2F34}" srcOrd="1" destOrd="0" presId="urn:microsoft.com/office/officeart/2005/8/layout/orgChart1"/>
    <dgm:cxn modelId="{BCE45579-EE38-43BC-A036-B66B6F2E06C7}" type="presOf" srcId="{88341237-1431-4FA2-8550-82A0D091B8AB}" destId="{8A9E1BFA-9C4E-4BFC-AB07-3D7BDE88323E}" srcOrd="1" destOrd="0" presId="urn:microsoft.com/office/officeart/2005/8/layout/orgChart1"/>
    <dgm:cxn modelId="{6B7C9459-BCD4-4BC5-B373-5FE5695AD1F3}" srcId="{D4E54EE4-E221-4613-B63E-2A7830199294}" destId="{88341237-1431-4FA2-8550-82A0D091B8AB}" srcOrd="0" destOrd="0" parTransId="{CF15475F-2E65-4DF1-89ED-59AF001D6187}" sibTransId="{0265E319-22EC-4C13-B2E8-CB10C107A963}"/>
    <dgm:cxn modelId="{01B8EA7A-262A-4CF0-9DB1-E95CC9937FC2}" srcId="{88341237-1431-4FA2-8550-82A0D091B8AB}" destId="{2E0E26D7-9F62-4FB3-B28A-397980922793}" srcOrd="2" destOrd="0" parTransId="{EBA1E24A-BF84-4718-AA3E-0AF64A90CEEB}" sibTransId="{EF687037-4477-4D70-A3EE-F28A7395E82A}"/>
    <dgm:cxn modelId="{8775DE84-989E-481D-B1EE-8768DC85EDB5}" type="presOf" srcId="{88341237-1431-4FA2-8550-82A0D091B8AB}" destId="{5513153D-B3E8-4B08-B0CC-8802BF62C8D6}" srcOrd="0" destOrd="0" presId="urn:microsoft.com/office/officeart/2005/8/layout/orgChart1"/>
    <dgm:cxn modelId="{DED3D787-2FC0-4643-A221-5F1EE30A3668}" type="presOf" srcId="{2E0E26D7-9F62-4FB3-B28A-397980922793}" destId="{B7860CEB-DF5A-42AD-85E4-E7D16FE9B2D8}" srcOrd="0" destOrd="0" presId="urn:microsoft.com/office/officeart/2005/8/layout/orgChart1"/>
    <dgm:cxn modelId="{C4D0A6BC-E578-460F-8C5B-34A3D9A326A5}" type="presOf" srcId="{5A00294F-E751-4826-9B30-6DFB5717D0B2}" destId="{B96789A1-AEDC-4F8D-A3D7-CD02932D0E0A}" srcOrd="0" destOrd="0" presId="urn:microsoft.com/office/officeart/2005/8/layout/orgChart1"/>
    <dgm:cxn modelId="{B8701560-02D3-4B0C-8681-6E486E5B3045}" type="presParOf" srcId="{AAC5C120-F90B-48BE-9919-722EBB623B2D}" destId="{0ABA7B54-9A2F-4262-B2A3-9179FD184E8C}" srcOrd="0" destOrd="0" presId="urn:microsoft.com/office/officeart/2005/8/layout/orgChart1"/>
    <dgm:cxn modelId="{59A611F0-A924-4B7D-83E9-CA1F4BF8BE67}" type="presParOf" srcId="{0ABA7B54-9A2F-4262-B2A3-9179FD184E8C}" destId="{9AE4F927-5C35-4953-91FD-F5A11F5FDAC5}" srcOrd="0" destOrd="0" presId="urn:microsoft.com/office/officeart/2005/8/layout/orgChart1"/>
    <dgm:cxn modelId="{3B365C16-3F95-4491-9EDA-B9007D7BBBC7}" type="presParOf" srcId="{9AE4F927-5C35-4953-91FD-F5A11F5FDAC5}" destId="{5513153D-B3E8-4B08-B0CC-8802BF62C8D6}" srcOrd="0" destOrd="0" presId="urn:microsoft.com/office/officeart/2005/8/layout/orgChart1"/>
    <dgm:cxn modelId="{B83A3061-C083-46D4-8E1C-87E70B4970D8}" type="presParOf" srcId="{9AE4F927-5C35-4953-91FD-F5A11F5FDAC5}" destId="{8A9E1BFA-9C4E-4BFC-AB07-3D7BDE88323E}" srcOrd="1" destOrd="0" presId="urn:microsoft.com/office/officeart/2005/8/layout/orgChart1"/>
    <dgm:cxn modelId="{C7052AAB-00FB-4E93-A642-F62C4FC5052E}" type="presParOf" srcId="{0ABA7B54-9A2F-4262-B2A3-9179FD184E8C}" destId="{D87D85BD-B15C-4EC6-8F12-86842429C130}" srcOrd="1" destOrd="0" presId="urn:microsoft.com/office/officeart/2005/8/layout/orgChart1"/>
    <dgm:cxn modelId="{86646DBC-A5EF-4FB0-BD7A-87DF794DFB87}" type="presParOf" srcId="{D87D85BD-B15C-4EC6-8F12-86842429C130}" destId="{1102D80A-D808-47E0-B85F-A6525FF861DA}" srcOrd="0" destOrd="0" presId="urn:microsoft.com/office/officeart/2005/8/layout/orgChart1"/>
    <dgm:cxn modelId="{6AA012B6-FBDD-4CA9-BD8F-76781CF1549C}" type="presParOf" srcId="{D87D85BD-B15C-4EC6-8F12-86842429C130}" destId="{F05F0EED-2CB8-4805-A0CB-A78568C440F4}" srcOrd="1" destOrd="0" presId="urn:microsoft.com/office/officeart/2005/8/layout/orgChart1"/>
    <dgm:cxn modelId="{BCD959B3-7B63-43DC-9C67-E90280907CFB}" type="presParOf" srcId="{F05F0EED-2CB8-4805-A0CB-A78568C440F4}" destId="{56214E07-BA16-4504-AE77-E9969969DBCA}" srcOrd="0" destOrd="0" presId="urn:microsoft.com/office/officeart/2005/8/layout/orgChart1"/>
    <dgm:cxn modelId="{08A265D7-F217-47EC-9548-76AFE9712A3B}" type="presParOf" srcId="{56214E07-BA16-4504-AE77-E9969969DBCA}" destId="{6E5D1B2A-6B4F-4CEC-819B-6E582479D49E}" srcOrd="0" destOrd="0" presId="urn:microsoft.com/office/officeart/2005/8/layout/orgChart1"/>
    <dgm:cxn modelId="{22EA96B3-B59A-4ADD-B020-E8531FAFB699}" type="presParOf" srcId="{56214E07-BA16-4504-AE77-E9969969DBCA}" destId="{54858C6C-199A-4DFF-A993-4BBD697A4FC4}" srcOrd="1" destOrd="0" presId="urn:microsoft.com/office/officeart/2005/8/layout/orgChart1"/>
    <dgm:cxn modelId="{9BDDF5D6-9AEE-4E1A-B7AB-F2798BF139FF}" type="presParOf" srcId="{F05F0EED-2CB8-4805-A0CB-A78568C440F4}" destId="{4AB8959C-4DE8-4771-9382-0091F610A7DA}" srcOrd="1" destOrd="0" presId="urn:microsoft.com/office/officeart/2005/8/layout/orgChart1"/>
    <dgm:cxn modelId="{20E5B38E-266E-445F-A6B1-58A1B90A1E9E}" type="presParOf" srcId="{F05F0EED-2CB8-4805-A0CB-A78568C440F4}" destId="{AF8ED1AA-F8AA-429C-9569-50A352E1ECA2}" srcOrd="2" destOrd="0" presId="urn:microsoft.com/office/officeart/2005/8/layout/orgChart1"/>
    <dgm:cxn modelId="{3EAB2D2C-0611-4B6B-BF06-70A71C0F1F5A}" type="presParOf" srcId="{D87D85BD-B15C-4EC6-8F12-86842429C130}" destId="{B96789A1-AEDC-4F8D-A3D7-CD02932D0E0A}" srcOrd="2" destOrd="0" presId="urn:microsoft.com/office/officeart/2005/8/layout/orgChart1"/>
    <dgm:cxn modelId="{EC741935-0CCA-49E8-B7BB-542400DB3642}" type="presParOf" srcId="{D87D85BD-B15C-4EC6-8F12-86842429C130}" destId="{FB443FDD-E60A-47C2-B030-643360CA42D6}" srcOrd="3" destOrd="0" presId="urn:microsoft.com/office/officeart/2005/8/layout/orgChart1"/>
    <dgm:cxn modelId="{04E9AFBE-D9EE-40DB-B3C6-5AC98B398912}" type="presParOf" srcId="{FB443FDD-E60A-47C2-B030-643360CA42D6}" destId="{0DFAFB1A-01F7-4E4A-853B-9161752F5222}" srcOrd="0" destOrd="0" presId="urn:microsoft.com/office/officeart/2005/8/layout/orgChart1"/>
    <dgm:cxn modelId="{ED2978B4-33CA-490D-B04C-A829C48EC791}" type="presParOf" srcId="{0DFAFB1A-01F7-4E4A-853B-9161752F5222}" destId="{4033A96F-B656-4538-9A56-5D40DE95AD4D}" srcOrd="0" destOrd="0" presId="urn:microsoft.com/office/officeart/2005/8/layout/orgChart1"/>
    <dgm:cxn modelId="{ED4471DE-606C-4958-B75E-80FD27BCE46F}" type="presParOf" srcId="{0DFAFB1A-01F7-4E4A-853B-9161752F5222}" destId="{AAB48787-A60D-4271-8EF7-0CE7741CAD21}" srcOrd="1" destOrd="0" presId="urn:microsoft.com/office/officeart/2005/8/layout/orgChart1"/>
    <dgm:cxn modelId="{53B88A9D-1C22-427F-BF85-EF4A6335489B}" type="presParOf" srcId="{FB443FDD-E60A-47C2-B030-643360CA42D6}" destId="{D1359A4F-809F-4467-AC33-4A389AFB11CB}" srcOrd="1" destOrd="0" presId="urn:microsoft.com/office/officeart/2005/8/layout/orgChart1"/>
    <dgm:cxn modelId="{05F418B8-72B8-47C8-90B0-CFAE8C83169E}" type="presParOf" srcId="{FB443FDD-E60A-47C2-B030-643360CA42D6}" destId="{F5A83349-B9D4-4BFE-9D33-A5660C702B91}" srcOrd="2" destOrd="0" presId="urn:microsoft.com/office/officeart/2005/8/layout/orgChart1"/>
    <dgm:cxn modelId="{505E7BB2-EEF1-48FF-B4BA-B1902664EB9E}" type="presParOf" srcId="{D87D85BD-B15C-4EC6-8F12-86842429C130}" destId="{DA56CB75-314C-4A0E-8A6C-2E04A5E3EC5D}" srcOrd="4" destOrd="0" presId="urn:microsoft.com/office/officeart/2005/8/layout/orgChart1"/>
    <dgm:cxn modelId="{AF48D1A3-ACB4-4A2F-8792-B206498B85C3}" type="presParOf" srcId="{D87D85BD-B15C-4EC6-8F12-86842429C130}" destId="{56293865-7CD5-49B9-AE39-9C755A7A6B35}" srcOrd="5" destOrd="0" presId="urn:microsoft.com/office/officeart/2005/8/layout/orgChart1"/>
    <dgm:cxn modelId="{9015AC70-9C0A-4D90-A0D8-616EF183490E}" type="presParOf" srcId="{56293865-7CD5-49B9-AE39-9C755A7A6B35}" destId="{06A264BE-E1C4-4FD9-8FEA-F5CA17706BD1}" srcOrd="0" destOrd="0" presId="urn:microsoft.com/office/officeart/2005/8/layout/orgChart1"/>
    <dgm:cxn modelId="{01459C2F-4612-48F0-9EDF-94BF966B6456}" type="presParOf" srcId="{06A264BE-E1C4-4FD9-8FEA-F5CA17706BD1}" destId="{B7860CEB-DF5A-42AD-85E4-E7D16FE9B2D8}" srcOrd="0" destOrd="0" presId="urn:microsoft.com/office/officeart/2005/8/layout/orgChart1"/>
    <dgm:cxn modelId="{373105FB-3A9B-4E0B-BD3E-A618598AD856}" type="presParOf" srcId="{06A264BE-E1C4-4FD9-8FEA-F5CA17706BD1}" destId="{47A5F52B-2A36-4204-B4D9-ED1B19FD2F34}" srcOrd="1" destOrd="0" presId="urn:microsoft.com/office/officeart/2005/8/layout/orgChart1"/>
    <dgm:cxn modelId="{4AEF22EB-A478-4BC4-8A6A-227722604686}" type="presParOf" srcId="{56293865-7CD5-49B9-AE39-9C755A7A6B35}" destId="{E811A2CA-6BD6-4EA1-AAA1-7DB66A848904}" srcOrd="1" destOrd="0" presId="urn:microsoft.com/office/officeart/2005/8/layout/orgChart1"/>
    <dgm:cxn modelId="{77757C03-D12C-40AC-916B-41F520FD53AA}" type="presParOf" srcId="{56293865-7CD5-49B9-AE39-9C755A7A6B35}" destId="{C15959A3-2BFD-42E6-9A34-C85A17FBC62B}" srcOrd="2" destOrd="0" presId="urn:microsoft.com/office/officeart/2005/8/layout/orgChart1"/>
    <dgm:cxn modelId="{B1DC1AE6-9A11-4BA7-AA72-16248657E48D}" type="presParOf" srcId="{0ABA7B54-9A2F-4262-B2A3-9179FD184E8C}" destId="{3E5DCEC9-B7A0-4024-9DDB-D730A6D1102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20502A-64D5-4A97-83E2-56115F863E7C}" type="doc">
      <dgm:prSet loTypeId="urn:microsoft.com/office/officeart/2005/8/layout/vList2" loCatId="list" qsTypeId="urn:microsoft.com/office/officeart/2005/8/quickstyle/simple1" qsCatId="simple" csTypeId="urn:microsoft.com/office/officeart/2005/8/colors/accent0_2" csCatId="mainScheme"/>
      <dgm:spPr/>
      <dgm:t>
        <a:bodyPr/>
        <a:lstStyle/>
        <a:p>
          <a:endParaRPr lang="en-US"/>
        </a:p>
      </dgm:t>
    </dgm:pt>
    <dgm:pt modelId="{AF7E115B-7CC2-423D-9934-3C5EFF96373C}">
      <dgm:prSet/>
      <dgm:spPr/>
      <dgm:t>
        <a:bodyPr/>
        <a:lstStyle/>
        <a:p>
          <a:pPr rtl="0"/>
          <a:r>
            <a:rPr lang="en-GB"/>
            <a:t>You can also use paragraphs to push yourself to include critical writing alongside descriptive writing or referencing, by considering each paragraph almost as an essay in miniature. </a:t>
          </a:r>
        </a:p>
      </dgm:t>
    </dgm:pt>
    <dgm:pt modelId="{7D5226C3-44D8-4FA6-B916-C0231AC4E7E1}" type="parTrans" cxnId="{A6F49D04-7E71-4220-A854-02871854E9B8}">
      <dgm:prSet/>
      <dgm:spPr/>
      <dgm:t>
        <a:bodyPr/>
        <a:lstStyle/>
        <a:p>
          <a:endParaRPr lang="en-US"/>
        </a:p>
      </dgm:t>
    </dgm:pt>
    <dgm:pt modelId="{FAF41984-1FCB-4E35-8970-667616FA0E77}" type="sibTrans" cxnId="{A6F49D04-7E71-4220-A854-02871854E9B8}">
      <dgm:prSet/>
      <dgm:spPr/>
      <dgm:t>
        <a:bodyPr/>
        <a:lstStyle/>
        <a:p>
          <a:endParaRPr lang="en-US"/>
        </a:p>
      </dgm:t>
    </dgm:pt>
    <dgm:pt modelId="{044FA624-349A-4364-9740-DC51E476DDE7}" type="pres">
      <dgm:prSet presAssocID="{8020502A-64D5-4A97-83E2-56115F863E7C}" presName="linear" presStyleCnt="0">
        <dgm:presLayoutVars>
          <dgm:animLvl val="lvl"/>
          <dgm:resizeHandles val="exact"/>
        </dgm:presLayoutVars>
      </dgm:prSet>
      <dgm:spPr/>
    </dgm:pt>
    <dgm:pt modelId="{2770F97C-66F6-43F0-80F4-98A298459BCB}" type="pres">
      <dgm:prSet presAssocID="{AF7E115B-7CC2-423D-9934-3C5EFF96373C}" presName="parentText" presStyleLbl="node1" presStyleIdx="0" presStyleCnt="1">
        <dgm:presLayoutVars>
          <dgm:chMax val="0"/>
          <dgm:bulletEnabled val="1"/>
        </dgm:presLayoutVars>
      </dgm:prSet>
      <dgm:spPr/>
    </dgm:pt>
  </dgm:ptLst>
  <dgm:cxnLst>
    <dgm:cxn modelId="{A6F49D04-7E71-4220-A854-02871854E9B8}" srcId="{8020502A-64D5-4A97-83E2-56115F863E7C}" destId="{AF7E115B-7CC2-423D-9934-3C5EFF96373C}" srcOrd="0" destOrd="0" parTransId="{7D5226C3-44D8-4FA6-B916-C0231AC4E7E1}" sibTransId="{FAF41984-1FCB-4E35-8970-667616FA0E77}"/>
    <dgm:cxn modelId="{0E0F4412-6ACF-4BDD-95A1-4E16628D8E5E}" type="presOf" srcId="{8020502A-64D5-4A97-83E2-56115F863E7C}" destId="{044FA624-349A-4364-9740-DC51E476DDE7}" srcOrd="0" destOrd="0" presId="urn:microsoft.com/office/officeart/2005/8/layout/vList2"/>
    <dgm:cxn modelId="{EBCB2083-5F3B-4261-B856-D39BFDCB1993}" type="presOf" srcId="{AF7E115B-7CC2-423D-9934-3C5EFF96373C}" destId="{2770F97C-66F6-43F0-80F4-98A298459BCB}" srcOrd="0" destOrd="0" presId="urn:microsoft.com/office/officeart/2005/8/layout/vList2"/>
    <dgm:cxn modelId="{AF605E38-AF09-49EF-BF8E-371D572AC428}" type="presParOf" srcId="{044FA624-349A-4364-9740-DC51E476DDE7}" destId="{2770F97C-66F6-43F0-80F4-98A298459BCB}"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3C655-8612-41C5-AF09-41F5AB0A2809}">
      <dsp:nvSpPr>
        <dsp:cNvPr id="0" name=""/>
        <dsp:cNvSpPr/>
      </dsp:nvSpPr>
      <dsp:spPr>
        <a:xfrm>
          <a:off x="0" y="78513"/>
          <a:ext cx="10855036" cy="864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rtl="0">
            <a:lnSpc>
              <a:spcPct val="90000"/>
            </a:lnSpc>
            <a:spcBef>
              <a:spcPct val="0"/>
            </a:spcBef>
            <a:spcAft>
              <a:spcPct val="35000"/>
            </a:spcAft>
            <a:buNone/>
          </a:pPr>
          <a:r>
            <a:rPr lang="en-GB" sz="3000" kern="1200"/>
            <a:t>The most characteristic features of critical writing are:</a:t>
          </a:r>
        </a:p>
      </dsp:txBody>
      <dsp:txXfrm>
        <a:off x="0" y="78513"/>
        <a:ext cx="10855036" cy="864000"/>
      </dsp:txXfrm>
    </dsp:sp>
    <dsp:sp modelId="{3D39E42C-32B2-46F3-A5F0-AC6016648DD0}">
      <dsp:nvSpPr>
        <dsp:cNvPr id="0" name=""/>
        <dsp:cNvSpPr/>
      </dsp:nvSpPr>
      <dsp:spPr>
        <a:xfrm>
          <a:off x="0" y="942513"/>
          <a:ext cx="10855036" cy="44469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rtl="0">
            <a:lnSpc>
              <a:spcPct val="90000"/>
            </a:lnSpc>
            <a:spcBef>
              <a:spcPct val="0"/>
            </a:spcBef>
            <a:spcAft>
              <a:spcPct val="15000"/>
            </a:spcAft>
            <a:buChar char="•"/>
          </a:pPr>
          <a:r>
            <a:rPr lang="en-GB" sz="3000" kern="1200"/>
            <a:t>a clear and confident refusal to accept the conclusions of other writers without evaluating the arguments and evidence that they provide;</a:t>
          </a:r>
        </a:p>
        <a:p>
          <a:pPr marL="285750" lvl="1" indent="-285750" algn="l" defTabSz="1333500" rtl="0">
            <a:lnSpc>
              <a:spcPct val="90000"/>
            </a:lnSpc>
            <a:spcBef>
              <a:spcPct val="0"/>
            </a:spcBef>
            <a:spcAft>
              <a:spcPct val="15000"/>
            </a:spcAft>
            <a:buChar char="•"/>
          </a:pPr>
          <a:r>
            <a:rPr lang="en-GB" sz="3000" kern="1200"/>
            <a:t>a balanced presentation of reasons why the conclusions of other writers may be accepted or may need to be treated with caution;</a:t>
          </a:r>
        </a:p>
        <a:p>
          <a:pPr marL="285750" lvl="1" indent="-285750" algn="l" defTabSz="1333500" rtl="0">
            <a:lnSpc>
              <a:spcPct val="90000"/>
            </a:lnSpc>
            <a:spcBef>
              <a:spcPct val="0"/>
            </a:spcBef>
            <a:spcAft>
              <a:spcPct val="15000"/>
            </a:spcAft>
            <a:buChar char="•"/>
          </a:pPr>
          <a:r>
            <a:rPr lang="en-GB" sz="3000" kern="1200"/>
            <a:t>a clear presentation of your own evidence and argument, leading to your conclusion; and </a:t>
          </a:r>
        </a:p>
        <a:p>
          <a:pPr marL="285750" lvl="1" indent="-285750" algn="l" defTabSz="1333500" rtl="0">
            <a:lnSpc>
              <a:spcPct val="90000"/>
            </a:lnSpc>
            <a:spcBef>
              <a:spcPct val="0"/>
            </a:spcBef>
            <a:spcAft>
              <a:spcPct val="15000"/>
            </a:spcAft>
            <a:buChar char="•"/>
          </a:pPr>
          <a:r>
            <a:rPr lang="en-GB" sz="3000" kern="1200"/>
            <a:t>a recognition of the limitations in your own evidence, argument, and conclusion.</a:t>
          </a:r>
        </a:p>
      </dsp:txBody>
      <dsp:txXfrm>
        <a:off x="0" y="942513"/>
        <a:ext cx="10855036" cy="4446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F2645-A052-4077-ABFD-103C3BB3898C}">
      <dsp:nvSpPr>
        <dsp:cNvPr id="0" name=""/>
        <dsp:cNvSpPr/>
      </dsp:nvSpPr>
      <dsp:spPr>
        <a:xfrm>
          <a:off x="0" y="61785"/>
          <a:ext cx="11348028" cy="18720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134112" rIns="234696" bIns="134112" numCol="1" spcCol="1270" anchor="ctr" anchorCtr="0">
          <a:noAutofit/>
        </a:bodyPr>
        <a:lstStyle/>
        <a:p>
          <a:pPr marL="0" lvl="0" indent="0" algn="ctr" defTabSz="1466850" rtl="0">
            <a:lnSpc>
              <a:spcPct val="90000"/>
            </a:lnSpc>
            <a:spcBef>
              <a:spcPct val="0"/>
            </a:spcBef>
            <a:spcAft>
              <a:spcPct val="35000"/>
            </a:spcAft>
            <a:buNone/>
          </a:pPr>
          <a:r>
            <a:rPr lang="en-GB" sz="3300" kern="1200"/>
            <a:t>The most characteristic features of descriptive writing are that it will describe something, but will not go beyond an account of what appears to be there. </a:t>
          </a:r>
        </a:p>
      </dsp:txBody>
      <dsp:txXfrm>
        <a:off x="0" y="61785"/>
        <a:ext cx="11348028" cy="1872000"/>
      </dsp:txXfrm>
    </dsp:sp>
    <dsp:sp modelId="{20F1FCAF-A66F-45C2-8CEA-FDF925B766F5}">
      <dsp:nvSpPr>
        <dsp:cNvPr id="0" name=""/>
        <dsp:cNvSpPr/>
      </dsp:nvSpPr>
      <dsp:spPr>
        <a:xfrm>
          <a:off x="0" y="1932591"/>
          <a:ext cx="11348028" cy="367213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rtl="0">
            <a:lnSpc>
              <a:spcPct val="90000"/>
            </a:lnSpc>
            <a:spcBef>
              <a:spcPct val="0"/>
            </a:spcBef>
            <a:spcAft>
              <a:spcPct val="15000"/>
            </a:spcAft>
            <a:buChar char="•"/>
          </a:pPr>
          <a:r>
            <a:rPr lang="en-GB" sz="2700" kern="1200"/>
            <a:t>A certain amount of descriptive writing is needed to establish for example:</a:t>
          </a:r>
        </a:p>
        <a:p>
          <a:pPr marL="457200" lvl="2" indent="-228600" algn="l" defTabSz="1200150" rtl="0">
            <a:lnSpc>
              <a:spcPct val="90000"/>
            </a:lnSpc>
            <a:spcBef>
              <a:spcPct val="0"/>
            </a:spcBef>
            <a:spcAft>
              <a:spcPct val="15000"/>
            </a:spcAft>
            <a:buChar char="•"/>
          </a:pPr>
          <a:r>
            <a:rPr lang="en-GB" sz="2700" kern="1200"/>
            <a:t>the setting of the research;</a:t>
          </a:r>
        </a:p>
        <a:p>
          <a:pPr marL="457200" lvl="2" indent="-228600" algn="l" defTabSz="1200150" rtl="0">
            <a:lnSpc>
              <a:spcPct val="90000"/>
            </a:lnSpc>
            <a:spcBef>
              <a:spcPct val="0"/>
            </a:spcBef>
            <a:spcAft>
              <a:spcPct val="15000"/>
            </a:spcAft>
            <a:buChar char="•"/>
          </a:pPr>
          <a:r>
            <a:rPr lang="en-GB" sz="2700" kern="1200"/>
            <a:t>a general </a:t>
          </a:r>
          <a:r>
            <a:rPr lang="en-GB" sz="2800" kern="1200"/>
            <a:t>description</a:t>
          </a:r>
          <a:r>
            <a:rPr lang="en-GB" sz="2700" kern="1200"/>
            <a:t> of a piece of literature, </a:t>
          </a:r>
        </a:p>
        <a:p>
          <a:pPr marL="457200" lvl="2" indent="-228600" algn="l" defTabSz="1200150" rtl="0">
            <a:lnSpc>
              <a:spcPct val="90000"/>
            </a:lnSpc>
            <a:spcBef>
              <a:spcPct val="0"/>
            </a:spcBef>
            <a:spcAft>
              <a:spcPct val="15000"/>
            </a:spcAft>
            <a:buChar char="•"/>
          </a:pPr>
          <a:r>
            <a:rPr lang="en-GB" sz="2700" kern="1200"/>
            <a:t>the list of measurements taken;</a:t>
          </a:r>
        </a:p>
        <a:p>
          <a:pPr marL="457200" lvl="2" indent="-228600" algn="l" defTabSz="1200150" rtl="0">
            <a:lnSpc>
              <a:spcPct val="90000"/>
            </a:lnSpc>
            <a:spcBef>
              <a:spcPct val="0"/>
            </a:spcBef>
            <a:spcAft>
              <a:spcPct val="15000"/>
            </a:spcAft>
            <a:buChar char="•"/>
          </a:pPr>
          <a:r>
            <a:rPr lang="en-GB" sz="2700" kern="1200"/>
            <a:t>the timing of the research;</a:t>
          </a:r>
        </a:p>
        <a:p>
          <a:pPr marL="457200" lvl="2" indent="-228600" algn="l" defTabSz="1200150" rtl="0">
            <a:lnSpc>
              <a:spcPct val="90000"/>
            </a:lnSpc>
            <a:spcBef>
              <a:spcPct val="0"/>
            </a:spcBef>
            <a:spcAft>
              <a:spcPct val="15000"/>
            </a:spcAft>
            <a:buChar char="•"/>
          </a:pPr>
          <a:r>
            <a:rPr lang="en-GB" sz="2700" kern="1200"/>
            <a:t>an account of the biographical details of a key figure in the discipline;  </a:t>
          </a:r>
        </a:p>
        <a:p>
          <a:pPr marL="457200" lvl="2" indent="-228600" algn="l" defTabSz="1200150" rtl="0">
            <a:lnSpc>
              <a:spcPct val="90000"/>
            </a:lnSpc>
            <a:spcBef>
              <a:spcPct val="0"/>
            </a:spcBef>
            <a:spcAft>
              <a:spcPct val="15000"/>
            </a:spcAft>
            <a:buChar char="•"/>
          </a:pPr>
          <a:r>
            <a:rPr lang="en-GB" sz="2700" kern="1200"/>
            <a:t>or a brief summary of the history leading up to an event or decision.</a:t>
          </a:r>
        </a:p>
      </dsp:txBody>
      <dsp:txXfrm>
        <a:off x="0" y="1932591"/>
        <a:ext cx="11348028" cy="36721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F8A78-EB4B-4420-A356-6AA821FDFD54}">
      <dsp:nvSpPr>
        <dsp:cNvPr id="0" name=""/>
        <dsp:cNvSpPr/>
      </dsp:nvSpPr>
      <dsp:spPr>
        <a:xfrm>
          <a:off x="3304" y="1146783"/>
          <a:ext cx="3315676" cy="3315676"/>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2473" tIns="19050" rIns="182473" bIns="19050" numCol="1" spcCol="1270" anchor="ctr" anchorCtr="0">
          <a:noAutofit/>
        </a:bodyPr>
        <a:lstStyle/>
        <a:p>
          <a:pPr marL="0" lvl="0" indent="0" algn="ctr" defTabSz="666750" rtl="0">
            <a:lnSpc>
              <a:spcPct val="90000"/>
            </a:lnSpc>
            <a:spcBef>
              <a:spcPct val="0"/>
            </a:spcBef>
            <a:spcAft>
              <a:spcPct val="35000"/>
            </a:spcAft>
            <a:buNone/>
          </a:pPr>
          <a:r>
            <a:rPr lang="en-GB" sz="1500" kern="1200"/>
            <a:t>With descriptive writing you are not developing argument; you are merely setting the background within which an argument can be developed. You are representing the situation as it stands, without presenting any analysis or discussion.</a:t>
          </a:r>
        </a:p>
      </dsp:txBody>
      <dsp:txXfrm>
        <a:off x="488874" y="1632353"/>
        <a:ext cx="2344536" cy="2344536"/>
      </dsp:txXfrm>
    </dsp:sp>
    <dsp:sp modelId="{61D61F21-AC94-48CD-8DB4-74CB57FE8932}">
      <dsp:nvSpPr>
        <dsp:cNvPr id="0" name=""/>
        <dsp:cNvSpPr/>
      </dsp:nvSpPr>
      <dsp:spPr>
        <a:xfrm>
          <a:off x="2655845" y="1146783"/>
          <a:ext cx="3315676" cy="3315676"/>
        </a:xfrm>
        <a:prstGeom prst="ellipse">
          <a:avLst/>
        </a:prstGeom>
        <a:solidFill>
          <a:schemeClr val="accent4">
            <a:alpha val="50000"/>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2473" tIns="19050" rIns="182473" bIns="19050" numCol="1" spcCol="1270" anchor="ctr" anchorCtr="0">
          <a:noAutofit/>
        </a:bodyPr>
        <a:lstStyle/>
        <a:p>
          <a:pPr marL="0" lvl="0" indent="0" algn="ctr" defTabSz="666750" rtl="0">
            <a:lnSpc>
              <a:spcPct val="90000"/>
            </a:lnSpc>
            <a:spcBef>
              <a:spcPct val="0"/>
            </a:spcBef>
            <a:spcAft>
              <a:spcPct val="35000"/>
            </a:spcAft>
            <a:buNone/>
          </a:pPr>
          <a:r>
            <a:rPr lang="en-GB" sz="1500" kern="1200"/>
            <a:t>Descriptive writing is relatively simple. There is also the trap that it can be easy to use many, many words from your word limit, simply providing description.</a:t>
          </a:r>
        </a:p>
      </dsp:txBody>
      <dsp:txXfrm>
        <a:off x="3141415" y="1632353"/>
        <a:ext cx="2344536" cy="2344536"/>
      </dsp:txXfrm>
    </dsp:sp>
    <dsp:sp modelId="{61275B7D-FC31-463F-8170-3FB9E83A04AE}">
      <dsp:nvSpPr>
        <dsp:cNvPr id="0" name=""/>
        <dsp:cNvSpPr/>
      </dsp:nvSpPr>
      <dsp:spPr>
        <a:xfrm>
          <a:off x="5308386" y="1146783"/>
          <a:ext cx="3315676" cy="3315676"/>
        </a:xfrm>
        <a:prstGeom prst="ellipse">
          <a:avLst/>
        </a:prstGeom>
        <a:solidFill>
          <a:schemeClr val="accent4">
            <a:alpha val="50000"/>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2473" tIns="19050" rIns="182473" bIns="19050" numCol="1" spcCol="1270" anchor="ctr" anchorCtr="0">
          <a:noAutofit/>
        </a:bodyPr>
        <a:lstStyle/>
        <a:p>
          <a:pPr marL="0" lvl="0" indent="0" algn="ctr" defTabSz="666750" rtl="0">
            <a:lnSpc>
              <a:spcPct val="90000"/>
            </a:lnSpc>
            <a:spcBef>
              <a:spcPct val="0"/>
            </a:spcBef>
            <a:spcAft>
              <a:spcPct val="35000"/>
            </a:spcAft>
            <a:buNone/>
          </a:pPr>
          <a:r>
            <a:rPr lang="en-GB" sz="1500" kern="1200"/>
            <a:t>In providing only description, you are presenting but not transforming information; you are reporting ideas but not taking them forward in any way. </a:t>
          </a:r>
        </a:p>
      </dsp:txBody>
      <dsp:txXfrm>
        <a:off x="5793956" y="1632353"/>
        <a:ext cx="2344536" cy="2344536"/>
      </dsp:txXfrm>
    </dsp:sp>
    <dsp:sp modelId="{01D411A1-A255-4985-831D-1A2977FEEB2F}">
      <dsp:nvSpPr>
        <dsp:cNvPr id="0" name=""/>
        <dsp:cNvSpPr/>
      </dsp:nvSpPr>
      <dsp:spPr>
        <a:xfrm>
          <a:off x="7960927" y="1146783"/>
          <a:ext cx="3315676" cy="3315676"/>
        </a:xfrm>
        <a:prstGeom prst="ellipse">
          <a:avLst/>
        </a:prstGeom>
        <a:solidFill>
          <a:schemeClr val="accent4">
            <a:alpha val="50000"/>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82473" tIns="19050" rIns="182473" bIns="19050" numCol="1" spcCol="1270" anchor="ctr" anchorCtr="0">
          <a:noAutofit/>
        </a:bodyPr>
        <a:lstStyle/>
        <a:p>
          <a:pPr marL="0" lvl="0" indent="0" algn="ctr" defTabSz="666750" rtl="0">
            <a:lnSpc>
              <a:spcPct val="90000"/>
            </a:lnSpc>
            <a:spcBef>
              <a:spcPct val="0"/>
            </a:spcBef>
            <a:spcAft>
              <a:spcPct val="35000"/>
            </a:spcAft>
            <a:buNone/>
          </a:pPr>
          <a:r>
            <a:rPr lang="en-GB" sz="1500" kern="1200"/>
            <a:t>An assignment using only descriptive writing would therefore gain few marks.</a:t>
          </a:r>
        </a:p>
      </dsp:txBody>
      <dsp:txXfrm>
        <a:off x="8446497" y="1632353"/>
        <a:ext cx="2344536" cy="23445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CD409A-A3B4-43E2-A22B-30060B2E7300}">
      <dsp:nvSpPr>
        <dsp:cNvPr id="0" name=""/>
        <dsp:cNvSpPr/>
      </dsp:nvSpPr>
      <dsp:spPr>
        <a:xfrm>
          <a:off x="0" y="3333631"/>
          <a:ext cx="11324936" cy="21872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rtl="0">
            <a:lnSpc>
              <a:spcPct val="90000"/>
            </a:lnSpc>
            <a:spcBef>
              <a:spcPct val="0"/>
            </a:spcBef>
            <a:spcAft>
              <a:spcPct val="35000"/>
            </a:spcAft>
            <a:buNone/>
          </a:pPr>
          <a:r>
            <a:rPr lang="en-GB" sz="3600" kern="1200"/>
            <a:t>You will need to:</a:t>
          </a:r>
        </a:p>
      </dsp:txBody>
      <dsp:txXfrm>
        <a:off x="0" y="3333631"/>
        <a:ext cx="11324936" cy="1181100"/>
      </dsp:txXfrm>
    </dsp:sp>
    <dsp:sp modelId="{D32A0FB6-E04A-4AC8-AE19-8D78BDE503DF}">
      <dsp:nvSpPr>
        <dsp:cNvPr id="0" name=""/>
        <dsp:cNvSpPr/>
      </dsp:nvSpPr>
      <dsp:spPr>
        <a:xfrm>
          <a:off x="0" y="4470988"/>
          <a:ext cx="2831234" cy="100612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rtl="0">
            <a:lnSpc>
              <a:spcPct val="90000"/>
            </a:lnSpc>
            <a:spcBef>
              <a:spcPct val="0"/>
            </a:spcBef>
            <a:spcAft>
              <a:spcPct val="35000"/>
            </a:spcAft>
            <a:buNone/>
          </a:pPr>
          <a:r>
            <a:rPr lang="en-GB" sz="1700" kern="1200"/>
            <a:t>consider the quality of the evidence and argument you have read; </a:t>
          </a:r>
        </a:p>
      </dsp:txBody>
      <dsp:txXfrm>
        <a:off x="0" y="4470988"/>
        <a:ext cx="2831234" cy="1006122"/>
      </dsp:txXfrm>
    </dsp:sp>
    <dsp:sp modelId="{2653CC48-4321-4685-917A-B904227F6CE3}">
      <dsp:nvSpPr>
        <dsp:cNvPr id="0" name=""/>
        <dsp:cNvSpPr/>
      </dsp:nvSpPr>
      <dsp:spPr>
        <a:xfrm>
          <a:off x="2831233" y="4470988"/>
          <a:ext cx="2831234" cy="1006122"/>
        </a:xfrm>
        <a:prstGeom prst="rect">
          <a:avLst/>
        </a:prstGeom>
        <a:solidFill>
          <a:schemeClr val="accent5">
            <a:tint val="40000"/>
            <a:alpha val="90000"/>
            <a:hueOff val="-2463918"/>
            <a:satOff val="-4272"/>
            <a:lumOff val="-43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rtl="0">
            <a:lnSpc>
              <a:spcPct val="90000"/>
            </a:lnSpc>
            <a:spcBef>
              <a:spcPct val="0"/>
            </a:spcBef>
            <a:spcAft>
              <a:spcPct val="35000"/>
            </a:spcAft>
            <a:buNone/>
          </a:pPr>
          <a:r>
            <a:rPr lang="en-GB" sz="1700" kern="1200"/>
            <a:t>identify key positive and negative aspects you can comment upon; </a:t>
          </a:r>
        </a:p>
      </dsp:txBody>
      <dsp:txXfrm>
        <a:off x="2831233" y="4470988"/>
        <a:ext cx="2831234" cy="1006122"/>
      </dsp:txXfrm>
    </dsp:sp>
    <dsp:sp modelId="{9DF5602D-1232-462D-A5B8-CD0E23DAF648}">
      <dsp:nvSpPr>
        <dsp:cNvPr id="0" name=""/>
        <dsp:cNvSpPr/>
      </dsp:nvSpPr>
      <dsp:spPr>
        <a:xfrm>
          <a:off x="5662468" y="4470988"/>
          <a:ext cx="2831234" cy="1006122"/>
        </a:xfrm>
        <a:prstGeom prst="rect">
          <a:avLst/>
        </a:prstGeom>
        <a:solidFill>
          <a:schemeClr val="accent5">
            <a:tint val="40000"/>
            <a:alpha val="90000"/>
            <a:hueOff val="-4927837"/>
            <a:satOff val="-8544"/>
            <a:lumOff val="-85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rtl="0">
            <a:lnSpc>
              <a:spcPct val="90000"/>
            </a:lnSpc>
            <a:spcBef>
              <a:spcPct val="0"/>
            </a:spcBef>
            <a:spcAft>
              <a:spcPct val="35000"/>
            </a:spcAft>
            <a:buNone/>
          </a:pPr>
          <a:r>
            <a:rPr lang="en-GB" sz="1700" kern="1200"/>
            <a:t>assess their relevance and usefulness to the debate that you are engaging in for your assignment; </a:t>
          </a:r>
        </a:p>
      </dsp:txBody>
      <dsp:txXfrm>
        <a:off x="5662468" y="4470988"/>
        <a:ext cx="2831234" cy="1006122"/>
      </dsp:txXfrm>
    </dsp:sp>
    <dsp:sp modelId="{593079F5-408D-495B-9A8E-4182B4E4B398}">
      <dsp:nvSpPr>
        <dsp:cNvPr id="0" name=""/>
        <dsp:cNvSpPr/>
      </dsp:nvSpPr>
      <dsp:spPr>
        <a:xfrm>
          <a:off x="8493702" y="4470988"/>
          <a:ext cx="2831234" cy="1006122"/>
        </a:xfrm>
        <a:prstGeom prst="rect">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rtl="0">
            <a:lnSpc>
              <a:spcPct val="90000"/>
            </a:lnSpc>
            <a:spcBef>
              <a:spcPct val="0"/>
            </a:spcBef>
            <a:spcAft>
              <a:spcPct val="35000"/>
            </a:spcAft>
            <a:buNone/>
          </a:pPr>
          <a:r>
            <a:rPr lang="en-GB" sz="1700" kern="1200"/>
            <a:t>identify how best they can be woven into the argument that you are developing. </a:t>
          </a:r>
        </a:p>
      </dsp:txBody>
      <dsp:txXfrm>
        <a:off x="8493702" y="4470988"/>
        <a:ext cx="2831234" cy="1006122"/>
      </dsp:txXfrm>
    </dsp:sp>
    <dsp:sp modelId="{2B0232BD-DA45-4E42-9A5D-4875856F691B}">
      <dsp:nvSpPr>
        <dsp:cNvPr id="0" name=""/>
        <dsp:cNvSpPr/>
      </dsp:nvSpPr>
      <dsp:spPr>
        <a:xfrm rot="10800000">
          <a:off x="0" y="2490"/>
          <a:ext cx="11324936" cy="3363949"/>
        </a:xfrm>
        <a:prstGeom prst="upArrowCallou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rtl="0">
            <a:lnSpc>
              <a:spcPct val="90000"/>
            </a:lnSpc>
            <a:spcBef>
              <a:spcPct val="0"/>
            </a:spcBef>
            <a:spcAft>
              <a:spcPct val="35000"/>
            </a:spcAft>
            <a:buNone/>
          </a:pPr>
          <a:r>
            <a:rPr lang="en-GB" sz="3600" kern="1200"/>
            <a:t>With critical writing you are participating in the academic debate. This is more challenging and risky. You need to weigh up the evidence and arguments of others. </a:t>
          </a:r>
        </a:p>
      </dsp:txBody>
      <dsp:txXfrm rot="10800000">
        <a:off x="0" y="2490"/>
        <a:ext cx="11324936" cy="21857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74D0D-F515-4B9C-8A48-BB6A9E478516}">
      <dsp:nvSpPr>
        <dsp:cNvPr id="0" name=""/>
        <dsp:cNvSpPr/>
      </dsp:nvSpPr>
      <dsp:spPr>
        <a:xfrm>
          <a:off x="205250" y="2765090"/>
          <a:ext cx="3035653" cy="1000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a:t>There are several ways in which you can use the paragraph to enhance your critical writing.</a:t>
          </a:r>
        </a:p>
      </dsp:txBody>
      <dsp:txXfrm>
        <a:off x="205250" y="2765090"/>
        <a:ext cx="3035653" cy="1000385"/>
      </dsp:txXfrm>
    </dsp:sp>
    <dsp:sp modelId="{6A7FAFF7-974A-4003-82D1-9EF91594D46B}">
      <dsp:nvSpPr>
        <dsp:cNvPr id="0" name=""/>
        <dsp:cNvSpPr/>
      </dsp:nvSpPr>
      <dsp:spPr>
        <a:xfrm>
          <a:off x="201800" y="2460834"/>
          <a:ext cx="241472" cy="24147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C99C69-731E-456C-BFE6-6F63F17AFAC7}">
      <dsp:nvSpPr>
        <dsp:cNvPr id="0" name=""/>
        <dsp:cNvSpPr/>
      </dsp:nvSpPr>
      <dsp:spPr>
        <a:xfrm>
          <a:off x="370831" y="2122773"/>
          <a:ext cx="241472" cy="241472"/>
        </a:xfrm>
        <a:prstGeom prst="ellipse">
          <a:avLst/>
        </a:prstGeom>
        <a:solidFill>
          <a:schemeClr val="accent3">
            <a:hueOff val="150589"/>
            <a:satOff val="5556"/>
            <a:lumOff val="-8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2BEE2C-4A72-41F4-96E5-8F291177DD49}">
      <dsp:nvSpPr>
        <dsp:cNvPr id="0" name=""/>
        <dsp:cNvSpPr/>
      </dsp:nvSpPr>
      <dsp:spPr>
        <a:xfrm>
          <a:off x="776504" y="2190385"/>
          <a:ext cx="379456" cy="379456"/>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D848F-B753-49B2-B4AB-E0DFAE3DCADA}">
      <dsp:nvSpPr>
        <dsp:cNvPr id="0" name=""/>
        <dsp:cNvSpPr/>
      </dsp:nvSpPr>
      <dsp:spPr>
        <a:xfrm>
          <a:off x="1114566" y="1818518"/>
          <a:ext cx="241472" cy="241472"/>
        </a:xfrm>
        <a:prstGeom prst="ellipse">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5E7ABD-3D3E-41D3-B994-3AF65B047620}">
      <dsp:nvSpPr>
        <dsp:cNvPr id="0" name=""/>
        <dsp:cNvSpPr/>
      </dsp:nvSpPr>
      <dsp:spPr>
        <a:xfrm>
          <a:off x="1554045" y="1683293"/>
          <a:ext cx="241472" cy="241472"/>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921137-41C6-4F68-AE0D-FB77F6044CC9}">
      <dsp:nvSpPr>
        <dsp:cNvPr id="0" name=""/>
        <dsp:cNvSpPr/>
      </dsp:nvSpPr>
      <dsp:spPr>
        <a:xfrm>
          <a:off x="2094944" y="1919936"/>
          <a:ext cx="241472" cy="241472"/>
        </a:xfrm>
        <a:prstGeom prst="ellipse">
          <a:avLst/>
        </a:prstGeom>
        <a:solidFill>
          <a:schemeClr val="accent3">
            <a:hueOff val="752944"/>
            <a:satOff val="27778"/>
            <a:lumOff val="-4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4529D9-E882-4296-BD87-EFE67019D489}">
      <dsp:nvSpPr>
        <dsp:cNvPr id="0" name=""/>
        <dsp:cNvSpPr/>
      </dsp:nvSpPr>
      <dsp:spPr>
        <a:xfrm>
          <a:off x="2433005" y="2088967"/>
          <a:ext cx="379456" cy="379456"/>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DE392-93CC-4E0C-B651-7F018849E87A}">
      <dsp:nvSpPr>
        <dsp:cNvPr id="0" name=""/>
        <dsp:cNvSpPr/>
      </dsp:nvSpPr>
      <dsp:spPr>
        <a:xfrm>
          <a:off x="2906291" y="2460834"/>
          <a:ext cx="241472" cy="241472"/>
        </a:xfrm>
        <a:prstGeom prst="ellipse">
          <a:avLst/>
        </a:prstGeom>
        <a:solidFill>
          <a:schemeClr val="accent3">
            <a:hueOff val="1054122"/>
            <a:satOff val="38889"/>
            <a:lumOff val="-5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8603A-00E5-45CC-9E40-8BE717F82E24}">
      <dsp:nvSpPr>
        <dsp:cNvPr id="0" name=""/>
        <dsp:cNvSpPr/>
      </dsp:nvSpPr>
      <dsp:spPr>
        <a:xfrm>
          <a:off x="3237260" y="2689427"/>
          <a:ext cx="241472" cy="241472"/>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12E21E-EB12-4347-9651-C806EF90DBE4}">
      <dsp:nvSpPr>
        <dsp:cNvPr id="0" name=""/>
        <dsp:cNvSpPr/>
      </dsp:nvSpPr>
      <dsp:spPr>
        <a:xfrm>
          <a:off x="1351209" y="2122773"/>
          <a:ext cx="620929" cy="620929"/>
        </a:xfrm>
        <a:prstGeom prst="ellipse">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56D50-9D26-4CAC-94DF-8CE8530FEA7C}">
      <dsp:nvSpPr>
        <dsp:cNvPr id="0" name=""/>
        <dsp:cNvSpPr/>
      </dsp:nvSpPr>
      <dsp:spPr>
        <a:xfrm>
          <a:off x="32769" y="3407406"/>
          <a:ext cx="241472" cy="241472"/>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68996-CBE5-472E-8778-915D5B05D247}">
      <dsp:nvSpPr>
        <dsp:cNvPr id="0" name=""/>
        <dsp:cNvSpPr/>
      </dsp:nvSpPr>
      <dsp:spPr>
        <a:xfrm>
          <a:off x="235606" y="3711661"/>
          <a:ext cx="379456" cy="379456"/>
        </a:xfrm>
        <a:prstGeom prst="ellipse">
          <a:avLst/>
        </a:prstGeom>
        <a:solidFill>
          <a:schemeClr val="accent3">
            <a:hueOff val="1656477"/>
            <a:satOff val="61111"/>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81F92-5DC0-4301-B93B-B3B0AD10D2BD}">
      <dsp:nvSpPr>
        <dsp:cNvPr id="0" name=""/>
        <dsp:cNvSpPr/>
      </dsp:nvSpPr>
      <dsp:spPr>
        <a:xfrm>
          <a:off x="742698" y="3982111"/>
          <a:ext cx="551936" cy="551936"/>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6A5FC-5111-4D35-B0B8-74FC5A706B29}">
      <dsp:nvSpPr>
        <dsp:cNvPr id="0" name=""/>
        <dsp:cNvSpPr/>
      </dsp:nvSpPr>
      <dsp:spPr>
        <a:xfrm>
          <a:off x="1452627" y="4421590"/>
          <a:ext cx="241472" cy="241472"/>
        </a:xfrm>
        <a:prstGeom prst="ellipse">
          <a:avLst/>
        </a:prstGeom>
        <a:solidFill>
          <a:schemeClr val="accent3">
            <a:hueOff val="1957655"/>
            <a:satOff val="72222"/>
            <a:lumOff val="-10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A8F24-C1C8-4978-BE50-D04FF3131181}">
      <dsp:nvSpPr>
        <dsp:cNvPr id="0" name=""/>
        <dsp:cNvSpPr/>
      </dsp:nvSpPr>
      <dsp:spPr>
        <a:xfrm>
          <a:off x="1587852" y="3982111"/>
          <a:ext cx="379456" cy="379456"/>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3FD5F-57DA-47AF-B24D-1EB0F302DBE7}">
      <dsp:nvSpPr>
        <dsp:cNvPr id="0" name=""/>
        <dsp:cNvSpPr/>
      </dsp:nvSpPr>
      <dsp:spPr>
        <a:xfrm>
          <a:off x="1925913" y="4455396"/>
          <a:ext cx="241472" cy="241472"/>
        </a:xfrm>
        <a:prstGeom prst="ellipse">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EAAE2-9837-45EB-B04D-76EFB5196028}">
      <dsp:nvSpPr>
        <dsp:cNvPr id="0" name=""/>
        <dsp:cNvSpPr/>
      </dsp:nvSpPr>
      <dsp:spPr>
        <a:xfrm>
          <a:off x="2230168" y="3914498"/>
          <a:ext cx="551936" cy="551936"/>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548425-951D-4C45-A787-0E9AD601909A}">
      <dsp:nvSpPr>
        <dsp:cNvPr id="0" name=""/>
        <dsp:cNvSpPr/>
      </dsp:nvSpPr>
      <dsp:spPr>
        <a:xfrm>
          <a:off x="2973903" y="3779274"/>
          <a:ext cx="379456" cy="379456"/>
        </a:xfrm>
        <a:prstGeom prst="ellipse">
          <a:avLst/>
        </a:prstGeom>
        <a:solidFill>
          <a:schemeClr val="accent3">
            <a:hueOff val="2560010"/>
            <a:satOff val="94444"/>
            <a:lumOff val="-138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82503B-93F3-4A4E-B442-02F8F0B45939}">
      <dsp:nvSpPr>
        <dsp:cNvPr id="0" name=""/>
        <dsp:cNvSpPr/>
      </dsp:nvSpPr>
      <dsp:spPr>
        <a:xfrm>
          <a:off x="3353360" y="2189823"/>
          <a:ext cx="1114410" cy="2127530"/>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E7C32E-9A4B-4A3A-839C-37979970478B}">
      <dsp:nvSpPr>
        <dsp:cNvPr id="0" name=""/>
        <dsp:cNvSpPr/>
      </dsp:nvSpPr>
      <dsp:spPr>
        <a:xfrm>
          <a:off x="4467770" y="1911929"/>
          <a:ext cx="3039300" cy="2685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a:t>You can use paragraphs to make a clear and visual separation between descriptive writing and critical analysis, by switching to a new paragraph when you move from description to critical writing, and vice versa. </a:t>
          </a:r>
        </a:p>
      </dsp:txBody>
      <dsp:txXfrm>
        <a:off x="4467770" y="1911929"/>
        <a:ext cx="3039300" cy="2685364"/>
      </dsp:txXfrm>
    </dsp:sp>
    <dsp:sp modelId="{A18AD42D-A769-467D-88BD-016CA6A8C94F}">
      <dsp:nvSpPr>
        <dsp:cNvPr id="0" name=""/>
        <dsp:cNvSpPr/>
      </dsp:nvSpPr>
      <dsp:spPr>
        <a:xfrm>
          <a:off x="7507070" y="2189823"/>
          <a:ext cx="1114410" cy="2127530"/>
        </a:xfrm>
        <a:prstGeom prst="chevron">
          <a:avLst>
            <a:gd name="adj" fmla="val 6231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189C6C-7EB8-49ED-B53A-8B6C4B3435AD}">
      <dsp:nvSpPr>
        <dsp:cNvPr id="0" name=""/>
        <dsp:cNvSpPr/>
      </dsp:nvSpPr>
      <dsp:spPr>
        <a:xfrm>
          <a:off x="8743052" y="2013999"/>
          <a:ext cx="2583405" cy="2583405"/>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a:t>For example: the study discussed above has a number of limitations. These include…</a:t>
          </a:r>
        </a:p>
      </dsp:txBody>
      <dsp:txXfrm>
        <a:off x="9121383" y="2392330"/>
        <a:ext cx="1826743" cy="1826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6CB75-314C-4A0E-8A6C-2E04A5E3EC5D}">
      <dsp:nvSpPr>
        <dsp:cNvPr id="0" name=""/>
        <dsp:cNvSpPr/>
      </dsp:nvSpPr>
      <dsp:spPr>
        <a:xfrm>
          <a:off x="5781963" y="1769845"/>
          <a:ext cx="4090781" cy="709970"/>
        </a:xfrm>
        <a:custGeom>
          <a:avLst/>
          <a:gdLst/>
          <a:ahLst/>
          <a:cxnLst/>
          <a:rect l="0" t="0" r="0" b="0"/>
          <a:pathLst>
            <a:path>
              <a:moveTo>
                <a:pt x="0" y="0"/>
              </a:moveTo>
              <a:lnTo>
                <a:pt x="0" y="354985"/>
              </a:lnTo>
              <a:lnTo>
                <a:pt x="4090781" y="354985"/>
              </a:lnTo>
              <a:lnTo>
                <a:pt x="4090781" y="70997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6789A1-AEDC-4F8D-A3D7-CD02932D0E0A}">
      <dsp:nvSpPr>
        <dsp:cNvPr id="0" name=""/>
        <dsp:cNvSpPr/>
      </dsp:nvSpPr>
      <dsp:spPr>
        <a:xfrm>
          <a:off x="5736243" y="1769845"/>
          <a:ext cx="91440" cy="709970"/>
        </a:xfrm>
        <a:custGeom>
          <a:avLst/>
          <a:gdLst/>
          <a:ahLst/>
          <a:cxnLst/>
          <a:rect l="0" t="0" r="0" b="0"/>
          <a:pathLst>
            <a:path>
              <a:moveTo>
                <a:pt x="45720" y="0"/>
              </a:moveTo>
              <a:lnTo>
                <a:pt x="45720" y="70997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02D80A-D808-47E0-B85F-A6525FF861DA}">
      <dsp:nvSpPr>
        <dsp:cNvPr id="0" name=""/>
        <dsp:cNvSpPr/>
      </dsp:nvSpPr>
      <dsp:spPr>
        <a:xfrm>
          <a:off x="1691181" y="1769845"/>
          <a:ext cx="4090781" cy="709970"/>
        </a:xfrm>
        <a:custGeom>
          <a:avLst/>
          <a:gdLst/>
          <a:ahLst/>
          <a:cxnLst/>
          <a:rect l="0" t="0" r="0" b="0"/>
          <a:pathLst>
            <a:path>
              <a:moveTo>
                <a:pt x="4090781" y="0"/>
              </a:moveTo>
              <a:lnTo>
                <a:pt x="4090781" y="354985"/>
              </a:lnTo>
              <a:lnTo>
                <a:pt x="0" y="354985"/>
              </a:lnTo>
              <a:lnTo>
                <a:pt x="0" y="70997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13153D-B3E8-4B08-B0CC-8802BF62C8D6}">
      <dsp:nvSpPr>
        <dsp:cNvPr id="0" name=""/>
        <dsp:cNvSpPr/>
      </dsp:nvSpPr>
      <dsp:spPr>
        <a:xfrm>
          <a:off x="4091557" y="452580"/>
          <a:ext cx="3380811" cy="131726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kern="1200"/>
            <a:t>Within each paragraph you would:</a:t>
          </a:r>
        </a:p>
      </dsp:txBody>
      <dsp:txXfrm>
        <a:off x="4091557" y="452580"/>
        <a:ext cx="3380811" cy="1317265"/>
      </dsp:txXfrm>
    </dsp:sp>
    <dsp:sp modelId="{6E5D1B2A-6B4F-4CEC-819B-6E582479D49E}">
      <dsp:nvSpPr>
        <dsp:cNvPr id="0" name=""/>
        <dsp:cNvSpPr/>
      </dsp:nvSpPr>
      <dsp:spPr>
        <a:xfrm>
          <a:off x="776" y="2479816"/>
          <a:ext cx="3380811" cy="16904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kern="1200"/>
            <a:t>introduce the point you want to make;</a:t>
          </a:r>
        </a:p>
      </dsp:txBody>
      <dsp:txXfrm>
        <a:off x="776" y="2479816"/>
        <a:ext cx="3380811" cy="1690405"/>
      </dsp:txXfrm>
    </dsp:sp>
    <dsp:sp modelId="{4033A96F-B656-4538-9A56-5D40DE95AD4D}">
      <dsp:nvSpPr>
        <dsp:cNvPr id="0" name=""/>
        <dsp:cNvSpPr/>
      </dsp:nvSpPr>
      <dsp:spPr>
        <a:xfrm>
          <a:off x="4091557" y="2479816"/>
          <a:ext cx="3380811" cy="16904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kern="1200"/>
            <a:t>make the point, with supporting evidence;</a:t>
          </a:r>
        </a:p>
      </dsp:txBody>
      <dsp:txXfrm>
        <a:off x="4091557" y="2479816"/>
        <a:ext cx="3380811" cy="1690405"/>
      </dsp:txXfrm>
    </dsp:sp>
    <dsp:sp modelId="{B7860CEB-DF5A-42AD-85E4-E7D16FE9B2D8}">
      <dsp:nvSpPr>
        <dsp:cNvPr id="0" name=""/>
        <dsp:cNvSpPr/>
      </dsp:nvSpPr>
      <dsp:spPr>
        <a:xfrm>
          <a:off x="8182339" y="2479816"/>
          <a:ext cx="3380811" cy="16904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rtl="0">
            <a:lnSpc>
              <a:spcPct val="90000"/>
            </a:lnSpc>
            <a:spcBef>
              <a:spcPct val="0"/>
            </a:spcBef>
            <a:spcAft>
              <a:spcPct val="35000"/>
            </a:spcAft>
            <a:buNone/>
          </a:pPr>
          <a:r>
            <a:rPr lang="en-GB" sz="3000" kern="1200"/>
            <a:t>reflect critically on the point.</a:t>
          </a:r>
        </a:p>
      </dsp:txBody>
      <dsp:txXfrm>
        <a:off x="8182339" y="2479816"/>
        <a:ext cx="3380811" cy="16904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0F97C-66F6-43F0-80F4-98A298459BCB}">
      <dsp:nvSpPr>
        <dsp:cNvPr id="0" name=""/>
        <dsp:cNvSpPr/>
      </dsp:nvSpPr>
      <dsp:spPr>
        <a:xfrm>
          <a:off x="0" y="8449"/>
          <a:ext cx="11794836" cy="142974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You can also use paragraphs to push yourself to include critical writing alongside descriptive writing or referencing, by considering each paragraph almost as an essay in miniature. </a:t>
          </a:r>
        </a:p>
      </dsp:txBody>
      <dsp:txXfrm>
        <a:off x="69794" y="78243"/>
        <a:ext cx="11655248" cy="129015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5A1ABE1-79ED-4740-AB04-015E36BF99DC}"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1561672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A1ABE1-79ED-4740-AB04-015E36BF99DC}"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1501633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5A1ABE1-79ED-4740-AB04-015E36BF99DC}"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267394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5A1ABE1-79ED-4740-AB04-015E36BF99DC}"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3422256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5A1ABE1-79ED-4740-AB04-015E36BF99DC}" type="datetimeFigureOut">
              <a:rPr lang="en-GB" smtClean="0"/>
              <a:t>18/10/2022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550465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5A1ABE1-79ED-4740-AB04-015E36BF99DC}" type="datetimeFigureOut">
              <a:rPr lang="en-GB" smtClean="0"/>
              <a:t>18/10/2022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361185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1ABE1-79ED-4740-AB04-015E36BF99DC}" type="datetimeFigureOut">
              <a:rPr lang="en-GB" smtClean="0"/>
              <a:t>18/10/2022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2433989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5A1ABE1-79ED-4740-AB04-015E36BF99DC}"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3402092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5A1ABE1-79ED-4740-AB04-015E36BF99DC}" type="datetimeFigureOut">
              <a:rPr lang="en-GB" smtClean="0"/>
              <a:t>18/10/2022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2480678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A1ABE1-79ED-4740-AB04-015E36BF99DC}"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16929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A1ABE1-79ED-4740-AB04-015E36BF99DC}" type="datetimeFigureOut">
              <a:rPr lang="en-GB" smtClean="0"/>
              <a:t>18/10/2022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8D2E23-67EA-4EA9-B7E6-B02C09FBFB37}" type="slidenum">
              <a:rPr lang="en-GB" smtClean="0"/>
              <a:t>‹#›</a:t>
            </a:fld>
            <a:endParaRPr lang="en-GB"/>
          </a:p>
        </p:txBody>
      </p:sp>
    </p:spTree>
    <p:extLst>
      <p:ext uri="{BB962C8B-B14F-4D97-AF65-F5344CB8AC3E}">
        <p14:creationId xmlns:p14="http://schemas.microsoft.com/office/powerpoint/2010/main" val="3429460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A1ABE1-79ED-4740-AB04-015E36BF99DC}" type="datetimeFigureOut">
              <a:rPr lang="en-GB" smtClean="0"/>
              <a:t>18/10/2022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8D2E23-67EA-4EA9-B7E6-B02C09FBFB37}" type="slidenum">
              <a:rPr lang="en-GB" smtClean="0"/>
              <a:t>‹#›</a:t>
            </a:fld>
            <a:endParaRPr lang="en-GB"/>
          </a:p>
        </p:txBody>
      </p:sp>
    </p:spTree>
    <p:extLst>
      <p:ext uri="{BB962C8B-B14F-4D97-AF65-F5344CB8AC3E}">
        <p14:creationId xmlns:p14="http://schemas.microsoft.com/office/powerpoint/2010/main" val="1475928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4691" y="1667308"/>
            <a:ext cx="9144000" cy="2387600"/>
          </a:xfrm>
        </p:spPr>
        <p:txBody>
          <a:bodyPr>
            <a:normAutofit/>
          </a:bodyPr>
          <a:lstStyle/>
          <a:p>
            <a:r>
              <a:rPr lang="en-GB" sz="9600"/>
              <a:t>Critical writing </a:t>
            </a:r>
          </a:p>
        </p:txBody>
      </p:sp>
      <p:sp>
        <p:nvSpPr>
          <p:cNvPr id="3" name="Subtitle 2"/>
          <p:cNvSpPr>
            <a:spLocks noGrp="1"/>
          </p:cNvSpPr>
          <p:nvPr>
            <p:ph type="subTitle" idx="1"/>
          </p:nvPr>
        </p:nvSpPr>
        <p:spPr>
          <a:xfrm>
            <a:off x="4627418" y="5791056"/>
            <a:ext cx="9144000" cy="1655762"/>
          </a:xfrm>
        </p:spPr>
        <p:txBody>
          <a:bodyPr>
            <a:normAutofit/>
          </a:bodyPr>
          <a:lstStyle/>
          <a:p>
            <a:r>
              <a:rPr lang="en-GB" sz="4000"/>
              <a:t>Dr Charlotte Greenway</a:t>
            </a:r>
          </a:p>
        </p:txBody>
      </p:sp>
    </p:spTree>
    <p:extLst>
      <p:ext uri="{BB962C8B-B14F-4D97-AF65-F5344CB8AC3E}">
        <p14:creationId xmlns:p14="http://schemas.microsoft.com/office/powerpoint/2010/main" val="4074597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critical writing?</a:t>
            </a:r>
            <a:br>
              <a:rPr lang="en-GB"/>
            </a:b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3549837"/>
              </p:ext>
            </p:extLst>
          </p:nvPr>
        </p:nvGraphicFramePr>
        <p:xfrm>
          <a:off x="600364" y="1302327"/>
          <a:ext cx="10855036" cy="5467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8879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582" y="158316"/>
            <a:ext cx="10515600" cy="1325563"/>
          </a:xfrm>
        </p:spPr>
        <p:txBody>
          <a:bodyPr/>
          <a:lstStyle/>
          <a:p>
            <a:r>
              <a:rPr lang="en-GB"/>
              <a:t>What is descriptive writing?</a:t>
            </a:r>
            <a:br>
              <a:rPr lang="en-GB"/>
            </a:b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7009477"/>
              </p:ext>
            </p:extLst>
          </p:nvPr>
        </p:nvGraphicFramePr>
        <p:xfrm>
          <a:off x="409864" y="1071418"/>
          <a:ext cx="11348028" cy="5666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8804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309" y="500062"/>
            <a:ext cx="10515600" cy="1325563"/>
          </a:xfrm>
        </p:spPr>
        <p:txBody>
          <a:bodyPr>
            <a:normAutofit fontScale="90000"/>
          </a:bodyPr>
          <a:lstStyle/>
          <a:p>
            <a:r>
              <a:rPr lang="en-GB"/>
              <a:t>The difference between descriptive writing and critical writing</a:t>
            </a:r>
            <a:br>
              <a:rPr lang="en-GB"/>
            </a:b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75682636"/>
              </p:ext>
            </p:extLst>
          </p:nvPr>
        </p:nvGraphicFramePr>
        <p:xfrm>
          <a:off x="382154" y="1248757"/>
          <a:ext cx="11279909" cy="5609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8915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0FFC9B4-E536-72E3-EE5B-2CE0F452D957}"/>
              </a:ext>
            </a:extLst>
          </p:cNvPr>
          <p:cNvPicPr>
            <a:picLocks noChangeAspect="1"/>
          </p:cNvPicPr>
          <p:nvPr/>
        </p:nvPicPr>
        <p:blipFill rotWithShape="1">
          <a:blip r:embed="rId2"/>
          <a:srcRect b="36377"/>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pic>
        <p:nvPicPr>
          <p:cNvPr id="4" name="Picture 3">
            <a:extLst>
              <a:ext uri="{FF2B5EF4-FFF2-40B4-BE49-F238E27FC236}">
                <a16:creationId xmlns:a16="http://schemas.microsoft.com/office/drawing/2014/main" id="{C0B4196E-EAFB-698C-6C6D-CC01FB774F21}"/>
              </a:ext>
            </a:extLst>
          </p:cNvPr>
          <p:cNvPicPr>
            <a:picLocks noChangeAspect="1"/>
          </p:cNvPicPr>
          <p:nvPr/>
        </p:nvPicPr>
        <p:blipFill rotWithShape="1">
          <a:blip r:embed="rId3"/>
          <a:srcRect l="11708" r="14476"/>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82D89BC7-3253-0469-C191-EA61B82BCFAC}"/>
              </a:ext>
            </a:extLst>
          </p:cNvPr>
          <p:cNvSpPr>
            <a:spLocks noGrp="1"/>
          </p:cNvSpPr>
          <p:nvPr>
            <p:ph idx="1"/>
          </p:nvPr>
        </p:nvSpPr>
        <p:spPr>
          <a:xfrm>
            <a:off x="4513833" y="2464157"/>
            <a:ext cx="4066634" cy="4101042"/>
          </a:xfrm>
        </p:spPr>
        <p:txBody>
          <a:bodyPr>
            <a:normAutofit/>
          </a:bodyPr>
          <a:lstStyle/>
          <a:p>
            <a:pPr marL="0" indent="0">
              <a:buNone/>
            </a:pPr>
            <a:r>
              <a:rPr lang="en-GB" sz="4400" dirty="0">
                <a:solidFill>
                  <a:schemeClr val="tx1">
                    <a:lumMod val="85000"/>
                    <a:lumOff val="15000"/>
                  </a:schemeClr>
                </a:solidFill>
              </a:rPr>
              <a:t>Those shoes don’t go with that outfit.</a:t>
            </a:r>
          </a:p>
          <a:p>
            <a:endParaRPr lang="en-GB" sz="4400" dirty="0">
              <a:solidFill>
                <a:schemeClr val="tx1">
                  <a:lumMod val="85000"/>
                  <a:lumOff val="15000"/>
                </a:schemeClr>
              </a:solidFill>
            </a:endParaRPr>
          </a:p>
        </p:txBody>
      </p:sp>
    </p:spTree>
    <p:extLst>
      <p:ext uri="{BB962C8B-B14F-4D97-AF65-F5344CB8AC3E}">
        <p14:creationId xmlns:p14="http://schemas.microsoft.com/office/powerpoint/2010/main" val="338788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07356322"/>
              </p:ext>
            </p:extLst>
          </p:nvPr>
        </p:nvGraphicFramePr>
        <p:xfrm>
          <a:off x="277090" y="166254"/>
          <a:ext cx="11324936" cy="5523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83128" y="5916343"/>
            <a:ext cx="12016509" cy="830997"/>
          </a:xfrm>
          <a:prstGeom prst="rect">
            <a:avLst/>
          </a:prstGeom>
          <a:solidFill>
            <a:schemeClr val="accent6">
              <a:lumMod val="60000"/>
              <a:lumOff val="40000"/>
            </a:schemeClr>
          </a:solidFill>
        </p:spPr>
        <p:txBody>
          <a:bodyPr wrap="square">
            <a:spAutoFit/>
          </a:bodyPr>
          <a:lstStyle/>
          <a:p>
            <a:pPr algn="ctr"/>
            <a:r>
              <a:rPr lang="en-GB" sz="2400"/>
              <a:t>A much higher level of skill is clearly needed for critical writing than for descriptive writing, and this is reflected in the higher marks it is given.</a:t>
            </a:r>
          </a:p>
        </p:txBody>
      </p:sp>
    </p:spTree>
    <p:extLst>
      <p:ext uri="{BB962C8B-B14F-4D97-AF65-F5344CB8AC3E}">
        <p14:creationId xmlns:p14="http://schemas.microsoft.com/office/powerpoint/2010/main" val="1120856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873" y="157018"/>
            <a:ext cx="10515600" cy="1325563"/>
          </a:xfrm>
        </p:spPr>
        <p:txBody>
          <a:bodyPr/>
          <a:lstStyle/>
          <a:p>
            <a:r>
              <a:rPr lang="en-GB"/>
              <a:t>Strategic use of paragraphs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15196083"/>
              </p:ext>
            </p:extLst>
          </p:nvPr>
        </p:nvGraphicFramePr>
        <p:xfrm>
          <a:off x="387927" y="618836"/>
          <a:ext cx="11480800" cy="6380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0526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837" y="-167047"/>
            <a:ext cx="10515600" cy="1325563"/>
          </a:xfrm>
        </p:spPr>
        <p:txBody>
          <a:bodyPr>
            <a:normAutofit/>
          </a:bodyPr>
          <a:lstStyle/>
          <a:p>
            <a:pPr algn="ctr"/>
            <a:r>
              <a:rPr lang="en-GB" sz="4000"/>
              <a:t>Description and critical writing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20508354"/>
              </p:ext>
            </p:extLst>
          </p:nvPr>
        </p:nvGraphicFramePr>
        <p:xfrm>
          <a:off x="323273" y="2456872"/>
          <a:ext cx="11563927" cy="46228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3649772658"/>
              </p:ext>
            </p:extLst>
          </p:nvPr>
        </p:nvGraphicFramePr>
        <p:xfrm>
          <a:off x="212437" y="1185723"/>
          <a:ext cx="11794836" cy="144663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13849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EF3C8E-FFBC-29B1-7A5C-3E3D47264D48}"/>
              </a:ext>
            </a:extLst>
          </p:cNvPr>
          <p:cNvSpPr>
            <a:spLocks noGrp="1"/>
          </p:cNvSpPr>
          <p:nvPr>
            <p:ph idx="1"/>
          </p:nvPr>
        </p:nvSpPr>
        <p:spPr>
          <a:xfrm>
            <a:off x="341159" y="297004"/>
            <a:ext cx="5249944" cy="6176730"/>
          </a:xfrm>
          <a:solidFill>
            <a:schemeClr val="accent5">
              <a:lumMod val="40000"/>
              <a:lumOff val="60000"/>
            </a:schemeClr>
          </a:solidFill>
          <a:ln>
            <a:solidFill>
              <a:schemeClr val="accent6">
                <a:lumMod val="50000"/>
              </a:schemeClr>
            </a:solidFill>
          </a:ln>
        </p:spPr>
        <p:txBody>
          <a:bodyPr>
            <a:normAutofit fontScale="32500" lnSpcReduction="20000"/>
          </a:bodyPr>
          <a:lstStyle/>
          <a:p>
            <a:pPr marL="0" indent="0">
              <a:buNone/>
            </a:pPr>
            <a:endParaRPr kumimoji="0" lang="en-US" altLang="en-US" sz="3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endParaRPr>
          </a:p>
          <a:p>
            <a:pPr marL="0" indent="0">
              <a:buNone/>
            </a:pPr>
            <a:r>
              <a:rPr kumimoji="0" lang="en-US" altLang="en-US" sz="49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rPr>
              <a:t>Clarity</a:t>
            </a:r>
          </a:p>
          <a:p>
            <a:pPr marL="0" indent="0">
              <a:buNone/>
            </a:pPr>
            <a:r>
              <a:rPr kumimoji="0" lang="en-GB" altLang="en-US" sz="49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rPr>
              <a:t>Could you elaborate further? </a:t>
            </a:r>
          </a:p>
          <a:p>
            <a:pPr marL="0" indent="0">
              <a:buNone/>
            </a:pPr>
            <a:r>
              <a:rPr kumimoji="0" lang="en-GB" altLang="en-US" sz="49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rPr>
              <a:t>Could you give me an example?</a:t>
            </a:r>
          </a:p>
          <a:p>
            <a:pPr marL="0" indent="0">
              <a:buNone/>
            </a:pPr>
            <a:r>
              <a:rPr kumimoji="0" lang="en-GB" altLang="en-US" sz="490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rPr>
              <a:t>Could you illustrate what you mean?</a:t>
            </a:r>
          </a:p>
          <a:p>
            <a:pPr marL="0" indent="0">
              <a:buNone/>
            </a:pPr>
            <a:endParaRPr kumimoji="0" lang="en-US" altLang="en-US" sz="49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endParaRPr>
          </a:p>
          <a:p>
            <a:pPr marL="0" indent="0">
              <a:buNone/>
            </a:pPr>
            <a:r>
              <a:rPr kumimoji="0" lang="en-US" altLang="en-US" sz="49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rPr>
              <a:t>Accuracy</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How could we check on that?</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How could we find out if that is true? </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How could we verify or test that?</a:t>
            </a:r>
          </a:p>
          <a:p>
            <a:pPr marL="0" indent="0">
              <a:buNone/>
            </a:pPr>
            <a:endParaRPr kumimoji="0" lang="en-US" altLang="en-US" sz="4900" b="0" i="0" u="none" strike="noStrike" cap="none" normalizeH="0" baseline="0" dirty="0">
              <a:ln>
                <a:noFill/>
              </a:ln>
              <a:solidFill>
                <a:schemeClr val="tx1"/>
              </a:solidFill>
              <a:effectLst/>
              <a:latin typeface="Arial" panose="020B0604020202020204" pitchFamily="34" charset="0"/>
            </a:endParaRPr>
          </a:p>
          <a:p>
            <a:pPr marL="0" indent="0">
              <a:buNone/>
            </a:pPr>
            <a:r>
              <a:rPr kumimoji="0" lang="en-US" altLang="en-US" sz="49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rPr>
              <a:t>Precision</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Could you be more specific? </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Could you give me more details? </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Could you be more exact?</a:t>
            </a:r>
          </a:p>
          <a:p>
            <a:pPr marL="0" indent="0">
              <a:buNone/>
            </a:pPr>
            <a:endParaRPr kumimoji="0" lang="en-US" altLang="en-US" sz="4900" b="0" i="0" u="none" strike="noStrike" cap="none" normalizeH="0" baseline="0" dirty="0">
              <a:ln>
                <a:noFill/>
              </a:ln>
              <a:solidFill>
                <a:schemeClr val="tx1"/>
              </a:solidFill>
              <a:effectLst/>
              <a:latin typeface="Arial" panose="020B0604020202020204" pitchFamily="34" charset="0"/>
            </a:endParaRPr>
          </a:p>
          <a:p>
            <a:pPr marL="0" indent="0">
              <a:buNone/>
            </a:pPr>
            <a:r>
              <a:rPr kumimoji="0" lang="en-US" altLang="en-US" sz="49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Garamond" panose="02020404030301010803" pitchFamily="18" charset="0"/>
              </a:rPr>
              <a:t>Relevance</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How does that relate to the problem? </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How does that bear on the question? </a:t>
            </a:r>
          </a:p>
          <a:p>
            <a:pPr marL="0" indent="0">
              <a:buNone/>
            </a:pPr>
            <a:r>
              <a:rPr kumimoji="0" lang="en-GB" altLang="en-US" sz="4900" b="0" i="0" u="none" strike="noStrike" cap="none" normalizeH="0" baseline="0" dirty="0">
                <a:ln>
                  <a:noFill/>
                </a:ln>
                <a:solidFill>
                  <a:schemeClr val="tx1"/>
                </a:solidFill>
                <a:effectLst/>
                <a:latin typeface="Arial" panose="020B0604020202020204" pitchFamily="34" charset="0"/>
              </a:rPr>
              <a:t>How does that help us with the issue?</a:t>
            </a:r>
          </a:p>
          <a:p>
            <a:pPr marL="0" indent="0">
              <a:buNone/>
            </a:pPr>
            <a:endParaRPr kumimoji="0" lang="en-US" altLang="en-US" sz="4900" b="0" i="0" u="none" strike="noStrike" cap="none" normalizeH="0" baseline="0" dirty="0">
              <a:ln>
                <a:noFill/>
              </a:ln>
              <a:solidFill>
                <a:schemeClr val="tx1"/>
              </a:solidFill>
              <a:effectLst/>
              <a:latin typeface="Arial" panose="020B0604020202020204" pitchFamily="34" charset="0"/>
            </a:endParaRPr>
          </a:p>
          <a:p>
            <a:pPr marL="0" indent="0">
              <a:buNone/>
            </a:pP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108F1D2D-ED28-1617-C0EA-2585A584970B}"/>
              </a:ext>
            </a:extLst>
          </p:cNvPr>
          <p:cNvSpPr txBox="1"/>
          <p:nvPr/>
        </p:nvSpPr>
        <p:spPr>
          <a:xfrm>
            <a:off x="5755814" y="297004"/>
            <a:ext cx="6095028" cy="6186309"/>
          </a:xfrm>
          <a:prstGeom prst="rect">
            <a:avLst/>
          </a:prstGeom>
          <a:solidFill>
            <a:schemeClr val="accent5">
              <a:lumMod val="60000"/>
              <a:lumOff val="40000"/>
            </a:schemeClr>
          </a:solidFill>
          <a:ln>
            <a:solidFill>
              <a:schemeClr val="accent6">
                <a:lumMod val="50000"/>
              </a:schemeClr>
            </a:solidFill>
          </a:ln>
        </p:spPr>
        <p:txBody>
          <a:bodyPr wrap="square">
            <a:spAutoFit/>
          </a:bodyPr>
          <a:lstStyle/>
          <a:p>
            <a:pPr marL="0" indent="0">
              <a:buNone/>
            </a:pPr>
            <a:r>
              <a:rPr kumimoji="0" lang="en-US" altLang="en-US" sz="1600"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Depth</a:t>
            </a:r>
          </a:p>
          <a:p>
            <a:pPr marL="0" indent="0">
              <a:buNone/>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What factors make this a difficult problem?</a:t>
            </a:r>
          </a:p>
          <a:p>
            <a:pPr marL="0" indent="0">
              <a:buNone/>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What are some of the complexities of this question? </a:t>
            </a:r>
          </a:p>
          <a:p>
            <a:pPr marL="0" indent="0">
              <a:buNone/>
            </a:pPr>
            <a:r>
              <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What are some of the difficulties we need to deal with?</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Breadth</a:t>
            </a:r>
          </a:p>
          <a:p>
            <a:r>
              <a:rPr lang="en-GB" sz="1600" dirty="0">
                <a:latin typeface="Arial" panose="020B0604020202020204" pitchFamily="34" charset="0"/>
                <a:cs typeface="Arial" panose="020B0604020202020204" pitchFamily="34" charset="0"/>
              </a:rPr>
              <a:t>Do we need to look at this from another perspective?</a:t>
            </a:r>
          </a:p>
          <a:p>
            <a:r>
              <a:rPr lang="en-GB" sz="1600" dirty="0">
                <a:latin typeface="Arial" panose="020B0604020202020204" pitchFamily="34" charset="0"/>
                <a:cs typeface="Arial" panose="020B0604020202020204" pitchFamily="34" charset="0"/>
              </a:rPr>
              <a:t>Do we need to consider another point of view?</a:t>
            </a:r>
          </a:p>
          <a:p>
            <a:r>
              <a:rPr lang="en-GB" sz="1600" dirty="0">
                <a:latin typeface="Arial" panose="020B0604020202020204" pitchFamily="34" charset="0"/>
                <a:cs typeface="Arial" panose="020B0604020202020204" pitchFamily="34" charset="0"/>
              </a:rPr>
              <a:t>Do we need to look at this in other ways?</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Logic</a:t>
            </a:r>
          </a:p>
          <a:p>
            <a:r>
              <a:rPr lang="en-GB" sz="1600" dirty="0">
                <a:latin typeface="Arial" panose="020B0604020202020204" pitchFamily="34" charset="0"/>
                <a:cs typeface="Arial" panose="020B0604020202020204" pitchFamily="34" charset="0"/>
              </a:rPr>
              <a:t>Does all this make sense together?</a:t>
            </a:r>
          </a:p>
          <a:p>
            <a:r>
              <a:rPr lang="en-GB" sz="1600" dirty="0">
                <a:latin typeface="Arial" panose="020B0604020202020204" pitchFamily="34" charset="0"/>
                <a:cs typeface="Arial" panose="020B0604020202020204" pitchFamily="34" charset="0"/>
              </a:rPr>
              <a:t>Does your first paragraph fit in with your last? </a:t>
            </a:r>
          </a:p>
          <a:p>
            <a:r>
              <a:rPr lang="en-GB" sz="1600" dirty="0">
                <a:latin typeface="Arial" panose="020B0604020202020204" pitchFamily="34" charset="0"/>
                <a:cs typeface="Arial" panose="020B0604020202020204" pitchFamily="34" charset="0"/>
              </a:rPr>
              <a:t>Does what you say follow from the evidence?</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Significance</a:t>
            </a:r>
          </a:p>
          <a:p>
            <a:r>
              <a:rPr lang="en-GB" sz="1600" dirty="0">
                <a:latin typeface="Arial" panose="020B0604020202020204" pitchFamily="34" charset="0"/>
                <a:cs typeface="Arial" panose="020B0604020202020204" pitchFamily="34" charset="0"/>
              </a:rPr>
              <a:t>Is this the most important problem to consider?</a:t>
            </a:r>
          </a:p>
          <a:p>
            <a:r>
              <a:rPr lang="en-GB" sz="1600" dirty="0">
                <a:latin typeface="Arial" panose="020B0604020202020204" pitchFamily="34" charset="0"/>
                <a:cs typeface="Arial" panose="020B0604020202020204" pitchFamily="34" charset="0"/>
              </a:rPr>
              <a:t>Is this the central idea to focus on?</a:t>
            </a:r>
          </a:p>
          <a:p>
            <a:r>
              <a:rPr lang="en-GB" sz="1600" dirty="0">
                <a:latin typeface="Arial" panose="020B0604020202020204" pitchFamily="34" charset="0"/>
                <a:cs typeface="Arial" panose="020B0604020202020204" pitchFamily="34" charset="0"/>
              </a:rPr>
              <a:t>Which of these facts are most important?</a:t>
            </a:r>
          </a:p>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Fairness</a:t>
            </a:r>
          </a:p>
          <a:p>
            <a:r>
              <a:rPr lang="en-GB" sz="1600" dirty="0">
                <a:latin typeface="Arial" panose="020B0604020202020204" pitchFamily="34" charset="0"/>
                <a:cs typeface="Arial" panose="020B0604020202020204" pitchFamily="34" charset="0"/>
              </a:rPr>
              <a:t>Do I have any vested interest in this issue?</a:t>
            </a:r>
          </a:p>
          <a:p>
            <a:r>
              <a:rPr lang="en-GB" sz="1600" dirty="0">
                <a:latin typeface="Arial" panose="020B0604020202020204" pitchFamily="34" charset="0"/>
                <a:cs typeface="Arial" panose="020B0604020202020204" pitchFamily="34" charset="0"/>
              </a:rPr>
              <a:t>Am I sympathetically representing the viewpoints of others?</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709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DCA5610-60B6-5A88-C581-0638A1694C87}"/>
              </a:ext>
            </a:extLst>
          </p:cNvPr>
          <p:cNvSpPr>
            <a:spLocks noGrp="1"/>
          </p:cNvSpPr>
          <p:nvPr>
            <p:ph type="subTitle" idx="1"/>
          </p:nvPr>
        </p:nvSpPr>
        <p:spPr>
          <a:xfrm>
            <a:off x="0" y="250441"/>
            <a:ext cx="9889498" cy="5609214"/>
          </a:xfrm>
          <a:ln>
            <a:solidFill>
              <a:schemeClr val="accent6">
                <a:lumMod val="75000"/>
              </a:schemeClr>
            </a:solidFill>
          </a:ln>
        </p:spPr>
        <p:txBody>
          <a:bodyPr>
            <a:noAutofit/>
          </a:bodyPr>
          <a:lstStyle/>
          <a:p>
            <a:pPr algn="just"/>
            <a:r>
              <a:rPr lang="en-GB" sz="2500" b="0" i="0" dirty="0">
                <a:solidFill>
                  <a:srgbClr val="104880"/>
                </a:solidFill>
                <a:effectLst/>
                <a:latin typeface="Helvetica Neue"/>
              </a:rPr>
              <a:t>Emotional Intelligence (EI) tools may not be reliably applicable across-cultural and multicultural contexts.</a:t>
            </a:r>
            <a:r>
              <a:rPr lang="en-GB" sz="2500" b="0" i="0" dirty="0">
                <a:solidFill>
                  <a:srgbClr val="333333"/>
                </a:solidFill>
                <a:effectLst/>
                <a:latin typeface="Helvetica Neue"/>
              </a:rPr>
              <a:t> </a:t>
            </a:r>
            <a:r>
              <a:rPr lang="en-GB" sz="2500" b="0" i="0" dirty="0">
                <a:solidFill>
                  <a:schemeClr val="accent6"/>
                </a:solidFill>
                <a:effectLst/>
                <a:latin typeface="Helvetica Neue"/>
              </a:rPr>
              <a:t>Fineman (2004) suggested that it is difficult to know how different cultures, ethnicities, and genders look at the role of emotions and their expression. "What constitutes emotional intelligent action in one cultural or sub-cultural setting may not be seen so in another" (Fineman, 2006a, p. 681). </a:t>
            </a:r>
            <a:r>
              <a:rPr lang="en-GB" sz="2500" b="0" i="0" dirty="0">
                <a:effectLst/>
                <a:latin typeface="Helvetica Neue"/>
              </a:rPr>
              <a:t>There was a distinct lack of cross-cultural/multicultural sensitivity in the work published by the creators of the most widely used instruments for measuring EI (Fineman, 2004). Nonetheless, purveyors of EI have often been willing to apply EI tools cross-culturally, assuming successful transferability of models and instruments. </a:t>
            </a:r>
            <a:r>
              <a:rPr lang="en-GB" sz="2500" b="0" i="0" dirty="0">
                <a:solidFill>
                  <a:srgbClr val="D50000"/>
                </a:solidFill>
                <a:effectLst/>
                <a:latin typeface="Helvetica Neue"/>
              </a:rPr>
              <a:t>Because EI was developed in context (Matthews et al., 2006) and was thus undoubtedly culturally bound, some wariness among HRD professionals would be appropriate when considering applying EI tools or principles cross-culturally or in multicultural contexts.</a:t>
            </a:r>
            <a:endParaRPr lang="en-GB" sz="2500" dirty="0"/>
          </a:p>
        </p:txBody>
      </p:sp>
      <p:sp>
        <p:nvSpPr>
          <p:cNvPr id="8" name="TextBox 7">
            <a:extLst>
              <a:ext uri="{FF2B5EF4-FFF2-40B4-BE49-F238E27FC236}">
                <a16:creationId xmlns:a16="http://schemas.microsoft.com/office/drawing/2014/main" id="{979894E2-B533-E5A4-A0F2-D77053D26ADC}"/>
              </a:ext>
            </a:extLst>
          </p:cNvPr>
          <p:cNvSpPr txBox="1"/>
          <p:nvPr/>
        </p:nvSpPr>
        <p:spPr>
          <a:xfrm>
            <a:off x="10334812" y="237135"/>
            <a:ext cx="1173220" cy="954107"/>
          </a:xfrm>
          <a:prstGeom prst="rect">
            <a:avLst/>
          </a:prstGeom>
          <a:noFill/>
        </p:spPr>
        <p:txBody>
          <a:bodyPr wrap="square">
            <a:spAutoFit/>
          </a:bodyPr>
          <a:lstStyle/>
          <a:p>
            <a:r>
              <a:rPr lang="en-GB" sz="2000" b="0" i="0" dirty="0">
                <a:solidFill>
                  <a:srgbClr val="104880"/>
                </a:solidFill>
                <a:effectLst/>
                <a:latin typeface="Helvetica Neue"/>
              </a:rPr>
              <a:t>Topic</a:t>
            </a:r>
          </a:p>
          <a:p>
            <a:endParaRPr lang="en-GB" dirty="0">
              <a:solidFill>
                <a:srgbClr val="104880"/>
              </a:solidFill>
              <a:latin typeface="Helvetica Neue"/>
            </a:endParaRPr>
          </a:p>
          <a:p>
            <a:endParaRPr lang="en-GB" dirty="0"/>
          </a:p>
        </p:txBody>
      </p:sp>
      <p:sp>
        <p:nvSpPr>
          <p:cNvPr id="10" name="TextBox 9">
            <a:extLst>
              <a:ext uri="{FF2B5EF4-FFF2-40B4-BE49-F238E27FC236}">
                <a16:creationId xmlns:a16="http://schemas.microsoft.com/office/drawing/2014/main" id="{61C64E1C-BBE4-01BA-30D5-7E59ADB51471}"/>
              </a:ext>
            </a:extLst>
          </p:cNvPr>
          <p:cNvSpPr txBox="1"/>
          <p:nvPr/>
        </p:nvSpPr>
        <p:spPr>
          <a:xfrm>
            <a:off x="10334812" y="1285955"/>
            <a:ext cx="1856465" cy="400110"/>
          </a:xfrm>
          <a:prstGeom prst="rect">
            <a:avLst/>
          </a:prstGeom>
          <a:noFill/>
        </p:spPr>
        <p:txBody>
          <a:bodyPr wrap="square">
            <a:spAutoFit/>
          </a:bodyPr>
          <a:lstStyle/>
          <a:p>
            <a:r>
              <a:rPr lang="en-GB" sz="2000" b="0" i="0" dirty="0">
                <a:solidFill>
                  <a:schemeClr val="accent6"/>
                </a:solidFill>
                <a:effectLst/>
                <a:latin typeface="Helvetica Neue"/>
              </a:rPr>
              <a:t>Analysis </a:t>
            </a:r>
            <a:endParaRPr lang="en-GB" sz="2000" dirty="0"/>
          </a:p>
        </p:txBody>
      </p:sp>
      <p:sp>
        <p:nvSpPr>
          <p:cNvPr id="12" name="TextBox 11">
            <a:extLst>
              <a:ext uri="{FF2B5EF4-FFF2-40B4-BE49-F238E27FC236}">
                <a16:creationId xmlns:a16="http://schemas.microsoft.com/office/drawing/2014/main" id="{1D17E5CF-9248-C10A-0EBE-B772D11D516F}"/>
              </a:ext>
            </a:extLst>
          </p:cNvPr>
          <p:cNvSpPr txBox="1"/>
          <p:nvPr/>
        </p:nvSpPr>
        <p:spPr>
          <a:xfrm>
            <a:off x="10334812" y="2984328"/>
            <a:ext cx="1921987" cy="400110"/>
          </a:xfrm>
          <a:prstGeom prst="rect">
            <a:avLst/>
          </a:prstGeom>
          <a:noFill/>
        </p:spPr>
        <p:txBody>
          <a:bodyPr wrap="square">
            <a:spAutoFit/>
          </a:bodyPr>
          <a:lstStyle/>
          <a:p>
            <a:r>
              <a:rPr lang="en-GB" sz="2000" b="0" i="0" dirty="0">
                <a:effectLst/>
                <a:latin typeface="Helvetica Neue"/>
              </a:rPr>
              <a:t>Evaluation </a:t>
            </a:r>
            <a:endParaRPr lang="en-GB" sz="2000" dirty="0"/>
          </a:p>
        </p:txBody>
      </p:sp>
      <p:sp>
        <p:nvSpPr>
          <p:cNvPr id="14" name="TextBox 13">
            <a:extLst>
              <a:ext uri="{FF2B5EF4-FFF2-40B4-BE49-F238E27FC236}">
                <a16:creationId xmlns:a16="http://schemas.microsoft.com/office/drawing/2014/main" id="{68BD7F5A-F60D-624E-DCA6-A6429BB18296}"/>
              </a:ext>
            </a:extLst>
          </p:cNvPr>
          <p:cNvSpPr txBox="1"/>
          <p:nvPr/>
        </p:nvSpPr>
        <p:spPr>
          <a:xfrm>
            <a:off x="10334812" y="4500416"/>
            <a:ext cx="1332894" cy="400110"/>
          </a:xfrm>
          <a:prstGeom prst="rect">
            <a:avLst/>
          </a:prstGeom>
          <a:noFill/>
        </p:spPr>
        <p:txBody>
          <a:bodyPr wrap="square">
            <a:spAutoFit/>
          </a:bodyPr>
          <a:lstStyle/>
          <a:p>
            <a:r>
              <a:rPr lang="en-GB" sz="2000" b="0" i="0" dirty="0">
                <a:solidFill>
                  <a:srgbClr val="D50000"/>
                </a:solidFill>
                <a:effectLst/>
                <a:latin typeface="Helvetica Neue"/>
              </a:rPr>
              <a:t>Synthesis </a:t>
            </a:r>
            <a:endParaRPr lang="en-GB" sz="2000" dirty="0"/>
          </a:p>
        </p:txBody>
      </p:sp>
      <p:sp>
        <p:nvSpPr>
          <p:cNvPr id="16" name="TextBox 15">
            <a:extLst>
              <a:ext uri="{FF2B5EF4-FFF2-40B4-BE49-F238E27FC236}">
                <a16:creationId xmlns:a16="http://schemas.microsoft.com/office/drawing/2014/main" id="{2FB277C9-4E30-C25C-829E-EFB862D4F3D0}"/>
              </a:ext>
            </a:extLst>
          </p:cNvPr>
          <p:cNvSpPr txBox="1"/>
          <p:nvPr/>
        </p:nvSpPr>
        <p:spPr>
          <a:xfrm>
            <a:off x="0" y="6016504"/>
            <a:ext cx="12192000" cy="830997"/>
          </a:xfrm>
          <a:prstGeom prst="rect">
            <a:avLst/>
          </a:prstGeom>
          <a:solidFill>
            <a:schemeClr val="accent6">
              <a:lumMod val="60000"/>
              <a:lumOff val="40000"/>
            </a:schemeClr>
          </a:solidFill>
          <a:ln>
            <a:solidFill>
              <a:schemeClr val="accent6">
                <a:lumMod val="75000"/>
              </a:schemeClr>
            </a:solidFill>
          </a:ln>
        </p:spPr>
        <p:txBody>
          <a:bodyPr wrap="square">
            <a:spAutoFit/>
          </a:bodyPr>
          <a:lstStyle/>
          <a:p>
            <a:pPr>
              <a:spcAft>
                <a:spcPts val="1200"/>
              </a:spcAft>
            </a:pPr>
            <a:r>
              <a:rPr lang="en-GB" sz="1900" b="1" dirty="0"/>
              <a:t>Topic: </a:t>
            </a:r>
            <a:r>
              <a:rPr lang="en-GB" sz="1900" dirty="0"/>
              <a:t>The word or sentence, which states the main subject of the work       </a:t>
            </a:r>
            <a:r>
              <a:rPr lang="en-GB" sz="1900" b="1" dirty="0"/>
              <a:t>Analysis: </a:t>
            </a:r>
            <a:r>
              <a:rPr lang="en-GB" sz="1900" dirty="0"/>
              <a:t>Uses evidence from credible sources</a:t>
            </a:r>
          </a:p>
          <a:p>
            <a:pPr>
              <a:spcAft>
                <a:spcPts val="1200"/>
              </a:spcAft>
            </a:pPr>
            <a:r>
              <a:rPr lang="en-GB" sz="1900" b="1" dirty="0"/>
              <a:t>Evaluation: </a:t>
            </a:r>
            <a:r>
              <a:rPr lang="en-GB" sz="1900" dirty="0"/>
              <a:t>Includes writer’s analysis and reasoning         </a:t>
            </a:r>
            <a:r>
              <a:rPr lang="en-GB" sz="1900" b="1" dirty="0"/>
              <a:t>Synthesis: </a:t>
            </a:r>
            <a:r>
              <a:rPr lang="en-GB" sz="1900" dirty="0"/>
              <a:t>Synthesises elements to support recommendation</a:t>
            </a:r>
          </a:p>
        </p:txBody>
      </p:sp>
    </p:spTree>
    <p:extLst>
      <p:ext uri="{BB962C8B-B14F-4D97-AF65-F5344CB8AC3E}">
        <p14:creationId xmlns:p14="http://schemas.microsoft.com/office/powerpoint/2010/main" val="124734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93C2F-BB2D-1358-D2C3-7BAA7FA2BEFC}"/>
              </a:ext>
            </a:extLst>
          </p:cNvPr>
          <p:cNvSpPr>
            <a:spLocks noGrp="1"/>
          </p:cNvSpPr>
          <p:nvPr>
            <p:ph type="title"/>
          </p:nvPr>
        </p:nvSpPr>
        <p:spPr/>
        <p:txBody>
          <a:bodyPr/>
          <a:lstStyle/>
          <a:p>
            <a:r>
              <a:rPr lang="en-GB" dirty="0"/>
              <a:t>Critically discuss the decision to cut tax for people on incomes of £150,000 or more</a:t>
            </a:r>
          </a:p>
        </p:txBody>
      </p:sp>
      <p:sp>
        <p:nvSpPr>
          <p:cNvPr id="3" name="Content Placeholder 2">
            <a:extLst>
              <a:ext uri="{FF2B5EF4-FFF2-40B4-BE49-F238E27FC236}">
                <a16:creationId xmlns:a16="http://schemas.microsoft.com/office/drawing/2014/main" id="{6F34C512-DEBC-FA9E-3CF2-D0AE0E0AE734}"/>
              </a:ext>
            </a:extLst>
          </p:cNvPr>
          <p:cNvSpPr>
            <a:spLocks noGrp="1"/>
          </p:cNvSpPr>
          <p:nvPr>
            <p:ph idx="1"/>
          </p:nvPr>
        </p:nvSpPr>
        <p:spPr/>
        <p:txBody>
          <a:bodyPr/>
          <a:lstStyle/>
          <a:p>
            <a:endParaRPr lang="en-GB" dirty="0"/>
          </a:p>
          <a:p>
            <a:r>
              <a:rPr lang="en-GB" dirty="0"/>
              <a:t>Topic</a:t>
            </a:r>
          </a:p>
          <a:p>
            <a:r>
              <a:rPr lang="en-GB" dirty="0"/>
              <a:t>Evidence/arguments for</a:t>
            </a:r>
          </a:p>
          <a:p>
            <a:r>
              <a:rPr lang="en-GB" dirty="0"/>
              <a:t>Evidence/arguments against </a:t>
            </a:r>
          </a:p>
          <a:p>
            <a:r>
              <a:rPr lang="en-GB" dirty="0"/>
              <a:t>So – what’s the way forward? </a:t>
            </a:r>
          </a:p>
        </p:txBody>
      </p:sp>
      <p:sp>
        <p:nvSpPr>
          <p:cNvPr id="4" name="TextBox 3">
            <a:extLst>
              <a:ext uri="{FF2B5EF4-FFF2-40B4-BE49-F238E27FC236}">
                <a16:creationId xmlns:a16="http://schemas.microsoft.com/office/drawing/2014/main" id="{AFED6E34-65BF-B793-7820-1254A1912304}"/>
              </a:ext>
            </a:extLst>
          </p:cNvPr>
          <p:cNvSpPr txBox="1"/>
          <p:nvPr/>
        </p:nvSpPr>
        <p:spPr>
          <a:xfrm>
            <a:off x="838200" y="5158217"/>
            <a:ext cx="10515599" cy="1415772"/>
          </a:xfrm>
          <a:prstGeom prst="rect">
            <a:avLst/>
          </a:prstGeom>
          <a:solidFill>
            <a:schemeClr val="accent6">
              <a:lumMod val="60000"/>
              <a:lumOff val="40000"/>
            </a:schemeClr>
          </a:solidFill>
          <a:ln>
            <a:solidFill>
              <a:schemeClr val="accent6">
                <a:lumMod val="75000"/>
              </a:schemeClr>
            </a:solidFill>
          </a:ln>
        </p:spPr>
        <p:txBody>
          <a:bodyPr wrap="square">
            <a:spAutoFit/>
          </a:bodyPr>
          <a:lstStyle/>
          <a:p>
            <a:pPr>
              <a:spcAft>
                <a:spcPts val="1200"/>
              </a:spcAft>
            </a:pPr>
            <a:r>
              <a:rPr lang="en-GB" sz="1900" b="1" dirty="0"/>
              <a:t>Topic: </a:t>
            </a:r>
            <a:r>
              <a:rPr lang="en-GB" sz="1900" dirty="0"/>
              <a:t>The word or sentence, which states the main subject of the work       </a:t>
            </a:r>
            <a:r>
              <a:rPr lang="en-GB" sz="1900" b="1" dirty="0"/>
              <a:t>Analysis: </a:t>
            </a:r>
            <a:r>
              <a:rPr lang="en-GB" sz="1900" dirty="0"/>
              <a:t>Uses evidence from credible sources</a:t>
            </a:r>
          </a:p>
          <a:p>
            <a:r>
              <a:rPr lang="en-GB" sz="1900" b="1" dirty="0"/>
              <a:t>Evaluation: </a:t>
            </a:r>
            <a:r>
              <a:rPr lang="en-GB" sz="1900" dirty="0"/>
              <a:t>Includes writer’s analysis and reasoning         </a:t>
            </a:r>
            <a:r>
              <a:rPr lang="en-GB" sz="1900" b="1" dirty="0"/>
              <a:t>Synthesis: </a:t>
            </a:r>
            <a:r>
              <a:rPr lang="en-GB" sz="1900" dirty="0"/>
              <a:t>Synthesises elements to support    </a:t>
            </a:r>
          </a:p>
          <a:p>
            <a:r>
              <a:rPr lang="en-GB" sz="1900" dirty="0"/>
              <a:t>                                                                                                                                                     recommendation</a:t>
            </a:r>
          </a:p>
        </p:txBody>
      </p:sp>
    </p:spTree>
    <p:extLst>
      <p:ext uri="{BB962C8B-B14F-4D97-AF65-F5344CB8AC3E}">
        <p14:creationId xmlns:p14="http://schemas.microsoft.com/office/powerpoint/2010/main" val="2419198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8" ma:contentTypeDescription="Create a new document." ma:contentTypeScope="" ma:versionID="10349cf57d27befec3776d3e2d0c1c8c">
  <xsd:schema xmlns:xsd="http://www.w3.org/2001/XMLSchema" xmlns:xs="http://www.w3.org/2001/XMLSchema" xmlns:p="http://schemas.microsoft.com/office/2006/metadata/properties" xmlns:ns2="550e0b3d-7eb6-4482-88b2-ccad92eb760b" xmlns:ns3="34445a48-04a6-4cbb-93f4-4adca6036f27" targetNamespace="http://schemas.microsoft.com/office/2006/metadata/properties" ma:root="true" ma:fieldsID="0e8b159848affa3fb1f63442b1ba22d4" ns2:_="" ns3:_="">
    <xsd:import namespace="550e0b3d-7eb6-4482-88b2-ccad92eb760b"/>
    <xsd:import namespace="34445a48-04a6-4cbb-93f4-4adca6036f27"/>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4445a48-04a6-4cbb-93f4-4adca6036f27"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8587D56-DE62-4F86-B077-77641B34F4B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1F8ADF9-1E6F-47A8-8A84-C935AAA00DC6}">
  <ds:schemaRefs>
    <ds:schemaRef ds:uri="http://schemas.microsoft.com/sharepoint/v3/contenttype/forms"/>
  </ds:schemaRefs>
</ds:datastoreItem>
</file>

<file path=customXml/itemProps3.xml><?xml version="1.0" encoding="utf-8"?>
<ds:datastoreItem xmlns:ds="http://schemas.openxmlformats.org/officeDocument/2006/customXml" ds:itemID="{E3BF8C15-9D8A-463F-B071-6ED007DA6D9C}">
  <ds:schemaRefs>
    <ds:schemaRef ds:uri="34445a48-04a6-4cbb-93f4-4adca6036f27"/>
    <ds:schemaRef ds:uri="550e0b3d-7eb6-4482-88b2-ccad92eb760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1086</Words>
  <Application>Microsoft Office PowerPoint</Application>
  <PresentationFormat>Widescreen</PresentationFormat>
  <Paragraphs>99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Helvetica Neue</vt:lpstr>
      <vt:lpstr>Arial</vt:lpstr>
      <vt:lpstr>Calibri</vt:lpstr>
      <vt:lpstr>Calibri Light</vt:lpstr>
      <vt:lpstr>Office Theme</vt:lpstr>
      <vt:lpstr>Critical writing </vt:lpstr>
      <vt:lpstr>What is critical writing? </vt:lpstr>
      <vt:lpstr>What is descriptive writing? </vt:lpstr>
      <vt:lpstr>The difference between descriptive writing and critical writing </vt:lpstr>
      <vt:lpstr>PowerPoint Presentation</vt:lpstr>
      <vt:lpstr>PowerPoint Presentation</vt:lpstr>
      <vt:lpstr>Strategic use of paragraphs</vt:lpstr>
      <vt:lpstr>Description and critical writing </vt:lpstr>
      <vt:lpstr>PowerPoint Presentation</vt:lpstr>
      <vt:lpstr>PowerPoint Presentation</vt:lpstr>
      <vt:lpstr>Critically discuss the decision to cut tax for people on incomes of £150,000 or more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writing </dc:title>
  <dc:creator>Charlotte Greenway</dc:creator>
  <cp:lastModifiedBy>Charlotte Greenway</cp:lastModifiedBy>
  <cp:revision>1</cp:revision>
  <dcterms:created xsi:type="dcterms:W3CDTF">2020-11-09T17:20:04Z</dcterms:created>
  <dcterms:modified xsi:type="dcterms:W3CDTF">2022-10-18T09:30:25Z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ies>
</file>