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4"/>
  </p:sldMasterIdLst>
  <p:notesMasterIdLst>
    <p:notesMasterId r:id="rId19"/>
  </p:notesMasterIdLst>
  <p:sldIdLst>
    <p:sldId id="2767" r:id="rId5"/>
    <p:sldId id="257" r:id="rId6"/>
    <p:sldId id="259" r:id="rId7"/>
    <p:sldId id="260" r:id="rId8"/>
    <p:sldId id="261" r:id="rId9"/>
    <p:sldId id="2769" r:id="rId10"/>
    <p:sldId id="2768" r:id="rId11"/>
    <p:sldId id="2771" r:id="rId12"/>
    <p:sldId id="2772" r:id="rId13"/>
    <p:sldId id="2770" r:id="rId14"/>
    <p:sldId id="2773" r:id="rId15"/>
    <p:sldId id="264" r:id="rId16"/>
    <p:sldId id="270" r:id="rId17"/>
    <p:sldId id="26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4648833-CD9C-4032-9446-D0688A110021}">
          <p14:sldIdLst>
            <p14:sldId id="2767"/>
            <p14:sldId id="257"/>
            <p14:sldId id="259"/>
            <p14:sldId id="260"/>
            <p14:sldId id="261"/>
            <p14:sldId id="2769"/>
            <p14:sldId id="2768"/>
            <p14:sldId id="2771"/>
            <p14:sldId id="2772"/>
            <p14:sldId id="2770"/>
            <p14:sldId id="2773"/>
          </p14:sldIdLst>
        </p14:section>
        <p14:section name="Untitled Section" id="{FC839D17-0254-488A-B954-5F846F2282BC}">
          <p14:sldIdLst>
            <p14:sldId id="264"/>
            <p14:sldId id="270"/>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AA77EC-D8B7-514A-805B-25AD9B5E543B}" v="107" dt="2026-03-23T01:37:43.902"/>
    <p1510:client id="{52842944-E3BB-44C1-9460-88775AC595E1}" v="2518" dt="2026-03-23T13:36:58.8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era A" userId="aad43add047d94b9" providerId="LiveId" clId="{DDDA6CA6-DE0E-40BF-AB3D-5A4064A7D6DA}"/>
    <pc:docChg chg="undo custSel addSld delSld modSld modSection">
      <pc:chgData name="Ameera A" userId="aad43add047d94b9" providerId="LiveId" clId="{DDDA6CA6-DE0E-40BF-AB3D-5A4064A7D6DA}" dt="2026-03-23T12:19:54.693" v="333" actId="22"/>
      <pc:docMkLst>
        <pc:docMk/>
      </pc:docMkLst>
      <pc:sldChg chg="modNotesTx">
        <pc:chgData name="Ameera A" userId="aad43add047d94b9" providerId="LiveId" clId="{DDDA6CA6-DE0E-40BF-AB3D-5A4064A7D6DA}" dt="2026-03-23T12:19:54.693" v="333" actId="22"/>
        <pc:sldMkLst>
          <pc:docMk/>
          <pc:sldMk cId="4216523365" sldId="257"/>
        </pc:sldMkLst>
      </pc:sldChg>
      <pc:sldChg chg="modNotesTx">
        <pc:chgData name="Ameera A" userId="aad43add047d94b9" providerId="LiveId" clId="{DDDA6CA6-DE0E-40BF-AB3D-5A4064A7D6DA}" dt="2026-03-23T01:29:10.560" v="262" actId="22"/>
        <pc:sldMkLst>
          <pc:docMk/>
          <pc:sldMk cId="1471035344" sldId="259"/>
        </pc:sldMkLst>
      </pc:sldChg>
      <pc:sldChg chg="addSp delSp mod modNotesTx">
        <pc:chgData name="Ameera A" userId="aad43add047d94b9" providerId="LiveId" clId="{DDDA6CA6-DE0E-40BF-AB3D-5A4064A7D6DA}" dt="2026-03-23T01:30:49.563" v="271" actId="20577"/>
        <pc:sldMkLst>
          <pc:docMk/>
          <pc:sldMk cId="4198690590" sldId="260"/>
        </pc:sldMkLst>
      </pc:sldChg>
      <pc:sldChg chg="addSp delSp modSp mod modNotesTx">
        <pc:chgData name="Ameera A" userId="aad43add047d94b9" providerId="LiveId" clId="{DDDA6CA6-DE0E-40BF-AB3D-5A4064A7D6DA}" dt="2026-03-23T01:31:19.950" v="274" actId="22"/>
        <pc:sldMkLst>
          <pc:docMk/>
          <pc:sldMk cId="187927555" sldId="261"/>
        </pc:sldMkLst>
        <pc:spChg chg="add mod">
          <ac:chgData name="Ameera A" userId="aad43add047d94b9" providerId="LiveId" clId="{DDDA6CA6-DE0E-40BF-AB3D-5A4064A7D6DA}" dt="2026-03-02T01:43:17.724" v="158" actId="20577"/>
          <ac:spMkLst>
            <pc:docMk/>
            <pc:sldMk cId="187927555" sldId="261"/>
            <ac:spMk id="9" creationId="{E3A71C58-9C08-4C71-2151-8AD35179F2B7}"/>
          </ac:spMkLst>
        </pc:spChg>
        <pc:spChg chg="add mod">
          <ac:chgData name="Ameera A" userId="aad43add047d94b9" providerId="LiveId" clId="{DDDA6CA6-DE0E-40BF-AB3D-5A4064A7D6DA}" dt="2026-03-02T01:48:01.537" v="190" actId="20577"/>
          <ac:spMkLst>
            <pc:docMk/>
            <pc:sldMk cId="187927555" sldId="261"/>
            <ac:spMk id="11" creationId="{33F7B890-26FB-B238-B75D-3DB87EF2B90A}"/>
          </ac:spMkLst>
        </pc:spChg>
      </pc:sldChg>
      <pc:sldChg chg="modNotesTx">
        <pc:chgData name="Ameera A" userId="aad43add047d94b9" providerId="LiveId" clId="{DDDA6CA6-DE0E-40BF-AB3D-5A4064A7D6DA}" dt="2026-03-23T01:34:18.620" v="288" actId="22"/>
        <pc:sldMkLst>
          <pc:docMk/>
          <pc:sldMk cId="53001128" sldId="264"/>
        </pc:sldMkLst>
      </pc:sldChg>
      <pc:sldChg chg="modSp mod">
        <pc:chgData name="Ameera A" userId="aad43add047d94b9" providerId="LiveId" clId="{DDDA6CA6-DE0E-40BF-AB3D-5A4064A7D6DA}" dt="2026-03-17T03:05:18.759" v="211" actId="27636"/>
        <pc:sldMkLst>
          <pc:docMk/>
          <pc:sldMk cId="3599844030" sldId="265"/>
        </pc:sldMkLst>
        <pc:spChg chg="mod">
          <ac:chgData name="Ameera A" userId="aad43add047d94b9" providerId="LiveId" clId="{DDDA6CA6-DE0E-40BF-AB3D-5A4064A7D6DA}" dt="2026-03-17T03:05:18.759" v="211" actId="27636"/>
          <ac:spMkLst>
            <pc:docMk/>
            <pc:sldMk cId="3599844030" sldId="265"/>
            <ac:spMk id="4" creationId="{CBAD71A6-1036-A099-9BDF-27C11F75648B}"/>
          </ac:spMkLst>
        </pc:spChg>
      </pc:sldChg>
      <pc:sldChg chg="addSp delSp mod modNotesTx">
        <pc:chgData name="Ameera A" userId="aad43add047d94b9" providerId="LiveId" clId="{DDDA6CA6-DE0E-40BF-AB3D-5A4064A7D6DA}" dt="2026-03-23T01:35:09.270" v="293" actId="20577"/>
        <pc:sldMkLst>
          <pc:docMk/>
          <pc:sldMk cId="3762730561" sldId="270"/>
        </pc:sldMkLst>
      </pc:sldChg>
      <pc:sldChg chg="modNotesTx">
        <pc:chgData name="Ameera A" userId="aad43add047d94b9" providerId="LiveId" clId="{DDDA6CA6-DE0E-40BF-AB3D-5A4064A7D6DA}" dt="2026-03-02T01:39:32.822" v="112" actId="20577"/>
        <pc:sldMkLst>
          <pc:docMk/>
          <pc:sldMk cId="4182614578" sldId="2767"/>
        </pc:sldMkLst>
      </pc:sldChg>
      <pc:sldChg chg="delSp modSp new mod modNotesTx">
        <pc:chgData name="Ameera A" userId="aad43add047d94b9" providerId="LiveId" clId="{DDDA6CA6-DE0E-40BF-AB3D-5A4064A7D6DA}" dt="2026-03-23T01:32:08.274" v="278" actId="22"/>
        <pc:sldMkLst>
          <pc:docMk/>
          <pc:sldMk cId="1536627112" sldId="2768"/>
        </pc:sldMkLst>
      </pc:sldChg>
      <pc:sldChg chg="delSp modSp new mod modNotesTx">
        <pc:chgData name="Ameera A" userId="aad43add047d94b9" providerId="LiveId" clId="{DDDA6CA6-DE0E-40BF-AB3D-5A4064A7D6DA}" dt="2026-03-23T01:31:44.510" v="276" actId="22"/>
        <pc:sldMkLst>
          <pc:docMk/>
          <pc:sldMk cId="805123830" sldId="2769"/>
        </pc:sldMkLst>
        <pc:spChg chg="mod">
          <ac:chgData name="Ameera A" userId="aad43add047d94b9" providerId="LiveId" clId="{DDDA6CA6-DE0E-40BF-AB3D-5A4064A7D6DA}" dt="2026-03-02T01:45:42.631" v="186" actId="20577"/>
          <ac:spMkLst>
            <pc:docMk/>
            <pc:sldMk cId="805123830" sldId="2769"/>
            <ac:spMk id="2" creationId="{4FA97AD9-C0C9-2AC0-D5EA-36EC5F34BE66}"/>
          </ac:spMkLst>
        </pc:spChg>
        <pc:spChg chg="mod">
          <ac:chgData name="Ameera A" userId="aad43add047d94b9" providerId="LiveId" clId="{DDDA6CA6-DE0E-40BF-AB3D-5A4064A7D6DA}" dt="2026-03-02T01:47:28.754" v="188" actId="22"/>
          <ac:spMkLst>
            <pc:docMk/>
            <pc:sldMk cId="805123830" sldId="2769"/>
            <ac:spMk id="4" creationId="{FFB319A5-33CE-B884-CCA2-AFD24752026F}"/>
          </ac:spMkLst>
        </pc:spChg>
      </pc:sldChg>
      <pc:sldChg chg="new modNotesTx">
        <pc:chgData name="Ameera A" userId="aad43add047d94b9" providerId="LiveId" clId="{DDDA6CA6-DE0E-40BF-AB3D-5A4064A7D6DA}" dt="2026-03-23T12:16:17.572" v="327" actId="20577"/>
        <pc:sldMkLst>
          <pc:docMk/>
          <pc:sldMk cId="3696179463" sldId="2770"/>
        </pc:sldMkLst>
      </pc:sldChg>
      <pc:sldChg chg="new modNotesTx">
        <pc:chgData name="Ameera A" userId="aad43add047d94b9" providerId="LiveId" clId="{DDDA6CA6-DE0E-40BF-AB3D-5A4064A7D6DA}" dt="2026-03-23T01:32:37.401" v="280" actId="20577"/>
        <pc:sldMkLst>
          <pc:docMk/>
          <pc:sldMk cId="3225964148" sldId="2771"/>
        </pc:sldMkLst>
      </pc:sldChg>
      <pc:sldChg chg="new modNotesTx">
        <pc:chgData name="Ameera A" userId="aad43add047d94b9" providerId="LiveId" clId="{DDDA6CA6-DE0E-40BF-AB3D-5A4064A7D6DA}" dt="2026-03-23T01:33:15.206" v="283" actId="20577"/>
        <pc:sldMkLst>
          <pc:docMk/>
          <pc:sldMk cId="3730257984" sldId="2772"/>
        </pc:sldMkLst>
      </pc:sldChg>
      <pc:sldChg chg="modSp mod modNotesTx">
        <pc:chgData name="Ameera A" userId="aad43add047d94b9" providerId="LiveId" clId="{DDDA6CA6-DE0E-40BF-AB3D-5A4064A7D6DA}" dt="2026-03-22T23:13:57.127" v="251" actId="22"/>
        <pc:sldMkLst>
          <pc:docMk/>
          <pc:sldMk cId="3785798971" sldId="2773"/>
        </pc:sldMkLst>
        <pc:spChg chg="mod">
          <ac:chgData name="Ameera A" userId="aad43add047d94b9" providerId="LiveId" clId="{DDDA6CA6-DE0E-40BF-AB3D-5A4064A7D6DA}" dt="2026-03-22T22:53:23.330" v="248" actId="20577"/>
          <ac:spMkLst>
            <pc:docMk/>
            <pc:sldMk cId="3785798971" sldId="2773"/>
            <ac:spMk id="2" creationId="{3E3BB34C-85BC-7D66-9F59-09E7F664992C}"/>
          </ac:spMkLst>
        </pc:spChg>
        <pc:spChg chg="mod">
          <ac:chgData name="Ameera A" userId="aad43add047d94b9" providerId="LiveId" clId="{DDDA6CA6-DE0E-40BF-AB3D-5A4064A7D6DA}" dt="2026-03-22T22:53:31.063" v="250" actId="27636"/>
          <ac:spMkLst>
            <pc:docMk/>
            <pc:sldMk cId="3785798971" sldId="2773"/>
            <ac:spMk id="3" creationId="{ED879303-3F61-AF71-50B0-719A66050E06}"/>
          </ac:spMkLst>
        </pc:spChg>
      </pc:sldChg>
      <pc:sldChg chg="modSp new mod">
        <pc:chgData name="Ameera A" userId="aad43add047d94b9" providerId="LiveId" clId="{DDDA6CA6-DE0E-40BF-AB3D-5A4064A7D6DA}" dt="2026-03-23T01:37:43.901" v="318" actId="22"/>
        <pc:sldMkLst>
          <pc:docMk/>
          <pc:sldMk cId="2156456832" sldId="2774"/>
        </pc:sldMkLst>
        <pc:spChg chg="mod">
          <ac:chgData name="Ameera A" userId="aad43add047d94b9" providerId="LiveId" clId="{DDDA6CA6-DE0E-40BF-AB3D-5A4064A7D6DA}" dt="2026-03-23T01:37:32.350" v="317" actId="27636"/>
          <ac:spMkLst>
            <pc:docMk/>
            <pc:sldMk cId="2156456832" sldId="2774"/>
            <ac:spMk id="2" creationId="{842BB47A-CC97-948A-C27D-0CF2CB436FF7}"/>
          </ac:spMkLst>
        </pc:spChg>
        <pc:spChg chg="mod">
          <ac:chgData name="Ameera A" userId="aad43add047d94b9" providerId="LiveId" clId="{DDDA6CA6-DE0E-40BF-AB3D-5A4064A7D6DA}" dt="2026-03-23T01:37:43.901" v="318" actId="22"/>
          <ac:spMkLst>
            <pc:docMk/>
            <pc:sldMk cId="2156456832" sldId="2774"/>
            <ac:spMk id="3" creationId="{A7B32AA4-4C27-6DB5-433A-A548BF470882}"/>
          </ac:spMkLst>
        </pc:spChg>
      </pc:sldChg>
    </pc:docChg>
  </pc:docChgLst>
  <pc:docChgLst>
    <pc:chgData name="Ameera A" userId="aad43add047d94b9" providerId="LiveId" clId="{EA4099C1-BCE2-4690-812D-37095FFF6A22}"/>
    <pc:docChg chg="undo custSel addSld delSld modSld sldOrd addSection modSection">
      <pc:chgData name="Ameera A" userId="aad43add047d94b9" providerId="LiveId" clId="{EA4099C1-BCE2-4690-812D-37095FFF6A22}" dt="2026-03-23T13:58:31.285" v="3447" actId="20577"/>
      <pc:docMkLst>
        <pc:docMk/>
      </pc:docMkLst>
      <pc:sldChg chg="addSp delSp modSp mod modTransition setBg modAnim modNotesTx">
        <pc:chgData name="Ameera A" userId="aad43add047d94b9" providerId="LiveId" clId="{EA4099C1-BCE2-4690-812D-37095FFF6A22}" dt="2026-03-23T13:36:58.849" v="3446"/>
        <pc:sldMkLst>
          <pc:docMk/>
          <pc:sldMk cId="4216523365" sldId="257"/>
        </pc:sldMkLst>
        <pc:spChg chg="mod">
          <ac:chgData name="Ameera A" userId="aad43add047d94b9" providerId="LiveId" clId="{EA4099C1-BCE2-4690-812D-37095FFF6A22}" dt="2026-03-23T13:11:05.740" v="3419" actId="2711"/>
          <ac:spMkLst>
            <pc:docMk/>
            <pc:sldMk cId="4216523365" sldId="257"/>
            <ac:spMk id="2" creationId="{93B255C6-1E2E-E4BD-2E9F-B3321C22A292}"/>
          </ac:spMkLst>
        </pc:spChg>
        <pc:spChg chg="mod">
          <ac:chgData name="Ameera A" userId="aad43add047d94b9" providerId="LiveId" clId="{EA4099C1-BCE2-4690-812D-37095FFF6A22}" dt="2026-03-22T23:00:48.178" v="2408" actId="12"/>
          <ac:spMkLst>
            <pc:docMk/>
            <pc:sldMk cId="4216523365" sldId="257"/>
            <ac:spMk id="3" creationId="{432C04E6-B771-F1FA-85F4-B7984DE55A8E}"/>
          </ac:spMkLst>
        </pc:spChg>
        <pc:spChg chg="mod ord">
          <ac:chgData name="Ameera A" userId="aad43add047d94b9" providerId="LiveId" clId="{EA4099C1-BCE2-4690-812D-37095FFF6A22}" dt="2026-03-15T23:49:02.006" v="1840" actId="26606"/>
          <ac:spMkLst>
            <pc:docMk/>
            <pc:sldMk cId="4216523365" sldId="257"/>
            <ac:spMk id="6" creationId="{5CCDC894-A40D-FD0D-CF41-FEE5AF09BACB}"/>
          </ac:spMkLst>
        </pc:spChg>
        <pc:spChg chg="add">
          <ac:chgData name="Ameera A" userId="aad43add047d94b9" providerId="LiveId" clId="{EA4099C1-BCE2-4690-812D-37095FFF6A22}" dt="2026-03-15T23:49:02.006" v="1840" actId="26606"/>
          <ac:spMkLst>
            <pc:docMk/>
            <pc:sldMk cId="4216523365" sldId="257"/>
            <ac:spMk id="39" creationId="{CE6C63DC-BAE4-42B6-8FDF-F6467C2D23AC}"/>
          </ac:spMkLst>
        </pc:spChg>
        <pc:spChg chg="add">
          <ac:chgData name="Ameera A" userId="aad43add047d94b9" providerId="LiveId" clId="{EA4099C1-BCE2-4690-812D-37095FFF6A22}" dt="2026-03-15T23:49:02.006" v="1840" actId="26606"/>
          <ac:spMkLst>
            <pc:docMk/>
            <pc:sldMk cId="4216523365" sldId="257"/>
            <ac:spMk id="41" creationId="{BFE4781A-41C7-4F27-8792-A74EFB8E5CF1}"/>
          </ac:spMkLst>
        </pc:spChg>
        <pc:spChg chg="add">
          <ac:chgData name="Ameera A" userId="aad43add047d94b9" providerId="LiveId" clId="{EA4099C1-BCE2-4690-812D-37095FFF6A22}" dt="2026-03-15T23:49:02.006" v="1840" actId="26606"/>
          <ac:spMkLst>
            <pc:docMk/>
            <pc:sldMk cId="4216523365" sldId="257"/>
            <ac:spMk id="43" creationId="{0A46F010-D160-4609-8979-FFD8C1EA6C43}"/>
          </ac:spMkLst>
        </pc:spChg>
        <pc:spChg chg="add">
          <ac:chgData name="Ameera A" userId="aad43add047d94b9" providerId="LiveId" clId="{EA4099C1-BCE2-4690-812D-37095FFF6A22}" dt="2026-03-15T23:49:02.006" v="1840" actId="26606"/>
          <ac:spMkLst>
            <pc:docMk/>
            <pc:sldMk cId="4216523365" sldId="257"/>
            <ac:spMk id="45" creationId="{81B8C4F6-C3AC-4C94-8EC7-E4F7B7E9CDB6}"/>
          </ac:spMkLst>
        </pc:spChg>
        <pc:spChg chg="add">
          <ac:chgData name="Ameera A" userId="aad43add047d94b9" providerId="LiveId" clId="{EA4099C1-BCE2-4690-812D-37095FFF6A22}" dt="2026-03-15T23:49:02.006" v="1840" actId="26606"/>
          <ac:spMkLst>
            <pc:docMk/>
            <pc:sldMk cId="4216523365" sldId="257"/>
            <ac:spMk id="75" creationId="{91328346-8BAD-4616-B50B-5CFDA5648D6A}"/>
          </ac:spMkLst>
        </pc:spChg>
        <pc:picChg chg="add del mod">
          <ac:chgData name="Ameera A" userId="aad43add047d94b9" providerId="LiveId" clId="{EA4099C1-BCE2-4690-812D-37095FFF6A22}" dt="2026-03-22T23:06:54.852" v="2414"/>
          <ac:picMkLst>
            <pc:docMk/>
            <pc:sldMk cId="4216523365" sldId="257"/>
            <ac:picMk id="9" creationId="{5EBF8355-EAAA-E679-0AB7-B458D9C0345F}"/>
          </ac:picMkLst>
        </pc:picChg>
        <pc:picChg chg="add del mod">
          <ac:chgData name="Ameera A" userId="aad43add047d94b9" providerId="LiveId" clId="{EA4099C1-BCE2-4690-812D-37095FFF6A22}" dt="2026-03-23T01:42:46.218" v="2969"/>
          <ac:picMkLst>
            <pc:docMk/>
            <pc:sldMk cId="4216523365" sldId="257"/>
            <ac:picMk id="9" creationId="{80CE0794-1C46-5DAD-34AA-C6351900D359}"/>
          </ac:picMkLst>
        </pc:picChg>
        <pc:picChg chg="add del mod">
          <ac:chgData name="Ameera A" userId="aad43add047d94b9" providerId="LiveId" clId="{EA4099C1-BCE2-4690-812D-37095FFF6A22}" dt="2026-03-23T13:22:33.637" v="3445"/>
          <ac:picMkLst>
            <pc:docMk/>
            <pc:sldMk cId="4216523365" sldId="257"/>
            <ac:picMk id="9" creationId="{E57BABE3-870C-81BA-1435-A74305403994}"/>
          </ac:picMkLst>
        </pc:picChg>
        <pc:picChg chg="add del mod ord">
          <ac:chgData name="Ameera A" userId="aad43add047d94b9" providerId="LiveId" clId="{EA4099C1-BCE2-4690-812D-37095FFF6A22}" dt="2026-03-22T23:07:32.293" v="2415"/>
          <ac:picMkLst>
            <pc:docMk/>
            <pc:sldMk cId="4216523365" sldId="257"/>
            <ac:picMk id="38" creationId="{1F932CAD-0661-E25D-C2F6-8C0D6B499CD6}"/>
          </ac:picMkLst>
        </pc:picChg>
        <pc:picChg chg="add del mod ord">
          <ac:chgData name="Ameera A" userId="aad43add047d94b9" providerId="LiveId" clId="{EA4099C1-BCE2-4690-812D-37095FFF6A22}" dt="2026-03-23T13:36:58.849" v="3446"/>
          <ac:picMkLst>
            <pc:docMk/>
            <pc:sldMk cId="4216523365" sldId="257"/>
            <ac:picMk id="38" creationId="{CD06370B-5A2E-3FE7-B374-3693FD3EF930}"/>
          </ac:picMkLst>
        </pc:picChg>
        <pc:picChg chg="add mod">
          <ac:chgData name="Ameera A" userId="aad43add047d94b9" providerId="LiveId" clId="{EA4099C1-BCE2-4690-812D-37095FFF6A22}" dt="2026-03-23T13:36:58.849" v="3446"/>
          <ac:picMkLst>
            <pc:docMk/>
            <pc:sldMk cId="4216523365" sldId="257"/>
            <ac:picMk id="40" creationId="{6C4AAE0A-DD6F-B082-6761-13D012A06D86}"/>
          </ac:picMkLst>
        </pc:picChg>
        <pc:picChg chg="add del mod">
          <ac:chgData name="Ameera A" userId="aad43add047d94b9" providerId="LiveId" clId="{EA4099C1-BCE2-4690-812D-37095FFF6A22}" dt="2026-03-22T23:07:38.926" v="2418"/>
          <ac:picMkLst>
            <pc:docMk/>
            <pc:sldMk cId="4216523365" sldId="257"/>
            <ac:picMk id="40" creationId="{DEBFDBAE-80F8-BE06-B88A-11E31261FDC1}"/>
          </ac:picMkLst>
        </pc:picChg>
        <pc:picChg chg="add del mod ord">
          <ac:chgData name="Ameera A" userId="aad43add047d94b9" providerId="LiveId" clId="{EA4099C1-BCE2-4690-812D-37095FFF6A22}" dt="2026-03-22T23:12:02.607" v="2419"/>
          <ac:picMkLst>
            <pc:docMk/>
            <pc:sldMk cId="4216523365" sldId="257"/>
            <ac:picMk id="44" creationId="{A5C23B9E-6072-7B09-FD5D-0D0773C92FDF}"/>
          </ac:picMkLst>
        </pc:picChg>
        <pc:picChg chg="add del mod">
          <ac:chgData name="Ameera A" userId="aad43add047d94b9" providerId="LiveId" clId="{EA4099C1-BCE2-4690-812D-37095FFF6A22}" dt="2026-03-22T23:14:52.197" v="2421"/>
          <ac:picMkLst>
            <pc:docMk/>
            <pc:sldMk cId="4216523365" sldId="257"/>
            <ac:picMk id="46" creationId="{A9B7BBE3-8F76-7825-B37A-266FED4867AF}"/>
          </ac:picMkLst>
        </pc:picChg>
        <pc:picChg chg="add del mod">
          <ac:chgData name="Ameera A" userId="aad43add047d94b9" providerId="LiveId" clId="{EA4099C1-BCE2-4690-812D-37095FFF6A22}" dt="2026-03-22T23:25:53.088" v="2467"/>
          <ac:picMkLst>
            <pc:docMk/>
            <pc:sldMk cId="4216523365" sldId="257"/>
            <ac:picMk id="80" creationId="{01305281-B05E-6ACC-CF8B-92A239FB021A}"/>
          </ac:picMkLst>
        </pc:picChg>
        <pc:picChg chg="add del mod ord">
          <ac:chgData name="Ameera A" userId="aad43add047d94b9" providerId="LiveId" clId="{EA4099C1-BCE2-4690-812D-37095FFF6A22}" dt="2026-03-22T23:27:22.898" v="2468"/>
          <ac:picMkLst>
            <pc:docMk/>
            <pc:sldMk cId="4216523365" sldId="257"/>
            <ac:picMk id="81" creationId="{FD3F4CF0-3809-4AB8-599B-3B34A9FC15EF}"/>
          </ac:picMkLst>
        </pc:picChg>
        <pc:picChg chg="add del mod">
          <ac:chgData name="Ameera A" userId="aad43add047d94b9" providerId="LiveId" clId="{EA4099C1-BCE2-4690-812D-37095FFF6A22}" dt="2026-03-22T23:28:16.011" v="2472"/>
          <ac:picMkLst>
            <pc:docMk/>
            <pc:sldMk cId="4216523365" sldId="257"/>
            <ac:picMk id="82" creationId="{63146A6D-14BC-ABB2-B5C0-EC3771281226}"/>
          </ac:picMkLst>
        </pc:picChg>
        <pc:picChg chg="add del mod ord">
          <ac:chgData name="Ameera A" userId="aad43add047d94b9" providerId="LiveId" clId="{EA4099C1-BCE2-4690-812D-37095FFF6A22}" dt="2026-03-22T23:36:09.390" v="2473"/>
          <ac:picMkLst>
            <pc:docMk/>
            <pc:sldMk cId="4216523365" sldId="257"/>
            <ac:picMk id="83" creationId="{6F395E5C-4BD3-8D09-ED45-B46F1EC569F6}"/>
          </ac:picMkLst>
        </pc:picChg>
        <pc:picChg chg="add del mod">
          <ac:chgData name="Ameera A" userId="aad43add047d94b9" providerId="LiveId" clId="{EA4099C1-BCE2-4690-812D-37095FFF6A22}" dt="2026-03-22T23:45:12.352" v="2863"/>
          <ac:picMkLst>
            <pc:docMk/>
            <pc:sldMk cId="4216523365" sldId="257"/>
            <ac:picMk id="84" creationId="{12EFF3B7-8D3D-7E81-C547-F04532607EFF}"/>
          </ac:picMkLst>
        </pc:picChg>
        <pc:picChg chg="add del mod">
          <ac:chgData name="Ameera A" userId="aad43add047d94b9" providerId="LiveId" clId="{EA4099C1-BCE2-4690-812D-37095FFF6A22}" dt="2026-03-22T23:47:58.537" v="2865"/>
          <ac:picMkLst>
            <pc:docMk/>
            <pc:sldMk cId="4216523365" sldId="257"/>
            <ac:picMk id="89" creationId="{CA2A0013-92AB-C587-31AC-3C3A4B457552}"/>
          </ac:picMkLst>
        </pc:picChg>
      </pc:sldChg>
      <pc:sldChg chg="addSp delSp modSp mod modTransition setBg modAnim setClrOvrMap modNotesTx">
        <pc:chgData name="Ameera A" userId="aad43add047d94b9" providerId="LiveId" clId="{EA4099C1-BCE2-4690-812D-37095FFF6A22}" dt="2026-03-23T13:36:58.849" v="3446"/>
        <pc:sldMkLst>
          <pc:docMk/>
          <pc:sldMk cId="1471035344" sldId="259"/>
        </pc:sldMkLst>
        <pc:spChg chg="mod">
          <ac:chgData name="Ameera A" userId="aad43add047d94b9" providerId="LiveId" clId="{EA4099C1-BCE2-4690-812D-37095FFF6A22}" dt="2026-03-23T13:02:27.447" v="3390"/>
          <ac:spMkLst>
            <pc:docMk/>
            <pc:sldMk cId="1471035344" sldId="259"/>
            <ac:spMk id="2" creationId="{B2E133A0-1764-3DC0-A9D7-7733B04AFC75}"/>
          </ac:spMkLst>
        </pc:spChg>
        <pc:spChg chg="mod ord">
          <ac:chgData name="Ameera A" userId="aad43add047d94b9" providerId="LiveId" clId="{EA4099C1-BCE2-4690-812D-37095FFF6A22}" dt="2026-03-23T13:02:39.249" v="3392" actId="2711"/>
          <ac:spMkLst>
            <pc:docMk/>
            <pc:sldMk cId="1471035344" sldId="259"/>
            <ac:spMk id="3" creationId="{8DC6822A-D1D9-EA6C-D8F4-6F6AB9565D17}"/>
          </ac:spMkLst>
        </pc:spChg>
        <pc:spChg chg="mod ord">
          <ac:chgData name="Ameera A" userId="aad43add047d94b9" providerId="LiveId" clId="{EA4099C1-BCE2-4690-812D-37095FFF6A22}" dt="2026-03-23T13:02:07.203" v="3385" actId="26606"/>
          <ac:spMkLst>
            <pc:docMk/>
            <pc:sldMk cId="1471035344" sldId="259"/>
            <ac:spMk id="6" creationId="{1EA7C8A9-3ADD-70A8-B9C7-245046BFADA7}"/>
          </ac:spMkLst>
        </pc:spChg>
        <pc:spChg chg="add del">
          <ac:chgData name="Ameera A" userId="aad43add047d94b9" providerId="LiveId" clId="{EA4099C1-BCE2-4690-812D-37095FFF6A22}" dt="2026-03-22T22:37:32.519" v="2336" actId="26606"/>
          <ac:spMkLst>
            <pc:docMk/>
            <pc:sldMk cId="1471035344" sldId="259"/>
            <ac:spMk id="109" creationId="{DE91395A-2D18-4AF6-A0AC-AAA7189FED11}"/>
          </ac:spMkLst>
        </pc:spChg>
        <pc:spChg chg="add del">
          <ac:chgData name="Ameera A" userId="aad43add047d94b9" providerId="LiveId" clId="{EA4099C1-BCE2-4690-812D-37095FFF6A22}" dt="2026-03-22T22:37:32.519" v="2336" actId="26606"/>
          <ac:spMkLst>
            <pc:docMk/>
            <pc:sldMk cId="1471035344" sldId="259"/>
            <ac:spMk id="111" creationId="{A57352BE-A213-4040-BE8E-D4A925AD9DF8}"/>
          </ac:spMkLst>
        </pc:spChg>
        <pc:spChg chg="add del">
          <ac:chgData name="Ameera A" userId="aad43add047d94b9" providerId="LiveId" clId="{EA4099C1-BCE2-4690-812D-37095FFF6A22}" dt="2026-03-22T22:37:32.519" v="2336" actId="26606"/>
          <ac:spMkLst>
            <pc:docMk/>
            <pc:sldMk cId="1471035344" sldId="259"/>
            <ac:spMk id="113" creationId="{23C7736A-5A08-4021-9AB6-390DFF506AA8}"/>
          </ac:spMkLst>
        </pc:spChg>
        <pc:spChg chg="add del">
          <ac:chgData name="Ameera A" userId="aad43add047d94b9" providerId="LiveId" clId="{EA4099C1-BCE2-4690-812D-37095FFF6A22}" dt="2026-03-22T22:37:32.519" v="2336" actId="26606"/>
          <ac:spMkLst>
            <pc:docMk/>
            <pc:sldMk cId="1471035344" sldId="259"/>
            <ac:spMk id="115" creationId="{433DF4D3-8A35-461A-ABE0-F56B78A1371F}"/>
          </ac:spMkLst>
        </pc:spChg>
        <pc:spChg chg="add del">
          <ac:chgData name="Ameera A" userId="aad43add047d94b9" providerId="LiveId" clId="{EA4099C1-BCE2-4690-812D-37095FFF6A22}" dt="2026-03-22T22:37:32.383" v="2335" actId="26606"/>
          <ac:spMkLst>
            <pc:docMk/>
            <pc:sldMk cId="1471035344" sldId="259"/>
            <ac:spMk id="148" creationId="{DE91395A-2D18-4AF6-A0AC-AAA7189FED11}"/>
          </ac:spMkLst>
        </pc:spChg>
        <pc:spChg chg="add del">
          <ac:chgData name="Ameera A" userId="aad43add047d94b9" providerId="LiveId" clId="{EA4099C1-BCE2-4690-812D-37095FFF6A22}" dt="2026-03-22T22:37:32.383" v="2335" actId="26606"/>
          <ac:spMkLst>
            <pc:docMk/>
            <pc:sldMk cId="1471035344" sldId="259"/>
            <ac:spMk id="152" creationId="{008ED74B-06F2-4BD5-838F-1AAD0033EF0B}"/>
          </ac:spMkLst>
        </pc:spChg>
        <pc:spChg chg="add del">
          <ac:chgData name="Ameera A" userId="aad43add047d94b9" providerId="LiveId" clId="{EA4099C1-BCE2-4690-812D-37095FFF6A22}" dt="2026-03-22T22:37:32.383" v="2335" actId="26606"/>
          <ac:spMkLst>
            <pc:docMk/>
            <pc:sldMk cId="1471035344" sldId="259"/>
            <ac:spMk id="182" creationId="{CC9387DA-2D8E-4E5D-BD65-274370B65965}"/>
          </ac:spMkLst>
        </pc:spChg>
        <pc:spChg chg="add del">
          <ac:chgData name="Ameera A" userId="aad43add047d94b9" providerId="LiveId" clId="{EA4099C1-BCE2-4690-812D-37095FFF6A22}" dt="2026-03-22T22:37:32.383" v="2335" actId="26606"/>
          <ac:spMkLst>
            <pc:docMk/>
            <pc:sldMk cId="1471035344" sldId="259"/>
            <ac:spMk id="184" creationId="{18BFC65B-9706-4EE1-8B75-FEEC1C530558}"/>
          </ac:spMkLst>
        </pc:spChg>
        <pc:spChg chg="add del">
          <ac:chgData name="Ameera A" userId="aad43add047d94b9" providerId="LiveId" clId="{EA4099C1-BCE2-4690-812D-37095FFF6A22}" dt="2026-03-23T13:01:33.678" v="3379" actId="26606"/>
          <ac:spMkLst>
            <pc:docMk/>
            <pc:sldMk cId="1471035344" sldId="259"/>
            <ac:spMk id="212" creationId="{DE91395A-2D18-4AF6-A0AC-AAA7189FED11}"/>
          </ac:spMkLst>
        </pc:spChg>
        <pc:spChg chg="add del">
          <ac:chgData name="Ameera A" userId="aad43add047d94b9" providerId="LiveId" clId="{EA4099C1-BCE2-4690-812D-37095FFF6A22}" dt="2026-03-23T13:01:33.678" v="3379" actId="26606"/>
          <ac:spMkLst>
            <pc:docMk/>
            <pc:sldMk cId="1471035344" sldId="259"/>
            <ac:spMk id="213" creationId="{A57352BE-A213-4040-BE8E-D4A925AD9DF8}"/>
          </ac:spMkLst>
        </pc:spChg>
        <pc:spChg chg="add del">
          <ac:chgData name="Ameera A" userId="aad43add047d94b9" providerId="LiveId" clId="{EA4099C1-BCE2-4690-812D-37095FFF6A22}" dt="2026-03-23T13:01:33.678" v="3379" actId="26606"/>
          <ac:spMkLst>
            <pc:docMk/>
            <pc:sldMk cId="1471035344" sldId="259"/>
            <ac:spMk id="214" creationId="{35879851-1A1D-4246-AAA1-C484E858337D}"/>
          </ac:spMkLst>
        </pc:spChg>
        <pc:spChg chg="add del">
          <ac:chgData name="Ameera A" userId="aad43add047d94b9" providerId="LiveId" clId="{EA4099C1-BCE2-4690-812D-37095FFF6A22}" dt="2026-03-23T13:02:07.203" v="3385" actId="26606"/>
          <ac:spMkLst>
            <pc:docMk/>
            <pc:sldMk cId="1471035344" sldId="259"/>
            <ac:spMk id="247" creationId="{1996130F-9AB5-4DE9-8574-3AF891C5C172}"/>
          </ac:spMkLst>
        </pc:spChg>
        <pc:spChg chg="add del">
          <ac:chgData name="Ameera A" userId="aad43add047d94b9" providerId="LiveId" clId="{EA4099C1-BCE2-4690-812D-37095FFF6A22}" dt="2026-03-23T13:02:07.203" v="3385" actId="26606"/>
          <ac:spMkLst>
            <pc:docMk/>
            <pc:sldMk cId="1471035344" sldId="259"/>
            <ac:spMk id="249" creationId="{7326F4E6-9131-42DA-97B2-0BA8D1E258AD}"/>
          </ac:spMkLst>
        </pc:spChg>
        <pc:spChg chg="add del">
          <ac:chgData name="Ameera A" userId="aad43add047d94b9" providerId="LiveId" clId="{EA4099C1-BCE2-4690-812D-37095FFF6A22}" dt="2026-03-23T13:02:07.203" v="3385" actId="26606"/>
          <ac:spMkLst>
            <pc:docMk/>
            <pc:sldMk cId="1471035344" sldId="259"/>
            <ac:spMk id="251" creationId="{763516C8-F227-4B77-9AA7-61B9A0B78253}"/>
          </ac:spMkLst>
        </pc:spChg>
        <pc:spChg chg="add del">
          <ac:chgData name="Ameera A" userId="aad43add047d94b9" providerId="LiveId" clId="{EA4099C1-BCE2-4690-812D-37095FFF6A22}" dt="2026-03-23T13:02:07.203" v="3385" actId="26606"/>
          <ac:spMkLst>
            <pc:docMk/>
            <pc:sldMk cId="1471035344" sldId="259"/>
            <ac:spMk id="253" creationId="{D91B420C-C4C8-44DF-96B2-FBD1014646FE}"/>
          </ac:spMkLst>
        </pc:spChg>
        <pc:spChg chg="add del">
          <ac:chgData name="Ameera A" userId="aad43add047d94b9" providerId="LiveId" clId="{EA4099C1-BCE2-4690-812D-37095FFF6A22}" dt="2026-03-23T13:02:07.203" v="3385" actId="26606"/>
          <ac:spMkLst>
            <pc:docMk/>
            <pc:sldMk cId="1471035344" sldId="259"/>
            <ac:spMk id="255" creationId="{070928B1-3E69-44AC-A1EE-B4E4270A7A51}"/>
          </ac:spMkLst>
        </pc:spChg>
        <pc:spChg chg="add del">
          <ac:chgData name="Ameera A" userId="aad43add047d94b9" providerId="LiveId" clId="{EA4099C1-BCE2-4690-812D-37095FFF6A22}" dt="2026-03-23T13:02:07.172" v="3384" actId="26606"/>
          <ac:spMkLst>
            <pc:docMk/>
            <pc:sldMk cId="1471035344" sldId="259"/>
            <ac:spMk id="288" creationId="{1996130F-9AB5-4DE9-8574-3AF891C5C172}"/>
          </ac:spMkLst>
        </pc:spChg>
        <pc:spChg chg="add del">
          <ac:chgData name="Ameera A" userId="aad43add047d94b9" providerId="LiveId" clId="{EA4099C1-BCE2-4690-812D-37095FFF6A22}" dt="2026-03-23T13:02:07.172" v="3384" actId="26606"/>
          <ac:spMkLst>
            <pc:docMk/>
            <pc:sldMk cId="1471035344" sldId="259"/>
            <ac:spMk id="290" creationId="{7326F4E6-9131-42DA-97B2-0BA8D1E258AD}"/>
          </ac:spMkLst>
        </pc:spChg>
        <pc:spChg chg="add del">
          <ac:chgData name="Ameera A" userId="aad43add047d94b9" providerId="LiveId" clId="{EA4099C1-BCE2-4690-812D-37095FFF6A22}" dt="2026-03-23T13:02:07.172" v="3384" actId="26606"/>
          <ac:spMkLst>
            <pc:docMk/>
            <pc:sldMk cId="1471035344" sldId="259"/>
            <ac:spMk id="294" creationId="{0815E34B-5D02-4E01-A936-E8E1C0AB6F12}"/>
          </ac:spMkLst>
        </pc:spChg>
        <pc:spChg chg="add del">
          <ac:chgData name="Ameera A" userId="aad43add047d94b9" providerId="LiveId" clId="{EA4099C1-BCE2-4690-812D-37095FFF6A22}" dt="2026-03-23T13:02:07.172" v="3384" actId="26606"/>
          <ac:spMkLst>
            <pc:docMk/>
            <pc:sldMk cId="1471035344" sldId="259"/>
            <ac:spMk id="296" creationId="{7DE3414B-B032-4710-A468-D3285E38C5FF}"/>
          </ac:spMkLst>
        </pc:spChg>
        <pc:spChg chg="add">
          <ac:chgData name="Ameera A" userId="aad43add047d94b9" providerId="LiveId" clId="{EA4099C1-BCE2-4690-812D-37095FFF6A22}" dt="2026-03-23T13:02:07.203" v="3385" actId="26606"/>
          <ac:spMkLst>
            <pc:docMk/>
            <pc:sldMk cId="1471035344" sldId="259"/>
            <ac:spMk id="324" creationId="{1996130F-9AB5-4DE9-8574-3AF891C5C172}"/>
          </ac:spMkLst>
        </pc:spChg>
        <pc:spChg chg="add">
          <ac:chgData name="Ameera A" userId="aad43add047d94b9" providerId="LiveId" clId="{EA4099C1-BCE2-4690-812D-37095FFF6A22}" dt="2026-03-23T13:02:07.203" v="3385" actId="26606"/>
          <ac:spMkLst>
            <pc:docMk/>
            <pc:sldMk cId="1471035344" sldId="259"/>
            <ac:spMk id="325" creationId="{7326F4E6-9131-42DA-97B2-0BA8D1E258AD}"/>
          </ac:spMkLst>
        </pc:spChg>
        <pc:picChg chg="add mod">
          <ac:chgData name="Ameera A" userId="aad43add047d94b9" providerId="LiveId" clId="{EA4099C1-BCE2-4690-812D-37095FFF6A22}" dt="2026-03-23T13:02:12.895" v="3387" actId="14100"/>
          <ac:picMkLst>
            <pc:docMk/>
            <pc:sldMk cId="1471035344" sldId="259"/>
            <ac:picMk id="5" creationId="{A889C06D-F019-35AA-6F87-94B0BDA36911}"/>
          </ac:picMkLst>
        </pc:picChg>
        <pc:picChg chg="add del mod">
          <ac:chgData name="Ameera A" userId="aad43add047d94b9" providerId="LiveId" clId="{EA4099C1-BCE2-4690-812D-37095FFF6A22}" dt="2026-03-23T01:42:46.218" v="2969"/>
          <ac:picMkLst>
            <pc:docMk/>
            <pc:sldMk cId="1471035344" sldId="259"/>
            <ac:picMk id="7" creationId="{8570BC14-055C-1373-2B20-D3804E1CE4CD}"/>
          </ac:picMkLst>
        </pc:picChg>
        <pc:picChg chg="del">
          <ac:chgData name="Ameera A" userId="aad43add047d94b9" providerId="LiveId" clId="{EA4099C1-BCE2-4690-812D-37095FFF6A22}" dt="2026-03-23T12:58:27.161" v="3372" actId="478"/>
          <ac:picMkLst>
            <pc:docMk/>
            <pc:sldMk cId="1471035344" sldId="259"/>
            <ac:picMk id="8" creationId="{10C2641F-8DB8-3B20-ACC1-2A770FFDC247}"/>
          </ac:picMkLst>
        </pc:picChg>
        <pc:picChg chg="add mod">
          <ac:chgData name="Ameera A" userId="aad43add047d94b9" providerId="LiveId" clId="{EA4099C1-BCE2-4690-812D-37095FFF6A22}" dt="2026-03-23T13:36:58.849" v="3446"/>
          <ac:picMkLst>
            <pc:docMk/>
            <pc:sldMk cId="1471035344" sldId="259"/>
            <ac:picMk id="10" creationId="{17EE7648-5F4C-8A99-007C-233BB18D4667}"/>
          </ac:picMkLst>
        </pc:picChg>
        <pc:picChg chg="add del mod">
          <ac:chgData name="Ameera A" userId="aad43add047d94b9" providerId="LiveId" clId="{EA4099C1-BCE2-4690-812D-37095FFF6A22}" dt="2026-03-22T23:14:52.197" v="2421"/>
          <ac:picMkLst>
            <pc:docMk/>
            <pc:sldMk cId="1471035344" sldId="259"/>
            <ac:picMk id="12" creationId="{E3D6A4DC-DB31-0DE5-C932-64FBF259C8D6}"/>
          </ac:picMkLst>
        </pc:picChg>
        <pc:picChg chg="add del mod">
          <ac:chgData name="Ameera A" userId="aad43add047d94b9" providerId="LiveId" clId="{EA4099C1-BCE2-4690-812D-37095FFF6A22}" dt="2026-03-22T23:25:53.088" v="2467"/>
          <ac:picMkLst>
            <pc:docMk/>
            <pc:sldMk cId="1471035344" sldId="259"/>
            <ac:picMk id="15" creationId="{CACFAAD2-9AC4-76E8-692A-A295380A31B2}"/>
          </ac:picMkLst>
        </pc:picChg>
        <pc:picChg chg="add del mod ord">
          <ac:chgData name="Ameera A" userId="aad43add047d94b9" providerId="LiveId" clId="{EA4099C1-BCE2-4690-812D-37095FFF6A22}" dt="2026-03-22T23:27:22.898" v="2468"/>
          <ac:picMkLst>
            <pc:docMk/>
            <pc:sldMk cId="1471035344" sldId="259"/>
            <ac:picMk id="18" creationId="{70BF927B-642C-696A-C51D-0D0CD54152C2}"/>
          </ac:picMkLst>
        </pc:picChg>
        <pc:picChg chg="add del mod">
          <ac:chgData name="Ameera A" userId="aad43add047d94b9" providerId="LiveId" clId="{EA4099C1-BCE2-4690-812D-37095FFF6A22}" dt="2026-03-22T23:28:16.011" v="2472"/>
          <ac:picMkLst>
            <pc:docMk/>
            <pc:sldMk cId="1471035344" sldId="259"/>
            <ac:picMk id="19" creationId="{AB02812C-3E7C-6A22-7905-D186EA4CE418}"/>
          </ac:picMkLst>
        </pc:picChg>
        <pc:picChg chg="add del mod ord">
          <ac:chgData name="Ameera A" userId="aad43add047d94b9" providerId="LiveId" clId="{EA4099C1-BCE2-4690-812D-37095FFF6A22}" dt="2026-03-22T23:36:09.390" v="2473"/>
          <ac:picMkLst>
            <pc:docMk/>
            <pc:sldMk cId="1471035344" sldId="259"/>
            <ac:picMk id="21" creationId="{BD4E2FF2-55CA-C12C-09C6-6C112DCA6A0E}"/>
          </ac:picMkLst>
        </pc:picChg>
        <pc:picChg chg="add del mod">
          <ac:chgData name="Ameera A" userId="aad43add047d94b9" providerId="LiveId" clId="{EA4099C1-BCE2-4690-812D-37095FFF6A22}" dt="2026-03-22T23:45:12.352" v="2863"/>
          <ac:picMkLst>
            <pc:docMk/>
            <pc:sldMk cId="1471035344" sldId="259"/>
            <ac:picMk id="22" creationId="{D3B7F807-7DED-3177-9D19-02BADE59C5BB}"/>
          </ac:picMkLst>
        </pc:picChg>
      </pc:sldChg>
      <pc:sldChg chg="addSp delSp modSp mod modTransition setBg modAnim setClrOvrMap">
        <pc:chgData name="Ameera A" userId="aad43add047d94b9" providerId="LiveId" clId="{EA4099C1-BCE2-4690-812D-37095FFF6A22}" dt="2026-03-23T13:36:58.849" v="3446"/>
        <pc:sldMkLst>
          <pc:docMk/>
          <pc:sldMk cId="4198690590" sldId="260"/>
        </pc:sldMkLst>
        <pc:spChg chg="mod">
          <ac:chgData name="Ameera A" userId="aad43add047d94b9" providerId="LiveId" clId="{EA4099C1-BCE2-4690-812D-37095FFF6A22}" dt="2026-03-23T13:10:53.048" v="3417" actId="255"/>
          <ac:spMkLst>
            <pc:docMk/>
            <pc:sldMk cId="4198690590" sldId="260"/>
            <ac:spMk id="2" creationId="{EC22F81C-2BD8-A4FA-1C47-752CDA28131D}"/>
          </ac:spMkLst>
        </pc:spChg>
        <pc:spChg chg="mod">
          <ac:chgData name="Ameera A" userId="aad43add047d94b9" providerId="LiveId" clId="{EA4099C1-BCE2-4690-812D-37095FFF6A22}" dt="2026-03-22T22:39:22.811" v="2343" actId="26606"/>
          <ac:spMkLst>
            <pc:docMk/>
            <pc:sldMk cId="4198690590" sldId="260"/>
            <ac:spMk id="3" creationId="{52D53411-4585-040B-5834-42C4EFE7629C}"/>
          </ac:spMkLst>
        </pc:spChg>
        <pc:spChg chg="mod">
          <ac:chgData name="Ameera A" userId="aad43add047d94b9" providerId="LiveId" clId="{EA4099C1-BCE2-4690-812D-37095FFF6A22}" dt="2026-03-15T23:47:36.741" v="1835" actId="26606"/>
          <ac:spMkLst>
            <pc:docMk/>
            <pc:sldMk cId="4198690590" sldId="260"/>
            <ac:spMk id="6" creationId="{8D167AE3-F49B-E352-A529-8E3AAB9EEFC0}"/>
          </ac:spMkLst>
        </pc:spChg>
        <pc:spChg chg="add del">
          <ac:chgData name="Ameera A" userId="aad43add047d94b9" providerId="LiveId" clId="{EA4099C1-BCE2-4690-812D-37095FFF6A22}" dt="2026-03-22T22:39:22.811" v="2343" actId="26606"/>
          <ac:spMkLst>
            <pc:docMk/>
            <pc:sldMk cId="4198690590" sldId="260"/>
            <ac:spMk id="81" creationId="{DE91395A-2D18-4AF6-A0AC-AAA7189FED11}"/>
          </ac:spMkLst>
        </pc:spChg>
        <pc:spChg chg="add del">
          <ac:chgData name="Ameera A" userId="aad43add047d94b9" providerId="LiveId" clId="{EA4099C1-BCE2-4690-812D-37095FFF6A22}" dt="2026-03-22T22:39:22.811" v="2343" actId="26606"/>
          <ac:spMkLst>
            <pc:docMk/>
            <pc:sldMk cId="4198690590" sldId="260"/>
            <ac:spMk id="83" creationId="{7BD08880-457D-4C62-A3B5-6A9B0878C7E9}"/>
          </ac:spMkLst>
        </pc:spChg>
        <pc:spChg chg="add del">
          <ac:chgData name="Ameera A" userId="aad43add047d94b9" providerId="LiveId" clId="{EA4099C1-BCE2-4690-812D-37095FFF6A22}" dt="2026-03-22T22:39:22.811" v="2343" actId="26606"/>
          <ac:spMkLst>
            <pc:docMk/>
            <pc:sldMk cId="4198690590" sldId="260"/>
            <ac:spMk id="85" creationId="{4CE9304C-7D47-49AD-9260-6DBF0A5B9A0A}"/>
          </ac:spMkLst>
        </pc:spChg>
        <pc:spChg chg="add del">
          <ac:chgData name="Ameera A" userId="aad43add047d94b9" providerId="LiveId" clId="{EA4099C1-BCE2-4690-812D-37095FFF6A22}" dt="2026-03-22T22:39:22.811" v="2343" actId="26606"/>
          <ac:spMkLst>
            <pc:docMk/>
            <pc:sldMk cId="4198690590" sldId="260"/>
            <ac:spMk id="87" creationId="{9DEDD006-D91C-4989-B39C-EEEA43F868FF}"/>
          </ac:spMkLst>
        </pc:spChg>
        <pc:spChg chg="add del">
          <ac:chgData name="Ameera A" userId="aad43add047d94b9" providerId="LiveId" clId="{EA4099C1-BCE2-4690-812D-37095FFF6A22}" dt="2026-03-22T22:39:22.811" v="2343" actId="26606"/>
          <ac:spMkLst>
            <pc:docMk/>
            <pc:sldMk cId="4198690590" sldId="260"/>
            <ac:spMk id="89" creationId="{35EF7FFE-55CC-444E-A630-F40A5C9C5C8B}"/>
          </ac:spMkLst>
        </pc:spChg>
        <pc:spChg chg="add del">
          <ac:chgData name="Ameera A" userId="aad43add047d94b9" providerId="LiveId" clId="{EA4099C1-BCE2-4690-812D-37095FFF6A22}" dt="2026-03-22T22:39:22.811" v="2343" actId="26606"/>
          <ac:spMkLst>
            <pc:docMk/>
            <pc:sldMk cId="4198690590" sldId="260"/>
            <ac:spMk id="122" creationId="{DE91395A-2D18-4AF6-A0AC-AAA7189FED11}"/>
          </ac:spMkLst>
        </pc:spChg>
        <pc:spChg chg="add del">
          <ac:chgData name="Ameera A" userId="aad43add047d94b9" providerId="LiveId" clId="{EA4099C1-BCE2-4690-812D-37095FFF6A22}" dt="2026-03-22T22:39:22.811" v="2343" actId="26606"/>
          <ac:spMkLst>
            <pc:docMk/>
            <pc:sldMk cId="4198690590" sldId="260"/>
            <ac:spMk id="126" creationId="{1FF9CEF5-A50D-4B8B-9852-D76F7037867E}"/>
          </ac:spMkLst>
        </pc:spChg>
        <pc:spChg chg="add del">
          <ac:chgData name="Ameera A" userId="aad43add047d94b9" providerId="LiveId" clId="{EA4099C1-BCE2-4690-812D-37095FFF6A22}" dt="2026-03-22T22:39:22.811" v="2343" actId="26606"/>
          <ac:spMkLst>
            <pc:docMk/>
            <pc:sldMk cId="4198690590" sldId="260"/>
            <ac:spMk id="142" creationId="{30684D86-C9D1-40C3-A9B6-EC935C7312E3}"/>
          </ac:spMkLst>
        </pc:spChg>
        <pc:picChg chg="add del mod">
          <ac:chgData name="Ameera A" userId="aad43add047d94b9" providerId="LiveId" clId="{EA4099C1-BCE2-4690-812D-37095FFF6A22}" dt="2026-03-22T23:14:52.197" v="2421"/>
          <ac:picMkLst>
            <pc:docMk/>
            <pc:sldMk cId="4198690590" sldId="260"/>
            <ac:picMk id="7" creationId="{9A20BC87-0DDF-B1AD-E0E3-B3B4F9490261}"/>
          </ac:picMkLst>
        </pc:picChg>
        <pc:picChg chg="add del mod">
          <ac:chgData name="Ameera A" userId="aad43add047d94b9" providerId="LiveId" clId="{EA4099C1-BCE2-4690-812D-37095FFF6A22}" dt="2026-03-23T01:42:46.218" v="2969"/>
          <ac:picMkLst>
            <pc:docMk/>
            <pc:sldMk cId="4198690590" sldId="260"/>
            <ac:picMk id="7" creationId="{B85BAF94-71C6-A664-8A3A-6793ADD1FD80}"/>
          </ac:picMkLst>
        </pc:picChg>
        <pc:picChg chg="add mod">
          <ac:chgData name="Ameera A" userId="aad43add047d94b9" providerId="LiveId" clId="{EA4099C1-BCE2-4690-812D-37095FFF6A22}" dt="2026-03-23T13:36:58.849" v="3446"/>
          <ac:picMkLst>
            <pc:docMk/>
            <pc:sldMk cId="4198690590" sldId="260"/>
            <ac:picMk id="7" creationId="{BA9FA5E4-3153-B9A9-2073-42E9C69E612B}"/>
          </ac:picMkLst>
        </pc:picChg>
        <pc:picChg chg="add del mod">
          <ac:chgData name="Ameera A" userId="aad43add047d94b9" providerId="LiveId" clId="{EA4099C1-BCE2-4690-812D-37095FFF6A22}" dt="2026-03-22T23:45:12.352" v="2863"/>
          <ac:picMkLst>
            <pc:docMk/>
            <pc:sldMk cId="4198690590" sldId="260"/>
            <ac:picMk id="15" creationId="{2920956E-719E-6258-0548-A10245F790BD}"/>
          </ac:picMkLst>
        </pc:picChg>
      </pc:sldChg>
      <pc:sldChg chg="addSp delSp modSp mod modTransition setBg modAnim modNotesTx">
        <pc:chgData name="Ameera A" userId="aad43add047d94b9" providerId="LiveId" clId="{EA4099C1-BCE2-4690-812D-37095FFF6A22}" dt="2026-03-23T13:36:58.849" v="3446"/>
        <pc:sldMkLst>
          <pc:docMk/>
          <pc:sldMk cId="187927555" sldId="261"/>
        </pc:sldMkLst>
        <pc:spChg chg="mod ord">
          <ac:chgData name="Ameera A" userId="aad43add047d94b9" providerId="LiveId" clId="{EA4099C1-BCE2-4690-812D-37095FFF6A22}" dt="2026-03-16T12:28:14.805" v="1880" actId="26606"/>
          <ac:spMkLst>
            <pc:docMk/>
            <pc:sldMk cId="187927555" sldId="261"/>
            <ac:spMk id="7" creationId="{3B2FBC74-35D9-C062-A1B7-A5F83C6DDE04}"/>
          </ac:spMkLst>
        </pc:spChg>
        <pc:spChg chg="mod">
          <ac:chgData name="Ameera A" userId="aad43add047d94b9" providerId="LiveId" clId="{EA4099C1-BCE2-4690-812D-37095FFF6A22}" dt="2026-03-16T12:28:14.805" v="1880" actId="26606"/>
          <ac:spMkLst>
            <pc:docMk/>
            <pc:sldMk cId="187927555" sldId="261"/>
            <ac:spMk id="9" creationId="{E3A71C58-9C08-4C71-2151-8AD35179F2B7}"/>
          </ac:spMkLst>
        </pc:spChg>
        <pc:spChg chg="mod">
          <ac:chgData name="Ameera A" userId="aad43add047d94b9" providerId="LiveId" clId="{EA4099C1-BCE2-4690-812D-37095FFF6A22}" dt="2026-03-17T03:14:08.979" v="2311" actId="12"/>
          <ac:spMkLst>
            <pc:docMk/>
            <pc:sldMk cId="187927555" sldId="261"/>
            <ac:spMk id="11" creationId="{33F7B890-26FB-B238-B75D-3DB87EF2B90A}"/>
          </ac:spMkLst>
        </pc:spChg>
        <pc:spChg chg="add">
          <ac:chgData name="Ameera A" userId="aad43add047d94b9" providerId="LiveId" clId="{EA4099C1-BCE2-4690-812D-37095FFF6A22}" dt="2026-03-16T12:28:14.805" v="1880" actId="26606"/>
          <ac:spMkLst>
            <pc:docMk/>
            <pc:sldMk cId="187927555" sldId="261"/>
            <ac:spMk id="85" creationId="{1996130F-9AB5-4DE9-8574-3AF891C5C172}"/>
          </ac:spMkLst>
        </pc:spChg>
        <pc:spChg chg="add">
          <ac:chgData name="Ameera A" userId="aad43add047d94b9" providerId="LiveId" clId="{EA4099C1-BCE2-4690-812D-37095FFF6A22}" dt="2026-03-16T12:28:14.805" v="1880" actId="26606"/>
          <ac:spMkLst>
            <pc:docMk/>
            <pc:sldMk cId="187927555" sldId="261"/>
            <ac:spMk id="87" creationId="{7326F4E6-9131-42DA-97B2-0BA8D1E258AD}"/>
          </ac:spMkLst>
        </pc:spChg>
        <pc:picChg chg="add mod">
          <ac:chgData name="Ameera A" userId="aad43add047d94b9" providerId="LiveId" clId="{EA4099C1-BCE2-4690-812D-37095FFF6A22}" dt="2026-03-15T23:44:40.790" v="1820" actId="14100"/>
          <ac:picMkLst>
            <pc:docMk/>
            <pc:sldMk cId="187927555" sldId="261"/>
            <ac:picMk id="3" creationId="{3290E530-2E89-054C-8A4F-2B39625EA544}"/>
          </ac:picMkLst>
        </pc:picChg>
        <pc:picChg chg="add mod">
          <ac:chgData name="Ameera A" userId="aad43add047d94b9" providerId="LiveId" clId="{EA4099C1-BCE2-4690-812D-37095FFF6A22}" dt="2026-03-23T13:36:58.849" v="3446"/>
          <ac:picMkLst>
            <pc:docMk/>
            <pc:sldMk cId="187927555" sldId="261"/>
            <ac:picMk id="5" creationId="{87908F53-C2F0-82F6-0DA5-B34C2FDD952A}"/>
          </ac:picMkLst>
        </pc:picChg>
        <pc:picChg chg="add del mod">
          <ac:chgData name="Ameera A" userId="aad43add047d94b9" providerId="LiveId" clId="{EA4099C1-BCE2-4690-812D-37095FFF6A22}" dt="2026-03-22T23:14:52.197" v="2421"/>
          <ac:picMkLst>
            <pc:docMk/>
            <pc:sldMk cId="187927555" sldId="261"/>
            <ac:picMk id="5" creationId="{B23CB945-982D-8723-D758-045AE5C62E35}"/>
          </ac:picMkLst>
        </pc:picChg>
        <pc:picChg chg="add del mod">
          <ac:chgData name="Ameera A" userId="aad43add047d94b9" providerId="LiveId" clId="{EA4099C1-BCE2-4690-812D-37095FFF6A22}" dt="2026-03-23T01:42:46.218" v="2969"/>
          <ac:picMkLst>
            <pc:docMk/>
            <pc:sldMk cId="187927555" sldId="261"/>
            <ac:picMk id="5" creationId="{F1877994-96B4-2A1A-4966-AFDF777DD014}"/>
          </ac:picMkLst>
        </pc:picChg>
        <pc:picChg chg="add del mod">
          <ac:chgData name="Ameera A" userId="aad43add047d94b9" providerId="LiveId" clId="{EA4099C1-BCE2-4690-812D-37095FFF6A22}" dt="2026-03-22T23:45:12.352" v="2863"/>
          <ac:picMkLst>
            <pc:docMk/>
            <pc:sldMk cId="187927555" sldId="261"/>
            <ac:picMk id="10" creationId="{F8597814-DD24-B564-FDC5-B7A39BB4B04A}"/>
          </ac:picMkLst>
        </pc:picChg>
      </pc:sldChg>
      <pc:sldChg chg="addSp delSp modSp del mod modTransition modClrScheme chgLayout">
        <pc:chgData name="Ameera A" userId="aad43add047d94b9" providerId="LiveId" clId="{EA4099C1-BCE2-4690-812D-37095FFF6A22}" dt="2026-03-22T22:52:36.869" v="2364" actId="47"/>
        <pc:sldMkLst>
          <pc:docMk/>
          <pc:sldMk cId="1941379388" sldId="263"/>
        </pc:sldMkLst>
        <pc:spChg chg="mod ord">
          <ac:chgData name="Ameera A" userId="aad43add047d94b9" providerId="LiveId" clId="{EA4099C1-BCE2-4690-812D-37095FFF6A22}" dt="2026-03-22T22:46:25.340" v="2355" actId="700"/>
          <ac:spMkLst>
            <pc:docMk/>
            <pc:sldMk cId="1941379388" sldId="263"/>
            <ac:spMk id="2" creationId="{90979F20-7FE0-9464-CC8C-AAB74EE175D5}"/>
          </ac:spMkLst>
        </pc:spChg>
        <pc:spChg chg="add del mod ord">
          <ac:chgData name="Ameera A" userId="aad43add047d94b9" providerId="LiveId" clId="{EA4099C1-BCE2-4690-812D-37095FFF6A22}" dt="2026-03-22T22:46:25.340" v="2355" actId="700"/>
          <ac:spMkLst>
            <pc:docMk/>
            <pc:sldMk cId="1941379388" sldId="263"/>
            <ac:spMk id="3" creationId="{F13EFEE3-6DEE-C39E-CADD-0065B957F623}"/>
          </ac:spMkLst>
        </pc:spChg>
        <pc:spChg chg="mod ord">
          <ac:chgData name="Ameera A" userId="aad43add047d94b9" providerId="LiveId" clId="{EA4099C1-BCE2-4690-812D-37095FFF6A22}" dt="2026-03-22T22:46:25.340" v="2355" actId="700"/>
          <ac:spMkLst>
            <pc:docMk/>
            <pc:sldMk cId="1941379388" sldId="263"/>
            <ac:spMk id="6" creationId="{2AEFE3EB-673E-77EF-2980-BA6EC57A519F}"/>
          </ac:spMkLst>
        </pc:spChg>
        <pc:spChg chg="add mod">
          <ac:chgData name="Ameera A" userId="aad43add047d94b9" providerId="LiveId" clId="{EA4099C1-BCE2-4690-812D-37095FFF6A22}" dt="2026-03-22T22:49:40.060" v="2363" actId="1076"/>
          <ac:spMkLst>
            <pc:docMk/>
            <pc:sldMk cId="1941379388" sldId="263"/>
            <ac:spMk id="13" creationId="{C60A2FDF-6486-B5B6-1203-86D24026D69E}"/>
          </ac:spMkLst>
        </pc:spChg>
        <pc:graphicFrameChg chg="add mod ord modGraphic">
          <ac:chgData name="Ameera A" userId="aad43add047d94b9" providerId="LiveId" clId="{EA4099C1-BCE2-4690-812D-37095FFF6A22}" dt="2026-03-22T22:49:34.268" v="2362" actId="1076"/>
          <ac:graphicFrameMkLst>
            <pc:docMk/>
            <pc:sldMk cId="1941379388" sldId="263"/>
            <ac:graphicFrameMk id="21" creationId="{A9D6171B-2164-5510-C110-D9625052A36C}"/>
          </ac:graphicFrameMkLst>
        </pc:graphicFrameChg>
      </pc:sldChg>
      <pc:sldChg chg="addSp delSp modSp mod modTransition setBg modAnim modNotesTx">
        <pc:chgData name="Ameera A" userId="aad43add047d94b9" providerId="LiveId" clId="{EA4099C1-BCE2-4690-812D-37095FFF6A22}" dt="2026-03-23T13:36:58.849" v="3446"/>
        <pc:sldMkLst>
          <pc:docMk/>
          <pc:sldMk cId="53001128" sldId="264"/>
        </pc:sldMkLst>
        <pc:spChg chg="mod ord">
          <ac:chgData name="Ameera A" userId="aad43add047d94b9" providerId="LiveId" clId="{EA4099C1-BCE2-4690-812D-37095FFF6A22}" dt="2026-03-15T23:49:40.652" v="1844" actId="26606"/>
          <ac:spMkLst>
            <pc:docMk/>
            <pc:sldMk cId="53001128" sldId="264"/>
            <ac:spMk id="6" creationId="{94DC91B8-8829-9453-E93E-4D286CFA09D1}"/>
          </ac:spMkLst>
        </pc:spChg>
        <pc:spChg chg="add mod">
          <ac:chgData name="Ameera A" userId="aad43add047d94b9" providerId="LiveId" clId="{EA4099C1-BCE2-4690-812D-37095FFF6A22}" dt="2026-03-15T23:49:40.652" v="1844" actId="26606"/>
          <ac:spMkLst>
            <pc:docMk/>
            <pc:sldMk cId="53001128" sldId="264"/>
            <ac:spMk id="9" creationId="{A1B388E6-96CA-5170-8784-0CC7B4D4A907}"/>
          </ac:spMkLst>
        </pc:spChg>
        <pc:spChg chg="add">
          <ac:chgData name="Ameera A" userId="aad43add047d94b9" providerId="LiveId" clId="{EA4099C1-BCE2-4690-812D-37095FFF6A22}" dt="2026-03-15T23:49:40.652" v="1844" actId="26606"/>
          <ac:spMkLst>
            <pc:docMk/>
            <pc:sldMk cId="53001128" sldId="264"/>
            <ac:spMk id="44" creationId="{BDADA868-08FE-425A-AEF9-B622F93730AB}"/>
          </ac:spMkLst>
        </pc:spChg>
        <pc:spChg chg="add">
          <ac:chgData name="Ameera A" userId="aad43add047d94b9" providerId="LiveId" clId="{EA4099C1-BCE2-4690-812D-37095FFF6A22}" dt="2026-03-15T23:49:40.652" v="1844" actId="26606"/>
          <ac:spMkLst>
            <pc:docMk/>
            <pc:sldMk cId="53001128" sldId="264"/>
            <ac:spMk id="46" creationId="{4AE17B7F-6C2F-42A9-946F-8FF49617D1EF}"/>
          </ac:spMkLst>
        </pc:spChg>
        <pc:spChg chg="add">
          <ac:chgData name="Ameera A" userId="aad43add047d94b9" providerId="LiveId" clId="{EA4099C1-BCE2-4690-812D-37095FFF6A22}" dt="2026-03-15T23:49:40.652" v="1844" actId="26606"/>
          <ac:spMkLst>
            <pc:docMk/>
            <pc:sldMk cId="53001128" sldId="264"/>
            <ac:spMk id="48" creationId="{BF7E8610-2DF7-4AF0-B876-0F3B7882A6B7}"/>
          </ac:spMkLst>
        </pc:spChg>
        <pc:spChg chg="add">
          <ac:chgData name="Ameera A" userId="aad43add047d94b9" providerId="LiveId" clId="{EA4099C1-BCE2-4690-812D-37095FFF6A22}" dt="2026-03-15T23:49:40.652" v="1844" actId="26606"/>
          <ac:spMkLst>
            <pc:docMk/>
            <pc:sldMk cId="53001128" sldId="264"/>
            <ac:spMk id="50" creationId="{C1C8C023-62A6-4DA0-8DF4-3F4EA94090DE}"/>
          </ac:spMkLst>
        </pc:spChg>
        <pc:spChg chg="add">
          <ac:chgData name="Ameera A" userId="aad43add047d94b9" providerId="LiveId" clId="{EA4099C1-BCE2-4690-812D-37095FFF6A22}" dt="2026-03-15T23:49:40.652" v="1844" actId="26606"/>
          <ac:spMkLst>
            <pc:docMk/>
            <pc:sldMk cId="53001128" sldId="264"/>
            <ac:spMk id="52" creationId="{26B9FE07-322E-43FB-8707-C9826BD903EB}"/>
          </ac:spMkLst>
        </pc:spChg>
        <pc:grpChg chg="add">
          <ac:chgData name="Ameera A" userId="aad43add047d94b9" providerId="LiveId" clId="{EA4099C1-BCE2-4690-812D-37095FFF6A22}" dt="2026-03-15T23:49:40.652" v="1844" actId="26606"/>
          <ac:grpSpMkLst>
            <pc:docMk/>
            <pc:sldMk cId="53001128" sldId="264"/>
            <ac:grpSpMk id="16" creationId="{183CFBA6-CE65-403A-9402-96B75FC89916}"/>
          </ac:grpSpMkLst>
        </pc:grpChg>
        <pc:graphicFrameChg chg="add mod">
          <ac:chgData name="Ameera A" userId="aad43add047d94b9" providerId="LiveId" clId="{EA4099C1-BCE2-4690-812D-37095FFF6A22}" dt="2026-03-17T03:00:34.391" v="2219" actId="255"/>
          <ac:graphicFrameMkLst>
            <pc:docMk/>
            <pc:sldMk cId="53001128" sldId="264"/>
            <ac:graphicFrameMk id="12" creationId="{A2AAE47A-5C79-F54B-817C-EE0BA0478F00}"/>
          </ac:graphicFrameMkLst>
        </pc:graphicFrameChg>
        <pc:picChg chg="add mod">
          <ac:chgData name="Ameera A" userId="aad43add047d94b9" providerId="LiveId" clId="{EA4099C1-BCE2-4690-812D-37095FFF6A22}" dt="2026-03-23T13:36:58.849" v="3446"/>
          <ac:picMkLst>
            <pc:docMk/>
            <pc:sldMk cId="53001128" sldId="264"/>
            <ac:picMk id="4" creationId="{39470FB4-9473-9293-5E38-E3974C09726E}"/>
          </ac:picMkLst>
        </pc:picChg>
        <pc:picChg chg="add del mod">
          <ac:chgData name="Ameera A" userId="aad43add047d94b9" providerId="LiveId" clId="{EA4099C1-BCE2-4690-812D-37095FFF6A22}" dt="2026-03-23T01:42:46.218" v="2969"/>
          <ac:picMkLst>
            <pc:docMk/>
            <pc:sldMk cId="53001128" sldId="264"/>
            <ac:picMk id="4" creationId="{3EC129D6-04B5-CA1E-1E1A-F535D312985C}"/>
          </ac:picMkLst>
        </pc:picChg>
        <pc:picChg chg="add del mod">
          <ac:chgData name="Ameera A" userId="aad43add047d94b9" providerId="LiveId" clId="{EA4099C1-BCE2-4690-812D-37095FFF6A22}" dt="2026-03-22T23:14:52.197" v="2421"/>
          <ac:picMkLst>
            <pc:docMk/>
            <pc:sldMk cId="53001128" sldId="264"/>
            <ac:picMk id="4" creationId="{4EAA851A-2C06-BF78-0D27-EBD01F15F458}"/>
          </ac:picMkLst>
        </pc:picChg>
        <pc:picChg chg="mod">
          <ac:chgData name="Ameera A" userId="aad43add047d94b9" providerId="LiveId" clId="{EA4099C1-BCE2-4690-812D-37095FFF6A22}" dt="2026-03-22T23:14:46.136" v="2420"/>
          <ac:picMkLst>
            <pc:docMk/>
            <pc:sldMk cId="53001128" sldId="264"/>
            <ac:picMk id="8" creationId="{918D3553-028D-6E7E-6817-A1D132A71DE2}"/>
          </ac:picMkLst>
        </pc:picChg>
        <pc:picChg chg="add del mod">
          <ac:chgData name="Ameera A" userId="aad43add047d94b9" providerId="LiveId" clId="{EA4099C1-BCE2-4690-812D-37095FFF6A22}" dt="2026-03-22T23:45:12.352" v="2863"/>
          <ac:picMkLst>
            <pc:docMk/>
            <pc:sldMk cId="53001128" sldId="264"/>
            <ac:picMk id="13" creationId="{19F25CD3-6CEC-847B-9AD7-CCEC1AF3D39B}"/>
          </ac:picMkLst>
        </pc:picChg>
      </pc:sldChg>
      <pc:sldChg chg="addSp delSp modSp mod modTransition modAnim modNotesTx">
        <pc:chgData name="Ameera A" userId="aad43add047d94b9" providerId="LiveId" clId="{EA4099C1-BCE2-4690-812D-37095FFF6A22}" dt="2026-03-23T13:36:58.849" v="3446"/>
        <pc:sldMkLst>
          <pc:docMk/>
          <pc:sldMk cId="3599844030" sldId="265"/>
        </pc:sldMkLst>
        <pc:spChg chg="mod">
          <ac:chgData name="Ameera A" userId="aad43add047d94b9" providerId="LiveId" clId="{EA4099C1-BCE2-4690-812D-37095FFF6A22}" dt="2026-03-23T12:51:29.666" v="3045" actId="14100"/>
          <ac:spMkLst>
            <pc:docMk/>
            <pc:sldMk cId="3599844030" sldId="265"/>
            <ac:spMk id="2" creationId="{99120F23-1809-2CC4-1A94-F826616D2DF4}"/>
          </ac:spMkLst>
        </pc:spChg>
        <pc:spChg chg="mod">
          <ac:chgData name="Ameera A" userId="aad43add047d94b9" providerId="LiveId" clId="{EA4099C1-BCE2-4690-812D-37095FFF6A22}" dt="2026-03-23T13:11:39.391" v="3423" actId="255"/>
          <ac:spMkLst>
            <pc:docMk/>
            <pc:sldMk cId="3599844030" sldId="265"/>
            <ac:spMk id="4" creationId="{CBAD71A6-1036-A099-9BDF-27C11F75648B}"/>
          </ac:spMkLst>
        </pc:spChg>
        <pc:spChg chg="del mod">
          <ac:chgData name="Ameera A" userId="aad43add047d94b9" providerId="LiveId" clId="{EA4099C1-BCE2-4690-812D-37095FFF6A22}" dt="2026-03-22T22:36:23.728" v="2332" actId="478"/>
          <ac:spMkLst>
            <pc:docMk/>
            <pc:sldMk cId="3599844030" sldId="265"/>
            <ac:spMk id="5" creationId="{DAE1DF91-6465-ADEF-7133-CCC328584380}"/>
          </ac:spMkLst>
        </pc:spChg>
        <pc:spChg chg="del mod">
          <ac:chgData name="Ameera A" userId="aad43add047d94b9" providerId="LiveId" clId="{EA4099C1-BCE2-4690-812D-37095FFF6A22}" dt="2026-03-23T13:11:44.416" v="3424" actId="478"/>
          <ac:spMkLst>
            <pc:docMk/>
            <pc:sldMk cId="3599844030" sldId="265"/>
            <ac:spMk id="6" creationId="{FB7032F8-92FC-BD1A-A9AF-986FE04CFE86}"/>
          </ac:spMkLst>
        </pc:spChg>
        <pc:picChg chg="add mod">
          <ac:chgData name="Ameera A" userId="aad43add047d94b9" providerId="LiveId" clId="{EA4099C1-BCE2-4690-812D-37095FFF6A22}" dt="2026-03-23T13:36:58.849" v="3446"/>
          <ac:picMkLst>
            <pc:docMk/>
            <pc:sldMk cId="3599844030" sldId="265"/>
            <ac:picMk id="6" creationId="{7CF72934-F5E9-8FD7-FCC8-E0D5A01839B9}"/>
          </ac:picMkLst>
        </pc:picChg>
        <pc:picChg chg="add del mod">
          <ac:chgData name="Ameera A" userId="aad43add047d94b9" providerId="LiveId" clId="{EA4099C1-BCE2-4690-812D-37095FFF6A22}" dt="2026-03-23T01:42:46.218" v="2969"/>
          <ac:picMkLst>
            <pc:docMk/>
            <pc:sldMk cId="3599844030" sldId="265"/>
            <ac:picMk id="7" creationId="{C10C3E2A-46E9-69B2-1EDD-B69836D53ACE}"/>
          </ac:picMkLst>
        </pc:picChg>
        <pc:picChg chg="add del mod">
          <ac:chgData name="Ameera A" userId="aad43add047d94b9" providerId="LiveId" clId="{EA4099C1-BCE2-4690-812D-37095FFF6A22}" dt="2026-03-22T23:45:12.352" v="2863"/>
          <ac:picMkLst>
            <pc:docMk/>
            <pc:sldMk cId="3599844030" sldId="265"/>
            <ac:picMk id="8" creationId="{2891F2A0-54C1-5C58-A670-1F81E5EE670F}"/>
          </ac:picMkLst>
        </pc:picChg>
      </pc:sldChg>
      <pc:sldChg chg="addSp delSp modSp mod modTransition setBg modAnim setClrOvrMap modNotesTx">
        <pc:chgData name="Ameera A" userId="aad43add047d94b9" providerId="LiveId" clId="{EA4099C1-BCE2-4690-812D-37095FFF6A22}" dt="2026-03-23T13:36:58.849" v="3446"/>
        <pc:sldMkLst>
          <pc:docMk/>
          <pc:sldMk cId="3762730561" sldId="270"/>
        </pc:sldMkLst>
        <pc:spChg chg="mod">
          <ac:chgData name="Ameera A" userId="aad43add047d94b9" providerId="LiveId" clId="{EA4099C1-BCE2-4690-812D-37095FFF6A22}" dt="2026-03-23T13:11:26.175" v="3421" actId="255"/>
          <ac:spMkLst>
            <pc:docMk/>
            <pc:sldMk cId="3762730561" sldId="270"/>
            <ac:spMk id="2" creationId="{AC96BA28-7B5B-3D59-0D23-C072A5C2A52B}"/>
          </ac:spMkLst>
        </pc:spChg>
        <pc:spChg chg="mod">
          <ac:chgData name="Ameera A" userId="aad43add047d94b9" providerId="LiveId" clId="{EA4099C1-BCE2-4690-812D-37095FFF6A22}" dt="2026-03-16T12:34:37.430" v="1915" actId="26606"/>
          <ac:spMkLst>
            <pc:docMk/>
            <pc:sldMk cId="3762730561" sldId="270"/>
            <ac:spMk id="6" creationId="{0AB62AC7-4EBD-6C7B-71E2-19F58FD8EBC1}"/>
          </ac:spMkLst>
        </pc:spChg>
        <pc:spChg chg="add">
          <ac:chgData name="Ameera A" userId="aad43add047d94b9" providerId="LiveId" clId="{EA4099C1-BCE2-4690-812D-37095FFF6A22}" dt="2026-03-16T12:34:37.430" v="1915" actId="26606"/>
          <ac:spMkLst>
            <pc:docMk/>
            <pc:sldMk cId="3762730561" sldId="270"/>
            <ac:spMk id="93" creationId="{5BD23F8E-2E78-4C84-8EFB-FE6C8ACB7F1F}"/>
          </ac:spMkLst>
        </pc:spChg>
        <pc:spChg chg="add">
          <ac:chgData name="Ameera A" userId="aad43add047d94b9" providerId="LiveId" clId="{EA4099C1-BCE2-4690-812D-37095FFF6A22}" dt="2026-03-16T12:34:37.430" v="1915" actId="26606"/>
          <ac:spMkLst>
            <pc:docMk/>
            <pc:sldMk cId="3762730561" sldId="270"/>
            <ac:spMk id="107" creationId="{57ABABA7-0420-4200-9B65-1C1967CE9373}"/>
          </ac:spMkLst>
        </pc:spChg>
        <pc:spChg chg="add">
          <ac:chgData name="Ameera A" userId="aad43add047d94b9" providerId="LiveId" clId="{EA4099C1-BCE2-4690-812D-37095FFF6A22}" dt="2026-03-16T12:34:37.430" v="1915" actId="26606"/>
          <ac:spMkLst>
            <pc:docMk/>
            <pc:sldMk cId="3762730561" sldId="270"/>
            <ac:spMk id="128" creationId="{8576F020-8157-45CE-B1D9-6FA47AFEB4FA}"/>
          </ac:spMkLst>
        </pc:spChg>
        <pc:graphicFrameChg chg="add modGraphic">
          <ac:chgData name="Ameera A" userId="aad43add047d94b9" providerId="LiveId" clId="{EA4099C1-BCE2-4690-812D-37095FFF6A22}" dt="2026-03-22T22:36:40.438" v="2333" actId="26606"/>
          <ac:graphicFrameMkLst>
            <pc:docMk/>
            <pc:sldMk cId="3762730561" sldId="270"/>
            <ac:graphicFrameMk id="130" creationId="{41E1FEB4-18CA-8EBF-AC6C-A386FBEA1031}"/>
          </ac:graphicFrameMkLst>
        </pc:graphicFrameChg>
        <pc:picChg chg="add del mod">
          <ac:chgData name="Ameera A" userId="aad43add047d94b9" providerId="LiveId" clId="{EA4099C1-BCE2-4690-812D-37095FFF6A22}" dt="2026-03-23T01:42:46.218" v="2969"/>
          <ac:picMkLst>
            <pc:docMk/>
            <pc:sldMk cId="3762730561" sldId="270"/>
            <ac:picMk id="5" creationId="{D5FDBC5C-542F-411B-6AA8-E55003DF71A6}"/>
          </ac:picMkLst>
        </pc:picChg>
        <pc:picChg chg="add mod">
          <ac:chgData name="Ameera A" userId="aad43add047d94b9" providerId="LiveId" clId="{EA4099C1-BCE2-4690-812D-37095FFF6A22}" dt="2026-03-23T13:36:58.849" v="3446"/>
          <ac:picMkLst>
            <pc:docMk/>
            <pc:sldMk cId="3762730561" sldId="270"/>
            <ac:picMk id="5" creationId="{EA34D47B-A84B-F804-BD15-EB81717B2962}"/>
          </ac:picMkLst>
        </pc:picChg>
        <pc:picChg chg="add del mod">
          <ac:chgData name="Ameera A" userId="aad43add047d94b9" providerId="LiveId" clId="{EA4099C1-BCE2-4690-812D-37095FFF6A22}" dt="2026-03-22T23:45:12.352" v="2863"/>
          <ac:picMkLst>
            <pc:docMk/>
            <pc:sldMk cId="3762730561" sldId="270"/>
            <ac:picMk id="8" creationId="{ACA7C297-CE75-26FC-F2C1-2A19C0ACA276}"/>
          </ac:picMkLst>
        </pc:picChg>
      </pc:sldChg>
      <pc:sldChg chg="addSp delSp modSp mod ord modTransition setBg modAnim modNotesTx">
        <pc:chgData name="Ameera A" userId="aad43add047d94b9" providerId="LiveId" clId="{EA4099C1-BCE2-4690-812D-37095FFF6A22}" dt="2026-03-23T13:58:31.285" v="3447" actId="20577"/>
        <pc:sldMkLst>
          <pc:docMk/>
          <pc:sldMk cId="4182614578" sldId="2767"/>
        </pc:sldMkLst>
        <pc:spChg chg="mod">
          <ac:chgData name="Ameera A" userId="aad43add047d94b9" providerId="LiveId" clId="{EA4099C1-BCE2-4690-812D-37095FFF6A22}" dt="2026-03-16T12:24:52.774" v="1864" actId="255"/>
          <ac:spMkLst>
            <pc:docMk/>
            <pc:sldMk cId="4182614578" sldId="2767"/>
            <ac:spMk id="2" creationId="{900A38E9-D21E-DE68-38AC-F56AEA15B379}"/>
          </ac:spMkLst>
        </pc:spChg>
        <pc:spChg chg="mod">
          <ac:chgData name="Ameera A" userId="aad43add047d94b9" providerId="LiveId" clId="{EA4099C1-BCE2-4690-812D-37095FFF6A22}" dt="2026-03-23T13:58:31.285" v="3447" actId="20577"/>
          <ac:spMkLst>
            <pc:docMk/>
            <pc:sldMk cId="4182614578" sldId="2767"/>
            <ac:spMk id="3" creationId="{7604D864-A6BD-C75F-9B88-BAB58775ABDD}"/>
          </ac:spMkLst>
        </pc:spChg>
        <pc:spChg chg="mod ord">
          <ac:chgData name="Ameera A" userId="aad43add047d94b9" providerId="LiveId" clId="{EA4099C1-BCE2-4690-812D-37095FFF6A22}" dt="2026-03-15T23:49:23.018" v="1843" actId="26606"/>
          <ac:spMkLst>
            <pc:docMk/>
            <pc:sldMk cId="4182614578" sldId="2767"/>
            <ac:spMk id="13" creationId="{6247F861-42CF-FE05-F8FD-7EBB0D76F029}"/>
          </ac:spMkLst>
        </pc:spChg>
        <pc:spChg chg="add">
          <ac:chgData name="Ameera A" userId="aad43add047d94b9" providerId="LiveId" clId="{EA4099C1-BCE2-4690-812D-37095FFF6A22}" dt="2026-03-15T23:49:23.018" v="1843" actId="26606"/>
          <ac:spMkLst>
            <pc:docMk/>
            <pc:sldMk cId="4182614578" sldId="2767"/>
            <ac:spMk id="84" creationId="{F81819F9-8CAC-4A6C-8F06-0482027F9736}"/>
          </ac:spMkLst>
        </pc:spChg>
        <pc:spChg chg="add">
          <ac:chgData name="Ameera A" userId="aad43add047d94b9" providerId="LiveId" clId="{EA4099C1-BCE2-4690-812D-37095FFF6A22}" dt="2026-03-15T23:49:23.018" v="1843" actId="26606"/>
          <ac:spMkLst>
            <pc:docMk/>
            <pc:sldMk cId="4182614578" sldId="2767"/>
            <ac:spMk id="85" creationId="{4A98CC08-AEC2-4E8F-8F52-0F5C6372DB4F}"/>
          </ac:spMkLst>
        </pc:spChg>
        <pc:spChg chg="add">
          <ac:chgData name="Ameera A" userId="aad43add047d94b9" providerId="LiveId" clId="{EA4099C1-BCE2-4690-812D-37095FFF6A22}" dt="2026-03-15T23:49:23.018" v="1843" actId="26606"/>
          <ac:spMkLst>
            <pc:docMk/>
            <pc:sldMk cId="4182614578" sldId="2767"/>
            <ac:spMk id="109" creationId="{1310EFE2-B91D-47E7-B117-C2A802800A7C}"/>
          </ac:spMkLst>
        </pc:spChg>
        <pc:grpChg chg="add">
          <ac:chgData name="Ameera A" userId="aad43add047d94b9" providerId="LiveId" clId="{EA4099C1-BCE2-4690-812D-37095FFF6A22}" dt="2026-03-15T23:49:23.018" v="1843" actId="26606"/>
          <ac:grpSpMkLst>
            <pc:docMk/>
            <pc:sldMk cId="4182614578" sldId="2767"/>
            <ac:grpSpMk id="86" creationId="{5D1545E6-EB3C-4478-A661-A2CA963F129C}"/>
          </ac:grpSpMkLst>
        </pc:grpChg>
        <pc:grpChg chg="add">
          <ac:chgData name="Ameera A" userId="aad43add047d94b9" providerId="LiveId" clId="{EA4099C1-BCE2-4690-812D-37095FFF6A22}" dt="2026-03-15T23:49:23.018" v="1843" actId="26606"/>
          <ac:grpSpMkLst>
            <pc:docMk/>
            <pc:sldMk cId="4182614578" sldId="2767"/>
            <ac:grpSpMk id="98" creationId="{40A75861-F6C5-44A9-B161-B03701CBDE0C}"/>
          </ac:grpSpMkLst>
        </pc:grpChg>
        <pc:picChg chg="add del mod">
          <ac:chgData name="Ameera A" userId="aad43add047d94b9" providerId="LiveId" clId="{EA4099C1-BCE2-4690-812D-37095FFF6A22}" dt="2026-03-22T23:06:54.852" v="2414"/>
          <ac:picMkLst>
            <pc:docMk/>
            <pc:sldMk cId="4182614578" sldId="2767"/>
            <ac:picMk id="7" creationId="{0D7B7338-1DC7-28CA-3242-0E42CD5EAF87}"/>
          </ac:picMkLst>
        </pc:picChg>
        <pc:picChg chg="add del mod">
          <ac:chgData name="Ameera A" userId="aad43add047d94b9" providerId="LiveId" clId="{EA4099C1-BCE2-4690-812D-37095FFF6A22}" dt="2026-03-23T13:22:33.637" v="3445"/>
          <ac:picMkLst>
            <pc:docMk/>
            <pc:sldMk cId="4182614578" sldId="2767"/>
            <ac:picMk id="8" creationId="{6D145C57-99D0-E5C4-D244-DC670B5163DA}"/>
          </ac:picMkLst>
        </pc:picChg>
        <pc:picChg chg="add del mod ord">
          <ac:chgData name="Ameera A" userId="aad43add047d94b9" providerId="LiveId" clId="{EA4099C1-BCE2-4690-812D-37095FFF6A22}" dt="2026-03-22T23:07:32.293" v="2415"/>
          <ac:picMkLst>
            <pc:docMk/>
            <pc:sldMk cId="4182614578" sldId="2767"/>
            <ac:picMk id="8" creationId="{89DA038D-117A-D47E-443F-099248DAD710}"/>
          </ac:picMkLst>
        </pc:picChg>
        <pc:picChg chg="add del mod">
          <ac:chgData name="Ameera A" userId="aad43add047d94b9" providerId="LiveId" clId="{EA4099C1-BCE2-4690-812D-37095FFF6A22}" dt="2026-03-23T01:42:46.218" v="2969"/>
          <ac:picMkLst>
            <pc:docMk/>
            <pc:sldMk cId="4182614578" sldId="2767"/>
            <ac:picMk id="9" creationId="{32EEE802-293E-789C-EB28-02756C1D83AF}"/>
          </ac:picMkLst>
        </pc:picChg>
        <pc:picChg chg="add del mod">
          <ac:chgData name="Ameera A" userId="aad43add047d94b9" providerId="LiveId" clId="{EA4099C1-BCE2-4690-812D-37095FFF6A22}" dt="2026-03-22T23:07:38.926" v="2418"/>
          <ac:picMkLst>
            <pc:docMk/>
            <pc:sldMk cId="4182614578" sldId="2767"/>
            <ac:picMk id="9" creationId="{362518B1-E279-964D-E6C7-144B3D13EAF5}"/>
          </ac:picMkLst>
        </pc:picChg>
        <pc:picChg chg="add del mod ord">
          <ac:chgData name="Ameera A" userId="aad43add047d94b9" providerId="LiveId" clId="{EA4099C1-BCE2-4690-812D-37095FFF6A22}" dt="2026-03-23T13:36:58.849" v="3446"/>
          <ac:picMkLst>
            <pc:docMk/>
            <pc:sldMk cId="4182614578" sldId="2767"/>
            <ac:picMk id="9" creationId="{42A1EEB6-1EBD-81B3-51B5-7744ED657592}"/>
          </ac:picMkLst>
        </pc:picChg>
        <pc:picChg chg="add del mod ord">
          <ac:chgData name="Ameera A" userId="aad43add047d94b9" providerId="LiveId" clId="{EA4099C1-BCE2-4690-812D-37095FFF6A22}" dt="2026-03-22T23:12:02.607" v="2419"/>
          <ac:picMkLst>
            <pc:docMk/>
            <pc:sldMk cId="4182614578" sldId="2767"/>
            <ac:picMk id="10" creationId="{22C18693-58D9-B7F0-91A2-C2D4CDCD1EDE}"/>
          </ac:picMkLst>
        </pc:picChg>
        <pc:picChg chg="add mod">
          <ac:chgData name="Ameera A" userId="aad43add047d94b9" providerId="LiveId" clId="{EA4099C1-BCE2-4690-812D-37095FFF6A22}" dt="2026-03-23T13:36:58.849" v="3446"/>
          <ac:picMkLst>
            <pc:docMk/>
            <pc:sldMk cId="4182614578" sldId="2767"/>
            <ac:picMk id="10" creationId="{D6C0420D-26D0-10FA-545B-0397D8952D98}"/>
          </ac:picMkLst>
        </pc:picChg>
        <pc:picChg chg="add del mod">
          <ac:chgData name="Ameera A" userId="aad43add047d94b9" providerId="LiveId" clId="{EA4099C1-BCE2-4690-812D-37095FFF6A22}" dt="2026-03-22T23:14:52.197" v="2421"/>
          <ac:picMkLst>
            <pc:docMk/>
            <pc:sldMk cId="4182614578" sldId="2767"/>
            <ac:picMk id="11" creationId="{E0178C6B-826A-2ADC-305B-030E6F760E45}"/>
          </ac:picMkLst>
        </pc:picChg>
        <pc:picChg chg="add del mod">
          <ac:chgData name="Ameera A" userId="aad43add047d94b9" providerId="LiveId" clId="{EA4099C1-BCE2-4690-812D-37095FFF6A22}" dt="2026-03-22T23:25:53.088" v="2467"/>
          <ac:picMkLst>
            <pc:docMk/>
            <pc:sldMk cId="4182614578" sldId="2767"/>
            <ac:picMk id="17" creationId="{9ABE3579-465E-338A-F337-59FAFDF76BB2}"/>
          </ac:picMkLst>
        </pc:picChg>
        <pc:picChg chg="add del mod ord">
          <ac:chgData name="Ameera A" userId="aad43add047d94b9" providerId="LiveId" clId="{EA4099C1-BCE2-4690-812D-37095FFF6A22}" dt="2026-03-22T23:27:22.898" v="2468"/>
          <ac:picMkLst>
            <pc:docMk/>
            <pc:sldMk cId="4182614578" sldId="2767"/>
            <ac:picMk id="18" creationId="{C2A1EC46-3073-CA33-7792-F4F74EDBEB63}"/>
          </ac:picMkLst>
        </pc:picChg>
        <pc:picChg chg="add del mod">
          <ac:chgData name="Ameera A" userId="aad43add047d94b9" providerId="LiveId" clId="{EA4099C1-BCE2-4690-812D-37095FFF6A22}" dt="2026-03-22T23:28:16.011" v="2472"/>
          <ac:picMkLst>
            <pc:docMk/>
            <pc:sldMk cId="4182614578" sldId="2767"/>
            <ac:picMk id="19" creationId="{88F7B9BF-CF41-8BE5-0AED-20DBF4B310DF}"/>
          </ac:picMkLst>
        </pc:picChg>
        <pc:picChg chg="add del mod ord">
          <ac:chgData name="Ameera A" userId="aad43add047d94b9" providerId="LiveId" clId="{EA4099C1-BCE2-4690-812D-37095FFF6A22}" dt="2026-03-22T23:36:09.390" v="2473"/>
          <ac:picMkLst>
            <pc:docMk/>
            <pc:sldMk cId="4182614578" sldId="2767"/>
            <ac:picMk id="20" creationId="{7B86619E-8AF6-7C28-C0EA-9119F381ACDB}"/>
          </ac:picMkLst>
        </pc:picChg>
        <pc:picChg chg="add del mod">
          <ac:chgData name="Ameera A" userId="aad43add047d94b9" providerId="LiveId" clId="{EA4099C1-BCE2-4690-812D-37095FFF6A22}" dt="2026-03-22T23:45:12.352" v="2863"/>
          <ac:picMkLst>
            <pc:docMk/>
            <pc:sldMk cId="4182614578" sldId="2767"/>
            <ac:picMk id="21" creationId="{7FD44698-98EE-BD20-480D-F09D2F49308B}"/>
          </ac:picMkLst>
        </pc:picChg>
        <pc:picChg chg="add del mod">
          <ac:chgData name="Ameera A" userId="aad43add047d94b9" providerId="LiveId" clId="{EA4099C1-BCE2-4690-812D-37095FFF6A22}" dt="2026-03-22T23:47:58.537" v="2865"/>
          <ac:picMkLst>
            <pc:docMk/>
            <pc:sldMk cId="4182614578" sldId="2767"/>
            <ac:picMk id="24" creationId="{22F172E9-0B1F-4CD8-2B3C-F2852133D3AB}"/>
          </ac:picMkLst>
        </pc:picChg>
        <pc:inkChg chg="add">
          <ac:chgData name="Ameera A" userId="aad43add047d94b9" providerId="LiveId" clId="{EA4099C1-BCE2-4690-812D-37095FFF6A22}" dt="2026-03-22T23:22:29.231" v="2462"/>
          <ac:inkMkLst>
            <pc:docMk/>
            <pc:sldMk cId="4182614578" sldId="2767"/>
            <ac:inkMk id="14" creationId="{A9F451AA-EE57-373A-F56D-176A7F857738}"/>
          </ac:inkMkLst>
        </pc:inkChg>
      </pc:sldChg>
      <pc:sldChg chg="addSp delSp modSp mod modTransition setBg modClrScheme modAnim delDesignElem chgLayout">
        <pc:chgData name="Ameera A" userId="aad43add047d94b9" providerId="LiveId" clId="{EA4099C1-BCE2-4690-812D-37095FFF6A22}" dt="2026-03-23T13:36:58.849" v="3446"/>
        <pc:sldMkLst>
          <pc:docMk/>
          <pc:sldMk cId="1536627112" sldId="2768"/>
        </pc:sldMkLst>
        <pc:spChg chg="add mod ord">
          <ac:chgData name="Ameera A" userId="aad43add047d94b9" providerId="LiveId" clId="{EA4099C1-BCE2-4690-812D-37095FFF6A22}" dt="2026-03-22T22:35:48.087" v="2330" actId="26606"/>
          <ac:spMkLst>
            <pc:docMk/>
            <pc:sldMk cId="1536627112" sldId="2768"/>
            <ac:spMk id="2" creationId="{A7A14455-87CE-C358-A327-276E4B3DCA1A}"/>
          </ac:spMkLst>
        </pc:spChg>
        <pc:spChg chg="add mod ord">
          <ac:chgData name="Ameera A" userId="aad43add047d94b9" providerId="LiveId" clId="{EA4099C1-BCE2-4690-812D-37095FFF6A22}" dt="2026-03-23T13:13:30.256" v="3436" actId="122"/>
          <ac:spMkLst>
            <pc:docMk/>
            <pc:sldMk cId="1536627112" sldId="2768"/>
            <ac:spMk id="3" creationId="{18889D7C-A07B-5828-DE10-A25398071386}"/>
          </ac:spMkLst>
        </pc:spChg>
        <pc:spChg chg="mod ord">
          <ac:chgData name="Ameera A" userId="aad43add047d94b9" providerId="LiveId" clId="{EA4099C1-BCE2-4690-812D-37095FFF6A22}" dt="2026-03-22T22:35:48.087" v="2330" actId="26606"/>
          <ac:spMkLst>
            <pc:docMk/>
            <pc:sldMk cId="1536627112" sldId="2768"/>
            <ac:spMk id="7" creationId="{8B50F6FA-8828-2303-006F-6D78DD85600D}"/>
          </ac:spMkLst>
        </pc:spChg>
        <pc:spChg chg="add">
          <ac:chgData name="Ameera A" userId="aad43add047d94b9" providerId="LiveId" clId="{EA4099C1-BCE2-4690-812D-37095FFF6A22}" dt="2026-03-22T22:35:48.087" v="2330" actId="26606"/>
          <ac:spMkLst>
            <pc:docMk/>
            <pc:sldMk cId="1536627112" sldId="2768"/>
            <ac:spMk id="11" creationId="{F966DD2F-FBF5-41CE-A3F4-565352D95DC3}"/>
          </ac:spMkLst>
        </pc:spChg>
        <pc:spChg chg="add">
          <ac:chgData name="Ameera A" userId="aad43add047d94b9" providerId="LiveId" clId="{EA4099C1-BCE2-4690-812D-37095FFF6A22}" dt="2026-03-22T22:35:48.087" v="2330" actId="26606"/>
          <ac:spMkLst>
            <pc:docMk/>
            <pc:sldMk cId="1536627112" sldId="2768"/>
            <ac:spMk id="12" creationId="{F46FCE2B-F2D2-466E-B0AA-8E341DB4981E}"/>
          </ac:spMkLst>
        </pc:spChg>
        <pc:spChg chg="add">
          <ac:chgData name="Ameera A" userId="aad43add047d94b9" providerId="LiveId" clId="{EA4099C1-BCE2-4690-812D-37095FFF6A22}" dt="2026-03-22T22:35:48.087" v="2330" actId="26606"/>
          <ac:spMkLst>
            <pc:docMk/>
            <pc:sldMk cId="1536627112" sldId="2768"/>
            <ac:spMk id="26" creationId="{2BD31C98-199A-4722-A1A5-4393A43E740B}"/>
          </ac:spMkLst>
        </pc:spChg>
        <pc:spChg chg="add del">
          <ac:chgData name="Ameera A" userId="aad43add047d94b9" providerId="LiveId" clId="{EA4099C1-BCE2-4690-812D-37095FFF6A22}" dt="2026-03-22T22:34:01.324" v="2319" actId="700"/>
          <ac:spMkLst>
            <pc:docMk/>
            <pc:sldMk cId="1536627112" sldId="2768"/>
            <ac:spMk id="41" creationId="{BDADA868-08FE-425A-AEF9-B622F93730AB}"/>
          </ac:spMkLst>
        </pc:spChg>
        <pc:spChg chg="add del">
          <ac:chgData name="Ameera A" userId="aad43add047d94b9" providerId="LiveId" clId="{EA4099C1-BCE2-4690-812D-37095FFF6A22}" dt="2026-03-22T22:34:01.324" v="2319" actId="700"/>
          <ac:spMkLst>
            <pc:docMk/>
            <pc:sldMk cId="1536627112" sldId="2768"/>
            <ac:spMk id="43" creationId="{4AE17B7F-6C2F-42A9-946F-8FF49617D1EF}"/>
          </ac:spMkLst>
        </pc:spChg>
        <pc:spChg chg="add del">
          <ac:chgData name="Ameera A" userId="aad43add047d94b9" providerId="LiveId" clId="{EA4099C1-BCE2-4690-812D-37095FFF6A22}" dt="2026-03-22T22:34:01.324" v="2319" actId="700"/>
          <ac:spMkLst>
            <pc:docMk/>
            <pc:sldMk cId="1536627112" sldId="2768"/>
            <ac:spMk id="45" creationId="{6065F8A9-9499-4A44-BDAD-F706130FD826}"/>
          </ac:spMkLst>
        </pc:spChg>
        <pc:spChg chg="add del">
          <ac:chgData name="Ameera A" userId="aad43add047d94b9" providerId="LiveId" clId="{EA4099C1-BCE2-4690-812D-37095FFF6A22}" dt="2026-03-22T22:34:01.324" v="2319" actId="700"/>
          <ac:spMkLst>
            <pc:docMk/>
            <pc:sldMk cId="1536627112" sldId="2768"/>
            <ac:spMk id="47" creationId="{38132C2D-AFE4-478D-A86B-81059C205E06}"/>
          </ac:spMkLst>
        </pc:spChg>
        <pc:spChg chg="add del">
          <ac:chgData name="Ameera A" userId="aad43add047d94b9" providerId="LiveId" clId="{EA4099C1-BCE2-4690-812D-37095FFF6A22}" dt="2026-03-22T22:34:01.324" v="2319" actId="700"/>
          <ac:spMkLst>
            <pc:docMk/>
            <pc:sldMk cId="1536627112" sldId="2768"/>
            <ac:spMk id="49" creationId="{205BFD52-DD96-4666-8D77-C636870FD095}"/>
          </ac:spMkLst>
        </pc:spChg>
        <pc:spChg chg="add del">
          <ac:chgData name="Ameera A" userId="aad43add047d94b9" providerId="LiveId" clId="{EA4099C1-BCE2-4690-812D-37095FFF6A22}" dt="2026-03-22T22:34:01.324" v="2319" actId="700"/>
          <ac:spMkLst>
            <pc:docMk/>
            <pc:sldMk cId="1536627112" sldId="2768"/>
            <ac:spMk id="51" creationId="{1941746C-2C12-4564-8342-A3055D8361A9}"/>
          </ac:spMkLst>
        </pc:spChg>
        <pc:grpChg chg="del">
          <ac:chgData name="Ameera A" userId="aad43add047d94b9" providerId="LiveId" clId="{EA4099C1-BCE2-4690-812D-37095FFF6A22}" dt="2026-03-22T22:34:01.324" v="2319" actId="700"/>
          <ac:grpSpMkLst>
            <pc:docMk/>
            <pc:sldMk cId="1536627112" sldId="2768"/>
            <ac:grpSpMk id="13" creationId="{183CFBA6-CE65-403A-9402-96B75FC89916}"/>
          </ac:grpSpMkLst>
        </pc:grpChg>
        <pc:graphicFrameChg chg="mod ord modGraphic">
          <ac:chgData name="Ameera A" userId="aad43add047d94b9" providerId="LiveId" clId="{EA4099C1-BCE2-4690-812D-37095FFF6A22}" dt="2026-03-23T13:13:23.062" v="3434" actId="255"/>
          <ac:graphicFrameMkLst>
            <pc:docMk/>
            <pc:sldMk cId="1536627112" sldId="2768"/>
            <ac:graphicFrameMk id="9" creationId="{5AF03479-3833-78B4-5545-D365EFF5AD9D}"/>
          </ac:graphicFrameMkLst>
        </pc:graphicFrameChg>
        <pc:picChg chg="add mod">
          <ac:chgData name="Ameera A" userId="aad43add047d94b9" providerId="LiveId" clId="{EA4099C1-BCE2-4690-812D-37095FFF6A22}" dt="2026-03-23T13:36:58.849" v="3446"/>
          <ac:picMkLst>
            <pc:docMk/>
            <pc:sldMk cId="1536627112" sldId="2768"/>
            <ac:picMk id="6" creationId="{0EA730AB-7F91-F004-C742-BB1423D2A216}"/>
          </ac:picMkLst>
        </pc:picChg>
        <pc:picChg chg="add del mod">
          <ac:chgData name="Ameera A" userId="aad43add047d94b9" providerId="LiveId" clId="{EA4099C1-BCE2-4690-812D-37095FFF6A22}" dt="2026-03-23T01:42:46.218" v="2969"/>
          <ac:picMkLst>
            <pc:docMk/>
            <pc:sldMk cId="1536627112" sldId="2768"/>
            <ac:picMk id="6" creationId="{18DF3E48-C36C-8784-30F3-B56A2C842C92}"/>
          </ac:picMkLst>
        </pc:picChg>
        <pc:picChg chg="add del mod">
          <ac:chgData name="Ameera A" userId="aad43add047d94b9" providerId="LiveId" clId="{EA4099C1-BCE2-4690-812D-37095FFF6A22}" dt="2026-03-22T23:14:52.197" v="2421"/>
          <ac:picMkLst>
            <pc:docMk/>
            <pc:sldMk cId="1536627112" sldId="2768"/>
            <ac:picMk id="6" creationId="{58CDC622-D42E-67A5-D9E7-312F1D2427E3}"/>
          </ac:picMkLst>
        </pc:picChg>
        <pc:picChg chg="add del mod">
          <ac:chgData name="Ameera A" userId="aad43add047d94b9" providerId="LiveId" clId="{EA4099C1-BCE2-4690-812D-37095FFF6A22}" dt="2026-03-22T23:45:12.352" v="2863"/>
          <ac:picMkLst>
            <pc:docMk/>
            <pc:sldMk cId="1536627112" sldId="2768"/>
            <ac:picMk id="40" creationId="{0F7A42C0-3CA2-375B-7649-12B4AEB2720E}"/>
          </ac:picMkLst>
        </pc:picChg>
      </pc:sldChg>
      <pc:sldChg chg="addSp delSp modSp mod modTransition setBg modAnim modNotesTx">
        <pc:chgData name="Ameera A" userId="aad43add047d94b9" providerId="LiveId" clId="{EA4099C1-BCE2-4690-812D-37095FFF6A22}" dt="2026-03-23T13:36:58.849" v="3446"/>
        <pc:sldMkLst>
          <pc:docMk/>
          <pc:sldMk cId="805123830" sldId="2769"/>
        </pc:sldMkLst>
        <pc:spChg chg="mod">
          <ac:chgData name="Ameera A" userId="aad43add047d94b9" providerId="LiveId" clId="{EA4099C1-BCE2-4690-812D-37095FFF6A22}" dt="2026-03-23T13:07:57.190" v="3411" actId="2711"/>
          <ac:spMkLst>
            <pc:docMk/>
            <pc:sldMk cId="805123830" sldId="2769"/>
            <ac:spMk id="2" creationId="{4FA97AD9-C0C9-2AC0-D5EA-36EC5F34BE66}"/>
          </ac:spMkLst>
        </pc:spChg>
        <pc:spChg chg="mod">
          <ac:chgData name="Ameera A" userId="aad43add047d94b9" providerId="LiveId" clId="{EA4099C1-BCE2-4690-812D-37095FFF6A22}" dt="2026-03-23T13:07:52.704" v="3410" actId="12"/>
          <ac:spMkLst>
            <pc:docMk/>
            <pc:sldMk cId="805123830" sldId="2769"/>
            <ac:spMk id="4" creationId="{FFB319A5-33CE-B884-CCA2-AFD24752026F}"/>
          </ac:spMkLst>
        </pc:spChg>
        <pc:spChg chg="mod ord">
          <ac:chgData name="Ameera A" userId="aad43add047d94b9" providerId="LiveId" clId="{EA4099C1-BCE2-4690-812D-37095FFF6A22}" dt="2026-03-23T13:07:24.048" v="3406" actId="26606"/>
          <ac:spMkLst>
            <pc:docMk/>
            <pc:sldMk cId="805123830" sldId="2769"/>
            <ac:spMk id="7" creationId="{3C6DB3AA-E8A6-18F7-B3A4-5480B081E5EF}"/>
          </ac:spMkLst>
        </pc:spChg>
        <pc:spChg chg="add del">
          <ac:chgData name="Ameera A" userId="aad43add047d94b9" providerId="LiveId" clId="{EA4099C1-BCE2-4690-812D-37095FFF6A22}" dt="2026-03-23T13:07:24.048" v="3406" actId="26606"/>
          <ac:spMkLst>
            <pc:docMk/>
            <pc:sldMk cId="805123830" sldId="2769"/>
            <ac:spMk id="40" creationId="{CE6C63DC-BAE4-42B6-8FDF-F6467C2D23AC}"/>
          </ac:spMkLst>
        </pc:spChg>
        <pc:spChg chg="add del">
          <ac:chgData name="Ameera A" userId="aad43add047d94b9" providerId="LiveId" clId="{EA4099C1-BCE2-4690-812D-37095FFF6A22}" dt="2026-03-23T13:07:24.048" v="3406" actId="26606"/>
          <ac:spMkLst>
            <pc:docMk/>
            <pc:sldMk cId="805123830" sldId="2769"/>
            <ac:spMk id="42" creationId="{BFE4781A-41C7-4F27-8792-A74EFB8E5CF1}"/>
          </ac:spMkLst>
        </pc:spChg>
        <pc:spChg chg="add del">
          <ac:chgData name="Ameera A" userId="aad43add047d94b9" providerId="LiveId" clId="{EA4099C1-BCE2-4690-812D-37095FFF6A22}" dt="2026-03-23T13:07:24.048" v="3406" actId="26606"/>
          <ac:spMkLst>
            <pc:docMk/>
            <pc:sldMk cId="805123830" sldId="2769"/>
            <ac:spMk id="44" creationId="{3A3C2D7E-3F2E-404E-9B30-CB12DC972D50}"/>
          </ac:spMkLst>
        </pc:spChg>
        <pc:spChg chg="add del">
          <ac:chgData name="Ameera A" userId="aad43add047d94b9" providerId="LiveId" clId="{EA4099C1-BCE2-4690-812D-37095FFF6A22}" dt="2026-03-23T13:07:24.048" v="3406" actId="26606"/>
          <ac:spMkLst>
            <pc:docMk/>
            <pc:sldMk cId="805123830" sldId="2769"/>
            <ac:spMk id="46" creationId="{F1F7FD00-BF97-4325-B7C2-E451F20840A7}"/>
          </ac:spMkLst>
        </pc:spChg>
        <pc:spChg chg="add del">
          <ac:chgData name="Ameera A" userId="aad43add047d94b9" providerId="LiveId" clId="{EA4099C1-BCE2-4690-812D-37095FFF6A22}" dt="2026-03-23T13:07:24.048" v="3406" actId="26606"/>
          <ac:spMkLst>
            <pc:docMk/>
            <pc:sldMk cId="805123830" sldId="2769"/>
            <ac:spMk id="48" creationId="{179B5294-DA4E-4926-B14A-DD6E07A12F67}"/>
          </ac:spMkLst>
        </pc:spChg>
        <pc:spChg chg="add del">
          <ac:chgData name="Ameera A" userId="aad43add047d94b9" providerId="LiveId" clId="{EA4099C1-BCE2-4690-812D-37095FFF6A22}" dt="2026-03-23T13:07:06.091" v="3401" actId="26606"/>
          <ac:spMkLst>
            <pc:docMk/>
            <pc:sldMk cId="805123830" sldId="2769"/>
            <ac:spMk id="1061" creationId="{1996130F-9AB5-4DE9-8574-3AF891C5C172}"/>
          </ac:spMkLst>
        </pc:spChg>
        <pc:spChg chg="add del">
          <ac:chgData name="Ameera A" userId="aad43add047d94b9" providerId="LiveId" clId="{EA4099C1-BCE2-4690-812D-37095FFF6A22}" dt="2026-03-23T13:07:06.091" v="3401" actId="26606"/>
          <ac:spMkLst>
            <pc:docMk/>
            <pc:sldMk cId="805123830" sldId="2769"/>
            <ac:spMk id="1063" creationId="{7326F4E6-9131-42DA-97B2-0BA8D1E258AD}"/>
          </ac:spMkLst>
        </pc:spChg>
        <pc:spChg chg="add del">
          <ac:chgData name="Ameera A" userId="aad43add047d94b9" providerId="LiveId" clId="{EA4099C1-BCE2-4690-812D-37095FFF6A22}" dt="2026-03-23T13:07:20.707" v="3403" actId="26606"/>
          <ac:spMkLst>
            <pc:docMk/>
            <pc:sldMk cId="805123830" sldId="2769"/>
            <ac:spMk id="1091" creationId="{DE91395A-2D18-4AF6-A0AC-AAA7189FED11}"/>
          </ac:spMkLst>
        </pc:spChg>
        <pc:spChg chg="add del">
          <ac:chgData name="Ameera A" userId="aad43add047d94b9" providerId="LiveId" clId="{EA4099C1-BCE2-4690-812D-37095FFF6A22}" dt="2026-03-23T13:07:20.707" v="3403" actId="26606"/>
          <ac:spMkLst>
            <pc:docMk/>
            <pc:sldMk cId="805123830" sldId="2769"/>
            <ac:spMk id="1092" creationId="{A57352BE-A213-4040-BE8E-D4A925AD9DF8}"/>
          </ac:spMkLst>
        </pc:spChg>
        <pc:spChg chg="add del">
          <ac:chgData name="Ameera A" userId="aad43add047d94b9" providerId="LiveId" clId="{EA4099C1-BCE2-4690-812D-37095FFF6A22}" dt="2026-03-23T13:07:24.027" v="3405" actId="26606"/>
          <ac:spMkLst>
            <pc:docMk/>
            <pc:sldMk cId="805123830" sldId="2769"/>
            <ac:spMk id="1096" creationId="{1996130F-9AB5-4DE9-8574-3AF891C5C172}"/>
          </ac:spMkLst>
        </pc:spChg>
        <pc:spChg chg="add del">
          <ac:chgData name="Ameera A" userId="aad43add047d94b9" providerId="LiveId" clId="{EA4099C1-BCE2-4690-812D-37095FFF6A22}" dt="2026-03-23T13:07:24.027" v="3405" actId="26606"/>
          <ac:spMkLst>
            <pc:docMk/>
            <pc:sldMk cId="805123830" sldId="2769"/>
            <ac:spMk id="1097" creationId="{7326F4E6-9131-42DA-97B2-0BA8D1E258AD}"/>
          </ac:spMkLst>
        </pc:spChg>
        <pc:spChg chg="add del">
          <ac:chgData name="Ameera A" userId="aad43add047d94b9" providerId="LiveId" clId="{EA4099C1-BCE2-4690-812D-37095FFF6A22}" dt="2026-03-23T13:07:35.866" v="3408" actId="26606"/>
          <ac:spMkLst>
            <pc:docMk/>
            <pc:sldMk cId="805123830" sldId="2769"/>
            <ac:spMk id="1125" creationId="{DE91395A-2D18-4AF6-A0AC-AAA7189FED11}"/>
          </ac:spMkLst>
        </pc:spChg>
        <pc:spChg chg="add del">
          <ac:chgData name="Ameera A" userId="aad43add047d94b9" providerId="LiveId" clId="{EA4099C1-BCE2-4690-812D-37095FFF6A22}" dt="2026-03-23T13:07:35.866" v="3408" actId="26606"/>
          <ac:spMkLst>
            <pc:docMk/>
            <pc:sldMk cId="805123830" sldId="2769"/>
            <ac:spMk id="1126" creationId="{A57352BE-A213-4040-BE8E-D4A925AD9DF8}"/>
          </ac:spMkLst>
        </pc:spChg>
        <pc:spChg chg="add">
          <ac:chgData name="Ameera A" userId="aad43add047d94b9" providerId="LiveId" clId="{EA4099C1-BCE2-4690-812D-37095FFF6A22}" dt="2026-03-23T13:07:35.866" v="3408" actId="26606"/>
          <ac:spMkLst>
            <pc:docMk/>
            <pc:sldMk cId="805123830" sldId="2769"/>
            <ac:spMk id="1159" creationId="{DE91395A-2D18-4AF6-A0AC-AAA7189FED11}"/>
          </ac:spMkLst>
        </pc:spChg>
        <pc:spChg chg="add">
          <ac:chgData name="Ameera A" userId="aad43add047d94b9" providerId="LiveId" clId="{EA4099C1-BCE2-4690-812D-37095FFF6A22}" dt="2026-03-23T13:07:35.866" v="3408" actId="26606"/>
          <ac:spMkLst>
            <pc:docMk/>
            <pc:sldMk cId="805123830" sldId="2769"/>
            <ac:spMk id="1161" creationId="{A57352BE-A213-4040-BE8E-D4A925AD9DF8}"/>
          </ac:spMkLst>
        </pc:spChg>
        <pc:grpChg chg="del">
          <ac:chgData name="Ameera A" userId="aad43add047d94b9" providerId="LiveId" clId="{EA4099C1-BCE2-4690-812D-37095FFF6A22}" dt="2026-03-23T13:07:35.866" v="3408" actId="26606"/>
          <ac:grpSpMkLst>
            <pc:docMk/>
            <pc:sldMk cId="805123830" sldId="2769"/>
            <ac:grpSpMk id="1099" creationId="{7398C59F-5A18-487B-91D6-B955AACF2E50}"/>
          </ac:grpSpMkLst>
        </pc:grpChg>
        <pc:grpChg chg="del">
          <ac:chgData name="Ameera A" userId="aad43add047d94b9" providerId="LiveId" clId="{EA4099C1-BCE2-4690-812D-37095FFF6A22}" dt="2026-03-23T13:07:35.866" v="3408" actId="26606"/>
          <ac:grpSpMkLst>
            <pc:docMk/>
            <pc:sldMk cId="805123830" sldId="2769"/>
            <ac:grpSpMk id="1112" creationId="{520234FB-542E-4550-9C2F-1B56FD41A1CA}"/>
          </ac:grpSpMkLst>
        </pc:grpChg>
        <pc:grpChg chg="add">
          <ac:chgData name="Ameera A" userId="aad43add047d94b9" providerId="LiveId" clId="{EA4099C1-BCE2-4690-812D-37095FFF6A22}" dt="2026-03-23T13:07:35.866" v="3408" actId="26606"/>
          <ac:grpSpMkLst>
            <pc:docMk/>
            <pc:sldMk cId="805123830" sldId="2769"/>
            <ac:grpSpMk id="1131" creationId="{7398C59F-5A18-487B-91D6-B955AACF2E50}"/>
          </ac:grpSpMkLst>
        </pc:grpChg>
        <pc:grpChg chg="add">
          <ac:chgData name="Ameera A" userId="aad43add047d94b9" providerId="LiveId" clId="{EA4099C1-BCE2-4690-812D-37095FFF6A22}" dt="2026-03-23T13:07:35.866" v="3408" actId="26606"/>
          <ac:grpSpMkLst>
            <pc:docMk/>
            <pc:sldMk cId="805123830" sldId="2769"/>
            <ac:grpSpMk id="1145" creationId="{520234FB-542E-4550-9C2F-1B56FD41A1CA}"/>
          </ac:grpSpMkLst>
        </pc:grpChg>
        <pc:picChg chg="add del mod">
          <ac:chgData name="Ameera A" userId="aad43add047d94b9" providerId="LiveId" clId="{EA4099C1-BCE2-4690-812D-37095FFF6A22}" dt="2026-03-23T01:42:46.218" v="2969"/>
          <ac:picMkLst>
            <pc:docMk/>
            <pc:sldMk cId="805123830" sldId="2769"/>
            <ac:picMk id="6" creationId="{49D90188-A282-9A89-03CA-F5B0B2A14F97}"/>
          </ac:picMkLst>
        </pc:picChg>
        <pc:picChg chg="add mod">
          <ac:chgData name="Ameera A" userId="aad43add047d94b9" providerId="LiveId" clId="{EA4099C1-BCE2-4690-812D-37095FFF6A22}" dt="2026-03-23T13:36:58.849" v="3446"/>
          <ac:picMkLst>
            <pc:docMk/>
            <pc:sldMk cId="805123830" sldId="2769"/>
            <ac:picMk id="6" creationId="{64941C8D-F606-74D4-57B8-51243EECE5BB}"/>
          </ac:picMkLst>
        </pc:picChg>
        <pc:picChg chg="add del mod">
          <ac:chgData name="Ameera A" userId="aad43add047d94b9" providerId="LiveId" clId="{EA4099C1-BCE2-4690-812D-37095FFF6A22}" dt="2026-03-22T23:14:52.197" v="2421"/>
          <ac:picMkLst>
            <pc:docMk/>
            <pc:sldMk cId="805123830" sldId="2769"/>
            <ac:picMk id="6" creationId="{BC73120D-2D4E-19A3-E129-AB53198D6E9D}"/>
          </ac:picMkLst>
        </pc:picChg>
        <pc:picChg chg="add del mod">
          <ac:chgData name="Ameera A" userId="aad43add047d94b9" providerId="LiveId" clId="{EA4099C1-BCE2-4690-812D-37095FFF6A22}" dt="2026-03-22T23:45:12.352" v="2863"/>
          <ac:picMkLst>
            <pc:docMk/>
            <pc:sldMk cId="805123830" sldId="2769"/>
            <ac:picMk id="10" creationId="{30F55DEF-6CA9-62C7-F8D9-EC99AEFD86B6}"/>
          </ac:picMkLst>
        </pc:picChg>
        <pc:picChg chg="add del mod">
          <ac:chgData name="Ameera A" userId="aad43add047d94b9" providerId="LiveId" clId="{EA4099C1-BCE2-4690-812D-37095FFF6A22}" dt="2026-03-23T13:06:45.755" v="3395" actId="478"/>
          <ac:picMkLst>
            <pc:docMk/>
            <pc:sldMk cId="805123830" sldId="2769"/>
            <ac:picMk id="1026" creationId="{B9B241F1-4A53-997E-47E8-8EB303207967}"/>
          </ac:picMkLst>
        </pc:picChg>
        <pc:picChg chg="add mod">
          <ac:chgData name="Ameera A" userId="aad43add047d94b9" providerId="LiveId" clId="{EA4099C1-BCE2-4690-812D-37095FFF6A22}" dt="2026-03-23T13:07:35.866" v="3408" actId="26606"/>
          <ac:picMkLst>
            <pc:docMk/>
            <pc:sldMk cId="805123830" sldId="2769"/>
            <ac:picMk id="1028" creationId="{97CDC266-65D7-37E2-86E9-704EFC2310FC}"/>
          </ac:picMkLst>
        </pc:picChg>
      </pc:sldChg>
      <pc:sldChg chg="addSp delSp modSp mod modTransition setBg modAnim modNotesTx">
        <pc:chgData name="Ameera A" userId="aad43add047d94b9" providerId="LiveId" clId="{EA4099C1-BCE2-4690-812D-37095FFF6A22}" dt="2026-03-23T13:36:58.849" v="3446"/>
        <pc:sldMkLst>
          <pc:docMk/>
          <pc:sldMk cId="3696179463" sldId="2770"/>
        </pc:sldMkLst>
        <pc:spChg chg="mod">
          <ac:chgData name="Ameera A" userId="aad43add047d94b9" providerId="LiveId" clId="{EA4099C1-BCE2-4690-812D-37095FFF6A22}" dt="2026-03-17T02:58:05.778" v="2201" actId="122"/>
          <ac:spMkLst>
            <pc:docMk/>
            <pc:sldMk cId="3696179463" sldId="2770"/>
            <ac:spMk id="2" creationId="{6936371E-B3C5-D631-E8B6-0C3ADFDC4A11}"/>
          </ac:spMkLst>
        </pc:spChg>
        <pc:spChg chg="mod">
          <ac:chgData name="Ameera A" userId="aad43add047d94b9" providerId="LiveId" clId="{EA4099C1-BCE2-4690-812D-37095FFF6A22}" dt="2026-03-15T23:45:52.130" v="1823" actId="26606"/>
          <ac:spMkLst>
            <pc:docMk/>
            <pc:sldMk cId="3696179463" sldId="2770"/>
            <ac:spMk id="7" creationId="{882D56E4-B247-C5BC-2E86-7D9BE269393B}"/>
          </ac:spMkLst>
        </pc:spChg>
        <pc:spChg chg="add">
          <ac:chgData name="Ameera A" userId="aad43add047d94b9" providerId="LiveId" clId="{EA4099C1-BCE2-4690-812D-37095FFF6A22}" dt="2026-03-17T02:57:53.189" v="2199" actId="26606"/>
          <ac:spMkLst>
            <pc:docMk/>
            <pc:sldMk cId="3696179463" sldId="2770"/>
            <ac:spMk id="123" creationId="{BDADA868-08FE-425A-AEF9-B622F93730AB}"/>
          </ac:spMkLst>
        </pc:spChg>
        <pc:spChg chg="add">
          <ac:chgData name="Ameera A" userId="aad43add047d94b9" providerId="LiveId" clId="{EA4099C1-BCE2-4690-812D-37095FFF6A22}" dt="2026-03-17T02:57:53.189" v="2199" actId="26606"/>
          <ac:spMkLst>
            <pc:docMk/>
            <pc:sldMk cId="3696179463" sldId="2770"/>
            <ac:spMk id="125" creationId="{4AE17B7F-6C2F-42A9-946F-8FF49617D1EF}"/>
          </ac:spMkLst>
        </pc:spChg>
        <pc:spChg chg="add">
          <ac:chgData name="Ameera A" userId="aad43add047d94b9" providerId="LiveId" clId="{EA4099C1-BCE2-4690-812D-37095FFF6A22}" dt="2026-03-17T02:57:53.189" v="2199" actId="26606"/>
          <ac:spMkLst>
            <pc:docMk/>
            <pc:sldMk cId="3696179463" sldId="2770"/>
            <ac:spMk id="127" creationId="{175CD74B-9CE8-4F20-A3E4-A22A7F036042}"/>
          </ac:spMkLst>
        </pc:spChg>
        <pc:spChg chg="add">
          <ac:chgData name="Ameera A" userId="aad43add047d94b9" providerId="LiveId" clId="{EA4099C1-BCE2-4690-812D-37095FFF6A22}" dt="2026-03-17T02:57:53.189" v="2199" actId="26606"/>
          <ac:spMkLst>
            <pc:docMk/>
            <pc:sldMk cId="3696179463" sldId="2770"/>
            <ac:spMk id="129" creationId="{99C44665-BECF-4482-A00C-E4BE2A87DC7B}"/>
          </ac:spMkLst>
        </pc:spChg>
        <pc:graphicFrameChg chg="mod modGraphic">
          <ac:chgData name="Ameera A" userId="aad43add047d94b9" providerId="LiveId" clId="{EA4099C1-BCE2-4690-812D-37095FFF6A22}" dt="2026-03-17T02:56:45.002" v="2195"/>
          <ac:graphicFrameMkLst>
            <pc:docMk/>
            <pc:sldMk cId="3696179463" sldId="2770"/>
            <ac:graphicFrameMk id="9" creationId="{FA4C9783-1F12-0D70-66D0-D6D9EF739F9F}"/>
          </ac:graphicFrameMkLst>
        </pc:graphicFrameChg>
        <pc:picChg chg="add del mod">
          <ac:chgData name="Ameera A" userId="aad43add047d94b9" providerId="LiveId" clId="{EA4099C1-BCE2-4690-812D-37095FFF6A22}" dt="2026-03-22T23:14:52.197" v="2421"/>
          <ac:picMkLst>
            <pc:docMk/>
            <pc:sldMk cId="3696179463" sldId="2770"/>
            <ac:picMk id="5" creationId="{0FD95307-CFF9-1E5D-D5F7-AB01EA6FAF07}"/>
          </ac:picMkLst>
        </pc:picChg>
        <pc:picChg chg="add mod">
          <ac:chgData name="Ameera A" userId="aad43add047d94b9" providerId="LiveId" clId="{EA4099C1-BCE2-4690-812D-37095FFF6A22}" dt="2026-03-23T13:36:58.849" v="3446"/>
          <ac:picMkLst>
            <pc:docMk/>
            <pc:sldMk cId="3696179463" sldId="2770"/>
            <ac:picMk id="5" creationId="{10C6152F-7F5F-D7F7-23D1-B817B3136A91}"/>
          </ac:picMkLst>
        </pc:picChg>
        <pc:picChg chg="add del mod">
          <ac:chgData name="Ameera A" userId="aad43add047d94b9" providerId="LiveId" clId="{EA4099C1-BCE2-4690-812D-37095FFF6A22}" dt="2026-03-23T01:42:46.218" v="2969"/>
          <ac:picMkLst>
            <pc:docMk/>
            <pc:sldMk cId="3696179463" sldId="2770"/>
            <ac:picMk id="5" creationId="{B1B670A2-00CE-94F8-E853-0796B0D18D51}"/>
          </ac:picMkLst>
        </pc:picChg>
        <pc:picChg chg="add del mod">
          <ac:chgData name="Ameera A" userId="aad43add047d94b9" providerId="LiveId" clId="{EA4099C1-BCE2-4690-812D-37095FFF6A22}" dt="2026-03-22T23:45:12.352" v="2863"/>
          <ac:picMkLst>
            <pc:docMk/>
            <pc:sldMk cId="3696179463" sldId="2770"/>
            <ac:picMk id="10" creationId="{C5DBEF5C-2C81-F2AF-287D-C94B60943116}"/>
          </ac:picMkLst>
        </pc:picChg>
      </pc:sldChg>
      <pc:sldChg chg="addSp delSp modSp mod modTransition setBg modAnim">
        <pc:chgData name="Ameera A" userId="aad43add047d94b9" providerId="LiveId" clId="{EA4099C1-BCE2-4690-812D-37095FFF6A22}" dt="2026-03-23T13:36:58.849" v="3446"/>
        <pc:sldMkLst>
          <pc:docMk/>
          <pc:sldMk cId="3225964148" sldId="2771"/>
        </pc:sldMkLst>
        <pc:spChg chg="mod">
          <ac:chgData name="Ameera A" userId="aad43add047d94b9" providerId="LiveId" clId="{EA4099C1-BCE2-4690-812D-37095FFF6A22}" dt="2026-03-23T13:14:08.721" v="3438"/>
          <ac:spMkLst>
            <pc:docMk/>
            <pc:sldMk cId="3225964148" sldId="2771"/>
            <ac:spMk id="2" creationId="{586B3D23-FC01-E523-975C-7B8074509FC2}"/>
          </ac:spMkLst>
        </pc:spChg>
        <pc:spChg chg="mod">
          <ac:chgData name="Ameera A" userId="aad43add047d94b9" providerId="LiveId" clId="{EA4099C1-BCE2-4690-812D-37095FFF6A22}" dt="2026-03-17T02:52:53.843" v="2163" actId="12"/>
          <ac:spMkLst>
            <pc:docMk/>
            <pc:sldMk cId="3225964148" sldId="2771"/>
            <ac:spMk id="4" creationId="{31E05AB4-ED25-EB48-AEA7-85955AC8D38E}"/>
          </ac:spMkLst>
        </pc:spChg>
        <pc:spChg chg="mod ord">
          <ac:chgData name="Ameera A" userId="aad43add047d94b9" providerId="LiveId" clId="{EA4099C1-BCE2-4690-812D-37095FFF6A22}" dt="2026-03-15T23:47:16.850" v="1833" actId="26606"/>
          <ac:spMkLst>
            <pc:docMk/>
            <pc:sldMk cId="3225964148" sldId="2771"/>
            <ac:spMk id="7" creationId="{8C34EC1A-59FB-2DAE-A392-FE07AD5889B8}"/>
          </ac:spMkLst>
        </pc:spChg>
        <pc:spChg chg="add">
          <ac:chgData name="Ameera A" userId="aad43add047d94b9" providerId="LiveId" clId="{EA4099C1-BCE2-4690-812D-37095FFF6A22}" dt="2026-03-15T23:47:16.850" v="1833" actId="26606"/>
          <ac:spMkLst>
            <pc:docMk/>
            <pc:sldMk cId="3225964148" sldId="2771"/>
            <ac:spMk id="40" creationId="{CE6C63DC-BAE4-42B6-8FDF-F6467C2D23AC}"/>
          </ac:spMkLst>
        </pc:spChg>
        <pc:spChg chg="add">
          <ac:chgData name="Ameera A" userId="aad43add047d94b9" providerId="LiveId" clId="{EA4099C1-BCE2-4690-812D-37095FFF6A22}" dt="2026-03-15T23:47:16.850" v="1833" actId="26606"/>
          <ac:spMkLst>
            <pc:docMk/>
            <pc:sldMk cId="3225964148" sldId="2771"/>
            <ac:spMk id="42" creationId="{BFE4781A-41C7-4F27-8792-A74EFB8E5CF1}"/>
          </ac:spMkLst>
        </pc:spChg>
        <pc:spChg chg="add">
          <ac:chgData name="Ameera A" userId="aad43add047d94b9" providerId="LiveId" clId="{EA4099C1-BCE2-4690-812D-37095FFF6A22}" dt="2026-03-15T23:47:16.850" v="1833" actId="26606"/>
          <ac:spMkLst>
            <pc:docMk/>
            <pc:sldMk cId="3225964148" sldId="2771"/>
            <ac:spMk id="44" creationId="{3A3C2D7E-3F2E-404E-9B30-CB12DC972D50}"/>
          </ac:spMkLst>
        </pc:spChg>
        <pc:spChg chg="add">
          <ac:chgData name="Ameera A" userId="aad43add047d94b9" providerId="LiveId" clId="{EA4099C1-BCE2-4690-812D-37095FFF6A22}" dt="2026-03-15T23:47:16.850" v="1833" actId="26606"/>
          <ac:spMkLst>
            <pc:docMk/>
            <pc:sldMk cId="3225964148" sldId="2771"/>
            <ac:spMk id="46" creationId="{F1F7FD00-BF97-4325-B7C2-E451F20840A7}"/>
          </ac:spMkLst>
        </pc:spChg>
        <pc:spChg chg="add">
          <ac:chgData name="Ameera A" userId="aad43add047d94b9" providerId="LiveId" clId="{EA4099C1-BCE2-4690-812D-37095FFF6A22}" dt="2026-03-15T23:47:16.850" v="1833" actId="26606"/>
          <ac:spMkLst>
            <pc:docMk/>
            <pc:sldMk cId="3225964148" sldId="2771"/>
            <ac:spMk id="48" creationId="{179B5294-DA4E-4926-B14A-DD6E07A12F67}"/>
          </ac:spMkLst>
        </pc:spChg>
        <pc:picChg chg="add del mod">
          <ac:chgData name="Ameera A" userId="aad43add047d94b9" providerId="LiveId" clId="{EA4099C1-BCE2-4690-812D-37095FFF6A22}" dt="2026-03-22T23:14:52.197" v="2421"/>
          <ac:picMkLst>
            <pc:docMk/>
            <pc:sldMk cId="3225964148" sldId="2771"/>
            <ac:picMk id="6" creationId="{FE122A3A-CA92-7C56-D478-47F05CB16F21}"/>
          </ac:picMkLst>
        </pc:picChg>
        <pc:picChg chg="add del mod">
          <ac:chgData name="Ameera A" userId="aad43add047d94b9" providerId="LiveId" clId="{EA4099C1-BCE2-4690-812D-37095FFF6A22}" dt="2026-03-23T01:42:46.218" v="2969"/>
          <ac:picMkLst>
            <pc:docMk/>
            <pc:sldMk cId="3225964148" sldId="2771"/>
            <ac:picMk id="8" creationId="{34A1CA45-7FE7-0FA3-6031-068B7E64C138}"/>
          </ac:picMkLst>
        </pc:picChg>
        <pc:picChg chg="add mod">
          <ac:chgData name="Ameera A" userId="aad43add047d94b9" providerId="LiveId" clId="{EA4099C1-BCE2-4690-812D-37095FFF6A22}" dt="2026-03-23T13:36:58.849" v="3446"/>
          <ac:picMkLst>
            <pc:docMk/>
            <pc:sldMk cId="3225964148" sldId="2771"/>
            <ac:picMk id="8" creationId="{A0A1D9FF-EFA3-732E-F9F0-B278981A0353}"/>
          </ac:picMkLst>
        </pc:picChg>
        <pc:picChg chg="add del mod">
          <ac:chgData name="Ameera A" userId="aad43add047d94b9" providerId="LiveId" clId="{EA4099C1-BCE2-4690-812D-37095FFF6A22}" dt="2026-03-22T23:45:12.352" v="2863"/>
          <ac:picMkLst>
            <pc:docMk/>
            <pc:sldMk cId="3225964148" sldId="2771"/>
            <ac:picMk id="10" creationId="{8398BBC8-F99D-C759-36FC-81A489EB41C6}"/>
          </ac:picMkLst>
        </pc:picChg>
      </pc:sldChg>
      <pc:sldChg chg="addSp delSp modSp mod modTransition setBg modAnim modNotesTx">
        <pc:chgData name="Ameera A" userId="aad43add047d94b9" providerId="LiveId" clId="{EA4099C1-BCE2-4690-812D-37095FFF6A22}" dt="2026-03-23T13:36:58.849" v="3446"/>
        <pc:sldMkLst>
          <pc:docMk/>
          <pc:sldMk cId="3730257984" sldId="2772"/>
        </pc:sldMkLst>
        <pc:spChg chg="mod">
          <ac:chgData name="Ameera A" userId="aad43add047d94b9" providerId="LiveId" clId="{EA4099C1-BCE2-4690-812D-37095FFF6A22}" dt="2026-03-17T02:54:03.207" v="2173" actId="2711"/>
          <ac:spMkLst>
            <pc:docMk/>
            <pc:sldMk cId="3730257984" sldId="2772"/>
            <ac:spMk id="2" creationId="{9EDB1C1E-A9DB-2008-28B2-62262CB3F134}"/>
          </ac:spMkLst>
        </pc:spChg>
        <pc:spChg chg="mod">
          <ac:chgData name="Ameera A" userId="aad43add047d94b9" providerId="LiveId" clId="{EA4099C1-BCE2-4690-812D-37095FFF6A22}" dt="2026-03-15T23:45:26.321" v="1822" actId="26606"/>
          <ac:spMkLst>
            <pc:docMk/>
            <pc:sldMk cId="3730257984" sldId="2772"/>
            <ac:spMk id="7" creationId="{DA994F9B-CFBC-DCDD-CDC5-7A33B55DB5FD}"/>
          </ac:spMkLst>
        </pc:spChg>
        <pc:spChg chg="add">
          <ac:chgData name="Ameera A" userId="aad43add047d94b9" providerId="LiveId" clId="{EA4099C1-BCE2-4690-812D-37095FFF6A22}" dt="2026-03-16T12:30:11.528" v="1884" actId="26606"/>
          <ac:spMkLst>
            <pc:docMk/>
            <pc:sldMk cId="3730257984" sldId="2772"/>
            <ac:spMk id="118" creationId="{BDADA868-08FE-425A-AEF9-B622F93730AB}"/>
          </ac:spMkLst>
        </pc:spChg>
        <pc:spChg chg="add">
          <ac:chgData name="Ameera A" userId="aad43add047d94b9" providerId="LiveId" clId="{EA4099C1-BCE2-4690-812D-37095FFF6A22}" dt="2026-03-16T12:30:11.528" v="1884" actId="26606"/>
          <ac:spMkLst>
            <pc:docMk/>
            <pc:sldMk cId="3730257984" sldId="2772"/>
            <ac:spMk id="119" creationId="{4AE17B7F-6C2F-42A9-946F-8FF49617D1EF}"/>
          </ac:spMkLst>
        </pc:spChg>
        <pc:spChg chg="add">
          <ac:chgData name="Ameera A" userId="aad43add047d94b9" providerId="LiveId" clId="{EA4099C1-BCE2-4690-812D-37095FFF6A22}" dt="2026-03-16T12:30:11.528" v="1884" actId="26606"/>
          <ac:spMkLst>
            <pc:docMk/>
            <pc:sldMk cId="3730257984" sldId="2772"/>
            <ac:spMk id="120" creationId="{F966DD2F-FBF5-41CE-A3F4-565352D95DC3}"/>
          </ac:spMkLst>
        </pc:spChg>
        <pc:spChg chg="add">
          <ac:chgData name="Ameera A" userId="aad43add047d94b9" providerId="LiveId" clId="{EA4099C1-BCE2-4690-812D-37095FFF6A22}" dt="2026-03-16T12:30:11.528" v="1884" actId="26606"/>
          <ac:spMkLst>
            <pc:docMk/>
            <pc:sldMk cId="3730257984" sldId="2772"/>
            <ac:spMk id="121" creationId="{F46FCE2B-F2D2-466E-B0AA-8E341DB4981E}"/>
          </ac:spMkLst>
        </pc:spChg>
        <pc:spChg chg="add">
          <ac:chgData name="Ameera A" userId="aad43add047d94b9" providerId="LiveId" clId="{EA4099C1-BCE2-4690-812D-37095FFF6A22}" dt="2026-03-16T12:30:11.528" v="1884" actId="26606"/>
          <ac:spMkLst>
            <pc:docMk/>
            <pc:sldMk cId="3730257984" sldId="2772"/>
            <ac:spMk id="122" creationId="{2BD31C98-199A-4722-A1A5-4393A43E740B}"/>
          </ac:spMkLst>
        </pc:spChg>
        <pc:graphicFrameChg chg="mod modGraphic">
          <ac:chgData name="Ameera A" userId="aad43add047d94b9" providerId="LiveId" clId="{EA4099C1-BCE2-4690-812D-37095FFF6A22}" dt="2026-03-22T22:56:41.858" v="2396"/>
          <ac:graphicFrameMkLst>
            <pc:docMk/>
            <pc:sldMk cId="3730257984" sldId="2772"/>
            <ac:graphicFrameMk id="9" creationId="{617E5187-3E17-78E6-7E3C-40CEBAFFBB95}"/>
          </ac:graphicFrameMkLst>
        </pc:graphicFrameChg>
        <pc:picChg chg="add mod">
          <ac:chgData name="Ameera A" userId="aad43add047d94b9" providerId="LiveId" clId="{EA4099C1-BCE2-4690-812D-37095FFF6A22}" dt="2026-03-23T13:36:58.849" v="3446"/>
          <ac:picMkLst>
            <pc:docMk/>
            <pc:sldMk cId="3730257984" sldId="2772"/>
            <ac:picMk id="5" creationId="{2116EF93-1542-1698-EE26-034FA839152E}"/>
          </ac:picMkLst>
        </pc:picChg>
        <pc:picChg chg="add del mod">
          <ac:chgData name="Ameera A" userId="aad43add047d94b9" providerId="LiveId" clId="{EA4099C1-BCE2-4690-812D-37095FFF6A22}" dt="2026-03-22T23:14:52.197" v="2421"/>
          <ac:picMkLst>
            <pc:docMk/>
            <pc:sldMk cId="3730257984" sldId="2772"/>
            <ac:picMk id="5" creationId="{DD2CA5E1-B86E-3858-481D-42CA1F0403BB}"/>
          </ac:picMkLst>
        </pc:picChg>
        <pc:picChg chg="add del mod">
          <ac:chgData name="Ameera A" userId="aad43add047d94b9" providerId="LiveId" clId="{EA4099C1-BCE2-4690-812D-37095FFF6A22}" dt="2026-03-23T01:42:46.218" v="2969"/>
          <ac:picMkLst>
            <pc:docMk/>
            <pc:sldMk cId="3730257984" sldId="2772"/>
            <ac:picMk id="5" creationId="{F53A9E4C-71F2-D024-3230-F0913AE61FDA}"/>
          </ac:picMkLst>
        </pc:picChg>
        <pc:picChg chg="add del mod">
          <ac:chgData name="Ameera A" userId="aad43add047d94b9" providerId="LiveId" clId="{EA4099C1-BCE2-4690-812D-37095FFF6A22}" dt="2026-03-22T23:45:12.352" v="2863"/>
          <ac:picMkLst>
            <pc:docMk/>
            <pc:sldMk cId="3730257984" sldId="2772"/>
            <ac:picMk id="10" creationId="{48B2C022-508F-4358-7F36-1906EA92E3AD}"/>
          </ac:picMkLst>
        </pc:picChg>
      </pc:sldChg>
      <pc:sldChg chg="addSp delSp modSp new mod ord modTransition setBg modAnim setClrOvrMap">
        <pc:chgData name="Ameera A" userId="aad43add047d94b9" providerId="LiveId" clId="{EA4099C1-BCE2-4690-812D-37095FFF6A22}" dt="2026-03-23T13:36:58.849" v="3446"/>
        <pc:sldMkLst>
          <pc:docMk/>
          <pc:sldMk cId="3785798971" sldId="2773"/>
        </pc:sldMkLst>
        <pc:spChg chg="mod">
          <ac:chgData name="Ameera A" userId="aad43add047d94b9" providerId="LiveId" clId="{EA4099C1-BCE2-4690-812D-37095FFF6A22}" dt="2026-03-23T13:10:24.925" v="3414" actId="122"/>
          <ac:spMkLst>
            <pc:docMk/>
            <pc:sldMk cId="3785798971" sldId="2773"/>
            <ac:spMk id="2" creationId="{3E3BB34C-85BC-7D66-9F59-09E7F664992C}"/>
          </ac:spMkLst>
        </pc:spChg>
        <pc:spChg chg="mod">
          <ac:chgData name="Ameera A" userId="aad43add047d94b9" providerId="LiveId" clId="{EA4099C1-BCE2-4690-812D-37095FFF6A22}" dt="2026-03-22T23:00:15.281" v="2404" actId="20577"/>
          <ac:spMkLst>
            <pc:docMk/>
            <pc:sldMk cId="3785798971" sldId="2773"/>
            <ac:spMk id="3" creationId="{ED879303-3F61-AF71-50B0-719A66050E06}"/>
          </ac:spMkLst>
        </pc:spChg>
        <pc:spChg chg="del mod ord">
          <ac:chgData name="Ameera A" userId="aad43add047d94b9" providerId="LiveId" clId="{EA4099C1-BCE2-4690-812D-37095FFF6A22}" dt="2026-03-22T22:54:40.707" v="2373" actId="478"/>
          <ac:spMkLst>
            <pc:docMk/>
            <pc:sldMk cId="3785798971" sldId="2773"/>
            <ac:spMk id="4" creationId="{1300C77A-9EFC-AF4A-9E34-7FE3222F808F}"/>
          </ac:spMkLst>
        </pc:spChg>
        <pc:spChg chg="del mod">
          <ac:chgData name="Ameera A" userId="aad43add047d94b9" providerId="LiveId" clId="{EA4099C1-BCE2-4690-812D-37095FFF6A22}" dt="2026-03-22T22:54:56.806" v="2377" actId="478"/>
          <ac:spMkLst>
            <pc:docMk/>
            <pc:sldMk cId="3785798971" sldId="2773"/>
            <ac:spMk id="5" creationId="{1C50889D-4FD6-D5C0-CA8C-EA8396BF2E97}"/>
          </ac:spMkLst>
        </pc:spChg>
        <pc:spChg chg="mod ord">
          <ac:chgData name="Ameera A" userId="aad43add047d94b9" providerId="LiveId" clId="{EA4099C1-BCE2-4690-812D-37095FFF6A22}" dt="2026-03-22T22:55:52.245" v="2386" actId="26606"/>
          <ac:spMkLst>
            <pc:docMk/>
            <pc:sldMk cId="3785798971" sldId="2773"/>
            <ac:spMk id="6" creationId="{DF5E29CF-DE30-D0C3-CCBE-8F1D90B294EE}"/>
          </ac:spMkLst>
        </pc:spChg>
        <pc:spChg chg="add del">
          <ac:chgData name="Ameera A" userId="aad43add047d94b9" providerId="LiveId" clId="{EA4099C1-BCE2-4690-812D-37095FFF6A22}" dt="2026-03-22T22:55:52.245" v="2386" actId="26606"/>
          <ac:spMkLst>
            <pc:docMk/>
            <pc:sldMk cId="3785798971" sldId="2773"/>
            <ac:spMk id="40" creationId="{DE91395A-2D18-4AF6-A0AC-AAA7189FED11}"/>
          </ac:spMkLst>
        </pc:spChg>
        <pc:spChg chg="add del">
          <ac:chgData name="Ameera A" userId="aad43add047d94b9" providerId="LiveId" clId="{EA4099C1-BCE2-4690-812D-37095FFF6A22}" dt="2026-03-22T22:55:52.245" v="2386" actId="26606"/>
          <ac:spMkLst>
            <pc:docMk/>
            <pc:sldMk cId="3785798971" sldId="2773"/>
            <ac:spMk id="42" creationId="{A57352BE-A213-4040-BE8E-D4A925AD9DF8}"/>
          </ac:spMkLst>
        </pc:spChg>
        <pc:spChg chg="add del">
          <ac:chgData name="Ameera A" userId="aad43add047d94b9" providerId="LiveId" clId="{EA4099C1-BCE2-4690-812D-37095FFF6A22}" dt="2026-03-22T22:55:52.245" v="2386" actId="26606"/>
          <ac:spMkLst>
            <pc:docMk/>
            <pc:sldMk cId="3785798971" sldId="2773"/>
            <ac:spMk id="44" creationId="{2B258D2B-6AC3-4B3A-A87C-FD7E6517826E}"/>
          </ac:spMkLst>
        </pc:spChg>
        <pc:spChg chg="add del">
          <ac:chgData name="Ameera A" userId="aad43add047d94b9" providerId="LiveId" clId="{EA4099C1-BCE2-4690-812D-37095FFF6A22}" dt="2026-03-22T22:55:52.245" v="2386" actId="26606"/>
          <ac:spMkLst>
            <pc:docMk/>
            <pc:sldMk cId="3785798971" sldId="2773"/>
            <ac:spMk id="46" creationId="{8D55DD8B-9BF9-4B91-A22D-2D3F2AEFF189}"/>
          </ac:spMkLst>
        </pc:spChg>
        <pc:spChg chg="add">
          <ac:chgData name="Ameera A" userId="aad43add047d94b9" providerId="LiveId" clId="{EA4099C1-BCE2-4690-812D-37095FFF6A22}" dt="2026-03-22T22:55:52.245" v="2386" actId="26606"/>
          <ac:spMkLst>
            <pc:docMk/>
            <pc:sldMk cId="3785798971" sldId="2773"/>
            <ac:spMk id="79" creationId="{DE91395A-2D18-4AF6-A0AC-AAA7189FED11}"/>
          </ac:spMkLst>
        </pc:spChg>
        <pc:spChg chg="add">
          <ac:chgData name="Ameera A" userId="aad43add047d94b9" providerId="LiveId" clId="{EA4099C1-BCE2-4690-812D-37095FFF6A22}" dt="2026-03-22T22:55:52.245" v="2386" actId="26606"/>
          <ac:spMkLst>
            <pc:docMk/>
            <pc:sldMk cId="3785798971" sldId="2773"/>
            <ac:spMk id="81" creationId="{A57352BE-A213-4040-BE8E-D4A925AD9DF8}"/>
          </ac:spMkLst>
        </pc:spChg>
        <pc:spChg chg="add">
          <ac:chgData name="Ameera A" userId="aad43add047d94b9" providerId="LiveId" clId="{EA4099C1-BCE2-4690-812D-37095FFF6A22}" dt="2026-03-22T22:55:52.245" v="2386" actId="26606"/>
          <ac:spMkLst>
            <pc:docMk/>
            <pc:sldMk cId="3785798971" sldId="2773"/>
            <ac:spMk id="83" creationId="{35879851-1A1D-4246-AAA1-C484E858337D}"/>
          </ac:spMkLst>
        </pc:spChg>
        <pc:picChg chg="add mod">
          <ac:chgData name="Ameera A" userId="aad43add047d94b9" providerId="LiveId" clId="{EA4099C1-BCE2-4690-812D-37095FFF6A22}" dt="2026-03-23T13:36:58.849" v="3446"/>
          <ac:picMkLst>
            <pc:docMk/>
            <pc:sldMk cId="3785798971" sldId="2773"/>
            <ac:picMk id="7" creationId="{99369D47-ED69-F2DD-DBC7-22E10A97AB87}"/>
          </ac:picMkLst>
        </pc:picChg>
        <pc:picChg chg="add del mod">
          <ac:chgData name="Ameera A" userId="aad43add047d94b9" providerId="LiveId" clId="{EA4099C1-BCE2-4690-812D-37095FFF6A22}" dt="2026-03-23T01:42:46.218" v="2969"/>
          <ac:picMkLst>
            <pc:docMk/>
            <pc:sldMk cId="3785798971" sldId="2773"/>
            <ac:picMk id="7" creationId="{9BFC5469-5D2C-26DD-E0D2-C7B1CA0EE087}"/>
          </ac:picMkLst>
        </pc:picChg>
        <pc:picChg chg="add">
          <ac:chgData name="Ameera A" userId="aad43add047d94b9" providerId="LiveId" clId="{EA4099C1-BCE2-4690-812D-37095FFF6A22}" dt="2026-03-22T22:54:31.730" v="2372" actId="26606"/>
          <ac:picMkLst>
            <pc:docMk/>
            <pc:sldMk cId="3785798971" sldId="2773"/>
            <ac:picMk id="8" creationId="{99A4C2A8-B2F1-A9BD-8135-8E3A36939464}"/>
          </ac:picMkLst>
        </pc:picChg>
        <pc:picChg chg="add del mod">
          <ac:chgData name="Ameera A" userId="aad43add047d94b9" providerId="LiveId" clId="{EA4099C1-BCE2-4690-812D-37095FFF6A22}" dt="2026-03-22T23:14:52.197" v="2421"/>
          <ac:picMkLst>
            <pc:docMk/>
            <pc:sldMk cId="3785798971" sldId="2773"/>
            <ac:picMk id="10" creationId="{E3AFD0F5-1174-140C-2659-14C45383EAE5}"/>
          </ac:picMkLst>
        </pc:picChg>
        <pc:picChg chg="add del mod">
          <ac:chgData name="Ameera A" userId="aad43add047d94b9" providerId="LiveId" clId="{EA4099C1-BCE2-4690-812D-37095FFF6A22}" dt="2026-03-22T23:45:12.352" v="2863"/>
          <ac:picMkLst>
            <pc:docMk/>
            <pc:sldMk cId="3785798971" sldId="2773"/>
            <ac:picMk id="39" creationId="{210F673D-9263-F4DA-4554-9BBA8D146AE3}"/>
          </ac:picMkLst>
        </pc:picChg>
      </pc:sldChg>
      <pc:sldChg chg="addSp delSp modSp del mod modTransition setBg">
        <pc:chgData name="Ameera A" userId="aad43add047d94b9" providerId="LiveId" clId="{EA4099C1-BCE2-4690-812D-37095FFF6A22}" dt="2026-03-23T12:35:34.817" v="2972" actId="47"/>
        <pc:sldMkLst>
          <pc:docMk/>
          <pc:sldMk cId="2156456832" sldId="2774"/>
        </pc:sldMkLst>
        <pc:spChg chg="mod">
          <ac:chgData name="Ameera A" userId="aad43add047d94b9" providerId="LiveId" clId="{EA4099C1-BCE2-4690-812D-37095FFF6A22}" dt="2026-03-23T01:41:08.474" v="2964" actId="1076"/>
          <ac:spMkLst>
            <pc:docMk/>
            <pc:sldMk cId="2156456832" sldId="2774"/>
            <ac:spMk id="2" creationId="{842BB47A-CC97-948A-C27D-0CF2CB436FF7}"/>
          </ac:spMkLst>
        </pc:spChg>
        <pc:spChg chg="mod">
          <ac:chgData name="Ameera A" userId="aad43add047d94b9" providerId="LiveId" clId="{EA4099C1-BCE2-4690-812D-37095FFF6A22}" dt="2026-03-23T01:41:12.006" v="2966" actId="20577"/>
          <ac:spMkLst>
            <pc:docMk/>
            <pc:sldMk cId="2156456832" sldId="2774"/>
            <ac:spMk id="3" creationId="{A7B32AA4-4C27-6DB5-433A-A548BF470882}"/>
          </ac:spMkLst>
        </pc:spChg>
        <pc:spChg chg="del mod ord">
          <ac:chgData name="Ameera A" userId="aad43add047d94b9" providerId="LiveId" clId="{EA4099C1-BCE2-4690-812D-37095FFF6A22}" dt="2026-03-23T01:41:21.960" v="2967" actId="478"/>
          <ac:spMkLst>
            <pc:docMk/>
            <pc:sldMk cId="2156456832" sldId="2774"/>
            <ac:spMk id="4" creationId="{B9C0B8DA-FD7C-44F6-0093-24E13B556F67}"/>
          </ac:spMkLst>
        </pc:spChg>
        <pc:spChg chg="del">
          <ac:chgData name="Ameera A" userId="aad43add047d94b9" providerId="LiveId" clId="{EA4099C1-BCE2-4690-812D-37095FFF6A22}" dt="2026-03-23T01:38:52.195" v="2870" actId="478"/>
          <ac:spMkLst>
            <pc:docMk/>
            <pc:sldMk cId="2156456832" sldId="2774"/>
            <ac:spMk id="5" creationId="{8A59CEF4-99E3-A589-E0DC-7129AC7B9B36}"/>
          </ac:spMkLst>
        </pc:spChg>
        <pc:spChg chg="mod">
          <ac:chgData name="Ameera A" userId="aad43add047d94b9" providerId="LiveId" clId="{EA4099C1-BCE2-4690-812D-37095FFF6A22}" dt="2026-03-23T01:40:56.135" v="2962" actId="26606"/>
          <ac:spMkLst>
            <pc:docMk/>
            <pc:sldMk cId="2156456832" sldId="2774"/>
            <ac:spMk id="6" creationId="{C36FAB26-2E3C-E5C6-CF29-56399A5A9083}"/>
          </ac:spMkLst>
        </pc:spChg>
        <pc:spChg chg="add del">
          <ac:chgData name="Ameera A" userId="aad43add047d94b9" providerId="LiveId" clId="{EA4099C1-BCE2-4690-812D-37095FFF6A22}" dt="2026-03-23T01:40:56.135" v="2962" actId="26606"/>
          <ac:spMkLst>
            <pc:docMk/>
            <pc:sldMk cId="2156456832" sldId="2774"/>
            <ac:spMk id="39" creationId="{CE6C63DC-BAE4-42B6-8FDF-F6467C2D23AC}"/>
          </ac:spMkLst>
        </pc:spChg>
        <pc:spChg chg="add del">
          <ac:chgData name="Ameera A" userId="aad43add047d94b9" providerId="LiveId" clId="{EA4099C1-BCE2-4690-812D-37095FFF6A22}" dt="2026-03-23T01:40:56.135" v="2962" actId="26606"/>
          <ac:spMkLst>
            <pc:docMk/>
            <pc:sldMk cId="2156456832" sldId="2774"/>
            <ac:spMk id="41" creationId="{5BD23F8E-2E78-4C84-8EFB-FE6C8ACB7F1F}"/>
          </ac:spMkLst>
        </pc:spChg>
        <pc:spChg chg="add del">
          <ac:chgData name="Ameera A" userId="aad43add047d94b9" providerId="LiveId" clId="{EA4099C1-BCE2-4690-812D-37095FFF6A22}" dt="2026-03-23T01:40:56.135" v="2962" actId="26606"/>
          <ac:spMkLst>
            <pc:docMk/>
            <pc:sldMk cId="2156456832" sldId="2774"/>
            <ac:spMk id="43" creationId="{F81819F9-8CAC-4A6C-8F06-0482027F9736}"/>
          </ac:spMkLst>
        </pc:spChg>
        <pc:spChg chg="add del">
          <ac:chgData name="Ameera A" userId="aad43add047d94b9" providerId="LiveId" clId="{EA4099C1-BCE2-4690-812D-37095FFF6A22}" dt="2026-03-23T01:40:56.135" v="2962" actId="26606"/>
          <ac:spMkLst>
            <pc:docMk/>
            <pc:sldMk cId="2156456832" sldId="2774"/>
            <ac:spMk id="45" creationId="{4A98CC08-AEC2-4E8F-8F52-0F5C6372DB4F}"/>
          </ac:spMkLst>
        </pc:spChg>
        <pc:spChg chg="add del">
          <ac:chgData name="Ameera A" userId="aad43add047d94b9" providerId="LiveId" clId="{EA4099C1-BCE2-4690-812D-37095FFF6A22}" dt="2026-03-23T01:40:56.135" v="2962" actId="26606"/>
          <ac:spMkLst>
            <pc:docMk/>
            <pc:sldMk cId="2156456832" sldId="2774"/>
            <ac:spMk id="75" creationId="{1310EFE2-B91D-47E7-B117-C2A802800A7C}"/>
          </ac:spMkLst>
        </pc:spChg>
        <pc:grpChg chg="add del">
          <ac:chgData name="Ameera A" userId="aad43add047d94b9" providerId="LiveId" clId="{EA4099C1-BCE2-4690-812D-37095FFF6A22}" dt="2026-03-23T01:40:56.135" v="2962" actId="26606"/>
          <ac:grpSpMkLst>
            <pc:docMk/>
            <pc:sldMk cId="2156456832" sldId="2774"/>
            <ac:grpSpMk id="47" creationId="{5D1545E6-EB3C-4478-A661-A2CA963F129C}"/>
          </ac:grpSpMkLst>
        </pc:grpChg>
      </pc:sldChg>
      <pc:sldMasterChg chg="delSldLayout">
        <pc:chgData name="Ameera A" userId="aad43add047d94b9" providerId="LiveId" clId="{EA4099C1-BCE2-4690-812D-37095FFF6A22}" dt="2026-03-22T22:52:36.869" v="2364" actId="47"/>
        <pc:sldMasterMkLst>
          <pc:docMk/>
          <pc:sldMasterMk cId="3472313549" sldId="2147483741"/>
        </pc:sldMasterMkLst>
        <pc:sldLayoutChg chg="del">
          <pc:chgData name="Ameera A" userId="aad43add047d94b9" providerId="LiveId" clId="{EA4099C1-BCE2-4690-812D-37095FFF6A22}" dt="2026-03-22T22:52:36.869" v="2364" actId="47"/>
          <pc:sldLayoutMkLst>
            <pc:docMk/>
            <pc:sldMasterMk cId="3472313549" sldId="2147483741"/>
            <pc:sldLayoutMk cId="608409103" sldId="2147483762"/>
          </pc:sldLayoutMkLst>
        </pc:sldLayoutChg>
      </pc:sldMaster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3.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diagrams/_rels/data4.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diagrams/_rels/drawing4.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280AC1-4161-467B-B5A4-2CCABE07A040}" type="doc">
      <dgm:prSet loTypeId="urn:microsoft.com/office/officeart/2008/layout/LinedList" loCatId="list" qsTypeId="urn:microsoft.com/office/officeart/2005/8/quickstyle/simple4" qsCatId="simple" csTypeId="urn:microsoft.com/office/officeart/2005/8/colors/accent3_2" csCatId="accent3"/>
      <dgm:spPr/>
      <dgm:t>
        <a:bodyPr/>
        <a:lstStyle/>
        <a:p>
          <a:endParaRPr lang="en-US"/>
        </a:p>
      </dgm:t>
    </dgm:pt>
    <dgm:pt modelId="{07AF3130-CF3E-4F2A-B499-8E411E2158F4}">
      <dgm:prSet custT="1"/>
      <dgm:spPr/>
      <dgm:t>
        <a:bodyPr/>
        <a:lstStyle/>
        <a:p>
          <a:r>
            <a:rPr lang="en-GB" sz="2000">
              <a:latin typeface="Arial" panose="020B0604020202020204" pitchFamily="34" charset="0"/>
              <a:cs typeface="Arial" panose="020B0604020202020204" pitchFamily="34" charset="0"/>
            </a:rPr>
            <a:t>Mr A (fictional)</a:t>
          </a:r>
          <a:endParaRPr lang="en-US" sz="2000">
            <a:latin typeface="Arial" panose="020B0604020202020204" pitchFamily="34" charset="0"/>
            <a:cs typeface="Arial" panose="020B0604020202020204" pitchFamily="34" charset="0"/>
          </a:endParaRPr>
        </a:p>
      </dgm:t>
    </dgm:pt>
    <dgm:pt modelId="{8283BDDF-825A-418B-966B-0B0D98B18E5B}" type="parTrans" cxnId="{7CF5875D-8F0E-4D72-8943-2B105D72E2CB}">
      <dgm:prSet/>
      <dgm:spPr/>
      <dgm:t>
        <a:bodyPr/>
        <a:lstStyle/>
        <a:p>
          <a:endParaRPr lang="en-US"/>
        </a:p>
      </dgm:t>
    </dgm:pt>
    <dgm:pt modelId="{314B7CC7-F00D-4B6A-B96B-0168277B60C6}" type="sibTrans" cxnId="{7CF5875D-8F0E-4D72-8943-2B105D72E2CB}">
      <dgm:prSet/>
      <dgm:spPr/>
      <dgm:t>
        <a:bodyPr/>
        <a:lstStyle/>
        <a:p>
          <a:endParaRPr lang="en-US"/>
        </a:p>
      </dgm:t>
    </dgm:pt>
    <dgm:pt modelId="{4FB5C719-03F8-47BE-A201-F7D007B32285}">
      <dgm:prSet custT="1"/>
      <dgm:spPr/>
      <dgm:t>
        <a:bodyPr/>
        <a:lstStyle/>
        <a:p>
          <a:r>
            <a:rPr lang="en-GB" sz="2000">
              <a:latin typeface="Arial" panose="020B0604020202020204" pitchFamily="34" charset="0"/>
              <a:cs typeface="Arial" panose="020B0604020202020204" pitchFamily="34" charset="0"/>
            </a:rPr>
            <a:t>60 years old</a:t>
          </a:r>
          <a:endParaRPr lang="en-US" sz="2000">
            <a:latin typeface="Arial" panose="020B0604020202020204" pitchFamily="34" charset="0"/>
            <a:cs typeface="Arial" panose="020B0604020202020204" pitchFamily="34" charset="0"/>
          </a:endParaRPr>
        </a:p>
      </dgm:t>
    </dgm:pt>
    <dgm:pt modelId="{F93CA259-56E3-4ADF-BCF5-27DED0885E4B}" type="parTrans" cxnId="{71310E8E-23BF-48E6-AAFF-2281CE50D8D7}">
      <dgm:prSet/>
      <dgm:spPr/>
      <dgm:t>
        <a:bodyPr/>
        <a:lstStyle/>
        <a:p>
          <a:endParaRPr lang="en-US"/>
        </a:p>
      </dgm:t>
    </dgm:pt>
    <dgm:pt modelId="{905E6E92-D174-4C0D-B16E-8575693A10CB}" type="sibTrans" cxnId="{71310E8E-23BF-48E6-AAFF-2281CE50D8D7}">
      <dgm:prSet/>
      <dgm:spPr/>
      <dgm:t>
        <a:bodyPr/>
        <a:lstStyle/>
        <a:p>
          <a:endParaRPr lang="en-US"/>
        </a:p>
      </dgm:t>
    </dgm:pt>
    <dgm:pt modelId="{C39F4CBC-7882-433F-B146-947ED2321843}">
      <dgm:prSet custT="1"/>
      <dgm:spPr/>
      <dgm:t>
        <a:bodyPr/>
        <a:lstStyle/>
        <a:p>
          <a:r>
            <a:rPr lang="en-GB" sz="2000">
              <a:latin typeface="Arial" panose="020B0604020202020204" pitchFamily="34" charset="0"/>
              <a:cs typeface="Arial" panose="020B0604020202020204" pitchFamily="34" charset="0"/>
            </a:rPr>
            <a:t>Lives in Wales</a:t>
          </a:r>
          <a:endParaRPr lang="en-US" sz="2000">
            <a:latin typeface="Arial" panose="020B0604020202020204" pitchFamily="34" charset="0"/>
            <a:cs typeface="Arial" panose="020B0604020202020204" pitchFamily="34" charset="0"/>
          </a:endParaRPr>
        </a:p>
      </dgm:t>
    </dgm:pt>
    <dgm:pt modelId="{8FFD485A-0A9D-435B-AFDE-04BE5AA7FA95}" type="parTrans" cxnId="{60EBA3ED-1D4D-4BA5-8889-C3F4188E184C}">
      <dgm:prSet/>
      <dgm:spPr/>
      <dgm:t>
        <a:bodyPr/>
        <a:lstStyle/>
        <a:p>
          <a:endParaRPr lang="en-US"/>
        </a:p>
      </dgm:t>
    </dgm:pt>
    <dgm:pt modelId="{050D1D95-EE97-47A9-9AFD-D4CF1C1D7DBE}" type="sibTrans" cxnId="{60EBA3ED-1D4D-4BA5-8889-C3F4188E184C}">
      <dgm:prSet/>
      <dgm:spPr/>
      <dgm:t>
        <a:bodyPr/>
        <a:lstStyle/>
        <a:p>
          <a:endParaRPr lang="en-US"/>
        </a:p>
      </dgm:t>
    </dgm:pt>
    <dgm:pt modelId="{596F5BF3-0E4E-4E1A-B3D1-36D91CF31ACA}">
      <dgm:prSet custT="1"/>
      <dgm:spPr/>
      <dgm:t>
        <a:bodyPr/>
        <a:lstStyle/>
        <a:p>
          <a:r>
            <a:rPr lang="en-GB" sz="2000">
              <a:latin typeface="Arial" panose="020B0604020202020204" pitchFamily="34" charset="0"/>
              <a:cs typeface="Arial" panose="020B0604020202020204" pitchFamily="34" charset="0"/>
            </a:rPr>
            <a:t>Type 2 Diabetes</a:t>
          </a:r>
          <a:endParaRPr lang="en-US" sz="2000">
            <a:latin typeface="Arial" panose="020B0604020202020204" pitchFamily="34" charset="0"/>
            <a:cs typeface="Arial" panose="020B0604020202020204" pitchFamily="34" charset="0"/>
          </a:endParaRPr>
        </a:p>
      </dgm:t>
    </dgm:pt>
    <dgm:pt modelId="{EF501A50-861B-4E51-A6D4-4D119841BA83}" type="parTrans" cxnId="{2418F605-7959-4F3D-939F-49EBC03D5995}">
      <dgm:prSet/>
      <dgm:spPr/>
      <dgm:t>
        <a:bodyPr/>
        <a:lstStyle/>
        <a:p>
          <a:endParaRPr lang="en-US"/>
        </a:p>
      </dgm:t>
    </dgm:pt>
    <dgm:pt modelId="{C5D6373A-9393-4C15-97E8-6C6DC50BDDD9}" type="sibTrans" cxnId="{2418F605-7959-4F3D-939F-49EBC03D5995}">
      <dgm:prSet/>
      <dgm:spPr/>
      <dgm:t>
        <a:bodyPr/>
        <a:lstStyle/>
        <a:p>
          <a:endParaRPr lang="en-US"/>
        </a:p>
      </dgm:t>
    </dgm:pt>
    <dgm:pt modelId="{D1D8A8DA-544E-433D-8D5C-E1AEB7D6FB3B}">
      <dgm:prSet custT="1"/>
      <dgm:spPr/>
      <dgm:t>
        <a:bodyPr/>
        <a:lstStyle/>
        <a:p>
          <a:r>
            <a:rPr lang="en-GB" sz="2000">
              <a:latin typeface="Arial" panose="020B0604020202020204" pitchFamily="34" charset="0"/>
              <a:cs typeface="Arial" panose="020B0604020202020204" pitchFamily="34" charset="0"/>
            </a:rPr>
            <a:t>Previous minor stroke</a:t>
          </a:r>
          <a:endParaRPr lang="en-US" sz="2000">
            <a:latin typeface="Arial" panose="020B0604020202020204" pitchFamily="34" charset="0"/>
            <a:cs typeface="Arial" panose="020B0604020202020204" pitchFamily="34" charset="0"/>
          </a:endParaRPr>
        </a:p>
      </dgm:t>
    </dgm:pt>
    <dgm:pt modelId="{A74A2EB1-6D44-4841-9F89-0C250218E08B}" type="parTrans" cxnId="{7C957DFE-4D01-4B65-8D6E-96BB69910B06}">
      <dgm:prSet/>
      <dgm:spPr/>
      <dgm:t>
        <a:bodyPr/>
        <a:lstStyle/>
        <a:p>
          <a:endParaRPr lang="en-US"/>
        </a:p>
      </dgm:t>
    </dgm:pt>
    <dgm:pt modelId="{BBB1735F-DF00-40ED-9008-970F2DE91BE9}" type="sibTrans" cxnId="{7C957DFE-4D01-4B65-8D6E-96BB69910B06}">
      <dgm:prSet/>
      <dgm:spPr/>
      <dgm:t>
        <a:bodyPr/>
        <a:lstStyle/>
        <a:p>
          <a:endParaRPr lang="en-US"/>
        </a:p>
      </dgm:t>
    </dgm:pt>
    <dgm:pt modelId="{2E17544E-4301-4679-ADEF-387D33C93A2E}" type="pres">
      <dgm:prSet presAssocID="{7D280AC1-4161-467B-B5A4-2CCABE07A040}" presName="vert0" presStyleCnt="0">
        <dgm:presLayoutVars>
          <dgm:dir/>
          <dgm:animOne val="branch"/>
          <dgm:animLvl val="lvl"/>
        </dgm:presLayoutVars>
      </dgm:prSet>
      <dgm:spPr/>
    </dgm:pt>
    <dgm:pt modelId="{AD52B6F1-E159-493F-A2C2-90DAA21F6DCA}" type="pres">
      <dgm:prSet presAssocID="{07AF3130-CF3E-4F2A-B499-8E411E2158F4}" presName="thickLine" presStyleLbl="alignNode1" presStyleIdx="0" presStyleCnt="5"/>
      <dgm:spPr/>
    </dgm:pt>
    <dgm:pt modelId="{128F6305-3341-4F61-B0F5-0BD868B86EBA}" type="pres">
      <dgm:prSet presAssocID="{07AF3130-CF3E-4F2A-B499-8E411E2158F4}" presName="horz1" presStyleCnt="0"/>
      <dgm:spPr/>
    </dgm:pt>
    <dgm:pt modelId="{5DD6BC49-B172-4A6F-B3C4-7A9ACEA8BEB5}" type="pres">
      <dgm:prSet presAssocID="{07AF3130-CF3E-4F2A-B499-8E411E2158F4}" presName="tx1" presStyleLbl="revTx" presStyleIdx="0" presStyleCnt="5"/>
      <dgm:spPr/>
    </dgm:pt>
    <dgm:pt modelId="{595A04E5-59F3-4ADF-B7DC-D7AC86AF8029}" type="pres">
      <dgm:prSet presAssocID="{07AF3130-CF3E-4F2A-B499-8E411E2158F4}" presName="vert1" presStyleCnt="0"/>
      <dgm:spPr/>
    </dgm:pt>
    <dgm:pt modelId="{E7054694-B492-46B4-903F-60241AAE7FEC}" type="pres">
      <dgm:prSet presAssocID="{4FB5C719-03F8-47BE-A201-F7D007B32285}" presName="thickLine" presStyleLbl="alignNode1" presStyleIdx="1" presStyleCnt="5"/>
      <dgm:spPr/>
    </dgm:pt>
    <dgm:pt modelId="{4D62DB73-0CBE-4BF9-BC3A-ED36A7306585}" type="pres">
      <dgm:prSet presAssocID="{4FB5C719-03F8-47BE-A201-F7D007B32285}" presName="horz1" presStyleCnt="0"/>
      <dgm:spPr/>
    </dgm:pt>
    <dgm:pt modelId="{EE24249C-B569-48E9-B564-0A3D4D9FFCDA}" type="pres">
      <dgm:prSet presAssocID="{4FB5C719-03F8-47BE-A201-F7D007B32285}" presName="tx1" presStyleLbl="revTx" presStyleIdx="1" presStyleCnt="5"/>
      <dgm:spPr/>
    </dgm:pt>
    <dgm:pt modelId="{F334F969-2AC5-4634-8AC4-FCB0F28D673A}" type="pres">
      <dgm:prSet presAssocID="{4FB5C719-03F8-47BE-A201-F7D007B32285}" presName="vert1" presStyleCnt="0"/>
      <dgm:spPr/>
    </dgm:pt>
    <dgm:pt modelId="{2C4968A0-B6BE-4120-9994-1F8B5000B8E4}" type="pres">
      <dgm:prSet presAssocID="{C39F4CBC-7882-433F-B146-947ED2321843}" presName="thickLine" presStyleLbl="alignNode1" presStyleIdx="2" presStyleCnt="5"/>
      <dgm:spPr/>
    </dgm:pt>
    <dgm:pt modelId="{017B9C04-D0EC-4D54-B812-B18DA6A54007}" type="pres">
      <dgm:prSet presAssocID="{C39F4CBC-7882-433F-B146-947ED2321843}" presName="horz1" presStyleCnt="0"/>
      <dgm:spPr/>
    </dgm:pt>
    <dgm:pt modelId="{268E650A-BE49-4A5B-BC8E-EB70259C36D1}" type="pres">
      <dgm:prSet presAssocID="{C39F4CBC-7882-433F-B146-947ED2321843}" presName="tx1" presStyleLbl="revTx" presStyleIdx="2" presStyleCnt="5"/>
      <dgm:spPr/>
    </dgm:pt>
    <dgm:pt modelId="{6FB8D740-E29B-402E-B5A1-FF03C54D62E0}" type="pres">
      <dgm:prSet presAssocID="{C39F4CBC-7882-433F-B146-947ED2321843}" presName="vert1" presStyleCnt="0"/>
      <dgm:spPr/>
    </dgm:pt>
    <dgm:pt modelId="{58761ED9-C11D-46FB-87A8-CB2557FDBEAA}" type="pres">
      <dgm:prSet presAssocID="{596F5BF3-0E4E-4E1A-B3D1-36D91CF31ACA}" presName="thickLine" presStyleLbl="alignNode1" presStyleIdx="3" presStyleCnt="5"/>
      <dgm:spPr/>
    </dgm:pt>
    <dgm:pt modelId="{A3CCCD11-ED5E-476D-B88A-D2CEC400CC7D}" type="pres">
      <dgm:prSet presAssocID="{596F5BF3-0E4E-4E1A-B3D1-36D91CF31ACA}" presName="horz1" presStyleCnt="0"/>
      <dgm:spPr/>
    </dgm:pt>
    <dgm:pt modelId="{80368DEF-61E2-406D-BE92-EC71D4A43B4B}" type="pres">
      <dgm:prSet presAssocID="{596F5BF3-0E4E-4E1A-B3D1-36D91CF31ACA}" presName="tx1" presStyleLbl="revTx" presStyleIdx="3" presStyleCnt="5"/>
      <dgm:spPr/>
    </dgm:pt>
    <dgm:pt modelId="{FE86C37E-6F09-4498-9592-4CA9C0C481BC}" type="pres">
      <dgm:prSet presAssocID="{596F5BF3-0E4E-4E1A-B3D1-36D91CF31ACA}" presName="vert1" presStyleCnt="0"/>
      <dgm:spPr/>
    </dgm:pt>
    <dgm:pt modelId="{D998CCA1-B296-4332-B1D9-42142090EA32}" type="pres">
      <dgm:prSet presAssocID="{D1D8A8DA-544E-433D-8D5C-E1AEB7D6FB3B}" presName="thickLine" presStyleLbl="alignNode1" presStyleIdx="4" presStyleCnt="5"/>
      <dgm:spPr/>
    </dgm:pt>
    <dgm:pt modelId="{2F94096E-2A88-49C5-8D2B-7FD699084942}" type="pres">
      <dgm:prSet presAssocID="{D1D8A8DA-544E-433D-8D5C-E1AEB7D6FB3B}" presName="horz1" presStyleCnt="0"/>
      <dgm:spPr/>
    </dgm:pt>
    <dgm:pt modelId="{49385374-0B6D-4CCA-95C5-95F3577BED61}" type="pres">
      <dgm:prSet presAssocID="{D1D8A8DA-544E-433D-8D5C-E1AEB7D6FB3B}" presName="tx1" presStyleLbl="revTx" presStyleIdx="4" presStyleCnt="5"/>
      <dgm:spPr/>
    </dgm:pt>
    <dgm:pt modelId="{DF81DE64-D37D-450E-AA27-90866E96C249}" type="pres">
      <dgm:prSet presAssocID="{D1D8A8DA-544E-433D-8D5C-E1AEB7D6FB3B}" presName="vert1" presStyleCnt="0"/>
      <dgm:spPr/>
    </dgm:pt>
  </dgm:ptLst>
  <dgm:cxnLst>
    <dgm:cxn modelId="{2418F605-7959-4F3D-939F-49EBC03D5995}" srcId="{7D280AC1-4161-467B-B5A4-2CCABE07A040}" destId="{596F5BF3-0E4E-4E1A-B3D1-36D91CF31ACA}" srcOrd="3" destOrd="0" parTransId="{EF501A50-861B-4E51-A6D4-4D119841BA83}" sibTransId="{C5D6373A-9393-4C15-97E8-6C6DC50BDDD9}"/>
    <dgm:cxn modelId="{CF5D4A2C-7F88-46C5-87AD-85911E6B15E8}" type="presOf" srcId="{4FB5C719-03F8-47BE-A201-F7D007B32285}" destId="{EE24249C-B569-48E9-B564-0A3D4D9FFCDA}" srcOrd="0" destOrd="0" presId="urn:microsoft.com/office/officeart/2008/layout/LinedList"/>
    <dgm:cxn modelId="{7CF5875D-8F0E-4D72-8943-2B105D72E2CB}" srcId="{7D280AC1-4161-467B-B5A4-2CCABE07A040}" destId="{07AF3130-CF3E-4F2A-B499-8E411E2158F4}" srcOrd="0" destOrd="0" parTransId="{8283BDDF-825A-418B-966B-0B0D98B18E5B}" sibTransId="{314B7CC7-F00D-4B6A-B96B-0168277B60C6}"/>
    <dgm:cxn modelId="{86E1B742-A3AA-45ED-9307-7A9E1E6B597B}" type="presOf" srcId="{07AF3130-CF3E-4F2A-B499-8E411E2158F4}" destId="{5DD6BC49-B172-4A6F-B3C4-7A9ACEA8BEB5}" srcOrd="0" destOrd="0" presId="urn:microsoft.com/office/officeart/2008/layout/LinedList"/>
    <dgm:cxn modelId="{B4E66A65-03EC-4674-8D82-E45B5C4F0BA8}" type="presOf" srcId="{D1D8A8DA-544E-433D-8D5C-E1AEB7D6FB3B}" destId="{49385374-0B6D-4CCA-95C5-95F3577BED61}" srcOrd="0" destOrd="0" presId="urn:microsoft.com/office/officeart/2008/layout/LinedList"/>
    <dgm:cxn modelId="{120BCC89-FE1D-4FBD-A7D1-F8F809D8B7A1}" type="presOf" srcId="{7D280AC1-4161-467B-B5A4-2CCABE07A040}" destId="{2E17544E-4301-4679-ADEF-387D33C93A2E}" srcOrd="0" destOrd="0" presId="urn:microsoft.com/office/officeart/2008/layout/LinedList"/>
    <dgm:cxn modelId="{71310E8E-23BF-48E6-AAFF-2281CE50D8D7}" srcId="{7D280AC1-4161-467B-B5A4-2CCABE07A040}" destId="{4FB5C719-03F8-47BE-A201-F7D007B32285}" srcOrd="1" destOrd="0" parTransId="{F93CA259-56E3-4ADF-BCF5-27DED0885E4B}" sibTransId="{905E6E92-D174-4C0D-B16E-8575693A10CB}"/>
    <dgm:cxn modelId="{ECCB3DA6-EF0A-4002-BA12-4180B5CB0ECD}" type="presOf" srcId="{596F5BF3-0E4E-4E1A-B3D1-36D91CF31ACA}" destId="{80368DEF-61E2-406D-BE92-EC71D4A43B4B}" srcOrd="0" destOrd="0" presId="urn:microsoft.com/office/officeart/2008/layout/LinedList"/>
    <dgm:cxn modelId="{420D4CBF-4D65-4733-BCF1-92F6EEA1AA6F}" type="presOf" srcId="{C39F4CBC-7882-433F-B146-947ED2321843}" destId="{268E650A-BE49-4A5B-BC8E-EB70259C36D1}" srcOrd="0" destOrd="0" presId="urn:microsoft.com/office/officeart/2008/layout/LinedList"/>
    <dgm:cxn modelId="{60EBA3ED-1D4D-4BA5-8889-C3F4188E184C}" srcId="{7D280AC1-4161-467B-B5A4-2CCABE07A040}" destId="{C39F4CBC-7882-433F-B146-947ED2321843}" srcOrd="2" destOrd="0" parTransId="{8FFD485A-0A9D-435B-AFDE-04BE5AA7FA95}" sibTransId="{050D1D95-EE97-47A9-9AFD-D4CF1C1D7DBE}"/>
    <dgm:cxn modelId="{7C957DFE-4D01-4B65-8D6E-96BB69910B06}" srcId="{7D280AC1-4161-467B-B5A4-2CCABE07A040}" destId="{D1D8A8DA-544E-433D-8D5C-E1AEB7D6FB3B}" srcOrd="4" destOrd="0" parTransId="{A74A2EB1-6D44-4841-9F89-0C250218E08B}" sibTransId="{BBB1735F-DF00-40ED-9008-970F2DE91BE9}"/>
    <dgm:cxn modelId="{B2C8BEE0-A65D-41F7-B1E1-1C407BFB3E4A}" type="presParOf" srcId="{2E17544E-4301-4679-ADEF-387D33C93A2E}" destId="{AD52B6F1-E159-493F-A2C2-90DAA21F6DCA}" srcOrd="0" destOrd="0" presId="urn:microsoft.com/office/officeart/2008/layout/LinedList"/>
    <dgm:cxn modelId="{56CE88D1-DD8D-4FB7-825F-6824191D689E}" type="presParOf" srcId="{2E17544E-4301-4679-ADEF-387D33C93A2E}" destId="{128F6305-3341-4F61-B0F5-0BD868B86EBA}" srcOrd="1" destOrd="0" presId="urn:microsoft.com/office/officeart/2008/layout/LinedList"/>
    <dgm:cxn modelId="{0FD00506-1B0F-44DC-A55C-2272BFC52883}" type="presParOf" srcId="{128F6305-3341-4F61-B0F5-0BD868B86EBA}" destId="{5DD6BC49-B172-4A6F-B3C4-7A9ACEA8BEB5}" srcOrd="0" destOrd="0" presId="urn:microsoft.com/office/officeart/2008/layout/LinedList"/>
    <dgm:cxn modelId="{D1D52FB5-98B8-4DD5-B667-CC090C0A38E8}" type="presParOf" srcId="{128F6305-3341-4F61-B0F5-0BD868B86EBA}" destId="{595A04E5-59F3-4ADF-B7DC-D7AC86AF8029}" srcOrd="1" destOrd="0" presId="urn:microsoft.com/office/officeart/2008/layout/LinedList"/>
    <dgm:cxn modelId="{1DCA3971-0501-4BF8-B46C-D3503024393E}" type="presParOf" srcId="{2E17544E-4301-4679-ADEF-387D33C93A2E}" destId="{E7054694-B492-46B4-903F-60241AAE7FEC}" srcOrd="2" destOrd="0" presId="urn:microsoft.com/office/officeart/2008/layout/LinedList"/>
    <dgm:cxn modelId="{C0316266-7FA4-4A2F-8980-67E58BA8055B}" type="presParOf" srcId="{2E17544E-4301-4679-ADEF-387D33C93A2E}" destId="{4D62DB73-0CBE-4BF9-BC3A-ED36A7306585}" srcOrd="3" destOrd="0" presId="urn:microsoft.com/office/officeart/2008/layout/LinedList"/>
    <dgm:cxn modelId="{B6C94CFA-E064-4212-A16B-C8321DA436FB}" type="presParOf" srcId="{4D62DB73-0CBE-4BF9-BC3A-ED36A7306585}" destId="{EE24249C-B569-48E9-B564-0A3D4D9FFCDA}" srcOrd="0" destOrd="0" presId="urn:microsoft.com/office/officeart/2008/layout/LinedList"/>
    <dgm:cxn modelId="{867A903F-2103-4998-AD35-D46712163867}" type="presParOf" srcId="{4D62DB73-0CBE-4BF9-BC3A-ED36A7306585}" destId="{F334F969-2AC5-4634-8AC4-FCB0F28D673A}" srcOrd="1" destOrd="0" presId="urn:microsoft.com/office/officeart/2008/layout/LinedList"/>
    <dgm:cxn modelId="{8169AC67-F55C-4402-BB09-298F08CA20A8}" type="presParOf" srcId="{2E17544E-4301-4679-ADEF-387D33C93A2E}" destId="{2C4968A0-B6BE-4120-9994-1F8B5000B8E4}" srcOrd="4" destOrd="0" presId="urn:microsoft.com/office/officeart/2008/layout/LinedList"/>
    <dgm:cxn modelId="{9D0191B3-633A-4FC0-86AB-F1B728AFA699}" type="presParOf" srcId="{2E17544E-4301-4679-ADEF-387D33C93A2E}" destId="{017B9C04-D0EC-4D54-B812-B18DA6A54007}" srcOrd="5" destOrd="0" presId="urn:microsoft.com/office/officeart/2008/layout/LinedList"/>
    <dgm:cxn modelId="{FF693662-7721-4F18-93A0-6CB18819DA4A}" type="presParOf" srcId="{017B9C04-D0EC-4D54-B812-B18DA6A54007}" destId="{268E650A-BE49-4A5B-BC8E-EB70259C36D1}" srcOrd="0" destOrd="0" presId="urn:microsoft.com/office/officeart/2008/layout/LinedList"/>
    <dgm:cxn modelId="{7F50C82E-CF84-4437-8F6E-A78B057D73E4}" type="presParOf" srcId="{017B9C04-D0EC-4D54-B812-B18DA6A54007}" destId="{6FB8D740-E29B-402E-B5A1-FF03C54D62E0}" srcOrd="1" destOrd="0" presId="urn:microsoft.com/office/officeart/2008/layout/LinedList"/>
    <dgm:cxn modelId="{3CB93D5B-D29C-4926-BB0E-E39F8AADA7E8}" type="presParOf" srcId="{2E17544E-4301-4679-ADEF-387D33C93A2E}" destId="{58761ED9-C11D-46FB-87A8-CB2557FDBEAA}" srcOrd="6" destOrd="0" presId="urn:microsoft.com/office/officeart/2008/layout/LinedList"/>
    <dgm:cxn modelId="{31721DA8-4C10-43C8-B49F-A6AAB28140AC}" type="presParOf" srcId="{2E17544E-4301-4679-ADEF-387D33C93A2E}" destId="{A3CCCD11-ED5E-476D-B88A-D2CEC400CC7D}" srcOrd="7" destOrd="0" presId="urn:microsoft.com/office/officeart/2008/layout/LinedList"/>
    <dgm:cxn modelId="{B4BFD0E7-32C7-48AD-BB3F-00932540E6DC}" type="presParOf" srcId="{A3CCCD11-ED5E-476D-B88A-D2CEC400CC7D}" destId="{80368DEF-61E2-406D-BE92-EC71D4A43B4B}" srcOrd="0" destOrd="0" presId="urn:microsoft.com/office/officeart/2008/layout/LinedList"/>
    <dgm:cxn modelId="{A42FDDED-2DD6-405D-86E4-5B9C5A8294F6}" type="presParOf" srcId="{A3CCCD11-ED5E-476D-B88A-D2CEC400CC7D}" destId="{FE86C37E-6F09-4498-9592-4CA9C0C481BC}" srcOrd="1" destOrd="0" presId="urn:microsoft.com/office/officeart/2008/layout/LinedList"/>
    <dgm:cxn modelId="{DB3EF7E0-3C2B-4425-ACA2-FF392A928B2A}" type="presParOf" srcId="{2E17544E-4301-4679-ADEF-387D33C93A2E}" destId="{D998CCA1-B296-4332-B1D9-42142090EA32}" srcOrd="8" destOrd="0" presId="urn:microsoft.com/office/officeart/2008/layout/LinedList"/>
    <dgm:cxn modelId="{7E66220F-90BC-41C5-BABE-C96E49F5D1D0}" type="presParOf" srcId="{2E17544E-4301-4679-ADEF-387D33C93A2E}" destId="{2F94096E-2A88-49C5-8D2B-7FD699084942}" srcOrd="9" destOrd="0" presId="urn:microsoft.com/office/officeart/2008/layout/LinedList"/>
    <dgm:cxn modelId="{53B96B95-CE9C-479D-97C8-5B81B7CDC3F8}" type="presParOf" srcId="{2F94096E-2A88-49C5-8D2B-7FD699084942}" destId="{49385374-0B6D-4CCA-95C5-95F3577BED61}" srcOrd="0" destOrd="0" presId="urn:microsoft.com/office/officeart/2008/layout/LinedList"/>
    <dgm:cxn modelId="{183EC3D5-1D15-4CD6-A1AA-DA2BA66524F1}" type="presParOf" srcId="{2F94096E-2A88-49C5-8D2B-7FD699084942}" destId="{DF81DE64-D37D-450E-AA27-90866E96C24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B06502-141F-464C-92F8-590EB24420E6}" type="doc">
      <dgm:prSet loTypeId="urn:microsoft.com/office/officeart/2018/2/layout/IconVerticalSolidList" loCatId="icon" qsTypeId="urn:microsoft.com/office/officeart/2005/8/quickstyle/simple4" qsCatId="simple" csTypeId="urn:microsoft.com/office/officeart/2005/8/colors/colorful2" csCatId="colorful" phldr="1"/>
      <dgm:spPr/>
      <dgm:t>
        <a:bodyPr/>
        <a:lstStyle/>
        <a:p>
          <a:endParaRPr lang="en-US"/>
        </a:p>
      </dgm:t>
    </dgm:pt>
    <dgm:pt modelId="{0127F62B-465B-4492-A910-E9D6B78274C5}">
      <dgm:prSet custT="1"/>
      <dgm:spPr/>
      <dgm:t>
        <a:bodyPr/>
        <a:lstStyle/>
        <a:p>
          <a:pPr>
            <a:lnSpc>
              <a:spcPct val="100000"/>
            </a:lnSpc>
          </a:pPr>
          <a:r>
            <a:rPr lang="en-US" sz="2000">
              <a:latin typeface="Arial" panose="020B0604020202020204" pitchFamily="34" charset="0"/>
              <a:cs typeface="Arial" panose="020B0604020202020204" pitchFamily="34" charset="0"/>
            </a:rPr>
            <a:t>Control blood glucose</a:t>
          </a:r>
        </a:p>
      </dgm:t>
    </dgm:pt>
    <dgm:pt modelId="{742D990E-018C-4CED-8BD9-678B2B42BD4B}" type="parTrans" cxnId="{46EF945A-E952-458F-BA64-C1C847CC6269}">
      <dgm:prSet/>
      <dgm:spPr/>
      <dgm:t>
        <a:bodyPr/>
        <a:lstStyle/>
        <a:p>
          <a:endParaRPr lang="en-US"/>
        </a:p>
      </dgm:t>
    </dgm:pt>
    <dgm:pt modelId="{423453CA-334F-4072-82E4-980D9E70980A}" type="sibTrans" cxnId="{46EF945A-E952-458F-BA64-C1C847CC6269}">
      <dgm:prSet phldrT="1" phldr="0"/>
      <dgm:spPr/>
      <dgm:t>
        <a:bodyPr/>
        <a:lstStyle/>
        <a:p>
          <a:pPr>
            <a:lnSpc>
              <a:spcPct val="100000"/>
            </a:lnSpc>
          </a:pPr>
          <a:endParaRPr lang="en-US"/>
        </a:p>
      </dgm:t>
    </dgm:pt>
    <dgm:pt modelId="{7F4829F4-65AC-4295-A436-AD50F0A82AF2}">
      <dgm:prSet custT="1"/>
      <dgm:spPr/>
      <dgm:t>
        <a:bodyPr/>
        <a:lstStyle/>
        <a:p>
          <a:pPr>
            <a:lnSpc>
              <a:spcPct val="100000"/>
            </a:lnSpc>
          </a:pPr>
          <a:r>
            <a:rPr lang="en-US" sz="2000">
              <a:latin typeface="Arial" panose="020B0604020202020204" pitchFamily="34" charset="0"/>
              <a:cs typeface="Arial" panose="020B0604020202020204" pitchFamily="34" charset="0"/>
            </a:rPr>
            <a:t>Prevent further stroke</a:t>
          </a:r>
        </a:p>
      </dgm:t>
    </dgm:pt>
    <dgm:pt modelId="{E7D16A2D-0D8B-40E0-AFA6-881DA82FD314}" type="parTrans" cxnId="{5FF97F21-44D4-43D1-9C7A-5AE779B526AD}">
      <dgm:prSet/>
      <dgm:spPr/>
      <dgm:t>
        <a:bodyPr/>
        <a:lstStyle/>
        <a:p>
          <a:endParaRPr lang="en-US"/>
        </a:p>
      </dgm:t>
    </dgm:pt>
    <dgm:pt modelId="{17D0AA8C-58DF-42B6-AC4A-BA4501548838}" type="sibTrans" cxnId="{5FF97F21-44D4-43D1-9C7A-5AE779B526AD}">
      <dgm:prSet phldrT="2" phldr="0"/>
      <dgm:spPr/>
      <dgm:t>
        <a:bodyPr/>
        <a:lstStyle/>
        <a:p>
          <a:pPr>
            <a:lnSpc>
              <a:spcPct val="100000"/>
            </a:lnSpc>
          </a:pPr>
          <a:endParaRPr lang="en-US"/>
        </a:p>
      </dgm:t>
    </dgm:pt>
    <dgm:pt modelId="{71747C7F-142A-486A-A21F-9D1E7B720746}">
      <dgm:prSet custT="1"/>
      <dgm:spPr/>
      <dgm:t>
        <a:bodyPr/>
        <a:lstStyle/>
        <a:p>
          <a:pPr>
            <a:lnSpc>
              <a:spcPct val="100000"/>
            </a:lnSpc>
          </a:pPr>
          <a:r>
            <a:rPr lang="en-US" sz="2000">
              <a:latin typeface="Arial" panose="020B0604020202020204" pitchFamily="34" charset="0"/>
              <a:cs typeface="Arial" panose="020B0604020202020204" pitchFamily="34" charset="0"/>
            </a:rPr>
            <a:t>Reduce cardiovascular risk</a:t>
          </a:r>
        </a:p>
      </dgm:t>
    </dgm:pt>
    <dgm:pt modelId="{242F720E-2BB5-4A40-B037-2D46C42176A9}" type="parTrans" cxnId="{396703CF-5E10-4E26-93F0-A5AC7BE963D3}">
      <dgm:prSet/>
      <dgm:spPr/>
      <dgm:t>
        <a:bodyPr/>
        <a:lstStyle/>
        <a:p>
          <a:endParaRPr lang="en-US"/>
        </a:p>
      </dgm:t>
    </dgm:pt>
    <dgm:pt modelId="{0EE7E0B4-5375-4047-8E5C-49119A26FF35}" type="sibTrans" cxnId="{396703CF-5E10-4E26-93F0-A5AC7BE963D3}">
      <dgm:prSet phldrT="3" phldr="0"/>
      <dgm:spPr/>
      <dgm:t>
        <a:bodyPr/>
        <a:lstStyle/>
        <a:p>
          <a:pPr>
            <a:lnSpc>
              <a:spcPct val="100000"/>
            </a:lnSpc>
          </a:pPr>
          <a:endParaRPr lang="en-US"/>
        </a:p>
      </dgm:t>
    </dgm:pt>
    <dgm:pt modelId="{C2C21BBD-3D55-470C-8191-D7202C38EBC2}">
      <dgm:prSet custT="1"/>
      <dgm:spPr/>
      <dgm:t>
        <a:bodyPr/>
        <a:lstStyle/>
        <a:p>
          <a:pPr>
            <a:lnSpc>
              <a:spcPct val="100000"/>
            </a:lnSpc>
          </a:pPr>
          <a:r>
            <a:rPr lang="en-US" sz="2000">
              <a:latin typeface="Arial" panose="020B0604020202020204" pitchFamily="34" charset="0"/>
              <a:cs typeface="Arial" panose="020B0604020202020204" pitchFamily="34" charset="0"/>
            </a:rPr>
            <a:t>Support self-management </a:t>
          </a:r>
        </a:p>
      </dgm:t>
    </dgm:pt>
    <dgm:pt modelId="{8482E8C7-AE07-4373-8559-BEC9D46F5B28}" type="parTrans" cxnId="{ACC5FF73-8F5F-4D15-B0C2-D106F7D1F7E5}">
      <dgm:prSet/>
      <dgm:spPr/>
      <dgm:t>
        <a:bodyPr/>
        <a:lstStyle/>
        <a:p>
          <a:endParaRPr lang="en-US"/>
        </a:p>
      </dgm:t>
    </dgm:pt>
    <dgm:pt modelId="{79170400-9E53-4693-AB06-047CAF770696}" type="sibTrans" cxnId="{ACC5FF73-8F5F-4D15-B0C2-D106F7D1F7E5}">
      <dgm:prSet phldrT="4" phldr="0"/>
      <dgm:spPr/>
      <dgm:t>
        <a:bodyPr/>
        <a:lstStyle/>
        <a:p>
          <a:endParaRPr lang="en-US"/>
        </a:p>
      </dgm:t>
    </dgm:pt>
    <dgm:pt modelId="{273D7E0F-3777-4583-BAC2-98C294149152}" type="pres">
      <dgm:prSet presAssocID="{AFB06502-141F-464C-92F8-590EB24420E6}" presName="root" presStyleCnt="0">
        <dgm:presLayoutVars>
          <dgm:dir/>
          <dgm:resizeHandles val="exact"/>
        </dgm:presLayoutVars>
      </dgm:prSet>
      <dgm:spPr/>
    </dgm:pt>
    <dgm:pt modelId="{3A2C2C72-C294-424E-AE4D-9BBF2B8B00E2}" type="pres">
      <dgm:prSet presAssocID="{0127F62B-465B-4492-A910-E9D6B78274C5}" presName="compNode" presStyleCnt="0"/>
      <dgm:spPr/>
    </dgm:pt>
    <dgm:pt modelId="{2B17F4B6-A89B-4BD4-B6EA-97C890065FD6}" type="pres">
      <dgm:prSet presAssocID="{0127F62B-465B-4492-A910-E9D6B78274C5}" presName="bgRect" presStyleLbl="bgShp" presStyleIdx="0" presStyleCnt="4"/>
      <dgm:spPr/>
    </dgm:pt>
    <dgm:pt modelId="{A0A6F1C8-AD1C-4550-8802-41C764751FEE}" type="pres">
      <dgm:prSet presAssocID="{0127F62B-465B-4492-A910-E9D6B78274C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IV"/>
        </a:ext>
      </dgm:extLst>
    </dgm:pt>
    <dgm:pt modelId="{FDC0FA1B-EEC4-4EDB-96B9-BD1CEEB75FC0}" type="pres">
      <dgm:prSet presAssocID="{0127F62B-465B-4492-A910-E9D6B78274C5}" presName="spaceRect" presStyleCnt="0"/>
      <dgm:spPr/>
    </dgm:pt>
    <dgm:pt modelId="{83B247AF-F06E-4622-A607-E2708D9874C4}" type="pres">
      <dgm:prSet presAssocID="{0127F62B-465B-4492-A910-E9D6B78274C5}" presName="parTx" presStyleLbl="revTx" presStyleIdx="0" presStyleCnt="4">
        <dgm:presLayoutVars>
          <dgm:chMax val="0"/>
          <dgm:chPref val="0"/>
        </dgm:presLayoutVars>
      </dgm:prSet>
      <dgm:spPr/>
    </dgm:pt>
    <dgm:pt modelId="{4FDE85ED-A800-437D-9F41-90528B8F4263}" type="pres">
      <dgm:prSet presAssocID="{423453CA-334F-4072-82E4-980D9E70980A}" presName="sibTrans" presStyleCnt="0"/>
      <dgm:spPr/>
    </dgm:pt>
    <dgm:pt modelId="{D5ADE16F-18D9-413C-9114-F1FEFD23F4B8}" type="pres">
      <dgm:prSet presAssocID="{7F4829F4-65AC-4295-A436-AD50F0A82AF2}" presName="compNode" presStyleCnt="0"/>
      <dgm:spPr/>
    </dgm:pt>
    <dgm:pt modelId="{D63BC2A7-2D6C-4E77-957F-2DE162ED7FE1}" type="pres">
      <dgm:prSet presAssocID="{7F4829F4-65AC-4295-A436-AD50F0A82AF2}" presName="bgRect" presStyleLbl="bgShp" presStyleIdx="1" presStyleCnt="4"/>
      <dgm:spPr/>
    </dgm:pt>
    <dgm:pt modelId="{EEAF2239-4C32-46A0-9F65-769E3F751B4E}" type="pres">
      <dgm:prSet presAssocID="{7F4829F4-65AC-4295-A436-AD50F0A82AF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D5CB9338-B9DD-4EA9-A423-72D8CE2FBADB}" type="pres">
      <dgm:prSet presAssocID="{7F4829F4-65AC-4295-A436-AD50F0A82AF2}" presName="spaceRect" presStyleCnt="0"/>
      <dgm:spPr/>
    </dgm:pt>
    <dgm:pt modelId="{4AF1ED8F-B620-423B-8B68-5CE380F38C91}" type="pres">
      <dgm:prSet presAssocID="{7F4829F4-65AC-4295-A436-AD50F0A82AF2}" presName="parTx" presStyleLbl="revTx" presStyleIdx="1" presStyleCnt="4">
        <dgm:presLayoutVars>
          <dgm:chMax val="0"/>
          <dgm:chPref val="0"/>
        </dgm:presLayoutVars>
      </dgm:prSet>
      <dgm:spPr/>
    </dgm:pt>
    <dgm:pt modelId="{C6614005-F4C5-4E55-A881-35EA39A1ED1F}" type="pres">
      <dgm:prSet presAssocID="{17D0AA8C-58DF-42B6-AC4A-BA4501548838}" presName="sibTrans" presStyleCnt="0"/>
      <dgm:spPr/>
    </dgm:pt>
    <dgm:pt modelId="{CDA3AC28-665E-47CC-B419-D49755597B4E}" type="pres">
      <dgm:prSet presAssocID="{71747C7F-142A-486A-A21F-9D1E7B720746}" presName="compNode" presStyleCnt="0"/>
      <dgm:spPr/>
    </dgm:pt>
    <dgm:pt modelId="{E9019BCE-3663-4510-8BBA-FC468A96C4C2}" type="pres">
      <dgm:prSet presAssocID="{71747C7F-142A-486A-A21F-9D1E7B720746}" presName="bgRect" presStyleLbl="bgShp" presStyleIdx="2" presStyleCnt="4"/>
      <dgm:spPr/>
    </dgm:pt>
    <dgm:pt modelId="{8CDB6E8E-8F3D-4C58-8803-0AF6160D631F}" type="pres">
      <dgm:prSet presAssocID="{71747C7F-142A-486A-A21F-9D1E7B72074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rtbeat"/>
        </a:ext>
      </dgm:extLst>
    </dgm:pt>
    <dgm:pt modelId="{AFA99859-665E-4F74-9211-A5DE5009BF4B}" type="pres">
      <dgm:prSet presAssocID="{71747C7F-142A-486A-A21F-9D1E7B720746}" presName="spaceRect" presStyleCnt="0"/>
      <dgm:spPr/>
    </dgm:pt>
    <dgm:pt modelId="{F934F501-FE2E-4E98-B3C0-381620725D36}" type="pres">
      <dgm:prSet presAssocID="{71747C7F-142A-486A-A21F-9D1E7B720746}" presName="parTx" presStyleLbl="revTx" presStyleIdx="2" presStyleCnt="4">
        <dgm:presLayoutVars>
          <dgm:chMax val="0"/>
          <dgm:chPref val="0"/>
        </dgm:presLayoutVars>
      </dgm:prSet>
      <dgm:spPr/>
    </dgm:pt>
    <dgm:pt modelId="{4ADC8723-16AB-40FB-B73D-9762283622F2}" type="pres">
      <dgm:prSet presAssocID="{0EE7E0B4-5375-4047-8E5C-49119A26FF35}" presName="sibTrans" presStyleCnt="0"/>
      <dgm:spPr/>
    </dgm:pt>
    <dgm:pt modelId="{C76065B3-206F-40DB-A1EE-F8213B84D732}" type="pres">
      <dgm:prSet presAssocID="{C2C21BBD-3D55-470C-8191-D7202C38EBC2}" presName="compNode" presStyleCnt="0"/>
      <dgm:spPr/>
    </dgm:pt>
    <dgm:pt modelId="{5F5A98C9-B787-40D0-8195-8FCCA9B3175B}" type="pres">
      <dgm:prSet presAssocID="{C2C21BBD-3D55-470C-8191-D7202C38EBC2}" presName="bgRect" presStyleLbl="bgShp" presStyleIdx="3" presStyleCnt="4"/>
      <dgm:spPr/>
    </dgm:pt>
    <dgm:pt modelId="{FF301A92-A44F-4CD9-8E29-E9B9E5B4AF5B}" type="pres">
      <dgm:prSet presAssocID="{C2C21BBD-3D55-470C-8191-D7202C38EBC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all center"/>
        </a:ext>
      </dgm:extLst>
    </dgm:pt>
    <dgm:pt modelId="{2A514493-0195-475F-8624-0973C443DFE1}" type="pres">
      <dgm:prSet presAssocID="{C2C21BBD-3D55-470C-8191-D7202C38EBC2}" presName="spaceRect" presStyleCnt="0"/>
      <dgm:spPr/>
    </dgm:pt>
    <dgm:pt modelId="{ED6A0B59-9289-49AE-9E76-CCC2FAB7B0B4}" type="pres">
      <dgm:prSet presAssocID="{C2C21BBD-3D55-470C-8191-D7202C38EBC2}" presName="parTx" presStyleLbl="revTx" presStyleIdx="3" presStyleCnt="4">
        <dgm:presLayoutVars>
          <dgm:chMax val="0"/>
          <dgm:chPref val="0"/>
        </dgm:presLayoutVars>
      </dgm:prSet>
      <dgm:spPr/>
    </dgm:pt>
  </dgm:ptLst>
  <dgm:cxnLst>
    <dgm:cxn modelId="{5FF97F21-44D4-43D1-9C7A-5AE779B526AD}" srcId="{AFB06502-141F-464C-92F8-590EB24420E6}" destId="{7F4829F4-65AC-4295-A436-AD50F0A82AF2}" srcOrd="1" destOrd="0" parTransId="{E7D16A2D-0D8B-40E0-AFA6-881DA82FD314}" sibTransId="{17D0AA8C-58DF-42B6-AC4A-BA4501548838}"/>
    <dgm:cxn modelId="{79A3794C-7F6A-4402-865A-7C8C74976FE9}" type="presOf" srcId="{0127F62B-465B-4492-A910-E9D6B78274C5}" destId="{83B247AF-F06E-4622-A607-E2708D9874C4}" srcOrd="0" destOrd="0" presId="urn:microsoft.com/office/officeart/2018/2/layout/IconVerticalSolidList"/>
    <dgm:cxn modelId="{ACC5FF73-8F5F-4D15-B0C2-D106F7D1F7E5}" srcId="{AFB06502-141F-464C-92F8-590EB24420E6}" destId="{C2C21BBD-3D55-470C-8191-D7202C38EBC2}" srcOrd="3" destOrd="0" parTransId="{8482E8C7-AE07-4373-8559-BEC9D46F5B28}" sibTransId="{79170400-9E53-4693-AB06-047CAF770696}"/>
    <dgm:cxn modelId="{0A48FC54-84FE-45A9-B00C-37A3A3077860}" type="presOf" srcId="{7F4829F4-65AC-4295-A436-AD50F0A82AF2}" destId="{4AF1ED8F-B620-423B-8B68-5CE380F38C91}" srcOrd="0" destOrd="0" presId="urn:microsoft.com/office/officeart/2018/2/layout/IconVerticalSolidList"/>
    <dgm:cxn modelId="{46EF945A-E952-458F-BA64-C1C847CC6269}" srcId="{AFB06502-141F-464C-92F8-590EB24420E6}" destId="{0127F62B-465B-4492-A910-E9D6B78274C5}" srcOrd="0" destOrd="0" parTransId="{742D990E-018C-4CED-8BD9-678B2B42BD4B}" sibTransId="{423453CA-334F-4072-82E4-980D9E70980A}"/>
    <dgm:cxn modelId="{37B145C0-7F9B-47D7-B92C-7600FA5AB76F}" type="presOf" srcId="{AFB06502-141F-464C-92F8-590EB24420E6}" destId="{273D7E0F-3777-4583-BAC2-98C294149152}" srcOrd="0" destOrd="0" presId="urn:microsoft.com/office/officeart/2018/2/layout/IconVerticalSolidList"/>
    <dgm:cxn modelId="{0593B6C4-EFAD-4471-98E6-B84FB44140E2}" type="presOf" srcId="{71747C7F-142A-486A-A21F-9D1E7B720746}" destId="{F934F501-FE2E-4E98-B3C0-381620725D36}" srcOrd="0" destOrd="0" presId="urn:microsoft.com/office/officeart/2018/2/layout/IconVerticalSolidList"/>
    <dgm:cxn modelId="{396703CF-5E10-4E26-93F0-A5AC7BE963D3}" srcId="{AFB06502-141F-464C-92F8-590EB24420E6}" destId="{71747C7F-142A-486A-A21F-9D1E7B720746}" srcOrd="2" destOrd="0" parTransId="{242F720E-2BB5-4A40-B037-2D46C42176A9}" sibTransId="{0EE7E0B4-5375-4047-8E5C-49119A26FF35}"/>
    <dgm:cxn modelId="{65E8B1E0-15DC-429D-B45C-9810C872A6BE}" type="presOf" srcId="{C2C21BBD-3D55-470C-8191-D7202C38EBC2}" destId="{ED6A0B59-9289-49AE-9E76-CCC2FAB7B0B4}" srcOrd="0" destOrd="0" presId="urn:microsoft.com/office/officeart/2018/2/layout/IconVerticalSolidList"/>
    <dgm:cxn modelId="{AFC18010-C34A-44E7-945C-71B69213A40E}" type="presParOf" srcId="{273D7E0F-3777-4583-BAC2-98C294149152}" destId="{3A2C2C72-C294-424E-AE4D-9BBF2B8B00E2}" srcOrd="0" destOrd="0" presId="urn:microsoft.com/office/officeart/2018/2/layout/IconVerticalSolidList"/>
    <dgm:cxn modelId="{ECAD7861-06F5-4F1A-B9C9-A6E207454A96}" type="presParOf" srcId="{3A2C2C72-C294-424E-AE4D-9BBF2B8B00E2}" destId="{2B17F4B6-A89B-4BD4-B6EA-97C890065FD6}" srcOrd="0" destOrd="0" presId="urn:microsoft.com/office/officeart/2018/2/layout/IconVerticalSolidList"/>
    <dgm:cxn modelId="{F86739FA-2AC2-4261-9D54-7581BBE17C81}" type="presParOf" srcId="{3A2C2C72-C294-424E-AE4D-9BBF2B8B00E2}" destId="{A0A6F1C8-AD1C-4550-8802-41C764751FEE}" srcOrd="1" destOrd="0" presId="urn:microsoft.com/office/officeart/2018/2/layout/IconVerticalSolidList"/>
    <dgm:cxn modelId="{444548D2-2F22-4ECA-BC08-AFC9C21236FD}" type="presParOf" srcId="{3A2C2C72-C294-424E-AE4D-9BBF2B8B00E2}" destId="{FDC0FA1B-EEC4-4EDB-96B9-BD1CEEB75FC0}" srcOrd="2" destOrd="0" presId="urn:microsoft.com/office/officeart/2018/2/layout/IconVerticalSolidList"/>
    <dgm:cxn modelId="{366EBFCF-F4BC-4A72-A7AA-B17665AADAEB}" type="presParOf" srcId="{3A2C2C72-C294-424E-AE4D-9BBF2B8B00E2}" destId="{83B247AF-F06E-4622-A607-E2708D9874C4}" srcOrd="3" destOrd="0" presId="urn:microsoft.com/office/officeart/2018/2/layout/IconVerticalSolidList"/>
    <dgm:cxn modelId="{F721585C-7ECE-4A53-A335-F4D0D7F8B0FD}" type="presParOf" srcId="{273D7E0F-3777-4583-BAC2-98C294149152}" destId="{4FDE85ED-A800-437D-9F41-90528B8F4263}" srcOrd="1" destOrd="0" presId="urn:microsoft.com/office/officeart/2018/2/layout/IconVerticalSolidList"/>
    <dgm:cxn modelId="{C5E70D98-C7DD-4E9A-993F-5F9477005ECA}" type="presParOf" srcId="{273D7E0F-3777-4583-BAC2-98C294149152}" destId="{D5ADE16F-18D9-413C-9114-F1FEFD23F4B8}" srcOrd="2" destOrd="0" presId="urn:microsoft.com/office/officeart/2018/2/layout/IconVerticalSolidList"/>
    <dgm:cxn modelId="{E560AEB9-8EAA-4C1B-90F0-C46A2245E183}" type="presParOf" srcId="{D5ADE16F-18D9-413C-9114-F1FEFD23F4B8}" destId="{D63BC2A7-2D6C-4E77-957F-2DE162ED7FE1}" srcOrd="0" destOrd="0" presId="urn:microsoft.com/office/officeart/2018/2/layout/IconVerticalSolidList"/>
    <dgm:cxn modelId="{F36B851B-6C09-4240-BEEF-274CDE78BE87}" type="presParOf" srcId="{D5ADE16F-18D9-413C-9114-F1FEFD23F4B8}" destId="{EEAF2239-4C32-46A0-9F65-769E3F751B4E}" srcOrd="1" destOrd="0" presId="urn:microsoft.com/office/officeart/2018/2/layout/IconVerticalSolidList"/>
    <dgm:cxn modelId="{FA34A503-63C3-4F6F-9F6F-68662435EF6E}" type="presParOf" srcId="{D5ADE16F-18D9-413C-9114-F1FEFD23F4B8}" destId="{D5CB9338-B9DD-4EA9-A423-72D8CE2FBADB}" srcOrd="2" destOrd="0" presId="urn:microsoft.com/office/officeart/2018/2/layout/IconVerticalSolidList"/>
    <dgm:cxn modelId="{9AFA394B-B6FF-4778-A80F-F39D45093A32}" type="presParOf" srcId="{D5ADE16F-18D9-413C-9114-F1FEFD23F4B8}" destId="{4AF1ED8F-B620-423B-8B68-5CE380F38C91}" srcOrd="3" destOrd="0" presId="urn:microsoft.com/office/officeart/2018/2/layout/IconVerticalSolidList"/>
    <dgm:cxn modelId="{621FA29D-7A08-421D-A8DA-CD2AA96737DD}" type="presParOf" srcId="{273D7E0F-3777-4583-BAC2-98C294149152}" destId="{C6614005-F4C5-4E55-A881-35EA39A1ED1F}" srcOrd="3" destOrd="0" presId="urn:microsoft.com/office/officeart/2018/2/layout/IconVerticalSolidList"/>
    <dgm:cxn modelId="{B17B36F0-23ED-404C-BEDF-1FB83ECF69C2}" type="presParOf" srcId="{273D7E0F-3777-4583-BAC2-98C294149152}" destId="{CDA3AC28-665E-47CC-B419-D49755597B4E}" srcOrd="4" destOrd="0" presId="urn:microsoft.com/office/officeart/2018/2/layout/IconVerticalSolidList"/>
    <dgm:cxn modelId="{6E242341-C6CD-4E6D-9CFC-BB9F675B5851}" type="presParOf" srcId="{CDA3AC28-665E-47CC-B419-D49755597B4E}" destId="{E9019BCE-3663-4510-8BBA-FC468A96C4C2}" srcOrd="0" destOrd="0" presId="urn:microsoft.com/office/officeart/2018/2/layout/IconVerticalSolidList"/>
    <dgm:cxn modelId="{5DF62EBF-9F63-42AC-889A-B9DC7D56F928}" type="presParOf" srcId="{CDA3AC28-665E-47CC-B419-D49755597B4E}" destId="{8CDB6E8E-8F3D-4C58-8803-0AF6160D631F}" srcOrd="1" destOrd="0" presId="urn:microsoft.com/office/officeart/2018/2/layout/IconVerticalSolidList"/>
    <dgm:cxn modelId="{9576A90E-D536-4031-AFE0-C6F62D464F96}" type="presParOf" srcId="{CDA3AC28-665E-47CC-B419-D49755597B4E}" destId="{AFA99859-665E-4F74-9211-A5DE5009BF4B}" srcOrd="2" destOrd="0" presId="urn:microsoft.com/office/officeart/2018/2/layout/IconVerticalSolidList"/>
    <dgm:cxn modelId="{5374B3B6-9032-4C32-AE88-630A3F61267D}" type="presParOf" srcId="{CDA3AC28-665E-47CC-B419-D49755597B4E}" destId="{F934F501-FE2E-4E98-B3C0-381620725D36}" srcOrd="3" destOrd="0" presId="urn:microsoft.com/office/officeart/2018/2/layout/IconVerticalSolidList"/>
    <dgm:cxn modelId="{20A258FA-D2C4-49E3-8856-AEAD3D4D8957}" type="presParOf" srcId="{273D7E0F-3777-4583-BAC2-98C294149152}" destId="{4ADC8723-16AB-40FB-B73D-9762283622F2}" srcOrd="5" destOrd="0" presId="urn:microsoft.com/office/officeart/2018/2/layout/IconVerticalSolidList"/>
    <dgm:cxn modelId="{65F2BC4D-0A5F-45F9-B5F3-04DFAE35C123}" type="presParOf" srcId="{273D7E0F-3777-4583-BAC2-98C294149152}" destId="{C76065B3-206F-40DB-A1EE-F8213B84D732}" srcOrd="6" destOrd="0" presId="urn:microsoft.com/office/officeart/2018/2/layout/IconVerticalSolidList"/>
    <dgm:cxn modelId="{AFC262B6-51F9-4888-A502-5D2B667EAB70}" type="presParOf" srcId="{C76065B3-206F-40DB-A1EE-F8213B84D732}" destId="{5F5A98C9-B787-40D0-8195-8FCCA9B3175B}" srcOrd="0" destOrd="0" presId="urn:microsoft.com/office/officeart/2018/2/layout/IconVerticalSolidList"/>
    <dgm:cxn modelId="{A9B00817-482C-499F-8FCA-510D53EC2BFD}" type="presParOf" srcId="{C76065B3-206F-40DB-A1EE-F8213B84D732}" destId="{FF301A92-A44F-4CD9-8E29-E9B9E5B4AF5B}" srcOrd="1" destOrd="0" presId="urn:microsoft.com/office/officeart/2018/2/layout/IconVerticalSolidList"/>
    <dgm:cxn modelId="{2DFAAA2E-A303-4A16-8FB5-EE01CD00E404}" type="presParOf" srcId="{C76065B3-206F-40DB-A1EE-F8213B84D732}" destId="{2A514493-0195-475F-8624-0973C443DFE1}" srcOrd="2" destOrd="0" presId="urn:microsoft.com/office/officeart/2018/2/layout/IconVerticalSolidList"/>
    <dgm:cxn modelId="{D553F987-39EE-4E17-A205-4E12B34FFCA5}" type="presParOf" srcId="{C76065B3-206F-40DB-A1EE-F8213B84D732}" destId="{ED6A0B59-9289-49AE-9E76-CCC2FAB7B0B4}"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490952-49E3-4B79-A56E-85A34495B273}"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0616919-B298-4A7D-BD86-DEF8929FD9DF}">
      <dgm:prSet/>
      <dgm:spPr/>
      <dgm:t>
        <a:bodyPr/>
        <a:lstStyle/>
        <a:p>
          <a:pPr>
            <a:defRPr cap="all"/>
          </a:pPr>
          <a:r>
            <a:rPr lang="en-US">
              <a:latin typeface="Arial" panose="020B0604020202020204" pitchFamily="34" charset="0"/>
              <a:cs typeface="Arial" panose="020B0604020202020204" pitchFamily="34" charset="0"/>
            </a:rPr>
            <a:t>HBA1C every 3-6 months</a:t>
          </a:r>
        </a:p>
      </dgm:t>
    </dgm:pt>
    <dgm:pt modelId="{9871EF33-3DA3-4BA4-815F-3B40948A78F9}" type="parTrans" cxnId="{4AC8F706-4735-4080-B6B6-144C47C2C90E}">
      <dgm:prSet/>
      <dgm:spPr/>
      <dgm:t>
        <a:bodyPr/>
        <a:lstStyle/>
        <a:p>
          <a:endParaRPr lang="en-US"/>
        </a:p>
      </dgm:t>
    </dgm:pt>
    <dgm:pt modelId="{5485AD1E-CB27-4E85-B175-CDF7739BD566}" type="sibTrans" cxnId="{4AC8F706-4735-4080-B6B6-144C47C2C90E}">
      <dgm:prSet/>
      <dgm:spPr/>
      <dgm:t>
        <a:bodyPr/>
        <a:lstStyle/>
        <a:p>
          <a:endParaRPr lang="en-US"/>
        </a:p>
      </dgm:t>
    </dgm:pt>
    <dgm:pt modelId="{139FCF08-A433-43E7-8E49-687983E36040}">
      <dgm:prSet/>
      <dgm:spPr/>
      <dgm:t>
        <a:bodyPr/>
        <a:lstStyle/>
        <a:p>
          <a:pPr>
            <a:defRPr cap="all"/>
          </a:pPr>
          <a:r>
            <a:rPr lang="en-US">
              <a:latin typeface="Arial" panose="020B0604020202020204" pitchFamily="34" charset="0"/>
              <a:cs typeface="Arial" panose="020B0604020202020204" pitchFamily="34" charset="0"/>
            </a:rPr>
            <a:t>Blood sugar checks</a:t>
          </a:r>
        </a:p>
      </dgm:t>
    </dgm:pt>
    <dgm:pt modelId="{4BD79A29-942F-43D7-A478-BB965B9E0404}" type="parTrans" cxnId="{2D00D2C8-2859-4FAD-8F29-AFADECDFE9C5}">
      <dgm:prSet/>
      <dgm:spPr/>
      <dgm:t>
        <a:bodyPr/>
        <a:lstStyle/>
        <a:p>
          <a:endParaRPr lang="en-US"/>
        </a:p>
      </dgm:t>
    </dgm:pt>
    <dgm:pt modelId="{6CAFD01B-C837-4E56-A7D4-DCC1DFBCAADA}" type="sibTrans" cxnId="{2D00D2C8-2859-4FAD-8F29-AFADECDFE9C5}">
      <dgm:prSet/>
      <dgm:spPr/>
      <dgm:t>
        <a:bodyPr/>
        <a:lstStyle/>
        <a:p>
          <a:endParaRPr lang="en-US"/>
        </a:p>
      </dgm:t>
    </dgm:pt>
    <dgm:pt modelId="{1BB4AD89-F165-4B6B-9376-3CEC657A60CB}">
      <dgm:prSet/>
      <dgm:spPr/>
      <dgm:t>
        <a:bodyPr/>
        <a:lstStyle/>
        <a:p>
          <a:pPr>
            <a:defRPr cap="all"/>
          </a:pPr>
          <a:r>
            <a:rPr lang="en-US">
              <a:latin typeface="Arial" panose="020B0604020202020204" pitchFamily="34" charset="0"/>
              <a:cs typeface="Arial" panose="020B0604020202020204" pitchFamily="34" charset="0"/>
            </a:rPr>
            <a:t>Cholesterol tests </a:t>
          </a:r>
        </a:p>
      </dgm:t>
    </dgm:pt>
    <dgm:pt modelId="{972336D7-A19D-4E3D-8A1D-F9583C609DFD}" type="parTrans" cxnId="{E86C55CB-AB8A-49DF-9333-1F041ABFC9CD}">
      <dgm:prSet/>
      <dgm:spPr/>
      <dgm:t>
        <a:bodyPr/>
        <a:lstStyle/>
        <a:p>
          <a:endParaRPr lang="en-US"/>
        </a:p>
      </dgm:t>
    </dgm:pt>
    <dgm:pt modelId="{D52E2DC6-A331-4445-B8F1-6747177DFB9B}" type="sibTrans" cxnId="{E86C55CB-AB8A-49DF-9333-1F041ABFC9CD}">
      <dgm:prSet/>
      <dgm:spPr/>
      <dgm:t>
        <a:bodyPr/>
        <a:lstStyle/>
        <a:p>
          <a:endParaRPr lang="en-US"/>
        </a:p>
      </dgm:t>
    </dgm:pt>
    <dgm:pt modelId="{FC2ED293-4AC8-4C67-AFC1-647E2C883D2E}">
      <dgm:prSet/>
      <dgm:spPr/>
      <dgm:t>
        <a:bodyPr/>
        <a:lstStyle/>
        <a:p>
          <a:pPr>
            <a:defRPr cap="all"/>
          </a:pPr>
          <a:r>
            <a:rPr lang="en-US">
              <a:latin typeface="Arial" panose="020B0604020202020204" pitchFamily="34" charset="0"/>
              <a:cs typeface="Arial" panose="020B0604020202020204" pitchFamily="34" charset="0"/>
            </a:rPr>
            <a:t>Annual foot check</a:t>
          </a:r>
        </a:p>
      </dgm:t>
    </dgm:pt>
    <dgm:pt modelId="{0496665B-19B5-41DF-8E42-2D5AA66BAE7F}" type="parTrans" cxnId="{22E9CABA-85A7-4989-B9DE-5EB43C0D3548}">
      <dgm:prSet/>
      <dgm:spPr/>
      <dgm:t>
        <a:bodyPr/>
        <a:lstStyle/>
        <a:p>
          <a:endParaRPr lang="en-US"/>
        </a:p>
      </dgm:t>
    </dgm:pt>
    <dgm:pt modelId="{C8E954C9-3C39-4600-9580-B008BC9652D8}" type="sibTrans" cxnId="{22E9CABA-85A7-4989-B9DE-5EB43C0D3548}">
      <dgm:prSet/>
      <dgm:spPr/>
      <dgm:t>
        <a:bodyPr/>
        <a:lstStyle/>
        <a:p>
          <a:endParaRPr lang="en-US"/>
        </a:p>
      </dgm:t>
    </dgm:pt>
    <dgm:pt modelId="{AB8A22F5-7053-4181-AAA0-12DF6797DBB0}">
      <dgm:prSet/>
      <dgm:spPr/>
      <dgm:t>
        <a:bodyPr/>
        <a:lstStyle/>
        <a:p>
          <a:pPr>
            <a:defRPr cap="all"/>
          </a:pPr>
          <a:r>
            <a:rPr lang="en-US">
              <a:latin typeface="Arial" panose="020B0604020202020204" pitchFamily="34" charset="0"/>
              <a:cs typeface="Arial" panose="020B0604020202020204" pitchFamily="34" charset="0"/>
            </a:rPr>
            <a:t>Annual eye screening (NICE, 2023)</a:t>
          </a:r>
        </a:p>
      </dgm:t>
    </dgm:pt>
    <dgm:pt modelId="{E6A8850F-716C-482B-B03E-FD2D3F2B14D4}" type="parTrans" cxnId="{84D4FE0B-2CF9-416B-808F-FDCC08AEAB76}">
      <dgm:prSet/>
      <dgm:spPr/>
      <dgm:t>
        <a:bodyPr/>
        <a:lstStyle/>
        <a:p>
          <a:endParaRPr lang="en-US"/>
        </a:p>
      </dgm:t>
    </dgm:pt>
    <dgm:pt modelId="{8A8881CC-C63E-4AEF-80E0-FDB29D101AA9}" type="sibTrans" cxnId="{84D4FE0B-2CF9-416B-808F-FDCC08AEAB76}">
      <dgm:prSet/>
      <dgm:spPr/>
      <dgm:t>
        <a:bodyPr/>
        <a:lstStyle/>
        <a:p>
          <a:endParaRPr lang="en-US"/>
        </a:p>
      </dgm:t>
    </dgm:pt>
    <dgm:pt modelId="{D92F0641-A00B-4403-B84A-B26205DAE55D}" type="pres">
      <dgm:prSet presAssocID="{9E490952-49E3-4B79-A56E-85A34495B273}" presName="root" presStyleCnt="0">
        <dgm:presLayoutVars>
          <dgm:dir/>
          <dgm:resizeHandles val="exact"/>
        </dgm:presLayoutVars>
      </dgm:prSet>
      <dgm:spPr/>
    </dgm:pt>
    <dgm:pt modelId="{E5055A05-324E-4102-B318-18CB2A8A2773}" type="pres">
      <dgm:prSet presAssocID="{D0616919-B298-4A7D-BD86-DEF8929FD9DF}" presName="compNode" presStyleCnt="0"/>
      <dgm:spPr/>
    </dgm:pt>
    <dgm:pt modelId="{7FE8C43D-2AB3-48D8-A9AA-34877F989A58}" type="pres">
      <dgm:prSet presAssocID="{D0616919-B298-4A7D-BD86-DEF8929FD9DF}" presName="iconBgRect" presStyleLbl="bgShp" presStyleIdx="0" presStyleCnt="5"/>
      <dgm:spPr>
        <a:prstGeom prst="round2DiagRect">
          <a:avLst>
            <a:gd name="adj1" fmla="val 29727"/>
            <a:gd name="adj2" fmla="val 0"/>
          </a:avLst>
        </a:prstGeom>
      </dgm:spPr>
    </dgm:pt>
    <dgm:pt modelId="{A3B76483-5CF0-4CEE-8CEC-BCA8E9D310BD}" type="pres">
      <dgm:prSet presAssocID="{D0616919-B298-4A7D-BD86-DEF8929FD9D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peat"/>
        </a:ext>
      </dgm:extLst>
    </dgm:pt>
    <dgm:pt modelId="{9FC88E71-E6E7-4268-9228-CE53F9895FAB}" type="pres">
      <dgm:prSet presAssocID="{D0616919-B298-4A7D-BD86-DEF8929FD9DF}" presName="spaceRect" presStyleCnt="0"/>
      <dgm:spPr/>
    </dgm:pt>
    <dgm:pt modelId="{6FC4AAC4-5B83-4188-8138-B6A5F57FB000}" type="pres">
      <dgm:prSet presAssocID="{D0616919-B298-4A7D-BD86-DEF8929FD9DF}" presName="textRect" presStyleLbl="revTx" presStyleIdx="0" presStyleCnt="5">
        <dgm:presLayoutVars>
          <dgm:chMax val="1"/>
          <dgm:chPref val="1"/>
        </dgm:presLayoutVars>
      </dgm:prSet>
      <dgm:spPr/>
    </dgm:pt>
    <dgm:pt modelId="{7C050094-5455-4B11-9B83-ACCD0C14B226}" type="pres">
      <dgm:prSet presAssocID="{5485AD1E-CB27-4E85-B175-CDF7739BD566}" presName="sibTrans" presStyleCnt="0"/>
      <dgm:spPr/>
    </dgm:pt>
    <dgm:pt modelId="{3A67A9B9-D973-4814-BDD5-757FD756A44F}" type="pres">
      <dgm:prSet presAssocID="{139FCF08-A433-43E7-8E49-687983E36040}" presName="compNode" presStyleCnt="0"/>
      <dgm:spPr/>
    </dgm:pt>
    <dgm:pt modelId="{DA35B1ED-745B-48C1-BEE7-1EA23F53B042}" type="pres">
      <dgm:prSet presAssocID="{139FCF08-A433-43E7-8E49-687983E36040}" presName="iconBgRect" presStyleLbl="bgShp" presStyleIdx="1" presStyleCnt="5"/>
      <dgm:spPr>
        <a:prstGeom prst="round2DiagRect">
          <a:avLst>
            <a:gd name="adj1" fmla="val 29727"/>
            <a:gd name="adj2" fmla="val 0"/>
          </a:avLst>
        </a:prstGeom>
      </dgm:spPr>
    </dgm:pt>
    <dgm:pt modelId="{2482EE32-9F14-4FC4-B572-B6A14CFDB3AB}" type="pres">
      <dgm:prSet presAssocID="{139FCF08-A433-43E7-8E49-687983E3604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edle"/>
        </a:ext>
      </dgm:extLst>
    </dgm:pt>
    <dgm:pt modelId="{8F6778DF-6968-4239-A679-AEC1BDA8038F}" type="pres">
      <dgm:prSet presAssocID="{139FCF08-A433-43E7-8E49-687983E36040}" presName="spaceRect" presStyleCnt="0"/>
      <dgm:spPr/>
    </dgm:pt>
    <dgm:pt modelId="{B71B9083-301C-4954-86E7-D7DD6F19E413}" type="pres">
      <dgm:prSet presAssocID="{139FCF08-A433-43E7-8E49-687983E36040}" presName="textRect" presStyleLbl="revTx" presStyleIdx="1" presStyleCnt="5">
        <dgm:presLayoutVars>
          <dgm:chMax val="1"/>
          <dgm:chPref val="1"/>
        </dgm:presLayoutVars>
      </dgm:prSet>
      <dgm:spPr/>
    </dgm:pt>
    <dgm:pt modelId="{CCB31D2E-5CD2-45DA-88B8-0A0F991BC3E8}" type="pres">
      <dgm:prSet presAssocID="{6CAFD01B-C837-4E56-A7D4-DCC1DFBCAADA}" presName="sibTrans" presStyleCnt="0"/>
      <dgm:spPr/>
    </dgm:pt>
    <dgm:pt modelId="{C5633FA2-6E2B-4CA3-9BB2-F304EAECF805}" type="pres">
      <dgm:prSet presAssocID="{1BB4AD89-F165-4B6B-9376-3CEC657A60CB}" presName="compNode" presStyleCnt="0"/>
      <dgm:spPr/>
    </dgm:pt>
    <dgm:pt modelId="{62B9919C-2A16-4D6B-B486-15349ECA1573}" type="pres">
      <dgm:prSet presAssocID="{1BB4AD89-F165-4B6B-9376-3CEC657A60CB}" presName="iconBgRect" presStyleLbl="bgShp" presStyleIdx="2" presStyleCnt="5"/>
      <dgm:spPr>
        <a:prstGeom prst="round2DiagRect">
          <a:avLst>
            <a:gd name="adj1" fmla="val 29727"/>
            <a:gd name="adj2" fmla="val 0"/>
          </a:avLst>
        </a:prstGeom>
      </dgm:spPr>
    </dgm:pt>
    <dgm:pt modelId="{384C2CC1-A468-41AF-A359-4581797885F5}" type="pres">
      <dgm:prSet presAssocID="{1BB4AD89-F165-4B6B-9376-3CEC657A60C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beat"/>
        </a:ext>
      </dgm:extLst>
    </dgm:pt>
    <dgm:pt modelId="{C91BD49A-BA62-4DAC-B2BE-AC6723E81310}" type="pres">
      <dgm:prSet presAssocID="{1BB4AD89-F165-4B6B-9376-3CEC657A60CB}" presName="spaceRect" presStyleCnt="0"/>
      <dgm:spPr/>
    </dgm:pt>
    <dgm:pt modelId="{039CA002-DF58-44FA-910F-02075B662056}" type="pres">
      <dgm:prSet presAssocID="{1BB4AD89-F165-4B6B-9376-3CEC657A60CB}" presName="textRect" presStyleLbl="revTx" presStyleIdx="2" presStyleCnt="5" custLinFactNeighborX="228" custLinFactNeighborY="877">
        <dgm:presLayoutVars>
          <dgm:chMax val="1"/>
          <dgm:chPref val="1"/>
        </dgm:presLayoutVars>
      </dgm:prSet>
      <dgm:spPr/>
    </dgm:pt>
    <dgm:pt modelId="{5FADD9DC-64DB-4217-8780-ECA0A7B65C8C}" type="pres">
      <dgm:prSet presAssocID="{D52E2DC6-A331-4445-B8F1-6747177DFB9B}" presName="sibTrans" presStyleCnt="0"/>
      <dgm:spPr/>
    </dgm:pt>
    <dgm:pt modelId="{151A2DBE-FC83-4C47-86D3-74045623AE8E}" type="pres">
      <dgm:prSet presAssocID="{FC2ED293-4AC8-4C67-AFC1-647E2C883D2E}" presName="compNode" presStyleCnt="0"/>
      <dgm:spPr/>
    </dgm:pt>
    <dgm:pt modelId="{8B9C7788-2721-41DC-A2CE-532A924273C1}" type="pres">
      <dgm:prSet presAssocID="{FC2ED293-4AC8-4C67-AFC1-647E2C883D2E}" presName="iconBgRect" presStyleLbl="bgShp" presStyleIdx="3" presStyleCnt="5"/>
      <dgm:spPr>
        <a:prstGeom prst="round2DiagRect">
          <a:avLst>
            <a:gd name="adj1" fmla="val 29727"/>
            <a:gd name="adj2" fmla="val 0"/>
          </a:avLst>
        </a:prstGeom>
      </dgm:spPr>
    </dgm:pt>
    <dgm:pt modelId="{76A7D1E2-8D35-43F6-8573-53B31C0DFBA2}" type="pres">
      <dgm:prSet presAssocID="{FC2ED293-4AC8-4C67-AFC1-647E2C883D2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695DBE7E-61D5-461C-9DF5-893836FBDA93}" type="pres">
      <dgm:prSet presAssocID="{FC2ED293-4AC8-4C67-AFC1-647E2C883D2E}" presName="spaceRect" presStyleCnt="0"/>
      <dgm:spPr/>
    </dgm:pt>
    <dgm:pt modelId="{85F2F668-A992-45E3-9DC7-989E127112AD}" type="pres">
      <dgm:prSet presAssocID="{FC2ED293-4AC8-4C67-AFC1-647E2C883D2E}" presName="textRect" presStyleLbl="revTx" presStyleIdx="3" presStyleCnt="5">
        <dgm:presLayoutVars>
          <dgm:chMax val="1"/>
          <dgm:chPref val="1"/>
        </dgm:presLayoutVars>
      </dgm:prSet>
      <dgm:spPr/>
    </dgm:pt>
    <dgm:pt modelId="{50231733-A112-47FF-BBE2-C2AE4275E0C1}" type="pres">
      <dgm:prSet presAssocID="{C8E954C9-3C39-4600-9580-B008BC9652D8}" presName="sibTrans" presStyleCnt="0"/>
      <dgm:spPr/>
    </dgm:pt>
    <dgm:pt modelId="{4C7DC410-0FC4-451A-B81E-9602B9819D7C}" type="pres">
      <dgm:prSet presAssocID="{AB8A22F5-7053-4181-AAA0-12DF6797DBB0}" presName="compNode" presStyleCnt="0"/>
      <dgm:spPr/>
    </dgm:pt>
    <dgm:pt modelId="{3EC4D4BF-8385-4AE7-996D-991A46293332}" type="pres">
      <dgm:prSet presAssocID="{AB8A22F5-7053-4181-AAA0-12DF6797DBB0}" presName="iconBgRect" presStyleLbl="bgShp" presStyleIdx="4" presStyleCnt="5"/>
      <dgm:spPr>
        <a:prstGeom prst="round2DiagRect">
          <a:avLst>
            <a:gd name="adj1" fmla="val 29727"/>
            <a:gd name="adj2" fmla="val 0"/>
          </a:avLst>
        </a:prstGeom>
      </dgm:spPr>
    </dgm:pt>
    <dgm:pt modelId="{B648FA32-7B0E-4F8D-B1A8-19BD8E295BB6}" type="pres">
      <dgm:prSet presAssocID="{AB8A22F5-7053-4181-AAA0-12DF6797DBB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lasses"/>
        </a:ext>
      </dgm:extLst>
    </dgm:pt>
    <dgm:pt modelId="{1C647378-60B2-4DF3-BC2B-B65A765730A4}" type="pres">
      <dgm:prSet presAssocID="{AB8A22F5-7053-4181-AAA0-12DF6797DBB0}" presName="spaceRect" presStyleCnt="0"/>
      <dgm:spPr/>
    </dgm:pt>
    <dgm:pt modelId="{1B5C16A3-B237-4DA9-8E98-92AB1F131D26}" type="pres">
      <dgm:prSet presAssocID="{AB8A22F5-7053-4181-AAA0-12DF6797DBB0}" presName="textRect" presStyleLbl="revTx" presStyleIdx="4" presStyleCnt="5">
        <dgm:presLayoutVars>
          <dgm:chMax val="1"/>
          <dgm:chPref val="1"/>
        </dgm:presLayoutVars>
      </dgm:prSet>
      <dgm:spPr/>
    </dgm:pt>
  </dgm:ptLst>
  <dgm:cxnLst>
    <dgm:cxn modelId="{4AC8F706-4735-4080-B6B6-144C47C2C90E}" srcId="{9E490952-49E3-4B79-A56E-85A34495B273}" destId="{D0616919-B298-4A7D-BD86-DEF8929FD9DF}" srcOrd="0" destOrd="0" parTransId="{9871EF33-3DA3-4BA4-815F-3B40948A78F9}" sibTransId="{5485AD1E-CB27-4E85-B175-CDF7739BD566}"/>
    <dgm:cxn modelId="{84D4FE0B-2CF9-416B-808F-FDCC08AEAB76}" srcId="{9E490952-49E3-4B79-A56E-85A34495B273}" destId="{AB8A22F5-7053-4181-AAA0-12DF6797DBB0}" srcOrd="4" destOrd="0" parTransId="{E6A8850F-716C-482B-B03E-FD2D3F2B14D4}" sibTransId="{8A8881CC-C63E-4AEF-80E0-FDB29D101AA9}"/>
    <dgm:cxn modelId="{82183F56-D3F2-4B02-B120-6AA83188E42F}" type="presOf" srcId="{1BB4AD89-F165-4B6B-9376-3CEC657A60CB}" destId="{039CA002-DF58-44FA-910F-02075B662056}" srcOrd="0" destOrd="0" presId="urn:microsoft.com/office/officeart/2018/5/layout/IconLeafLabelList"/>
    <dgm:cxn modelId="{B89B8756-0120-42C7-8CDC-AFC4CFC864E9}" type="presOf" srcId="{139FCF08-A433-43E7-8E49-687983E36040}" destId="{B71B9083-301C-4954-86E7-D7DD6F19E413}" srcOrd="0" destOrd="0" presId="urn:microsoft.com/office/officeart/2018/5/layout/IconLeafLabelList"/>
    <dgm:cxn modelId="{4922CF7A-7D46-494D-B7EC-8E5C9B2EF3D8}" type="presOf" srcId="{FC2ED293-4AC8-4C67-AFC1-647E2C883D2E}" destId="{85F2F668-A992-45E3-9DC7-989E127112AD}" srcOrd="0" destOrd="0" presId="urn:microsoft.com/office/officeart/2018/5/layout/IconLeafLabelList"/>
    <dgm:cxn modelId="{8A38F67F-A4D4-49C0-9EDA-7D4717320019}" type="presOf" srcId="{9E490952-49E3-4B79-A56E-85A34495B273}" destId="{D92F0641-A00B-4403-B84A-B26205DAE55D}" srcOrd="0" destOrd="0" presId="urn:microsoft.com/office/officeart/2018/5/layout/IconLeafLabelList"/>
    <dgm:cxn modelId="{22E9CABA-85A7-4989-B9DE-5EB43C0D3548}" srcId="{9E490952-49E3-4B79-A56E-85A34495B273}" destId="{FC2ED293-4AC8-4C67-AFC1-647E2C883D2E}" srcOrd="3" destOrd="0" parTransId="{0496665B-19B5-41DF-8E42-2D5AA66BAE7F}" sibTransId="{C8E954C9-3C39-4600-9580-B008BC9652D8}"/>
    <dgm:cxn modelId="{2D00D2C8-2859-4FAD-8F29-AFADECDFE9C5}" srcId="{9E490952-49E3-4B79-A56E-85A34495B273}" destId="{139FCF08-A433-43E7-8E49-687983E36040}" srcOrd="1" destOrd="0" parTransId="{4BD79A29-942F-43D7-A478-BB965B9E0404}" sibTransId="{6CAFD01B-C837-4E56-A7D4-DCC1DFBCAADA}"/>
    <dgm:cxn modelId="{BE393FCB-1510-4503-A9F2-4F41EC4E8CBD}" type="presOf" srcId="{D0616919-B298-4A7D-BD86-DEF8929FD9DF}" destId="{6FC4AAC4-5B83-4188-8138-B6A5F57FB000}" srcOrd="0" destOrd="0" presId="urn:microsoft.com/office/officeart/2018/5/layout/IconLeafLabelList"/>
    <dgm:cxn modelId="{E86C55CB-AB8A-49DF-9333-1F041ABFC9CD}" srcId="{9E490952-49E3-4B79-A56E-85A34495B273}" destId="{1BB4AD89-F165-4B6B-9376-3CEC657A60CB}" srcOrd="2" destOrd="0" parTransId="{972336D7-A19D-4E3D-8A1D-F9583C609DFD}" sibTransId="{D52E2DC6-A331-4445-B8F1-6747177DFB9B}"/>
    <dgm:cxn modelId="{A4546BDC-4FFB-47BD-9D83-3641755B292A}" type="presOf" srcId="{AB8A22F5-7053-4181-AAA0-12DF6797DBB0}" destId="{1B5C16A3-B237-4DA9-8E98-92AB1F131D26}" srcOrd="0" destOrd="0" presId="urn:microsoft.com/office/officeart/2018/5/layout/IconLeafLabelList"/>
    <dgm:cxn modelId="{A5043200-860E-42CC-8959-644BC4388D06}" type="presParOf" srcId="{D92F0641-A00B-4403-B84A-B26205DAE55D}" destId="{E5055A05-324E-4102-B318-18CB2A8A2773}" srcOrd="0" destOrd="0" presId="urn:microsoft.com/office/officeart/2018/5/layout/IconLeafLabelList"/>
    <dgm:cxn modelId="{918ABA07-1C97-4BDD-91B6-5914CDD53DF8}" type="presParOf" srcId="{E5055A05-324E-4102-B318-18CB2A8A2773}" destId="{7FE8C43D-2AB3-48D8-A9AA-34877F989A58}" srcOrd="0" destOrd="0" presId="urn:microsoft.com/office/officeart/2018/5/layout/IconLeafLabelList"/>
    <dgm:cxn modelId="{27EE5FC5-001D-4DDF-A48B-9D8049EAF772}" type="presParOf" srcId="{E5055A05-324E-4102-B318-18CB2A8A2773}" destId="{A3B76483-5CF0-4CEE-8CEC-BCA8E9D310BD}" srcOrd="1" destOrd="0" presId="urn:microsoft.com/office/officeart/2018/5/layout/IconLeafLabelList"/>
    <dgm:cxn modelId="{F949F649-249F-4413-A5A1-CA9FC530CC96}" type="presParOf" srcId="{E5055A05-324E-4102-B318-18CB2A8A2773}" destId="{9FC88E71-E6E7-4268-9228-CE53F9895FAB}" srcOrd="2" destOrd="0" presId="urn:microsoft.com/office/officeart/2018/5/layout/IconLeafLabelList"/>
    <dgm:cxn modelId="{FF6F2804-734B-4A7D-989F-0305E3E4E25B}" type="presParOf" srcId="{E5055A05-324E-4102-B318-18CB2A8A2773}" destId="{6FC4AAC4-5B83-4188-8138-B6A5F57FB000}" srcOrd="3" destOrd="0" presId="urn:microsoft.com/office/officeart/2018/5/layout/IconLeafLabelList"/>
    <dgm:cxn modelId="{76ADF7D6-4D84-409C-B96E-61BB6EE8911D}" type="presParOf" srcId="{D92F0641-A00B-4403-B84A-B26205DAE55D}" destId="{7C050094-5455-4B11-9B83-ACCD0C14B226}" srcOrd="1" destOrd="0" presId="urn:microsoft.com/office/officeart/2018/5/layout/IconLeafLabelList"/>
    <dgm:cxn modelId="{1894C6DE-7CDF-4F9B-B9A4-1AA047737448}" type="presParOf" srcId="{D92F0641-A00B-4403-B84A-B26205DAE55D}" destId="{3A67A9B9-D973-4814-BDD5-757FD756A44F}" srcOrd="2" destOrd="0" presId="urn:microsoft.com/office/officeart/2018/5/layout/IconLeafLabelList"/>
    <dgm:cxn modelId="{E0FA2E15-D399-46EA-B920-D150F734249B}" type="presParOf" srcId="{3A67A9B9-D973-4814-BDD5-757FD756A44F}" destId="{DA35B1ED-745B-48C1-BEE7-1EA23F53B042}" srcOrd="0" destOrd="0" presId="urn:microsoft.com/office/officeart/2018/5/layout/IconLeafLabelList"/>
    <dgm:cxn modelId="{053A1ACE-467E-43C5-AAF3-DEDFB891041A}" type="presParOf" srcId="{3A67A9B9-D973-4814-BDD5-757FD756A44F}" destId="{2482EE32-9F14-4FC4-B572-B6A14CFDB3AB}" srcOrd="1" destOrd="0" presId="urn:microsoft.com/office/officeart/2018/5/layout/IconLeafLabelList"/>
    <dgm:cxn modelId="{B7606A2B-9F69-4157-A26A-BB2D05BE2201}" type="presParOf" srcId="{3A67A9B9-D973-4814-BDD5-757FD756A44F}" destId="{8F6778DF-6968-4239-A679-AEC1BDA8038F}" srcOrd="2" destOrd="0" presId="urn:microsoft.com/office/officeart/2018/5/layout/IconLeafLabelList"/>
    <dgm:cxn modelId="{F760AF0B-57A9-46B0-B664-83A987C9AD9F}" type="presParOf" srcId="{3A67A9B9-D973-4814-BDD5-757FD756A44F}" destId="{B71B9083-301C-4954-86E7-D7DD6F19E413}" srcOrd="3" destOrd="0" presId="urn:microsoft.com/office/officeart/2018/5/layout/IconLeafLabelList"/>
    <dgm:cxn modelId="{E86007D6-E442-422A-8C69-42B50384B7B7}" type="presParOf" srcId="{D92F0641-A00B-4403-B84A-B26205DAE55D}" destId="{CCB31D2E-5CD2-45DA-88B8-0A0F991BC3E8}" srcOrd="3" destOrd="0" presId="urn:microsoft.com/office/officeart/2018/5/layout/IconLeafLabelList"/>
    <dgm:cxn modelId="{1B60AF5C-3562-477D-8554-A72E53BFF497}" type="presParOf" srcId="{D92F0641-A00B-4403-B84A-B26205DAE55D}" destId="{C5633FA2-6E2B-4CA3-9BB2-F304EAECF805}" srcOrd="4" destOrd="0" presId="urn:microsoft.com/office/officeart/2018/5/layout/IconLeafLabelList"/>
    <dgm:cxn modelId="{B36DD62C-2138-4097-A67A-924D2DF9FB9C}" type="presParOf" srcId="{C5633FA2-6E2B-4CA3-9BB2-F304EAECF805}" destId="{62B9919C-2A16-4D6B-B486-15349ECA1573}" srcOrd="0" destOrd="0" presId="urn:microsoft.com/office/officeart/2018/5/layout/IconLeafLabelList"/>
    <dgm:cxn modelId="{71B4067F-F897-4900-92AB-DA29F651ED27}" type="presParOf" srcId="{C5633FA2-6E2B-4CA3-9BB2-F304EAECF805}" destId="{384C2CC1-A468-41AF-A359-4581797885F5}" srcOrd="1" destOrd="0" presId="urn:microsoft.com/office/officeart/2018/5/layout/IconLeafLabelList"/>
    <dgm:cxn modelId="{13F986D0-242E-4008-852A-E4A06CA71D40}" type="presParOf" srcId="{C5633FA2-6E2B-4CA3-9BB2-F304EAECF805}" destId="{C91BD49A-BA62-4DAC-B2BE-AC6723E81310}" srcOrd="2" destOrd="0" presId="urn:microsoft.com/office/officeart/2018/5/layout/IconLeafLabelList"/>
    <dgm:cxn modelId="{A9128247-052D-4E5B-9745-721D24F18DB1}" type="presParOf" srcId="{C5633FA2-6E2B-4CA3-9BB2-F304EAECF805}" destId="{039CA002-DF58-44FA-910F-02075B662056}" srcOrd="3" destOrd="0" presId="urn:microsoft.com/office/officeart/2018/5/layout/IconLeafLabelList"/>
    <dgm:cxn modelId="{6D83C030-3F28-4A78-AAE7-25C9EC8F914F}" type="presParOf" srcId="{D92F0641-A00B-4403-B84A-B26205DAE55D}" destId="{5FADD9DC-64DB-4217-8780-ECA0A7B65C8C}" srcOrd="5" destOrd="0" presId="urn:microsoft.com/office/officeart/2018/5/layout/IconLeafLabelList"/>
    <dgm:cxn modelId="{C08AE926-C3DD-4865-ACA3-AABCB5D0FF77}" type="presParOf" srcId="{D92F0641-A00B-4403-B84A-B26205DAE55D}" destId="{151A2DBE-FC83-4C47-86D3-74045623AE8E}" srcOrd="6" destOrd="0" presId="urn:microsoft.com/office/officeart/2018/5/layout/IconLeafLabelList"/>
    <dgm:cxn modelId="{B5DA3838-BC7E-421D-B575-DAD1F4BD91D8}" type="presParOf" srcId="{151A2DBE-FC83-4C47-86D3-74045623AE8E}" destId="{8B9C7788-2721-41DC-A2CE-532A924273C1}" srcOrd="0" destOrd="0" presId="urn:microsoft.com/office/officeart/2018/5/layout/IconLeafLabelList"/>
    <dgm:cxn modelId="{20FE75D4-0432-41A7-97AF-E84806CB71C7}" type="presParOf" srcId="{151A2DBE-FC83-4C47-86D3-74045623AE8E}" destId="{76A7D1E2-8D35-43F6-8573-53B31C0DFBA2}" srcOrd="1" destOrd="0" presId="urn:microsoft.com/office/officeart/2018/5/layout/IconLeafLabelList"/>
    <dgm:cxn modelId="{12E270AF-DA2F-4F41-B155-95D69689B563}" type="presParOf" srcId="{151A2DBE-FC83-4C47-86D3-74045623AE8E}" destId="{695DBE7E-61D5-461C-9DF5-893836FBDA93}" srcOrd="2" destOrd="0" presId="urn:microsoft.com/office/officeart/2018/5/layout/IconLeafLabelList"/>
    <dgm:cxn modelId="{7D838B31-DAD2-4F08-B2EA-44486D1A730F}" type="presParOf" srcId="{151A2DBE-FC83-4C47-86D3-74045623AE8E}" destId="{85F2F668-A992-45E3-9DC7-989E127112AD}" srcOrd="3" destOrd="0" presId="urn:microsoft.com/office/officeart/2018/5/layout/IconLeafLabelList"/>
    <dgm:cxn modelId="{89C9C9D9-08E1-49A0-8ADA-C700E5C125FC}" type="presParOf" srcId="{D92F0641-A00B-4403-B84A-B26205DAE55D}" destId="{50231733-A112-47FF-BBE2-C2AE4275E0C1}" srcOrd="7" destOrd="0" presId="urn:microsoft.com/office/officeart/2018/5/layout/IconLeafLabelList"/>
    <dgm:cxn modelId="{6D77E477-ECEA-4171-A438-10FA1E3053D9}" type="presParOf" srcId="{D92F0641-A00B-4403-B84A-B26205DAE55D}" destId="{4C7DC410-0FC4-451A-B81E-9602B9819D7C}" srcOrd="8" destOrd="0" presId="urn:microsoft.com/office/officeart/2018/5/layout/IconLeafLabelList"/>
    <dgm:cxn modelId="{2CCCB5B9-C211-4FB0-B973-641E319BCCEF}" type="presParOf" srcId="{4C7DC410-0FC4-451A-B81E-9602B9819D7C}" destId="{3EC4D4BF-8385-4AE7-996D-991A46293332}" srcOrd="0" destOrd="0" presId="urn:microsoft.com/office/officeart/2018/5/layout/IconLeafLabelList"/>
    <dgm:cxn modelId="{ACB8647C-3A2F-4C9E-BDD7-D56810BDCD48}" type="presParOf" srcId="{4C7DC410-0FC4-451A-B81E-9602B9819D7C}" destId="{B648FA32-7B0E-4F8D-B1A8-19BD8E295BB6}" srcOrd="1" destOrd="0" presId="urn:microsoft.com/office/officeart/2018/5/layout/IconLeafLabelList"/>
    <dgm:cxn modelId="{64B3FD27-516B-4FC7-B298-22CBEE186754}" type="presParOf" srcId="{4C7DC410-0FC4-451A-B81E-9602B9819D7C}" destId="{1C647378-60B2-4DF3-BC2B-B65A765730A4}" srcOrd="2" destOrd="0" presId="urn:microsoft.com/office/officeart/2018/5/layout/IconLeafLabelList"/>
    <dgm:cxn modelId="{263DE7F9-9927-4E0E-AD73-A45F99F163F4}" type="presParOf" srcId="{4C7DC410-0FC4-451A-B81E-9602B9819D7C}" destId="{1B5C16A3-B237-4DA9-8E98-92AB1F131D26}" srcOrd="3" destOrd="0" presId="urn:microsoft.com/office/officeart/2018/5/layout/IconLeaf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A2AE65D-3DC0-41C2-98EA-68D4C54B6EB9}"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EFD7580-097B-4EB1-88B5-7AD231FD7A54}">
      <dgm:prSet custT="1"/>
      <dgm:spPr/>
      <dgm:t>
        <a:bodyPr/>
        <a:lstStyle/>
        <a:p>
          <a:r>
            <a:rPr lang="en-GB" sz="2000">
              <a:latin typeface="Arial" panose="020B0604020202020204" pitchFamily="34" charset="0"/>
              <a:cs typeface="Arial" panose="020B0604020202020204" pitchFamily="34" charset="0"/>
            </a:rPr>
            <a:t>Person-centred care</a:t>
          </a:r>
          <a:endParaRPr lang="en-US" sz="2000">
            <a:latin typeface="Arial" panose="020B0604020202020204" pitchFamily="34" charset="0"/>
            <a:cs typeface="Arial" panose="020B0604020202020204" pitchFamily="34" charset="0"/>
          </a:endParaRPr>
        </a:p>
      </dgm:t>
    </dgm:pt>
    <dgm:pt modelId="{61EAA3CA-F4C6-403F-960B-751C72A259BB}" type="parTrans" cxnId="{0FF38A8D-2955-4935-9EF7-ED8354958758}">
      <dgm:prSet/>
      <dgm:spPr/>
      <dgm:t>
        <a:bodyPr/>
        <a:lstStyle/>
        <a:p>
          <a:endParaRPr lang="en-US"/>
        </a:p>
      </dgm:t>
    </dgm:pt>
    <dgm:pt modelId="{AF60CEA6-93B9-4EE8-A18F-A3FD58802BE9}" type="sibTrans" cxnId="{0FF38A8D-2955-4935-9EF7-ED8354958758}">
      <dgm:prSet/>
      <dgm:spPr/>
      <dgm:t>
        <a:bodyPr/>
        <a:lstStyle/>
        <a:p>
          <a:endParaRPr lang="en-US"/>
        </a:p>
      </dgm:t>
    </dgm:pt>
    <dgm:pt modelId="{F5795C7C-3153-4DC6-8A36-846BA4CE15B2}">
      <dgm:prSet custT="1"/>
      <dgm:spPr/>
      <dgm:t>
        <a:bodyPr/>
        <a:lstStyle/>
        <a:p>
          <a:r>
            <a:rPr lang="en-GB" sz="2000">
              <a:latin typeface="Arial" panose="020B0604020202020204" pitchFamily="34" charset="0"/>
              <a:cs typeface="Arial" panose="020B0604020202020204" pitchFamily="34" charset="0"/>
            </a:rPr>
            <a:t>Shared decision-making</a:t>
          </a:r>
          <a:endParaRPr lang="en-US" sz="2000">
            <a:latin typeface="Arial" panose="020B0604020202020204" pitchFamily="34" charset="0"/>
            <a:cs typeface="Arial" panose="020B0604020202020204" pitchFamily="34" charset="0"/>
          </a:endParaRPr>
        </a:p>
      </dgm:t>
    </dgm:pt>
    <dgm:pt modelId="{6E496C2A-8432-41E5-A22D-4E9D3F82E9C3}" type="parTrans" cxnId="{4EE60C5B-3212-44B4-B6FA-6C1E790073AE}">
      <dgm:prSet/>
      <dgm:spPr/>
      <dgm:t>
        <a:bodyPr/>
        <a:lstStyle/>
        <a:p>
          <a:endParaRPr lang="en-US"/>
        </a:p>
      </dgm:t>
    </dgm:pt>
    <dgm:pt modelId="{89FDAEF0-9715-4C29-9CC3-EE3AB90B1C0A}" type="sibTrans" cxnId="{4EE60C5B-3212-44B4-B6FA-6C1E790073AE}">
      <dgm:prSet/>
      <dgm:spPr/>
      <dgm:t>
        <a:bodyPr/>
        <a:lstStyle/>
        <a:p>
          <a:endParaRPr lang="en-US"/>
        </a:p>
      </dgm:t>
    </dgm:pt>
    <dgm:pt modelId="{32060E5F-2F91-440C-A230-5B2176089074}">
      <dgm:prSet custT="1"/>
      <dgm:spPr/>
      <dgm:t>
        <a:bodyPr/>
        <a:lstStyle/>
        <a:p>
          <a:r>
            <a:rPr lang="en-GB" sz="2000">
              <a:latin typeface="Arial" panose="020B0604020202020204" pitchFamily="34" charset="0"/>
              <a:cs typeface="Arial" panose="020B0604020202020204" pitchFamily="34" charset="0"/>
            </a:rPr>
            <a:t>Confidentiality</a:t>
          </a:r>
          <a:endParaRPr lang="en-US" sz="2000">
            <a:latin typeface="Arial" panose="020B0604020202020204" pitchFamily="34" charset="0"/>
            <a:cs typeface="Arial" panose="020B0604020202020204" pitchFamily="34" charset="0"/>
          </a:endParaRPr>
        </a:p>
      </dgm:t>
    </dgm:pt>
    <dgm:pt modelId="{996FA37B-DC92-4F11-BC99-E69E32A01581}" type="parTrans" cxnId="{31648CB8-4257-4102-833E-D10384B89BC2}">
      <dgm:prSet/>
      <dgm:spPr/>
      <dgm:t>
        <a:bodyPr/>
        <a:lstStyle/>
        <a:p>
          <a:endParaRPr lang="en-US"/>
        </a:p>
      </dgm:t>
    </dgm:pt>
    <dgm:pt modelId="{2513D382-0E08-447A-BD8C-58F5ED35E09D}" type="sibTrans" cxnId="{31648CB8-4257-4102-833E-D10384B89BC2}">
      <dgm:prSet/>
      <dgm:spPr/>
      <dgm:t>
        <a:bodyPr/>
        <a:lstStyle/>
        <a:p>
          <a:endParaRPr lang="en-US"/>
        </a:p>
      </dgm:t>
    </dgm:pt>
    <dgm:pt modelId="{52544B77-9460-4B6B-A54C-F6033EEAD9BB}">
      <dgm:prSet custT="1"/>
      <dgm:spPr/>
      <dgm:t>
        <a:bodyPr/>
        <a:lstStyle/>
        <a:p>
          <a:r>
            <a:rPr lang="en-GB" sz="2000">
              <a:latin typeface="Arial" panose="020B0604020202020204" pitchFamily="34" charset="0"/>
              <a:cs typeface="Arial" panose="020B0604020202020204" pitchFamily="34" charset="0"/>
            </a:rPr>
            <a:t>Informed consent</a:t>
          </a:r>
          <a:endParaRPr lang="en-US" sz="2000">
            <a:latin typeface="Arial" panose="020B0604020202020204" pitchFamily="34" charset="0"/>
            <a:cs typeface="Arial" panose="020B0604020202020204" pitchFamily="34" charset="0"/>
          </a:endParaRPr>
        </a:p>
      </dgm:t>
    </dgm:pt>
    <dgm:pt modelId="{3AF3BD2B-5954-4B1F-859E-72E57D1E7CA3}" type="parTrans" cxnId="{F76B9D95-D964-4812-B2FE-FF587F22986C}">
      <dgm:prSet/>
      <dgm:spPr/>
      <dgm:t>
        <a:bodyPr/>
        <a:lstStyle/>
        <a:p>
          <a:endParaRPr lang="en-US"/>
        </a:p>
      </dgm:t>
    </dgm:pt>
    <dgm:pt modelId="{CB40CD41-2EB1-4538-9804-6D1C4E888E66}" type="sibTrans" cxnId="{F76B9D95-D964-4812-B2FE-FF587F22986C}">
      <dgm:prSet/>
      <dgm:spPr/>
      <dgm:t>
        <a:bodyPr/>
        <a:lstStyle/>
        <a:p>
          <a:endParaRPr lang="en-US"/>
        </a:p>
      </dgm:t>
    </dgm:pt>
    <dgm:pt modelId="{614F69D0-CF75-4C6F-9CD4-05C9FD90D671}">
      <dgm:prSet custT="1"/>
      <dgm:spPr/>
      <dgm:t>
        <a:bodyPr/>
        <a:lstStyle/>
        <a:p>
          <a:r>
            <a:rPr lang="en-GB" sz="2000">
              <a:latin typeface="Arial" panose="020B0604020202020204" pitchFamily="34" charset="0"/>
              <a:cs typeface="Arial" panose="020B0604020202020204" pitchFamily="34" charset="0"/>
            </a:rPr>
            <a:t>Respect and dignity</a:t>
          </a:r>
          <a:endParaRPr lang="en-US" sz="2000">
            <a:latin typeface="Arial" panose="020B0604020202020204" pitchFamily="34" charset="0"/>
            <a:cs typeface="Arial" panose="020B0604020202020204" pitchFamily="34" charset="0"/>
          </a:endParaRPr>
        </a:p>
      </dgm:t>
    </dgm:pt>
    <dgm:pt modelId="{4EA4F07F-3989-4AB5-BD87-043EBCF5177A}" type="parTrans" cxnId="{6D0B5D3B-8B28-4B59-8AED-524C55C516B0}">
      <dgm:prSet/>
      <dgm:spPr/>
      <dgm:t>
        <a:bodyPr/>
        <a:lstStyle/>
        <a:p>
          <a:endParaRPr lang="en-US"/>
        </a:p>
      </dgm:t>
    </dgm:pt>
    <dgm:pt modelId="{1AD95D82-2F6A-4846-90FE-057D28CEA87A}" type="sibTrans" cxnId="{6D0B5D3B-8B28-4B59-8AED-524C55C516B0}">
      <dgm:prSet/>
      <dgm:spPr/>
      <dgm:t>
        <a:bodyPr/>
        <a:lstStyle/>
        <a:p>
          <a:endParaRPr lang="en-US"/>
        </a:p>
      </dgm:t>
    </dgm:pt>
    <dgm:pt modelId="{B69B9BA9-3FC2-47E7-8D39-D24D51C8A8C2}" type="pres">
      <dgm:prSet presAssocID="{BA2AE65D-3DC0-41C2-98EA-68D4C54B6EB9}" presName="root" presStyleCnt="0">
        <dgm:presLayoutVars>
          <dgm:dir/>
          <dgm:resizeHandles val="exact"/>
        </dgm:presLayoutVars>
      </dgm:prSet>
      <dgm:spPr/>
    </dgm:pt>
    <dgm:pt modelId="{720B81D7-96FB-4030-8CC3-3A81EFBBBF68}" type="pres">
      <dgm:prSet presAssocID="{BA2AE65D-3DC0-41C2-98EA-68D4C54B6EB9}" presName="container" presStyleCnt="0">
        <dgm:presLayoutVars>
          <dgm:dir/>
          <dgm:resizeHandles val="exact"/>
        </dgm:presLayoutVars>
      </dgm:prSet>
      <dgm:spPr/>
    </dgm:pt>
    <dgm:pt modelId="{4E82BB1F-7D88-4730-8EA0-069B79086ADD}" type="pres">
      <dgm:prSet presAssocID="{EEFD7580-097B-4EB1-88B5-7AD231FD7A54}" presName="compNode" presStyleCnt="0"/>
      <dgm:spPr/>
    </dgm:pt>
    <dgm:pt modelId="{C44A83AF-608C-44AF-8552-BF2E082E2377}" type="pres">
      <dgm:prSet presAssocID="{EEFD7580-097B-4EB1-88B5-7AD231FD7A54}" presName="iconBgRect" presStyleLbl="bgShp" presStyleIdx="0" presStyleCnt="5"/>
      <dgm:spPr/>
    </dgm:pt>
    <dgm:pt modelId="{53AE29C3-6EFB-4A92-82F4-6E263FB0E62E}" type="pres">
      <dgm:prSet presAssocID="{EEFD7580-097B-4EB1-88B5-7AD231FD7A5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223BD00F-0AD7-476E-8111-DD15B7E18C25}" type="pres">
      <dgm:prSet presAssocID="{EEFD7580-097B-4EB1-88B5-7AD231FD7A54}" presName="spaceRect" presStyleCnt="0"/>
      <dgm:spPr/>
    </dgm:pt>
    <dgm:pt modelId="{A0540D9D-399E-4EC2-B479-677BE89D0762}" type="pres">
      <dgm:prSet presAssocID="{EEFD7580-097B-4EB1-88B5-7AD231FD7A54}" presName="textRect" presStyleLbl="revTx" presStyleIdx="0" presStyleCnt="5">
        <dgm:presLayoutVars>
          <dgm:chMax val="1"/>
          <dgm:chPref val="1"/>
        </dgm:presLayoutVars>
      </dgm:prSet>
      <dgm:spPr/>
    </dgm:pt>
    <dgm:pt modelId="{9FDF0E90-4FEA-432C-BB5A-72BBDA2D31CD}" type="pres">
      <dgm:prSet presAssocID="{AF60CEA6-93B9-4EE8-A18F-A3FD58802BE9}" presName="sibTrans" presStyleLbl="sibTrans2D1" presStyleIdx="0" presStyleCnt="0"/>
      <dgm:spPr/>
    </dgm:pt>
    <dgm:pt modelId="{61D9F4A6-29E3-4700-BB82-137169056872}" type="pres">
      <dgm:prSet presAssocID="{F5795C7C-3153-4DC6-8A36-846BA4CE15B2}" presName="compNode" presStyleCnt="0"/>
      <dgm:spPr/>
    </dgm:pt>
    <dgm:pt modelId="{B3835387-D43E-4220-B21A-15AA74C4D27A}" type="pres">
      <dgm:prSet presAssocID="{F5795C7C-3153-4DC6-8A36-846BA4CE15B2}" presName="iconBgRect" presStyleLbl="bgShp" presStyleIdx="1" presStyleCnt="5"/>
      <dgm:spPr/>
    </dgm:pt>
    <dgm:pt modelId="{C1C9CD13-0981-4A92-B950-CCBC1ED31B97}" type="pres">
      <dgm:prSet presAssocID="{F5795C7C-3153-4DC6-8A36-846BA4CE15B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sion chart"/>
        </a:ext>
      </dgm:extLst>
    </dgm:pt>
    <dgm:pt modelId="{73514DE0-3687-438B-8F67-48B6919BE8E2}" type="pres">
      <dgm:prSet presAssocID="{F5795C7C-3153-4DC6-8A36-846BA4CE15B2}" presName="spaceRect" presStyleCnt="0"/>
      <dgm:spPr/>
    </dgm:pt>
    <dgm:pt modelId="{87F805FF-C558-48B6-B6C7-038A4677ABEB}" type="pres">
      <dgm:prSet presAssocID="{F5795C7C-3153-4DC6-8A36-846BA4CE15B2}" presName="textRect" presStyleLbl="revTx" presStyleIdx="1" presStyleCnt="5">
        <dgm:presLayoutVars>
          <dgm:chMax val="1"/>
          <dgm:chPref val="1"/>
        </dgm:presLayoutVars>
      </dgm:prSet>
      <dgm:spPr/>
    </dgm:pt>
    <dgm:pt modelId="{264E1C64-C8B5-470C-B992-6D7C43CB1096}" type="pres">
      <dgm:prSet presAssocID="{89FDAEF0-9715-4C29-9CC3-EE3AB90B1C0A}" presName="sibTrans" presStyleLbl="sibTrans2D1" presStyleIdx="0" presStyleCnt="0"/>
      <dgm:spPr/>
    </dgm:pt>
    <dgm:pt modelId="{BE1826FA-79CD-43A4-8919-EBEE48E13688}" type="pres">
      <dgm:prSet presAssocID="{32060E5F-2F91-440C-A230-5B2176089074}" presName="compNode" presStyleCnt="0"/>
      <dgm:spPr/>
    </dgm:pt>
    <dgm:pt modelId="{A4113409-A58F-464A-93BA-E7B5365E3F4F}" type="pres">
      <dgm:prSet presAssocID="{32060E5F-2F91-440C-A230-5B2176089074}" presName="iconBgRect" presStyleLbl="bgShp" presStyleIdx="2" presStyleCnt="5"/>
      <dgm:spPr/>
    </dgm:pt>
    <dgm:pt modelId="{A4162C06-AC91-4CCB-8835-20A44F76481D}" type="pres">
      <dgm:prSet presAssocID="{32060E5F-2F91-440C-A230-5B217608907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8079149A-2EBE-441D-9C23-B319E8CDFD0E}" type="pres">
      <dgm:prSet presAssocID="{32060E5F-2F91-440C-A230-5B2176089074}" presName="spaceRect" presStyleCnt="0"/>
      <dgm:spPr/>
    </dgm:pt>
    <dgm:pt modelId="{3321A542-97A7-47A1-9F58-F735B0E07036}" type="pres">
      <dgm:prSet presAssocID="{32060E5F-2F91-440C-A230-5B2176089074}" presName="textRect" presStyleLbl="revTx" presStyleIdx="2" presStyleCnt="5">
        <dgm:presLayoutVars>
          <dgm:chMax val="1"/>
          <dgm:chPref val="1"/>
        </dgm:presLayoutVars>
      </dgm:prSet>
      <dgm:spPr/>
    </dgm:pt>
    <dgm:pt modelId="{5F5E54C6-9D60-45BD-A8B0-F2D08AD40EFD}" type="pres">
      <dgm:prSet presAssocID="{2513D382-0E08-447A-BD8C-58F5ED35E09D}" presName="sibTrans" presStyleLbl="sibTrans2D1" presStyleIdx="0" presStyleCnt="0"/>
      <dgm:spPr/>
    </dgm:pt>
    <dgm:pt modelId="{D9DE0C3F-3CC0-4151-88E4-CF02669BA90F}" type="pres">
      <dgm:prSet presAssocID="{52544B77-9460-4B6B-A54C-F6033EEAD9BB}" presName="compNode" presStyleCnt="0"/>
      <dgm:spPr/>
    </dgm:pt>
    <dgm:pt modelId="{8AA23D85-8271-4996-A9FE-9C95C719B84C}" type="pres">
      <dgm:prSet presAssocID="{52544B77-9460-4B6B-A54C-F6033EEAD9BB}" presName="iconBgRect" presStyleLbl="bgShp" presStyleIdx="3" presStyleCnt="5"/>
      <dgm:spPr/>
    </dgm:pt>
    <dgm:pt modelId="{6E1010CB-7871-46B7-9A85-496DC0C03F54}" type="pres">
      <dgm:prSet presAssocID="{52544B77-9460-4B6B-A54C-F6033EEAD9B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tract"/>
        </a:ext>
      </dgm:extLst>
    </dgm:pt>
    <dgm:pt modelId="{3610DEE1-BF72-4CA1-995E-692E51A65F4C}" type="pres">
      <dgm:prSet presAssocID="{52544B77-9460-4B6B-A54C-F6033EEAD9BB}" presName="spaceRect" presStyleCnt="0"/>
      <dgm:spPr/>
    </dgm:pt>
    <dgm:pt modelId="{2533C9D0-651B-43A3-B40C-431D368424C3}" type="pres">
      <dgm:prSet presAssocID="{52544B77-9460-4B6B-A54C-F6033EEAD9BB}" presName="textRect" presStyleLbl="revTx" presStyleIdx="3" presStyleCnt="5">
        <dgm:presLayoutVars>
          <dgm:chMax val="1"/>
          <dgm:chPref val="1"/>
        </dgm:presLayoutVars>
      </dgm:prSet>
      <dgm:spPr/>
    </dgm:pt>
    <dgm:pt modelId="{9BB3FFBF-0EDF-4493-A7D4-1833B9152212}" type="pres">
      <dgm:prSet presAssocID="{CB40CD41-2EB1-4538-9804-6D1C4E888E66}" presName="sibTrans" presStyleLbl="sibTrans2D1" presStyleIdx="0" presStyleCnt="0"/>
      <dgm:spPr/>
    </dgm:pt>
    <dgm:pt modelId="{37D6D982-C3D2-4099-97A7-19E1649232E9}" type="pres">
      <dgm:prSet presAssocID="{614F69D0-CF75-4C6F-9CD4-05C9FD90D671}" presName="compNode" presStyleCnt="0"/>
      <dgm:spPr/>
    </dgm:pt>
    <dgm:pt modelId="{B1BA4DFB-CFF7-4DB1-8B85-BB78445B4210}" type="pres">
      <dgm:prSet presAssocID="{614F69D0-CF75-4C6F-9CD4-05C9FD90D671}" presName="iconBgRect" presStyleLbl="bgShp" presStyleIdx="4" presStyleCnt="5"/>
      <dgm:spPr/>
    </dgm:pt>
    <dgm:pt modelId="{9F902389-9CAC-4BE6-9B5E-EBC6186D8BC7}" type="pres">
      <dgm:prSet presAssocID="{614F69D0-CF75-4C6F-9CD4-05C9FD90D67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03266514-B4BF-4133-85F9-8CB49718B31F}" type="pres">
      <dgm:prSet presAssocID="{614F69D0-CF75-4C6F-9CD4-05C9FD90D671}" presName="spaceRect" presStyleCnt="0"/>
      <dgm:spPr/>
    </dgm:pt>
    <dgm:pt modelId="{83465D71-B6D0-4447-B640-55F54D332DB5}" type="pres">
      <dgm:prSet presAssocID="{614F69D0-CF75-4C6F-9CD4-05C9FD90D671}" presName="textRect" presStyleLbl="revTx" presStyleIdx="4" presStyleCnt="5">
        <dgm:presLayoutVars>
          <dgm:chMax val="1"/>
          <dgm:chPref val="1"/>
        </dgm:presLayoutVars>
      </dgm:prSet>
      <dgm:spPr/>
    </dgm:pt>
  </dgm:ptLst>
  <dgm:cxnLst>
    <dgm:cxn modelId="{C414331F-7D1C-4CEE-A942-AB490CB22E3E}" type="presOf" srcId="{BA2AE65D-3DC0-41C2-98EA-68D4C54B6EB9}" destId="{B69B9BA9-3FC2-47E7-8D39-D24D51C8A8C2}" srcOrd="0" destOrd="0" presId="urn:microsoft.com/office/officeart/2018/2/layout/IconCircleList"/>
    <dgm:cxn modelId="{D553362B-F86D-433D-B9F4-BF5E4E4E4BA4}" type="presOf" srcId="{AF60CEA6-93B9-4EE8-A18F-A3FD58802BE9}" destId="{9FDF0E90-4FEA-432C-BB5A-72BBDA2D31CD}" srcOrd="0" destOrd="0" presId="urn:microsoft.com/office/officeart/2018/2/layout/IconCircleList"/>
    <dgm:cxn modelId="{6D0B5D3B-8B28-4B59-8AED-524C55C516B0}" srcId="{BA2AE65D-3DC0-41C2-98EA-68D4C54B6EB9}" destId="{614F69D0-CF75-4C6F-9CD4-05C9FD90D671}" srcOrd="4" destOrd="0" parTransId="{4EA4F07F-3989-4AB5-BD87-043EBCF5177A}" sibTransId="{1AD95D82-2F6A-4846-90FE-057D28CEA87A}"/>
    <dgm:cxn modelId="{1077E43E-9CBD-41C7-9718-219F815DC60B}" type="presOf" srcId="{89FDAEF0-9715-4C29-9CC3-EE3AB90B1C0A}" destId="{264E1C64-C8B5-470C-B992-6D7C43CB1096}" srcOrd="0" destOrd="0" presId="urn:microsoft.com/office/officeart/2018/2/layout/IconCircleList"/>
    <dgm:cxn modelId="{4EE60C5B-3212-44B4-B6FA-6C1E790073AE}" srcId="{BA2AE65D-3DC0-41C2-98EA-68D4C54B6EB9}" destId="{F5795C7C-3153-4DC6-8A36-846BA4CE15B2}" srcOrd="1" destOrd="0" parTransId="{6E496C2A-8432-41E5-A22D-4E9D3F82E9C3}" sibTransId="{89FDAEF0-9715-4C29-9CC3-EE3AB90B1C0A}"/>
    <dgm:cxn modelId="{DB117852-CC26-4FA5-820C-6EF6BD36B2EB}" type="presOf" srcId="{CB40CD41-2EB1-4538-9804-6D1C4E888E66}" destId="{9BB3FFBF-0EDF-4493-A7D4-1833B9152212}" srcOrd="0" destOrd="0" presId="urn:microsoft.com/office/officeart/2018/2/layout/IconCircleList"/>
    <dgm:cxn modelId="{4FC2CA77-AD11-4E2A-A019-FF46289F3206}" type="presOf" srcId="{614F69D0-CF75-4C6F-9CD4-05C9FD90D671}" destId="{83465D71-B6D0-4447-B640-55F54D332DB5}" srcOrd="0" destOrd="0" presId="urn:microsoft.com/office/officeart/2018/2/layout/IconCircleList"/>
    <dgm:cxn modelId="{57E4ED7B-52AA-4A64-AC0D-D93DCC961469}" type="presOf" srcId="{EEFD7580-097B-4EB1-88B5-7AD231FD7A54}" destId="{A0540D9D-399E-4EC2-B479-677BE89D0762}" srcOrd="0" destOrd="0" presId="urn:microsoft.com/office/officeart/2018/2/layout/IconCircleList"/>
    <dgm:cxn modelId="{17E5988B-CDD5-459D-9FC5-D05CDD609B49}" type="presOf" srcId="{2513D382-0E08-447A-BD8C-58F5ED35E09D}" destId="{5F5E54C6-9D60-45BD-A8B0-F2D08AD40EFD}" srcOrd="0" destOrd="0" presId="urn:microsoft.com/office/officeart/2018/2/layout/IconCircleList"/>
    <dgm:cxn modelId="{0FF38A8D-2955-4935-9EF7-ED8354958758}" srcId="{BA2AE65D-3DC0-41C2-98EA-68D4C54B6EB9}" destId="{EEFD7580-097B-4EB1-88B5-7AD231FD7A54}" srcOrd="0" destOrd="0" parTransId="{61EAA3CA-F4C6-403F-960B-751C72A259BB}" sibTransId="{AF60CEA6-93B9-4EE8-A18F-A3FD58802BE9}"/>
    <dgm:cxn modelId="{F76B9D95-D964-4812-B2FE-FF587F22986C}" srcId="{BA2AE65D-3DC0-41C2-98EA-68D4C54B6EB9}" destId="{52544B77-9460-4B6B-A54C-F6033EEAD9BB}" srcOrd="3" destOrd="0" parTransId="{3AF3BD2B-5954-4B1F-859E-72E57D1E7CA3}" sibTransId="{CB40CD41-2EB1-4538-9804-6D1C4E888E66}"/>
    <dgm:cxn modelId="{E6D0FAA2-E9B6-4095-95C0-F8A8E8F5865D}" type="presOf" srcId="{32060E5F-2F91-440C-A230-5B2176089074}" destId="{3321A542-97A7-47A1-9F58-F735B0E07036}" srcOrd="0" destOrd="0" presId="urn:microsoft.com/office/officeart/2018/2/layout/IconCircleList"/>
    <dgm:cxn modelId="{A612F8A5-D665-407E-886F-6166152A4B68}" type="presOf" srcId="{F5795C7C-3153-4DC6-8A36-846BA4CE15B2}" destId="{87F805FF-C558-48B6-B6C7-038A4677ABEB}" srcOrd="0" destOrd="0" presId="urn:microsoft.com/office/officeart/2018/2/layout/IconCircleList"/>
    <dgm:cxn modelId="{31648CB8-4257-4102-833E-D10384B89BC2}" srcId="{BA2AE65D-3DC0-41C2-98EA-68D4C54B6EB9}" destId="{32060E5F-2F91-440C-A230-5B2176089074}" srcOrd="2" destOrd="0" parTransId="{996FA37B-DC92-4F11-BC99-E69E32A01581}" sibTransId="{2513D382-0E08-447A-BD8C-58F5ED35E09D}"/>
    <dgm:cxn modelId="{3246F5DD-B62F-43DE-B1A3-2EBE86D09701}" type="presOf" srcId="{52544B77-9460-4B6B-A54C-F6033EEAD9BB}" destId="{2533C9D0-651B-43A3-B40C-431D368424C3}" srcOrd="0" destOrd="0" presId="urn:microsoft.com/office/officeart/2018/2/layout/IconCircleList"/>
    <dgm:cxn modelId="{68216E73-699C-49FE-882B-0BF53145ABDA}" type="presParOf" srcId="{B69B9BA9-3FC2-47E7-8D39-D24D51C8A8C2}" destId="{720B81D7-96FB-4030-8CC3-3A81EFBBBF68}" srcOrd="0" destOrd="0" presId="urn:microsoft.com/office/officeart/2018/2/layout/IconCircleList"/>
    <dgm:cxn modelId="{ADA25422-8D7E-4C54-B52D-BEB063ABB071}" type="presParOf" srcId="{720B81D7-96FB-4030-8CC3-3A81EFBBBF68}" destId="{4E82BB1F-7D88-4730-8EA0-069B79086ADD}" srcOrd="0" destOrd="0" presId="urn:microsoft.com/office/officeart/2018/2/layout/IconCircleList"/>
    <dgm:cxn modelId="{A823B170-B007-489A-9720-C53A3D2D96A2}" type="presParOf" srcId="{4E82BB1F-7D88-4730-8EA0-069B79086ADD}" destId="{C44A83AF-608C-44AF-8552-BF2E082E2377}" srcOrd="0" destOrd="0" presId="urn:microsoft.com/office/officeart/2018/2/layout/IconCircleList"/>
    <dgm:cxn modelId="{F1983505-FA75-4241-BEB6-2FA22EB14647}" type="presParOf" srcId="{4E82BB1F-7D88-4730-8EA0-069B79086ADD}" destId="{53AE29C3-6EFB-4A92-82F4-6E263FB0E62E}" srcOrd="1" destOrd="0" presId="urn:microsoft.com/office/officeart/2018/2/layout/IconCircleList"/>
    <dgm:cxn modelId="{345631CD-F7E2-467D-A65C-089C6C842C4A}" type="presParOf" srcId="{4E82BB1F-7D88-4730-8EA0-069B79086ADD}" destId="{223BD00F-0AD7-476E-8111-DD15B7E18C25}" srcOrd="2" destOrd="0" presId="urn:microsoft.com/office/officeart/2018/2/layout/IconCircleList"/>
    <dgm:cxn modelId="{FDB3D6EC-9B34-4341-8735-21EAB04B84CA}" type="presParOf" srcId="{4E82BB1F-7D88-4730-8EA0-069B79086ADD}" destId="{A0540D9D-399E-4EC2-B479-677BE89D0762}" srcOrd="3" destOrd="0" presId="urn:microsoft.com/office/officeart/2018/2/layout/IconCircleList"/>
    <dgm:cxn modelId="{33716A94-E814-4F9D-87A7-FC03F895E9A3}" type="presParOf" srcId="{720B81D7-96FB-4030-8CC3-3A81EFBBBF68}" destId="{9FDF0E90-4FEA-432C-BB5A-72BBDA2D31CD}" srcOrd="1" destOrd="0" presId="urn:microsoft.com/office/officeart/2018/2/layout/IconCircleList"/>
    <dgm:cxn modelId="{3FAD131E-2AC8-4F3A-BD9D-42E66F1F6294}" type="presParOf" srcId="{720B81D7-96FB-4030-8CC3-3A81EFBBBF68}" destId="{61D9F4A6-29E3-4700-BB82-137169056872}" srcOrd="2" destOrd="0" presId="urn:microsoft.com/office/officeart/2018/2/layout/IconCircleList"/>
    <dgm:cxn modelId="{F5BDF170-4F95-4621-95A5-1BEF475F2C77}" type="presParOf" srcId="{61D9F4A6-29E3-4700-BB82-137169056872}" destId="{B3835387-D43E-4220-B21A-15AA74C4D27A}" srcOrd="0" destOrd="0" presId="urn:microsoft.com/office/officeart/2018/2/layout/IconCircleList"/>
    <dgm:cxn modelId="{C89D7EC9-9F2F-4869-9A46-4989274B06C2}" type="presParOf" srcId="{61D9F4A6-29E3-4700-BB82-137169056872}" destId="{C1C9CD13-0981-4A92-B950-CCBC1ED31B97}" srcOrd="1" destOrd="0" presId="urn:microsoft.com/office/officeart/2018/2/layout/IconCircleList"/>
    <dgm:cxn modelId="{AD30B094-E3FD-42D8-AB69-4B38A5C5B749}" type="presParOf" srcId="{61D9F4A6-29E3-4700-BB82-137169056872}" destId="{73514DE0-3687-438B-8F67-48B6919BE8E2}" srcOrd="2" destOrd="0" presId="urn:microsoft.com/office/officeart/2018/2/layout/IconCircleList"/>
    <dgm:cxn modelId="{4A360772-05BE-46C0-9DB3-8C31D876379B}" type="presParOf" srcId="{61D9F4A6-29E3-4700-BB82-137169056872}" destId="{87F805FF-C558-48B6-B6C7-038A4677ABEB}" srcOrd="3" destOrd="0" presId="urn:microsoft.com/office/officeart/2018/2/layout/IconCircleList"/>
    <dgm:cxn modelId="{5E380A9B-3666-49C5-A589-A8BB719CFE41}" type="presParOf" srcId="{720B81D7-96FB-4030-8CC3-3A81EFBBBF68}" destId="{264E1C64-C8B5-470C-B992-6D7C43CB1096}" srcOrd="3" destOrd="0" presId="urn:microsoft.com/office/officeart/2018/2/layout/IconCircleList"/>
    <dgm:cxn modelId="{EF65764D-AD9B-401F-9CD9-F0D65F6BF60A}" type="presParOf" srcId="{720B81D7-96FB-4030-8CC3-3A81EFBBBF68}" destId="{BE1826FA-79CD-43A4-8919-EBEE48E13688}" srcOrd="4" destOrd="0" presId="urn:microsoft.com/office/officeart/2018/2/layout/IconCircleList"/>
    <dgm:cxn modelId="{3E00C662-139D-45BD-9DB4-007C24768184}" type="presParOf" srcId="{BE1826FA-79CD-43A4-8919-EBEE48E13688}" destId="{A4113409-A58F-464A-93BA-E7B5365E3F4F}" srcOrd="0" destOrd="0" presId="urn:microsoft.com/office/officeart/2018/2/layout/IconCircleList"/>
    <dgm:cxn modelId="{75F368E6-CBAC-4C51-A90F-DE8C53157231}" type="presParOf" srcId="{BE1826FA-79CD-43A4-8919-EBEE48E13688}" destId="{A4162C06-AC91-4CCB-8835-20A44F76481D}" srcOrd="1" destOrd="0" presId="urn:microsoft.com/office/officeart/2018/2/layout/IconCircleList"/>
    <dgm:cxn modelId="{1E63D6B7-DBA9-4B28-9D03-B1DF9F511342}" type="presParOf" srcId="{BE1826FA-79CD-43A4-8919-EBEE48E13688}" destId="{8079149A-2EBE-441D-9C23-B319E8CDFD0E}" srcOrd="2" destOrd="0" presId="urn:microsoft.com/office/officeart/2018/2/layout/IconCircleList"/>
    <dgm:cxn modelId="{4D6AE407-6D5B-480E-A4AA-DF2DA071C059}" type="presParOf" srcId="{BE1826FA-79CD-43A4-8919-EBEE48E13688}" destId="{3321A542-97A7-47A1-9F58-F735B0E07036}" srcOrd="3" destOrd="0" presId="urn:microsoft.com/office/officeart/2018/2/layout/IconCircleList"/>
    <dgm:cxn modelId="{E08D87FF-EF32-48E6-A613-A2722F304083}" type="presParOf" srcId="{720B81D7-96FB-4030-8CC3-3A81EFBBBF68}" destId="{5F5E54C6-9D60-45BD-A8B0-F2D08AD40EFD}" srcOrd="5" destOrd="0" presId="urn:microsoft.com/office/officeart/2018/2/layout/IconCircleList"/>
    <dgm:cxn modelId="{33E39950-8F8E-4289-80E7-5DF044DFC6F9}" type="presParOf" srcId="{720B81D7-96FB-4030-8CC3-3A81EFBBBF68}" destId="{D9DE0C3F-3CC0-4151-88E4-CF02669BA90F}" srcOrd="6" destOrd="0" presId="urn:microsoft.com/office/officeart/2018/2/layout/IconCircleList"/>
    <dgm:cxn modelId="{EF478071-CBD6-42DB-8EA1-DDB9F240EEFB}" type="presParOf" srcId="{D9DE0C3F-3CC0-4151-88E4-CF02669BA90F}" destId="{8AA23D85-8271-4996-A9FE-9C95C719B84C}" srcOrd="0" destOrd="0" presId="urn:microsoft.com/office/officeart/2018/2/layout/IconCircleList"/>
    <dgm:cxn modelId="{2058A693-8D74-4EE3-9CF9-7F384E0865F8}" type="presParOf" srcId="{D9DE0C3F-3CC0-4151-88E4-CF02669BA90F}" destId="{6E1010CB-7871-46B7-9A85-496DC0C03F54}" srcOrd="1" destOrd="0" presId="urn:microsoft.com/office/officeart/2018/2/layout/IconCircleList"/>
    <dgm:cxn modelId="{CEFA77DD-1979-4BD1-9AEB-6C7374BDB600}" type="presParOf" srcId="{D9DE0C3F-3CC0-4151-88E4-CF02669BA90F}" destId="{3610DEE1-BF72-4CA1-995E-692E51A65F4C}" srcOrd="2" destOrd="0" presId="urn:microsoft.com/office/officeart/2018/2/layout/IconCircleList"/>
    <dgm:cxn modelId="{2291D7B0-F58B-4ADA-90B4-89230BE98F7D}" type="presParOf" srcId="{D9DE0C3F-3CC0-4151-88E4-CF02669BA90F}" destId="{2533C9D0-651B-43A3-B40C-431D368424C3}" srcOrd="3" destOrd="0" presId="urn:microsoft.com/office/officeart/2018/2/layout/IconCircleList"/>
    <dgm:cxn modelId="{9C7D32E6-85D9-466A-B265-0A8738D24E3B}" type="presParOf" srcId="{720B81D7-96FB-4030-8CC3-3A81EFBBBF68}" destId="{9BB3FFBF-0EDF-4493-A7D4-1833B9152212}" srcOrd="7" destOrd="0" presId="urn:microsoft.com/office/officeart/2018/2/layout/IconCircleList"/>
    <dgm:cxn modelId="{D8C1D8AE-B50D-4468-8AE7-9BD5252909B0}" type="presParOf" srcId="{720B81D7-96FB-4030-8CC3-3A81EFBBBF68}" destId="{37D6D982-C3D2-4099-97A7-19E1649232E9}" srcOrd="8" destOrd="0" presId="urn:microsoft.com/office/officeart/2018/2/layout/IconCircleList"/>
    <dgm:cxn modelId="{48AE4764-F4C3-4EBE-A574-8F5BD2227235}" type="presParOf" srcId="{37D6D982-C3D2-4099-97A7-19E1649232E9}" destId="{B1BA4DFB-CFF7-4DB1-8B85-BB78445B4210}" srcOrd="0" destOrd="0" presId="urn:microsoft.com/office/officeart/2018/2/layout/IconCircleList"/>
    <dgm:cxn modelId="{8DC0DA3E-DCE4-4C2D-A98C-D2328362A372}" type="presParOf" srcId="{37D6D982-C3D2-4099-97A7-19E1649232E9}" destId="{9F902389-9CAC-4BE6-9B5E-EBC6186D8BC7}" srcOrd="1" destOrd="0" presId="urn:microsoft.com/office/officeart/2018/2/layout/IconCircleList"/>
    <dgm:cxn modelId="{E899215B-082D-456B-B70F-C28BD639E506}" type="presParOf" srcId="{37D6D982-C3D2-4099-97A7-19E1649232E9}" destId="{03266514-B4BF-4133-85F9-8CB49718B31F}" srcOrd="2" destOrd="0" presId="urn:microsoft.com/office/officeart/2018/2/layout/IconCircleList"/>
    <dgm:cxn modelId="{E0A25BEB-535B-4182-8842-998580FB60DA}" type="presParOf" srcId="{37D6D982-C3D2-4099-97A7-19E1649232E9}" destId="{83465D71-B6D0-4447-B640-55F54D332DB5}"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1069C4C-CC93-482D-B4DB-B1550EE99C0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77BDC24-A058-4ADC-B99A-469C63EE86BA}">
      <dgm:prSet/>
      <dgm:spPr/>
      <dgm:t>
        <a:bodyPr/>
        <a:lstStyle/>
        <a:p>
          <a:r>
            <a:rPr lang="en-US"/>
            <a:t>G.P</a:t>
          </a:r>
        </a:p>
      </dgm:t>
    </dgm:pt>
    <dgm:pt modelId="{517E6417-BD3D-48DC-8F63-78D0C4EEE546}" type="parTrans" cxnId="{759EDC6A-36FB-4442-9A99-28A120800CCB}">
      <dgm:prSet/>
      <dgm:spPr/>
      <dgm:t>
        <a:bodyPr/>
        <a:lstStyle/>
        <a:p>
          <a:endParaRPr lang="en-US"/>
        </a:p>
      </dgm:t>
    </dgm:pt>
    <dgm:pt modelId="{B24680A9-DD0F-4D3B-A4CD-1F738387111A}" type="sibTrans" cxnId="{759EDC6A-36FB-4442-9A99-28A120800CCB}">
      <dgm:prSet/>
      <dgm:spPr/>
      <dgm:t>
        <a:bodyPr/>
        <a:lstStyle/>
        <a:p>
          <a:endParaRPr lang="en-US"/>
        </a:p>
      </dgm:t>
    </dgm:pt>
    <dgm:pt modelId="{5A10B117-A403-4AEA-9529-A1567614A5A0}">
      <dgm:prSet/>
      <dgm:spPr/>
      <dgm:t>
        <a:bodyPr/>
        <a:lstStyle/>
        <a:p>
          <a:r>
            <a:rPr lang="en-US"/>
            <a:t>Practice nurse</a:t>
          </a:r>
        </a:p>
      </dgm:t>
    </dgm:pt>
    <dgm:pt modelId="{46666E44-4BA2-4C4A-AD13-CAD6CC5B4F96}" type="parTrans" cxnId="{804363DE-C04F-4345-ACBD-D411B08FC97D}">
      <dgm:prSet/>
      <dgm:spPr/>
      <dgm:t>
        <a:bodyPr/>
        <a:lstStyle/>
        <a:p>
          <a:endParaRPr lang="en-US"/>
        </a:p>
      </dgm:t>
    </dgm:pt>
    <dgm:pt modelId="{F0C897FB-9FBC-4585-A17A-27D9657D6258}" type="sibTrans" cxnId="{804363DE-C04F-4345-ACBD-D411B08FC97D}">
      <dgm:prSet/>
      <dgm:spPr/>
      <dgm:t>
        <a:bodyPr/>
        <a:lstStyle/>
        <a:p>
          <a:endParaRPr lang="en-US"/>
        </a:p>
      </dgm:t>
    </dgm:pt>
    <dgm:pt modelId="{5AD50A31-C502-4E4A-93DC-A3C71FF69AFB}">
      <dgm:prSet/>
      <dgm:spPr/>
      <dgm:t>
        <a:bodyPr/>
        <a:lstStyle/>
        <a:p>
          <a:r>
            <a:rPr lang="en-US"/>
            <a:t>Diabetic specialist nurse</a:t>
          </a:r>
        </a:p>
      </dgm:t>
    </dgm:pt>
    <dgm:pt modelId="{1908CABB-D437-4235-8DD4-A8581CDE4BDC}" type="parTrans" cxnId="{DF3EBABE-F44F-487C-B237-60DC4942FDF2}">
      <dgm:prSet/>
      <dgm:spPr/>
      <dgm:t>
        <a:bodyPr/>
        <a:lstStyle/>
        <a:p>
          <a:endParaRPr lang="en-US"/>
        </a:p>
      </dgm:t>
    </dgm:pt>
    <dgm:pt modelId="{A66A127B-E215-4362-8966-DB7B04756462}" type="sibTrans" cxnId="{DF3EBABE-F44F-487C-B237-60DC4942FDF2}">
      <dgm:prSet/>
      <dgm:spPr/>
      <dgm:t>
        <a:bodyPr/>
        <a:lstStyle/>
        <a:p>
          <a:endParaRPr lang="en-US"/>
        </a:p>
      </dgm:t>
    </dgm:pt>
    <dgm:pt modelId="{DEC6EB2E-E3E3-4627-96EF-9BF1101464FA}">
      <dgm:prSet/>
      <dgm:spPr/>
      <dgm:t>
        <a:bodyPr/>
        <a:lstStyle/>
        <a:p>
          <a:r>
            <a:rPr lang="en-US"/>
            <a:t>Dietitian</a:t>
          </a:r>
        </a:p>
      </dgm:t>
    </dgm:pt>
    <dgm:pt modelId="{121E9AC5-3D7C-466D-AE59-C574945763F0}" type="parTrans" cxnId="{A67970D6-6A19-47A1-86D0-7F63ACBA45C0}">
      <dgm:prSet/>
      <dgm:spPr/>
      <dgm:t>
        <a:bodyPr/>
        <a:lstStyle/>
        <a:p>
          <a:endParaRPr lang="en-US"/>
        </a:p>
      </dgm:t>
    </dgm:pt>
    <dgm:pt modelId="{52962F49-CB10-41D3-B9DB-A9D61E1D4146}" type="sibTrans" cxnId="{A67970D6-6A19-47A1-86D0-7F63ACBA45C0}">
      <dgm:prSet/>
      <dgm:spPr/>
      <dgm:t>
        <a:bodyPr/>
        <a:lstStyle/>
        <a:p>
          <a:endParaRPr lang="en-US"/>
        </a:p>
      </dgm:t>
    </dgm:pt>
    <dgm:pt modelId="{90EC2181-0DCD-4886-AACE-1DB58D4A5904}">
      <dgm:prSet/>
      <dgm:spPr/>
      <dgm:t>
        <a:bodyPr/>
        <a:lstStyle/>
        <a:p>
          <a:r>
            <a:rPr lang="en-US"/>
            <a:t>Stroke specialist</a:t>
          </a:r>
        </a:p>
      </dgm:t>
    </dgm:pt>
    <dgm:pt modelId="{0A6A212F-17F5-4A4B-A082-8466E1BABE0E}" type="parTrans" cxnId="{A0403CB2-79DA-4EE4-BADA-6CAA01DF9C68}">
      <dgm:prSet/>
      <dgm:spPr/>
      <dgm:t>
        <a:bodyPr/>
        <a:lstStyle/>
        <a:p>
          <a:endParaRPr lang="en-US"/>
        </a:p>
      </dgm:t>
    </dgm:pt>
    <dgm:pt modelId="{E2C9E08C-3DE1-4A68-8582-5062DD417CE1}" type="sibTrans" cxnId="{A0403CB2-79DA-4EE4-BADA-6CAA01DF9C68}">
      <dgm:prSet/>
      <dgm:spPr/>
      <dgm:t>
        <a:bodyPr/>
        <a:lstStyle/>
        <a:p>
          <a:endParaRPr lang="en-US"/>
        </a:p>
      </dgm:t>
    </dgm:pt>
    <dgm:pt modelId="{72BA0E81-67EB-4E89-818D-7F4C802CB12A}">
      <dgm:prSet/>
      <dgm:spPr/>
      <dgm:t>
        <a:bodyPr/>
        <a:lstStyle/>
        <a:p>
          <a:r>
            <a:rPr lang="en-US"/>
            <a:t>Podiatrist</a:t>
          </a:r>
        </a:p>
      </dgm:t>
    </dgm:pt>
    <dgm:pt modelId="{354C2425-B360-463A-AE13-9515B10FC3C2}" type="parTrans" cxnId="{178BEBA4-4DC0-4E82-8F22-9B5EADD11ADB}">
      <dgm:prSet/>
      <dgm:spPr/>
      <dgm:t>
        <a:bodyPr/>
        <a:lstStyle/>
        <a:p>
          <a:endParaRPr lang="en-US"/>
        </a:p>
      </dgm:t>
    </dgm:pt>
    <dgm:pt modelId="{4838A3BE-4F03-4320-B4B6-23A6E4D4643B}" type="sibTrans" cxnId="{178BEBA4-4DC0-4E82-8F22-9B5EADD11ADB}">
      <dgm:prSet/>
      <dgm:spPr/>
      <dgm:t>
        <a:bodyPr/>
        <a:lstStyle/>
        <a:p>
          <a:endParaRPr lang="en-US"/>
        </a:p>
      </dgm:t>
    </dgm:pt>
    <dgm:pt modelId="{D463C8B2-B99E-41A8-96E3-9126538AC3DC}" type="pres">
      <dgm:prSet presAssocID="{81069C4C-CC93-482D-B4DB-B1550EE99C0B}" presName="vert0" presStyleCnt="0">
        <dgm:presLayoutVars>
          <dgm:dir/>
          <dgm:animOne val="branch"/>
          <dgm:animLvl val="lvl"/>
        </dgm:presLayoutVars>
      </dgm:prSet>
      <dgm:spPr/>
    </dgm:pt>
    <dgm:pt modelId="{1CAECDD1-C276-4427-B6DD-4A9C244340F4}" type="pres">
      <dgm:prSet presAssocID="{F77BDC24-A058-4ADC-B99A-469C63EE86BA}" presName="thickLine" presStyleLbl="alignNode1" presStyleIdx="0" presStyleCnt="6"/>
      <dgm:spPr/>
    </dgm:pt>
    <dgm:pt modelId="{21C588DF-6D65-486D-B46C-97C6B1CCABE9}" type="pres">
      <dgm:prSet presAssocID="{F77BDC24-A058-4ADC-B99A-469C63EE86BA}" presName="horz1" presStyleCnt="0"/>
      <dgm:spPr/>
    </dgm:pt>
    <dgm:pt modelId="{C50704B3-98E4-496C-BC02-5B3BC6E1C2D6}" type="pres">
      <dgm:prSet presAssocID="{F77BDC24-A058-4ADC-B99A-469C63EE86BA}" presName="tx1" presStyleLbl="revTx" presStyleIdx="0" presStyleCnt="6"/>
      <dgm:spPr/>
    </dgm:pt>
    <dgm:pt modelId="{6CB0160C-264E-4094-8020-96CAFBA59805}" type="pres">
      <dgm:prSet presAssocID="{F77BDC24-A058-4ADC-B99A-469C63EE86BA}" presName="vert1" presStyleCnt="0"/>
      <dgm:spPr/>
    </dgm:pt>
    <dgm:pt modelId="{C44088D8-165D-4C7A-A3AD-EB7AFA01CFB6}" type="pres">
      <dgm:prSet presAssocID="{5A10B117-A403-4AEA-9529-A1567614A5A0}" presName="thickLine" presStyleLbl="alignNode1" presStyleIdx="1" presStyleCnt="6"/>
      <dgm:spPr/>
    </dgm:pt>
    <dgm:pt modelId="{72F59349-203C-41E6-B0DD-1CC3E647313D}" type="pres">
      <dgm:prSet presAssocID="{5A10B117-A403-4AEA-9529-A1567614A5A0}" presName="horz1" presStyleCnt="0"/>
      <dgm:spPr/>
    </dgm:pt>
    <dgm:pt modelId="{830AB756-51E6-4780-9467-1B62E78A5A48}" type="pres">
      <dgm:prSet presAssocID="{5A10B117-A403-4AEA-9529-A1567614A5A0}" presName="tx1" presStyleLbl="revTx" presStyleIdx="1" presStyleCnt="6"/>
      <dgm:spPr/>
    </dgm:pt>
    <dgm:pt modelId="{174FE549-B4D6-4363-ADCD-D6546B6C5994}" type="pres">
      <dgm:prSet presAssocID="{5A10B117-A403-4AEA-9529-A1567614A5A0}" presName="vert1" presStyleCnt="0"/>
      <dgm:spPr/>
    </dgm:pt>
    <dgm:pt modelId="{0C268F7F-278E-4DED-B9A5-381F07F0DCC5}" type="pres">
      <dgm:prSet presAssocID="{5AD50A31-C502-4E4A-93DC-A3C71FF69AFB}" presName="thickLine" presStyleLbl="alignNode1" presStyleIdx="2" presStyleCnt="6"/>
      <dgm:spPr/>
    </dgm:pt>
    <dgm:pt modelId="{78C463FF-0D85-44BC-ADC1-82E12C60EBF3}" type="pres">
      <dgm:prSet presAssocID="{5AD50A31-C502-4E4A-93DC-A3C71FF69AFB}" presName="horz1" presStyleCnt="0"/>
      <dgm:spPr/>
    </dgm:pt>
    <dgm:pt modelId="{4D5E01BD-343F-46B5-BC4D-4135C728EA1C}" type="pres">
      <dgm:prSet presAssocID="{5AD50A31-C502-4E4A-93DC-A3C71FF69AFB}" presName="tx1" presStyleLbl="revTx" presStyleIdx="2" presStyleCnt="6"/>
      <dgm:spPr/>
    </dgm:pt>
    <dgm:pt modelId="{838DC260-94D6-4F1D-9B80-AD32DC44B6D1}" type="pres">
      <dgm:prSet presAssocID="{5AD50A31-C502-4E4A-93DC-A3C71FF69AFB}" presName="vert1" presStyleCnt="0"/>
      <dgm:spPr/>
    </dgm:pt>
    <dgm:pt modelId="{11835340-6CBE-4CC9-9DE6-82D711E9F013}" type="pres">
      <dgm:prSet presAssocID="{DEC6EB2E-E3E3-4627-96EF-9BF1101464FA}" presName="thickLine" presStyleLbl="alignNode1" presStyleIdx="3" presStyleCnt="6"/>
      <dgm:spPr/>
    </dgm:pt>
    <dgm:pt modelId="{C995BE52-41B9-4619-80A3-52D9B99DAE5D}" type="pres">
      <dgm:prSet presAssocID="{DEC6EB2E-E3E3-4627-96EF-9BF1101464FA}" presName="horz1" presStyleCnt="0"/>
      <dgm:spPr/>
    </dgm:pt>
    <dgm:pt modelId="{EED7FE8E-7968-45F4-9C8C-D6FCC154B8FB}" type="pres">
      <dgm:prSet presAssocID="{DEC6EB2E-E3E3-4627-96EF-9BF1101464FA}" presName="tx1" presStyleLbl="revTx" presStyleIdx="3" presStyleCnt="6"/>
      <dgm:spPr/>
    </dgm:pt>
    <dgm:pt modelId="{D2453AF5-B3E9-4248-8CF3-5357A3A69C98}" type="pres">
      <dgm:prSet presAssocID="{DEC6EB2E-E3E3-4627-96EF-9BF1101464FA}" presName="vert1" presStyleCnt="0"/>
      <dgm:spPr/>
    </dgm:pt>
    <dgm:pt modelId="{1586023B-417A-48D0-A842-0900816967E7}" type="pres">
      <dgm:prSet presAssocID="{90EC2181-0DCD-4886-AACE-1DB58D4A5904}" presName="thickLine" presStyleLbl="alignNode1" presStyleIdx="4" presStyleCnt="6"/>
      <dgm:spPr/>
    </dgm:pt>
    <dgm:pt modelId="{097C2F50-77DB-497E-8A68-88F36248EBEB}" type="pres">
      <dgm:prSet presAssocID="{90EC2181-0DCD-4886-AACE-1DB58D4A5904}" presName="horz1" presStyleCnt="0"/>
      <dgm:spPr/>
    </dgm:pt>
    <dgm:pt modelId="{432C958C-CA57-4CBF-80A0-0CD92CA14FEA}" type="pres">
      <dgm:prSet presAssocID="{90EC2181-0DCD-4886-AACE-1DB58D4A5904}" presName="tx1" presStyleLbl="revTx" presStyleIdx="4" presStyleCnt="6"/>
      <dgm:spPr/>
    </dgm:pt>
    <dgm:pt modelId="{B3DA3E43-547C-4F57-989C-B95D05A03E71}" type="pres">
      <dgm:prSet presAssocID="{90EC2181-0DCD-4886-AACE-1DB58D4A5904}" presName="vert1" presStyleCnt="0"/>
      <dgm:spPr/>
    </dgm:pt>
    <dgm:pt modelId="{82ECE6F6-222A-4C1C-9D8D-2491253FFA38}" type="pres">
      <dgm:prSet presAssocID="{72BA0E81-67EB-4E89-818D-7F4C802CB12A}" presName="thickLine" presStyleLbl="alignNode1" presStyleIdx="5" presStyleCnt="6"/>
      <dgm:spPr/>
    </dgm:pt>
    <dgm:pt modelId="{2D1ACABC-AE59-4B59-854C-E4F9F9CC54C2}" type="pres">
      <dgm:prSet presAssocID="{72BA0E81-67EB-4E89-818D-7F4C802CB12A}" presName="horz1" presStyleCnt="0"/>
      <dgm:spPr/>
    </dgm:pt>
    <dgm:pt modelId="{7CB722EF-947E-40E8-BD22-1F20E762C5BB}" type="pres">
      <dgm:prSet presAssocID="{72BA0E81-67EB-4E89-818D-7F4C802CB12A}" presName="tx1" presStyleLbl="revTx" presStyleIdx="5" presStyleCnt="6"/>
      <dgm:spPr/>
    </dgm:pt>
    <dgm:pt modelId="{0370F799-8076-4080-A39F-F43867310373}" type="pres">
      <dgm:prSet presAssocID="{72BA0E81-67EB-4E89-818D-7F4C802CB12A}" presName="vert1" presStyleCnt="0"/>
      <dgm:spPr/>
    </dgm:pt>
  </dgm:ptLst>
  <dgm:cxnLst>
    <dgm:cxn modelId="{6359F910-EC1C-409E-89E3-5353563251C4}" type="presOf" srcId="{90EC2181-0DCD-4886-AACE-1DB58D4A5904}" destId="{432C958C-CA57-4CBF-80A0-0CD92CA14FEA}" srcOrd="0" destOrd="0" presId="urn:microsoft.com/office/officeart/2008/layout/LinedList"/>
    <dgm:cxn modelId="{5A808B20-81E7-4BA2-8DB3-D9745D5E6F6B}" type="presOf" srcId="{5AD50A31-C502-4E4A-93DC-A3C71FF69AFB}" destId="{4D5E01BD-343F-46B5-BC4D-4135C728EA1C}" srcOrd="0" destOrd="0" presId="urn:microsoft.com/office/officeart/2008/layout/LinedList"/>
    <dgm:cxn modelId="{759EDC6A-36FB-4442-9A99-28A120800CCB}" srcId="{81069C4C-CC93-482D-B4DB-B1550EE99C0B}" destId="{F77BDC24-A058-4ADC-B99A-469C63EE86BA}" srcOrd="0" destOrd="0" parTransId="{517E6417-BD3D-48DC-8F63-78D0C4EEE546}" sibTransId="{B24680A9-DD0F-4D3B-A4CD-1F738387111A}"/>
    <dgm:cxn modelId="{60BAFE54-51C0-41E0-A255-9F43741CF2F6}" type="presOf" srcId="{5A10B117-A403-4AEA-9529-A1567614A5A0}" destId="{830AB756-51E6-4780-9467-1B62E78A5A48}" srcOrd="0" destOrd="0" presId="urn:microsoft.com/office/officeart/2008/layout/LinedList"/>
    <dgm:cxn modelId="{1BC2C789-CA9C-4559-995B-29AE6AD8F166}" type="presOf" srcId="{72BA0E81-67EB-4E89-818D-7F4C802CB12A}" destId="{7CB722EF-947E-40E8-BD22-1F20E762C5BB}" srcOrd="0" destOrd="0" presId="urn:microsoft.com/office/officeart/2008/layout/LinedList"/>
    <dgm:cxn modelId="{178BEBA4-4DC0-4E82-8F22-9B5EADD11ADB}" srcId="{81069C4C-CC93-482D-B4DB-B1550EE99C0B}" destId="{72BA0E81-67EB-4E89-818D-7F4C802CB12A}" srcOrd="5" destOrd="0" parTransId="{354C2425-B360-463A-AE13-9515B10FC3C2}" sibTransId="{4838A3BE-4F03-4320-B4B6-23A6E4D4643B}"/>
    <dgm:cxn modelId="{04F373AE-AB43-4945-9AFE-A4D4570812BA}" type="presOf" srcId="{DEC6EB2E-E3E3-4627-96EF-9BF1101464FA}" destId="{EED7FE8E-7968-45F4-9C8C-D6FCC154B8FB}" srcOrd="0" destOrd="0" presId="urn:microsoft.com/office/officeart/2008/layout/LinedList"/>
    <dgm:cxn modelId="{A0403CB2-79DA-4EE4-BADA-6CAA01DF9C68}" srcId="{81069C4C-CC93-482D-B4DB-B1550EE99C0B}" destId="{90EC2181-0DCD-4886-AACE-1DB58D4A5904}" srcOrd="4" destOrd="0" parTransId="{0A6A212F-17F5-4A4B-A082-8466E1BABE0E}" sibTransId="{E2C9E08C-3DE1-4A68-8582-5062DD417CE1}"/>
    <dgm:cxn modelId="{B3EAD8BB-653F-48C5-9738-67914FCD70B9}" type="presOf" srcId="{F77BDC24-A058-4ADC-B99A-469C63EE86BA}" destId="{C50704B3-98E4-496C-BC02-5B3BC6E1C2D6}" srcOrd="0" destOrd="0" presId="urn:microsoft.com/office/officeart/2008/layout/LinedList"/>
    <dgm:cxn modelId="{DF3EBABE-F44F-487C-B237-60DC4942FDF2}" srcId="{81069C4C-CC93-482D-B4DB-B1550EE99C0B}" destId="{5AD50A31-C502-4E4A-93DC-A3C71FF69AFB}" srcOrd="2" destOrd="0" parTransId="{1908CABB-D437-4235-8DD4-A8581CDE4BDC}" sibTransId="{A66A127B-E215-4362-8966-DB7B04756462}"/>
    <dgm:cxn modelId="{6BC0D8D5-F73B-4F4C-964B-3C867D1D3467}" type="presOf" srcId="{81069C4C-CC93-482D-B4DB-B1550EE99C0B}" destId="{D463C8B2-B99E-41A8-96E3-9126538AC3DC}" srcOrd="0" destOrd="0" presId="urn:microsoft.com/office/officeart/2008/layout/LinedList"/>
    <dgm:cxn modelId="{A67970D6-6A19-47A1-86D0-7F63ACBA45C0}" srcId="{81069C4C-CC93-482D-B4DB-B1550EE99C0B}" destId="{DEC6EB2E-E3E3-4627-96EF-9BF1101464FA}" srcOrd="3" destOrd="0" parTransId="{121E9AC5-3D7C-466D-AE59-C574945763F0}" sibTransId="{52962F49-CB10-41D3-B9DB-A9D61E1D4146}"/>
    <dgm:cxn modelId="{804363DE-C04F-4345-ACBD-D411B08FC97D}" srcId="{81069C4C-CC93-482D-B4DB-B1550EE99C0B}" destId="{5A10B117-A403-4AEA-9529-A1567614A5A0}" srcOrd="1" destOrd="0" parTransId="{46666E44-4BA2-4C4A-AD13-CAD6CC5B4F96}" sibTransId="{F0C897FB-9FBC-4585-A17A-27D9657D6258}"/>
    <dgm:cxn modelId="{1B9CAF93-5E03-406D-8B8F-C870595BB704}" type="presParOf" srcId="{D463C8B2-B99E-41A8-96E3-9126538AC3DC}" destId="{1CAECDD1-C276-4427-B6DD-4A9C244340F4}" srcOrd="0" destOrd="0" presId="urn:microsoft.com/office/officeart/2008/layout/LinedList"/>
    <dgm:cxn modelId="{47CD2D4D-796A-468B-AF4F-1F7127C4EEC8}" type="presParOf" srcId="{D463C8B2-B99E-41A8-96E3-9126538AC3DC}" destId="{21C588DF-6D65-486D-B46C-97C6B1CCABE9}" srcOrd="1" destOrd="0" presId="urn:microsoft.com/office/officeart/2008/layout/LinedList"/>
    <dgm:cxn modelId="{14A8A7AB-0132-4697-B5D9-F5CF7A125924}" type="presParOf" srcId="{21C588DF-6D65-486D-B46C-97C6B1CCABE9}" destId="{C50704B3-98E4-496C-BC02-5B3BC6E1C2D6}" srcOrd="0" destOrd="0" presId="urn:microsoft.com/office/officeart/2008/layout/LinedList"/>
    <dgm:cxn modelId="{FCA489A6-1393-4813-89A1-DB471C846F44}" type="presParOf" srcId="{21C588DF-6D65-486D-B46C-97C6B1CCABE9}" destId="{6CB0160C-264E-4094-8020-96CAFBA59805}" srcOrd="1" destOrd="0" presId="urn:microsoft.com/office/officeart/2008/layout/LinedList"/>
    <dgm:cxn modelId="{D17E2977-02CE-4AEA-AD30-E14F18E496B3}" type="presParOf" srcId="{D463C8B2-B99E-41A8-96E3-9126538AC3DC}" destId="{C44088D8-165D-4C7A-A3AD-EB7AFA01CFB6}" srcOrd="2" destOrd="0" presId="urn:microsoft.com/office/officeart/2008/layout/LinedList"/>
    <dgm:cxn modelId="{7A5262F0-898A-4170-92BD-B9D8BAE723BE}" type="presParOf" srcId="{D463C8B2-B99E-41A8-96E3-9126538AC3DC}" destId="{72F59349-203C-41E6-B0DD-1CC3E647313D}" srcOrd="3" destOrd="0" presId="urn:microsoft.com/office/officeart/2008/layout/LinedList"/>
    <dgm:cxn modelId="{1E1052A2-6A15-48BA-BB4E-8F0F525A6C79}" type="presParOf" srcId="{72F59349-203C-41E6-B0DD-1CC3E647313D}" destId="{830AB756-51E6-4780-9467-1B62E78A5A48}" srcOrd="0" destOrd="0" presId="urn:microsoft.com/office/officeart/2008/layout/LinedList"/>
    <dgm:cxn modelId="{2DEFCAC8-8A01-4DEC-9B25-1B8212EC8DE0}" type="presParOf" srcId="{72F59349-203C-41E6-B0DD-1CC3E647313D}" destId="{174FE549-B4D6-4363-ADCD-D6546B6C5994}" srcOrd="1" destOrd="0" presId="urn:microsoft.com/office/officeart/2008/layout/LinedList"/>
    <dgm:cxn modelId="{CFFDC286-A238-4A89-AE04-154C419D42ED}" type="presParOf" srcId="{D463C8B2-B99E-41A8-96E3-9126538AC3DC}" destId="{0C268F7F-278E-4DED-B9A5-381F07F0DCC5}" srcOrd="4" destOrd="0" presId="urn:microsoft.com/office/officeart/2008/layout/LinedList"/>
    <dgm:cxn modelId="{46A883FF-0785-4316-9793-4EDD6D0E3C3F}" type="presParOf" srcId="{D463C8B2-B99E-41A8-96E3-9126538AC3DC}" destId="{78C463FF-0D85-44BC-ADC1-82E12C60EBF3}" srcOrd="5" destOrd="0" presId="urn:microsoft.com/office/officeart/2008/layout/LinedList"/>
    <dgm:cxn modelId="{D02CB209-4A08-485B-9767-5F7C570F37EA}" type="presParOf" srcId="{78C463FF-0D85-44BC-ADC1-82E12C60EBF3}" destId="{4D5E01BD-343F-46B5-BC4D-4135C728EA1C}" srcOrd="0" destOrd="0" presId="urn:microsoft.com/office/officeart/2008/layout/LinedList"/>
    <dgm:cxn modelId="{1C7253C1-E92D-4198-961D-7E4F1BEFFF5B}" type="presParOf" srcId="{78C463FF-0D85-44BC-ADC1-82E12C60EBF3}" destId="{838DC260-94D6-4F1D-9B80-AD32DC44B6D1}" srcOrd="1" destOrd="0" presId="urn:microsoft.com/office/officeart/2008/layout/LinedList"/>
    <dgm:cxn modelId="{E9DB02E1-102C-4116-94F1-93D49344DA83}" type="presParOf" srcId="{D463C8B2-B99E-41A8-96E3-9126538AC3DC}" destId="{11835340-6CBE-4CC9-9DE6-82D711E9F013}" srcOrd="6" destOrd="0" presId="urn:microsoft.com/office/officeart/2008/layout/LinedList"/>
    <dgm:cxn modelId="{42D21F55-39AF-4E36-A5A8-245679E56911}" type="presParOf" srcId="{D463C8B2-B99E-41A8-96E3-9126538AC3DC}" destId="{C995BE52-41B9-4619-80A3-52D9B99DAE5D}" srcOrd="7" destOrd="0" presId="urn:microsoft.com/office/officeart/2008/layout/LinedList"/>
    <dgm:cxn modelId="{CCAF599E-2DBC-497C-90FD-EBAA6A79F0A8}" type="presParOf" srcId="{C995BE52-41B9-4619-80A3-52D9B99DAE5D}" destId="{EED7FE8E-7968-45F4-9C8C-D6FCC154B8FB}" srcOrd="0" destOrd="0" presId="urn:microsoft.com/office/officeart/2008/layout/LinedList"/>
    <dgm:cxn modelId="{701C1328-EF34-41C5-8C82-5C16E27BD55A}" type="presParOf" srcId="{C995BE52-41B9-4619-80A3-52D9B99DAE5D}" destId="{D2453AF5-B3E9-4248-8CF3-5357A3A69C98}" srcOrd="1" destOrd="0" presId="urn:microsoft.com/office/officeart/2008/layout/LinedList"/>
    <dgm:cxn modelId="{25DC52E1-020D-43CA-B38A-D4F7154F6C06}" type="presParOf" srcId="{D463C8B2-B99E-41A8-96E3-9126538AC3DC}" destId="{1586023B-417A-48D0-A842-0900816967E7}" srcOrd="8" destOrd="0" presId="urn:microsoft.com/office/officeart/2008/layout/LinedList"/>
    <dgm:cxn modelId="{383B513E-D266-4BC7-BAAE-4476A87EB10E}" type="presParOf" srcId="{D463C8B2-B99E-41A8-96E3-9126538AC3DC}" destId="{097C2F50-77DB-497E-8A68-88F36248EBEB}" srcOrd="9" destOrd="0" presId="urn:microsoft.com/office/officeart/2008/layout/LinedList"/>
    <dgm:cxn modelId="{F492362A-F57B-407F-A033-9D4FC38A3991}" type="presParOf" srcId="{097C2F50-77DB-497E-8A68-88F36248EBEB}" destId="{432C958C-CA57-4CBF-80A0-0CD92CA14FEA}" srcOrd="0" destOrd="0" presId="urn:microsoft.com/office/officeart/2008/layout/LinedList"/>
    <dgm:cxn modelId="{F84BBEEA-F2A1-4708-A8B8-7DC5C3599506}" type="presParOf" srcId="{097C2F50-77DB-497E-8A68-88F36248EBEB}" destId="{B3DA3E43-547C-4F57-989C-B95D05A03E71}" srcOrd="1" destOrd="0" presId="urn:microsoft.com/office/officeart/2008/layout/LinedList"/>
    <dgm:cxn modelId="{6EFCB560-62DF-4E9D-88DA-F26F65D47BB5}" type="presParOf" srcId="{D463C8B2-B99E-41A8-96E3-9126538AC3DC}" destId="{82ECE6F6-222A-4C1C-9D8D-2491253FFA38}" srcOrd="10" destOrd="0" presId="urn:microsoft.com/office/officeart/2008/layout/LinedList"/>
    <dgm:cxn modelId="{8E0AB1FB-D348-46E3-B215-DACAED0AE924}" type="presParOf" srcId="{D463C8B2-B99E-41A8-96E3-9126538AC3DC}" destId="{2D1ACABC-AE59-4B59-854C-E4F9F9CC54C2}" srcOrd="11" destOrd="0" presId="urn:microsoft.com/office/officeart/2008/layout/LinedList"/>
    <dgm:cxn modelId="{2D559449-5215-4ECB-93EB-7D6E5AFD8A15}" type="presParOf" srcId="{2D1ACABC-AE59-4B59-854C-E4F9F9CC54C2}" destId="{7CB722EF-947E-40E8-BD22-1F20E762C5BB}" srcOrd="0" destOrd="0" presId="urn:microsoft.com/office/officeart/2008/layout/LinedList"/>
    <dgm:cxn modelId="{95928EF0-18EC-48A4-8471-BF655C9A0B3D}" type="presParOf" srcId="{2D1ACABC-AE59-4B59-854C-E4F9F9CC54C2}" destId="{0370F799-8076-4080-A39F-F43867310373}"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52B6F1-E159-493F-A2C2-90DAA21F6DCA}">
      <dsp:nvSpPr>
        <dsp:cNvPr id="0" name=""/>
        <dsp:cNvSpPr/>
      </dsp:nvSpPr>
      <dsp:spPr>
        <a:xfrm>
          <a:off x="0" y="446"/>
          <a:ext cx="8987404" cy="0"/>
        </a:xfrm>
        <a:prstGeom prst="line">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5DD6BC49-B172-4A6F-B3C4-7A9ACEA8BEB5}">
      <dsp:nvSpPr>
        <dsp:cNvPr id="0" name=""/>
        <dsp:cNvSpPr/>
      </dsp:nvSpPr>
      <dsp:spPr>
        <a:xfrm>
          <a:off x="0" y="446"/>
          <a:ext cx="8987404" cy="730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Mr A (fictional)</a:t>
          </a:r>
          <a:endParaRPr lang="en-US" sz="2000" kern="1200">
            <a:latin typeface="Arial" panose="020B0604020202020204" pitchFamily="34" charset="0"/>
            <a:cs typeface="Arial" panose="020B0604020202020204" pitchFamily="34" charset="0"/>
          </a:endParaRPr>
        </a:p>
      </dsp:txBody>
      <dsp:txXfrm>
        <a:off x="0" y="446"/>
        <a:ext cx="8987404" cy="730609"/>
      </dsp:txXfrm>
    </dsp:sp>
    <dsp:sp modelId="{E7054694-B492-46B4-903F-60241AAE7FEC}">
      <dsp:nvSpPr>
        <dsp:cNvPr id="0" name=""/>
        <dsp:cNvSpPr/>
      </dsp:nvSpPr>
      <dsp:spPr>
        <a:xfrm>
          <a:off x="0" y="731055"/>
          <a:ext cx="8987404" cy="0"/>
        </a:xfrm>
        <a:prstGeom prst="line">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EE24249C-B569-48E9-B564-0A3D4D9FFCDA}">
      <dsp:nvSpPr>
        <dsp:cNvPr id="0" name=""/>
        <dsp:cNvSpPr/>
      </dsp:nvSpPr>
      <dsp:spPr>
        <a:xfrm>
          <a:off x="0" y="731055"/>
          <a:ext cx="8987404" cy="730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60 years old</a:t>
          </a:r>
          <a:endParaRPr lang="en-US" sz="2000" kern="1200">
            <a:latin typeface="Arial" panose="020B0604020202020204" pitchFamily="34" charset="0"/>
            <a:cs typeface="Arial" panose="020B0604020202020204" pitchFamily="34" charset="0"/>
          </a:endParaRPr>
        </a:p>
      </dsp:txBody>
      <dsp:txXfrm>
        <a:off x="0" y="731055"/>
        <a:ext cx="8987404" cy="730609"/>
      </dsp:txXfrm>
    </dsp:sp>
    <dsp:sp modelId="{2C4968A0-B6BE-4120-9994-1F8B5000B8E4}">
      <dsp:nvSpPr>
        <dsp:cNvPr id="0" name=""/>
        <dsp:cNvSpPr/>
      </dsp:nvSpPr>
      <dsp:spPr>
        <a:xfrm>
          <a:off x="0" y="1461665"/>
          <a:ext cx="8987404" cy="0"/>
        </a:xfrm>
        <a:prstGeom prst="line">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268E650A-BE49-4A5B-BC8E-EB70259C36D1}">
      <dsp:nvSpPr>
        <dsp:cNvPr id="0" name=""/>
        <dsp:cNvSpPr/>
      </dsp:nvSpPr>
      <dsp:spPr>
        <a:xfrm>
          <a:off x="0" y="1461665"/>
          <a:ext cx="8987404" cy="730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Lives in Wales</a:t>
          </a:r>
          <a:endParaRPr lang="en-US" sz="2000" kern="1200">
            <a:latin typeface="Arial" panose="020B0604020202020204" pitchFamily="34" charset="0"/>
            <a:cs typeface="Arial" panose="020B0604020202020204" pitchFamily="34" charset="0"/>
          </a:endParaRPr>
        </a:p>
      </dsp:txBody>
      <dsp:txXfrm>
        <a:off x="0" y="1461665"/>
        <a:ext cx="8987404" cy="730609"/>
      </dsp:txXfrm>
    </dsp:sp>
    <dsp:sp modelId="{58761ED9-C11D-46FB-87A8-CB2557FDBEAA}">
      <dsp:nvSpPr>
        <dsp:cNvPr id="0" name=""/>
        <dsp:cNvSpPr/>
      </dsp:nvSpPr>
      <dsp:spPr>
        <a:xfrm>
          <a:off x="0" y="2192275"/>
          <a:ext cx="8987404" cy="0"/>
        </a:xfrm>
        <a:prstGeom prst="line">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80368DEF-61E2-406D-BE92-EC71D4A43B4B}">
      <dsp:nvSpPr>
        <dsp:cNvPr id="0" name=""/>
        <dsp:cNvSpPr/>
      </dsp:nvSpPr>
      <dsp:spPr>
        <a:xfrm>
          <a:off x="0" y="2192275"/>
          <a:ext cx="8987404" cy="730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Type 2 Diabetes</a:t>
          </a:r>
          <a:endParaRPr lang="en-US" sz="2000" kern="1200">
            <a:latin typeface="Arial" panose="020B0604020202020204" pitchFamily="34" charset="0"/>
            <a:cs typeface="Arial" panose="020B0604020202020204" pitchFamily="34" charset="0"/>
          </a:endParaRPr>
        </a:p>
      </dsp:txBody>
      <dsp:txXfrm>
        <a:off x="0" y="2192275"/>
        <a:ext cx="8987404" cy="730609"/>
      </dsp:txXfrm>
    </dsp:sp>
    <dsp:sp modelId="{D998CCA1-B296-4332-B1D9-42142090EA32}">
      <dsp:nvSpPr>
        <dsp:cNvPr id="0" name=""/>
        <dsp:cNvSpPr/>
      </dsp:nvSpPr>
      <dsp:spPr>
        <a:xfrm>
          <a:off x="0" y="2922885"/>
          <a:ext cx="8987404" cy="0"/>
        </a:xfrm>
        <a:prstGeom prst="line">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49385374-0B6D-4CCA-95C5-95F3577BED61}">
      <dsp:nvSpPr>
        <dsp:cNvPr id="0" name=""/>
        <dsp:cNvSpPr/>
      </dsp:nvSpPr>
      <dsp:spPr>
        <a:xfrm>
          <a:off x="0" y="2922885"/>
          <a:ext cx="8987404" cy="730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Previous minor stroke</a:t>
          </a:r>
          <a:endParaRPr lang="en-US" sz="2000" kern="1200">
            <a:latin typeface="Arial" panose="020B0604020202020204" pitchFamily="34" charset="0"/>
            <a:cs typeface="Arial" panose="020B0604020202020204" pitchFamily="34" charset="0"/>
          </a:endParaRPr>
        </a:p>
      </dsp:txBody>
      <dsp:txXfrm>
        <a:off x="0" y="2922885"/>
        <a:ext cx="8987404" cy="7306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17F4B6-A89B-4BD4-B6EA-97C890065FD6}">
      <dsp:nvSpPr>
        <dsp:cNvPr id="0" name=""/>
        <dsp:cNvSpPr/>
      </dsp:nvSpPr>
      <dsp:spPr>
        <a:xfrm>
          <a:off x="0" y="1516"/>
          <a:ext cx="8987404" cy="768612"/>
        </a:xfrm>
        <a:prstGeom prst="roundRect">
          <a:avLst>
            <a:gd name="adj" fmla="val 10000"/>
          </a:avLst>
        </a:prstGeom>
        <a:solidFill>
          <a:schemeClr val="accent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A0A6F1C8-AD1C-4550-8802-41C764751FEE}">
      <dsp:nvSpPr>
        <dsp:cNvPr id="0" name=""/>
        <dsp:cNvSpPr/>
      </dsp:nvSpPr>
      <dsp:spPr>
        <a:xfrm>
          <a:off x="232505" y="174454"/>
          <a:ext cx="422736" cy="4227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83B247AF-F06E-4622-A607-E2708D9874C4}">
      <dsp:nvSpPr>
        <dsp:cNvPr id="0" name=""/>
        <dsp:cNvSpPr/>
      </dsp:nvSpPr>
      <dsp:spPr>
        <a:xfrm>
          <a:off x="887747" y="1516"/>
          <a:ext cx="8099656" cy="7686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45" tIns="81345" rIns="81345" bIns="81345" numCol="1" spcCol="1270" anchor="ctr" anchorCtr="0">
          <a:noAutofit/>
        </a:bodyPr>
        <a:lstStyle/>
        <a:p>
          <a:pPr marL="0" lvl="0" indent="0" algn="l" defTabSz="889000">
            <a:lnSpc>
              <a:spcPct val="100000"/>
            </a:lnSpc>
            <a:spcBef>
              <a:spcPct val="0"/>
            </a:spcBef>
            <a:spcAft>
              <a:spcPct val="35000"/>
            </a:spcAft>
            <a:buNone/>
          </a:pPr>
          <a:r>
            <a:rPr lang="en-US" sz="2000" kern="1200">
              <a:latin typeface="Arial" panose="020B0604020202020204" pitchFamily="34" charset="0"/>
              <a:cs typeface="Arial" panose="020B0604020202020204" pitchFamily="34" charset="0"/>
            </a:rPr>
            <a:t>Control blood glucose</a:t>
          </a:r>
        </a:p>
      </dsp:txBody>
      <dsp:txXfrm>
        <a:off x="887747" y="1516"/>
        <a:ext cx="8099656" cy="768612"/>
      </dsp:txXfrm>
    </dsp:sp>
    <dsp:sp modelId="{D63BC2A7-2D6C-4E77-957F-2DE162ED7FE1}">
      <dsp:nvSpPr>
        <dsp:cNvPr id="0" name=""/>
        <dsp:cNvSpPr/>
      </dsp:nvSpPr>
      <dsp:spPr>
        <a:xfrm>
          <a:off x="0" y="962281"/>
          <a:ext cx="8987404" cy="768612"/>
        </a:xfrm>
        <a:prstGeom prst="roundRect">
          <a:avLst>
            <a:gd name="adj" fmla="val 10000"/>
          </a:avLst>
        </a:prstGeom>
        <a:solidFill>
          <a:schemeClr val="accent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EEAF2239-4C32-46A0-9F65-769E3F751B4E}">
      <dsp:nvSpPr>
        <dsp:cNvPr id="0" name=""/>
        <dsp:cNvSpPr/>
      </dsp:nvSpPr>
      <dsp:spPr>
        <a:xfrm>
          <a:off x="232505" y="1135219"/>
          <a:ext cx="422736" cy="4227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4AF1ED8F-B620-423B-8B68-5CE380F38C91}">
      <dsp:nvSpPr>
        <dsp:cNvPr id="0" name=""/>
        <dsp:cNvSpPr/>
      </dsp:nvSpPr>
      <dsp:spPr>
        <a:xfrm>
          <a:off x="887747" y="962281"/>
          <a:ext cx="8099656" cy="7686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45" tIns="81345" rIns="81345" bIns="81345" numCol="1" spcCol="1270" anchor="ctr" anchorCtr="0">
          <a:noAutofit/>
        </a:bodyPr>
        <a:lstStyle/>
        <a:p>
          <a:pPr marL="0" lvl="0" indent="0" algn="l" defTabSz="889000">
            <a:lnSpc>
              <a:spcPct val="100000"/>
            </a:lnSpc>
            <a:spcBef>
              <a:spcPct val="0"/>
            </a:spcBef>
            <a:spcAft>
              <a:spcPct val="35000"/>
            </a:spcAft>
            <a:buNone/>
          </a:pPr>
          <a:r>
            <a:rPr lang="en-US" sz="2000" kern="1200">
              <a:latin typeface="Arial" panose="020B0604020202020204" pitchFamily="34" charset="0"/>
              <a:cs typeface="Arial" panose="020B0604020202020204" pitchFamily="34" charset="0"/>
            </a:rPr>
            <a:t>Prevent further stroke</a:t>
          </a:r>
        </a:p>
      </dsp:txBody>
      <dsp:txXfrm>
        <a:off x="887747" y="962281"/>
        <a:ext cx="8099656" cy="768612"/>
      </dsp:txXfrm>
    </dsp:sp>
    <dsp:sp modelId="{E9019BCE-3663-4510-8BBA-FC468A96C4C2}">
      <dsp:nvSpPr>
        <dsp:cNvPr id="0" name=""/>
        <dsp:cNvSpPr/>
      </dsp:nvSpPr>
      <dsp:spPr>
        <a:xfrm>
          <a:off x="0" y="1923047"/>
          <a:ext cx="8987404" cy="768612"/>
        </a:xfrm>
        <a:prstGeom prst="roundRect">
          <a:avLst>
            <a:gd name="adj" fmla="val 10000"/>
          </a:avLst>
        </a:prstGeom>
        <a:solidFill>
          <a:schemeClr val="accent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8CDB6E8E-8F3D-4C58-8803-0AF6160D631F}">
      <dsp:nvSpPr>
        <dsp:cNvPr id="0" name=""/>
        <dsp:cNvSpPr/>
      </dsp:nvSpPr>
      <dsp:spPr>
        <a:xfrm>
          <a:off x="232505" y="2095984"/>
          <a:ext cx="422736" cy="4227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F934F501-FE2E-4E98-B3C0-381620725D36}">
      <dsp:nvSpPr>
        <dsp:cNvPr id="0" name=""/>
        <dsp:cNvSpPr/>
      </dsp:nvSpPr>
      <dsp:spPr>
        <a:xfrm>
          <a:off x="887747" y="1923047"/>
          <a:ext cx="8099656" cy="7686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45" tIns="81345" rIns="81345" bIns="81345" numCol="1" spcCol="1270" anchor="ctr" anchorCtr="0">
          <a:noAutofit/>
        </a:bodyPr>
        <a:lstStyle/>
        <a:p>
          <a:pPr marL="0" lvl="0" indent="0" algn="l" defTabSz="889000">
            <a:lnSpc>
              <a:spcPct val="100000"/>
            </a:lnSpc>
            <a:spcBef>
              <a:spcPct val="0"/>
            </a:spcBef>
            <a:spcAft>
              <a:spcPct val="35000"/>
            </a:spcAft>
            <a:buNone/>
          </a:pPr>
          <a:r>
            <a:rPr lang="en-US" sz="2000" kern="1200">
              <a:latin typeface="Arial" panose="020B0604020202020204" pitchFamily="34" charset="0"/>
              <a:cs typeface="Arial" panose="020B0604020202020204" pitchFamily="34" charset="0"/>
            </a:rPr>
            <a:t>Reduce cardiovascular risk</a:t>
          </a:r>
        </a:p>
      </dsp:txBody>
      <dsp:txXfrm>
        <a:off x="887747" y="1923047"/>
        <a:ext cx="8099656" cy="768612"/>
      </dsp:txXfrm>
    </dsp:sp>
    <dsp:sp modelId="{5F5A98C9-B787-40D0-8195-8FCCA9B3175B}">
      <dsp:nvSpPr>
        <dsp:cNvPr id="0" name=""/>
        <dsp:cNvSpPr/>
      </dsp:nvSpPr>
      <dsp:spPr>
        <a:xfrm>
          <a:off x="0" y="2883812"/>
          <a:ext cx="8987404" cy="768612"/>
        </a:xfrm>
        <a:prstGeom prst="roundRect">
          <a:avLst>
            <a:gd name="adj" fmla="val 10000"/>
          </a:avLst>
        </a:prstGeom>
        <a:solidFill>
          <a:schemeClr val="accent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FF301A92-A44F-4CD9-8E29-E9B9E5B4AF5B}">
      <dsp:nvSpPr>
        <dsp:cNvPr id="0" name=""/>
        <dsp:cNvSpPr/>
      </dsp:nvSpPr>
      <dsp:spPr>
        <a:xfrm>
          <a:off x="232505" y="3056750"/>
          <a:ext cx="422736" cy="4227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ED6A0B59-9289-49AE-9E76-CCC2FAB7B0B4}">
      <dsp:nvSpPr>
        <dsp:cNvPr id="0" name=""/>
        <dsp:cNvSpPr/>
      </dsp:nvSpPr>
      <dsp:spPr>
        <a:xfrm>
          <a:off x="887747" y="2883812"/>
          <a:ext cx="8099656" cy="7686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45" tIns="81345" rIns="81345" bIns="81345" numCol="1" spcCol="1270" anchor="ctr" anchorCtr="0">
          <a:noAutofit/>
        </a:bodyPr>
        <a:lstStyle/>
        <a:p>
          <a:pPr marL="0" lvl="0" indent="0" algn="l" defTabSz="889000">
            <a:lnSpc>
              <a:spcPct val="100000"/>
            </a:lnSpc>
            <a:spcBef>
              <a:spcPct val="0"/>
            </a:spcBef>
            <a:spcAft>
              <a:spcPct val="35000"/>
            </a:spcAft>
            <a:buNone/>
          </a:pPr>
          <a:r>
            <a:rPr lang="en-US" sz="2000" kern="1200">
              <a:latin typeface="Arial" panose="020B0604020202020204" pitchFamily="34" charset="0"/>
              <a:cs typeface="Arial" panose="020B0604020202020204" pitchFamily="34" charset="0"/>
            </a:rPr>
            <a:t>Support self-management </a:t>
          </a:r>
        </a:p>
      </dsp:txBody>
      <dsp:txXfrm>
        <a:off x="887747" y="2883812"/>
        <a:ext cx="8099656" cy="7686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E8C43D-2AB3-48D8-A9AA-34877F989A58}">
      <dsp:nvSpPr>
        <dsp:cNvPr id="0" name=""/>
        <dsp:cNvSpPr/>
      </dsp:nvSpPr>
      <dsp:spPr>
        <a:xfrm>
          <a:off x="312076" y="881970"/>
          <a:ext cx="960750" cy="96075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B76483-5CF0-4CEE-8CEC-BCA8E9D310BD}">
      <dsp:nvSpPr>
        <dsp:cNvPr id="0" name=""/>
        <dsp:cNvSpPr/>
      </dsp:nvSpPr>
      <dsp:spPr>
        <a:xfrm>
          <a:off x="516826" y="1086720"/>
          <a:ext cx="551250" cy="5512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FC4AAC4-5B83-4188-8138-B6A5F57FB000}">
      <dsp:nvSpPr>
        <dsp:cNvPr id="0" name=""/>
        <dsp:cNvSpPr/>
      </dsp:nvSpPr>
      <dsp:spPr>
        <a:xfrm>
          <a:off x="4951" y="2141970"/>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latin typeface="Arial" panose="020B0604020202020204" pitchFamily="34" charset="0"/>
              <a:cs typeface="Arial" panose="020B0604020202020204" pitchFamily="34" charset="0"/>
            </a:rPr>
            <a:t>HBA1C every 3-6 months</a:t>
          </a:r>
        </a:p>
      </dsp:txBody>
      <dsp:txXfrm>
        <a:off x="4951" y="2141970"/>
        <a:ext cx="1575000" cy="630000"/>
      </dsp:txXfrm>
    </dsp:sp>
    <dsp:sp modelId="{DA35B1ED-745B-48C1-BEE7-1EA23F53B042}">
      <dsp:nvSpPr>
        <dsp:cNvPr id="0" name=""/>
        <dsp:cNvSpPr/>
      </dsp:nvSpPr>
      <dsp:spPr>
        <a:xfrm>
          <a:off x="2162702" y="881970"/>
          <a:ext cx="960750" cy="96075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82EE32-9F14-4FC4-B572-B6A14CFDB3AB}">
      <dsp:nvSpPr>
        <dsp:cNvPr id="0" name=""/>
        <dsp:cNvSpPr/>
      </dsp:nvSpPr>
      <dsp:spPr>
        <a:xfrm>
          <a:off x="2367452" y="1086720"/>
          <a:ext cx="551250" cy="5512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1B9083-301C-4954-86E7-D7DD6F19E413}">
      <dsp:nvSpPr>
        <dsp:cNvPr id="0" name=""/>
        <dsp:cNvSpPr/>
      </dsp:nvSpPr>
      <dsp:spPr>
        <a:xfrm>
          <a:off x="1855577" y="2141970"/>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latin typeface="Arial" panose="020B0604020202020204" pitchFamily="34" charset="0"/>
              <a:cs typeface="Arial" panose="020B0604020202020204" pitchFamily="34" charset="0"/>
            </a:rPr>
            <a:t>Blood sugar checks</a:t>
          </a:r>
        </a:p>
      </dsp:txBody>
      <dsp:txXfrm>
        <a:off x="1855577" y="2141970"/>
        <a:ext cx="1575000" cy="630000"/>
      </dsp:txXfrm>
    </dsp:sp>
    <dsp:sp modelId="{62B9919C-2A16-4D6B-B486-15349ECA1573}">
      <dsp:nvSpPr>
        <dsp:cNvPr id="0" name=""/>
        <dsp:cNvSpPr/>
      </dsp:nvSpPr>
      <dsp:spPr>
        <a:xfrm>
          <a:off x="4013327" y="881970"/>
          <a:ext cx="960750" cy="96075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4C2CC1-A468-41AF-A359-4581797885F5}">
      <dsp:nvSpPr>
        <dsp:cNvPr id="0" name=""/>
        <dsp:cNvSpPr/>
      </dsp:nvSpPr>
      <dsp:spPr>
        <a:xfrm>
          <a:off x="4218077" y="1086720"/>
          <a:ext cx="551250" cy="5512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39CA002-DF58-44FA-910F-02075B662056}">
      <dsp:nvSpPr>
        <dsp:cNvPr id="0" name=""/>
        <dsp:cNvSpPr/>
      </dsp:nvSpPr>
      <dsp:spPr>
        <a:xfrm>
          <a:off x="3709793" y="2147495"/>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latin typeface="Arial" panose="020B0604020202020204" pitchFamily="34" charset="0"/>
              <a:cs typeface="Arial" panose="020B0604020202020204" pitchFamily="34" charset="0"/>
            </a:rPr>
            <a:t>Cholesterol tests </a:t>
          </a:r>
        </a:p>
      </dsp:txBody>
      <dsp:txXfrm>
        <a:off x="3709793" y="2147495"/>
        <a:ext cx="1575000" cy="630000"/>
      </dsp:txXfrm>
    </dsp:sp>
    <dsp:sp modelId="{8B9C7788-2721-41DC-A2CE-532A924273C1}">
      <dsp:nvSpPr>
        <dsp:cNvPr id="0" name=""/>
        <dsp:cNvSpPr/>
      </dsp:nvSpPr>
      <dsp:spPr>
        <a:xfrm>
          <a:off x="5863951" y="881970"/>
          <a:ext cx="960750" cy="96075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A7D1E2-8D35-43F6-8573-53B31C0DFBA2}">
      <dsp:nvSpPr>
        <dsp:cNvPr id="0" name=""/>
        <dsp:cNvSpPr/>
      </dsp:nvSpPr>
      <dsp:spPr>
        <a:xfrm>
          <a:off x="6068701" y="1086720"/>
          <a:ext cx="551250" cy="5512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F2F668-A992-45E3-9DC7-989E127112AD}">
      <dsp:nvSpPr>
        <dsp:cNvPr id="0" name=""/>
        <dsp:cNvSpPr/>
      </dsp:nvSpPr>
      <dsp:spPr>
        <a:xfrm>
          <a:off x="5556826" y="2141970"/>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latin typeface="Arial" panose="020B0604020202020204" pitchFamily="34" charset="0"/>
              <a:cs typeface="Arial" panose="020B0604020202020204" pitchFamily="34" charset="0"/>
            </a:rPr>
            <a:t>Annual foot check</a:t>
          </a:r>
        </a:p>
      </dsp:txBody>
      <dsp:txXfrm>
        <a:off x="5556826" y="2141970"/>
        <a:ext cx="1575000" cy="630000"/>
      </dsp:txXfrm>
    </dsp:sp>
    <dsp:sp modelId="{3EC4D4BF-8385-4AE7-996D-991A46293332}">
      <dsp:nvSpPr>
        <dsp:cNvPr id="0" name=""/>
        <dsp:cNvSpPr/>
      </dsp:nvSpPr>
      <dsp:spPr>
        <a:xfrm>
          <a:off x="7714577" y="881970"/>
          <a:ext cx="960750" cy="96075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48FA32-7B0E-4F8D-B1A8-19BD8E295BB6}">
      <dsp:nvSpPr>
        <dsp:cNvPr id="0" name=""/>
        <dsp:cNvSpPr/>
      </dsp:nvSpPr>
      <dsp:spPr>
        <a:xfrm>
          <a:off x="7919327" y="1086720"/>
          <a:ext cx="551250" cy="55125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B5C16A3-B237-4DA9-8E98-92AB1F131D26}">
      <dsp:nvSpPr>
        <dsp:cNvPr id="0" name=""/>
        <dsp:cNvSpPr/>
      </dsp:nvSpPr>
      <dsp:spPr>
        <a:xfrm>
          <a:off x="7407452" y="2141970"/>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latin typeface="Arial" panose="020B0604020202020204" pitchFamily="34" charset="0"/>
              <a:cs typeface="Arial" panose="020B0604020202020204" pitchFamily="34" charset="0"/>
            </a:rPr>
            <a:t>Annual eye screening (NICE, 2023)</a:t>
          </a:r>
        </a:p>
      </dsp:txBody>
      <dsp:txXfrm>
        <a:off x="7407452" y="2141970"/>
        <a:ext cx="1575000" cy="63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A83AF-608C-44AF-8552-BF2E082E2377}">
      <dsp:nvSpPr>
        <dsp:cNvPr id="0" name=""/>
        <dsp:cNvSpPr/>
      </dsp:nvSpPr>
      <dsp:spPr>
        <a:xfrm>
          <a:off x="8137" y="340725"/>
          <a:ext cx="888502" cy="88850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AE29C3-6EFB-4A92-82F4-6E263FB0E62E}">
      <dsp:nvSpPr>
        <dsp:cNvPr id="0" name=""/>
        <dsp:cNvSpPr/>
      </dsp:nvSpPr>
      <dsp:spPr>
        <a:xfrm>
          <a:off x="194722" y="527311"/>
          <a:ext cx="515331" cy="5153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540D9D-399E-4EC2-B479-677BE89D0762}">
      <dsp:nvSpPr>
        <dsp:cNvPr id="0" name=""/>
        <dsp:cNvSpPr/>
      </dsp:nvSpPr>
      <dsp:spPr>
        <a:xfrm>
          <a:off x="1087033" y="340725"/>
          <a:ext cx="2094327" cy="88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Person-centred care</a:t>
          </a:r>
          <a:endParaRPr lang="en-US" sz="2000" kern="1200">
            <a:latin typeface="Arial" panose="020B0604020202020204" pitchFamily="34" charset="0"/>
            <a:cs typeface="Arial" panose="020B0604020202020204" pitchFamily="34" charset="0"/>
          </a:endParaRPr>
        </a:p>
      </dsp:txBody>
      <dsp:txXfrm>
        <a:off x="1087033" y="340725"/>
        <a:ext cx="2094327" cy="888502"/>
      </dsp:txXfrm>
    </dsp:sp>
    <dsp:sp modelId="{B3835387-D43E-4220-B21A-15AA74C4D27A}">
      <dsp:nvSpPr>
        <dsp:cNvPr id="0" name=""/>
        <dsp:cNvSpPr/>
      </dsp:nvSpPr>
      <dsp:spPr>
        <a:xfrm>
          <a:off x="3546281" y="340725"/>
          <a:ext cx="888502" cy="88850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C9CD13-0981-4A92-B950-CCBC1ED31B97}">
      <dsp:nvSpPr>
        <dsp:cNvPr id="0" name=""/>
        <dsp:cNvSpPr/>
      </dsp:nvSpPr>
      <dsp:spPr>
        <a:xfrm>
          <a:off x="3732866" y="527311"/>
          <a:ext cx="515331" cy="5153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7F805FF-C558-48B6-B6C7-038A4677ABEB}">
      <dsp:nvSpPr>
        <dsp:cNvPr id="0" name=""/>
        <dsp:cNvSpPr/>
      </dsp:nvSpPr>
      <dsp:spPr>
        <a:xfrm>
          <a:off x="4625177" y="340725"/>
          <a:ext cx="2094327" cy="88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Shared decision-making</a:t>
          </a:r>
          <a:endParaRPr lang="en-US" sz="2000" kern="1200">
            <a:latin typeface="Arial" panose="020B0604020202020204" pitchFamily="34" charset="0"/>
            <a:cs typeface="Arial" panose="020B0604020202020204" pitchFamily="34" charset="0"/>
          </a:endParaRPr>
        </a:p>
      </dsp:txBody>
      <dsp:txXfrm>
        <a:off x="4625177" y="340725"/>
        <a:ext cx="2094327" cy="888502"/>
      </dsp:txXfrm>
    </dsp:sp>
    <dsp:sp modelId="{A4113409-A58F-464A-93BA-E7B5365E3F4F}">
      <dsp:nvSpPr>
        <dsp:cNvPr id="0" name=""/>
        <dsp:cNvSpPr/>
      </dsp:nvSpPr>
      <dsp:spPr>
        <a:xfrm>
          <a:off x="7084425" y="340725"/>
          <a:ext cx="888502" cy="88850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162C06-AC91-4CCB-8835-20A44F76481D}">
      <dsp:nvSpPr>
        <dsp:cNvPr id="0" name=""/>
        <dsp:cNvSpPr/>
      </dsp:nvSpPr>
      <dsp:spPr>
        <a:xfrm>
          <a:off x="7271010" y="527311"/>
          <a:ext cx="515331" cy="5153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321A542-97A7-47A1-9F58-F735B0E07036}">
      <dsp:nvSpPr>
        <dsp:cNvPr id="0" name=""/>
        <dsp:cNvSpPr/>
      </dsp:nvSpPr>
      <dsp:spPr>
        <a:xfrm>
          <a:off x="8163321" y="340725"/>
          <a:ext cx="2094327" cy="88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Confidentiality</a:t>
          </a:r>
          <a:endParaRPr lang="en-US" sz="2000" kern="1200">
            <a:latin typeface="Arial" panose="020B0604020202020204" pitchFamily="34" charset="0"/>
            <a:cs typeface="Arial" panose="020B0604020202020204" pitchFamily="34" charset="0"/>
          </a:endParaRPr>
        </a:p>
      </dsp:txBody>
      <dsp:txXfrm>
        <a:off x="8163321" y="340725"/>
        <a:ext cx="2094327" cy="888502"/>
      </dsp:txXfrm>
    </dsp:sp>
    <dsp:sp modelId="{8AA23D85-8271-4996-A9FE-9C95C719B84C}">
      <dsp:nvSpPr>
        <dsp:cNvPr id="0" name=""/>
        <dsp:cNvSpPr/>
      </dsp:nvSpPr>
      <dsp:spPr>
        <a:xfrm>
          <a:off x="8137" y="1732767"/>
          <a:ext cx="888502" cy="88850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1010CB-7871-46B7-9A85-496DC0C03F54}">
      <dsp:nvSpPr>
        <dsp:cNvPr id="0" name=""/>
        <dsp:cNvSpPr/>
      </dsp:nvSpPr>
      <dsp:spPr>
        <a:xfrm>
          <a:off x="194722" y="1919353"/>
          <a:ext cx="515331" cy="5153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33C9D0-651B-43A3-B40C-431D368424C3}">
      <dsp:nvSpPr>
        <dsp:cNvPr id="0" name=""/>
        <dsp:cNvSpPr/>
      </dsp:nvSpPr>
      <dsp:spPr>
        <a:xfrm>
          <a:off x="1087033" y="1732767"/>
          <a:ext cx="2094327" cy="88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Informed consent</a:t>
          </a:r>
          <a:endParaRPr lang="en-US" sz="2000" kern="1200">
            <a:latin typeface="Arial" panose="020B0604020202020204" pitchFamily="34" charset="0"/>
            <a:cs typeface="Arial" panose="020B0604020202020204" pitchFamily="34" charset="0"/>
          </a:endParaRPr>
        </a:p>
      </dsp:txBody>
      <dsp:txXfrm>
        <a:off x="1087033" y="1732767"/>
        <a:ext cx="2094327" cy="888502"/>
      </dsp:txXfrm>
    </dsp:sp>
    <dsp:sp modelId="{B1BA4DFB-CFF7-4DB1-8B85-BB78445B4210}">
      <dsp:nvSpPr>
        <dsp:cNvPr id="0" name=""/>
        <dsp:cNvSpPr/>
      </dsp:nvSpPr>
      <dsp:spPr>
        <a:xfrm>
          <a:off x="3546281" y="1732767"/>
          <a:ext cx="888502" cy="88850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902389-9CAC-4BE6-9B5E-EBC6186D8BC7}">
      <dsp:nvSpPr>
        <dsp:cNvPr id="0" name=""/>
        <dsp:cNvSpPr/>
      </dsp:nvSpPr>
      <dsp:spPr>
        <a:xfrm>
          <a:off x="3732866" y="1919353"/>
          <a:ext cx="515331" cy="51533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3465D71-B6D0-4447-B640-55F54D332DB5}">
      <dsp:nvSpPr>
        <dsp:cNvPr id="0" name=""/>
        <dsp:cNvSpPr/>
      </dsp:nvSpPr>
      <dsp:spPr>
        <a:xfrm>
          <a:off x="4625177" y="1732767"/>
          <a:ext cx="2094327" cy="88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Respect and dignity</a:t>
          </a:r>
          <a:endParaRPr lang="en-US" sz="2000" kern="1200">
            <a:latin typeface="Arial" panose="020B0604020202020204" pitchFamily="34" charset="0"/>
            <a:cs typeface="Arial" panose="020B0604020202020204" pitchFamily="34" charset="0"/>
          </a:endParaRPr>
        </a:p>
      </dsp:txBody>
      <dsp:txXfrm>
        <a:off x="4625177" y="1732767"/>
        <a:ext cx="2094327" cy="8885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AECDD1-C276-4427-B6DD-4A9C244340F4}">
      <dsp:nvSpPr>
        <dsp:cNvPr id="0" name=""/>
        <dsp:cNvSpPr/>
      </dsp:nvSpPr>
      <dsp:spPr>
        <a:xfrm>
          <a:off x="0" y="2563"/>
          <a:ext cx="367563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0704B3-98E4-496C-BC02-5B3BC6E1C2D6}">
      <dsp:nvSpPr>
        <dsp:cNvPr id="0" name=""/>
        <dsp:cNvSpPr/>
      </dsp:nvSpPr>
      <dsp:spPr>
        <a:xfrm>
          <a:off x="0" y="2563"/>
          <a:ext cx="3675634" cy="874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G.P</a:t>
          </a:r>
        </a:p>
      </dsp:txBody>
      <dsp:txXfrm>
        <a:off x="0" y="2563"/>
        <a:ext cx="3675634" cy="874034"/>
      </dsp:txXfrm>
    </dsp:sp>
    <dsp:sp modelId="{C44088D8-165D-4C7A-A3AD-EB7AFA01CFB6}">
      <dsp:nvSpPr>
        <dsp:cNvPr id="0" name=""/>
        <dsp:cNvSpPr/>
      </dsp:nvSpPr>
      <dsp:spPr>
        <a:xfrm>
          <a:off x="0" y="876597"/>
          <a:ext cx="367563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0AB756-51E6-4780-9467-1B62E78A5A48}">
      <dsp:nvSpPr>
        <dsp:cNvPr id="0" name=""/>
        <dsp:cNvSpPr/>
      </dsp:nvSpPr>
      <dsp:spPr>
        <a:xfrm>
          <a:off x="0" y="876597"/>
          <a:ext cx="3675634" cy="874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Practice nurse</a:t>
          </a:r>
        </a:p>
      </dsp:txBody>
      <dsp:txXfrm>
        <a:off x="0" y="876597"/>
        <a:ext cx="3675634" cy="874034"/>
      </dsp:txXfrm>
    </dsp:sp>
    <dsp:sp modelId="{0C268F7F-278E-4DED-B9A5-381F07F0DCC5}">
      <dsp:nvSpPr>
        <dsp:cNvPr id="0" name=""/>
        <dsp:cNvSpPr/>
      </dsp:nvSpPr>
      <dsp:spPr>
        <a:xfrm>
          <a:off x="0" y="1750631"/>
          <a:ext cx="367563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5E01BD-343F-46B5-BC4D-4135C728EA1C}">
      <dsp:nvSpPr>
        <dsp:cNvPr id="0" name=""/>
        <dsp:cNvSpPr/>
      </dsp:nvSpPr>
      <dsp:spPr>
        <a:xfrm>
          <a:off x="0" y="1750631"/>
          <a:ext cx="3675634" cy="874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Diabetic specialist nurse</a:t>
          </a:r>
        </a:p>
      </dsp:txBody>
      <dsp:txXfrm>
        <a:off x="0" y="1750631"/>
        <a:ext cx="3675634" cy="874034"/>
      </dsp:txXfrm>
    </dsp:sp>
    <dsp:sp modelId="{11835340-6CBE-4CC9-9DE6-82D711E9F013}">
      <dsp:nvSpPr>
        <dsp:cNvPr id="0" name=""/>
        <dsp:cNvSpPr/>
      </dsp:nvSpPr>
      <dsp:spPr>
        <a:xfrm>
          <a:off x="0" y="2624665"/>
          <a:ext cx="367563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D7FE8E-7968-45F4-9C8C-D6FCC154B8FB}">
      <dsp:nvSpPr>
        <dsp:cNvPr id="0" name=""/>
        <dsp:cNvSpPr/>
      </dsp:nvSpPr>
      <dsp:spPr>
        <a:xfrm>
          <a:off x="0" y="2624666"/>
          <a:ext cx="3675634" cy="874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Dietitian</a:t>
          </a:r>
        </a:p>
      </dsp:txBody>
      <dsp:txXfrm>
        <a:off x="0" y="2624666"/>
        <a:ext cx="3675634" cy="874034"/>
      </dsp:txXfrm>
    </dsp:sp>
    <dsp:sp modelId="{1586023B-417A-48D0-A842-0900816967E7}">
      <dsp:nvSpPr>
        <dsp:cNvPr id="0" name=""/>
        <dsp:cNvSpPr/>
      </dsp:nvSpPr>
      <dsp:spPr>
        <a:xfrm>
          <a:off x="0" y="3498700"/>
          <a:ext cx="367563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2C958C-CA57-4CBF-80A0-0CD92CA14FEA}">
      <dsp:nvSpPr>
        <dsp:cNvPr id="0" name=""/>
        <dsp:cNvSpPr/>
      </dsp:nvSpPr>
      <dsp:spPr>
        <a:xfrm>
          <a:off x="0" y="3498700"/>
          <a:ext cx="3675634" cy="874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Stroke specialist</a:t>
          </a:r>
        </a:p>
      </dsp:txBody>
      <dsp:txXfrm>
        <a:off x="0" y="3498700"/>
        <a:ext cx="3675634" cy="874034"/>
      </dsp:txXfrm>
    </dsp:sp>
    <dsp:sp modelId="{82ECE6F6-222A-4C1C-9D8D-2491253FFA38}">
      <dsp:nvSpPr>
        <dsp:cNvPr id="0" name=""/>
        <dsp:cNvSpPr/>
      </dsp:nvSpPr>
      <dsp:spPr>
        <a:xfrm>
          <a:off x="0" y="4372734"/>
          <a:ext cx="367563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B722EF-947E-40E8-BD22-1F20E762C5BB}">
      <dsp:nvSpPr>
        <dsp:cNvPr id="0" name=""/>
        <dsp:cNvSpPr/>
      </dsp:nvSpPr>
      <dsp:spPr>
        <a:xfrm>
          <a:off x="0" y="4372734"/>
          <a:ext cx="3675634" cy="874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Podiatrist</a:t>
          </a:r>
        </a:p>
      </dsp:txBody>
      <dsp:txXfrm>
        <a:off x="0" y="4372734"/>
        <a:ext cx="3675634" cy="87403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2D05EE-1874-40CA-ACBB-AAFE8CEAEC56}" type="datetimeFigureOut">
              <a:t>3/23/2026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9B9498-FDEE-4498-AC3A-C83DFCC8A50A}" type="slidenum">
              <a:t>‹#›</a:t>
            </a:fld>
            <a:endParaRPr lang="en-US"/>
          </a:p>
        </p:txBody>
      </p:sp>
    </p:spTree>
    <p:extLst>
      <p:ext uri="{BB962C8B-B14F-4D97-AF65-F5344CB8AC3E}">
        <p14:creationId xmlns:p14="http://schemas.microsoft.com/office/powerpoint/2010/main" val="900776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Hi, my name is ameera akhtar. Student number 2427007</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965C32D-63EE-4133-9108-A2BD34E475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7162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rgbClr val="FFFFFF"/>
                </a:solidFill>
                <a:effectLst/>
                <a:latin typeface=".AppleSystemUIFont"/>
              </a:rPr>
              <a:t>Today I will present a care plan for a fictional patient with Type 2 Diabetes. Type 2 Diabetes is a long-term condition that affects how the body regulates blood sugar. If blood sugar is not controlled, it can cause damage to the blood vessels, which may increase the risk of cardiovascular disease, including stroke (NHS, 2023).</a:t>
            </a:r>
          </a:p>
          <a:p>
            <a:br>
              <a:rPr lang="en-GB">
                <a:solidFill>
                  <a:srgbClr val="FFFFFF"/>
                </a:solidFill>
                <a:effectLst/>
                <a:latin typeface=".AppleSystemUIFont"/>
              </a:rPr>
            </a:br>
            <a:r>
              <a:rPr lang="en-GB">
                <a:solidFill>
                  <a:srgbClr val="FFFFFF"/>
                </a:solidFill>
                <a:effectLst/>
                <a:latin typeface=".AppleSystemUIFont"/>
              </a:rPr>
              <a:t>This condition is very common in the UK, with millions of adults living with Type 2 Diabetes. It can affect people of all ages, but it is more common in people over 40, those who are overweight, and those with a family history of diabetes.</a:t>
            </a:r>
          </a:p>
          <a:p>
            <a:br>
              <a:rPr lang="en-GB">
                <a:solidFill>
                  <a:srgbClr val="FFFFFF"/>
                </a:solidFill>
                <a:effectLst/>
                <a:latin typeface=".AppleSystemUIFont"/>
              </a:rPr>
            </a:br>
            <a:r>
              <a:rPr lang="en-GB">
                <a:solidFill>
                  <a:srgbClr val="FFFFFF"/>
                </a:solidFill>
                <a:effectLst/>
                <a:latin typeface=".AppleSystemUIFont"/>
              </a:rPr>
              <a:t>Managing diabetes properly is very important to prevent serious complications. This includes monitoring blood sugar, lifestyle changes, medication, and ongoing support from healthcare professionals.</a:t>
            </a:r>
          </a:p>
          <a:p>
            <a:endParaRPr lang="en-GB">
              <a:solidFill>
                <a:srgbClr val="FFFFFF"/>
              </a:solidFill>
              <a:effectLst/>
              <a:latin typeface=".AppleSystemUIFont"/>
            </a:endParaRPr>
          </a:p>
          <a:p>
            <a:r>
              <a:rPr lang="en-GB">
                <a:solidFill>
                  <a:srgbClr val="FFFFFF"/>
                </a:solidFill>
                <a:effectLst/>
                <a:latin typeface=".AppleSystemUIFont"/>
              </a:rPr>
              <a:t>This topic is also personally meaningful to me because a close family member experienced Type 2 Diabetes and multiple strokes. Seeing how this affected their daily life and health has helped me understand the importance of good care planning and prevention.</a:t>
            </a:r>
          </a:p>
          <a:p>
            <a:endParaRPr lang="en-GB">
              <a:solidFill>
                <a:srgbClr val="FFFFFF"/>
              </a:solidFill>
              <a:effectLst/>
              <a:latin typeface=".AppleSystemUIFont"/>
            </a:endParaRPr>
          </a:p>
          <a:p>
            <a:r>
              <a:rPr lang="en-GB">
                <a:solidFill>
                  <a:srgbClr val="FFFFFF"/>
                </a:solidFill>
                <a:effectLst/>
                <a:latin typeface=".AppleSystemUIFont"/>
              </a:rPr>
              <a:t>In this presentation, I will explain the relevant body systems, how Type 2 Diabetes affects the body, and the care plan for a fictional patient, following NHS and National Institute for Health and Care Excellence (2023) guidelines.</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srgbClr val="FFFFFF"/>
                </a:solidFill>
                <a:effectLst/>
                <a:latin typeface=".AppleSystemUIFont"/>
              </a:rPr>
              <a:t>This highlights why a structured care plan is essential for improving patient outcomes and preventing further complications.</a:t>
            </a:r>
          </a:p>
          <a:p>
            <a:endParaRPr lang="en-GB"/>
          </a:p>
        </p:txBody>
      </p:sp>
      <p:sp>
        <p:nvSpPr>
          <p:cNvPr id="4" name="Slide Number Placeholder 3"/>
          <p:cNvSpPr>
            <a:spLocks noGrp="1"/>
          </p:cNvSpPr>
          <p:nvPr>
            <p:ph type="sldNum" sz="quarter" idx="5"/>
          </p:nvPr>
        </p:nvSpPr>
        <p:spPr/>
        <p:txBody>
          <a:bodyPr/>
          <a:lstStyle/>
          <a:p>
            <a:fld id="{509B9498-FDEE-4498-AC3A-C83DFCC8A50A}" type="slidenum">
              <a:rPr lang="en-GB" smtClean="0"/>
              <a:t>2</a:t>
            </a:fld>
            <a:endParaRPr lang="en-GB"/>
          </a:p>
        </p:txBody>
      </p:sp>
    </p:spTree>
    <p:extLst>
      <p:ext uri="{BB962C8B-B14F-4D97-AF65-F5344CB8AC3E}">
        <p14:creationId xmlns:p14="http://schemas.microsoft.com/office/powerpoint/2010/main" val="34314874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The endocrine system controls hormones in the body. The pancreas produces insulin, which controls blood sugar levels. The cardiovascular system includes the heart and blood vessels, which carry blood around the body. Diabetes affects both systems.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srgbClr val="FFFFFF"/>
                </a:solidFill>
                <a:effectLst/>
                <a:latin typeface=".AppleSystemUIFont"/>
              </a:rPr>
              <a:t>Understanding these systems is essential because Type 2 Diabetes affects both insulin regulation and the cardiovascular system.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endParaRPr lang="en-US"/>
          </a:p>
        </p:txBody>
      </p:sp>
      <p:sp>
        <p:nvSpPr>
          <p:cNvPr id="4" name="Slide Number Placeholder 3"/>
          <p:cNvSpPr>
            <a:spLocks noGrp="1"/>
          </p:cNvSpPr>
          <p:nvPr>
            <p:ph type="sldNum" sz="quarter" idx="5"/>
          </p:nvPr>
        </p:nvSpPr>
        <p:spPr/>
        <p:txBody>
          <a:bodyPr/>
          <a:lstStyle/>
          <a:p>
            <a:fld id="{509B9498-FDEE-4498-AC3A-C83DFCC8A50A}" type="slidenum">
              <a:rPr lang="en-GB" smtClean="0"/>
              <a:t>3</a:t>
            </a:fld>
            <a:endParaRPr lang="en-GB"/>
          </a:p>
        </p:txBody>
      </p:sp>
    </p:spTree>
    <p:extLst>
      <p:ext uri="{BB962C8B-B14F-4D97-AF65-F5344CB8AC3E}">
        <p14:creationId xmlns:p14="http://schemas.microsoft.com/office/powerpoint/2010/main" val="3388595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solidFill>
                  <a:srgbClr val="FFFFFF"/>
                </a:solidFill>
                <a:effectLst/>
                <a:latin typeface=".AppleSystemUIFont"/>
              </a:rPr>
              <a:t>Normally, when we eat, food is broken down into glucose, which enters the bloodstream. The pancreas releases insulin in response. Insulin allows glucose to enter the body’s cells for energy. Blood sugar levels are then maintained within a normal range.</a:t>
            </a:r>
          </a:p>
          <a:p>
            <a:endParaRPr lang="en-GB">
              <a:solidFill>
                <a:srgbClr val="FFFFFF"/>
              </a:solidFill>
              <a:effectLst/>
              <a:latin typeface=".AppleSystemUIFont"/>
            </a:endParaRPr>
          </a:p>
          <a:p>
            <a:r>
              <a:rPr lang="en-GB">
                <a:solidFill>
                  <a:srgbClr val="FFFFFF"/>
                </a:solidFill>
                <a:effectLst/>
                <a:latin typeface=".AppleSystemUIFont"/>
              </a:rPr>
              <a:t>Proper function of this system ensures the body has enough energy and prevents damage to blood vessels, nerves, and organs. Any disruption in this process, as in Type 2 Diabetes, can lead to serious complications.</a:t>
            </a:r>
          </a:p>
          <a:p>
            <a:endParaRPr lang="en-GB">
              <a:solidFill>
                <a:srgbClr val="FFFFFF"/>
              </a:solidFill>
              <a:effectLst/>
              <a:latin typeface=".AppleSystemUIFont"/>
            </a:endParaRPr>
          </a:p>
        </p:txBody>
      </p:sp>
      <p:sp>
        <p:nvSpPr>
          <p:cNvPr id="4" name="Slide Number Placeholder 3"/>
          <p:cNvSpPr>
            <a:spLocks noGrp="1"/>
          </p:cNvSpPr>
          <p:nvPr>
            <p:ph type="sldNum" sz="quarter" idx="5"/>
          </p:nvPr>
        </p:nvSpPr>
        <p:spPr/>
        <p:txBody>
          <a:bodyPr/>
          <a:lstStyle/>
          <a:p>
            <a:fld id="{509B9498-FDEE-4498-AC3A-C83DFCC8A50A}" type="slidenum">
              <a:rPr lang="en-GB" smtClean="0"/>
              <a:t>4</a:t>
            </a:fld>
            <a:endParaRPr lang="en-GB"/>
          </a:p>
        </p:txBody>
      </p:sp>
    </p:spTree>
    <p:extLst>
      <p:ext uri="{BB962C8B-B14F-4D97-AF65-F5344CB8AC3E}">
        <p14:creationId xmlns:p14="http://schemas.microsoft.com/office/powerpoint/2010/main" val="1457379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In Type 2 Diabetes, the body becomes resistant to insulin. This means insulin does not work properly. Blood sugar levels increase. Over time, high blood glucose damages blood vessels. Overtime this can lead to long term complications affecting multiple organs and many more issues. (NICE,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srgbClr val="FFFFFF"/>
                </a:solidFill>
                <a:effectLst/>
                <a:latin typeface=".AppleSystemUIFont"/>
              </a:rPr>
              <a:t>This also puts extra strain on the cardiovascular system, increasing the risk of heart attack, stroke, and other complications. Understanding these effects is crucial for planning effective care.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endParaRPr lang="en-US"/>
          </a:p>
        </p:txBody>
      </p:sp>
      <p:sp>
        <p:nvSpPr>
          <p:cNvPr id="4" name="Slide Number Placeholder 3"/>
          <p:cNvSpPr>
            <a:spLocks noGrp="1"/>
          </p:cNvSpPr>
          <p:nvPr>
            <p:ph type="sldNum" sz="quarter" idx="5"/>
          </p:nvPr>
        </p:nvSpPr>
        <p:spPr/>
        <p:txBody>
          <a:bodyPr/>
          <a:lstStyle/>
          <a:p>
            <a:fld id="{509B9498-FDEE-4498-AC3A-C83DFCC8A50A}" type="slidenum">
              <a:rPr lang="en-GB" smtClean="0"/>
              <a:t>5</a:t>
            </a:fld>
            <a:endParaRPr lang="en-GB"/>
          </a:p>
        </p:txBody>
      </p:sp>
    </p:spTree>
    <p:extLst>
      <p:ext uri="{BB962C8B-B14F-4D97-AF65-F5344CB8AC3E}">
        <p14:creationId xmlns:p14="http://schemas.microsoft.com/office/powerpoint/2010/main" val="2266263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High blood sugar damages artery walls. Fatty deposits build up in the arteries, Narrowing of the arteries increase the risk of blood clots, which can cause a stroke this process develops gradually and increases cardiovascular risk significantly (British Heart Foundation, 2023).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srgbClr val="FFFFFF"/>
                </a:solidFill>
                <a:effectLst/>
                <a:latin typeface=".AppleSystemUIFont"/>
              </a:rPr>
              <a:t>If a clot blocks blood flow to the brain, it causes a stroke. People with Type 2 Diabetes are more likely to experience a stroke due to this damage. Explaining this link is important for understanding the patient’s care needs.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endParaRPr lang="en-US"/>
          </a:p>
        </p:txBody>
      </p:sp>
      <p:sp>
        <p:nvSpPr>
          <p:cNvPr id="4" name="Slide Number Placeholder 3"/>
          <p:cNvSpPr>
            <a:spLocks noGrp="1"/>
          </p:cNvSpPr>
          <p:nvPr>
            <p:ph type="sldNum" sz="quarter" idx="5"/>
          </p:nvPr>
        </p:nvSpPr>
        <p:spPr/>
        <p:txBody>
          <a:bodyPr/>
          <a:lstStyle/>
          <a:p>
            <a:fld id="{509B9498-FDEE-4498-AC3A-C83DFCC8A50A}" type="slidenum">
              <a:rPr lang="en-GB" smtClean="0"/>
              <a:t>6</a:t>
            </a:fld>
            <a:endParaRPr lang="en-GB"/>
          </a:p>
        </p:txBody>
      </p:sp>
    </p:spTree>
    <p:extLst>
      <p:ext uri="{BB962C8B-B14F-4D97-AF65-F5344CB8AC3E}">
        <p14:creationId xmlns:p14="http://schemas.microsoft.com/office/powerpoint/2010/main" val="19023248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Mr A is a 60-year-old man living in Wales. He has recently been diagnosed with Type 2 Diabetes. He experienced a minor stroke one year ago.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srgbClr val="FFFFFF"/>
                </a:solidFill>
                <a:effectLst/>
                <a:latin typeface=".AppleSystemUIFont"/>
              </a:rPr>
              <a:t>This profile allows us to consider risk factors and plan care while keeping patient confidentiality. His lifestyle, age, and medical history will influence the recommended care plan.</a:t>
            </a:r>
          </a:p>
          <a:p>
            <a:endParaRPr lang="en-US"/>
          </a:p>
        </p:txBody>
      </p:sp>
      <p:sp>
        <p:nvSpPr>
          <p:cNvPr id="4" name="Slide Number Placeholder 3"/>
          <p:cNvSpPr>
            <a:spLocks noGrp="1"/>
          </p:cNvSpPr>
          <p:nvPr>
            <p:ph type="sldNum" sz="quarter" idx="5"/>
          </p:nvPr>
        </p:nvSpPr>
        <p:spPr/>
        <p:txBody>
          <a:bodyPr/>
          <a:lstStyle/>
          <a:p>
            <a:fld id="{509B9498-FDEE-4498-AC3A-C83DFCC8A50A}" type="slidenum">
              <a:rPr lang="en-GB" smtClean="0"/>
              <a:t>7</a:t>
            </a:fld>
            <a:endParaRPr lang="en-GB"/>
          </a:p>
        </p:txBody>
      </p:sp>
    </p:spTree>
    <p:extLst>
      <p:ext uri="{BB962C8B-B14F-4D97-AF65-F5344CB8AC3E}">
        <p14:creationId xmlns:p14="http://schemas.microsoft.com/office/powerpoint/2010/main" val="11637859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Mr A has several risk factors. He is obese with a BMI of 31. He has high blood pressure and raised cholesterol. He eats an unhealthy diet and does little exercise. These increase both diabetes and stroke risk (NHS,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solidFill>
                <a:srgbClr val="FFFFFF"/>
              </a:solidFill>
              <a:effectLst/>
              <a:latin typeface=".AppleSystemUIFon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srgbClr val="FFFFFF"/>
                </a:solidFill>
                <a:effectLst/>
                <a:latin typeface=".AppleSystemUIFont"/>
              </a:rPr>
              <a:t>Each of these factors contributes to worsening diabetes and cardiovascular complications. Care planning must address these risk factors to reduce future health problems.</a:t>
            </a:r>
          </a:p>
          <a:p>
            <a:endParaRPr lang="en-US"/>
          </a:p>
        </p:txBody>
      </p:sp>
      <p:sp>
        <p:nvSpPr>
          <p:cNvPr id="4" name="Slide Number Placeholder 3"/>
          <p:cNvSpPr>
            <a:spLocks noGrp="1"/>
          </p:cNvSpPr>
          <p:nvPr>
            <p:ph type="sldNum" sz="quarter" idx="5"/>
          </p:nvPr>
        </p:nvSpPr>
        <p:spPr/>
        <p:txBody>
          <a:bodyPr/>
          <a:lstStyle/>
          <a:p>
            <a:fld id="{509B9498-FDEE-4498-AC3A-C83DFCC8A50A}" type="slidenum">
              <a:rPr lang="en-GB" smtClean="0"/>
              <a:t>8</a:t>
            </a:fld>
            <a:endParaRPr lang="en-GB"/>
          </a:p>
        </p:txBody>
      </p:sp>
    </p:spTree>
    <p:extLst>
      <p:ext uri="{BB962C8B-B14F-4D97-AF65-F5344CB8AC3E}">
        <p14:creationId xmlns:p14="http://schemas.microsoft.com/office/powerpoint/2010/main" val="2105058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care plan aims to control blood sugar levels, prevent another stroke, reduce overall cardiovascular risk, and support Mr A in managing his condition independently.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solidFill>
                <a:srgbClr val="FFFFFF"/>
              </a:solidFill>
              <a:effectLst/>
              <a:latin typeface=".AppleSystemUIFon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srgbClr val="FFFFFF"/>
                </a:solidFill>
                <a:effectLst/>
                <a:latin typeface=".AppleSystemUIFont"/>
              </a:rPr>
              <a:t>The care plan focuses on four main aims. First, controlling blood glucose to prevent complications. Second, preventing further strokes through monitoring and medication. Third, reducing overall cardiovascular risk by addressing lifestyle factors. Finally, supporting Mr A to manage his condition independently through education and encouragement.</a:t>
            </a:r>
          </a:p>
          <a:p>
            <a:endParaRPr lang="en-GB"/>
          </a:p>
        </p:txBody>
      </p:sp>
      <p:sp>
        <p:nvSpPr>
          <p:cNvPr id="4" name="Slide Number Placeholder 3"/>
          <p:cNvSpPr>
            <a:spLocks noGrp="1"/>
          </p:cNvSpPr>
          <p:nvPr>
            <p:ph type="sldNum" sz="quarter" idx="5"/>
          </p:nvPr>
        </p:nvSpPr>
        <p:spPr/>
        <p:txBody>
          <a:bodyPr/>
          <a:lstStyle/>
          <a:p>
            <a:fld id="{509B9498-FDEE-4498-AC3A-C83DFCC8A50A}" type="slidenum">
              <a:rPr lang="en-GB" smtClean="0"/>
              <a:t>9</a:t>
            </a:fld>
            <a:endParaRPr lang="en-GB"/>
          </a:p>
        </p:txBody>
      </p:sp>
    </p:spTree>
    <p:extLst>
      <p:ext uri="{BB962C8B-B14F-4D97-AF65-F5344CB8AC3E}">
        <p14:creationId xmlns:p14="http://schemas.microsoft.com/office/powerpoint/2010/main" val="17753931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According to NICE guidelines, HbA1c should be checked every 3 to 6 months. Blood pressure and cholesterol must be monitored regularly. Annual foot checks and retinal screening help prevent complications . Regular monitoring helps detect complications early and improve outcomes.(NICE,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srgbClr val="FFFFFF"/>
                </a:solidFill>
                <a:effectLst/>
                <a:latin typeface=".AppleSystemUIFont"/>
              </a:rPr>
              <a:t>Annual foot checks prevent complications such as ulcers or infections, while retinal screenings detect eye damage early.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srgbClr val="FFFFFF"/>
                </a:solidFill>
                <a:effectLst/>
                <a:latin typeface=".AppleSystemUIFont"/>
              </a:rPr>
              <a:t>Consistent monitoring allows timely interventions to prevent serious outcomes.</a:t>
            </a:r>
          </a:p>
          <a:p>
            <a:r>
              <a:rPr lang="en-GB">
                <a:solidFill>
                  <a:srgbClr val="FFFFFF"/>
                </a:solidFill>
                <a:effectLst/>
                <a:latin typeface=".AppleSystemUIFont"/>
              </a:rPr>
              <a:t>Foot checks are necessary because diabetes can cause nerve damage, meaning injuries may go unnoticed and lead to infection. Eye screening is important to detect diabetic retinopathy early, which can prevent vision loss.</a:t>
            </a:r>
          </a:p>
          <a:p>
            <a:endParaRPr lang="en-GB">
              <a:solidFill>
                <a:srgbClr val="FFFFFF"/>
              </a:solidFill>
              <a:effectLst/>
              <a:latin typeface=".AppleSystemUIFont"/>
            </a:endParaRPr>
          </a:p>
          <a:p>
            <a:r>
              <a:rPr lang="en-GB">
                <a:solidFill>
                  <a:srgbClr val="FFFFFF"/>
                </a:solidFill>
                <a:effectLst/>
                <a:latin typeface=".AppleSystemUIFont"/>
              </a:rPr>
              <a:t>Regular monitoring allows healthcare professionals to adjust the care plan and provide early intervention, improving patient safety and long-term outcomes.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srgbClr val="FFFFFF"/>
                </a:solidFill>
                <a:effectLst/>
                <a:latin typeface=".AppleSystemUIFont"/>
              </a:rPr>
              <a:t>Monitoring is important because it helps detect any problems early before they become serious.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endParaRPr lang="en-US"/>
          </a:p>
        </p:txBody>
      </p:sp>
      <p:sp>
        <p:nvSpPr>
          <p:cNvPr id="4" name="Slide Number Placeholder 3"/>
          <p:cNvSpPr>
            <a:spLocks noGrp="1"/>
          </p:cNvSpPr>
          <p:nvPr>
            <p:ph type="sldNum" sz="quarter" idx="5"/>
          </p:nvPr>
        </p:nvSpPr>
        <p:spPr/>
        <p:txBody>
          <a:bodyPr/>
          <a:lstStyle/>
          <a:p>
            <a:fld id="{509B9498-FDEE-4498-AC3A-C83DFCC8A50A}" type="slidenum">
              <a:rPr lang="en-GB" smtClean="0"/>
              <a:t>10</a:t>
            </a:fld>
            <a:endParaRPr lang="en-GB"/>
          </a:p>
        </p:txBody>
      </p:sp>
    </p:spTree>
    <p:extLst>
      <p:ext uri="{BB962C8B-B14F-4D97-AF65-F5344CB8AC3E}">
        <p14:creationId xmlns:p14="http://schemas.microsoft.com/office/powerpoint/2010/main" val="19496062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rgbClr val="FFFFFF"/>
                </a:solidFill>
                <a:effectLst/>
                <a:latin typeface=".AppleSystemUIFont"/>
              </a:rPr>
              <a:t>Medication is an important part of managing Type 2 Diabetes. According to NICE guidelines, Metformin is usually the first-line treatment, as it helps to lower blood glucose levels. Blood pressure medication may also be prescribed to reduce the risk of stroke. Statins are used to lower cholesterol levels, which helps protect the heart and blood vessels. In some cases, </a:t>
            </a:r>
            <a:r>
              <a:rPr lang="en-GB" err="1">
                <a:solidFill>
                  <a:srgbClr val="FFFFFF"/>
                </a:solidFill>
                <a:effectLst/>
                <a:latin typeface=".AppleSystemUIFont"/>
              </a:rPr>
              <a:t>antiplatelet</a:t>
            </a:r>
            <a:r>
              <a:rPr lang="en-GB">
                <a:solidFill>
                  <a:srgbClr val="FFFFFF"/>
                </a:solidFill>
                <a:effectLst/>
                <a:latin typeface=".AppleSystemUIFont"/>
              </a:rPr>
              <a:t> medication may be given to reduce the risk of blood clots.</a:t>
            </a:r>
          </a:p>
          <a:p>
            <a:br>
              <a:rPr lang="en-GB">
                <a:solidFill>
                  <a:srgbClr val="FFFFFF"/>
                </a:solidFill>
                <a:effectLst/>
                <a:latin typeface=".AppleSystemUIFont"/>
              </a:rPr>
            </a:br>
            <a:endParaRPr lang="en-GB">
              <a:solidFill>
                <a:srgbClr val="FFFFFF"/>
              </a:solidFill>
              <a:effectLst/>
              <a:latin typeface=".AppleSystemUIFont"/>
            </a:endParaRPr>
          </a:p>
          <a:p>
            <a:r>
              <a:rPr lang="en-GB">
                <a:solidFill>
                  <a:srgbClr val="FFFFFF"/>
                </a:solidFill>
                <a:effectLst/>
                <a:latin typeface=".AppleSystemUIFont"/>
              </a:rPr>
              <a:t>Lifestyle changes are also very important in managing this condition. The NHS recommends a healthy balanced diet, including more fruits, vegetables, and whole grains, while reducing sugar and salt intake. Regular physical activity is important, with at least 150 minutes of moderate exercise per week, such as walking. Weight loss can improve blood sugar control and reduce cardiovascular risk. If the patient smokes, they should be supported to stop smoking, as this further reduces the risk of stroke and heart disease.</a:t>
            </a:r>
          </a:p>
          <a:p>
            <a:endParaRPr lang="en-US"/>
          </a:p>
        </p:txBody>
      </p:sp>
      <p:sp>
        <p:nvSpPr>
          <p:cNvPr id="4" name="Slide Number Placeholder 3"/>
          <p:cNvSpPr>
            <a:spLocks noGrp="1"/>
          </p:cNvSpPr>
          <p:nvPr>
            <p:ph type="sldNum" sz="quarter" idx="5"/>
          </p:nvPr>
        </p:nvSpPr>
        <p:spPr/>
        <p:txBody>
          <a:bodyPr/>
          <a:lstStyle/>
          <a:p>
            <a:fld id="{509B9498-FDEE-4498-AC3A-C83DFCC8A50A}" type="slidenum">
              <a:rPr lang="en-GB" smtClean="0"/>
              <a:t>11</a:t>
            </a:fld>
            <a:endParaRPr lang="en-GB"/>
          </a:p>
        </p:txBody>
      </p:sp>
    </p:spTree>
    <p:extLst>
      <p:ext uri="{BB962C8B-B14F-4D97-AF65-F5344CB8AC3E}">
        <p14:creationId xmlns:p14="http://schemas.microsoft.com/office/powerpoint/2010/main" val="2718452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Mr A should be involved in decisions about his treatment. Healthcare professionals must maintain confidentiality and ensure informed consent. Ethical care promotes dignity and respect.</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srgbClr val="FFFFFF"/>
                </a:solidFill>
                <a:effectLst/>
                <a:latin typeface=".AppleSystemUIFont"/>
              </a:rPr>
              <a:t>Care must be person-centred, involving the patient in all decisions about treatment. Confidentiality must be maintained, and informed consent obtained for all procedures. Respecting the patient’s dignity is essential, especially when discussing sensitive topics such as lifestyle changes or complications.</a:t>
            </a:r>
          </a:p>
          <a:p>
            <a:endParaRPr lang="en-US"/>
          </a:p>
        </p:txBody>
      </p:sp>
      <p:sp>
        <p:nvSpPr>
          <p:cNvPr id="4" name="Slide Number Placeholder 3"/>
          <p:cNvSpPr>
            <a:spLocks noGrp="1"/>
          </p:cNvSpPr>
          <p:nvPr>
            <p:ph type="sldNum" sz="quarter" idx="5"/>
          </p:nvPr>
        </p:nvSpPr>
        <p:spPr/>
        <p:txBody>
          <a:bodyPr/>
          <a:lstStyle/>
          <a:p>
            <a:fld id="{509B9498-FDEE-4498-AC3A-C83DFCC8A50A}" type="slidenum">
              <a:rPr lang="en-GB" smtClean="0"/>
              <a:t>12</a:t>
            </a:fld>
            <a:endParaRPr lang="en-GB"/>
          </a:p>
        </p:txBody>
      </p:sp>
    </p:spTree>
    <p:extLst>
      <p:ext uri="{BB962C8B-B14F-4D97-AF65-F5344CB8AC3E}">
        <p14:creationId xmlns:p14="http://schemas.microsoft.com/office/powerpoint/2010/main" val="8772904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Managing diabetes and stroke risk requires a multidisciplinary team. Each professional plays a role in monitoring, education, and prevention of complications.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r>
              <a:rPr lang="en-GB">
                <a:solidFill>
                  <a:srgbClr val="FFFFFF"/>
                </a:solidFill>
                <a:effectLst/>
                <a:latin typeface=".AppleSystemUIFont"/>
              </a:rPr>
              <a:t>A multidisciplinary team is key to managing Type 2 Diabetes and stroke risk. The GP oversees general care, while the practice nurse supports monitoring. Specialist nurses and dieticians provide education and guidance on diet, medication, and self-management. Stroke specialists and podiatrists monitor for complications.</a:t>
            </a:r>
          </a:p>
          <a:p>
            <a:endParaRPr lang="en-GB">
              <a:solidFill>
                <a:srgbClr val="FFFFFF"/>
              </a:solidFill>
              <a:effectLst/>
              <a:latin typeface=".AppleSystemUIFont"/>
            </a:endParaRPr>
          </a:p>
          <a:p>
            <a:r>
              <a:rPr lang="en-GB">
                <a:solidFill>
                  <a:srgbClr val="FFFFFF"/>
                </a:solidFill>
                <a:effectLst/>
                <a:latin typeface=".AppleSystemUIFont"/>
              </a:rPr>
              <a:t>Working together ensures the patient receives consistent, holistic care.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509B9498-FDEE-4498-AC3A-C83DFCC8A50A}" type="slidenum">
              <a:rPr lang="en-GB" smtClean="0"/>
              <a:t>13</a:t>
            </a:fld>
            <a:endParaRPr lang="en-GB"/>
          </a:p>
        </p:txBody>
      </p:sp>
    </p:spTree>
    <p:extLst>
      <p:ext uri="{BB962C8B-B14F-4D97-AF65-F5344CB8AC3E}">
        <p14:creationId xmlns:p14="http://schemas.microsoft.com/office/powerpoint/2010/main" val="9680214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are the sources I used to prepare this presentation. Thank you.</a:t>
            </a:r>
          </a:p>
        </p:txBody>
      </p:sp>
      <p:sp>
        <p:nvSpPr>
          <p:cNvPr id="4" name="Slide Number Placeholder 3"/>
          <p:cNvSpPr>
            <a:spLocks noGrp="1"/>
          </p:cNvSpPr>
          <p:nvPr>
            <p:ph type="sldNum" sz="quarter" idx="5"/>
          </p:nvPr>
        </p:nvSpPr>
        <p:spPr/>
        <p:txBody>
          <a:bodyPr/>
          <a:lstStyle/>
          <a:p>
            <a:fld id="{509B9498-FDEE-4498-AC3A-C83DFCC8A50A}" type="slidenum">
              <a:rPr lang="en-GB" smtClean="0"/>
              <a:t>14</a:t>
            </a:fld>
            <a:endParaRPr lang="en-GB"/>
          </a:p>
        </p:txBody>
      </p:sp>
    </p:spTree>
    <p:extLst>
      <p:ext uri="{BB962C8B-B14F-4D97-AF65-F5344CB8AC3E}">
        <p14:creationId xmlns:p14="http://schemas.microsoft.com/office/powerpoint/2010/main" val="12061748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B04EF954-66B1-4168-AF40-97F3DAF43FC4}" type="datetime1">
              <a:rPr lang="en-US" smtClean="0"/>
              <a:t>3/23/2026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2726381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E21D4C7-8630-4B98-978C-30388BBD4EE8}" type="datetime1">
              <a:rPr lang="en-US" smtClean="0"/>
              <a:t>3/23/2026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84C450F2-3BB4-4AE4-8A35-A9D7AEA4C850}" type="slidenum">
              <a:rPr lang="en-US" smtClean="0"/>
              <a:t>‹#›</a:t>
            </a:fld>
            <a:endParaRPr lang="en-US"/>
          </a:p>
        </p:txBody>
      </p:sp>
    </p:spTree>
    <p:extLst>
      <p:ext uri="{BB962C8B-B14F-4D97-AF65-F5344CB8AC3E}">
        <p14:creationId xmlns:p14="http://schemas.microsoft.com/office/powerpoint/2010/main" val="1751492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6233410-150A-4A72-BF63-6D3ACBC30148}" type="datetime1">
              <a:rPr lang="en-US" smtClean="0"/>
              <a:t>3/23/2026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84C450F2-3BB4-4AE4-8A35-A9D7AEA4C850}" type="slidenum">
              <a:rPr lang="en-US" smtClean="0"/>
              <a:t>‹#›</a:t>
            </a:fld>
            <a:endParaRPr lang="en-US"/>
          </a:p>
        </p:txBody>
      </p:sp>
    </p:spTree>
    <p:extLst>
      <p:ext uri="{BB962C8B-B14F-4D97-AF65-F5344CB8AC3E}">
        <p14:creationId xmlns:p14="http://schemas.microsoft.com/office/powerpoint/2010/main" val="908689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072E1B28-DB45-4001-B295-7D7933E04419}" type="datetime1">
              <a:rPr lang="en-US" smtClean="0"/>
              <a:t>3/23/2026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790842773"/>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72E1B28-DB45-4001-B295-7D7933E04419}" type="datetime1">
              <a:rPr lang="en-US" smtClean="0"/>
              <a:t>3/23/2026</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2421134844"/>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72E1B28-DB45-4001-B295-7D7933E04419}" type="datetime1">
              <a:rPr lang="en-US" smtClean="0"/>
              <a:t>3/23/2026</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133415570"/>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2E1B28-DB45-4001-B295-7D7933E04419}" type="datetime1">
              <a:rPr lang="en-US" smtClean="0"/>
              <a:t>3/23/2026</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2779826556"/>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72E1B28-DB45-4001-B295-7D7933E04419}" type="datetime1">
              <a:rPr lang="en-US" smtClean="0"/>
              <a:t>3/23/2026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1722956929"/>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72E1B28-DB45-4001-B295-7D7933E04419}" type="datetime1">
              <a:rPr lang="en-US" smtClean="0"/>
              <a:t>3/23/2026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1913725360"/>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72E1B28-DB45-4001-B295-7D7933E04419}" type="datetime1">
              <a:rPr lang="en-US" smtClean="0"/>
              <a:t>3/23/2026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1551358348"/>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72E1B28-DB45-4001-B295-7D7933E04419}" type="datetime1">
              <a:rPr lang="en-US" smtClean="0"/>
              <a:t>3/23/2026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4C450F2-3BB4-4AE4-8A35-A9D7AEA4C850}"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260704107"/>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72E1B28-DB45-4001-B295-7D7933E04419}" type="datetime1">
              <a:rPr lang="en-US" smtClean="0"/>
              <a:t>3/23/2026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3775178794"/>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72E1B28-DB45-4001-B295-7D7933E04419}" type="datetime1">
              <a:rPr lang="en-US" smtClean="0"/>
              <a:t>3/23/2026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4C450F2-3BB4-4AE4-8A35-A9D7AEA4C850}"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886877612"/>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72E1B28-DB45-4001-B295-7D7933E04419}" type="datetime1">
              <a:rPr lang="en-US" smtClean="0"/>
              <a:t>3/23/2026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2169363377"/>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72E1B28-DB45-4001-B295-7D7933E04419}" type="datetime1">
              <a:rPr lang="en-US" smtClean="0"/>
              <a:t>3/23/2026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1082362978"/>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72E1B28-DB45-4001-B295-7D7933E04419}" type="datetime1">
              <a:rPr lang="en-US" smtClean="0"/>
              <a:t>3/23/2026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1444182175"/>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lphaLcPeriod"/>
              <a:defRPr lang="en-US" dirty="0"/>
            </a:lvl2pPr>
            <a:lvl3pPr marL="800100" indent="-342900">
              <a:buFont typeface="+mj-lt"/>
              <a:buAutoNum type="romanLcPeriod"/>
              <a:defRPr lang="en-US" dirty="0"/>
            </a:lvl3pPr>
            <a:lvl4pPr marL="914400" indent="-228600">
              <a:buFont typeface="+mj-lt"/>
              <a:buAutoNum type="arabicParenR"/>
              <a:defRPr lang="en-US" dirty="0"/>
            </a:lvl4pPr>
            <a:lvl5pPr marL="1143000" indent="-228600">
              <a:buFont typeface="+mj-lt"/>
              <a:buAutoNum type="alphaLcParen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E244D5D5-F2FF-4BCB-BACC-FA9A736697CB}" type="datetime1">
              <a:rPr lang="en-US" smtClean="0"/>
              <a:t>3/23/2026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14544643"/>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499616" y="1524002"/>
            <a:ext cx="9198864" cy="2871216"/>
          </a:xfrm>
        </p:spPr>
        <p:txBody>
          <a:bodyPr anchor="ctr">
            <a:normAutofit/>
          </a:bodyPr>
          <a:lstStyle>
            <a:lvl1pPr>
              <a:lnSpc>
                <a:spcPct val="110000"/>
              </a:lnSpc>
              <a:defRPr sz="4000" cap="none" baseline="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6A453612-8941-41EA-ABBA-F717A06C8346}" type="datetime1">
              <a:rPr lang="en-US" smtClean="0"/>
              <a:t>3/23/2026</a:t>
            </a:fld>
            <a:endParaRPr lang="en-US"/>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499616" y="5376672"/>
            <a:ext cx="9198864" cy="466344"/>
          </a:xfrm>
        </p:spPr>
        <p:txBody>
          <a:bodyPr>
            <a:normAutofit/>
          </a:bodyPr>
          <a:lstStyle>
            <a:lvl1pPr marL="0" indent="0">
              <a:buNone/>
              <a:defRPr sz="2200" b="1" cap="all" baseline="0">
                <a:solidFill>
                  <a:schemeClr val="accent1"/>
                </a:solidFill>
              </a:defRPr>
            </a:lvl1pPr>
            <a:lvl2pPr marL="228600" indent="0">
              <a:buNone/>
              <a:defRPr sz="2000" b="1" cap="all" baseline="0">
                <a:solidFill>
                  <a:schemeClr val="accent1"/>
                </a:solidFill>
              </a:defRPr>
            </a:lvl2pPr>
            <a:lvl3pPr marL="457200" indent="0">
              <a:buNone/>
              <a:defRPr sz="1800" b="1" cap="all" baseline="0">
                <a:solidFill>
                  <a:schemeClr val="accent1"/>
                </a:solidFill>
              </a:defRPr>
            </a:lvl3pPr>
            <a:lvl4pPr marL="685800" indent="0">
              <a:buNone/>
              <a:defRPr sz="1600" b="1" cap="all" baseline="0">
                <a:solidFill>
                  <a:schemeClr val="accent1"/>
                </a:solidFill>
              </a:defRPr>
            </a:lvl4pPr>
            <a:lvl5pPr marL="914400" indent="0">
              <a:buNone/>
              <a:defRPr sz="1400" b="1" cap="all" baseline="0">
                <a:solidFill>
                  <a:schemeClr val="accent1"/>
                </a:solidFill>
              </a:defRPr>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43759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36C1D43-E95A-44CE-BF39-AC264176BC74}" type="datetime1">
              <a:rPr lang="en-US" smtClean="0"/>
              <a:t>3/23/2026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292837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39496" y="420624"/>
            <a:ext cx="11100816" cy="4334256"/>
          </a:xfrm>
        </p:spPr>
        <p:txBody>
          <a:bodyPr>
            <a:normAutofit/>
          </a:bodyPr>
          <a:lstStyle>
            <a:lvl1pPr algn="l">
              <a:defRPr sz="278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1"/>
                </a:solidFill>
              </a:defRPr>
            </a:lvl1pPr>
          </a:lstStyle>
          <a:p>
            <a:fld id="{E023AFB7-90A6-428C-A019-BBE6272496B8}" type="datetime1">
              <a:rPr lang="en-US" smtClean="0"/>
              <a:t>3/23/2026</a:t>
            </a:fld>
            <a:endParaRPr lang="en-US"/>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621792" y="4873752"/>
            <a:ext cx="8439912" cy="1490472"/>
          </a:xfrm>
        </p:spPr>
        <p:txBody>
          <a:bodyPr>
            <a:normAutofit/>
          </a:bodyPr>
          <a:lstStyle>
            <a:lvl1pPr marL="0" indent="0" algn="l">
              <a:buNone/>
              <a:defRPr sz="2800" cap="all" baseline="0">
                <a:solidFill>
                  <a:schemeClr val="tx1"/>
                </a:solidFill>
              </a:defRPr>
            </a:lvl1pPr>
            <a:lvl2pPr marL="228600" indent="0" algn="l">
              <a:buNone/>
              <a:defRPr sz="2400" cap="all" baseline="0">
                <a:solidFill>
                  <a:schemeClr val="tx1"/>
                </a:solidFill>
              </a:defRPr>
            </a:lvl2pPr>
            <a:lvl3pPr marL="457200" indent="0" algn="l">
              <a:buNone/>
              <a:defRPr sz="2000" cap="all" baseline="0">
                <a:solidFill>
                  <a:schemeClr val="tx1"/>
                </a:solidFill>
              </a:defRPr>
            </a:lvl3pPr>
            <a:lvl4pPr marL="685800" indent="0" algn="l">
              <a:buNone/>
              <a:defRPr sz="1800" cap="all" baseline="0">
                <a:solidFill>
                  <a:schemeClr val="tx1"/>
                </a:solidFill>
              </a:defRPr>
            </a:lvl4pPr>
            <a:lvl5pPr marL="914400" indent="0" algn="l">
              <a:buNone/>
              <a:defRPr sz="1600" cap="all"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62850476"/>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GB"/>
              <a:t>Click to edit Master title style</a:t>
            </a:r>
            <a:endParaRPr lang="en-US"/>
          </a:p>
        </p:txBody>
      </p:sp>
      <p:sp>
        <p:nvSpPr>
          <p:cNvPr id="10" name="Picture Placeholder 8">
            <a:extLst>
              <a:ext uri="{FF2B5EF4-FFF2-40B4-BE49-F238E27FC236}">
                <a16:creationId xmlns:a16="http://schemas.microsoft.com/office/drawing/2014/main" id="{E211327B-3880-6494-1C8F-EEE1BF913B81}"/>
              </a:ext>
            </a:extLst>
          </p:cNvPr>
          <p:cNvSpPr>
            <a:spLocks noGrp="1"/>
          </p:cNvSpPr>
          <p:nvPr>
            <p:ph type="pic" sz="quarter" idx="15"/>
          </p:nvPr>
        </p:nvSpPr>
        <p:spPr>
          <a:xfrm>
            <a:off x="0" y="2293494"/>
            <a:ext cx="4176819" cy="4564506"/>
          </a:xfrm>
          <a:custGeom>
            <a:avLst/>
            <a:gdLst>
              <a:gd name="connsiteX0" fmla="*/ 0 w 4176819"/>
              <a:gd name="connsiteY0" fmla="*/ 0 h 4564506"/>
              <a:gd name="connsiteX1" fmla="*/ 3598379 w 4176819"/>
              <a:gd name="connsiteY1" fmla="*/ 0 h 4564506"/>
              <a:gd name="connsiteX2" fmla="*/ 4176819 w 4176819"/>
              <a:gd name="connsiteY2" fmla="*/ 578440 h 4564506"/>
              <a:gd name="connsiteX3" fmla="*/ 4176819 w 4176819"/>
              <a:gd name="connsiteY3" fmla="*/ 4564506 h 4564506"/>
              <a:gd name="connsiteX4" fmla="*/ 0 w 4176819"/>
              <a:gd name="connsiteY4" fmla="*/ 4564506 h 4564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819" h="4564506">
                <a:moveTo>
                  <a:pt x="0" y="0"/>
                </a:moveTo>
                <a:lnTo>
                  <a:pt x="3598379" y="0"/>
                </a:lnTo>
                <a:cubicBezTo>
                  <a:pt x="3917843" y="0"/>
                  <a:pt x="4176819" y="258976"/>
                  <a:pt x="4176819" y="578440"/>
                </a:cubicBezTo>
                <a:lnTo>
                  <a:pt x="4176819" y="4564506"/>
                </a:lnTo>
                <a:lnTo>
                  <a:pt x="0" y="4564506"/>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115073" y="6492240"/>
            <a:ext cx="2843784" cy="338328"/>
          </a:xfrm>
        </p:spPr>
        <p:txBody>
          <a:bodyPr/>
          <a:lstStyle/>
          <a:p>
            <a:fld id="{51CF56A9-FD41-47F4-80A0-DA74EEEC2541}" type="datetime1">
              <a:rPr lang="en-US" smtClean="0"/>
              <a:t>3/23/2026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813174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anchor="t">
            <a:normAutofit/>
          </a:bodyPr>
          <a:lstStyle>
            <a:lvl1pPr algn="l">
              <a:defRPr sz="5200">
                <a:solidFill>
                  <a:schemeClr val="tx2"/>
                </a:solidFill>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5" name="Picture Placeholder 6">
            <a:extLst>
              <a:ext uri="{FF2B5EF4-FFF2-40B4-BE49-F238E27FC236}">
                <a16:creationId xmlns:a16="http://schemas.microsoft.com/office/drawing/2014/main" id="{3D161DAC-42AF-C3D9-37A1-04B90F30DEED}"/>
              </a:ext>
            </a:extLst>
          </p:cNvPr>
          <p:cNvSpPr>
            <a:spLocks noGrp="1"/>
          </p:cNvSpPr>
          <p:nvPr>
            <p:ph type="pic" sz="quarter" idx="13"/>
          </p:nvPr>
        </p:nvSpPr>
        <p:spPr>
          <a:xfrm>
            <a:off x="5586160" y="0"/>
            <a:ext cx="6605841" cy="6399152"/>
          </a:xfrm>
          <a:custGeom>
            <a:avLst/>
            <a:gdLst>
              <a:gd name="connsiteX0" fmla="*/ 0 w 6605841"/>
              <a:gd name="connsiteY0" fmla="*/ 0 h 6399152"/>
              <a:gd name="connsiteX1" fmla="*/ 6605841 w 6605841"/>
              <a:gd name="connsiteY1" fmla="*/ 0 h 6399152"/>
              <a:gd name="connsiteX2" fmla="*/ 6605841 w 6605841"/>
              <a:gd name="connsiteY2" fmla="*/ 6399152 h 6399152"/>
              <a:gd name="connsiteX3" fmla="*/ 601995 w 6605841"/>
              <a:gd name="connsiteY3" fmla="*/ 6399152 h 6399152"/>
              <a:gd name="connsiteX4" fmla="*/ 0 w 6605841"/>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841" h="6399152">
                <a:moveTo>
                  <a:pt x="0" y="0"/>
                </a:moveTo>
                <a:lnTo>
                  <a:pt x="6605841" y="0"/>
                </a:lnTo>
                <a:lnTo>
                  <a:pt x="6605841" y="6399152"/>
                </a:lnTo>
                <a:lnTo>
                  <a:pt x="601995" y="6399152"/>
                </a:lnTo>
                <a:cubicBezTo>
                  <a:pt x="269522"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B2BF18D3-87BE-4A2D-AD2C-B21E415FD900}" type="datetime1">
              <a:rPr lang="en-US" smtClean="0"/>
              <a:t>3/23/2026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24774033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anchor="t">
            <a:normAutofit/>
          </a:bodyPr>
          <a:lstStyle>
            <a:lvl1pPr algn="l">
              <a:defRPr sz="6600">
                <a:solidFill>
                  <a:schemeClr val="tx2"/>
                </a:solidFill>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73F0B94E-0195-4FC9-AEFD-CCBB878ACEDF}" type="datetime1">
              <a:rPr lang="en-US" smtClean="0"/>
              <a:t>3/23/2026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72932866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anchor="t">
            <a:normAutofit/>
          </a:bodyPr>
          <a:lstStyle>
            <a:lvl1pPr algn="l">
              <a:defRPr sz="5400">
                <a:solidFill>
                  <a:schemeClr val="tx2"/>
                </a:solidFill>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1" name="Picture Placeholder 6">
            <a:extLst>
              <a:ext uri="{FF2B5EF4-FFF2-40B4-BE49-F238E27FC236}">
                <a16:creationId xmlns:a16="http://schemas.microsoft.com/office/drawing/2014/main" id="{1D6AB98B-BD95-F9FC-BB22-1A89B6EE3246}"/>
              </a:ext>
            </a:extLst>
          </p:cNvPr>
          <p:cNvSpPr>
            <a:spLocks noGrp="1"/>
          </p:cNvSpPr>
          <p:nvPr>
            <p:ph type="pic" sz="quarter" idx="13"/>
          </p:nvPr>
        </p:nvSpPr>
        <p:spPr>
          <a:xfrm>
            <a:off x="0" y="0"/>
            <a:ext cx="6604503" cy="6399152"/>
          </a:xfrm>
          <a:custGeom>
            <a:avLst/>
            <a:gdLst>
              <a:gd name="connsiteX0" fmla="*/ 0 w 6604503"/>
              <a:gd name="connsiteY0" fmla="*/ 0 h 6399152"/>
              <a:gd name="connsiteX1" fmla="*/ 6604503 w 6604503"/>
              <a:gd name="connsiteY1" fmla="*/ 0 h 6399152"/>
              <a:gd name="connsiteX2" fmla="*/ 6604503 w 6604503"/>
              <a:gd name="connsiteY2" fmla="*/ 5797156 h 6399152"/>
              <a:gd name="connsiteX3" fmla="*/ 6002507 w 6604503"/>
              <a:gd name="connsiteY3" fmla="*/ 6399152 h 6399152"/>
              <a:gd name="connsiteX4" fmla="*/ 0 w 6604503"/>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4503" h="6399152">
                <a:moveTo>
                  <a:pt x="0" y="0"/>
                </a:moveTo>
                <a:lnTo>
                  <a:pt x="6604503" y="0"/>
                </a:lnTo>
                <a:lnTo>
                  <a:pt x="6604503" y="5797156"/>
                </a:lnTo>
                <a:cubicBezTo>
                  <a:pt x="6604503" y="6129629"/>
                  <a:pt x="6334980" y="6399152"/>
                  <a:pt x="6002507"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9B0F68CC-6BDD-49E7-8971-97164A4B1FA2}" type="datetime1">
              <a:rPr lang="en-US" smtClean="0"/>
              <a:t>3/23/2026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091141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Autofit/>
          </a:bodyPr>
          <a:lstStyle>
            <a:lvl1pPr>
              <a:defRPr sz="4400"/>
            </a:lvl1pPr>
          </a:lstStyle>
          <a:p>
            <a:r>
              <a:rPr lang="en-GB"/>
              <a:t>Click to edit Master title style</a:t>
            </a:r>
            <a:endParaRPr lang="en-US"/>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cstate="screen">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GB"/>
              <a:t>Click icon to add picture</a:t>
            </a: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lphaLcPeriod"/>
              <a:defRPr sz="1600"/>
            </a:lvl2pPr>
            <a:lvl3pPr marL="800100" indent="-342900">
              <a:buFont typeface="+mj-lt"/>
              <a:buAutoNum type="romanLcPeriod"/>
              <a:defRPr sz="1400"/>
            </a:lvl3pPr>
            <a:lvl4pPr marL="914400" indent="-228600">
              <a:buFont typeface="+mj-lt"/>
              <a:buAutoNum type="arabicParenR"/>
              <a:defRPr sz="1200"/>
            </a:lvl4pPr>
            <a:lvl5pPr marL="1143000" indent="-228600">
              <a:buFont typeface="+mj-lt"/>
              <a:buAutoNum type="alphaLcParen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747D10D-DAA6-49BD-BCDC-42DE71F72A89}" type="datetime1">
              <a:rPr lang="en-US" smtClean="0"/>
              <a:t>3/23/2026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82816303"/>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479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Click to edit Master text styles</a:t>
            </a:r>
          </a:p>
          <a:p>
            <a:pPr marL="228600" marR="0" lvl="1"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Second level</a:t>
            </a:r>
          </a:p>
          <a:p>
            <a:pPr marL="228600" marR="0" lvl="2"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Third level</a:t>
            </a:r>
          </a:p>
          <a:p>
            <a:pPr marL="228600" marR="0" lvl="3"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Fourth level</a:t>
            </a:r>
          </a:p>
          <a:p>
            <a:pPr marL="228600" marR="0" lvl="4"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Fifth level</a:t>
            </a:r>
            <a:endParaRPr kumimoji="0" lang="en-US" sz="1100" b="0" i="0" u="none" strike="noStrike" kern="1200" cap="none" spc="0" normalizeH="0" baseline="0" noProof="0">
              <a:ln>
                <a:noFill/>
              </a:ln>
              <a:solidFill>
                <a:srgbClr val="131313"/>
              </a:solidFill>
              <a:effectLst/>
              <a:uLnTx/>
              <a:uFillTx/>
              <a:latin typeface="Neue Haas Grotesk Text Pro"/>
              <a:ea typeface="+mn-ea"/>
              <a:cs typeface="+mn-cs"/>
            </a:endParaRP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A99C55D-C47D-42B9-AD20-3E2CCE08596C}" type="datetime1">
              <a:rPr lang="en-US" smtClean="0"/>
              <a:t>3/23/2026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831644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1EA44AD-1FB0-4882-B380-D102D5E41B49}" type="datetime1">
              <a:rPr lang="en-US" smtClean="0"/>
              <a:t>3/23/2026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303170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21FD0E9-BB2A-40F4-9FCA-339953EA9BCB}" type="datetime1">
              <a:rPr lang="en-US" smtClean="0"/>
              <a:t>3/23/2026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6453974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82DCE86-7B4C-43EC-801D-4B957536C306}" type="datetime1">
              <a:rPr lang="en-US" smtClean="0"/>
              <a:t>3/23/2026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729609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FD3FCD9-BE24-4676-9D2E-63D9ED82EDA2}" type="datetime1">
              <a:rPr lang="en-US" smtClean="0"/>
              <a:t>3/23/2026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2422279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b">
            <a:normAutofit/>
          </a:bodyPr>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29450"/>
            <a:ext cx="11924209" cy="61991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1CA290A-121B-47D5-B4CD-63E70D76A5D5}" type="datetime1">
              <a:rPr lang="en-US" smtClean="0"/>
              <a:t>3/23/2026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166298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CE823DF8-AABE-3B17-254E-81CD7CA2B5BF}"/>
              </a:ext>
            </a:extLst>
          </p:cNvPr>
          <p:cNvSpPr>
            <a:spLocks noGrp="1"/>
          </p:cNvSpPr>
          <p:nvPr>
            <p:ph type="pic" sz="quarter" idx="15"/>
          </p:nvPr>
        </p:nvSpPr>
        <p:spPr>
          <a:xfrm>
            <a:off x="5737594" y="0"/>
            <a:ext cx="6454406" cy="639915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60A58D8-7EDF-40A6-A98C-8CBDF59A319E}" type="datetime1">
              <a:rPr lang="en-US" smtClean="0"/>
              <a:t>3/23/2026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848124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6F26914B-7405-10AB-A859-8165D7B1A93C}"/>
              </a:ext>
            </a:extLst>
          </p:cNvPr>
          <p:cNvSpPr>
            <a:spLocks noGrp="1"/>
          </p:cNvSpPr>
          <p:nvPr>
            <p:ph type="pic" sz="quarter" idx="15"/>
          </p:nvPr>
        </p:nvSpPr>
        <p:spPr>
          <a:xfrm>
            <a:off x="0" y="1"/>
            <a:ext cx="659130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6DF7C3E-B5DF-4043-B2F9-CD94B277B81B}" type="datetime1">
              <a:rPr lang="en-US" smtClean="0"/>
              <a:t>3/23/2026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702502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84F04B89-F088-43E2-8F95-5A2E5E9F612E}" type="datetime1">
              <a:rPr lang="en-US" smtClean="0"/>
              <a:t>3/23/2026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5576029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A0FCFF8D-E3E3-4D6C-85D1-1D24204FD961}" type="datetime1">
              <a:rPr lang="en-US" smtClean="0"/>
              <a:t>3/23/2026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6571720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Picture Placeholder 8">
            <a:extLst>
              <a:ext uri="{FF2B5EF4-FFF2-40B4-BE49-F238E27FC236}">
                <a16:creationId xmlns:a16="http://schemas.microsoft.com/office/drawing/2014/main" id="{0696DEB7-ADC8-3E90-7A63-F11D6535D0E4}"/>
              </a:ext>
            </a:extLst>
          </p:cNvPr>
          <p:cNvSpPr>
            <a:spLocks noGrp="1"/>
          </p:cNvSpPr>
          <p:nvPr>
            <p:ph type="pic" sz="quarter" idx="15"/>
          </p:nvPr>
        </p:nvSpPr>
        <p:spPr>
          <a:xfrm>
            <a:off x="0" y="0"/>
            <a:ext cx="11750040" cy="380624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479AD81-0F74-4052-9D15-1FCBE10FF531}" type="datetime1">
              <a:rPr lang="en-US" smtClean="0"/>
              <a:t>3/23/2026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404395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Picture Placeholder 11">
            <a:extLst>
              <a:ext uri="{FF2B5EF4-FFF2-40B4-BE49-F238E27FC236}">
                <a16:creationId xmlns:a16="http://schemas.microsoft.com/office/drawing/2014/main" id="{20558516-7088-BB33-D6DC-15ED4C60CBAF}"/>
              </a:ext>
            </a:extLst>
          </p:cNvPr>
          <p:cNvSpPr>
            <a:spLocks noGrp="1"/>
          </p:cNvSpPr>
          <p:nvPr>
            <p:ph type="pic" sz="quarter" idx="15"/>
          </p:nvPr>
        </p:nvSpPr>
        <p:spPr>
          <a:xfrm>
            <a:off x="441960" y="3067414"/>
            <a:ext cx="11750040" cy="3790586"/>
          </a:xfrm>
          <a:custGeom>
            <a:avLst/>
            <a:gdLst>
              <a:gd name="connsiteX0" fmla="*/ 603695 w 11750040"/>
              <a:gd name="connsiteY0" fmla="*/ 0 h 3790586"/>
              <a:gd name="connsiteX1" fmla="*/ 11750040 w 11750040"/>
              <a:gd name="connsiteY1" fmla="*/ 0 h 3790586"/>
              <a:gd name="connsiteX2" fmla="*/ 11750040 w 11750040"/>
              <a:gd name="connsiteY2" fmla="*/ 3790586 h 3790586"/>
              <a:gd name="connsiteX3" fmla="*/ 0 w 11750040"/>
              <a:gd name="connsiteY3" fmla="*/ 3790586 h 3790586"/>
              <a:gd name="connsiteX4" fmla="*/ 0 w 11750040"/>
              <a:gd name="connsiteY4" fmla="*/ 603695 h 3790586"/>
              <a:gd name="connsiteX5" fmla="*/ 603695 w 11750040"/>
              <a:gd name="connsiteY5" fmla="*/ 0 h 379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50040" h="3790586">
                <a:moveTo>
                  <a:pt x="603695" y="0"/>
                </a:moveTo>
                <a:lnTo>
                  <a:pt x="11750040" y="0"/>
                </a:lnTo>
                <a:lnTo>
                  <a:pt x="11750040" y="3790586"/>
                </a:lnTo>
                <a:lnTo>
                  <a:pt x="0" y="3790586"/>
                </a:lnTo>
                <a:lnTo>
                  <a:pt x="0" y="603695"/>
                </a:lnTo>
                <a:cubicBezTo>
                  <a:pt x="0" y="270283"/>
                  <a:pt x="270283" y="0"/>
                  <a:pt x="603695" y="0"/>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40460"/>
            <a:ext cx="3494314" cy="338328"/>
          </a:xfrm>
        </p:spPr>
        <p:txBody>
          <a:bodyPr/>
          <a:lstStyle/>
          <a:p>
            <a:fld id="{58567813-D47B-4BA9-A366-45E7794B6608}" type="datetime1">
              <a:rPr lang="en-US" smtClean="0"/>
              <a:t>3/23/2026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40460"/>
            <a:ext cx="2805405" cy="338328"/>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40460"/>
            <a:ext cx="429207" cy="338328"/>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2601556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400"/>
            </a:lvl2pPr>
            <a:lvl3pPr marL="628650" indent="-171450">
              <a:buFont typeface="Arial" panose="020B0604020202020204" pitchFamily="34" charset="0"/>
              <a:buChar char="•"/>
              <a:defRPr sz="1200"/>
            </a:lvl3pPr>
            <a:lvl4pPr marL="857250" indent="-171450">
              <a:buFont typeface="Arial" panose="020B0604020202020204" pitchFamily="34" charset="0"/>
              <a:buChar char="•"/>
              <a:defRPr sz="1100"/>
            </a:lvl4pPr>
            <a:lvl5pPr marL="1085850" indent="-171450">
              <a:buFont typeface="Arial" panose="020B0604020202020204" pitchFamily="34" charset="0"/>
              <a:buChar char="•"/>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3C75A4F-7395-44C0-9A76-83F0F6EA512A}" type="datetime1">
              <a:rPr lang="en-US" smtClean="0"/>
              <a:t>3/23/2026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7827124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GB"/>
              <a:t>Click to edit Master title style</a:t>
            </a:r>
            <a:endParaRPr lang="en-US"/>
          </a:p>
        </p:txBody>
      </p:sp>
      <p:sp>
        <p:nvSpPr>
          <p:cNvPr id="11" name="Picture Placeholder 9">
            <a:extLst>
              <a:ext uri="{FF2B5EF4-FFF2-40B4-BE49-F238E27FC236}">
                <a16:creationId xmlns:a16="http://schemas.microsoft.com/office/drawing/2014/main" id="{6B8A8E1B-B99E-8C69-154E-2FAADB07D510}"/>
              </a:ext>
            </a:extLst>
          </p:cNvPr>
          <p:cNvSpPr>
            <a:spLocks noGrp="1"/>
          </p:cNvSpPr>
          <p:nvPr>
            <p:ph type="pic" sz="quarter" idx="15"/>
          </p:nvPr>
        </p:nvSpPr>
        <p:spPr>
          <a:xfrm>
            <a:off x="0" y="0"/>
            <a:ext cx="6591300" cy="6399152"/>
          </a:xfrm>
          <a:custGeom>
            <a:avLst/>
            <a:gdLst>
              <a:gd name="connsiteX0" fmla="*/ 0 w 6591300"/>
              <a:gd name="connsiteY0" fmla="*/ 0 h 6399152"/>
              <a:gd name="connsiteX1" fmla="*/ 6591300 w 6591300"/>
              <a:gd name="connsiteY1" fmla="*/ 0 h 6399152"/>
              <a:gd name="connsiteX2" fmla="*/ 6591300 w 6591300"/>
              <a:gd name="connsiteY2" fmla="*/ 5797156 h 6399152"/>
              <a:gd name="connsiteX3" fmla="*/ 5989304 w 6591300"/>
              <a:gd name="connsiteY3" fmla="*/ 6399152 h 6399152"/>
              <a:gd name="connsiteX4" fmla="*/ 0 w 6591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399152">
                <a:moveTo>
                  <a:pt x="0" y="0"/>
                </a:moveTo>
                <a:lnTo>
                  <a:pt x="6591300" y="0"/>
                </a:lnTo>
                <a:lnTo>
                  <a:pt x="6591300" y="5797156"/>
                </a:lnTo>
                <a:cubicBezTo>
                  <a:pt x="6591300" y="6129629"/>
                  <a:pt x="6321777" y="6399152"/>
                  <a:pt x="5989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009D615-5030-44BE-B1E7-FCAF557FFC34}" type="datetime1">
              <a:rPr lang="en-US" smtClean="0"/>
              <a:t>3/23/2026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9588665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65D8DDD-BB5E-4F5B-81F2-5E5F98B403C0}" type="datetime1">
              <a:rPr lang="en-US" smtClean="0"/>
              <a:t>3/23/2026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18971442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GB"/>
              <a:t>Click to edit Master title style</a:t>
            </a:r>
            <a:endParaRPr lang="en-US"/>
          </a:p>
        </p:txBody>
      </p:sp>
      <p:sp>
        <p:nvSpPr>
          <p:cNvPr id="9" name="Picture Placeholder 8">
            <a:extLst>
              <a:ext uri="{FF2B5EF4-FFF2-40B4-BE49-F238E27FC236}">
                <a16:creationId xmlns:a16="http://schemas.microsoft.com/office/drawing/2014/main" id="{19C22D85-D675-737B-9F54-B9D7FC819199}"/>
              </a:ext>
            </a:extLst>
          </p:cNvPr>
          <p:cNvSpPr>
            <a:spLocks noGrp="1"/>
          </p:cNvSpPr>
          <p:nvPr>
            <p:ph type="pic" sz="quarter" idx="15"/>
          </p:nvPr>
        </p:nvSpPr>
        <p:spPr>
          <a:xfrm>
            <a:off x="0" y="1828800"/>
            <a:ext cx="6707699" cy="5029200"/>
          </a:xfrm>
          <a:custGeom>
            <a:avLst/>
            <a:gdLst>
              <a:gd name="connsiteX0" fmla="*/ 0 w 6707699"/>
              <a:gd name="connsiteY0" fmla="*/ 0 h 5029200"/>
              <a:gd name="connsiteX1" fmla="*/ 6129259 w 6707699"/>
              <a:gd name="connsiteY1" fmla="*/ 0 h 5029200"/>
              <a:gd name="connsiteX2" fmla="*/ 6707699 w 6707699"/>
              <a:gd name="connsiteY2" fmla="*/ 578440 h 5029200"/>
              <a:gd name="connsiteX3" fmla="*/ 6707699 w 6707699"/>
              <a:gd name="connsiteY3" fmla="*/ 5029200 h 5029200"/>
              <a:gd name="connsiteX4" fmla="*/ 0 w 6707699"/>
              <a:gd name="connsiteY4" fmla="*/ 5029200 h 5029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7699" h="5029200">
                <a:moveTo>
                  <a:pt x="0" y="0"/>
                </a:moveTo>
                <a:lnTo>
                  <a:pt x="6129259" y="0"/>
                </a:lnTo>
                <a:cubicBezTo>
                  <a:pt x="6448723" y="0"/>
                  <a:pt x="6707699" y="258976"/>
                  <a:pt x="6707699" y="578440"/>
                </a:cubicBezTo>
                <a:lnTo>
                  <a:pt x="6707699" y="5029200"/>
                </a:lnTo>
                <a:lnTo>
                  <a:pt x="0" y="5029200"/>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89302" y="1828800"/>
            <a:ext cx="4196146" cy="45037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89302" y="6492240"/>
            <a:ext cx="1280160" cy="338328"/>
          </a:xfrm>
        </p:spPr>
        <p:txBody>
          <a:bodyPr/>
          <a:lstStyle/>
          <a:p>
            <a:fld id="{083588C5-4E32-4E6E-80AB-32A6125C957F}" type="datetime1">
              <a:rPr lang="en-US" smtClean="0"/>
              <a:t>3/23/2026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9462" y="6492240"/>
            <a:ext cx="2888554" cy="338328"/>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6978622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337EAFE-6A88-4B1F-9ABC-CA3CFB830DD6}" type="datetime1">
              <a:rPr lang="en-US" smtClean="0"/>
              <a:t>3/23/2026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1811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F70683-5F2F-44F3-8B59-45258C4FD45A}" type="datetime1">
              <a:rPr lang="en-US" smtClean="0"/>
              <a:t>3/23/2026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6706546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GB"/>
              <a:t>Click to edit Master title style</a:t>
            </a:r>
            <a:endParaRPr lang="en-US"/>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813EDC87-0EBE-4D2E-8804-E5F0EDA0B797}" type="datetime1">
              <a:rPr lang="en-US" smtClean="0"/>
              <a:t>3/23/2026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8820955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Big Number">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603504"/>
            <a:ext cx="11201400" cy="4206240"/>
          </a:xfrm>
        </p:spPr>
        <p:txBody>
          <a:bodyPr>
            <a:normAutofit/>
          </a:bodyPr>
          <a:lstStyle>
            <a:lvl1pPr algn="ctr">
              <a:defRPr sz="27800"/>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A4CBD270-9BF1-4C68-A7FA-BA016D8BB959}" type="datetime1">
              <a:rPr lang="en-US" smtClean="0"/>
              <a:t>3/23/2026</a:t>
            </a:fld>
            <a:endParaRPr lang="en-US"/>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1389888" y="4809744"/>
            <a:ext cx="9345168" cy="1225296"/>
          </a:xfrm>
        </p:spPr>
        <p:txBody>
          <a:bodyPr>
            <a:normAutofit/>
          </a:bodyPr>
          <a:lstStyle>
            <a:lvl1pPr marL="0" indent="0" algn="ctr">
              <a:buNone/>
              <a:defRPr sz="2800" cap="all" baseline="0"/>
            </a:lvl1pPr>
            <a:lvl2pPr marL="228600" indent="0" algn="ctr">
              <a:buNone/>
              <a:defRPr sz="2400" cap="all" baseline="0"/>
            </a:lvl2pPr>
            <a:lvl3pPr marL="457200" indent="0" algn="ctr">
              <a:buNone/>
              <a:defRPr sz="2000" cap="all" baseline="0"/>
            </a:lvl3pPr>
            <a:lvl4pPr marL="685800" indent="0" algn="ctr">
              <a:buNone/>
              <a:defRPr sz="1800" cap="all" baseline="0"/>
            </a:lvl4pPr>
            <a:lvl5pPr marL="914400" indent="0" algn="ctr">
              <a:buNone/>
              <a:defRPr sz="1600" cap="all" baseline="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21740340"/>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3193DB7D-955F-21DF-15DA-4285375617FC}"/>
              </a:ext>
            </a:extLst>
          </p:cNvPr>
          <p:cNvSpPr/>
          <p:nvPr userDrawn="1"/>
        </p:nvSpPr>
        <p:spPr>
          <a:xfrm>
            <a:off x="1" y="4783948"/>
            <a:ext cx="11762231" cy="2074052"/>
          </a:xfrm>
          <a:custGeom>
            <a:avLst/>
            <a:gdLst>
              <a:gd name="connsiteX0" fmla="*/ 0 w 11762231"/>
              <a:gd name="connsiteY0" fmla="*/ 0 h 2074052"/>
              <a:gd name="connsiteX1" fmla="*/ 112775 w 11762231"/>
              <a:gd name="connsiteY1" fmla="*/ 0 h 2074052"/>
              <a:gd name="connsiteX2" fmla="*/ 11102489 w 11762231"/>
              <a:gd name="connsiteY2" fmla="*/ 0 h 2074052"/>
              <a:gd name="connsiteX3" fmla="*/ 11437005 w 11762231"/>
              <a:gd name="connsiteY3" fmla="*/ 0 h 2074052"/>
              <a:gd name="connsiteX4" fmla="*/ 11762231 w 11762231"/>
              <a:gd name="connsiteY4" fmla="*/ 325226 h 2074052"/>
              <a:gd name="connsiteX5" fmla="*/ 11762231 w 11762231"/>
              <a:gd name="connsiteY5" fmla="*/ 2074052 h 2074052"/>
              <a:gd name="connsiteX6" fmla="*/ 11427715 w 11762231"/>
              <a:gd name="connsiteY6" fmla="*/ 2074052 h 2074052"/>
              <a:gd name="connsiteX7" fmla="*/ 112775 w 11762231"/>
              <a:gd name="connsiteY7" fmla="*/ 2074052 h 2074052"/>
              <a:gd name="connsiteX8" fmla="*/ 0 w 11762231"/>
              <a:gd name="connsiteY8" fmla="*/ 2074052 h 207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62231" h="2074052">
                <a:moveTo>
                  <a:pt x="0" y="0"/>
                </a:moveTo>
                <a:lnTo>
                  <a:pt x="112775" y="0"/>
                </a:lnTo>
                <a:lnTo>
                  <a:pt x="11102489" y="0"/>
                </a:lnTo>
                <a:lnTo>
                  <a:pt x="11437005" y="0"/>
                </a:lnTo>
                <a:cubicBezTo>
                  <a:pt x="11616622" y="0"/>
                  <a:pt x="11762231" y="145609"/>
                  <a:pt x="11762231" y="325226"/>
                </a:cubicBezTo>
                <a:lnTo>
                  <a:pt x="11762231" y="2074052"/>
                </a:lnTo>
                <a:lnTo>
                  <a:pt x="11427715" y="2074052"/>
                </a:lnTo>
                <a:lnTo>
                  <a:pt x="112775" y="2074052"/>
                </a:lnTo>
                <a:lnTo>
                  <a:pt x="0" y="2074052"/>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39496" y="420624"/>
            <a:ext cx="11100816" cy="4334256"/>
          </a:xfrm>
        </p:spPr>
        <p:txBody>
          <a:bodyPr>
            <a:normAutofit/>
          </a:bodyPr>
          <a:lstStyle>
            <a:lvl1pPr algn="l">
              <a:defRPr sz="278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1"/>
                </a:solidFill>
              </a:defRPr>
            </a:lvl1pPr>
          </a:lstStyle>
          <a:p>
            <a:fld id="{09E47A9E-7C3C-4663-841E-C89520FA85A3}" type="datetime1">
              <a:rPr lang="en-US" smtClean="0"/>
              <a:t>3/23/2026</a:t>
            </a:fld>
            <a:endParaRPr lang="en-US"/>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a:xfrm>
            <a:off x="8430768" y="6492240"/>
            <a:ext cx="2660904" cy="338328"/>
          </a:xfrm>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a:xfrm>
            <a:off x="11183112" y="6492240"/>
            <a:ext cx="457200" cy="338328"/>
          </a:xfrm>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621792" y="4873752"/>
            <a:ext cx="8439912" cy="1589420"/>
          </a:xfrm>
        </p:spPr>
        <p:txBody>
          <a:bodyPr anchor="ctr">
            <a:normAutofit/>
          </a:bodyPr>
          <a:lstStyle>
            <a:lvl1pPr marL="0" indent="0" algn="l">
              <a:buNone/>
              <a:defRPr sz="2800" cap="all" baseline="0">
                <a:solidFill>
                  <a:schemeClr val="tx1"/>
                </a:solidFill>
              </a:defRPr>
            </a:lvl1pPr>
            <a:lvl2pPr marL="228600" indent="0" algn="l">
              <a:buNone/>
              <a:defRPr sz="2400" cap="all" baseline="0">
                <a:solidFill>
                  <a:schemeClr val="tx1"/>
                </a:solidFill>
              </a:defRPr>
            </a:lvl2pPr>
            <a:lvl3pPr marL="457200" indent="0" algn="l">
              <a:buNone/>
              <a:defRPr sz="2000" cap="all" baseline="0">
                <a:solidFill>
                  <a:schemeClr val="tx1"/>
                </a:solidFill>
              </a:defRPr>
            </a:lvl3pPr>
            <a:lvl4pPr marL="685800" indent="0" algn="l">
              <a:buNone/>
              <a:defRPr sz="1800" cap="all" baseline="0">
                <a:solidFill>
                  <a:schemeClr val="tx1"/>
                </a:solidFill>
              </a:defRPr>
            </a:lvl4pPr>
            <a:lvl5pPr marL="914400" indent="0" algn="l">
              <a:buNone/>
              <a:defRPr sz="1600" cap="all"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7767934"/>
      </p:ext>
    </p:extLst>
  </p:cSld>
  <p:clrMapOvr>
    <a:overrideClrMapping bg1="lt1" tx1="dk1" bg2="lt2" tx2="dk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Statem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2FED8FD-3F8D-425F-9991-7FB6FCCEC5A2}" type="datetime1">
              <a:rPr lang="en-US" smtClean="0"/>
              <a:t>3/23/2026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53613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Statement 2">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860B29AE-EBEF-71CC-AE38-3B2CD14FCA19}"/>
              </a:ext>
            </a:extLst>
          </p:cNvPr>
          <p:cNvSpPr/>
          <p:nvPr userDrawn="1"/>
        </p:nvSpPr>
        <p:spPr>
          <a:xfrm rot="5400000" flipV="1">
            <a:off x="-2566724" y="2566724"/>
            <a:ext cx="6399213" cy="1265765"/>
          </a:xfrm>
          <a:custGeom>
            <a:avLst/>
            <a:gdLst>
              <a:gd name="connsiteX0" fmla="*/ 0 w 6399213"/>
              <a:gd name="connsiteY0" fmla="*/ 0 h 1265765"/>
              <a:gd name="connsiteX1" fmla="*/ 0 w 6399213"/>
              <a:gd name="connsiteY1" fmla="*/ 1265765 h 1265765"/>
              <a:gd name="connsiteX2" fmla="*/ 5982881 w 6399213"/>
              <a:gd name="connsiteY2" fmla="*/ 1265765 h 1265765"/>
              <a:gd name="connsiteX3" fmla="*/ 6399213 w 6399213"/>
              <a:gd name="connsiteY3" fmla="*/ 849433 h 1265765"/>
              <a:gd name="connsiteX4" fmla="*/ 6399213 w 6399213"/>
              <a:gd name="connsiteY4" fmla="*/ 0 h 126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9213" h="1265765">
                <a:moveTo>
                  <a:pt x="0" y="0"/>
                </a:moveTo>
                <a:lnTo>
                  <a:pt x="0" y="1265765"/>
                </a:lnTo>
                <a:lnTo>
                  <a:pt x="5982881" y="1265765"/>
                </a:lnTo>
                <a:cubicBezTo>
                  <a:pt x="6212815" y="1265765"/>
                  <a:pt x="6399213" y="1079367"/>
                  <a:pt x="6399213" y="849433"/>
                </a:cubicBezTo>
                <a:lnTo>
                  <a:pt x="6399213"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BD6B3E3-A05B-4311-9C9A-DA8A512CAB97}" type="datetime1">
              <a:rPr lang="en-US" smtClean="0"/>
              <a:t>3/23/2026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98217" y="630935"/>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914536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19D41517-889E-CBB7-FD17-C5FECA783B2A}"/>
              </a:ext>
            </a:extLst>
          </p:cNvPr>
          <p:cNvSpPr/>
          <p:nvPr userDrawn="1"/>
        </p:nvSpPr>
        <p:spPr>
          <a:xfrm flipV="1">
            <a:off x="0" y="823828"/>
            <a:ext cx="11385608" cy="6034172"/>
          </a:xfrm>
          <a:custGeom>
            <a:avLst/>
            <a:gdLst>
              <a:gd name="connsiteX0" fmla="*/ 0 w 11385608"/>
              <a:gd name="connsiteY0" fmla="*/ 6034172 h 6034172"/>
              <a:gd name="connsiteX1" fmla="*/ 10969276 w 11385608"/>
              <a:gd name="connsiteY1" fmla="*/ 6034172 h 6034172"/>
              <a:gd name="connsiteX2" fmla="*/ 11385608 w 11385608"/>
              <a:gd name="connsiteY2" fmla="*/ 5617840 h 6034172"/>
              <a:gd name="connsiteX3" fmla="*/ 11385608 w 11385608"/>
              <a:gd name="connsiteY3" fmla="*/ 0 h 6034172"/>
              <a:gd name="connsiteX4" fmla="*/ 0 w 11385608"/>
              <a:gd name="connsiteY4" fmla="*/ 0 h 6034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6034172">
                <a:moveTo>
                  <a:pt x="0" y="6034172"/>
                </a:moveTo>
                <a:lnTo>
                  <a:pt x="10969276" y="6034172"/>
                </a:lnTo>
                <a:cubicBezTo>
                  <a:pt x="11199210" y="6034172"/>
                  <a:pt x="11385608" y="5847774"/>
                  <a:pt x="11385608" y="5617840"/>
                </a:cubicBezTo>
                <a:lnTo>
                  <a:pt x="11385608"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429768" y="1783080"/>
            <a:ext cx="8499079" cy="2249424"/>
          </a:xfrm>
        </p:spPr>
        <p:txBody>
          <a:bodyPr anchor="t">
            <a:normAutofit/>
          </a:bodyPr>
          <a:lstStyle>
            <a:lvl1pPr>
              <a:lnSpc>
                <a:spcPct val="100000"/>
              </a:lnSpc>
              <a:defRPr sz="3600" cap="none" baseline="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73D6CD22-E4B3-48A1-94CA-B89DB574ED80}" type="datetime1">
              <a:rPr lang="en-US" smtClean="0"/>
              <a:t>3/23/2026</a:t>
            </a:fld>
            <a:endParaRPr lang="en-US"/>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8669124" y="6492240"/>
            <a:ext cx="2660904" cy="338328"/>
          </a:xfrm>
        </p:spPr>
        <p:txBody>
          <a:bodyPr/>
          <a:lstStyle/>
          <a:p>
            <a:r>
              <a:rPr lang="en-US"/>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a:xfrm>
            <a:off x="11421468" y="6492240"/>
            <a:ext cx="457200" cy="338328"/>
          </a:xfrm>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429768" y="5120640"/>
            <a:ext cx="5431536" cy="1289304"/>
          </a:xfrm>
        </p:spPr>
        <p:txBody>
          <a:bodyPr vert="horz" lIns="91440" tIns="45720" rIns="91440" bIns="45720" rtlCol="0" anchor="ctr">
            <a:normAutofit/>
          </a:bodyPr>
          <a:lstStyle>
            <a:lvl1pPr marL="0" indent="0">
              <a:buNone/>
              <a:defRPr lang="en-US" b="1" cap="all" baseline="0" dirty="0"/>
            </a:lvl1pPr>
            <a:lvl2pPr marL="228600" indent="0">
              <a:buNone/>
              <a:defRPr lang="en-US" b="1" cap="all" baseline="0" dirty="0"/>
            </a:lvl2pPr>
            <a:lvl3pPr marL="457200" indent="0">
              <a:buNone/>
              <a:defRPr lang="en-US" b="1" cap="all" baseline="0" dirty="0"/>
            </a:lvl3pPr>
            <a:lvl4pPr marL="685800" indent="0">
              <a:buNone/>
              <a:defRPr lang="en-US" b="1" cap="all" baseline="0" dirty="0"/>
            </a:lvl4pPr>
            <a:lvl5pPr marL="914400" indent="0">
              <a:buNone/>
              <a:defRPr lang="en-US" b="1" cap="all" baseline="0" dirty="0"/>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0466918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54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7C38B47-093E-417D-A1C3-81EEF797AC69}" type="datetime1">
              <a:rPr lang="en-US" smtClean="0"/>
              <a:t>3/23/2026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92609295"/>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GB"/>
              <a:t>Click to edit Master title style</a:t>
            </a:r>
            <a:endParaRPr lang="en-US"/>
          </a:p>
        </p:txBody>
      </p:sp>
      <p:sp>
        <p:nvSpPr>
          <p:cNvPr id="9" name="Text Placeholder 8">
            <a:extLst>
              <a:ext uri="{FF2B5EF4-FFF2-40B4-BE49-F238E27FC236}">
                <a16:creationId xmlns:a16="http://schemas.microsoft.com/office/drawing/2014/main" id="{778C515B-8D5A-0268-9044-7B2013C87E02}"/>
              </a:ext>
            </a:extLst>
          </p:cNvPr>
          <p:cNvSpPr>
            <a:spLocks noGrp="1"/>
          </p:cNvSpPr>
          <p:nvPr>
            <p:ph type="body" sz="quarter" idx="13"/>
          </p:nvPr>
        </p:nvSpPr>
        <p:spPr>
          <a:xfrm>
            <a:off x="429767" y="2020825"/>
            <a:ext cx="5212208" cy="428472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10">
            <a:extLst>
              <a:ext uri="{FF2B5EF4-FFF2-40B4-BE49-F238E27FC236}">
                <a16:creationId xmlns:a16="http://schemas.microsoft.com/office/drawing/2014/main" id="{13C7061A-8ED7-8B72-BD2B-2DF67F8C7A75}"/>
              </a:ext>
            </a:extLst>
          </p:cNvPr>
          <p:cNvSpPr>
            <a:spLocks noGrp="1"/>
          </p:cNvSpPr>
          <p:nvPr>
            <p:ph type="body" sz="quarter" idx="14"/>
          </p:nvPr>
        </p:nvSpPr>
        <p:spPr>
          <a:xfrm>
            <a:off x="6381622" y="2020822"/>
            <a:ext cx="5212208" cy="42847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E2C59E0-667A-459A-BBD1-70DA72C3C576}" type="datetime1">
              <a:rPr lang="en-US" smtClean="0"/>
              <a:t>3/23/2026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0664005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A211279F-0D05-3637-19CD-29468F4DD2F3}"/>
              </a:ext>
            </a:extLst>
          </p:cNvPr>
          <p:cNvSpPr>
            <a:spLocks noGrp="1"/>
          </p:cNvSpPr>
          <p:nvPr>
            <p:ph type="body" sz="quarter" idx="13"/>
          </p:nvPr>
        </p:nvSpPr>
        <p:spPr>
          <a:xfrm>
            <a:off x="430213" y="2021134"/>
            <a:ext cx="5211762" cy="434315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Text Placeholder 12">
            <a:extLst>
              <a:ext uri="{FF2B5EF4-FFF2-40B4-BE49-F238E27FC236}">
                <a16:creationId xmlns:a16="http://schemas.microsoft.com/office/drawing/2014/main" id="{F1B170DE-636A-B1A9-2EAB-C426DBFB3E51}"/>
              </a:ext>
            </a:extLst>
          </p:cNvPr>
          <p:cNvSpPr>
            <a:spLocks noGrp="1"/>
          </p:cNvSpPr>
          <p:nvPr>
            <p:ph type="body" sz="quarter" idx="14"/>
          </p:nvPr>
        </p:nvSpPr>
        <p:spPr>
          <a:xfrm>
            <a:off x="6381750" y="2020888"/>
            <a:ext cx="521335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706CC00B-2F01-4379-B0FD-8DA094C16FA4}" type="datetime1">
              <a:rPr lang="en-US" smtClean="0"/>
              <a:t>3/23/2026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1834677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GB"/>
              <a:t>Click to edit Master title style</a:t>
            </a:r>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5019F103-9E7C-4D5A-827C-0D2D66EE1CD2}" type="datetime1">
              <a:rPr lang="en-US" smtClean="0"/>
              <a:t>3/23/2026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2146388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72E1B28-DB45-4001-B295-7D7933E04419}" type="datetime1">
              <a:rPr lang="en-US" smtClean="0"/>
              <a:t>3/23/2026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Sample Footer Text</a:t>
            </a: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84C450F2-3BB4-4AE4-8A35-A9D7AEA4C850}" type="slidenum">
              <a:rPr lang="en-US" smtClean="0"/>
              <a:pPr/>
              <a:t>‹#›</a:t>
            </a:fld>
            <a:endParaRPr lang="en-US"/>
          </a:p>
        </p:txBody>
      </p:sp>
    </p:spTree>
    <p:extLst>
      <p:ext uri="{BB962C8B-B14F-4D97-AF65-F5344CB8AC3E}">
        <p14:creationId xmlns:p14="http://schemas.microsoft.com/office/powerpoint/2010/main" val="3472313549"/>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 id="2147483755" r:id="rId14"/>
    <p:sldLayoutId id="2147483756" r:id="rId15"/>
    <p:sldLayoutId id="2147483757" r:id="rId16"/>
    <p:sldLayoutId id="2147483758" r:id="rId17"/>
    <p:sldLayoutId id="2147483760" r:id="rId18"/>
    <p:sldLayoutId id="2147483761" r:id="rId19"/>
    <p:sldLayoutId id="2147483763" r:id="rId20"/>
    <p:sldLayoutId id="2147483764" r:id="rId21"/>
    <p:sldLayoutId id="2147483697" r:id="rId22"/>
    <p:sldLayoutId id="2147483698" r:id="rId23"/>
    <p:sldLayoutId id="2147483699" r:id="rId24"/>
    <p:sldLayoutId id="2147483701" r:id="rId25"/>
    <p:sldLayoutId id="2147483702" r:id="rId26"/>
    <p:sldLayoutId id="2147483703" r:id="rId27"/>
    <p:sldLayoutId id="2147483704" r:id="rId28"/>
    <p:sldLayoutId id="2147483705" r:id="rId29"/>
    <p:sldLayoutId id="2147483706" r:id="rId30"/>
    <p:sldLayoutId id="2147483707" r:id="rId31"/>
    <p:sldLayoutId id="2147483708" r:id="rId32"/>
    <p:sldLayoutId id="2147483709" r:id="rId33"/>
    <p:sldLayoutId id="2147483710" r:id="rId34"/>
    <p:sldLayoutId id="2147483711" r:id="rId35"/>
    <p:sldLayoutId id="2147483712" r:id="rId36"/>
    <p:sldLayoutId id="2147483713" r:id="rId37"/>
    <p:sldLayoutId id="2147483714" r:id="rId38"/>
    <p:sldLayoutId id="2147483718" r:id="rId39"/>
    <p:sldLayoutId id="2147483719" r:id="rId40"/>
    <p:sldLayoutId id="2147483720" r:id="rId41"/>
    <p:sldLayoutId id="2147483721" r:id="rId42"/>
    <p:sldLayoutId id="2147483722" r:id="rId43"/>
    <p:sldLayoutId id="2147483723" r:id="rId44"/>
    <p:sldLayoutId id="2147483725" r:id="rId45"/>
    <p:sldLayoutId id="2147483727" r:id="rId46"/>
    <p:sldLayoutId id="2147483728" r:id="rId47"/>
    <p:sldLayoutId id="2147483729" r:id="rId48"/>
    <p:sldLayoutId id="2147483732" r:id="rId49"/>
    <p:sldLayoutId id="2147483733" r:id="rId50"/>
    <p:sldLayoutId id="2147483735" r:id="rId51"/>
    <p:sldLayoutId id="2147483736" r:id="rId52"/>
    <p:sldLayoutId id="2147483737" r:id="rId53"/>
  </p:sldLayoutIdLst>
  <p:hf hdr="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7.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7.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7.png"/><Relationship Id="rId5" Type="http://schemas.openxmlformats.org/officeDocument/2006/relationships/image" Target="../media/image18.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7.png"/><Relationship Id="rId5" Type="http://schemas.openxmlformats.org/officeDocument/2006/relationships/image" Target="../media/image19.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17.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7.png"/><Relationship Id="rId5" Type="http://schemas.openxmlformats.org/officeDocument/2006/relationships/image" Target="../media/image22.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7.png"/><Relationship Id="rId4" Type="http://schemas.openxmlformats.org/officeDocument/2006/relationships/notesSlide" Target="../notesSlides/notesSlide7.xml"/><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19.xml"/><Relationship Id="rId7" Type="http://schemas.openxmlformats.org/officeDocument/2006/relationships/diagramQuickStyle" Target="../diagrams/quickStyle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7.png"/><Relationship Id="rId4" Type="http://schemas.openxmlformats.org/officeDocument/2006/relationships/notesSlide" Target="../notesSlides/notesSlide9.xml"/><Relationship Id="rId9" Type="http://schemas.microsoft.com/office/2007/relationships/diagramDrawing" Target="../diagrams/drawing2.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19.xml"/><Relationship Id="rId7" Type="http://schemas.openxmlformats.org/officeDocument/2006/relationships/diagramQuickStyle" Target="../diagrams/quickStyle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7.png"/><Relationship Id="rId4" Type="http://schemas.openxmlformats.org/officeDocument/2006/relationships/notesSlide" Target="../notesSlides/notesSlide10.xml"/><Relationship Id="rId9" Type="http://schemas.microsoft.com/office/2007/relationships/diagramDrawing" Target="../diagrams/drawing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7.png"/><Relationship Id="rId5" Type="http://schemas.openxmlformats.org/officeDocument/2006/relationships/image" Target="../media/image41.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0.xml"/><Relationship Id="rId7" Type="http://schemas.openxmlformats.org/officeDocument/2006/relationships/diagramQuickStyle" Target="../diagrams/quickStyle4.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7.png"/><Relationship Id="rId4" Type="http://schemas.openxmlformats.org/officeDocument/2006/relationships/notesSlide" Target="../notesSlides/notesSlide12.xml"/><Relationship Id="rId9" Type="http://schemas.microsoft.com/office/2007/relationships/diagramDrawing" Target="../diagrams/drawing4.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slideLayout" Target="../slideLayouts/slideLayout3.xml"/><Relationship Id="rId7" Type="http://schemas.openxmlformats.org/officeDocument/2006/relationships/diagramLayout" Target="../diagrams/layout5.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5.xml"/><Relationship Id="rId11" Type="http://schemas.openxmlformats.org/officeDocument/2006/relationships/image" Target="../media/image17.png"/><Relationship Id="rId5" Type="http://schemas.openxmlformats.org/officeDocument/2006/relationships/image" Target="../media/image52.jpeg"/><Relationship Id="rId10" Type="http://schemas.microsoft.com/office/2007/relationships/diagramDrawing" Target="../diagrams/drawing5.xml"/><Relationship Id="rId4" Type="http://schemas.openxmlformats.org/officeDocument/2006/relationships/notesSlide" Target="../notesSlides/notesSlide13.xml"/><Relationship Id="rId9" Type="http://schemas.openxmlformats.org/officeDocument/2006/relationships/diagramColors" Target="../diagrams/colors5.xml"/></Relationships>
</file>

<file path=ppt/slides/_rels/slide14.xml.rels><?xml version="1.0" encoding="UTF-8" standalone="yes"?>
<Relationships xmlns="http://schemas.openxmlformats.org/package/2006/relationships"><Relationship Id="rId8" Type="http://schemas.openxmlformats.org/officeDocument/2006/relationships/hyperlink" Target="https://www.nhs.uk/" TargetMode="External"/><Relationship Id="rId13" Type="http://schemas.openxmlformats.org/officeDocument/2006/relationships/hyperlink" Target="chatgpt://generic-entity?number=3" TargetMode="External"/><Relationship Id="rId18" Type="http://schemas.openxmlformats.org/officeDocument/2006/relationships/hyperlink" Target="https://www.who.int/" TargetMode="External"/><Relationship Id="rId3" Type="http://schemas.openxmlformats.org/officeDocument/2006/relationships/slideLayout" Target="../slideLayouts/slideLayout21.xml"/><Relationship Id="rId7" Type="http://schemas.openxmlformats.org/officeDocument/2006/relationships/hyperlink" Target="chatgpt://generic-entity?number=1" TargetMode="External"/><Relationship Id="rId12" Type="http://schemas.openxmlformats.org/officeDocument/2006/relationships/hyperlink" Target="https://www.diabetes.org.uk/" TargetMode="External"/><Relationship Id="rId17" Type="http://schemas.openxmlformats.org/officeDocument/2006/relationships/hyperlink" Target="chatgpt://generic-entity?number=5" TargetMode="External"/><Relationship Id="rId2" Type="http://schemas.openxmlformats.org/officeDocument/2006/relationships/audio" Target="../media/media14.m4a"/><Relationship Id="rId16" Type="http://schemas.openxmlformats.org/officeDocument/2006/relationships/hyperlink" Target="https://digital.nhs.uk/" TargetMode="External"/><Relationship Id="rId1" Type="http://schemas.microsoft.com/office/2007/relationships/media" Target="../media/media14.m4a"/><Relationship Id="rId6" Type="http://schemas.openxmlformats.org/officeDocument/2006/relationships/hyperlink" Target="https://www.nice.org.uk/" TargetMode="External"/><Relationship Id="rId11" Type="http://schemas.openxmlformats.org/officeDocument/2006/relationships/hyperlink" Target="chatgpt://generic-entity?number=2" TargetMode="External"/><Relationship Id="rId5" Type="http://schemas.openxmlformats.org/officeDocument/2006/relationships/hyperlink" Target="chatgpt://generic-entity?number=0" TargetMode="External"/><Relationship Id="rId15" Type="http://schemas.openxmlformats.org/officeDocument/2006/relationships/hyperlink" Target="chatgpt://generic-entity?number=4" TargetMode="External"/><Relationship Id="rId10" Type="http://schemas.openxmlformats.org/officeDocument/2006/relationships/hyperlink" Target="https://www.nhs.ukk/" TargetMode="External"/><Relationship Id="rId19" Type="http://schemas.openxmlformats.org/officeDocument/2006/relationships/image" Target="../media/image17.png"/><Relationship Id="rId4" Type="http://schemas.openxmlformats.org/officeDocument/2006/relationships/notesSlide" Target="../notesSlides/notesSlide14.xml"/><Relationship Id="rId9" Type="http://schemas.openxmlformats.org/officeDocument/2006/relationships/hyperlink" Target="https://www.futurelearn.com/info/courses/understanding-insulin/0/steps/22457" TargetMode="External"/><Relationship Id="rId14" Type="http://schemas.openxmlformats.org/officeDocument/2006/relationships/hyperlink" Target="https://www.bhf.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F81819F9-8CAC-4A6C-8F06-0482027F9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0A38E9-D21E-DE68-38AC-F56AEA15B379}"/>
              </a:ext>
            </a:extLst>
          </p:cNvPr>
          <p:cNvSpPr>
            <a:spLocks noGrp="1"/>
          </p:cNvSpPr>
          <p:nvPr>
            <p:ph type="ctrTitle"/>
          </p:nvPr>
        </p:nvSpPr>
        <p:spPr>
          <a:xfrm>
            <a:off x="3373062" y="1864865"/>
            <a:ext cx="8131550" cy="2262781"/>
          </a:xfrm>
        </p:spPr>
        <p:txBody>
          <a:bodyPr>
            <a:normAutofit/>
          </a:bodyPr>
          <a:lstStyle/>
          <a:p>
            <a:pPr>
              <a:lnSpc>
                <a:spcPct val="90000"/>
              </a:lnSpc>
            </a:pPr>
            <a:r>
              <a:rPr lang="en-US" sz="3200" dirty="0">
                <a:latin typeface="Arial" panose="020B0604020202020204" pitchFamily="34" charset="0"/>
                <a:cs typeface="Arial" panose="020B0604020202020204" pitchFamily="34" charset="0"/>
              </a:rPr>
              <a:t>Care Plan for a Fictional Patient with Type 2 Diabetes and Stroke Risk</a:t>
            </a:r>
            <a:br>
              <a:rPr lang="en-US" sz="32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BMHP5023</a:t>
            </a:r>
          </a:p>
        </p:txBody>
      </p:sp>
      <p:sp>
        <p:nvSpPr>
          <p:cNvPr id="3"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3373062" y="4726555"/>
            <a:ext cx="8131550" cy="1126283"/>
          </a:xfrm>
        </p:spPr>
        <p:txBody>
          <a:bodyPr>
            <a:normAutofit/>
          </a:bodyPr>
          <a:lstStyle/>
          <a:p>
            <a:pPr>
              <a:lnSpc>
                <a:spcPct val="90000"/>
              </a:lnSpc>
            </a:pPr>
            <a:r>
              <a:rPr lang="en-US" sz="1100" dirty="0">
                <a:latin typeface="Arial" panose="020B0604020202020204" pitchFamily="34" charset="0"/>
                <a:cs typeface="Arial" panose="020B0604020202020204" pitchFamily="34" charset="0"/>
              </a:rPr>
              <a:t>Ameera Akhtar 2427007</a:t>
            </a:r>
          </a:p>
          <a:p>
            <a:pPr>
              <a:lnSpc>
                <a:spcPct val="90000"/>
              </a:lnSpc>
            </a:pPr>
            <a:r>
              <a:rPr lang="en-US" sz="1100" dirty="0">
                <a:latin typeface="Arial" panose="020B0604020202020204" pitchFamily="34" charset="0"/>
                <a:cs typeface="Arial" panose="020B0604020202020204" pitchFamily="34" charset="0"/>
              </a:rPr>
              <a:t>Submission date: 23.03.2026</a:t>
            </a:r>
          </a:p>
          <a:p>
            <a:pPr>
              <a:lnSpc>
                <a:spcPct val="90000"/>
              </a:lnSpc>
            </a:pPr>
            <a:r>
              <a:rPr lang="en-US" sz="1100" dirty="0">
                <a:latin typeface="Arial" panose="020B0604020202020204" pitchFamily="34" charset="0"/>
                <a:cs typeface="Arial" panose="020B0604020202020204" pitchFamily="34" charset="0"/>
              </a:rPr>
              <a:t>Lecturer: Aishat Bakre</a:t>
            </a:r>
          </a:p>
          <a:p>
            <a:pPr>
              <a:lnSpc>
                <a:spcPct val="90000"/>
              </a:lnSpc>
            </a:pPr>
            <a:r>
              <a:rPr lang="en-US" sz="1100" dirty="0">
                <a:latin typeface="Arial" panose="020B0604020202020204" pitchFamily="34" charset="0"/>
                <a:cs typeface="Arial" panose="020B0604020202020204" pitchFamily="34" charset="0"/>
              </a:rPr>
              <a:t>Internal Verifier: Dr Eleni </a:t>
            </a:r>
            <a:r>
              <a:rPr lang="en-US" sz="1100" dirty="0" err="1">
                <a:latin typeface="Arial" panose="020B0604020202020204" pitchFamily="34" charset="0"/>
                <a:cs typeface="Arial" panose="020B0604020202020204" pitchFamily="34" charset="0"/>
              </a:rPr>
              <a:t>Koutsogeorgou</a:t>
            </a:r>
            <a:r>
              <a:rPr lang="en-US" sz="1100" dirty="0">
                <a:latin typeface="Arial" panose="020B0604020202020204" pitchFamily="34" charset="0"/>
                <a:cs typeface="Arial" panose="020B0604020202020204" pitchFamily="34" charset="0"/>
              </a:rPr>
              <a:t>-Andreou </a:t>
            </a:r>
          </a:p>
        </p:txBody>
      </p:sp>
      <p:sp>
        <p:nvSpPr>
          <p:cNvPr id="85" name="Rectangle 84">
            <a:extLst>
              <a:ext uri="{FF2B5EF4-FFF2-40B4-BE49-F238E27FC236}">
                <a16:creationId xmlns:a16="http://schemas.microsoft.com/office/drawing/2014/main" id="{4A98CC08-AEC2-4E8F-8F52-0F5C6372D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6" name="Group 85">
            <a:extLst>
              <a:ext uri="{FF2B5EF4-FFF2-40B4-BE49-F238E27FC236}">
                <a16:creationId xmlns:a16="http://schemas.microsoft.com/office/drawing/2014/main" id="{5D1545E6-EB3C-4478-A661-A2CA963F12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87" name="Freeform 11">
              <a:extLst>
                <a:ext uri="{FF2B5EF4-FFF2-40B4-BE49-F238E27FC236}">
                  <a16:creationId xmlns:a16="http://schemas.microsoft.com/office/drawing/2014/main" id="{B2E5B960-0C5D-4F77-8E9F-9F3D883D8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88" name="Freeform 12">
              <a:extLst>
                <a:ext uri="{FF2B5EF4-FFF2-40B4-BE49-F238E27FC236}">
                  <a16:creationId xmlns:a16="http://schemas.microsoft.com/office/drawing/2014/main" id="{258E44FC-92AD-43A0-BB05-DB268C82D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89" name="Freeform 13">
              <a:extLst>
                <a:ext uri="{FF2B5EF4-FFF2-40B4-BE49-F238E27FC236}">
                  <a16:creationId xmlns:a16="http://schemas.microsoft.com/office/drawing/2014/main" id="{C63D3083-A56C-4199-8DE0-63C8BE9ED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90" name="Freeform 14">
              <a:extLst>
                <a:ext uri="{FF2B5EF4-FFF2-40B4-BE49-F238E27FC236}">
                  <a16:creationId xmlns:a16="http://schemas.microsoft.com/office/drawing/2014/main" id="{C7CD3581-635D-438F-A64F-68404E7AE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91" name="Freeform 15">
              <a:extLst>
                <a:ext uri="{FF2B5EF4-FFF2-40B4-BE49-F238E27FC236}">
                  <a16:creationId xmlns:a16="http://schemas.microsoft.com/office/drawing/2014/main" id="{AD6904C0-211C-41A2-BDB8-3B07C90BB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92" name="Freeform 16">
              <a:extLst>
                <a:ext uri="{FF2B5EF4-FFF2-40B4-BE49-F238E27FC236}">
                  <a16:creationId xmlns:a16="http://schemas.microsoft.com/office/drawing/2014/main" id="{B0837DA6-CAF9-4E78-A39E-6358EDE2B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93" name="Freeform 17">
              <a:extLst>
                <a:ext uri="{FF2B5EF4-FFF2-40B4-BE49-F238E27FC236}">
                  <a16:creationId xmlns:a16="http://schemas.microsoft.com/office/drawing/2014/main" id="{0A99DD7D-3AB3-471E-842F-8AFEA09D0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94" name="Freeform 18">
              <a:extLst>
                <a:ext uri="{FF2B5EF4-FFF2-40B4-BE49-F238E27FC236}">
                  <a16:creationId xmlns:a16="http://schemas.microsoft.com/office/drawing/2014/main" id="{9C70B0D4-92FE-478F-86BD-93BA2C4DF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31" name="Freeform 19">
              <a:extLst>
                <a:ext uri="{FF2B5EF4-FFF2-40B4-BE49-F238E27FC236}">
                  <a16:creationId xmlns:a16="http://schemas.microsoft.com/office/drawing/2014/main" id="{C9156BE6-11D4-4696-9E3F-C325BFAC8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95" name="Freeform 20">
              <a:extLst>
                <a:ext uri="{FF2B5EF4-FFF2-40B4-BE49-F238E27FC236}">
                  <a16:creationId xmlns:a16="http://schemas.microsoft.com/office/drawing/2014/main" id="{4E667226-1D20-4A9D-BBE3-AC17EA436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96" name="Freeform 21">
              <a:extLst>
                <a:ext uri="{FF2B5EF4-FFF2-40B4-BE49-F238E27FC236}">
                  <a16:creationId xmlns:a16="http://schemas.microsoft.com/office/drawing/2014/main" id="{2F87E3B6-5202-4434-9B26-42B46774F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97" name="Freeform 22">
              <a:extLst>
                <a:ext uri="{FF2B5EF4-FFF2-40B4-BE49-F238E27FC236}">
                  <a16:creationId xmlns:a16="http://schemas.microsoft.com/office/drawing/2014/main" id="{AEA5E85F-F1F4-40E4-A62C-95324F674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98" name="Group 97">
            <a:extLst>
              <a:ext uri="{FF2B5EF4-FFF2-40B4-BE49-F238E27FC236}">
                <a16:creationId xmlns:a16="http://schemas.microsoft.com/office/drawing/2014/main" id="{40A75861-F6C5-44A9-B161-B03701CBD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99" name="Freeform 27">
              <a:extLst>
                <a:ext uri="{FF2B5EF4-FFF2-40B4-BE49-F238E27FC236}">
                  <a16:creationId xmlns:a16="http://schemas.microsoft.com/office/drawing/2014/main" id="{72EE642D-4F69-47C0-99BA-CE4350357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100" name="Freeform 28">
              <a:extLst>
                <a:ext uri="{FF2B5EF4-FFF2-40B4-BE49-F238E27FC236}">
                  <a16:creationId xmlns:a16="http://schemas.microsoft.com/office/drawing/2014/main" id="{26178CE4-DA2D-46EA-AB8D-341C5AC563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101" name="Freeform 29">
              <a:extLst>
                <a:ext uri="{FF2B5EF4-FFF2-40B4-BE49-F238E27FC236}">
                  <a16:creationId xmlns:a16="http://schemas.microsoft.com/office/drawing/2014/main" id="{698E9F53-8381-4FA5-A510-846925D242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102" name="Freeform 30">
              <a:extLst>
                <a:ext uri="{FF2B5EF4-FFF2-40B4-BE49-F238E27FC236}">
                  <a16:creationId xmlns:a16="http://schemas.microsoft.com/office/drawing/2014/main" id="{B13CE284-F21E-411B-BB8E-9C03B853C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103" name="Freeform 31">
              <a:extLst>
                <a:ext uri="{FF2B5EF4-FFF2-40B4-BE49-F238E27FC236}">
                  <a16:creationId xmlns:a16="http://schemas.microsoft.com/office/drawing/2014/main" id="{23DF4578-4703-437C-A797-2A2D0CEE5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104" name="Freeform 32">
              <a:extLst>
                <a:ext uri="{FF2B5EF4-FFF2-40B4-BE49-F238E27FC236}">
                  <a16:creationId xmlns:a16="http://schemas.microsoft.com/office/drawing/2014/main" id="{F878F330-AF64-4F8F-88FD-A4A408D6D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105" name="Freeform 33">
              <a:extLst>
                <a:ext uri="{FF2B5EF4-FFF2-40B4-BE49-F238E27FC236}">
                  <a16:creationId xmlns:a16="http://schemas.microsoft.com/office/drawing/2014/main" id="{AC9B00BF-4FB7-42FA-BBBD-7DB54ED3F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106" name="Freeform 34">
              <a:extLst>
                <a:ext uri="{FF2B5EF4-FFF2-40B4-BE49-F238E27FC236}">
                  <a16:creationId xmlns:a16="http://schemas.microsoft.com/office/drawing/2014/main" id="{BD3D64CA-2AAD-4609-8DAA-3EAD4609A6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45" name="Freeform 35">
              <a:extLst>
                <a:ext uri="{FF2B5EF4-FFF2-40B4-BE49-F238E27FC236}">
                  <a16:creationId xmlns:a16="http://schemas.microsoft.com/office/drawing/2014/main" id="{C669E05A-8550-4E91-B29E-E1912228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107" name="Freeform 36">
              <a:extLst>
                <a:ext uri="{FF2B5EF4-FFF2-40B4-BE49-F238E27FC236}">
                  <a16:creationId xmlns:a16="http://schemas.microsoft.com/office/drawing/2014/main" id="{F8C1FD53-1E8F-46CA-BC2D-FCEC4DAE0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47" name="Freeform 37">
              <a:extLst>
                <a:ext uri="{FF2B5EF4-FFF2-40B4-BE49-F238E27FC236}">
                  <a16:creationId xmlns:a16="http://schemas.microsoft.com/office/drawing/2014/main" id="{CC97A31F-CFDE-4EA3-98F1-13FDD1670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108" name="Freeform 38">
              <a:extLst>
                <a:ext uri="{FF2B5EF4-FFF2-40B4-BE49-F238E27FC236}">
                  <a16:creationId xmlns:a16="http://schemas.microsoft.com/office/drawing/2014/main" id="{9E1540E7-E6C3-4907-B70A-B17568365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109" name="Freeform 11">
            <a:extLst>
              <a:ext uri="{FF2B5EF4-FFF2-40B4-BE49-F238E27FC236}">
                <a16:creationId xmlns:a16="http://schemas.microsoft.com/office/drawing/2014/main" id="{1310EFE2-B91D-47E7-B117-C2A802800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13" name="Slide Number Placeholder 12">
            <a:extLst>
              <a:ext uri="{FF2B5EF4-FFF2-40B4-BE49-F238E27FC236}">
                <a16:creationId xmlns:a16="http://schemas.microsoft.com/office/drawing/2014/main" id="{6247F861-42CF-FE05-F8FD-7EBB0D76F029}"/>
              </a:ext>
            </a:extLst>
          </p:cNvPr>
          <p:cNvSpPr>
            <a:spLocks noGrp="1"/>
          </p:cNvSpPr>
          <p:nvPr>
            <p:ph type="sldNum" sz="quarter" idx="12"/>
          </p:nvPr>
        </p:nvSpPr>
        <p:spPr>
          <a:xfrm>
            <a:off x="87927" y="3485923"/>
            <a:ext cx="779767" cy="365125"/>
          </a:xfrm>
        </p:spPr>
        <p:txBody>
          <a:bodyPr>
            <a:normAutofit/>
          </a:bodyPr>
          <a:lstStyle/>
          <a:p>
            <a:pPr lvl="0">
              <a:lnSpc>
                <a:spcPct val="90000"/>
              </a:lnSpc>
              <a:spcAft>
                <a:spcPts val="600"/>
              </a:spcAft>
            </a:pPr>
            <a:fld id="{84C450F2-3BB4-4AE4-8A35-A9D7AEA4C850}" type="slidenum">
              <a:rPr lang="en-US" sz="1900" noProof="0" smtClean="0"/>
              <a:pPr lvl="0">
                <a:lnSpc>
                  <a:spcPct val="90000"/>
                </a:lnSpc>
                <a:spcAft>
                  <a:spcPts val="600"/>
                </a:spcAft>
              </a:pPr>
              <a:t>1</a:t>
            </a:fld>
            <a:endParaRPr lang="en-US" sz="1900" noProof="0"/>
          </a:p>
        </p:txBody>
      </p:sp>
      <p:pic>
        <p:nvPicPr>
          <p:cNvPr id="10" name="Audio 9">
            <a:hlinkClick r:id="" action="ppaction://media"/>
            <a:extLst>
              <a:ext uri="{FF2B5EF4-FFF2-40B4-BE49-F238E27FC236}">
                <a16:creationId xmlns:a16="http://schemas.microsoft.com/office/drawing/2014/main" id="{D6C0420D-26D0-10FA-545B-0397D8952D9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82614578"/>
      </p:ext>
    </p:extLst>
  </p:cSld>
  <p:clrMapOvr>
    <a:masterClrMapping/>
  </p:clrMapOvr>
  <mc:AlternateContent xmlns:mc="http://schemas.openxmlformats.org/markup-compatibility/2006" xmlns:p14="http://schemas.microsoft.com/office/powerpoint/2010/main">
    <mc:Choice Requires="p14">
      <p:transition spd="slow" p14:dur="2000" advTm="23887"/>
    </mc:Choice>
    <mc:Fallback xmlns="">
      <p:transition spd="slow" advTm="23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9" name="Rectangle 38">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43" name="Rectangle 42">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B255C6-1E2E-E4BD-2E9F-B3321C22A292}"/>
              </a:ext>
            </a:extLst>
          </p:cNvPr>
          <p:cNvSpPr>
            <a:spLocks noGrp="1"/>
          </p:cNvSpPr>
          <p:nvPr>
            <p:ph type="title"/>
          </p:nvPr>
        </p:nvSpPr>
        <p:spPr>
          <a:xfrm>
            <a:off x="3373062" y="624110"/>
            <a:ext cx="8131550" cy="1280890"/>
          </a:xfrm>
        </p:spPr>
        <p:txBody>
          <a:bodyPr vert="horz" lIns="91440" tIns="45720" rIns="91440" bIns="45720" rtlCol="0" anchor="t">
            <a:normAutofit/>
          </a:bodyPr>
          <a:lstStyle/>
          <a:p>
            <a:pPr algn="ctr"/>
            <a:r>
              <a:rPr lang="en-US" sz="3600">
                <a:latin typeface="Arial" panose="020B0604020202020204" pitchFamily="34" charset="0"/>
                <a:cs typeface="Arial" panose="020B0604020202020204" pitchFamily="34" charset="0"/>
              </a:rPr>
              <a:t>Introduction</a:t>
            </a:r>
          </a:p>
        </p:txBody>
      </p:sp>
      <p:sp>
        <p:nvSpPr>
          <p:cNvPr id="45" name="Rectangle 44">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8"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9"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50"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51"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2"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3"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4"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5"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6"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7"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8"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9"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61" name="Group 60">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2"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3"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4"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5"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6"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7"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8"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9"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70"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71"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2"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3"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5"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6" name="Slide Number Placeholder 5">
            <a:extLst>
              <a:ext uri="{FF2B5EF4-FFF2-40B4-BE49-F238E27FC236}">
                <a16:creationId xmlns:a16="http://schemas.microsoft.com/office/drawing/2014/main" id="{5CCDC894-A40D-FD0D-CF41-FEE5AF09BACB}"/>
              </a:ext>
            </a:extLst>
          </p:cNvPr>
          <p:cNvSpPr>
            <a:spLocks noGrp="1"/>
          </p:cNvSpPr>
          <p:nvPr>
            <p:ph type="sldNum" sz="quarter" idx="12"/>
          </p:nvPr>
        </p:nvSpPr>
        <p:spPr>
          <a:xfrm>
            <a:off x="87927" y="3485923"/>
            <a:ext cx="779767" cy="365125"/>
          </a:xfrm>
        </p:spPr>
        <p:txBody>
          <a:bodyPr vert="horz" lIns="91440" tIns="45720" rIns="91440" bIns="45720" rtlCol="0" anchor="ctr">
            <a:normAutofit/>
          </a:bodyPr>
          <a:lstStyle/>
          <a:p>
            <a:pPr>
              <a:lnSpc>
                <a:spcPct val="90000"/>
              </a:lnSpc>
              <a:spcAft>
                <a:spcPts val="600"/>
              </a:spcAft>
            </a:pPr>
            <a:fld id="{CC057153-B650-4DEB-B370-79DDCFDCE934}" type="slidenum">
              <a:rPr lang="en-US" sz="1900" kern="1200" dirty="0">
                <a:solidFill>
                  <a:srgbClr val="FEFFFF"/>
                </a:solidFill>
                <a:latin typeface="+mn-lt"/>
                <a:ea typeface="+mn-ea"/>
                <a:cs typeface="+mn-cs"/>
              </a:rPr>
              <a:pPr>
                <a:lnSpc>
                  <a:spcPct val="90000"/>
                </a:lnSpc>
                <a:spcAft>
                  <a:spcPts val="600"/>
                </a:spcAft>
              </a:pPr>
              <a:t>2</a:t>
            </a:fld>
            <a:endParaRPr lang="en-US" sz="1900" kern="1200">
              <a:solidFill>
                <a:srgbClr val="FEFFFF"/>
              </a:solidFill>
              <a:latin typeface="+mn-lt"/>
              <a:ea typeface="+mn-ea"/>
              <a:cs typeface="+mn-cs"/>
            </a:endParaRPr>
          </a:p>
        </p:txBody>
      </p:sp>
      <p:sp>
        <p:nvSpPr>
          <p:cNvPr id="3" name="Content Placeholder 2">
            <a:extLst>
              <a:ext uri="{FF2B5EF4-FFF2-40B4-BE49-F238E27FC236}">
                <a16:creationId xmlns:a16="http://schemas.microsoft.com/office/drawing/2014/main" id="{432C04E6-B771-F1FA-85F4-B7984DE55A8E}"/>
              </a:ext>
            </a:extLst>
          </p:cNvPr>
          <p:cNvSpPr>
            <a:spLocks noGrp="1"/>
          </p:cNvSpPr>
          <p:nvPr>
            <p:ph sz="quarter" idx="13"/>
          </p:nvPr>
        </p:nvSpPr>
        <p:spPr>
          <a:xfrm>
            <a:off x="3373062" y="2133600"/>
            <a:ext cx="8131550" cy="3777622"/>
          </a:xfrm>
        </p:spPr>
        <p:txBody>
          <a:bodyPr vert="horz" lIns="91440" tIns="45720" rIns="91440" bIns="45720" rtlCol="0">
            <a:normAutofit/>
          </a:bodyPr>
          <a:lstStyle/>
          <a:p>
            <a:pPr>
              <a:buFont typeface="Arial" panose="020B0604020202020204" pitchFamily="34" charset="0"/>
              <a:buChar char="•"/>
            </a:pPr>
            <a:r>
              <a:rPr lang="en-US" sz="2000">
                <a:solidFill>
                  <a:schemeClr val="tx1"/>
                </a:solidFill>
                <a:latin typeface="Arial" panose="020B0604020202020204" pitchFamily="34" charset="0"/>
                <a:cs typeface="Arial" panose="020B0604020202020204" pitchFamily="34" charset="0"/>
              </a:rPr>
              <a:t>Type 2 Diabetes</a:t>
            </a:r>
          </a:p>
          <a:p>
            <a:pPr>
              <a:buFont typeface="Arial" panose="020B0604020202020204" pitchFamily="34" charset="0"/>
              <a:buChar char="•"/>
            </a:pPr>
            <a:r>
              <a:rPr lang="en-US" sz="2000">
                <a:solidFill>
                  <a:schemeClr val="tx1"/>
                </a:solidFill>
                <a:latin typeface="Arial" panose="020B0604020202020204" pitchFamily="34" charset="0"/>
                <a:cs typeface="Arial" panose="020B0604020202020204" pitchFamily="34" charset="0"/>
              </a:rPr>
              <a:t>Linked to cardiovascular disease</a:t>
            </a:r>
          </a:p>
          <a:p>
            <a:pPr>
              <a:buFont typeface="Arial" panose="020B0604020202020204" pitchFamily="34" charset="0"/>
              <a:buChar char="•"/>
            </a:pPr>
            <a:r>
              <a:rPr lang="en-US" sz="2000">
                <a:solidFill>
                  <a:schemeClr val="tx1"/>
                </a:solidFill>
                <a:latin typeface="Arial" panose="020B0604020202020204" pitchFamily="34" charset="0"/>
                <a:cs typeface="Arial" panose="020B0604020202020204" pitchFamily="34" charset="0"/>
              </a:rPr>
              <a:t>Increase risk of stroke</a:t>
            </a:r>
          </a:p>
          <a:p>
            <a:pPr>
              <a:buFont typeface="Arial" panose="020B0604020202020204" pitchFamily="34" charset="0"/>
              <a:buChar char="•"/>
            </a:pPr>
            <a:r>
              <a:rPr lang="en-US" sz="2000">
                <a:solidFill>
                  <a:schemeClr val="tx1"/>
                </a:solidFill>
                <a:latin typeface="Arial" panose="020B0604020202020204" pitchFamily="34" charset="0"/>
                <a:cs typeface="Arial" panose="020B0604020202020204" pitchFamily="34" charset="0"/>
              </a:rPr>
              <a:t>Common in the UK (NHS, 2023)</a:t>
            </a:r>
          </a:p>
        </p:txBody>
      </p:sp>
      <p:pic>
        <p:nvPicPr>
          <p:cNvPr id="40" name="Audio 39">
            <a:hlinkClick r:id="" action="ppaction://media"/>
            <a:extLst>
              <a:ext uri="{FF2B5EF4-FFF2-40B4-BE49-F238E27FC236}">
                <a16:creationId xmlns:a16="http://schemas.microsoft.com/office/drawing/2014/main" id="{6C4AAE0A-DD6F-B082-6761-13D012A06D8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16523365"/>
      </p:ext>
    </p:extLst>
  </p:cSld>
  <p:clrMapOvr>
    <a:masterClrMapping/>
  </p:clrMapOvr>
  <mc:AlternateContent xmlns:mc="http://schemas.openxmlformats.org/markup-compatibility/2006" xmlns:p14="http://schemas.microsoft.com/office/powerpoint/2010/main">
    <mc:Choice Requires="p14">
      <p:transition spd="slow" p14:dur="2000" advTm="144775"/>
    </mc:Choice>
    <mc:Fallback xmlns="">
      <p:transition spd="slow" advTm="144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98" name="Group 297">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99"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300"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301"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302"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303"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304"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5"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06"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07"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08"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09"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10"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311" name="Group 310">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312"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313"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14"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15"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16"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7"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18"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9"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0"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21"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22"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23"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24" name="Rectangle 323">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5"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B2E133A0-1764-3DC0-A9D7-7733B04AFC75}"/>
              </a:ext>
            </a:extLst>
          </p:cNvPr>
          <p:cNvSpPr>
            <a:spLocks noGrp="1"/>
          </p:cNvSpPr>
          <p:nvPr>
            <p:ph type="title"/>
          </p:nvPr>
        </p:nvSpPr>
        <p:spPr>
          <a:xfrm>
            <a:off x="1687669" y="624110"/>
            <a:ext cx="4804571" cy="1280890"/>
          </a:xfrm>
        </p:spPr>
        <p:txBody>
          <a:bodyPr vert="horz" lIns="91440" tIns="45720" rIns="91440" bIns="45720" rtlCol="0" anchor="t">
            <a:normAutofit/>
          </a:bodyPr>
          <a:lstStyle/>
          <a:p>
            <a:r>
              <a:rPr lang="en-US" sz="3200">
                <a:latin typeface="Arial" panose="020B0604020202020204" pitchFamily="34" charset="0"/>
                <a:cs typeface="Arial" panose="020B0604020202020204" pitchFamily="34" charset="0"/>
              </a:rPr>
              <a:t>Body Systems Involved</a:t>
            </a:r>
          </a:p>
        </p:txBody>
      </p:sp>
      <p:sp>
        <p:nvSpPr>
          <p:cNvPr id="6" name="Slide Number Placeholder 5">
            <a:extLst>
              <a:ext uri="{FF2B5EF4-FFF2-40B4-BE49-F238E27FC236}">
                <a16:creationId xmlns:a16="http://schemas.microsoft.com/office/drawing/2014/main" id="{1EA7C8A9-3ADD-70A8-B9C7-245046BFADA7}"/>
              </a:ext>
            </a:extLst>
          </p:cNvPr>
          <p:cNvSpPr>
            <a:spLocks noGrp="1"/>
          </p:cNvSpPr>
          <p:nvPr>
            <p:ph type="sldNum" sz="quarter" idx="12"/>
          </p:nvPr>
        </p:nvSpPr>
        <p:spPr>
          <a:xfrm>
            <a:off x="531812" y="787782"/>
            <a:ext cx="779767" cy="365125"/>
          </a:xfrm>
        </p:spPr>
        <p:txBody>
          <a:bodyPr vert="horz" lIns="91440" tIns="45720" rIns="91440" bIns="45720" rtlCol="0" anchor="ctr">
            <a:normAutofit/>
          </a:bodyPr>
          <a:lstStyle/>
          <a:p>
            <a:pPr defTabSz="914400">
              <a:lnSpc>
                <a:spcPct val="90000"/>
              </a:lnSpc>
              <a:spcAft>
                <a:spcPts val="600"/>
              </a:spcAft>
            </a:pPr>
            <a:fld id="{CC057153-B650-4DEB-B370-79DDCFDCE934}" type="slidenum">
              <a:rPr lang="en-US" sz="1900"/>
              <a:pPr defTabSz="914400">
                <a:lnSpc>
                  <a:spcPct val="90000"/>
                </a:lnSpc>
                <a:spcAft>
                  <a:spcPts val="600"/>
                </a:spcAft>
              </a:pPr>
              <a:t>3</a:t>
            </a:fld>
            <a:endParaRPr lang="en-US" sz="1900"/>
          </a:p>
        </p:txBody>
      </p:sp>
      <p:sp>
        <p:nvSpPr>
          <p:cNvPr id="3" name="Subtitle 2">
            <a:extLst>
              <a:ext uri="{FF2B5EF4-FFF2-40B4-BE49-F238E27FC236}">
                <a16:creationId xmlns:a16="http://schemas.microsoft.com/office/drawing/2014/main" id="{8DC6822A-D1D9-EA6C-D8F4-6F6AB9565D17}"/>
              </a:ext>
            </a:extLst>
          </p:cNvPr>
          <p:cNvSpPr>
            <a:spLocks noGrp="1"/>
          </p:cNvSpPr>
          <p:nvPr>
            <p:ph sz="quarter" idx="13"/>
          </p:nvPr>
        </p:nvSpPr>
        <p:spPr>
          <a:xfrm>
            <a:off x="1683956" y="2133600"/>
            <a:ext cx="4140772" cy="3777622"/>
          </a:xfrm>
        </p:spPr>
        <p:txBody>
          <a:bodyPr vert="horz" lIns="91440" tIns="45720" rIns="91440" bIns="45720" rtlCol="0">
            <a:normAutofit/>
          </a:bodyPr>
          <a:lstStyle/>
          <a:p>
            <a:pPr marL="342900" indent="-342900">
              <a:buFont typeface="Wingdings" panose="05000000000000000000" pitchFamily="2" charset="2"/>
              <a:buChar char="Ø"/>
            </a:pPr>
            <a:r>
              <a:rPr lang="en-US" b="0">
                <a:solidFill>
                  <a:srgbClr val="000000"/>
                </a:solidFill>
                <a:latin typeface="Arial" panose="020B0604020202020204" pitchFamily="34" charset="0"/>
                <a:cs typeface="Arial" panose="020B0604020202020204" pitchFamily="34" charset="0"/>
              </a:rPr>
              <a:t>Endocrine system</a:t>
            </a:r>
          </a:p>
          <a:p>
            <a:pPr marL="342900" indent="-342900">
              <a:buFont typeface="Wingdings" panose="05000000000000000000" pitchFamily="2" charset="2"/>
              <a:buChar char="Ø"/>
            </a:pPr>
            <a:r>
              <a:rPr lang="en-US" b="0">
                <a:solidFill>
                  <a:srgbClr val="000000"/>
                </a:solidFill>
                <a:latin typeface="Arial" panose="020B0604020202020204" pitchFamily="34" charset="0"/>
                <a:cs typeface="Arial" panose="020B0604020202020204" pitchFamily="34" charset="0"/>
              </a:rPr>
              <a:t>Cardiovascular system</a:t>
            </a:r>
          </a:p>
          <a:p>
            <a:pPr marL="342900" indent="-342900">
              <a:buFont typeface="Wingdings" panose="05000000000000000000" pitchFamily="2" charset="2"/>
              <a:buChar char="Ø"/>
            </a:pPr>
            <a:r>
              <a:rPr lang="en-US" b="0">
                <a:solidFill>
                  <a:srgbClr val="000000"/>
                </a:solidFill>
                <a:latin typeface="Arial" panose="020B0604020202020204" pitchFamily="34" charset="0"/>
                <a:cs typeface="Arial" panose="020B0604020202020204" pitchFamily="34" charset="0"/>
              </a:rPr>
              <a:t>Pancreas produce insulin</a:t>
            </a:r>
          </a:p>
          <a:p>
            <a:pPr marL="342900" indent="-342900">
              <a:buFont typeface="Wingdings" panose="05000000000000000000" pitchFamily="2" charset="2"/>
              <a:buChar char="Ø"/>
            </a:pPr>
            <a:r>
              <a:rPr lang="en-US" b="0">
                <a:solidFill>
                  <a:srgbClr val="000000"/>
                </a:solidFill>
                <a:latin typeface="Arial" panose="020B0604020202020204" pitchFamily="34" charset="0"/>
                <a:cs typeface="Arial" panose="020B0604020202020204" pitchFamily="34" charset="0"/>
              </a:rPr>
              <a:t>Heart and blood vessels</a:t>
            </a:r>
          </a:p>
          <a:p>
            <a:pPr marL="342900" indent="-342900">
              <a:buFont typeface="Wingdings 3" charset="2"/>
              <a:buChar char=""/>
            </a:pPr>
            <a:endParaRPr lang="en-US">
              <a:solidFill>
                <a:srgbClr val="000000"/>
              </a:solidFill>
            </a:endParaRPr>
          </a:p>
        </p:txBody>
      </p:sp>
      <p:pic>
        <p:nvPicPr>
          <p:cNvPr id="5" name="Picture 4">
            <a:extLst>
              <a:ext uri="{FF2B5EF4-FFF2-40B4-BE49-F238E27FC236}">
                <a16:creationId xmlns:a16="http://schemas.microsoft.com/office/drawing/2014/main" id="{A889C06D-F019-35AA-6F87-94B0BDA3691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1916" y="1797040"/>
            <a:ext cx="5971476" cy="3364240"/>
          </a:xfrm>
          <a:prstGeom prst="rect">
            <a:avLst/>
          </a:prstGeom>
        </p:spPr>
      </p:pic>
      <p:pic>
        <p:nvPicPr>
          <p:cNvPr id="10" name="Audio 9">
            <a:hlinkClick r:id="" action="ppaction://media"/>
            <a:extLst>
              <a:ext uri="{FF2B5EF4-FFF2-40B4-BE49-F238E27FC236}">
                <a16:creationId xmlns:a16="http://schemas.microsoft.com/office/drawing/2014/main" id="{17EE7648-5F4C-8A99-007C-233BB18D466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71035344"/>
      </p:ext>
    </p:extLst>
  </p:cSld>
  <p:clrMapOvr>
    <a:masterClrMapping/>
  </p:clrMapOvr>
  <mc:AlternateContent xmlns:mc="http://schemas.openxmlformats.org/markup-compatibility/2006" xmlns:p14="http://schemas.microsoft.com/office/powerpoint/2010/main">
    <mc:Choice Requires="p14">
      <p:transition spd="slow" p14:dur="2000" advTm="42187"/>
    </mc:Choice>
    <mc:Fallback xmlns="">
      <p:transition spd="slow" advTm="421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3" name="Group 52">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4"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5"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6"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7"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8"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9"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60"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61"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62"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3"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4"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5"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7" name="Group 66">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8"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9"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70"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71"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72"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3"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4"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5"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6"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7"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8"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9"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81" name="Rectangle 80">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85" name="Rectangle 84">
            <a:extLst>
              <a:ext uri="{FF2B5EF4-FFF2-40B4-BE49-F238E27FC236}">
                <a16:creationId xmlns:a16="http://schemas.microsoft.com/office/drawing/2014/main" id="{4CE9304C-7D47-49AD-9260-6DBF0A5B9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393"/>
            <a:ext cx="12188952" cy="685878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Close up of cells">
            <a:extLst>
              <a:ext uri="{FF2B5EF4-FFF2-40B4-BE49-F238E27FC236}">
                <a16:creationId xmlns:a16="http://schemas.microsoft.com/office/drawing/2014/main" id="{688011CE-0B02-608F-BF06-50E8BB08A61E}"/>
              </a:ext>
            </a:extLst>
          </p:cNvPr>
          <p:cNvPicPr>
            <a:picLocks noChangeAspect="1"/>
          </p:cNvPicPr>
          <p:nvPr/>
        </p:nvPicPr>
        <p:blipFill>
          <a:blip r:embed="rId5">
            <a:duotone>
              <a:schemeClr val="bg2">
                <a:shade val="45000"/>
                <a:satMod val="135000"/>
              </a:schemeClr>
              <a:prstClr val="white"/>
            </a:duotone>
            <a:alphaModFix amt="40000"/>
          </a:blip>
          <a:srcRect/>
          <a:stretch>
            <a:fillRect/>
          </a:stretch>
        </p:blipFill>
        <p:spPr>
          <a:xfrm>
            <a:off x="-1524" y="10"/>
            <a:ext cx="12192000" cy="6857990"/>
          </a:xfrm>
          <a:prstGeom prst="rect">
            <a:avLst/>
          </a:prstGeom>
        </p:spPr>
      </p:pic>
      <p:sp>
        <p:nvSpPr>
          <p:cNvPr id="2" name="Title 1">
            <a:extLst>
              <a:ext uri="{FF2B5EF4-FFF2-40B4-BE49-F238E27FC236}">
                <a16:creationId xmlns:a16="http://schemas.microsoft.com/office/drawing/2014/main" id="{EC22F81C-2BD8-A4FA-1C47-752CDA28131D}"/>
              </a:ext>
            </a:extLst>
          </p:cNvPr>
          <p:cNvSpPr>
            <a:spLocks noGrp="1"/>
          </p:cNvSpPr>
          <p:nvPr>
            <p:ph type="title"/>
          </p:nvPr>
        </p:nvSpPr>
        <p:spPr>
          <a:xfrm>
            <a:off x="1958668" y="228601"/>
            <a:ext cx="8915399" cy="1506258"/>
          </a:xfrm>
        </p:spPr>
        <p:txBody>
          <a:bodyPr vert="horz" lIns="91440" tIns="45720" rIns="91440" bIns="45720" rtlCol="0" anchor="b">
            <a:normAutofit/>
          </a:bodyPr>
          <a:lstStyle/>
          <a:p>
            <a:pPr algn="ctr"/>
            <a:r>
              <a:rPr lang="en-US" sz="3600">
                <a:solidFill>
                  <a:srgbClr val="BD6C58"/>
                </a:solidFill>
                <a:latin typeface="Arial" panose="020B0604020202020204" pitchFamily="34" charset="0"/>
                <a:cs typeface="Arial" panose="020B0604020202020204" pitchFamily="34" charset="0"/>
              </a:rPr>
              <a:t>Normal Physiology</a:t>
            </a:r>
          </a:p>
        </p:txBody>
      </p:sp>
      <p:sp>
        <p:nvSpPr>
          <p:cNvPr id="3" name="Subtitle 2">
            <a:extLst>
              <a:ext uri="{FF2B5EF4-FFF2-40B4-BE49-F238E27FC236}">
                <a16:creationId xmlns:a16="http://schemas.microsoft.com/office/drawing/2014/main" id="{52D53411-4585-040B-5834-42C4EFE7629C}"/>
              </a:ext>
            </a:extLst>
          </p:cNvPr>
          <p:cNvSpPr>
            <a:spLocks noGrp="1"/>
          </p:cNvSpPr>
          <p:nvPr>
            <p:ph type="body" idx="1"/>
          </p:nvPr>
        </p:nvSpPr>
        <p:spPr>
          <a:xfrm>
            <a:off x="2435064" y="3893387"/>
            <a:ext cx="8915399" cy="1126283"/>
          </a:xfrm>
        </p:spPr>
        <p:txBody>
          <a:bodyPr vert="horz" lIns="91440" tIns="45720" rIns="91440" bIns="45720" rtlCol="0" anchor="t">
            <a:noAutofit/>
          </a:bodyPr>
          <a:lstStyle/>
          <a:p>
            <a:pPr marL="342900" indent="-342900">
              <a:lnSpc>
                <a:spcPct val="90000"/>
              </a:lnSpc>
              <a:buFont typeface="Wingdings" panose="05000000000000000000" pitchFamily="2" charset="2"/>
              <a:buChar char="Ø"/>
            </a:pPr>
            <a:r>
              <a:rPr lang="en-US">
                <a:latin typeface="Arial" panose="020B0604020202020204" pitchFamily="34" charset="0"/>
                <a:cs typeface="Arial" panose="020B0604020202020204" pitchFamily="34" charset="0"/>
              </a:rPr>
              <a:t>Food - Glucose</a:t>
            </a:r>
          </a:p>
          <a:p>
            <a:pPr marL="342900" indent="-342900">
              <a:lnSpc>
                <a:spcPct val="90000"/>
              </a:lnSpc>
              <a:buFont typeface="Wingdings" panose="05000000000000000000" pitchFamily="2" charset="2"/>
              <a:buChar char="Ø"/>
            </a:pPr>
            <a:r>
              <a:rPr lang="en-US">
                <a:latin typeface="Arial" panose="020B0604020202020204" pitchFamily="34" charset="0"/>
                <a:cs typeface="Arial" panose="020B0604020202020204" pitchFamily="34" charset="0"/>
              </a:rPr>
              <a:t>Insulin released</a:t>
            </a:r>
          </a:p>
          <a:p>
            <a:pPr marL="342900" indent="-342900">
              <a:lnSpc>
                <a:spcPct val="90000"/>
              </a:lnSpc>
              <a:buFont typeface="Wingdings" panose="05000000000000000000" pitchFamily="2" charset="2"/>
              <a:buChar char="Ø"/>
            </a:pPr>
            <a:r>
              <a:rPr lang="en-US">
                <a:latin typeface="Arial" panose="020B0604020202020204" pitchFamily="34" charset="0"/>
                <a:cs typeface="Arial" panose="020B0604020202020204" pitchFamily="34" charset="0"/>
              </a:rPr>
              <a:t>Cells use glucose</a:t>
            </a:r>
          </a:p>
          <a:p>
            <a:pPr marL="342900" indent="-342900">
              <a:lnSpc>
                <a:spcPct val="90000"/>
              </a:lnSpc>
              <a:buFont typeface="Wingdings" panose="05000000000000000000" pitchFamily="2" charset="2"/>
              <a:buChar char="Ø"/>
            </a:pPr>
            <a:r>
              <a:rPr lang="en-US">
                <a:latin typeface="Arial" panose="020B0604020202020204" pitchFamily="34" charset="0"/>
                <a:cs typeface="Arial" panose="020B0604020202020204" pitchFamily="34" charset="0"/>
              </a:rPr>
              <a:t>Blood Sugar controlled </a:t>
            </a:r>
          </a:p>
        </p:txBody>
      </p:sp>
      <p:sp>
        <p:nvSpPr>
          <p:cNvPr id="87" name="Rectangle 86">
            <a:extLst>
              <a:ext uri="{FF2B5EF4-FFF2-40B4-BE49-F238E27FC236}">
                <a16:creationId xmlns:a16="http://schemas.microsoft.com/office/drawing/2014/main" id="{9DEDD006-D91C-4989-B39C-EEEA43F86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9" name="Freeform 33">
            <a:extLst>
              <a:ext uri="{FF2B5EF4-FFF2-40B4-BE49-F238E27FC236}">
                <a16:creationId xmlns:a16="http://schemas.microsoft.com/office/drawing/2014/main" id="{35EF7FFE-55CC-444E-A630-F40A5C9C5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1759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a:extLst>
              <a:ext uri="{FF2B5EF4-FFF2-40B4-BE49-F238E27FC236}">
                <a16:creationId xmlns:a16="http://schemas.microsoft.com/office/drawing/2014/main" id="{8D167AE3-F49B-E352-A529-8E3AAB9EEFC0}"/>
              </a:ext>
            </a:extLst>
          </p:cNvPr>
          <p:cNvSpPr>
            <a:spLocks noGrp="1"/>
          </p:cNvSpPr>
          <p:nvPr>
            <p:ph type="sldNum" sz="quarter" idx="12"/>
          </p:nvPr>
        </p:nvSpPr>
        <p:spPr>
          <a:xfrm>
            <a:off x="531812" y="4529540"/>
            <a:ext cx="779767" cy="365125"/>
          </a:xfrm>
        </p:spPr>
        <p:txBody>
          <a:bodyPr vert="horz" lIns="91440" tIns="45720" rIns="91440" bIns="45720" rtlCol="0" anchor="ctr">
            <a:normAutofit/>
          </a:bodyPr>
          <a:lstStyle/>
          <a:p>
            <a:pPr defTabSz="914400">
              <a:lnSpc>
                <a:spcPct val="90000"/>
              </a:lnSpc>
              <a:spcAft>
                <a:spcPts val="600"/>
              </a:spcAft>
            </a:pPr>
            <a:fld id="{84C450F2-3BB4-4AE4-8A35-A9D7AEA4C850}" type="slidenum">
              <a:rPr lang="en-US" sz="1900" smtClean="0"/>
              <a:pPr defTabSz="914400">
                <a:lnSpc>
                  <a:spcPct val="90000"/>
                </a:lnSpc>
                <a:spcAft>
                  <a:spcPts val="600"/>
                </a:spcAft>
              </a:pPr>
              <a:t>4</a:t>
            </a:fld>
            <a:endParaRPr lang="en-US" sz="1900"/>
          </a:p>
        </p:txBody>
      </p:sp>
      <p:pic>
        <p:nvPicPr>
          <p:cNvPr id="7" name="Audio 6">
            <a:hlinkClick r:id="" action="ppaction://media"/>
            <a:extLst>
              <a:ext uri="{FF2B5EF4-FFF2-40B4-BE49-F238E27FC236}">
                <a16:creationId xmlns:a16="http://schemas.microsoft.com/office/drawing/2014/main" id="{BA9FA5E4-3153-B9A9-2073-42E9C69E612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98690590"/>
      </p:ext>
    </p:extLst>
  </p:cSld>
  <p:clrMapOvr>
    <a:masterClrMapping/>
  </p:clrMapOvr>
  <mc:AlternateContent xmlns:mc="http://schemas.openxmlformats.org/markup-compatibility/2006" xmlns:p14="http://schemas.microsoft.com/office/powerpoint/2010/main">
    <mc:Choice Requires="p14">
      <p:transition spd="slow" p14:dur="2000" advTm="54354"/>
    </mc:Choice>
    <mc:Fallback xmlns="">
      <p:transition spd="slow" advTm="543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7" name="Group 56">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8"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9"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60"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61"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62"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63"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64"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65"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66"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7"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8"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9"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71" name="Group 70">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2"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73"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74"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75"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76"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7"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8"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9"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80"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81"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82"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83"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85" name="Rectangle 84">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7"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9" name="Title 8">
            <a:extLst>
              <a:ext uri="{FF2B5EF4-FFF2-40B4-BE49-F238E27FC236}">
                <a16:creationId xmlns:a16="http://schemas.microsoft.com/office/drawing/2014/main" id="{E3A71C58-9C08-4C71-2151-8AD35179F2B7}"/>
              </a:ext>
            </a:extLst>
          </p:cNvPr>
          <p:cNvSpPr>
            <a:spLocks noGrp="1"/>
          </p:cNvSpPr>
          <p:nvPr>
            <p:ph type="title"/>
          </p:nvPr>
        </p:nvSpPr>
        <p:spPr>
          <a:xfrm>
            <a:off x="2592925" y="624110"/>
            <a:ext cx="8911687" cy="1280890"/>
          </a:xfrm>
        </p:spPr>
        <p:txBody>
          <a:bodyPr vert="horz" lIns="91440" tIns="45720" rIns="91440" bIns="45720" rtlCol="0" anchor="t">
            <a:normAutofit/>
          </a:bodyPr>
          <a:lstStyle/>
          <a:p>
            <a:r>
              <a:rPr lang="en-US">
                <a:effectLst>
                  <a:outerShdw blurRad="38100" dist="38100" dir="2700000" algn="tl">
                    <a:srgbClr val="000000">
                      <a:alpha val="43137"/>
                    </a:srgbClr>
                  </a:outerShdw>
                </a:effectLst>
              </a:rPr>
              <a:t>What Happens in Type 2 Diabetes</a:t>
            </a:r>
          </a:p>
        </p:txBody>
      </p:sp>
      <p:sp>
        <p:nvSpPr>
          <p:cNvPr id="7" name="Slide Number Placeholder 6">
            <a:extLst>
              <a:ext uri="{FF2B5EF4-FFF2-40B4-BE49-F238E27FC236}">
                <a16:creationId xmlns:a16="http://schemas.microsoft.com/office/drawing/2014/main" id="{3B2FBC74-35D9-C062-A1B7-A5F83C6DDE04}"/>
              </a:ext>
            </a:extLst>
          </p:cNvPr>
          <p:cNvSpPr>
            <a:spLocks noGrp="1"/>
          </p:cNvSpPr>
          <p:nvPr>
            <p:ph type="sldNum" sz="quarter" idx="12"/>
          </p:nvPr>
        </p:nvSpPr>
        <p:spPr>
          <a:xfrm>
            <a:off x="531812" y="787782"/>
            <a:ext cx="779767" cy="365125"/>
          </a:xfrm>
        </p:spPr>
        <p:txBody>
          <a:bodyPr vert="horz" lIns="91440" tIns="45720" rIns="91440" bIns="45720" rtlCol="0" anchor="ctr">
            <a:normAutofit/>
          </a:bodyPr>
          <a:lstStyle/>
          <a:p>
            <a:pPr defTabSz="914400">
              <a:lnSpc>
                <a:spcPct val="90000"/>
              </a:lnSpc>
              <a:spcAft>
                <a:spcPts val="600"/>
              </a:spcAft>
            </a:pPr>
            <a:fld id="{CC057153-B650-4DEB-B370-79DDCFDCE934}" type="slidenum">
              <a:rPr lang="en-US" sz="1900" smtClean="0"/>
              <a:pPr defTabSz="914400">
                <a:lnSpc>
                  <a:spcPct val="90000"/>
                </a:lnSpc>
                <a:spcAft>
                  <a:spcPts val="600"/>
                </a:spcAft>
              </a:pPr>
              <a:t>5</a:t>
            </a:fld>
            <a:endParaRPr lang="en-US" sz="1900"/>
          </a:p>
        </p:txBody>
      </p:sp>
      <p:sp>
        <p:nvSpPr>
          <p:cNvPr id="11" name="Content Placeholder 10">
            <a:extLst>
              <a:ext uri="{FF2B5EF4-FFF2-40B4-BE49-F238E27FC236}">
                <a16:creationId xmlns:a16="http://schemas.microsoft.com/office/drawing/2014/main" id="{33F7B890-26FB-B238-B75D-3DB87EF2B90A}"/>
              </a:ext>
            </a:extLst>
          </p:cNvPr>
          <p:cNvSpPr>
            <a:spLocks noGrp="1"/>
          </p:cNvSpPr>
          <p:nvPr>
            <p:ph sz="quarter" idx="14"/>
          </p:nvPr>
        </p:nvSpPr>
        <p:spPr>
          <a:xfrm>
            <a:off x="2589212" y="2125362"/>
            <a:ext cx="5835121" cy="3785860"/>
          </a:xfrm>
        </p:spPr>
        <p:txBody>
          <a:bodyPr vert="horz" lIns="91440" tIns="45720" rIns="91440" bIns="45720" rtlCol="0">
            <a:normAutofit/>
          </a:bodyPr>
          <a:lstStyle/>
          <a:p>
            <a:pPr>
              <a:buFont typeface="Wingdings" panose="05000000000000000000" pitchFamily="2" charset="2"/>
              <a:buChar char="Ø"/>
            </a:pPr>
            <a:r>
              <a:rPr lang="en-US" sz="2000">
                <a:latin typeface="Arial" panose="020B0604020202020204" pitchFamily="34" charset="0"/>
                <a:cs typeface="Arial" panose="020B0604020202020204" pitchFamily="34" charset="0"/>
              </a:rPr>
              <a:t>Insulin resistance</a:t>
            </a:r>
          </a:p>
          <a:p>
            <a:pPr>
              <a:buFont typeface="Wingdings" panose="05000000000000000000" pitchFamily="2" charset="2"/>
              <a:buChar char="Ø"/>
            </a:pPr>
            <a:r>
              <a:rPr lang="en-US" sz="2000">
                <a:latin typeface="Arial" panose="020B0604020202020204" pitchFamily="34" charset="0"/>
                <a:cs typeface="Arial" panose="020B0604020202020204" pitchFamily="34" charset="0"/>
              </a:rPr>
              <a:t>High blood glucose</a:t>
            </a:r>
          </a:p>
          <a:p>
            <a:pPr>
              <a:buFont typeface="Wingdings" panose="05000000000000000000" pitchFamily="2" charset="2"/>
              <a:buChar char="Ø"/>
            </a:pPr>
            <a:r>
              <a:rPr lang="en-US" sz="2000">
                <a:latin typeface="Arial" panose="020B0604020202020204" pitchFamily="34" charset="0"/>
                <a:cs typeface="Arial" panose="020B0604020202020204" pitchFamily="34" charset="0"/>
              </a:rPr>
              <a:t>Blood vessel damage (NICE, 2023)</a:t>
            </a:r>
          </a:p>
        </p:txBody>
      </p:sp>
      <p:pic>
        <p:nvPicPr>
          <p:cNvPr id="3" name="Graphic 2" descr="Needle outline">
            <a:extLst>
              <a:ext uri="{FF2B5EF4-FFF2-40B4-BE49-F238E27FC236}">
                <a16:creationId xmlns:a16="http://schemas.microsoft.com/office/drawing/2014/main" id="{3290E530-2E89-054C-8A4F-2B39625EA54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631452" y="2561913"/>
            <a:ext cx="2873159" cy="2873159"/>
          </a:xfrm>
          <a:prstGeom prst="rect">
            <a:avLst/>
          </a:prstGeom>
        </p:spPr>
      </p:pic>
      <p:pic>
        <p:nvPicPr>
          <p:cNvPr id="5" name="Audio 4">
            <a:hlinkClick r:id="" action="ppaction://media"/>
            <a:extLst>
              <a:ext uri="{FF2B5EF4-FFF2-40B4-BE49-F238E27FC236}">
                <a16:creationId xmlns:a16="http://schemas.microsoft.com/office/drawing/2014/main" id="{87908F53-C2F0-82F6-0DA5-B34C2FDD952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7927555"/>
      </p:ext>
    </p:extLst>
  </p:cSld>
  <p:clrMapOvr>
    <a:masterClrMapping/>
  </p:clrMapOvr>
  <mc:AlternateContent xmlns:mc="http://schemas.openxmlformats.org/markup-compatibility/2006" xmlns:p14="http://schemas.microsoft.com/office/powerpoint/2010/main">
    <mc:Choice Requires="p14">
      <p:transition spd="slow" p14:dur="2000" advTm="54835"/>
    </mc:Choice>
    <mc:Fallback xmlns="">
      <p:transition spd="slow" advTm="548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31" name="Group 1130">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32"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33"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34"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35"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36"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37"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38"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39"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40"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41"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42"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43"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45" name="Group 1144">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46"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47"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48"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49"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50"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51"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52"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53"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54"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55"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56"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57"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59" name="Rectangle 1158">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61"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4FA97AD9-C0C9-2AC0-D5EA-36EC5F34BE66}"/>
              </a:ext>
            </a:extLst>
          </p:cNvPr>
          <p:cNvSpPr>
            <a:spLocks noGrp="1"/>
          </p:cNvSpPr>
          <p:nvPr>
            <p:ph type="title"/>
          </p:nvPr>
        </p:nvSpPr>
        <p:spPr>
          <a:xfrm>
            <a:off x="1687669" y="624110"/>
            <a:ext cx="4137059" cy="1280890"/>
          </a:xfrm>
        </p:spPr>
        <p:txBody>
          <a:bodyPr vert="horz" lIns="91440" tIns="45720" rIns="91440" bIns="45720" rtlCol="0" anchor="t">
            <a:normAutofit/>
          </a:bodyPr>
          <a:lstStyle/>
          <a:p>
            <a:r>
              <a:rPr lang="en-US" sz="3200">
                <a:effectLst>
                  <a:outerShdw blurRad="38100" dist="38100" dir="2700000" algn="tl">
                    <a:srgbClr val="000000">
                      <a:alpha val="43137"/>
                    </a:srgbClr>
                  </a:outerShdw>
                </a:effectLst>
                <a:latin typeface="Arial" panose="020B0604020202020204" pitchFamily="34" charset="0"/>
                <a:cs typeface="Arial" panose="020B0604020202020204" pitchFamily="34" charset="0"/>
              </a:rPr>
              <a:t>Link to Stroke</a:t>
            </a:r>
          </a:p>
        </p:txBody>
      </p:sp>
      <p:sp>
        <p:nvSpPr>
          <p:cNvPr id="7" name="Slide Number Placeholder 6">
            <a:extLst>
              <a:ext uri="{FF2B5EF4-FFF2-40B4-BE49-F238E27FC236}">
                <a16:creationId xmlns:a16="http://schemas.microsoft.com/office/drawing/2014/main" id="{3C6DB3AA-E8A6-18F7-B3A4-5480B081E5EF}"/>
              </a:ext>
            </a:extLst>
          </p:cNvPr>
          <p:cNvSpPr>
            <a:spLocks noGrp="1"/>
          </p:cNvSpPr>
          <p:nvPr>
            <p:ph type="sldNum" sz="quarter" idx="12"/>
          </p:nvPr>
        </p:nvSpPr>
        <p:spPr>
          <a:xfrm>
            <a:off x="531812" y="787782"/>
            <a:ext cx="779767" cy="365125"/>
          </a:xfrm>
        </p:spPr>
        <p:txBody>
          <a:bodyPr vert="horz" lIns="91440" tIns="45720" rIns="91440" bIns="45720" rtlCol="0" anchor="ctr">
            <a:normAutofit/>
          </a:bodyPr>
          <a:lstStyle/>
          <a:p>
            <a:pPr defTabSz="914400">
              <a:lnSpc>
                <a:spcPct val="90000"/>
              </a:lnSpc>
              <a:spcAft>
                <a:spcPts val="600"/>
              </a:spcAft>
            </a:pPr>
            <a:fld id="{CC057153-B650-4DEB-B370-79DDCFDCE934}" type="slidenum">
              <a:rPr lang="en-US" sz="1900"/>
              <a:pPr defTabSz="914400">
                <a:lnSpc>
                  <a:spcPct val="90000"/>
                </a:lnSpc>
                <a:spcAft>
                  <a:spcPts val="600"/>
                </a:spcAft>
              </a:pPr>
              <a:t>6</a:t>
            </a:fld>
            <a:endParaRPr lang="en-US" sz="1900"/>
          </a:p>
        </p:txBody>
      </p:sp>
      <p:sp>
        <p:nvSpPr>
          <p:cNvPr id="4" name="Content Placeholder 3">
            <a:extLst>
              <a:ext uri="{FF2B5EF4-FFF2-40B4-BE49-F238E27FC236}">
                <a16:creationId xmlns:a16="http://schemas.microsoft.com/office/drawing/2014/main" id="{FFB319A5-33CE-B884-CCA2-AFD24752026F}"/>
              </a:ext>
            </a:extLst>
          </p:cNvPr>
          <p:cNvSpPr>
            <a:spLocks noGrp="1"/>
          </p:cNvSpPr>
          <p:nvPr>
            <p:ph sz="quarter" idx="14"/>
          </p:nvPr>
        </p:nvSpPr>
        <p:spPr>
          <a:xfrm>
            <a:off x="1683956" y="2133600"/>
            <a:ext cx="4140772" cy="3777622"/>
          </a:xfrm>
        </p:spPr>
        <p:txBody>
          <a:bodyPr vert="horz" lIns="91440" tIns="45720" rIns="91440" bIns="45720" rtlCol="0">
            <a:normAutofit/>
          </a:bodyPr>
          <a:lstStyle/>
          <a:p>
            <a:pPr>
              <a:buFont typeface="Courier New" panose="02070309020205020404" pitchFamily="49" charset="0"/>
              <a:buChar char="o"/>
            </a:pPr>
            <a:r>
              <a:rPr lang="en-US" sz="1600">
                <a:solidFill>
                  <a:schemeClr val="tx1"/>
                </a:solidFill>
                <a:latin typeface="Arial" panose="020B0604020202020204" pitchFamily="34" charset="0"/>
                <a:cs typeface="Arial" panose="020B0604020202020204" pitchFamily="34" charset="0"/>
              </a:rPr>
              <a:t>Atherosclerosis</a:t>
            </a:r>
          </a:p>
          <a:p>
            <a:pPr>
              <a:buFont typeface="Courier New" panose="02070309020205020404" pitchFamily="49" charset="0"/>
              <a:buChar char="o"/>
            </a:pPr>
            <a:r>
              <a:rPr lang="en-US" sz="1600">
                <a:solidFill>
                  <a:schemeClr val="tx1"/>
                </a:solidFill>
                <a:latin typeface="Arial" panose="020B0604020202020204" pitchFamily="34" charset="0"/>
                <a:cs typeface="Arial" panose="020B0604020202020204" pitchFamily="34" charset="0"/>
              </a:rPr>
              <a:t>Narrowed arteries</a:t>
            </a:r>
          </a:p>
          <a:p>
            <a:pPr>
              <a:buFont typeface="Courier New" panose="02070309020205020404" pitchFamily="49" charset="0"/>
              <a:buChar char="o"/>
            </a:pPr>
            <a:r>
              <a:rPr lang="en-US" sz="1600">
                <a:solidFill>
                  <a:schemeClr val="tx1"/>
                </a:solidFill>
                <a:latin typeface="Arial" panose="020B0604020202020204" pitchFamily="34" charset="0"/>
                <a:cs typeface="Arial" panose="020B0604020202020204" pitchFamily="34" charset="0"/>
              </a:rPr>
              <a:t>Blood clots</a:t>
            </a:r>
          </a:p>
          <a:p>
            <a:pPr>
              <a:buFont typeface="Courier New" panose="02070309020205020404" pitchFamily="49" charset="0"/>
              <a:buChar char="o"/>
            </a:pPr>
            <a:r>
              <a:rPr lang="en-US" sz="1600">
                <a:solidFill>
                  <a:schemeClr val="tx1"/>
                </a:solidFill>
                <a:latin typeface="Arial" panose="020B0604020202020204" pitchFamily="34" charset="0"/>
                <a:cs typeface="Arial" panose="020B0604020202020204" pitchFamily="34" charset="0"/>
              </a:rPr>
              <a:t>Increased stroke risk (BHF, 2023</a:t>
            </a:r>
            <a:r>
              <a:rPr lang="en-US" sz="1600">
                <a:solidFill>
                  <a:schemeClr val="tx1"/>
                </a:solidFill>
              </a:rPr>
              <a:t>)</a:t>
            </a:r>
          </a:p>
        </p:txBody>
      </p:sp>
      <p:pic>
        <p:nvPicPr>
          <p:cNvPr id="1028" name="Picture 4" descr="Peripheral artery disease means arteries in your legs are narrowed or blocked, usually from plaque buildup">
            <a:extLst>
              <a:ext uri="{FF2B5EF4-FFF2-40B4-BE49-F238E27FC236}">
                <a16:creationId xmlns:a16="http://schemas.microsoft.com/office/drawing/2014/main" id="{97CDC266-65D7-37E2-86E9-704EFC2310F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049" r="3" b="3"/>
          <a:stretch>
            <a:fillRect/>
          </a:stretch>
        </p:blipFill>
        <p:spPr bwMode="auto">
          <a:xfrm>
            <a:off x="6091916" y="645106"/>
            <a:ext cx="5451627" cy="5247747"/>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64941C8D-F606-74D4-57B8-51243EECE5B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05123830"/>
      </p:ext>
    </p:extLst>
  </p:cSld>
  <p:clrMapOvr>
    <a:masterClrMapping/>
  </p:clrMapOvr>
  <mc:AlternateContent xmlns:mc="http://schemas.openxmlformats.org/markup-compatibility/2006" xmlns:p14="http://schemas.microsoft.com/office/powerpoint/2010/main">
    <mc:Choice Requires="p14">
      <p:transition spd="slow" p14:dur="2000" advTm="55870"/>
    </mc:Choice>
    <mc:Fallback xmlns="">
      <p:transition spd="slow" advTm="558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8889D7C-A07B-5828-DE10-A25398071386}"/>
              </a:ext>
            </a:extLst>
          </p:cNvPr>
          <p:cNvSpPr>
            <a:spLocks noGrp="1"/>
          </p:cNvSpPr>
          <p:nvPr>
            <p:ph type="title"/>
          </p:nvPr>
        </p:nvSpPr>
        <p:spPr>
          <a:xfrm>
            <a:off x="1794897" y="624110"/>
            <a:ext cx="9712998" cy="1280890"/>
          </a:xfrm>
        </p:spPr>
        <p:txBody>
          <a:bodyPr>
            <a:normAutofit/>
          </a:bodyPr>
          <a:lstStyle/>
          <a:p>
            <a:pPr algn="ctr"/>
            <a:r>
              <a:rPr lang="en-US" sz="3200">
                <a:latin typeface="Arial" panose="020B0604020202020204" pitchFamily="34" charset="0"/>
                <a:cs typeface="Arial" panose="020B0604020202020204" pitchFamily="34" charset="0"/>
              </a:rPr>
              <a:t>Fictional Patient Profile</a:t>
            </a:r>
            <a:br>
              <a:rPr lang="en-US">
                <a:effectLst>
                  <a:outerShdw blurRad="38100" dist="38100" dir="2700000" algn="tl">
                    <a:srgbClr val="000000">
                      <a:alpha val="43137"/>
                    </a:srgbClr>
                  </a:outerShdw>
                </a:effectLst>
              </a:rPr>
            </a:br>
            <a:endParaRPr lang="en-GB"/>
          </a:p>
        </p:txBody>
      </p:sp>
      <p:sp>
        <p:nvSpPr>
          <p:cNvPr id="12" name="Rectangle 11">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a:extLst>
              <a:ext uri="{FF2B5EF4-FFF2-40B4-BE49-F238E27FC236}">
                <a16:creationId xmlns:a16="http://schemas.microsoft.com/office/drawing/2014/main" id="{8B50F6FA-8828-2303-006F-6D78DD85600D}"/>
              </a:ext>
            </a:extLst>
          </p:cNvPr>
          <p:cNvSpPr>
            <a:spLocks noGrp="1"/>
          </p:cNvSpPr>
          <p:nvPr>
            <p:ph type="sldNum" sz="quarter" idx="12"/>
          </p:nvPr>
        </p:nvSpPr>
        <p:spPr>
          <a:xfrm>
            <a:off x="531812" y="787782"/>
            <a:ext cx="779767" cy="365125"/>
          </a:xfrm>
        </p:spPr>
        <p:txBody>
          <a:bodyPr vert="horz" lIns="91440" tIns="45720" rIns="91440" bIns="45720" rtlCol="0">
            <a:normAutofit/>
          </a:bodyPr>
          <a:lstStyle/>
          <a:p>
            <a:pPr>
              <a:lnSpc>
                <a:spcPct val="90000"/>
              </a:lnSpc>
              <a:spcAft>
                <a:spcPts val="600"/>
              </a:spcAft>
            </a:pPr>
            <a:fld id="{CC057153-B650-4DEB-B370-79DDCFDCE934}" type="slidenum">
              <a:rPr lang="en-US" sz="1900" kern="1200">
                <a:latin typeface="+mn-lt"/>
                <a:ea typeface="+mn-ea"/>
                <a:cs typeface="+mn-cs"/>
              </a:rPr>
              <a:pPr>
                <a:lnSpc>
                  <a:spcPct val="90000"/>
                </a:lnSpc>
                <a:spcAft>
                  <a:spcPts val="600"/>
                </a:spcAft>
              </a:pPr>
              <a:t>7</a:t>
            </a:fld>
            <a:endParaRPr lang="en-US" sz="1900" kern="1200">
              <a:latin typeface="+mn-lt"/>
              <a:ea typeface="+mn-ea"/>
              <a:cs typeface="+mn-cs"/>
            </a:endParaRPr>
          </a:p>
        </p:txBody>
      </p:sp>
      <p:sp>
        <p:nvSpPr>
          <p:cNvPr id="2" name="TextBox 1">
            <a:extLst>
              <a:ext uri="{FF2B5EF4-FFF2-40B4-BE49-F238E27FC236}">
                <a16:creationId xmlns:a16="http://schemas.microsoft.com/office/drawing/2014/main" id="{A7A14455-87CE-C358-A327-276E4B3DCA1A}"/>
              </a:ext>
            </a:extLst>
          </p:cNvPr>
          <p:cNvSpPr txBox="1"/>
          <p:nvPr/>
        </p:nvSpPr>
        <p:spPr>
          <a:xfrm>
            <a:off x="9392813" y="3101093"/>
            <a:ext cx="2454052" cy="3029344"/>
          </a:xfrm>
          <a:prstGeom prst="rect">
            <a:avLst/>
          </a:prstGeom>
        </p:spPr>
        <p:txBody>
          <a:bodyPr vert="horz" lIns="91440" tIns="45720" rIns="91440" bIns="45720" rtlCol="0" anchor="t">
            <a:normAutofit/>
          </a:bodyPr>
          <a:lstStyle/>
          <a:p>
            <a:pPr>
              <a:spcBef>
                <a:spcPct val="0"/>
              </a:spcBef>
              <a:spcAft>
                <a:spcPts val="600"/>
              </a:spcAft>
            </a:pPr>
            <a:endParaRPr lang="en-US" sz="3200">
              <a:solidFill>
                <a:schemeClr val="bg1"/>
              </a:solidFill>
              <a:effectLst>
                <a:outerShdw blurRad="38100" dist="38100" dir="2700000" algn="tl">
                  <a:srgbClr val="000000">
                    <a:alpha val="43137"/>
                  </a:srgbClr>
                </a:outerShdw>
              </a:effectLst>
              <a:latin typeface="+mj-lt"/>
              <a:ea typeface="+mj-ea"/>
              <a:cs typeface="+mj-cs"/>
            </a:endParaRPr>
          </a:p>
        </p:txBody>
      </p:sp>
      <p:graphicFrame>
        <p:nvGraphicFramePr>
          <p:cNvPr id="9" name="Content Placeholder 3">
            <a:extLst>
              <a:ext uri="{FF2B5EF4-FFF2-40B4-BE49-F238E27FC236}">
                <a16:creationId xmlns:a16="http://schemas.microsoft.com/office/drawing/2014/main" id="{5AF03479-3833-78B4-5545-D365EFF5AD9D}"/>
              </a:ext>
            </a:extLst>
          </p:cNvPr>
          <p:cNvGraphicFramePr>
            <a:graphicFrameLocks noGrp="1"/>
          </p:cNvGraphicFramePr>
          <p:nvPr>
            <p:ph idx="1"/>
            <p:extLst>
              <p:ext uri="{D42A27DB-BD31-4B8C-83A1-F6EECF244321}">
                <p14:modId xmlns:p14="http://schemas.microsoft.com/office/powerpoint/2010/main" val="3659884366"/>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0EA730AB-7F91-F004-C742-BB1423D2A21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36627112"/>
      </p:ext>
    </p:extLst>
  </p:cSld>
  <p:clrMapOvr>
    <a:masterClrMapping/>
  </p:clrMapOvr>
  <mc:AlternateContent xmlns:mc="http://schemas.openxmlformats.org/markup-compatibility/2006" xmlns:p14="http://schemas.microsoft.com/office/powerpoint/2010/main">
    <mc:Choice Requires="p14">
      <p:transition spd="slow" p14:dur="2000" advTm="40459"/>
    </mc:Choice>
    <mc:Fallback xmlns="">
      <p:transition spd="slow" advTm="40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3"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4"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5"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6"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7"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8"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9"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0"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1"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2"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3"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4"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6" name="Group 25">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7"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8"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9"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0"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1"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2"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3"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4"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5"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6"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7"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8"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40" name="Rectangle 39">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44" name="Rectangle 43">
            <a:extLst>
              <a:ext uri="{FF2B5EF4-FFF2-40B4-BE49-F238E27FC236}">
                <a16:creationId xmlns:a16="http://schemas.microsoft.com/office/drawing/2014/main" id="{3A3C2D7E-3F2E-404E-9B30-CB12DC972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F1F7FD00-BF97-4325-B7C2-E451F2084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lumMod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86B3D23-FC01-E523-975C-7B8074509FC2}"/>
              </a:ext>
            </a:extLst>
          </p:cNvPr>
          <p:cNvSpPr>
            <a:spLocks noGrp="1"/>
          </p:cNvSpPr>
          <p:nvPr>
            <p:ph type="title"/>
          </p:nvPr>
        </p:nvSpPr>
        <p:spPr>
          <a:xfrm>
            <a:off x="1843391" y="624110"/>
            <a:ext cx="9383408" cy="1280890"/>
          </a:xfrm>
        </p:spPr>
        <p:txBody>
          <a:bodyPr vert="horz" lIns="91440" tIns="45720" rIns="91440" bIns="45720" rtlCol="0" anchor="t">
            <a:normAutofit/>
          </a:bodyPr>
          <a:lstStyle/>
          <a:p>
            <a:r>
              <a:rPr lang="en-US">
                <a:ln w="0"/>
                <a:solidFill>
                  <a:srgbClr val="FFFFFF"/>
                </a:solidFill>
                <a:latin typeface="Arial" panose="020B0604020202020204" pitchFamily="34" charset="0"/>
                <a:cs typeface="Arial" panose="020B0604020202020204" pitchFamily="34" charset="0"/>
              </a:rPr>
              <a:t>Risk</a:t>
            </a:r>
            <a:r>
              <a:rPr lang="en-US">
                <a:ln w="0"/>
                <a:solidFill>
                  <a:srgbClr val="FFFFFF"/>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 </a:t>
            </a:r>
            <a:r>
              <a:rPr lang="en-US">
                <a:ln w="0"/>
                <a:solidFill>
                  <a:srgbClr val="FFFFFF"/>
                </a:solidFill>
                <a:latin typeface="Arial" panose="020B0604020202020204" pitchFamily="34" charset="0"/>
                <a:cs typeface="Arial" panose="020B0604020202020204" pitchFamily="34" charset="0"/>
              </a:rPr>
              <a:t>Factors</a:t>
            </a:r>
          </a:p>
        </p:txBody>
      </p:sp>
      <p:sp>
        <p:nvSpPr>
          <p:cNvPr id="48" name="Freeform 11">
            <a:extLst>
              <a:ext uri="{FF2B5EF4-FFF2-40B4-BE49-F238E27FC236}">
                <a16:creationId xmlns:a16="http://schemas.microsoft.com/office/drawing/2014/main" id="{179B5294-DA4E-4926-B14A-DD6E07A12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a:extLst>
              <a:ext uri="{FF2B5EF4-FFF2-40B4-BE49-F238E27FC236}">
                <a16:creationId xmlns:a16="http://schemas.microsoft.com/office/drawing/2014/main" id="{8C34EC1A-59FB-2DAE-A392-FE07AD5889B8}"/>
              </a:ext>
            </a:extLst>
          </p:cNvPr>
          <p:cNvSpPr>
            <a:spLocks noGrp="1"/>
          </p:cNvSpPr>
          <p:nvPr>
            <p:ph type="sldNum" sz="quarter" idx="12"/>
          </p:nvPr>
        </p:nvSpPr>
        <p:spPr>
          <a:xfrm>
            <a:off x="531812" y="787782"/>
            <a:ext cx="779767" cy="365125"/>
          </a:xfrm>
        </p:spPr>
        <p:txBody>
          <a:bodyPr vert="horz" lIns="91440" tIns="45720" rIns="91440" bIns="45720" rtlCol="0" anchor="ctr">
            <a:normAutofit/>
          </a:bodyPr>
          <a:lstStyle/>
          <a:p>
            <a:pPr>
              <a:lnSpc>
                <a:spcPct val="90000"/>
              </a:lnSpc>
              <a:spcAft>
                <a:spcPts val="600"/>
              </a:spcAft>
            </a:pPr>
            <a:fld id="{CC057153-B650-4DEB-B370-79DDCFDCE934}" type="slidenum">
              <a:rPr lang="en-US" sz="1900" kern="1200">
                <a:solidFill>
                  <a:srgbClr val="FFFFFF"/>
                </a:solidFill>
                <a:latin typeface="+mn-lt"/>
                <a:ea typeface="+mn-ea"/>
                <a:cs typeface="+mn-cs"/>
              </a:rPr>
              <a:pPr>
                <a:lnSpc>
                  <a:spcPct val="90000"/>
                </a:lnSpc>
                <a:spcAft>
                  <a:spcPts val="600"/>
                </a:spcAft>
              </a:pPr>
              <a:t>8</a:t>
            </a:fld>
            <a:endParaRPr lang="en-US" sz="1900" kern="1200">
              <a:solidFill>
                <a:srgbClr val="FFFFFF"/>
              </a:solidFill>
              <a:latin typeface="+mn-lt"/>
              <a:ea typeface="+mn-ea"/>
              <a:cs typeface="+mn-cs"/>
            </a:endParaRPr>
          </a:p>
        </p:txBody>
      </p:sp>
      <p:sp>
        <p:nvSpPr>
          <p:cNvPr id="4" name="Content Placeholder 3">
            <a:extLst>
              <a:ext uri="{FF2B5EF4-FFF2-40B4-BE49-F238E27FC236}">
                <a16:creationId xmlns:a16="http://schemas.microsoft.com/office/drawing/2014/main" id="{31E05AB4-ED25-EB48-AEA7-85955AC8D38E}"/>
              </a:ext>
            </a:extLst>
          </p:cNvPr>
          <p:cNvSpPr>
            <a:spLocks noGrp="1"/>
          </p:cNvSpPr>
          <p:nvPr>
            <p:ph sz="quarter" idx="14"/>
          </p:nvPr>
        </p:nvSpPr>
        <p:spPr>
          <a:xfrm>
            <a:off x="1843392" y="2623930"/>
            <a:ext cx="9383408" cy="3287292"/>
          </a:xfrm>
        </p:spPr>
        <p:txBody>
          <a:bodyPr vert="horz" lIns="91440" tIns="45720" rIns="91440" bIns="45720" rtlCol="0">
            <a:normAutofit/>
          </a:bodyPr>
          <a:lstStyle/>
          <a:p>
            <a:pPr>
              <a:buFont typeface="Wingdings" panose="05000000000000000000" pitchFamily="2" charset="2"/>
              <a:buChar char="Ø"/>
            </a:pPr>
            <a:r>
              <a:rPr lang="en-US" sz="2000">
                <a:latin typeface="Arial" panose="020B0604020202020204" pitchFamily="34" charset="0"/>
                <a:cs typeface="Arial" panose="020B0604020202020204" pitchFamily="34" charset="0"/>
              </a:rPr>
              <a:t>BMI 31 (Obese)</a:t>
            </a:r>
          </a:p>
          <a:p>
            <a:pPr>
              <a:buFont typeface="Wingdings" panose="05000000000000000000" pitchFamily="2" charset="2"/>
              <a:buChar char="Ø"/>
            </a:pPr>
            <a:r>
              <a:rPr lang="en-US" sz="2000">
                <a:latin typeface="Arial" panose="020B0604020202020204" pitchFamily="34" charset="0"/>
                <a:cs typeface="Arial" panose="020B0604020202020204" pitchFamily="34" charset="0"/>
              </a:rPr>
              <a:t>High blood pressure</a:t>
            </a:r>
          </a:p>
          <a:p>
            <a:pPr>
              <a:buFont typeface="Wingdings" panose="05000000000000000000" pitchFamily="2" charset="2"/>
              <a:buChar char="Ø"/>
            </a:pPr>
            <a:r>
              <a:rPr lang="en-US" sz="2000">
                <a:latin typeface="Arial" panose="020B0604020202020204" pitchFamily="34" charset="0"/>
                <a:cs typeface="Arial" panose="020B0604020202020204" pitchFamily="34" charset="0"/>
              </a:rPr>
              <a:t>High cholesterol</a:t>
            </a:r>
          </a:p>
          <a:p>
            <a:pPr>
              <a:buFont typeface="Wingdings" panose="05000000000000000000" pitchFamily="2" charset="2"/>
              <a:buChar char="Ø"/>
            </a:pPr>
            <a:r>
              <a:rPr lang="en-US" sz="2000">
                <a:latin typeface="Arial" panose="020B0604020202020204" pitchFamily="34" charset="0"/>
                <a:cs typeface="Arial" panose="020B0604020202020204" pitchFamily="34" charset="0"/>
              </a:rPr>
              <a:t>Poor diet</a:t>
            </a:r>
          </a:p>
          <a:p>
            <a:pPr>
              <a:buFont typeface="Wingdings" panose="05000000000000000000" pitchFamily="2" charset="2"/>
              <a:buChar char="Ø"/>
            </a:pPr>
            <a:r>
              <a:rPr lang="en-US" sz="2000">
                <a:latin typeface="Arial" panose="020B0604020202020204" pitchFamily="34" charset="0"/>
                <a:cs typeface="Arial" panose="020B0604020202020204" pitchFamily="34" charset="0"/>
              </a:rPr>
              <a:t>Low physical activity</a:t>
            </a:r>
          </a:p>
          <a:p>
            <a:pPr>
              <a:buFont typeface="Wingdings" panose="05000000000000000000" pitchFamily="2" charset="2"/>
              <a:buChar char="Ø"/>
            </a:pPr>
            <a:r>
              <a:rPr lang="en-US" sz="2000">
                <a:latin typeface="Arial" panose="020B0604020202020204" pitchFamily="34" charset="0"/>
                <a:cs typeface="Arial" panose="020B0604020202020204" pitchFamily="34" charset="0"/>
              </a:rPr>
              <a:t>Family history</a:t>
            </a:r>
          </a:p>
          <a:p>
            <a:endParaRPr lang="en-US"/>
          </a:p>
        </p:txBody>
      </p:sp>
      <p:pic>
        <p:nvPicPr>
          <p:cNvPr id="8" name="Audio 7">
            <a:hlinkClick r:id="" action="ppaction://media"/>
            <a:extLst>
              <a:ext uri="{FF2B5EF4-FFF2-40B4-BE49-F238E27FC236}">
                <a16:creationId xmlns:a16="http://schemas.microsoft.com/office/drawing/2014/main" id="{A0A1D9FF-EFA3-732E-F9F0-B278981A035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25964148"/>
      </p:ext>
    </p:extLst>
  </p:cSld>
  <p:clrMapOvr>
    <a:masterClrMapping/>
  </p:clrMapOvr>
  <mc:AlternateContent xmlns:mc="http://schemas.openxmlformats.org/markup-compatibility/2006" xmlns:p14="http://schemas.microsoft.com/office/powerpoint/2010/main">
    <mc:Choice Requires="p14">
      <p:transition spd="slow" p14:dur="2000" advTm="51898"/>
    </mc:Choice>
    <mc:Fallback xmlns="">
      <p:transition spd="slow" advTm="518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2" name="Group 91">
            <a:extLst>
              <a:ext uri="{FF2B5EF4-FFF2-40B4-BE49-F238E27FC236}">
                <a16:creationId xmlns:a16="http://schemas.microsoft.com/office/drawing/2014/main" id="{183CFBA6-CE65-403A-9402-96B75FC899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3" name="Freeform 11">
              <a:extLst>
                <a:ext uri="{FF2B5EF4-FFF2-40B4-BE49-F238E27FC236}">
                  <a16:creationId xmlns:a16="http://schemas.microsoft.com/office/drawing/2014/main" id="{59AF335C-09EE-4959-A2C9-B32F3C6C1D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94" name="Freeform 12">
              <a:extLst>
                <a:ext uri="{FF2B5EF4-FFF2-40B4-BE49-F238E27FC236}">
                  <a16:creationId xmlns:a16="http://schemas.microsoft.com/office/drawing/2014/main" id="{94CCE8C7-E8BB-47EB-BBC7-5E8948F89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95" name="Freeform 13">
              <a:extLst>
                <a:ext uri="{FF2B5EF4-FFF2-40B4-BE49-F238E27FC236}">
                  <a16:creationId xmlns:a16="http://schemas.microsoft.com/office/drawing/2014/main" id="{2665878D-6479-49F4-BD1C-D1BE63CAB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96" name="Freeform 14">
              <a:extLst>
                <a:ext uri="{FF2B5EF4-FFF2-40B4-BE49-F238E27FC236}">
                  <a16:creationId xmlns:a16="http://schemas.microsoft.com/office/drawing/2014/main" id="{C6400AEB-4991-4E07-8599-C36A9E354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97" name="Freeform 15">
              <a:extLst>
                <a:ext uri="{FF2B5EF4-FFF2-40B4-BE49-F238E27FC236}">
                  <a16:creationId xmlns:a16="http://schemas.microsoft.com/office/drawing/2014/main" id="{0C2AEB7A-70D9-4DE7-B97A-0325DBC9F2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98" name="Freeform 16">
              <a:extLst>
                <a:ext uri="{FF2B5EF4-FFF2-40B4-BE49-F238E27FC236}">
                  <a16:creationId xmlns:a16="http://schemas.microsoft.com/office/drawing/2014/main" id="{FC03DDD2-9CC7-40B7-A632-50BF3E3F6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99" name="Freeform 17">
              <a:extLst>
                <a:ext uri="{FF2B5EF4-FFF2-40B4-BE49-F238E27FC236}">
                  <a16:creationId xmlns:a16="http://schemas.microsoft.com/office/drawing/2014/main" id="{7F0B3262-F0EC-44D3-AA37-9552D248C7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0" name="Freeform 18">
              <a:extLst>
                <a:ext uri="{FF2B5EF4-FFF2-40B4-BE49-F238E27FC236}">
                  <a16:creationId xmlns:a16="http://schemas.microsoft.com/office/drawing/2014/main" id="{1839BD80-9BF2-49B4-BB03-B5AAB359B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1" name="Freeform 19">
              <a:extLst>
                <a:ext uri="{FF2B5EF4-FFF2-40B4-BE49-F238E27FC236}">
                  <a16:creationId xmlns:a16="http://schemas.microsoft.com/office/drawing/2014/main" id="{BDC00C45-9216-4702-A31A-391B1D89C4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2" name="Freeform 20">
              <a:extLst>
                <a:ext uri="{FF2B5EF4-FFF2-40B4-BE49-F238E27FC236}">
                  <a16:creationId xmlns:a16="http://schemas.microsoft.com/office/drawing/2014/main" id="{5FB0F70F-34B9-4938-B487-312A0BF0E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3" name="Freeform 21">
              <a:extLst>
                <a:ext uri="{FF2B5EF4-FFF2-40B4-BE49-F238E27FC236}">
                  <a16:creationId xmlns:a16="http://schemas.microsoft.com/office/drawing/2014/main" id="{791D1EE1-5A08-47A7-8D44-0940DEF5B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4" name="Freeform 22">
              <a:extLst>
                <a:ext uri="{FF2B5EF4-FFF2-40B4-BE49-F238E27FC236}">
                  <a16:creationId xmlns:a16="http://schemas.microsoft.com/office/drawing/2014/main" id="{E04F3404-E41A-43F9-AC45-52EB0874B4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5" name="Group 104">
            <a:extLst>
              <a:ext uri="{FF2B5EF4-FFF2-40B4-BE49-F238E27FC236}">
                <a16:creationId xmlns:a16="http://schemas.microsoft.com/office/drawing/2014/main" id="{C1BC7BDB-967A-4559-AA14-041BCB872D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06" name="Freeform 27">
              <a:extLst>
                <a:ext uri="{FF2B5EF4-FFF2-40B4-BE49-F238E27FC236}">
                  <a16:creationId xmlns:a16="http://schemas.microsoft.com/office/drawing/2014/main" id="{A39F46EA-3E4A-46CA-BCB8-CA695ED3F4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7" name="Freeform 28">
              <a:extLst>
                <a:ext uri="{FF2B5EF4-FFF2-40B4-BE49-F238E27FC236}">
                  <a16:creationId xmlns:a16="http://schemas.microsoft.com/office/drawing/2014/main" id="{491A4A32-7F8C-4CA7-9281-9761F03571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 name="Freeform 29">
              <a:extLst>
                <a:ext uri="{FF2B5EF4-FFF2-40B4-BE49-F238E27FC236}">
                  <a16:creationId xmlns:a16="http://schemas.microsoft.com/office/drawing/2014/main" id="{46B02D76-3CD9-4DF5-A3AD-793E7204E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9" name="Freeform 30">
              <a:extLst>
                <a:ext uri="{FF2B5EF4-FFF2-40B4-BE49-F238E27FC236}">
                  <a16:creationId xmlns:a16="http://schemas.microsoft.com/office/drawing/2014/main" id="{E579A2FB-E98B-4144-9D52-3A72BD8D1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0" name="Freeform 31">
              <a:extLst>
                <a:ext uri="{FF2B5EF4-FFF2-40B4-BE49-F238E27FC236}">
                  <a16:creationId xmlns:a16="http://schemas.microsoft.com/office/drawing/2014/main" id="{65E500DD-EB71-44B5-A2FA-88E9964357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 name="Freeform 32">
              <a:extLst>
                <a:ext uri="{FF2B5EF4-FFF2-40B4-BE49-F238E27FC236}">
                  <a16:creationId xmlns:a16="http://schemas.microsoft.com/office/drawing/2014/main" id="{04D6AAD6-45AE-454A-9206-8B90E8A264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2" name="Freeform 33">
              <a:extLst>
                <a:ext uri="{FF2B5EF4-FFF2-40B4-BE49-F238E27FC236}">
                  <a16:creationId xmlns:a16="http://schemas.microsoft.com/office/drawing/2014/main" id="{F7399B13-8510-45F6-98C4-0F14C0B37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3" name="Freeform 34">
              <a:extLst>
                <a:ext uri="{FF2B5EF4-FFF2-40B4-BE49-F238E27FC236}">
                  <a16:creationId xmlns:a16="http://schemas.microsoft.com/office/drawing/2014/main" id="{CA595445-6A38-4465-9A5D-9705388D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4" name="Freeform 35">
              <a:extLst>
                <a:ext uri="{FF2B5EF4-FFF2-40B4-BE49-F238E27FC236}">
                  <a16:creationId xmlns:a16="http://schemas.microsoft.com/office/drawing/2014/main" id="{21D40BAF-4AE0-46F4-BD65-057F0DC66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5" name="Freeform 36">
              <a:extLst>
                <a:ext uri="{FF2B5EF4-FFF2-40B4-BE49-F238E27FC236}">
                  <a16:creationId xmlns:a16="http://schemas.microsoft.com/office/drawing/2014/main" id="{B17F2D73-16DF-4138-B72D-E5B204717A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6" name="Freeform 37">
              <a:extLst>
                <a:ext uri="{FF2B5EF4-FFF2-40B4-BE49-F238E27FC236}">
                  <a16:creationId xmlns:a16="http://schemas.microsoft.com/office/drawing/2014/main" id="{DB8ABBC2-6C0C-4F6E-97EB-55B3B7B2F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7" name="Freeform 38">
              <a:extLst>
                <a:ext uri="{FF2B5EF4-FFF2-40B4-BE49-F238E27FC236}">
                  <a16:creationId xmlns:a16="http://schemas.microsoft.com/office/drawing/2014/main" id="{7A49885E-6B05-41B6-B47F-9D24456F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8" name="Rectangle 117">
            <a:extLst>
              <a:ext uri="{FF2B5EF4-FFF2-40B4-BE49-F238E27FC236}">
                <a16:creationId xmlns:a16="http://schemas.microsoft.com/office/drawing/2014/main" id="{BDADA868-08FE-425A-AEF9-B622F93730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9" name="Freeform 11">
            <a:extLst>
              <a:ext uri="{FF2B5EF4-FFF2-40B4-BE49-F238E27FC236}">
                <a16:creationId xmlns:a16="http://schemas.microsoft.com/office/drawing/2014/main" id="{4AE17B7F-6C2F-42A9-946F-8FF49617D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20" name="Rectangle 119">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DB1C1E-A9DB-2008-28B2-62262CB3F134}"/>
              </a:ext>
            </a:extLst>
          </p:cNvPr>
          <p:cNvSpPr>
            <a:spLocks noGrp="1"/>
          </p:cNvSpPr>
          <p:nvPr>
            <p:ph type="title"/>
          </p:nvPr>
        </p:nvSpPr>
        <p:spPr>
          <a:xfrm>
            <a:off x="1794897" y="624110"/>
            <a:ext cx="9712998" cy="1280890"/>
          </a:xfrm>
        </p:spPr>
        <p:txBody>
          <a:bodyPr vert="horz" lIns="91440" tIns="45720" rIns="91440" bIns="45720" rtlCol="0" anchor="t">
            <a:normAutofit/>
          </a:bodyPr>
          <a:lstStyle/>
          <a:p>
            <a:pPr algn="ctr"/>
            <a:r>
              <a:rPr lang="en-US">
                <a:latin typeface="Arial" panose="020B0604020202020204" pitchFamily="34" charset="0"/>
                <a:cs typeface="Arial" panose="020B0604020202020204" pitchFamily="34" charset="0"/>
              </a:rPr>
              <a:t>Care Plan Aims</a:t>
            </a:r>
          </a:p>
        </p:txBody>
      </p:sp>
      <p:sp>
        <p:nvSpPr>
          <p:cNvPr id="121" name="Rectangle 120">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2"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a:extLst>
              <a:ext uri="{FF2B5EF4-FFF2-40B4-BE49-F238E27FC236}">
                <a16:creationId xmlns:a16="http://schemas.microsoft.com/office/drawing/2014/main" id="{DA994F9B-CFBC-DCDD-CDC5-7A33B55DB5FD}"/>
              </a:ext>
            </a:extLst>
          </p:cNvPr>
          <p:cNvSpPr>
            <a:spLocks noGrp="1"/>
          </p:cNvSpPr>
          <p:nvPr>
            <p:ph type="sldNum" sz="quarter" idx="12"/>
          </p:nvPr>
        </p:nvSpPr>
        <p:spPr>
          <a:xfrm>
            <a:off x="531812" y="787782"/>
            <a:ext cx="779767" cy="365125"/>
          </a:xfrm>
        </p:spPr>
        <p:txBody>
          <a:bodyPr vert="horz" lIns="91440" tIns="45720" rIns="91440" bIns="45720" rtlCol="0" anchor="ctr">
            <a:normAutofit/>
          </a:bodyPr>
          <a:lstStyle/>
          <a:p>
            <a:pPr>
              <a:lnSpc>
                <a:spcPct val="90000"/>
              </a:lnSpc>
              <a:spcAft>
                <a:spcPts val="600"/>
              </a:spcAft>
            </a:pPr>
            <a:fld id="{CC057153-B650-4DEB-B370-79DDCFDCE934}" type="slidenum">
              <a:rPr lang="en-US" sz="1900" kern="1200" dirty="0">
                <a:solidFill>
                  <a:srgbClr val="FEFFFF"/>
                </a:solidFill>
                <a:latin typeface="+mn-lt"/>
                <a:ea typeface="+mn-ea"/>
                <a:cs typeface="+mn-cs"/>
              </a:rPr>
              <a:pPr>
                <a:lnSpc>
                  <a:spcPct val="90000"/>
                </a:lnSpc>
                <a:spcAft>
                  <a:spcPts val="600"/>
                </a:spcAft>
              </a:pPr>
              <a:t>9</a:t>
            </a:fld>
            <a:endParaRPr lang="en-US" sz="1900" kern="1200">
              <a:solidFill>
                <a:srgbClr val="FEFFFF"/>
              </a:solidFill>
              <a:latin typeface="+mn-lt"/>
              <a:ea typeface="+mn-ea"/>
              <a:cs typeface="+mn-cs"/>
            </a:endParaRPr>
          </a:p>
        </p:txBody>
      </p:sp>
      <p:graphicFrame>
        <p:nvGraphicFramePr>
          <p:cNvPr id="9" name="Content Placeholder 3">
            <a:extLst>
              <a:ext uri="{FF2B5EF4-FFF2-40B4-BE49-F238E27FC236}">
                <a16:creationId xmlns:a16="http://schemas.microsoft.com/office/drawing/2014/main" id="{617E5187-3E17-78E6-7E3C-40CEBAFFBB95}"/>
              </a:ext>
            </a:extLst>
          </p:cNvPr>
          <p:cNvGraphicFramePr>
            <a:graphicFrameLocks noGrp="1"/>
          </p:cNvGraphicFramePr>
          <p:nvPr>
            <p:ph sz="quarter" idx="14"/>
            <p:extLst>
              <p:ext uri="{D42A27DB-BD31-4B8C-83A1-F6EECF244321}">
                <p14:modId xmlns:p14="http://schemas.microsoft.com/office/powerpoint/2010/main" val="2365204708"/>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hlinkClick r:id="" action="ppaction://media"/>
            <a:extLst>
              <a:ext uri="{FF2B5EF4-FFF2-40B4-BE49-F238E27FC236}">
                <a16:creationId xmlns:a16="http://schemas.microsoft.com/office/drawing/2014/main" id="{2116EF93-1542-1698-EE26-034FA839152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30257984"/>
      </p:ext>
    </p:extLst>
  </p:cSld>
  <p:clrMapOvr>
    <a:masterClrMapping/>
  </p:clrMapOvr>
  <mc:AlternateContent xmlns:mc="http://schemas.openxmlformats.org/markup-compatibility/2006" xmlns:p14="http://schemas.microsoft.com/office/powerpoint/2010/main">
    <mc:Choice Requires="p14">
      <p:transition spd="slow" p14:dur="2000" advTm="56204"/>
    </mc:Choice>
    <mc:Fallback xmlns="">
      <p:transition spd="slow" advTm="56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5" name="Group 94">
            <a:extLst>
              <a:ext uri="{FF2B5EF4-FFF2-40B4-BE49-F238E27FC236}">
                <a16:creationId xmlns:a16="http://schemas.microsoft.com/office/drawing/2014/main" id="{183CFBA6-CE65-403A-9402-96B75FC899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6" name="Freeform 11">
              <a:extLst>
                <a:ext uri="{FF2B5EF4-FFF2-40B4-BE49-F238E27FC236}">
                  <a16:creationId xmlns:a16="http://schemas.microsoft.com/office/drawing/2014/main" id="{59AF335C-09EE-4959-A2C9-B32F3C6C1D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97" name="Freeform 12">
              <a:extLst>
                <a:ext uri="{FF2B5EF4-FFF2-40B4-BE49-F238E27FC236}">
                  <a16:creationId xmlns:a16="http://schemas.microsoft.com/office/drawing/2014/main" id="{94CCE8C7-E8BB-47EB-BBC7-5E8948F89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98" name="Freeform 13">
              <a:extLst>
                <a:ext uri="{FF2B5EF4-FFF2-40B4-BE49-F238E27FC236}">
                  <a16:creationId xmlns:a16="http://schemas.microsoft.com/office/drawing/2014/main" id="{2665878D-6479-49F4-BD1C-D1BE63CAB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99" name="Freeform 14">
              <a:extLst>
                <a:ext uri="{FF2B5EF4-FFF2-40B4-BE49-F238E27FC236}">
                  <a16:creationId xmlns:a16="http://schemas.microsoft.com/office/drawing/2014/main" id="{C6400AEB-4991-4E07-8599-C36A9E354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0" name="Freeform 15">
              <a:extLst>
                <a:ext uri="{FF2B5EF4-FFF2-40B4-BE49-F238E27FC236}">
                  <a16:creationId xmlns:a16="http://schemas.microsoft.com/office/drawing/2014/main" id="{0C2AEB7A-70D9-4DE7-B97A-0325DBC9F2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1" name="Freeform 16">
              <a:extLst>
                <a:ext uri="{FF2B5EF4-FFF2-40B4-BE49-F238E27FC236}">
                  <a16:creationId xmlns:a16="http://schemas.microsoft.com/office/drawing/2014/main" id="{FC03DDD2-9CC7-40B7-A632-50BF3E3F6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2" name="Freeform 17">
              <a:extLst>
                <a:ext uri="{FF2B5EF4-FFF2-40B4-BE49-F238E27FC236}">
                  <a16:creationId xmlns:a16="http://schemas.microsoft.com/office/drawing/2014/main" id="{7F0B3262-F0EC-44D3-AA37-9552D248C7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3" name="Freeform 18">
              <a:extLst>
                <a:ext uri="{FF2B5EF4-FFF2-40B4-BE49-F238E27FC236}">
                  <a16:creationId xmlns:a16="http://schemas.microsoft.com/office/drawing/2014/main" id="{1839BD80-9BF2-49B4-BB03-B5AAB359B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4" name="Freeform 19">
              <a:extLst>
                <a:ext uri="{FF2B5EF4-FFF2-40B4-BE49-F238E27FC236}">
                  <a16:creationId xmlns:a16="http://schemas.microsoft.com/office/drawing/2014/main" id="{BDC00C45-9216-4702-A31A-391B1D89C4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5" name="Freeform 20">
              <a:extLst>
                <a:ext uri="{FF2B5EF4-FFF2-40B4-BE49-F238E27FC236}">
                  <a16:creationId xmlns:a16="http://schemas.microsoft.com/office/drawing/2014/main" id="{5FB0F70F-34B9-4938-B487-312A0BF0E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6" name="Freeform 21">
              <a:extLst>
                <a:ext uri="{FF2B5EF4-FFF2-40B4-BE49-F238E27FC236}">
                  <a16:creationId xmlns:a16="http://schemas.microsoft.com/office/drawing/2014/main" id="{791D1EE1-5A08-47A7-8D44-0940DEF5B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7" name="Freeform 22">
              <a:extLst>
                <a:ext uri="{FF2B5EF4-FFF2-40B4-BE49-F238E27FC236}">
                  <a16:creationId xmlns:a16="http://schemas.microsoft.com/office/drawing/2014/main" id="{E04F3404-E41A-43F9-AC45-52EB0874B4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9" name="Group 108">
            <a:extLst>
              <a:ext uri="{FF2B5EF4-FFF2-40B4-BE49-F238E27FC236}">
                <a16:creationId xmlns:a16="http://schemas.microsoft.com/office/drawing/2014/main" id="{C1BC7BDB-967A-4559-AA14-041BCB872D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0" name="Freeform 27">
              <a:extLst>
                <a:ext uri="{FF2B5EF4-FFF2-40B4-BE49-F238E27FC236}">
                  <a16:creationId xmlns:a16="http://schemas.microsoft.com/office/drawing/2014/main" id="{A39F46EA-3E4A-46CA-BCB8-CA695ED3F4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 name="Freeform 28">
              <a:extLst>
                <a:ext uri="{FF2B5EF4-FFF2-40B4-BE49-F238E27FC236}">
                  <a16:creationId xmlns:a16="http://schemas.microsoft.com/office/drawing/2014/main" id="{491A4A32-7F8C-4CA7-9281-9761F03571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2" name="Freeform 29">
              <a:extLst>
                <a:ext uri="{FF2B5EF4-FFF2-40B4-BE49-F238E27FC236}">
                  <a16:creationId xmlns:a16="http://schemas.microsoft.com/office/drawing/2014/main" id="{46B02D76-3CD9-4DF5-A3AD-793E7204E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3" name="Freeform 30">
              <a:extLst>
                <a:ext uri="{FF2B5EF4-FFF2-40B4-BE49-F238E27FC236}">
                  <a16:creationId xmlns:a16="http://schemas.microsoft.com/office/drawing/2014/main" id="{E579A2FB-E98B-4144-9D52-3A72BD8D1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4" name="Freeform 31">
              <a:extLst>
                <a:ext uri="{FF2B5EF4-FFF2-40B4-BE49-F238E27FC236}">
                  <a16:creationId xmlns:a16="http://schemas.microsoft.com/office/drawing/2014/main" id="{65E500DD-EB71-44B5-A2FA-88E9964357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5" name="Freeform 32">
              <a:extLst>
                <a:ext uri="{FF2B5EF4-FFF2-40B4-BE49-F238E27FC236}">
                  <a16:creationId xmlns:a16="http://schemas.microsoft.com/office/drawing/2014/main" id="{04D6AAD6-45AE-454A-9206-8B90E8A264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6" name="Freeform 33">
              <a:extLst>
                <a:ext uri="{FF2B5EF4-FFF2-40B4-BE49-F238E27FC236}">
                  <a16:creationId xmlns:a16="http://schemas.microsoft.com/office/drawing/2014/main" id="{F7399B13-8510-45F6-98C4-0F14C0B37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7" name="Freeform 34">
              <a:extLst>
                <a:ext uri="{FF2B5EF4-FFF2-40B4-BE49-F238E27FC236}">
                  <a16:creationId xmlns:a16="http://schemas.microsoft.com/office/drawing/2014/main" id="{CA595445-6A38-4465-9A5D-9705388D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8" name="Freeform 35">
              <a:extLst>
                <a:ext uri="{FF2B5EF4-FFF2-40B4-BE49-F238E27FC236}">
                  <a16:creationId xmlns:a16="http://schemas.microsoft.com/office/drawing/2014/main" id="{21D40BAF-4AE0-46F4-BD65-057F0DC66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9" name="Freeform 36">
              <a:extLst>
                <a:ext uri="{FF2B5EF4-FFF2-40B4-BE49-F238E27FC236}">
                  <a16:creationId xmlns:a16="http://schemas.microsoft.com/office/drawing/2014/main" id="{B17F2D73-16DF-4138-B72D-E5B204717A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20" name="Freeform 37">
              <a:extLst>
                <a:ext uri="{FF2B5EF4-FFF2-40B4-BE49-F238E27FC236}">
                  <a16:creationId xmlns:a16="http://schemas.microsoft.com/office/drawing/2014/main" id="{DB8ABBC2-6C0C-4F6E-97EB-55B3B7B2F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21" name="Freeform 38">
              <a:extLst>
                <a:ext uri="{FF2B5EF4-FFF2-40B4-BE49-F238E27FC236}">
                  <a16:creationId xmlns:a16="http://schemas.microsoft.com/office/drawing/2014/main" id="{7A49885E-6B05-41B6-B47F-9D24456F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23" name="Rectangle 122">
            <a:extLst>
              <a:ext uri="{FF2B5EF4-FFF2-40B4-BE49-F238E27FC236}">
                <a16:creationId xmlns:a16="http://schemas.microsoft.com/office/drawing/2014/main" id="{BDADA868-08FE-425A-AEF9-B622F93730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5" name="Freeform 11">
            <a:extLst>
              <a:ext uri="{FF2B5EF4-FFF2-40B4-BE49-F238E27FC236}">
                <a16:creationId xmlns:a16="http://schemas.microsoft.com/office/drawing/2014/main" id="{4AE17B7F-6C2F-42A9-946F-8FF49617D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127" name="Rectangle 126">
            <a:extLst>
              <a:ext uri="{FF2B5EF4-FFF2-40B4-BE49-F238E27FC236}">
                <a16:creationId xmlns:a16="http://schemas.microsoft.com/office/drawing/2014/main" id="{175CD74B-9CE8-4F20-A3E4-A22A7F036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36371E-B3C5-D631-E8B6-0C3ADFDC4A11}"/>
              </a:ext>
            </a:extLst>
          </p:cNvPr>
          <p:cNvSpPr>
            <a:spLocks noGrp="1"/>
          </p:cNvSpPr>
          <p:nvPr>
            <p:ph type="title"/>
          </p:nvPr>
        </p:nvSpPr>
        <p:spPr>
          <a:xfrm>
            <a:off x="1794897" y="624110"/>
            <a:ext cx="9712998" cy="1280890"/>
          </a:xfrm>
        </p:spPr>
        <p:txBody>
          <a:bodyPr vert="horz" lIns="91440" tIns="45720" rIns="91440" bIns="45720" rtlCol="0" anchor="t">
            <a:normAutofit/>
          </a:bodyPr>
          <a:lstStyle/>
          <a:p>
            <a:pPr algn="ctr"/>
            <a:r>
              <a:rPr lang="en-US">
                <a:latin typeface="Arial" panose="020B0604020202020204" pitchFamily="34" charset="0"/>
                <a:cs typeface="Arial" panose="020B0604020202020204" pitchFamily="34" charset="0"/>
              </a:rPr>
              <a:t>Monitoring</a:t>
            </a:r>
          </a:p>
        </p:txBody>
      </p:sp>
      <p:sp>
        <p:nvSpPr>
          <p:cNvPr id="129" name="Rectangle 128">
            <a:extLst>
              <a:ext uri="{FF2B5EF4-FFF2-40B4-BE49-F238E27FC236}">
                <a16:creationId xmlns:a16="http://schemas.microsoft.com/office/drawing/2014/main" id="{99C44665-BECF-4482-A00C-E4BE2A87D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1" name="Freeform 11">
            <a:extLst>
              <a:ext uri="{FF2B5EF4-FFF2-40B4-BE49-F238E27FC236}">
                <a16:creationId xmlns:a16="http://schemas.microsoft.com/office/drawing/2014/main" id="{20398C1D-D011-4BA8-AC81-E829677B8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a:extLst>
              <a:ext uri="{FF2B5EF4-FFF2-40B4-BE49-F238E27FC236}">
                <a16:creationId xmlns:a16="http://schemas.microsoft.com/office/drawing/2014/main" id="{882D56E4-B247-C5BC-2E86-7D9BE269393B}"/>
              </a:ext>
            </a:extLst>
          </p:cNvPr>
          <p:cNvSpPr>
            <a:spLocks noGrp="1"/>
          </p:cNvSpPr>
          <p:nvPr>
            <p:ph type="sldNum" sz="quarter" idx="12"/>
          </p:nvPr>
        </p:nvSpPr>
        <p:spPr>
          <a:xfrm>
            <a:off x="531812" y="787782"/>
            <a:ext cx="779767" cy="365125"/>
          </a:xfrm>
        </p:spPr>
        <p:txBody>
          <a:bodyPr vert="horz" lIns="91440" tIns="45720" rIns="91440" bIns="45720" rtlCol="0" anchor="ctr">
            <a:normAutofit/>
          </a:bodyPr>
          <a:lstStyle/>
          <a:p>
            <a:pPr>
              <a:lnSpc>
                <a:spcPct val="90000"/>
              </a:lnSpc>
              <a:spcAft>
                <a:spcPts val="600"/>
              </a:spcAft>
            </a:pPr>
            <a:fld id="{CC057153-B650-4DEB-B370-79DDCFDCE934}" type="slidenum">
              <a:rPr lang="en-US" sz="1900" kern="1200" dirty="0">
                <a:solidFill>
                  <a:srgbClr val="FEFFFF"/>
                </a:solidFill>
                <a:latin typeface="+mn-lt"/>
                <a:ea typeface="+mn-ea"/>
                <a:cs typeface="+mn-cs"/>
              </a:rPr>
              <a:pPr>
                <a:lnSpc>
                  <a:spcPct val="90000"/>
                </a:lnSpc>
                <a:spcAft>
                  <a:spcPts val="600"/>
                </a:spcAft>
              </a:pPr>
              <a:t>10</a:t>
            </a:fld>
            <a:endParaRPr lang="en-US" sz="1900" kern="1200">
              <a:solidFill>
                <a:srgbClr val="FEFFFF"/>
              </a:solidFill>
              <a:latin typeface="+mn-lt"/>
              <a:ea typeface="+mn-ea"/>
              <a:cs typeface="+mn-cs"/>
            </a:endParaRPr>
          </a:p>
        </p:txBody>
      </p:sp>
      <p:graphicFrame>
        <p:nvGraphicFramePr>
          <p:cNvPr id="9" name="Content Placeholder 3">
            <a:extLst>
              <a:ext uri="{FF2B5EF4-FFF2-40B4-BE49-F238E27FC236}">
                <a16:creationId xmlns:a16="http://schemas.microsoft.com/office/drawing/2014/main" id="{FA4C9783-1F12-0D70-66D0-D6D9EF739F9F}"/>
              </a:ext>
            </a:extLst>
          </p:cNvPr>
          <p:cNvGraphicFramePr>
            <a:graphicFrameLocks noGrp="1"/>
          </p:cNvGraphicFramePr>
          <p:nvPr>
            <p:ph sz="quarter" idx="14"/>
            <p:extLst>
              <p:ext uri="{D42A27DB-BD31-4B8C-83A1-F6EECF244321}">
                <p14:modId xmlns:p14="http://schemas.microsoft.com/office/powerpoint/2010/main" val="4148137594"/>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hlinkClick r:id="" action="ppaction://media"/>
            <a:extLst>
              <a:ext uri="{FF2B5EF4-FFF2-40B4-BE49-F238E27FC236}">
                <a16:creationId xmlns:a16="http://schemas.microsoft.com/office/drawing/2014/main" id="{10C6152F-7F5F-D7F7-23D1-B817B3136A9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96179463"/>
      </p:ext>
    </p:extLst>
  </p:cSld>
  <p:clrMapOvr>
    <a:masterClrMapping/>
  </p:clrMapOvr>
  <mc:AlternateContent xmlns:mc="http://schemas.openxmlformats.org/markup-compatibility/2006" xmlns:p14="http://schemas.microsoft.com/office/powerpoint/2010/main">
    <mc:Choice Requires="p14">
      <p:transition spd="slow" p14:dur="2000" advTm="102715"/>
    </mc:Choice>
    <mc:Fallback xmlns="">
      <p:transition spd="slow" advTm="1027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1" name="Group 50">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2"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3"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4"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5"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6"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7"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8"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9"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60"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1"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2"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3"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5" name="Group 64">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6"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7"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8"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9"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70"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1"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2"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3"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4"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5"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6"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7"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9" name="Rectangle 78">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83" name="Rectangle 82">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Spoonful of capsules">
            <a:extLst>
              <a:ext uri="{FF2B5EF4-FFF2-40B4-BE49-F238E27FC236}">
                <a16:creationId xmlns:a16="http://schemas.microsoft.com/office/drawing/2014/main" id="{99A4C2A8-B2F1-A9BD-8135-8E3A36939464}"/>
              </a:ext>
            </a:extLst>
          </p:cNvPr>
          <p:cNvPicPr>
            <a:picLocks noChangeAspect="1"/>
          </p:cNvPicPr>
          <p:nvPr/>
        </p:nvPicPr>
        <p:blipFill>
          <a:blip r:embed="rId5">
            <a:alphaModFix amt="35000"/>
          </a:blip>
          <a:srcRect t="15414"/>
          <a:stretch>
            <a:fillRect/>
          </a:stretch>
        </p:blipFill>
        <p:spPr>
          <a:xfrm>
            <a:off x="-8825" y="-5610"/>
            <a:ext cx="12192000" cy="6858000"/>
          </a:xfrm>
          <a:prstGeom prst="rect">
            <a:avLst/>
          </a:prstGeom>
        </p:spPr>
      </p:pic>
      <p:sp>
        <p:nvSpPr>
          <p:cNvPr id="2" name="Title 1">
            <a:extLst>
              <a:ext uri="{FF2B5EF4-FFF2-40B4-BE49-F238E27FC236}">
                <a16:creationId xmlns:a16="http://schemas.microsoft.com/office/drawing/2014/main" id="{3E3BB34C-85BC-7D66-9F59-09E7F664992C}"/>
              </a:ext>
            </a:extLst>
          </p:cNvPr>
          <p:cNvSpPr>
            <a:spLocks noGrp="1"/>
          </p:cNvSpPr>
          <p:nvPr>
            <p:ph type="ctrTitle"/>
          </p:nvPr>
        </p:nvSpPr>
        <p:spPr>
          <a:xfrm>
            <a:off x="2592925" y="624110"/>
            <a:ext cx="8911687" cy="1280890"/>
          </a:xfrm>
        </p:spPr>
        <p:txBody>
          <a:bodyPr vert="horz" lIns="91440" tIns="45720" rIns="91440" bIns="45720" rtlCol="0" anchor="t">
            <a:normAutofit/>
          </a:bodyPr>
          <a:lstStyle/>
          <a:p>
            <a:pPr algn="ctr"/>
            <a:r>
              <a:rPr lang="en-US" sz="3200">
                <a:solidFill>
                  <a:srgbClr val="FFFFFF"/>
                </a:solidFill>
                <a:latin typeface="Arial" panose="020B0604020202020204" pitchFamily="34" charset="0"/>
                <a:cs typeface="Arial" panose="020B0604020202020204" pitchFamily="34" charset="0"/>
              </a:rPr>
              <a:t>Medication and Lifestyle </a:t>
            </a:r>
          </a:p>
        </p:txBody>
      </p:sp>
      <p:sp>
        <p:nvSpPr>
          <p:cNvPr id="6" name="Slide Number Placeholder 5">
            <a:extLst>
              <a:ext uri="{FF2B5EF4-FFF2-40B4-BE49-F238E27FC236}">
                <a16:creationId xmlns:a16="http://schemas.microsoft.com/office/drawing/2014/main" id="{DF5E29CF-DE30-D0C3-CCBE-8F1D90B294EE}"/>
              </a:ext>
            </a:extLst>
          </p:cNvPr>
          <p:cNvSpPr>
            <a:spLocks noGrp="1"/>
          </p:cNvSpPr>
          <p:nvPr>
            <p:ph type="sldNum" sz="quarter" idx="12"/>
          </p:nvPr>
        </p:nvSpPr>
        <p:spPr>
          <a:xfrm>
            <a:off x="531812" y="787782"/>
            <a:ext cx="779767" cy="365125"/>
          </a:xfrm>
        </p:spPr>
        <p:txBody>
          <a:bodyPr vert="horz" lIns="91440" tIns="45720" rIns="91440" bIns="45720" rtlCol="0" anchor="ctr">
            <a:normAutofit/>
          </a:bodyPr>
          <a:lstStyle/>
          <a:p>
            <a:pPr defTabSz="914400">
              <a:lnSpc>
                <a:spcPct val="90000"/>
              </a:lnSpc>
              <a:spcAft>
                <a:spcPts val="600"/>
              </a:spcAft>
            </a:pPr>
            <a:fld id="{84C450F2-3BB4-4AE4-8A35-A9D7AEA4C850}" type="slidenum">
              <a:rPr lang="en-US" sz="1900" smtClean="0"/>
              <a:pPr defTabSz="914400">
                <a:lnSpc>
                  <a:spcPct val="90000"/>
                </a:lnSpc>
                <a:spcAft>
                  <a:spcPts val="600"/>
                </a:spcAft>
              </a:pPr>
              <a:t>11</a:t>
            </a:fld>
            <a:endParaRPr lang="en-US" sz="1900"/>
          </a:p>
        </p:txBody>
      </p:sp>
      <p:sp>
        <p:nvSpPr>
          <p:cNvPr id="3" name="Subtitle 2">
            <a:extLst>
              <a:ext uri="{FF2B5EF4-FFF2-40B4-BE49-F238E27FC236}">
                <a16:creationId xmlns:a16="http://schemas.microsoft.com/office/drawing/2014/main" id="{ED879303-3F61-AF71-50B0-719A66050E06}"/>
              </a:ext>
            </a:extLst>
          </p:cNvPr>
          <p:cNvSpPr>
            <a:spLocks noGrp="1"/>
          </p:cNvSpPr>
          <p:nvPr>
            <p:ph type="subTitle" idx="1"/>
          </p:nvPr>
        </p:nvSpPr>
        <p:spPr>
          <a:xfrm>
            <a:off x="2589212" y="2133600"/>
            <a:ext cx="8915400" cy="4396288"/>
          </a:xfrm>
        </p:spPr>
        <p:txBody>
          <a:bodyPr vert="horz" lIns="91440" tIns="45720" rIns="91440" bIns="45720" rtlCol="0">
            <a:normAutofit/>
          </a:bodyPr>
          <a:lstStyle/>
          <a:p>
            <a:pPr>
              <a:lnSpc>
                <a:spcPct val="90000"/>
              </a:lnSpc>
              <a:buClr>
                <a:srgbClr val="CF9C49"/>
              </a:buClr>
            </a:pPr>
            <a:r>
              <a:rPr lang="en-US" sz="1200" b="1">
                <a:solidFill>
                  <a:schemeClr val="tx1">
                    <a:lumMod val="75000"/>
                    <a:lumOff val="25000"/>
                  </a:schemeClr>
                </a:solidFill>
                <a:latin typeface="Arial" panose="020B0604020202020204" pitchFamily="34" charset="0"/>
                <a:cs typeface="Arial" panose="020B0604020202020204" pitchFamily="34" charset="0"/>
              </a:rPr>
              <a:t>Medication</a:t>
            </a:r>
          </a:p>
          <a:p>
            <a:pPr marL="171450" indent="-171450">
              <a:lnSpc>
                <a:spcPct val="90000"/>
              </a:lnSpc>
              <a:buClr>
                <a:srgbClr val="CF9C49"/>
              </a:buClr>
              <a:buFont typeface="Wingdings" panose="05000000000000000000" pitchFamily="2" charset="2"/>
              <a:buChar char="ü"/>
            </a:pPr>
            <a:r>
              <a:rPr lang="en-US" sz="1200">
                <a:solidFill>
                  <a:schemeClr val="tx1">
                    <a:lumMod val="75000"/>
                    <a:lumOff val="25000"/>
                  </a:schemeClr>
                </a:solidFill>
                <a:latin typeface="Arial" panose="020B0604020202020204" pitchFamily="34" charset="0"/>
                <a:cs typeface="Arial" panose="020B0604020202020204" pitchFamily="34" charset="0"/>
              </a:rPr>
              <a:t> Metformin (first-line)</a:t>
            </a:r>
          </a:p>
          <a:p>
            <a:pPr marL="171450" indent="-171450">
              <a:lnSpc>
                <a:spcPct val="90000"/>
              </a:lnSpc>
              <a:buClr>
                <a:srgbClr val="CF9C49"/>
              </a:buClr>
              <a:buFont typeface="Wingdings" panose="05000000000000000000" pitchFamily="2" charset="2"/>
              <a:buChar char="ü"/>
            </a:pPr>
            <a:r>
              <a:rPr lang="en-US" sz="1200">
                <a:solidFill>
                  <a:schemeClr val="tx1">
                    <a:lumMod val="75000"/>
                    <a:lumOff val="25000"/>
                  </a:schemeClr>
                </a:solidFill>
                <a:latin typeface="Arial" panose="020B0604020202020204" pitchFamily="34" charset="0"/>
                <a:cs typeface="Arial" panose="020B0604020202020204" pitchFamily="34" charset="0"/>
              </a:rPr>
              <a:t>Blood pressure medication</a:t>
            </a:r>
          </a:p>
          <a:p>
            <a:pPr marL="171450" indent="-171450">
              <a:lnSpc>
                <a:spcPct val="90000"/>
              </a:lnSpc>
              <a:buClr>
                <a:srgbClr val="CF9C49"/>
              </a:buClr>
              <a:buFont typeface="Wingdings" panose="05000000000000000000" pitchFamily="2" charset="2"/>
              <a:buChar char="ü"/>
            </a:pPr>
            <a:r>
              <a:rPr lang="en-US" sz="1200">
                <a:solidFill>
                  <a:schemeClr val="tx1">
                    <a:lumMod val="75000"/>
                    <a:lumOff val="25000"/>
                  </a:schemeClr>
                </a:solidFill>
                <a:latin typeface="Arial" panose="020B0604020202020204" pitchFamily="34" charset="0"/>
                <a:cs typeface="Arial" panose="020B0604020202020204" pitchFamily="34" charset="0"/>
              </a:rPr>
              <a:t>Statins (cholesterol)</a:t>
            </a:r>
          </a:p>
          <a:p>
            <a:pPr marL="171450" indent="-171450">
              <a:lnSpc>
                <a:spcPct val="90000"/>
              </a:lnSpc>
              <a:buClr>
                <a:srgbClr val="CF9C49"/>
              </a:buClr>
              <a:buFont typeface="Wingdings" panose="05000000000000000000" pitchFamily="2" charset="2"/>
              <a:buChar char="ü"/>
            </a:pPr>
            <a:r>
              <a:rPr lang="en-US" sz="1200">
                <a:solidFill>
                  <a:schemeClr val="tx1">
                    <a:lumMod val="75000"/>
                    <a:lumOff val="25000"/>
                  </a:schemeClr>
                </a:solidFill>
                <a:latin typeface="Arial" panose="020B0604020202020204" pitchFamily="34" charset="0"/>
                <a:cs typeface="Arial" panose="020B0604020202020204" pitchFamily="34" charset="0"/>
              </a:rPr>
              <a:t>Antiplatelet therapy (if prescribed)</a:t>
            </a:r>
          </a:p>
          <a:p>
            <a:pPr marL="171450" indent="-171450">
              <a:lnSpc>
                <a:spcPct val="90000"/>
              </a:lnSpc>
              <a:buClr>
                <a:srgbClr val="CF9C49"/>
              </a:buClr>
              <a:buFont typeface="Wingdings" panose="05000000000000000000" pitchFamily="2" charset="2"/>
              <a:buChar char="ü"/>
            </a:pPr>
            <a:endParaRPr lang="en-US" sz="120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buClr>
                <a:srgbClr val="CF9C49"/>
              </a:buClr>
            </a:pPr>
            <a:r>
              <a:rPr lang="en-US" sz="1200" b="1">
                <a:solidFill>
                  <a:schemeClr val="tx1">
                    <a:lumMod val="75000"/>
                    <a:lumOff val="25000"/>
                  </a:schemeClr>
                </a:solidFill>
                <a:latin typeface="Arial" panose="020B0604020202020204" pitchFamily="34" charset="0"/>
                <a:cs typeface="Arial" panose="020B0604020202020204" pitchFamily="34" charset="0"/>
              </a:rPr>
              <a:t> Lifestyle Advice</a:t>
            </a:r>
          </a:p>
          <a:p>
            <a:pPr marL="171450" indent="-171450">
              <a:lnSpc>
                <a:spcPct val="90000"/>
              </a:lnSpc>
              <a:buClr>
                <a:srgbClr val="CF9C49"/>
              </a:buClr>
              <a:buFont typeface="Wingdings" panose="05000000000000000000" pitchFamily="2" charset="2"/>
              <a:buChar char="ü"/>
            </a:pPr>
            <a:r>
              <a:rPr lang="en-US" sz="1200">
                <a:solidFill>
                  <a:schemeClr val="tx1">
                    <a:lumMod val="75000"/>
                    <a:lumOff val="25000"/>
                  </a:schemeClr>
                </a:solidFill>
                <a:latin typeface="Arial" panose="020B0604020202020204" pitchFamily="34" charset="0"/>
                <a:cs typeface="Arial" panose="020B0604020202020204" pitchFamily="34" charset="0"/>
              </a:rPr>
              <a:t>Healthy balanced diet</a:t>
            </a:r>
          </a:p>
          <a:p>
            <a:pPr marL="171450" indent="-171450">
              <a:lnSpc>
                <a:spcPct val="90000"/>
              </a:lnSpc>
              <a:buClr>
                <a:srgbClr val="CF9C49"/>
              </a:buClr>
              <a:buFont typeface="Wingdings" panose="05000000000000000000" pitchFamily="2" charset="2"/>
              <a:buChar char="ü"/>
            </a:pPr>
            <a:r>
              <a:rPr lang="en-US" sz="1200">
                <a:solidFill>
                  <a:schemeClr val="tx1">
                    <a:lumMod val="75000"/>
                    <a:lumOff val="25000"/>
                  </a:schemeClr>
                </a:solidFill>
                <a:latin typeface="Arial" panose="020B0604020202020204" pitchFamily="34" charset="0"/>
                <a:cs typeface="Arial" panose="020B0604020202020204" pitchFamily="34" charset="0"/>
              </a:rPr>
              <a:t>Reduce sugar and salt</a:t>
            </a:r>
          </a:p>
          <a:p>
            <a:pPr marL="171450" indent="-171450">
              <a:lnSpc>
                <a:spcPct val="90000"/>
              </a:lnSpc>
              <a:buClr>
                <a:srgbClr val="CF9C49"/>
              </a:buClr>
              <a:buFont typeface="Wingdings" panose="05000000000000000000" pitchFamily="2" charset="2"/>
              <a:buChar char="ü"/>
            </a:pPr>
            <a:r>
              <a:rPr lang="en-US" sz="1200">
                <a:solidFill>
                  <a:schemeClr val="tx1">
                    <a:lumMod val="75000"/>
                    <a:lumOff val="25000"/>
                  </a:schemeClr>
                </a:solidFill>
                <a:latin typeface="Arial" panose="020B0604020202020204" pitchFamily="34" charset="0"/>
                <a:cs typeface="Arial" panose="020B0604020202020204" pitchFamily="34" charset="0"/>
              </a:rPr>
              <a:t>150 minutes exercise weekly</a:t>
            </a:r>
          </a:p>
          <a:p>
            <a:pPr marL="171450" indent="-171450">
              <a:lnSpc>
                <a:spcPct val="90000"/>
              </a:lnSpc>
              <a:buClr>
                <a:srgbClr val="CF9C49"/>
              </a:buClr>
              <a:buFont typeface="Wingdings" panose="05000000000000000000" pitchFamily="2" charset="2"/>
              <a:buChar char="ü"/>
            </a:pPr>
            <a:r>
              <a:rPr lang="en-US" sz="1200">
                <a:solidFill>
                  <a:schemeClr val="tx1">
                    <a:lumMod val="75000"/>
                    <a:lumOff val="25000"/>
                  </a:schemeClr>
                </a:solidFill>
                <a:latin typeface="Arial" panose="020B0604020202020204" pitchFamily="34" charset="0"/>
                <a:cs typeface="Arial" panose="020B0604020202020204" pitchFamily="34" charset="0"/>
              </a:rPr>
              <a:t>Weight loss support</a:t>
            </a:r>
          </a:p>
          <a:p>
            <a:pPr marL="171450" indent="-171450">
              <a:lnSpc>
                <a:spcPct val="90000"/>
              </a:lnSpc>
              <a:buClr>
                <a:srgbClr val="CF9C49"/>
              </a:buClr>
              <a:buFont typeface="Wingdings" panose="05000000000000000000" pitchFamily="2" charset="2"/>
              <a:buChar char="ü"/>
            </a:pPr>
            <a:r>
              <a:rPr lang="en-US" sz="1200">
                <a:solidFill>
                  <a:schemeClr val="tx1">
                    <a:lumMod val="75000"/>
                    <a:lumOff val="25000"/>
                  </a:schemeClr>
                </a:solidFill>
                <a:latin typeface="Arial" panose="020B0604020202020204" pitchFamily="34" charset="0"/>
                <a:cs typeface="Arial" panose="020B0604020202020204" pitchFamily="34" charset="0"/>
              </a:rPr>
              <a:t>Stop smoking</a:t>
            </a:r>
          </a:p>
          <a:p>
            <a:pPr>
              <a:lnSpc>
                <a:spcPct val="90000"/>
              </a:lnSpc>
              <a:buClr>
                <a:srgbClr val="CF9C49"/>
              </a:buClr>
            </a:pPr>
            <a:br>
              <a:rPr lang="en-US" sz="1200">
                <a:solidFill>
                  <a:schemeClr val="tx1">
                    <a:lumMod val="75000"/>
                    <a:lumOff val="25000"/>
                  </a:schemeClr>
                </a:solidFill>
                <a:latin typeface="Arial" panose="020B0604020202020204" pitchFamily="34" charset="0"/>
                <a:cs typeface="Arial" panose="020B0604020202020204" pitchFamily="34" charset="0"/>
              </a:rPr>
            </a:br>
            <a:endParaRPr lang="en-US" sz="120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buClr>
                <a:srgbClr val="CF9C49"/>
              </a:buClr>
            </a:pPr>
            <a:r>
              <a:rPr lang="en-US" sz="1200">
                <a:solidFill>
                  <a:schemeClr val="tx1">
                    <a:lumMod val="75000"/>
                    <a:lumOff val="25000"/>
                  </a:schemeClr>
                </a:solidFill>
                <a:latin typeface="Arial" panose="020B0604020202020204" pitchFamily="34" charset="0"/>
                <a:cs typeface="Arial" panose="020B0604020202020204" pitchFamily="34" charset="0"/>
              </a:rPr>
              <a:t>(NICE, 2023; NHS, 2023)</a:t>
            </a:r>
          </a:p>
          <a:p>
            <a:pPr>
              <a:lnSpc>
                <a:spcPct val="90000"/>
              </a:lnSpc>
              <a:buClr>
                <a:srgbClr val="CF9C49"/>
              </a:buClr>
              <a:buFont typeface="Wingdings 3" charset="2"/>
              <a:buChar char=""/>
            </a:pPr>
            <a:endParaRPr lang="en-US" sz="900">
              <a:solidFill>
                <a:schemeClr val="tx1">
                  <a:lumMod val="75000"/>
                  <a:lumOff val="25000"/>
                </a:schemeClr>
              </a:solidFill>
            </a:endParaRPr>
          </a:p>
        </p:txBody>
      </p:sp>
      <p:pic>
        <p:nvPicPr>
          <p:cNvPr id="7" name="Audio 6">
            <a:hlinkClick r:id="" action="ppaction://media"/>
            <a:extLst>
              <a:ext uri="{FF2B5EF4-FFF2-40B4-BE49-F238E27FC236}">
                <a16:creationId xmlns:a16="http://schemas.microsoft.com/office/drawing/2014/main" id="{99369D47-ED69-F2DD-DBC7-22E10A97AB8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857989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4281"/>
    </mc:Choice>
    <mc:Fallback xmlns="">
      <p:transition spd="slow" advTm="942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83CFBA6-CE65-403A-9402-96B75FC899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7" name="Freeform 11">
              <a:extLst>
                <a:ext uri="{FF2B5EF4-FFF2-40B4-BE49-F238E27FC236}">
                  <a16:creationId xmlns:a16="http://schemas.microsoft.com/office/drawing/2014/main" id="{59AF335C-09EE-4959-A2C9-B32F3C6C1D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8" name="Freeform 12">
              <a:extLst>
                <a:ext uri="{FF2B5EF4-FFF2-40B4-BE49-F238E27FC236}">
                  <a16:creationId xmlns:a16="http://schemas.microsoft.com/office/drawing/2014/main" id="{94CCE8C7-E8BB-47EB-BBC7-5E8948F89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9" name="Freeform 13">
              <a:extLst>
                <a:ext uri="{FF2B5EF4-FFF2-40B4-BE49-F238E27FC236}">
                  <a16:creationId xmlns:a16="http://schemas.microsoft.com/office/drawing/2014/main" id="{2665878D-6479-49F4-BD1C-D1BE63CAB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0" name="Freeform 14">
              <a:extLst>
                <a:ext uri="{FF2B5EF4-FFF2-40B4-BE49-F238E27FC236}">
                  <a16:creationId xmlns:a16="http://schemas.microsoft.com/office/drawing/2014/main" id="{C6400AEB-4991-4E07-8599-C36A9E354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1" name="Freeform 15">
              <a:extLst>
                <a:ext uri="{FF2B5EF4-FFF2-40B4-BE49-F238E27FC236}">
                  <a16:creationId xmlns:a16="http://schemas.microsoft.com/office/drawing/2014/main" id="{0C2AEB7A-70D9-4DE7-B97A-0325DBC9F2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2" name="Freeform 16">
              <a:extLst>
                <a:ext uri="{FF2B5EF4-FFF2-40B4-BE49-F238E27FC236}">
                  <a16:creationId xmlns:a16="http://schemas.microsoft.com/office/drawing/2014/main" id="{FC03DDD2-9CC7-40B7-A632-50BF3E3F6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3" name="Freeform 17">
              <a:extLst>
                <a:ext uri="{FF2B5EF4-FFF2-40B4-BE49-F238E27FC236}">
                  <a16:creationId xmlns:a16="http://schemas.microsoft.com/office/drawing/2014/main" id="{7F0B3262-F0EC-44D3-AA37-9552D248C7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4" name="Freeform 18">
              <a:extLst>
                <a:ext uri="{FF2B5EF4-FFF2-40B4-BE49-F238E27FC236}">
                  <a16:creationId xmlns:a16="http://schemas.microsoft.com/office/drawing/2014/main" id="{1839BD80-9BF2-49B4-BB03-B5AAB359B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5" name="Freeform 19">
              <a:extLst>
                <a:ext uri="{FF2B5EF4-FFF2-40B4-BE49-F238E27FC236}">
                  <a16:creationId xmlns:a16="http://schemas.microsoft.com/office/drawing/2014/main" id="{BDC00C45-9216-4702-A31A-391B1D89C4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6" name="Freeform 20">
              <a:extLst>
                <a:ext uri="{FF2B5EF4-FFF2-40B4-BE49-F238E27FC236}">
                  <a16:creationId xmlns:a16="http://schemas.microsoft.com/office/drawing/2014/main" id="{5FB0F70F-34B9-4938-B487-312A0BF0E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7" name="Freeform 21">
              <a:extLst>
                <a:ext uri="{FF2B5EF4-FFF2-40B4-BE49-F238E27FC236}">
                  <a16:creationId xmlns:a16="http://schemas.microsoft.com/office/drawing/2014/main" id="{791D1EE1-5A08-47A7-8D44-0940DEF5B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8" name="Freeform 22">
              <a:extLst>
                <a:ext uri="{FF2B5EF4-FFF2-40B4-BE49-F238E27FC236}">
                  <a16:creationId xmlns:a16="http://schemas.microsoft.com/office/drawing/2014/main" id="{E04F3404-E41A-43F9-AC45-52EB0874B4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30" name="Group 29">
            <a:extLst>
              <a:ext uri="{FF2B5EF4-FFF2-40B4-BE49-F238E27FC236}">
                <a16:creationId xmlns:a16="http://schemas.microsoft.com/office/drawing/2014/main" id="{C1BC7BDB-967A-4559-AA14-041BCB872D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31" name="Freeform 27">
              <a:extLst>
                <a:ext uri="{FF2B5EF4-FFF2-40B4-BE49-F238E27FC236}">
                  <a16:creationId xmlns:a16="http://schemas.microsoft.com/office/drawing/2014/main" id="{A39F46EA-3E4A-46CA-BCB8-CA695ED3F4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32" name="Freeform 28">
              <a:extLst>
                <a:ext uri="{FF2B5EF4-FFF2-40B4-BE49-F238E27FC236}">
                  <a16:creationId xmlns:a16="http://schemas.microsoft.com/office/drawing/2014/main" id="{491A4A32-7F8C-4CA7-9281-9761F03571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3" name="Freeform 29">
              <a:extLst>
                <a:ext uri="{FF2B5EF4-FFF2-40B4-BE49-F238E27FC236}">
                  <a16:creationId xmlns:a16="http://schemas.microsoft.com/office/drawing/2014/main" id="{46B02D76-3CD9-4DF5-A3AD-793E7204E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4" name="Freeform 30">
              <a:extLst>
                <a:ext uri="{FF2B5EF4-FFF2-40B4-BE49-F238E27FC236}">
                  <a16:creationId xmlns:a16="http://schemas.microsoft.com/office/drawing/2014/main" id="{E579A2FB-E98B-4144-9D52-3A72BD8D1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5" name="Freeform 31">
              <a:extLst>
                <a:ext uri="{FF2B5EF4-FFF2-40B4-BE49-F238E27FC236}">
                  <a16:creationId xmlns:a16="http://schemas.microsoft.com/office/drawing/2014/main" id="{65E500DD-EB71-44B5-A2FA-88E9964357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6" name="Freeform 32">
              <a:extLst>
                <a:ext uri="{FF2B5EF4-FFF2-40B4-BE49-F238E27FC236}">
                  <a16:creationId xmlns:a16="http://schemas.microsoft.com/office/drawing/2014/main" id="{04D6AAD6-45AE-454A-9206-8B90E8A264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7" name="Freeform 33">
              <a:extLst>
                <a:ext uri="{FF2B5EF4-FFF2-40B4-BE49-F238E27FC236}">
                  <a16:creationId xmlns:a16="http://schemas.microsoft.com/office/drawing/2014/main" id="{F7399B13-8510-45F6-98C4-0F14C0B37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8" name="Freeform 34">
              <a:extLst>
                <a:ext uri="{FF2B5EF4-FFF2-40B4-BE49-F238E27FC236}">
                  <a16:creationId xmlns:a16="http://schemas.microsoft.com/office/drawing/2014/main" id="{CA595445-6A38-4465-9A5D-9705388D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9" name="Freeform 35">
              <a:extLst>
                <a:ext uri="{FF2B5EF4-FFF2-40B4-BE49-F238E27FC236}">
                  <a16:creationId xmlns:a16="http://schemas.microsoft.com/office/drawing/2014/main" id="{21D40BAF-4AE0-46F4-BD65-057F0DC66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40" name="Freeform 36">
              <a:extLst>
                <a:ext uri="{FF2B5EF4-FFF2-40B4-BE49-F238E27FC236}">
                  <a16:creationId xmlns:a16="http://schemas.microsoft.com/office/drawing/2014/main" id="{B17F2D73-16DF-4138-B72D-E5B204717A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41" name="Freeform 37">
              <a:extLst>
                <a:ext uri="{FF2B5EF4-FFF2-40B4-BE49-F238E27FC236}">
                  <a16:creationId xmlns:a16="http://schemas.microsoft.com/office/drawing/2014/main" id="{DB8ABBC2-6C0C-4F6E-97EB-55B3B7B2F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42" name="Freeform 38">
              <a:extLst>
                <a:ext uri="{FF2B5EF4-FFF2-40B4-BE49-F238E27FC236}">
                  <a16:creationId xmlns:a16="http://schemas.microsoft.com/office/drawing/2014/main" id="{7A49885E-6B05-41B6-B47F-9D24456F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44" name="Rectangle 43">
            <a:extLst>
              <a:ext uri="{FF2B5EF4-FFF2-40B4-BE49-F238E27FC236}">
                <a16:creationId xmlns:a16="http://schemas.microsoft.com/office/drawing/2014/main" id="{BDADA868-08FE-425A-AEF9-B622F93730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Freeform 11">
            <a:extLst>
              <a:ext uri="{FF2B5EF4-FFF2-40B4-BE49-F238E27FC236}">
                <a16:creationId xmlns:a16="http://schemas.microsoft.com/office/drawing/2014/main" id="{4AE17B7F-6C2F-42A9-946F-8FF49617D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48" name="Rectangle 47">
            <a:extLst>
              <a:ext uri="{FF2B5EF4-FFF2-40B4-BE49-F238E27FC236}">
                <a16:creationId xmlns:a16="http://schemas.microsoft.com/office/drawing/2014/main" id="{BF7E8610-2DF7-4AF0-B876-0F3B7882A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C1C8C023-62A6-4DA0-8DF4-3F4EA9409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TextBox 8">
            <a:extLst>
              <a:ext uri="{FF2B5EF4-FFF2-40B4-BE49-F238E27FC236}">
                <a16:creationId xmlns:a16="http://schemas.microsoft.com/office/drawing/2014/main" id="{A1B388E6-96CA-5170-8784-0CC7B4D4A907}"/>
              </a:ext>
            </a:extLst>
          </p:cNvPr>
          <p:cNvSpPr txBox="1"/>
          <p:nvPr/>
        </p:nvSpPr>
        <p:spPr>
          <a:xfrm>
            <a:off x="1843391" y="624110"/>
            <a:ext cx="9383408" cy="1280890"/>
          </a:xfrm>
          <a:prstGeom prst="rect">
            <a:avLst/>
          </a:prstGeom>
        </p:spPr>
        <p:txBody>
          <a:bodyPr vert="horz" lIns="91440" tIns="45720" rIns="91440" bIns="45720" rtlCol="0" anchor="t">
            <a:normAutofit/>
          </a:bodyPr>
          <a:lstStyle/>
          <a:p>
            <a:pPr>
              <a:spcBef>
                <a:spcPct val="0"/>
              </a:spcBef>
              <a:spcAft>
                <a:spcPts val="600"/>
              </a:spcAft>
            </a:pPr>
            <a:r>
              <a:rPr lang="en-US" sz="3600">
                <a:solidFill>
                  <a:schemeClr val="bg1"/>
                </a:solidFill>
                <a:latin typeface="+mj-lt"/>
                <a:ea typeface="+mj-ea"/>
                <a:cs typeface="+mj-cs"/>
              </a:rPr>
              <a:t>Communication &amp; Ethics</a:t>
            </a:r>
          </a:p>
        </p:txBody>
      </p:sp>
      <p:sp>
        <p:nvSpPr>
          <p:cNvPr id="52" name="Freeform 11">
            <a:extLst>
              <a:ext uri="{FF2B5EF4-FFF2-40B4-BE49-F238E27FC236}">
                <a16:creationId xmlns:a16="http://schemas.microsoft.com/office/drawing/2014/main" id="{26B9FE07-322E-43FB-8707-C9826BD90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a:extLst>
              <a:ext uri="{FF2B5EF4-FFF2-40B4-BE49-F238E27FC236}">
                <a16:creationId xmlns:a16="http://schemas.microsoft.com/office/drawing/2014/main" id="{94DC91B8-8829-9453-E93E-4D286CFA09D1}"/>
              </a:ext>
            </a:extLst>
          </p:cNvPr>
          <p:cNvSpPr>
            <a:spLocks noGrp="1"/>
          </p:cNvSpPr>
          <p:nvPr>
            <p:ph type="sldNum" sz="quarter" idx="12"/>
          </p:nvPr>
        </p:nvSpPr>
        <p:spPr>
          <a:xfrm>
            <a:off x="531812" y="787782"/>
            <a:ext cx="779767" cy="365125"/>
          </a:xfrm>
        </p:spPr>
        <p:txBody>
          <a:bodyPr vert="horz" lIns="91440" tIns="45720" rIns="91440" bIns="45720" rtlCol="0" anchor="ctr">
            <a:normAutofit/>
          </a:bodyPr>
          <a:lstStyle/>
          <a:p>
            <a:pPr>
              <a:lnSpc>
                <a:spcPct val="90000"/>
              </a:lnSpc>
              <a:spcAft>
                <a:spcPts val="600"/>
              </a:spcAft>
            </a:pPr>
            <a:fld id="{CC057153-B650-4DEB-B370-79DDCFDCE934}" type="slidenum">
              <a:rPr lang="en-US" sz="1900" kern="1200">
                <a:solidFill>
                  <a:srgbClr val="FFFFFF"/>
                </a:solidFill>
                <a:latin typeface="+mn-lt"/>
                <a:ea typeface="+mn-ea"/>
                <a:cs typeface="+mn-cs"/>
              </a:rPr>
              <a:pPr>
                <a:lnSpc>
                  <a:spcPct val="90000"/>
                </a:lnSpc>
                <a:spcAft>
                  <a:spcPts val="600"/>
                </a:spcAft>
              </a:pPr>
              <a:t>12</a:t>
            </a:fld>
            <a:endParaRPr lang="en-US" sz="1900" kern="1200">
              <a:solidFill>
                <a:srgbClr val="FFFFFF"/>
              </a:solidFill>
              <a:latin typeface="+mn-lt"/>
              <a:ea typeface="+mn-ea"/>
              <a:cs typeface="+mn-cs"/>
            </a:endParaRPr>
          </a:p>
        </p:txBody>
      </p:sp>
      <p:graphicFrame>
        <p:nvGraphicFramePr>
          <p:cNvPr id="12" name="TextBox 9">
            <a:extLst>
              <a:ext uri="{FF2B5EF4-FFF2-40B4-BE49-F238E27FC236}">
                <a16:creationId xmlns:a16="http://schemas.microsoft.com/office/drawing/2014/main" id="{A2AAE47A-5C79-F54B-817C-EE0BA0478F00}"/>
              </a:ext>
            </a:extLst>
          </p:cNvPr>
          <p:cNvGraphicFramePr/>
          <p:nvPr>
            <p:extLst>
              <p:ext uri="{D42A27DB-BD31-4B8C-83A1-F6EECF244321}">
                <p14:modId xmlns:p14="http://schemas.microsoft.com/office/powerpoint/2010/main" val="3476959553"/>
              </p:ext>
            </p:extLst>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39470FB4-9473-9293-5E38-E3974C09726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3001128"/>
      </p:ext>
    </p:extLst>
  </p:cSld>
  <p:clrMapOvr>
    <a:masterClrMapping/>
  </p:clrMapOvr>
  <mc:AlternateContent xmlns:mc="http://schemas.openxmlformats.org/markup-compatibility/2006" xmlns:p14="http://schemas.microsoft.com/office/powerpoint/2010/main">
    <mc:Choice Requires="p14">
      <p:transition spd="slow" p14:dur="2000" advTm="50821"/>
    </mc:Choice>
    <mc:Fallback xmlns="">
      <p:transition spd="slow" advTm="508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5"/>
          <a:tile tx="0" ty="0" sx="100000" sy="100000" flip="none" algn="tl"/>
        </a:blipFill>
        <a:effectLst/>
      </p:bgPr>
    </p:bg>
    <p:spTree>
      <p:nvGrpSpPr>
        <p:cNvPr id="1" name=""/>
        <p:cNvGrpSpPr/>
        <p:nvPr/>
      </p:nvGrpSpPr>
      <p:grpSpPr>
        <a:xfrm>
          <a:off x="0" y="0"/>
          <a:ext cx="0" cy="0"/>
          <a:chOff x="0" y="0"/>
          <a:chExt cx="0" cy="0"/>
        </a:xfrm>
      </p:grpSpPr>
      <p:grpSp>
        <p:nvGrpSpPr>
          <p:cNvPr id="77" name="Group 76">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1"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82"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3"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4"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5"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86"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7"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8"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9"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90"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91"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2"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78" name="Group 77">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5"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96"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7"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8"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9"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0"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1"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2"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3"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4"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5"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6"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9" name="Rectangle 78">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3"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107" name="Rectangle 106">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gradFill>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9" name="Group 108">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73513" y="0"/>
            <a:ext cx="5613431" cy="6853245"/>
            <a:chOff x="2487613" y="285750"/>
            <a:chExt cx="2428876" cy="5654676"/>
          </a:xfrm>
          <a:solidFill>
            <a:schemeClr val="accent1"/>
          </a:solidFill>
        </p:grpSpPr>
        <p:sp>
          <p:nvSpPr>
            <p:cNvPr id="115"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11"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17"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18"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19"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20"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21"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22"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23"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24"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25"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26"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128"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AC96BA28-7B5B-3D59-0D23-C072A5C2A52B}"/>
              </a:ext>
            </a:extLst>
          </p:cNvPr>
          <p:cNvSpPr>
            <a:spLocks noGrp="1"/>
          </p:cNvSpPr>
          <p:nvPr>
            <p:ph type="title"/>
          </p:nvPr>
        </p:nvSpPr>
        <p:spPr>
          <a:xfrm>
            <a:off x="987215" y="1318591"/>
            <a:ext cx="5903875" cy="4220820"/>
          </a:xfrm>
        </p:spPr>
        <p:txBody>
          <a:bodyPr vert="horz" lIns="91440" tIns="45720" rIns="91440" bIns="45720" rtlCol="0" anchor="ctr">
            <a:normAutofit/>
          </a:bodyPr>
          <a:lstStyle/>
          <a:p>
            <a:r>
              <a:rPr lang="en-US" sz="3200">
                <a:solidFill>
                  <a:srgbClr val="FFFFFF"/>
                </a:solidFill>
                <a:latin typeface="Arial" panose="020B0604020202020204" pitchFamily="34" charset="0"/>
                <a:cs typeface="Arial" panose="020B0604020202020204" pitchFamily="34" charset="0"/>
              </a:rPr>
              <a:t>Multidisciplinary Team</a:t>
            </a:r>
          </a:p>
        </p:txBody>
      </p:sp>
      <p:sp>
        <p:nvSpPr>
          <p:cNvPr id="6" name="Slide Number Placeholder 5">
            <a:extLst>
              <a:ext uri="{FF2B5EF4-FFF2-40B4-BE49-F238E27FC236}">
                <a16:creationId xmlns:a16="http://schemas.microsoft.com/office/drawing/2014/main" id="{0AB62AC7-4EBD-6C7B-71E2-19F58FD8EBC1}"/>
              </a:ext>
            </a:extLst>
          </p:cNvPr>
          <p:cNvSpPr>
            <a:spLocks noGrp="1"/>
          </p:cNvSpPr>
          <p:nvPr>
            <p:ph type="sldNum" sz="quarter" idx="12"/>
          </p:nvPr>
        </p:nvSpPr>
        <p:spPr>
          <a:xfrm>
            <a:off x="151790" y="3246438"/>
            <a:ext cx="596886" cy="365125"/>
          </a:xfrm>
        </p:spPr>
        <p:txBody>
          <a:bodyPr vert="horz" lIns="91440" tIns="45720" rIns="91440" bIns="45720" rtlCol="0" anchor="ctr">
            <a:normAutofit/>
          </a:bodyPr>
          <a:lstStyle/>
          <a:p>
            <a:pPr>
              <a:lnSpc>
                <a:spcPct val="90000"/>
              </a:lnSpc>
              <a:spcAft>
                <a:spcPts val="600"/>
              </a:spcAft>
            </a:pPr>
            <a:fld id="{84C450F2-3BB4-4AE4-8A35-A9D7AEA4C850}" type="slidenum">
              <a:rPr lang="en-US" sz="1900" kern="1200">
                <a:solidFill>
                  <a:srgbClr val="FFFFFF"/>
                </a:solidFill>
                <a:latin typeface="+mn-lt"/>
                <a:ea typeface="+mn-ea"/>
                <a:cs typeface="+mn-cs"/>
              </a:rPr>
              <a:pPr>
                <a:lnSpc>
                  <a:spcPct val="90000"/>
                </a:lnSpc>
                <a:spcAft>
                  <a:spcPts val="600"/>
                </a:spcAft>
              </a:pPr>
              <a:t>13</a:t>
            </a:fld>
            <a:endParaRPr lang="en-US" sz="1900" kern="1200">
              <a:solidFill>
                <a:srgbClr val="FFFFFF"/>
              </a:solidFill>
              <a:latin typeface="+mn-lt"/>
              <a:ea typeface="+mn-ea"/>
              <a:cs typeface="+mn-cs"/>
            </a:endParaRPr>
          </a:p>
        </p:txBody>
      </p:sp>
      <p:graphicFrame>
        <p:nvGraphicFramePr>
          <p:cNvPr id="130" name="Subtitle 2">
            <a:extLst>
              <a:ext uri="{FF2B5EF4-FFF2-40B4-BE49-F238E27FC236}">
                <a16:creationId xmlns:a16="http://schemas.microsoft.com/office/drawing/2014/main" id="{41E1FEB4-18CA-8EBF-AC6C-A386FBEA1031}"/>
              </a:ext>
            </a:extLst>
          </p:cNvPr>
          <p:cNvGraphicFramePr/>
          <p:nvPr>
            <p:extLst>
              <p:ext uri="{D42A27DB-BD31-4B8C-83A1-F6EECF244321}">
                <p14:modId xmlns:p14="http://schemas.microsoft.com/office/powerpoint/2010/main" val="3620697242"/>
              </p:ext>
            </p:extLst>
          </p:nvPr>
        </p:nvGraphicFramePr>
        <p:xfrm>
          <a:off x="7712032" y="804334"/>
          <a:ext cx="3675634" cy="524933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hlinkClick r:id="" action="ppaction://media"/>
            <a:extLst>
              <a:ext uri="{FF2B5EF4-FFF2-40B4-BE49-F238E27FC236}">
                <a16:creationId xmlns:a16="http://schemas.microsoft.com/office/drawing/2014/main" id="{EA34D47B-A84B-F804-BD15-EB81717B2962}"/>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6273056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6386"/>
    </mc:Choice>
    <mc:Fallback xmlns="">
      <p:transition spd="slow" advTm="763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20F23-1809-2CC4-1A94-F826616D2DF4}"/>
              </a:ext>
            </a:extLst>
          </p:cNvPr>
          <p:cNvSpPr>
            <a:spLocks noGrp="1"/>
          </p:cNvSpPr>
          <p:nvPr>
            <p:ph type="title"/>
          </p:nvPr>
        </p:nvSpPr>
        <p:spPr>
          <a:xfrm>
            <a:off x="3400034" y="218431"/>
            <a:ext cx="6273857" cy="676304"/>
          </a:xfrm>
        </p:spPr>
        <p:txBody>
          <a:bodyPr/>
          <a:lstStyle/>
          <a:p>
            <a:pPr algn="ctr"/>
            <a:r>
              <a:rPr lang="en-US">
                <a:latin typeface="Arial" panose="020B0604020202020204" pitchFamily="34" charset="0"/>
                <a:cs typeface="Arial" panose="020B0604020202020204" pitchFamily="34" charset="0"/>
              </a:rPr>
              <a:t>Reference List</a:t>
            </a:r>
          </a:p>
        </p:txBody>
      </p:sp>
      <p:sp>
        <p:nvSpPr>
          <p:cNvPr id="4" name="Content Placeholder 3">
            <a:extLst>
              <a:ext uri="{FF2B5EF4-FFF2-40B4-BE49-F238E27FC236}">
                <a16:creationId xmlns:a16="http://schemas.microsoft.com/office/drawing/2014/main" id="{CBAD71A6-1036-A099-9BDF-27C11F75648B}"/>
              </a:ext>
            </a:extLst>
          </p:cNvPr>
          <p:cNvSpPr>
            <a:spLocks noGrp="1"/>
          </p:cNvSpPr>
          <p:nvPr>
            <p:ph sz="quarter" idx="14"/>
          </p:nvPr>
        </p:nvSpPr>
        <p:spPr>
          <a:xfrm>
            <a:off x="1470920" y="787782"/>
            <a:ext cx="10132087" cy="6070218"/>
          </a:xfrm>
        </p:spPr>
        <p:txBody>
          <a:bodyPr>
            <a:normAutofit fontScale="47500" lnSpcReduction="20000"/>
          </a:bodyPr>
          <a:lstStyle/>
          <a:p>
            <a:pPr marL="0" indent="0">
              <a:buNone/>
            </a:pPr>
            <a:br>
              <a:rPr lang="en-GB" sz="2300">
                <a:solidFill>
                  <a:schemeClr val="tx1"/>
                </a:solidFill>
                <a:latin typeface="Arial" panose="020B0604020202020204" pitchFamily="34" charset="0"/>
                <a:cs typeface="Arial" panose="020B0604020202020204" pitchFamily="34" charset="0"/>
              </a:rPr>
            </a:br>
            <a:endParaRPr lang="en-GB" sz="2300">
              <a:solidFill>
                <a:schemeClr val="tx1"/>
              </a:solidFill>
              <a:latin typeface="Arial" panose="020B0604020202020204" pitchFamily="34" charset="0"/>
              <a:cs typeface="Arial" panose="020B0604020202020204" pitchFamily="34" charset="0"/>
            </a:endParaRPr>
          </a:p>
          <a:p>
            <a:pPr marL="0" indent="0">
              <a:buNone/>
            </a:pPr>
            <a:r>
              <a:rPr lang="en-GB" sz="230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National Institute for Health and Care Excellence</a:t>
            </a:r>
            <a:r>
              <a:rPr lang="en-GB" sz="2300">
                <a:solidFill>
                  <a:schemeClr val="tx1"/>
                </a:solidFill>
                <a:latin typeface="Arial" panose="020B0604020202020204" pitchFamily="34" charset="0"/>
                <a:cs typeface="Arial" panose="020B0604020202020204" pitchFamily="34" charset="0"/>
              </a:rPr>
              <a:t> (2023) Type 2 diabetes in adults: management (NG28). Available at: </a:t>
            </a:r>
            <a:r>
              <a:rPr lang="en-GB" sz="2300">
                <a:solidFill>
                  <a:schemeClr val="tx1"/>
                </a:solidFill>
                <a:latin typeface="Arial" panose="020B0604020202020204" pitchFamily="34" charset="0"/>
                <a:cs typeface="Arial" panose="020B0604020202020204" pitchFamily="34" charset="0"/>
                <a:hlinkClick r:id="rId6"/>
              </a:rPr>
              <a:t>https://www.nice.org.uk</a:t>
            </a:r>
            <a:r>
              <a:rPr lang="en-GB" sz="2300">
                <a:solidFill>
                  <a:schemeClr val="tx1"/>
                </a:solidFill>
                <a:latin typeface="Arial" panose="020B0604020202020204" pitchFamily="34" charset="0"/>
                <a:cs typeface="Arial" panose="020B0604020202020204" pitchFamily="34" charset="0"/>
              </a:rPr>
              <a:t>  (Accessed: 13.03.2026).</a:t>
            </a:r>
          </a:p>
          <a:p>
            <a:pPr marL="0" indent="0">
              <a:buNone/>
            </a:pPr>
            <a:br>
              <a:rPr lang="en-GB" sz="2300">
                <a:solidFill>
                  <a:schemeClr val="tx1"/>
                </a:solidFill>
                <a:latin typeface="Arial" panose="020B0604020202020204" pitchFamily="34" charset="0"/>
                <a:cs typeface="Arial" panose="020B0604020202020204" pitchFamily="34" charset="0"/>
              </a:rPr>
            </a:br>
            <a:endParaRPr lang="en-GB" sz="2300">
              <a:solidFill>
                <a:schemeClr val="tx1"/>
              </a:solidFill>
              <a:latin typeface="Arial" panose="020B0604020202020204" pitchFamily="34" charset="0"/>
              <a:cs typeface="Arial" panose="020B0604020202020204" pitchFamily="34" charset="0"/>
            </a:endParaRPr>
          </a:p>
          <a:p>
            <a:pPr marL="0" indent="0">
              <a:buNone/>
            </a:pPr>
            <a:r>
              <a:rPr lang="en-GB" sz="2300">
                <a:solidFill>
                  <a:schemeClr val="tx1"/>
                </a:solidFill>
                <a:latin typeface="Arial" panose="020B0604020202020204" pitchFamily="34" charset="0"/>
                <a:cs typeface="Arial" panose="020B0604020202020204" pitchFamily="34" charset="0"/>
              </a:rPr>
              <a:t>NICE (2019) Stroke and transient ischaemic attack in over 16s: diagnosis and initial management (NG128). Available at: </a:t>
            </a:r>
            <a:r>
              <a:rPr lang="en-GB" sz="2300">
                <a:solidFill>
                  <a:schemeClr val="tx1"/>
                </a:solidFill>
                <a:latin typeface="Arial" panose="020B0604020202020204" pitchFamily="34" charset="0"/>
                <a:cs typeface="Arial" panose="020B0604020202020204" pitchFamily="34" charset="0"/>
                <a:hlinkClick r:id="rId6"/>
              </a:rPr>
              <a:t>https://www.nice.org.uk</a:t>
            </a:r>
            <a:r>
              <a:rPr lang="en-GB" sz="2300">
                <a:solidFill>
                  <a:schemeClr val="tx1"/>
                </a:solidFill>
                <a:latin typeface="Arial" panose="020B0604020202020204" pitchFamily="34" charset="0"/>
                <a:cs typeface="Arial" panose="020B0604020202020204" pitchFamily="34" charset="0"/>
              </a:rPr>
              <a:t>  (Accessed: 13.03.2026).</a:t>
            </a:r>
          </a:p>
          <a:p>
            <a:pPr marL="0" indent="0">
              <a:buNone/>
            </a:pPr>
            <a:br>
              <a:rPr lang="en-GB" sz="2300">
                <a:solidFill>
                  <a:schemeClr val="tx1"/>
                </a:solidFill>
                <a:latin typeface="Arial" panose="020B0604020202020204" pitchFamily="34" charset="0"/>
                <a:cs typeface="Arial" panose="020B0604020202020204" pitchFamily="34" charset="0"/>
              </a:rPr>
            </a:br>
            <a:endParaRPr lang="en-GB" sz="2300">
              <a:solidFill>
                <a:schemeClr val="tx1"/>
              </a:solidFill>
              <a:latin typeface="Arial" panose="020B0604020202020204" pitchFamily="34" charset="0"/>
              <a:cs typeface="Arial" panose="020B0604020202020204" pitchFamily="34" charset="0"/>
            </a:endParaRPr>
          </a:p>
          <a:p>
            <a:pPr marL="0" indent="0">
              <a:buNone/>
            </a:pPr>
            <a:r>
              <a:rPr lang="en-GB" sz="230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National Health Service</a:t>
            </a:r>
            <a:r>
              <a:rPr lang="en-GB" sz="2300">
                <a:solidFill>
                  <a:schemeClr val="tx1"/>
                </a:solidFill>
                <a:latin typeface="Arial" panose="020B0604020202020204" pitchFamily="34" charset="0"/>
                <a:cs typeface="Arial" panose="020B0604020202020204" pitchFamily="34" charset="0"/>
              </a:rPr>
              <a:t> (2023) Type 2 diabetes. Available at: </a:t>
            </a:r>
            <a:r>
              <a:rPr lang="en-GB" sz="2300">
                <a:solidFill>
                  <a:schemeClr val="tx1"/>
                </a:solidFill>
                <a:latin typeface="Arial" panose="020B0604020202020204" pitchFamily="34" charset="0"/>
                <a:cs typeface="Arial" panose="020B0604020202020204" pitchFamily="34" charset="0"/>
                <a:hlinkClick r:id="rId8"/>
              </a:rPr>
              <a:t>https://www.nhs.uk</a:t>
            </a:r>
            <a:r>
              <a:rPr lang="en-GB" sz="2300">
                <a:solidFill>
                  <a:schemeClr val="tx1"/>
                </a:solidFill>
                <a:latin typeface="Arial" panose="020B0604020202020204" pitchFamily="34" charset="0"/>
                <a:cs typeface="Arial" panose="020B0604020202020204" pitchFamily="34" charset="0"/>
              </a:rPr>
              <a:t>   (Accessed: 16.03.2026).</a:t>
            </a:r>
          </a:p>
          <a:p>
            <a:pPr marL="0" indent="0">
              <a:buNone/>
            </a:pPr>
            <a:endParaRPr lang="en-GB" sz="2300">
              <a:solidFill>
                <a:schemeClr val="tx1"/>
              </a:solidFill>
              <a:latin typeface="Arial" panose="020B0604020202020204" pitchFamily="34" charset="0"/>
              <a:cs typeface="Arial" panose="020B0604020202020204" pitchFamily="34" charset="0"/>
            </a:endParaRPr>
          </a:p>
          <a:p>
            <a:pPr marL="0" indent="0">
              <a:buNone/>
            </a:pPr>
            <a:r>
              <a:rPr lang="en-GB" sz="2300">
                <a:solidFill>
                  <a:schemeClr val="tx1"/>
                </a:solidFill>
                <a:latin typeface="Arial" panose="020B0604020202020204" pitchFamily="34" charset="0"/>
                <a:cs typeface="Arial" panose="020B0604020202020204" pitchFamily="34" charset="0"/>
              </a:rPr>
              <a:t>((ND) What is insulin Available at</a:t>
            </a:r>
            <a:r>
              <a:rPr lang="en-GB" sz="2300">
                <a:solidFill>
                  <a:srgbClr val="FB4A18"/>
                </a:solidFill>
                <a:latin typeface="Arial" panose="020B0604020202020204" pitchFamily="34" charset="0"/>
                <a:cs typeface="Arial" panose="020B0604020202020204" pitchFamily="34" charset="0"/>
              </a:rPr>
              <a:t>: </a:t>
            </a:r>
            <a:r>
              <a:rPr lang="en-GB" sz="2300">
                <a:latin typeface="Arial" panose="020B0604020202020204" pitchFamily="34" charset="0"/>
                <a:cs typeface="Arial" panose="020B0604020202020204" pitchFamily="34" charset="0"/>
                <a:hlinkClick r:id="rId9"/>
              </a:rPr>
              <a:t>How does insulin act?</a:t>
            </a:r>
            <a:r>
              <a:rPr lang="en-GB" sz="2300">
                <a:solidFill>
                  <a:srgbClr val="FB4A18"/>
                </a:solidFill>
                <a:latin typeface="Arial" panose="020B0604020202020204" pitchFamily="34" charset="0"/>
                <a:cs typeface="Arial" panose="020B0604020202020204" pitchFamily="34" charset="0"/>
              </a:rPr>
              <a:t> </a:t>
            </a:r>
            <a:r>
              <a:rPr lang="en-GB" sz="2300">
                <a:solidFill>
                  <a:schemeClr val="tx1"/>
                </a:solidFill>
                <a:latin typeface="Arial" panose="020B0604020202020204" pitchFamily="34" charset="0"/>
                <a:cs typeface="Arial" panose="020B0604020202020204" pitchFamily="34" charset="0"/>
              </a:rPr>
              <a:t>(Accessed: 18.03.2026)</a:t>
            </a:r>
            <a:endParaRPr lang="en-US" sz="2300">
              <a:solidFill>
                <a:schemeClr val="tx1"/>
              </a:solidFill>
              <a:latin typeface="Arial" panose="020B0604020202020204" pitchFamily="34" charset="0"/>
              <a:cs typeface="Arial" panose="020B0604020202020204" pitchFamily="34" charset="0"/>
            </a:endParaRPr>
          </a:p>
          <a:p>
            <a:pPr marL="0" indent="0">
              <a:buNone/>
            </a:pPr>
            <a:br>
              <a:rPr lang="en-GB" sz="2300">
                <a:solidFill>
                  <a:schemeClr val="tx1"/>
                </a:solidFill>
                <a:latin typeface="Arial" panose="020B0604020202020204" pitchFamily="34" charset="0"/>
                <a:cs typeface="Arial" panose="020B0604020202020204" pitchFamily="34" charset="0"/>
              </a:rPr>
            </a:br>
            <a:endParaRPr lang="en-GB" sz="2300">
              <a:solidFill>
                <a:schemeClr val="tx1"/>
              </a:solidFill>
              <a:latin typeface="Arial" panose="020B0604020202020204" pitchFamily="34" charset="0"/>
              <a:cs typeface="Arial" panose="020B0604020202020204" pitchFamily="34" charset="0"/>
            </a:endParaRPr>
          </a:p>
          <a:p>
            <a:pPr marL="0" indent="0">
              <a:buNone/>
            </a:pPr>
            <a:r>
              <a:rPr lang="en-GB" sz="2300">
                <a:solidFill>
                  <a:schemeClr val="tx1"/>
                </a:solidFill>
                <a:latin typeface="Arial" panose="020B0604020202020204" pitchFamily="34" charset="0"/>
                <a:cs typeface="Arial" panose="020B0604020202020204" pitchFamily="34" charset="0"/>
              </a:rPr>
              <a:t>NHS (2023) Stroke. Available at: </a:t>
            </a:r>
            <a:r>
              <a:rPr lang="en-GB" sz="2300">
                <a:solidFill>
                  <a:schemeClr val="tx1"/>
                </a:solidFill>
                <a:latin typeface="Arial" panose="020B0604020202020204" pitchFamily="34" charset="0"/>
                <a:cs typeface="Arial" panose="020B0604020202020204" pitchFamily="34" charset="0"/>
                <a:hlinkClick r:id="rId10"/>
              </a:rPr>
              <a:t>https://www.nhs.ukk</a:t>
            </a:r>
            <a:r>
              <a:rPr lang="en-GB" sz="2300">
                <a:solidFill>
                  <a:schemeClr val="tx1"/>
                </a:solidFill>
                <a:latin typeface="Arial" panose="020B0604020202020204" pitchFamily="34" charset="0"/>
                <a:cs typeface="Arial" panose="020B0604020202020204" pitchFamily="34" charset="0"/>
              </a:rPr>
              <a:t> Accessed: 19.03.2026).</a:t>
            </a:r>
          </a:p>
          <a:p>
            <a:pPr marL="0" indent="0">
              <a:buNone/>
            </a:pPr>
            <a:br>
              <a:rPr lang="en-GB" sz="2300">
                <a:solidFill>
                  <a:schemeClr val="tx1"/>
                </a:solidFill>
                <a:latin typeface="Arial" panose="020B0604020202020204" pitchFamily="34" charset="0"/>
                <a:cs typeface="Arial" panose="020B0604020202020204" pitchFamily="34" charset="0"/>
              </a:rPr>
            </a:br>
            <a:endParaRPr lang="en-GB" sz="2300">
              <a:solidFill>
                <a:schemeClr val="tx1"/>
              </a:solidFill>
              <a:latin typeface="Arial" panose="020B0604020202020204" pitchFamily="34" charset="0"/>
              <a:cs typeface="Arial" panose="020B0604020202020204" pitchFamily="34" charset="0"/>
            </a:endParaRPr>
          </a:p>
          <a:p>
            <a:pPr marL="0" indent="0">
              <a:buNone/>
            </a:pPr>
            <a:r>
              <a:rPr lang="en-GB" sz="2300">
                <a:solidFill>
                  <a:schemeClr val="tx1"/>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Diabetes UK</a:t>
            </a:r>
            <a:r>
              <a:rPr lang="en-GB" sz="2300">
                <a:solidFill>
                  <a:schemeClr val="tx1"/>
                </a:solidFill>
                <a:latin typeface="Arial" panose="020B0604020202020204" pitchFamily="34" charset="0"/>
                <a:cs typeface="Arial" panose="020B0604020202020204" pitchFamily="34" charset="0"/>
              </a:rPr>
              <a:t> (2023) What is Type 2 diabetes? Available at: </a:t>
            </a:r>
            <a:r>
              <a:rPr lang="en-GB" sz="2300">
                <a:solidFill>
                  <a:schemeClr val="tx1"/>
                </a:solidFill>
                <a:latin typeface="Arial" panose="020B0604020202020204" pitchFamily="34" charset="0"/>
                <a:cs typeface="Arial" panose="020B0604020202020204" pitchFamily="34" charset="0"/>
                <a:hlinkClick r:id="rId12"/>
              </a:rPr>
              <a:t>https://www.diabetes.org.uk</a:t>
            </a:r>
            <a:r>
              <a:rPr lang="en-GB" sz="2300">
                <a:solidFill>
                  <a:schemeClr val="tx1"/>
                </a:solidFill>
                <a:latin typeface="Arial" panose="020B0604020202020204" pitchFamily="34" charset="0"/>
                <a:cs typeface="Arial" panose="020B0604020202020204" pitchFamily="34" charset="0"/>
              </a:rPr>
              <a:t>  (Accessed: 19.03.2026).</a:t>
            </a:r>
          </a:p>
          <a:p>
            <a:pPr marL="0" indent="0">
              <a:buNone/>
            </a:pPr>
            <a:br>
              <a:rPr lang="en-GB" sz="2300">
                <a:solidFill>
                  <a:schemeClr val="tx1"/>
                </a:solidFill>
                <a:latin typeface="Arial" panose="020B0604020202020204" pitchFamily="34" charset="0"/>
                <a:cs typeface="Arial" panose="020B0604020202020204" pitchFamily="34" charset="0"/>
              </a:rPr>
            </a:br>
            <a:endParaRPr lang="en-GB" sz="2300">
              <a:solidFill>
                <a:schemeClr val="tx1"/>
              </a:solidFill>
              <a:latin typeface="Arial" panose="020B0604020202020204" pitchFamily="34" charset="0"/>
              <a:cs typeface="Arial" panose="020B0604020202020204" pitchFamily="34" charset="0"/>
            </a:endParaRPr>
          </a:p>
          <a:p>
            <a:pPr marL="0" indent="0">
              <a:buNone/>
            </a:pPr>
            <a:r>
              <a:rPr lang="en-GB" sz="2300">
                <a:solidFill>
                  <a:schemeClr val="tx1"/>
                </a:solidFill>
                <a:latin typeface="Arial" panose="020B060402020202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British Heart Foundation</a:t>
            </a:r>
            <a:r>
              <a:rPr lang="en-GB" sz="2300">
                <a:solidFill>
                  <a:schemeClr val="tx1"/>
                </a:solidFill>
                <a:latin typeface="Arial" panose="020B0604020202020204" pitchFamily="34" charset="0"/>
                <a:cs typeface="Arial" panose="020B0604020202020204" pitchFamily="34" charset="0"/>
              </a:rPr>
              <a:t> (2023) Diabetes and cardiovascular disease. Available at: </a:t>
            </a:r>
            <a:r>
              <a:rPr lang="en-GB" sz="2300">
                <a:solidFill>
                  <a:schemeClr val="tx1"/>
                </a:solidFill>
                <a:latin typeface="Arial" panose="020B0604020202020204" pitchFamily="34" charset="0"/>
                <a:cs typeface="Arial" panose="020B0604020202020204" pitchFamily="34" charset="0"/>
                <a:hlinkClick r:id="rId14"/>
              </a:rPr>
              <a:t>https://www.bhf.org.uk</a:t>
            </a:r>
            <a:r>
              <a:rPr lang="en-GB" sz="2300">
                <a:solidFill>
                  <a:schemeClr val="tx1"/>
                </a:solidFill>
                <a:latin typeface="Arial" panose="020B0604020202020204" pitchFamily="34" charset="0"/>
                <a:cs typeface="Arial" panose="020B0604020202020204" pitchFamily="34" charset="0"/>
              </a:rPr>
              <a:t>  (21.03.2026).</a:t>
            </a:r>
          </a:p>
          <a:p>
            <a:pPr marL="0" indent="0">
              <a:buNone/>
            </a:pPr>
            <a:br>
              <a:rPr lang="en-GB" sz="2300">
                <a:solidFill>
                  <a:schemeClr val="tx1"/>
                </a:solidFill>
                <a:latin typeface="Arial" panose="020B0604020202020204" pitchFamily="34" charset="0"/>
                <a:cs typeface="Arial" panose="020B0604020202020204" pitchFamily="34" charset="0"/>
              </a:rPr>
            </a:br>
            <a:endParaRPr lang="en-GB" sz="2300">
              <a:solidFill>
                <a:schemeClr val="tx1"/>
              </a:solidFill>
              <a:latin typeface="Arial" panose="020B0604020202020204" pitchFamily="34" charset="0"/>
              <a:cs typeface="Arial" panose="020B0604020202020204" pitchFamily="34" charset="0"/>
            </a:endParaRPr>
          </a:p>
          <a:p>
            <a:pPr marL="0" indent="0">
              <a:buNone/>
            </a:pPr>
            <a:r>
              <a:rPr lang="en-GB" sz="2300">
                <a:solidFill>
                  <a:schemeClr val="tx1"/>
                </a:solidFill>
                <a:latin typeface="Arial" panose="020B0604020202020204" pitchFamily="34" charset="0"/>
                <a:cs typeface="Arial" panose="020B0604020202020204" pitchFamily="34" charset="0"/>
                <a:hlinkClick r:id="rId15">
                  <a:extLst>
                    <a:ext uri="{A12FA001-AC4F-418D-AE19-62706E023703}">
                      <ahyp:hlinkClr xmlns:ahyp="http://schemas.microsoft.com/office/drawing/2018/hyperlinkcolor" val="tx"/>
                    </a:ext>
                  </a:extLst>
                </a:hlinkClick>
              </a:rPr>
              <a:t>NHS Digital</a:t>
            </a:r>
            <a:r>
              <a:rPr lang="en-GB" sz="2300">
                <a:solidFill>
                  <a:schemeClr val="tx1"/>
                </a:solidFill>
                <a:latin typeface="Arial" panose="020B0604020202020204" pitchFamily="34" charset="0"/>
                <a:cs typeface="Arial" panose="020B0604020202020204" pitchFamily="34" charset="0"/>
              </a:rPr>
              <a:t> (2023) National Diabetes Audit. Available at: </a:t>
            </a:r>
            <a:r>
              <a:rPr lang="en-GB" sz="2300">
                <a:solidFill>
                  <a:schemeClr val="tx1"/>
                </a:solidFill>
                <a:latin typeface="Arial" panose="020B0604020202020204" pitchFamily="34" charset="0"/>
                <a:cs typeface="Arial" panose="020B0604020202020204" pitchFamily="34" charset="0"/>
                <a:hlinkClick r:id="rId16"/>
              </a:rPr>
              <a:t>https://digital.nhs.uk</a:t>
            </a:r>
            <a:r>
              <a:rPr lang="en-GB" sz="2300">
                <a:solidFill>
                  <a:schemeClr val="tx1"/>
                </a:solidFill>
                <a:latin typeface="Arial" panose="020B0604020202020204" pitchFamily="34" charset="0"/>
                <a:cs typeface="Arial" panose="020B0604020202020204" pitchFamily="34" charset="0"/>
              </a:rPr>
              <a:t>  (Accessed: 21.03.2026).</a:t>
            </a:r>
          </a:p>
          <a:p>
            <a:pPr marL="0" indent="0">
              <a:buNone/>
            </a:pPr>
            <a:br>
              <a:rPr lang="en-GB" sz="2300">
                <a:solidFill>
                  <a:schemeClr val="tx1"/>
                </a:solidFill>
                <a:latin typeface="Arial" panose="020B0604020202020204" pitchFamily="34" charset="0"/>
                <a:cs typeface="Arial" panose="020B0604020202020204" pitchFamily="34" charset="0"/>
              </a:rPr>
            </a:br>
            <a:endParaRPr lang="en-GB" sz="2300">
              <a:solidFill>
                <a:schemeClr val="tx1"/>
              </a:solidFill>
              <a:latin typeface="Arial" panose="020B0604020202020204" pitchFamily="34" charset="0"/>
              <a:cs typeface="Arial" panose="020B0604020202020204" pitchFamily="34" charset="0"/>
            </a:endParaRPr>
          </a:p>
          <a:p>
            <a:pPr marL="0" indent="0">
              <a:buNone/>
            </a:pPr>
            <a:r>
              <a:rPr lang="en-GB" sz="2300">
                <a:solidFill>
                  <a:schemeClr val="tx1"/>
                </a:solidFill>
                <a:latin typeface="Arial" panose="020B0604020202020204" pitchFamily="34" charset="0"/>
                <a:cs typeface="Arial" panose="020B0604020202020204" pitchFamily="34" charset="0"/>
                <a:hlinkClick r:id="rId17">
                  <a:extLst>
                    <a:ext uri="{A12FA001-AC4F-418D-AE19-62706E023703}">
                      <ahyp:hlinkClr xmlns:ahyp="http://schemas.microsoft.com/office/drawing/2018/hyperlinkcolor" val="tx"/>
                    </a:ext>
                  </a:extLst>
                </a:hlinkClick>
              </a:rPr>
              <a:t>World Health Organization</a:t>
            </a:r>
            <a:r>
              <a:rPr lang="en-GB" sz="2300">
                <a:solidFill>
                  <a:schemeClr val="tx1"/>
                </a:solidFill>
                <a:latin typeface="Arial" panose="020B0604020202020204" pitchFamily="34" charset="0"/>
                <a:cs typeface="Arial" panose="020B0604020202020204" pitchFamily="34" charset="0"/>
              </a:rPr>
              <a:t> (2023) Diabetes fact sheet. Available at: </a:t>
            </a:r>
            <a:r>
              <a:rPr lang="en-GB" sz="2300">
                <a:solidFill>
                  <a:schemeClr val="tx1"/>
                </a:solidFill>
                <a:latin typeface="Arial" panose="020B0604020202020204" pitchFamily="34" charset="0"/>
                <a:cs typeface="Arial" panose="020B0604020202020204" pitchFamily="34" charset="0"/>
                <a:hlinkClick r:id="rId18"/>
              </a:rPr>
              <a:t>https://www.who.int</a:t>
            </a:r>
            <a:r>
              <a:rPr lang="en-GB" sz="2300">
                <a:solidFill>
                  <a:schemeClr val="tx1"/>
                </a:solidFill>
                <a:latin typeface="Arial" panose="020B0604020202020204" pitchFamily="34" charset="0"/>
                <a:cs typeface="Arial" panose="020B0604020202020204" pitchFamily="34" charset="0"/>
              </a:rPr>
              <a:t> (Accessed: 21.03.2026).</a:t>
            </a:r>
          </a:p>
          <a:p>
            <a:pPr marL="0" indent="0">
              <a:buNone/>
            </a:pPr>
            <a:endParaRPr lang="en-US" sz="2300">
              <a:solidFill>
                <a:schemeClr val="tx1"/>
              </a:solidFill>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7CF72934-F5E9-8FD7-FCC8-E0D5A01839B9}"/>
              </a:ext>
            </a:extLst>
          </p:cNvPr>
          <p:cNvPicPr>
            <a:picLocks noChangeAspect="1"/>
          </p:cNvPicPr>
          <p:nvPr>
            <a:audioFile r:link="rId2"/>
            <p:extLst>
              <p:ext uri="{DAA4B4D4-6D71-4841-9C94-3DE7FCFB9230}">
                <p14:media xmlns:p14="http://schemas.microsoft.com/office/powerpoint/2010/main" r:embed="rId1"/>
              </p:ext>
            </p:extLst>
          </p:nvPr>
        </p:nvPicPr>
        <p:blipFill>
          <a:blip r:embed="rId1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99844030"/>
      </p:ext>
    </p:extLst>
  </p:cSld>
  <p:clrMapOvr>
    <a:masterClrMapping/>
  </p:clrMapOvr>
  <mc:AlternateContent xmlns:mc="http://schemas.openxmlformats.org/markup-compatibility/2006" xmlns:p14="http://schemas.microsoft.com/office/powerpoint/2010/main">
    <mc:Choice Requires="p14">
      <p:transition spd="slow" p14:dur="2000" advTm="12709"/>
    </mc:Choice>
    <mc:Fallback xmlns="">
      <p:transition spd="slow" advTm="12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D6282DC-5D67-4C19-9A05-C65D9BF7BC78}">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customXml/itemProps2.xml><?xml version="1.0" encoding="utf-8"?>
<ds:datastoreItem xmlns:ds="http://schemas.openxmlformats.org/officeDocument/2006/customXml" ds:itemID="{73667383-B7F3-43FC-8965-135FDDEABCC5}">
  <ds:schemaRefs>
    <ds:schemaRef ds:uri="http://schemas.microsoft.com/sharepoint/v3/contenttype/forms"/>
  </ds:schemaRefs>
</ds:datastoreItem>
</file>

<file path=customXml/itemProps3.xml><?xml version="1.0" encoding="utf-8"?>
<ds:datastoreItem xmlns:ds="http://schemas.openxmlformats.org/officeDocument/2006/customXml" ds:itemID="{12135656-72CC-4564-823F-B30D0299644B}">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0/xmln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Wisp</Template>
  <TotalTime>2</TotalTime>
  <Words>1852</Words>
  <Application>Microsoft Office PowerPoint</Application>
  <PresentationFormat>Widescreen</PresentationFormat>
  <Paragraphs>180</Paragraphs>
  <Slides>14</Slides>
  <Notes>14</Notes>
  <HiddenSlides>0</HiddenSlides>
  <MMClips>14</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.AppleSystemUIFont</vt:lpstr>
      <vt:lpstr>Arial</vt:lpstr>
      <vt:lpstr>Calibri</vt:lpstr>
      <vt:lpstr>Century Gothic</vt:lpstr>
      <vt:lpstr>Courier New</vt:lpstr>
      <vt:lpstr>Neue Haas Grotesk Text Pro</vt:lpstr>
      <vt:lpstr>Wingdings</vt:lpstr>
      <vt:lpstr>Wingdings 3</vt:lpstr>
      <vt:lpstr>Wisp</vt:lpstr>
      <vt:lpstr>Care Plan for a Fictional Patient with Type 2 Diabetes and Stroke Risk BMHP5023</vt:lpstr>
      <vt:lpstr>Introduction</vt:lpstr>
      <vt:lpstr>Body Systems Involved</vt:lpstr>
      <vt:lpstr>Normal Physiology</vt:lpstr>
      <vt:lpstr>What Happens in Type 2 Diabetes</vt:lpstr>
      <vt:lpstr>Link to Stroke</vt:lpstr>
      <vt:lpstr>Fictional Patient Profile </vt:lpstr>
      <vt:lpstr>Risk Factors</vt:lpstr>
      <vt:lpstr>Care Plan Aims</vt:lpstr>
      <vt:lpstr>Monitoring</vt:lpstr>
      <vt:lpstr>Medication and Lifestyle </vt:lpstr>
      <vt:lpstr>PowerPoint Presentation</vt:lpstr>
      <vt:lpstr>Multidisciplinary Team</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a Fictional Patient with Type 2 Diabetes and Stroke Risk BMHP5023</dc:title>
  <dc:creator>Ameera A</dc:creator>
  <cp:lastModifiedBy>Ameera A</cp:lastModifiedBy>
  <cp:revision>1</cp:revision>
  <dcterms:created xsi:type="dcterms:W3CDTF">2026-03-02T01:15:09Z</dcterms:created>
  <dcterms:modified xsi:type="dcterms:W3CDTF">2026-03-23T13:58:42Z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