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6E54C-49F1-4BF8-8994-6416DDE2A0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7B779F-44ED-46A1-B3AD-2249E6A82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34FC4-5A2F-4935-8914-52730C3D7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C7B29-85AF-4106-B017-8C42AB31E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F9A49-9876-47D2-90A1-BE90E5F2C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96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91000-CAE1-40F0-AB6D-7C88ADE59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15FA1-3F7F-45E8-A72C-E568B9B22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08B0-43EE-4AB4-BBE6-A2EADCD08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84E5F-679F-4CD5-92A1-FFFCBBB6C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26552-05E5-4F00-9F19-90516A563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781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708F-7162-49B1-B3A8-6E127BA7B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14DF1-2CFF-4B24-98C3-AF3B55268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C696D-27B2-4E47-AEB3-0E7C086E7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522C1-AA61-4A2E-AF4D-84A79D525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1C44B-C160-4EBE-AD2C-8ED9EB5E6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33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52B9A-64C1-459B-A280-35BE6A54E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0BCD5-C32E-4FB3-B2E8-BB4AB05D8D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40BDF-462F-47E3-B1C5-FADAE8E78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D31A1-F3F2-4019-8C96-76844F4AF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F8593-7C70-4DBC-B812-6B8C0461F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59790-2441-467A-98CC-AFCEC1F7F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05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A8E19-3C60-4819-B847-07B75BB99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81425-6CEC-4AF1-8E74-683A9D98D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30E514-F24C-4CED-B0D0-C241A84CF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59533A-CB2F-499E-B826-84A13027C2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B300DE-FAD0-42A3-9B71-2751E01F52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6F103C-1ECB-482C-8F93-32797E45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488CD9-6346-4950-BFCB-7A41D4C1A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9CAC53-C1C2-4B87-880B-5E56759AE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1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FF47A-3013-43D8-ADCD-D28C33738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892B48-3FAC-4770-A33A-BCD941E03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C167B-6CE1-4357-A426-89B3A859F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030225-B6A5-45CE-8DF8-D8D655CFB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693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CF6A53-A93E-446B-8810-C08DE1F96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6C42F2-4BD9-4279-AF79-7C8691667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838EE-5EF4-42E0-912B-3CD8C2D9E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21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28777-8162-42A9-9FDB-C4C901334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114C4-BE66-484E-BAAA-541E97FE8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F90CA-FA0A-4389-BF47-DA89522577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3AE06-AA5A-47AF-BC55-198DBFC85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CD6C40-DF0C-4655-BD43-110029FEA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BFA7A-4DAD-4A1C-A002-38CC75881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15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E6FA7-5F51-4950-81A4-65C978996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D76388-4AA5-4066-85B4-E37BC5312D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99F3C7-7F4E-4E9C-B2BE-FA7D388496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F6280-EF6C-45F5-B14A-BB44C1E64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4F1F2-07F0-4C0F-98C8-620F718A9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985725-4E99-4CCA-ACBE-3F7710314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56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F012B-1075-496E-BF51-DA437801E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CA2318-60DE-402F-8DCA-0DE2C3AB3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3CB1C-0C27-4DA1-A643-C8E6C8AF6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CD93A-A660-4C77-AE5B-029A8EB92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0B328-26C2-4700-BDA2-0F6C69443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19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EA342B-E24D-4FD0-8787-B96F597493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3F719F-673C-4C85-B95D-6CAC6ACAB1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6E208-976B-445B-9FD2-653EE3A7D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361AF-456C-4258-9B8F-4D7E93A28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12C49-F363-46C1-8C24-FB1590902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985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8982B-EE4A-4B14-9BFF-EAB15200B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6E3A17-6F57-4F13-ABCB-3697DFC4A9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A8308-64DE-4AFA-82D1-540F9DA382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D4539-1E10-445E-9247-C1963C292F3B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D78F5-2634-4DF5-9639-8C15AC4553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6317D-1938-4A00-8658-0C52BB8307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EE05A-C2E7-4937-807E-E82240C06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1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egistry.opendata.aws/" TargetMode="External"/><Relationship Id="rId2" Type="http://schemas.openxmlformats.org/officeDocument/2006/relationships/hyperlink" Target="https://archive.ics.uci.edu/ml/index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ataportals.org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2688/wellcomeopenres.15819.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0FD7-2140-4AF8-A86D-A94336C585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Repositories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9CAE25-CA51-438E-A1B5-F856318E45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(or where to find datasets)</a:t>
            </a:r>
          </a:p>
        </p:txBody>
      </p:sp>
    </p:spTree>
    <p:extLst>
      <p:ext uri="{BB962C8B-B14F-4D97-AF65-F5344CB8AC3E}">
        <p14:creationId xmlns:p14="http://schemas.microsoft.com/office/powerpoint/2010/main" val="3565277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9E109-AEE2-4F69-8EB9-CF2A48E2B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There are many useful repositories of ML datasets. Here are a few and some ideas about where else to explore.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5C839-68A3-4055-9ADA-7CFC29395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Kaggle Datasets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UC Irvine Machine Learning Repository: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https://archive.ics.uci.edu/ml/index.php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Amazon AWS Datasets: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https://registry.opendata.aws/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Meta portals – a list of repositories: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http://dataportals.org/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Wikipedia has a list of ML datasets too.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072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97A5-F2F4-47F9-97D7-1AE29804A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published papers related to your area of interest.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A6A09-558F-45A9-ACE7-94DEB9A45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 Covid19 is affecting us all.  Search for Covid19 papers that use ML algorithms and see where they get their data.</a:t>
            </a:r>
          </a:p>
          <a:p>
            <a:pPr marL="0" indent="0">
              <a:buNone/>
            </a:pPr>
            <a:r>
              <a:rPr lang="en-GB" dirty="0"/>
              <a:t>Starter </a:t>
            </a:r>
            <a:r>
              <a:rPr lang="en-GB"/>
              <a:t>for ten…  I Googled </a:t>
            </a:r>
            <a:r>
              <a:rPr lang="en-GB" dirty="0"/>
              <a:t>Covid19 and K-means.  This paper seems interesting.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Carrillo-</a:t>
            </a:r>
            <a:r>
              <a:rPr lang="en-GB" sz="1800" b="0" i="0" dirty="0" err="1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Larco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 RM and Castillo-Cara M. Using country-level variables to classify countries according to the number of confirmed COVID-19 cases: An unsupervised machine learning approach [version 3; peer review: 2 approved]. </a:t>
            </a:r>
            <a:r>
              <a:rPr lang="en-GB" sz="1800" b="0" i="1" dirty="0" err="1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Wellcome</a:t>
            </a:r>
            <a:r>
              <a:rPr lang="en-GB" sz="1800" b="0" i="1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 Open Res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2020, </a:t>
            </a:r>
            <a:r>
              <a:rPr lang="en-GB" sz="1800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5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:56 (</a:t>
            </a:r>
            <a:r>
              <a:rPr lang="en-GB" sz="1800" b="0" i="0" u="none" strike="noStrike" dirty="0">
                <a:solidFill>
                  <a:srgbClr val="009BB2"/>
                </a:solidFill>
                <a:effectLst/>
                <a:latin typeface="Roboto" panose="02000000000000000000" pitchFamily="2" charset="0"/>
                <a:hlinkClick r:id="rId2"/>
              </a:rPr>
              <a:t>https://doi.org/10.12688/wellcomeopenres.15819.3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95751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192</Words>
  <Application>Microsoft Office PowerPoint</Application>
  <PresentationFormat>Widescreen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Roboto</vt:lpstr>
      <vt:lpstr>Office Theme</vt:lpstr>
      <vt:lpstr>Data Repositories </vt:lpstr>
      <vt:lpstr>There are many useful repositories of ML datasets. Here are a few and some ideas about where else to explore.</vt:lpstr>
      <vt:lpstr>Read published papers related to your area of interest.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Repositories </dc:title>
  <dc:creator>Gordon Dickers</dc:creator>
  <cp:lastModifiedBy>Gordon Dickers</cp:lastModifiedBy>
  <cp:revision>3</cp:revision>
  <dcterms:created xsi:type="dcterms:W3CDTF">2020-10-12T09:59:22Z</dcterms:created>
  <dcterms:modified xsi:type="dcterms:W3CDTF">2020-10-12T10:18:19Z</dcterms:modified>
</cp:coreProperties>
</file>