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5"/>
  </p:notesMasterIdLst>
  <p:sldIdLst>
    <p:sldId id="289" r:id="rId2"/>
    <p:sldId id="323" r:id="rId3"/>
    <p:sldId id="305" r:id="rId4"/>
    <p:sldId id="332" r:id="rId5"/>
    <p:sldId id="267" r:id="rId6"/>
    <p:sldId id="266" r:id="rId7"/>
    <p:sldId id="268" r:id="rId8"/>
    <p:sldId id="269" r:id="rId9"/>
    <p:sldId id="274" r:id="rId10"/>
    <p:sldId id="275" r:id="rId11"/>
    <p:sldId id="270" r:id="rId12"/>
    <p:sldId id="271" r:id="rId13"/>
    <p:sldId id="272" r:id="rId14"/>
    <p:sldId id="257" r:id="rId15"/>
    <p:sldId id="262" r:id="rId16"/>
    <p:sldId id="263" r:id="rId17"/>
    <p:sldId id="264" r:id="rId18"/>
    <p:sldId id="258" r:id="rId19"/>
    <p:sldId id="259" r:id="rId20"/>
    <p:sldId id="260" r:id="rId21"/>
    <p:sldId id="261" r:id="rId22"/>
    <p:sldId id="273" r:id="rId23"/>
    <p:sldId id="265" r:id="rId2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200CA2-E996-415E-AEE8-0F3A9AEDC766}" v="19" dt="2021-11-15T03:24:31.775"/>
    <p1510:client id="{D79C3E08-9D20-4BBC-89C4-2FFB5D55E774}" v="43" dt="2021-11-15T03:06:56.8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5160" autoAdjust="0"/>
  </p:normalViewPr>
  <p:slideViewPr>
    <p:cSldViewPr>
      <p:cViewPr varScale="1">
        <p:scale>
          <a:sx n="61" d="100"/>
          <a:sy n="61" d="100"/>
        </p:scale>
        <p:origin x="1650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55200CA2-E996-415E-AEE8-0F3A9AEDC766}"/>
    <pc:docChg chg="custSel delSld modSld">
      <pc:chgData name="Sioned Saer" userId="a511e1c1-9c87-4f4d-8480-d58f9216da9a" providerId="ADAL" clId="{55200CA2-E996-415E-AEE8-0F3A9AEDC766}" dt="2021-11-15T03:40:01.265" v="535" actId="27636"/>
      <pc:docMkLst>
        <pc:docMk/>
      </pc:docMkLst>
      <pc:sldChg chg="modSp mod">
        <pc:chgData name="Sioned Saer" userId="a511e1c1-9c87-4f4d-8480-d58f9216da9a" providerId="ADAL" clId="{55200CA2-E996-415E-AEE8-0F3A9AEDC766}" dt="2021-11-15T03:32:07.975" v="306" actId="255"/>
        <pc:sldMkLst>
          <pc:docMk/>
          <pc:sldMk cId="1511979587" sldId="257"/>
        </pc:sldMkLst>
        <pc:spChg chg="mod">
          <ac:chgData name="Sioned Saer" userId="a511e1c1-9c87-4f4d-8480-d58f9216da9a" providerId="ADAL" clId="{55200CA2-E996-415E-AEE8-0F3A9AEDC766}" dt="2021-11-15T03:31:49.067" v="302" actId="27636"/>
          <ac:spMkLst>
            <pc:docMk/>
            <pc:sldMk cId="1511979587" sldId="257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2:00.107" v="304" actId="255"/>
          <ac:spMkLst>
            <pc:docMk/>
            <pc:sldMk cId="1511979587" sldId="257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2:07.975" v="306" actId="255"/>
          <ac:spMkLst>
            <pc:docMk/>
            <pc:sldMk cId="1511979587" sldId="257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9:01.282" v="523" actId="6549"/>
        <pc:sldMkLst>
          <pc:docMk/>
          <pc:sldMk cId="4183818759" sldId="258"/>
        </pc:sldMkLst>
        <pc:spChg chg="mod">
          <ac:chgData name="Sioned Saer" userId="a511e1c1-9c87-4f4d-8480-d58f9216da9a" providerId="ADAL" clId="{55200CA2-E996-415E-AEE8-0F3A9AEDC766}" dt="2021-11-15T03:34:41.623" v="353" actId="2711"/>
          <ac:spMkLst>
            <pc:docMk/>
            <pc:sldMk cId="4183818759" sldId="258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46.984" v="354" actId="2711"/>
          <ac:spMkLst>
            <pc:docMk/>
            <pc:sldMk cId="4183818759" sldId="258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9:01.282" v="523" actId="6549"/>
          <ac:spMkLst>
            <pc:docMk/>
            <pc:sldMk cId="4183818759" sldId="258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6:16.364" v="402" actId="2711"/>
        <pc:sldMkLst>
          <pc:docMk/>
          <pc:sldMk cId="30937771" sldId="259"/>
        </pc:sldMkLst>
        <pc:spChg chg="mod">
          <ac:chgData name="Sioned Saer" userId="a511e1c1-9c87-4f4d-8480-d58f9216da9a" providerId="ADAL" clId="{55200CA2-E996-415E-AEE8-0F3A9AEDC766}" dt="2021-11-15T03:36:02.986" v="400" actId="27636"/>
          <ac:spMkLst>
            <pc:docMk/>
            <pc:sldMk cId="30937771" sldId="259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6:10.596" v="401" actId="2711"/>
          <ac:spMkLst>
            <pc:docMk/>
            <pc:sldMk cId="30937771" sldId="259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6:16.364" v="402" actId="2711"/>
          <ac:spMkLst>
            <pc:docMk/>
            <pc:sldMk cId="30937771" sldId="259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7:52.884" v="462" actId="6549"/>
        <pc:sldMkLst>
          <pc:docMk/>
          <pc:sldMk cId="1733279098" sldId="260"/>
        </pc:sldMkLst>
        <pc:spChg chg="mod">
          <ac:chgData name="Sioned Saer" userId="a511e1c1-9c87-4f4d-8480-d58f9216da9a" providerId="ADAL" clId="{55200CA2-E996-415E-AEE8-0F3A9AEDC766}" dt="2021-11-15T03:37:23.083" v="443" actId="14100"/>
          <ac:spMkLst>
            <pc:docMk/>
            <pc:sldMk cId="1733279098" sldId="260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7:52.884" v="462" actId="6549"/>
          <ac:spMkLst>
            <pc:docMk/>
            <pc:sldMk cId="1733279098" sldId="260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7:51.234" v="460" actId="27636"/>
          <ac:spMkLst>
            <pc:docMk/>
            <pc:sldMk cId="1733279098" sldId="26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8:32.471" v="492" actId="6549"/>
        <pc:sldMkLst>
          <pc:docMk/>
          <pc:sldMk cId="3964478574" sldId="261"/>
        </pc:sldMkLst>
        <pc:spChg chg="mod">
          <ac:chgData name="Sioned Saer" userId="a511e1c1-9c87-4f4d-8480-d58f9216da9a" providerId="ADAL" clId="{55200CA2-E996-415E-AEE8-0F3A9AEDC766}" dt="2021-11-15T03:38:12.133" v="489" actId="2711"/>
          <ac:spMkLst>
            <pc:docMk/>
            <pc:sldMk cId="3964478574" sldId="261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8:17.969" v="490" actId="2711"/>
          <ac:spMkLst>
            <pc:docMk/>
            <pc:sldMk cId="3964478574" sldId="261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8:32.471" v="492" actId="6549"/>
          <ac:spMkLst>
            <pc:docMk/>
            <pc:sldMk cId="3964478574" sldId="261"/>
            <ac:spMk id="4" creationId="{00000000-0000-0000-0000-000000000000}"/>
          </ac:spMkLst>
        </pc:spChg>
      </pc:sldChg>
      <pc:sldChg chg="modSp mod modNotesTx">
        <pc:chgData name="Sioned Saer" userId="a511e1c1-9c87-4f4d-8480-d58f9216da9a" providerId="ADAL" clId="{55200CA2-E996-415E-AEE8-0F3A9AEDC766}" dt="2021-11-15T03:33:07.809" v="322" actId="27636"/>
        <pc:sldMkLst>
          <pc:docMk/>
          <pc:sldMk cId="2007525308" sldId="262"/>
        </pc:sldMkLst>
        <pc:spChg chg="mod">
          <ac:chgData name="Sioned Saer" userId="a511e1c1-9c87-4f4d-8480-d58f9216da9a" providerId="ADAL" clId="{55200CA2-E996-415E-AEE8-0F3A9AEDC766}" dt="2021-11-15T03:32:33.980" v="310" actId="27636"/>
          <ac:spMkLst>
            <pc:docMk/>
            <pc:sldMk cId="2007525308" sldId="262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07.793" v="321" actId="27636"/>
          <ac:spMkLst>
            <pc:docMk/>
            <pc:sldMk cId="2007525308" sldId="262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07.809" v="322" actId="27636"/>
          <ac:spMkLst>
            <pc:docMk/>
            <pc:sldMk cId="2007525308" sldId="26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3:51.167" v="331" actId="2711"/>
        <pc:sldMkLst>
          <pc:docMk/>
          <pc:sldMk cId="793271011" sldId="263"/>
        </pc:sldMkLst>
        <pc:spChg chg="mod">
          <ac:chgData name="Sioned Saer" userId="a511e1c1-9c87-4f4d-8480-d58f9216da9a" providerId="ADAL" clId="{55200CA2-E996-415E-AEE8-0F3A9AEDC766}" dt="2021-11-15T03:33:28.807" v="323" actId="2711"/>
          <ac:spMkLst>
            <pc:docMk/>
            <pc:sldMk cId="793271011" sldId="263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42.263" v="330" actId="27636"/>
          <ac:spMkLst>
            <pc:docMk/>
            <pc:sldMk cId="793271011" sldId="263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3:51.167" v="331" actId="2711"/>
          <ac:spMkLst>
            <pc:docMk/>
            <pc:sldMk cId="793271011" sldId="263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4:25.153" v="337" actId="27636"/>
        <pc:sldMkLst>
          <pc:docMk/>
          <pc:sldMk cId="2387666275" sldId="264"/>
        </pc:sldMkLst>
        <pc:spChg chg="mod">
          <ac:chgData name="Sioned Saer" userId="a511e1c1-9c87-4f4d-8480-d58f9216da9a" providerId="ADAL" clId="{55200CA2-E996-415E-AEE8-0F3A9AEDC766}" dt="2021-11-15T03:34:01.449" v="332" actId="2711"/>
          <ac:spMkLst>
            <pc:docMk/>
            <pc:sldMk cId="2387666275" sldId="26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25.153" v="337" actId="27636"/>
          <ac:spMkLst>
            <pc:docMk/>
            <pc:sldMk cId="2387666275" sldId="26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4:25.153" v="336" actId="27636"/>
          <ac:spMkLst>
            <pc:docMk/>
            <pc:sldMk cId="2387666275" sldId="264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40:01.265" v="535" actId="27636"/>
        <pc:sldMkLst>
          <pc:docMk/>
          <pc:sldMk cId="3947902832" sldId="265"/>
        </pc:sldMkLst>
        <pc:spChg chg="mod">
          <ac:chgData name="Sioned Saer" userId="a511e1c1-9c87-4f4d-8480-d58f9216da9a" providerId="ADAL" clId="{55200CA2-E996-415E-AEE8-0F3A9AEDC766}" dt="2021-11-15T03:39:36.071" v="527" actId="2711"/>
          <ac:spMkLst>
            <pc:docMk/>
            <pc:sldMk cId="3947902832" sldId="265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40:01.265" v="535" actId="27636"/>
          <ac:spMkLst>
            <pc:docMk/>
            <pc:sldMk cId="3947902832" sldId="265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25:46.688" v="98" actId="2711"/>
        <pc:sldMkLst>
          <pc:docMk/>
          <pc:sldMk cId="2367731874" sldId="266"/>
        </pc:sldMkLst>
        <pc:spChg chg="mod">
          <ac:chgData name="Sioned Saer" userId="a511e1c1-9c87-4f4d-8480-d58f9216da9a" providerId="ADAL" clId="{55200CA2-E996-415E-AEE8-0F3A9AEDC766}" dt="2021-11-15T03:25:36.182" v="96" actId="2711"/>
          <ac:spMkLst>
            <pc:docMk/>
            <pc:sldMk cId="2367731874" sldId="266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41.274" v="97" actId="2711"/>
          <ac:spMkLst>
            <pc:docMk/>
            <pc:sldMk cId="2367731874" sldId="266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46.688" v="98" actId="2711"/>
          <ac:spMkLst>
            <pc:docMk/>
            <pc:sldMk cId="2367731874" sldId="266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25:28.177" v="95" actId="14100"/>
        <pc:sldMkLst>
          <pc:docMk/>
          <pc:sldMk cId="1124940605" sldId="267"/>
        </pc:sldMkLst>
        <pc:spChg chg="mod">
          <ac:chgData name="Sioned Saer" userId="a511e1c1-9c87-4f4d-8480-d58f9216da9a" providerId="ADAL" clId="{55200CA2-E996-415E-AEE8-0F3A9AEDC766}" dt="2021-11-15T03:25:22.200" v="93" actId="27636"/>
          <ac:spMkLst>
            <pc:docMk/>
            <pc:sldMk cId="1124940605" sldId="267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24.786" v="94" actId="14100"/>
          <ac:spMkLst>
            <pc:docMk/>
            <pc:sldMk cId="1124940605" sldId="267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5:28.177" v="95" actId="14100"/>
          <ac:spMkLst>
            <pc:docMk/>
            <pc:sldMk cId="1124940605" sldId="267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26:20.328" v="107" actId="14100"/>
        <pc:sldMkLst>
          <pc:docMk/>
          <pc:sldMk cId="3069274989" sldId="268"/>
        </pc:sldMkLst>
        <pc:spChg chg="mod">
          <ac:chgData name="Sioned Saer" userId="a511e1c1-9c87-4f4d-8480-d58f9216da9a" providerId="ADAL" clId="{55200CA2-E996-415E-AEE8-0F3A9AEDC766}" dt="2021-11-15T03:26:14.400" v="105" actId="1076"/>
          <ac:spMkLst>
            <pc:docMk/>
            <pc:sldMk cId="3069274989" sldId="268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20.328" v="107" actId="14100"/>
          <ac:spMkLst>
            <pc:docMk/>
            <pc:sldMk cId="3069274989" sldId="268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17.075" v="106" actId="14100"/>
          <ac:spMkLst>
            <pc:docMk/>
            <pc:sldMk cId="3069274989" sldId="268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26:44.484" v="113" actId="27636"/>
        <pc:sldMkLst>
          <pc:docMk/>
          <pc:sldMk cId="2848926525" sldId="269"/>
        </pc:sldMkLst>
        <pc:spChg chg="mod">
          <ac:chgData name="Sioned Saer" userId="a511e1c1-9c87-4f4d-8480-d58f9216da9a" providerId="ADAL" clId="{55200CA2-E996-415E-AEE8-0F3A9AEDC766}" dt="2021-11-15T03:26:27.982" v="108" actId="2711"/>
          <ac:spMkLst>
            <pc:docMk/>
            <pc:sldMk cId="2848926525" sldId="269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44.484" v="113" actId="27636"/>
          <ac:spMkLst>
            <pc:docMk/>
            <pc:sldMk cId="2848926525" sldId="269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6:44.484" v="112" actId="27636"/>
          <ac:spMkLst>
            <pc:docMk/>
            <pc:sldMk cId="2848926525" sldId="269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553" v="40" actId="47"/>
        <pc:sldMkLst>
          <pc:docMk/>
          <pc:sldMk cId="4267082394" sldId="269"/>
        </pc:sldMkLst>
      </pc:sldChg>
      <pc:sldChg chg="modSp mod modNotesTx">
        <pc:chgData name="Sioned Saer" userId="a511e1c1-9c87-4f4d-8480-d58f9216da9a" providerId="ADAL" clId="{55200CA2-E996-415E-AEE8-0F3A9AEDC766}" dt="2021-11-15T03:30:12.884" v="239" actId="27636"/>
        <pc:sldMkLst>
          <pc:docMk/>
          <pc:sldMk cId="2135598296" sldId="270"/>
        </pc:sldMkLst>
        <pc:spChg chg="mod">
          <ac:chgData name="Sioned Saer" userId="a511e1c1-9c87-4f4d-8480-d58f9216da9a" providerId="ADAL" clId="{55200CA2-E996-415E-AEE8-0F3A9AEDC766}" dt="2021-11-15T03:29:23.076" v="181" actId="2711"/>
          <ac:spMkLst>
            <pc:docMk/>
            <pc:sldMk cId="2135598296" sldId="270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12.884" v="238" actId="27636"/>
          <ac:spMkLst>
            <pc:docMk/>
            <pc:sldMk cId="2135598296" sldId="270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12.884" v="239" actId="27636"/>
          <ac:spMkLst>
            <pc:docMk/>
            <pc:sldMk cId="2135598296" sldId="270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1:00.873" v="53" actId="47"/>
        <pc:sldMkLst>
          <pc:docMk/>
          <pc:sldMk cId="3471671281" sldId="270"/>
        </pc:sldMkLst>
      </pc:sldChg>
      <pc:sldChg chg="modSp mod">
        <pc:chgData name="Sioned Saer" userId="a511e1c1-9c87-4f4d-8480-d58f9216da9a" providerId="ADAL" clId="{55200CA2-E996-415E-AEE8-0F3A9AEDC766}" dt="2021-11-15T03:30:33.747" v="242" actId="2711"/>
        <pc:sldMkLst>
          <pc:docMk/>
          <pc:sldMk cId="804772971" sldId="271"/>
        </pc:sldMkLst>
        <pc:spChg chg="mod">
          <ac:chgData name="Sioned Saer" userId="a511e1c1-9c87-4f4d-8480-d58f9216da9a" providerId="ADAL" clId="{55200CA2-E996-415E-AEE8-0F3A9AEDC766}" dt="2021-11-15T03:30:22.759" v="240" actId="2711"/>
          <ac:spMkLst>
            <pc:docMk/>
            <pc:sldMk cId="804772971" sldId="271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28.233" v="241" actId="2711"/>
          <ac:spMkLst>
            <pc:docMk/>
            <pc:sldMk cId="804772971" sldId="271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0:33.747" v="242" actId="2711"/>
          <ac:spMkLst>
            <pc:docMk/>
            <pc:sldMk cId="804772971" sldId="271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1:10.692" v="255" actId="27636"/>
        <pc:sldMkLst>
          <pc:docMk/>
          <pc:sldMk cId="1035056465" sldId="272"/>
        </pc:sldMkLst>
        <pc:spChg chg="mod">
          <ac:chgData name="Sioned Saer" userId="a511e1c1-9c87-4f4d-8480-d58f9216da9a" providerId="ADAL" clId="{55200CA2-E996-415E-AEE8-0F3A9AEDC766}" dt="2021-11-15T03:31:04.795" v="249" actId="27636"/>
          <ac:spMkLst>
            <pc:docMk/>
            <pc:sldMk cId="1035056465" sldId="272"/>
            <ac:spMk id="4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1:10.692" v="255" actId="27636"/>
          <ac:spMkLst>
            <pc:docMk/>
            <pc:sldMk cId="1035056465" sldId="272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1:10.692" v="254" actId="27636"/>
          <ac:spMkLst>
            <pc:docMk/>
            <pc:sldMk cId="1035056465" sldId="272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5200CA2-E996-415E-AEE8-0F3A9AEDC766}" dt="2021-11-15T03:39:28.120" v="526" actId="2711"/>
        <pc:sldMkLst>
          <pc:docMk/>
          <pc:sldMk cId="2093516240" sldId="273"/>
        </pc:sldMkLst>
        <pc:spChg chg="mod">
          <ac:chgData name="Sioned Saer" userId="a511e1c1-9c87-4f4d-8480-d58f9216da9a" providerId="ADAL" clId="{55200CA2-E996-415E-AEE8-0F3A9AEDC766}" dt="2021-11-15T03:39:22.431" v="525" actId="255"/>
          <ac:spMkLst>
            <pc:docMk/>
            <pc:sldMk cId="2093516240" sldId="273"/>
            <ac:spMk id="5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39:28.120" v="526" actId="2711"/>
          <ac:spMkLst>
            <pc:docMk/>
            <pc:sldMk cId="2093516240" sldId="273"/>
            <ac:spMk id="6" creationId="{00000000-0000-0000-0000-000000000000}"/>
          </ac:spMkLst>
        </pc:spChg>
      </pc:sldChg>
      <pc:sldChg chg="modSp mod modNotesTx">
        <pc:chgData name="Sioned Saer" userId="a511e1c1-9c87-4f4d-8480-d58f9216da9a" providerId="ADAL" clId="{55200CA2-E996-415E-AEE8-0F3A9AEDC766}" dt="2021-11-15T03:28:03.459" v="166" actId="255"/>
        <pc:sldMkLst>
          <pc:docMk/>
          <pc:sldMk cId="806562719" sldId="274"/>
        </pc:sldMkLst>
        <pc:spChg chg="mod">
          <ac:chgData name="Sioned Saer" userId="a511e1c1-9c87-4f4d-8480-d58f9216da9a" providerId="ADAL" clId="{55200CA2-E996-415E-AEE8-0F3A9AEDC766}" dt="2021-11-15T03:28:03.459" v="166" actId="255"/>
          <ac:spMkLst>
            <pc:docMk/>
            <pc:sldMk cId="806562719" sldId="274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7:01.922" v="115" actId="2711"/>
          <ac:spMkLst>
            <pc:docMk/>
            <pc:sldMk cId="806562719" sldId="274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7:46.821" v="164" actId="2711"/>
          <ac:spMkLst>
            <pc:docMk/>
            <pc:sldMk cId="806562719" sldId="274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8.869" v="42" actId="47"/>
        <pc:sldMkLst>
          <pc:docMk/>
          <pc:sldMk cId="2550589290" sldId="274"/>
        </pc:sldMkLst>
      </pc:sldChg>
      <pc:sldChg chg="del">
        <pc:chgData name="Sioned Saer" userId="a511e1c1-9c87-4f4d-8480-d58f9216da9a" providerId="ADAL" clId="{55200CA2-E996-415E-AEE8-0F3A9AEDC766}" dt="2021-11-15T03:21:01.058" v="54" actId="47"/>
        <pc:sldMkLst>
          <pc:docMk/>
          <pc:sldMk cId="1766327794" sldId="275"/>
        </pc:sldMkLst>
      </pc:sldChg>
      <pc:sldChg chg="modSp mod">
        <pc:chgData name="Sioned Saer" userId="a511e1c1-9c87-4f4d-8480-d58f9216da9a" providerId="ADAL" clId="{55200CA2-E996-415E-AEE8-0F3A9AEDC766}" dt="2021-11-15T03:29:12.765" v="180" actId="113"/>
        <pc:sldMkLst>
          <pc:docMk/>
          <pc:sldMk cId="3688908710" sldId="275"/>
        </pc:sldMkLst>
        <pc:spChg chg="mod">
          <ac:chgData name="Sioned Saer" userId="a511e1c1-9c87-4f4d-8480-d58f9216da9a" providerId="ADAL" clId="{55200CA2-E996-415E-AEE8-0F3A9AEDC766}" dt="2021-11-15T03:28:27.505" v="172" actId="14100"/>
          <ac:spMkLst>
            <pc:docMk/>
            <pc:sldMk cId="3688908710" sldId="275"/>
            <ac:spMk id="2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9:05.424" v="179" actId="113"/>
          <ac:spMkLst>
            <pc:docMk/>
            <pc:sldMk cId="3688908710" sldId="275"/>
            <ac:spMk id="3" creationId="{00000000-0000-0000-0000-000000000000}"/>
          </ac:spMkLst>
        </pc:spChg>
        <pc:spChg chg="mod">
          <ac:chgData name="Sioned Saer" userId="a511e1c1-9c87-4f4d-8480-d58f9216da9a" providerId="ADAL" clId="{55200CA2-E996-415E-AEE8-0F3A9AEDC766}" dt="2021-11-15T03:29:12.765" v="180" actId="113"/>
          <ac:spMkLst>
            <pc:docMk/>
            <pc:sldMk cId="3688908710" sldId="27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238" v="44" actId="47"/>
        <pc:sldMkLst>
          <pc:docMk/>
          <pc:sldMk cId="2207478162" sldId="276"/>
        </pc:sldMkLst>
      </pc:sldChg>
      <pc:sldChg chg="del">
        <pc:chgData name="Sioned Saer" userId="a511e1c1-9c87-4f4d-8480-d58f9216da9a" providerId="ADAL" clId="{55200CA2-E996-415E-AEE8-0F3A9AEDC766}" dt="2021-11-15T03:20:58.388" v="39" actId="47"/>
        <pc:sldMkLst>
          <pc:docMk/>
          <pc:sldMk cId="2096759469" sldId="280"/>
        </pc:sldMkLst>
      </pc:sldChg>
      <pc:sldChg chg="del">
        <pc:chgData name="Sioned Saer" userId="a511e1c1-9c87-4f4d-8480-d58f9216da9a" providerId="ADAL" clId="{55200CA2-E996-415E-AEE8-0F3A9AEDC766}" dt="2021-11-15T03:20:59.955" v="48" actId="47"/>
        <pc:sldMkLst>
          <pc:docMk/>
          <pc:sldMk cId="321172085" sldId="281"/>
        </pc:sldMkLst>
      </pc:sldChg>
      <pc:sldChg chg="del">
        <pc:chgData name="Sioned Saer" userId="a511e1c1-9c87-4f4d-8480-d58f9216da9a" providerId="ADAL" clId="{55200CA2-E996-415E-AEE8-0F3A9AEDC766}" dt="2021-11-15T03:20:59.771" v="47" actId="47"/>
        <pc:sldMkLst>
          <pc:docMk/>
          <pc:sldMk cId="3578133189" sldId="283"/>
        </pc:sldMkLst>
      </pc:sldChg>
      <pc:sldChg chg="del">
        <pc:chgData name="Sioned Saer" userId="a511e1c1-9c87-4f4d-8480-d58f9216da9a" providerId="ADAL" clId="{55200CA2-E996-415E-AEE8-0F3A9AEDC766}" dt="2021-11-15T03:21:02.648" v="60" actId="47"/>
        <pc:sldMkLst>
          <pc:docMk/>
          <pc:sldMk cId="3882079240" sldId="287"/>
        </pc:sldMkLst>
      </pc:sldChg>
      <pc:sldChg chg="del">
        <pc:chgData name="Sioned Saer" userId="a511e1c1-9c87-4f4d-8480-d58f9216da9a" providerId="ADAL" clId="{55200CA2-E996-415E-AEE8-0F3A9AEDC766}" dt="2021-11-15T03:20:59.602" v="46" actId="47"/>
        <pc:sldMkLst>
          <pc:docMk/>
          <pc:sldMk cId="695254707" sldId="288"/>
        </pc:sldMkLst>
      </pc:sldChg>
      <pc:sldChg chg="del">
        <pc:chgData name="Sioned Saer" userId="a511e1c1-9c87-4f4d-8480-d58f9216da9a" providerId="ADAL" clId="{55200CA2-E996-415E-AEE8-0F3A9AEDC766}" dt="2021-11-15T03:21:02.093" v="57" actId="47"/>
        <pc:sldMkLst>
          <pc:docMk/>
          <pc:sldMk cId="3010261540" sldId="290"/>
        </pc:sldMkLst>
      </pc:sldChg>
      <pc:sldChg chg="del">
        <pc:chgData name="Sioned Saer" userId="a511e1c1-9c87-4f4d-8480-d58f9216da9a" providerId="ADAL" clId="{55200CA2-E996-415E-AEE8-0F3A9AEDC766}" dt="2021-11-15T03:21:00.341" v="50" actId="47"/>
        <pc:sldMkLst>
          <pc:docMk/>
          <pc:sldMk cId="227031021" sldId="291"/>
        </pc:sldMkLst>
      </pc:sldChg>
      <pc:sldChg chg="del">
        <pc:chgData name="Sioned Saer" userId="a511e1c1-9c87-4f4d-8480-d58f9216da9a" providerId="ADAL" clId="{55200CA2-E996-415E-AEE8-0F3A9AEDC766}" dt="2021-11-15T03:21:02.879" v="61" actId="47"/>
        <pc:sldMkLst>
          <pc:docMk/>
          <pc:sldMk cId="854627338" sldId="292"/>
        </pc:sldMkLst>
      </pc:sldChg>
      <pc:sldChg chg="del">
        <pc:chgData name="Sioned Saer" userId="a511e1c1-9c87-4f4d-8480-d58f9216da9a" providerId="ADAL" clId="{55200CA2-E996-415E-AEE8-0F3A9AEDC766}" dt="2021-11-15T03:20:58.700" v="41" actId="47"/>
        <pc:sldMkLst>
          <pc:docMk/>
          <pc:sldMk cId="3773791633" sldId="295"/>
        </pc:sldMkLst>
      </pc:sldChg>
      <pc:sldChg chg="del">
        <pc:chgData name="Sioned Saer" userId="a511e1c1-9c87-4f4d-8480-d58f9216da9a" providerId="ADAL" clId="{55200CA2-E996-415E-AEE8-0F3A9AEDC766}" dt="2021-11-15T03:21:00.140" v="49" actId="47"/>
        <pc:sldMkLst>
          <pc:docMk/>
          <pc:sldMk cId="3422869740" sldId="296"/>
        </pc:sldMkLst>
      </pc:sldChg>
      <pc:sldChg chg="del">
        <pc:chgData name="Sioned Saer" userId="a511e1c1-9c87-4f4d-8480-d58f9216da9a" providerId="ADAL" clId="{55200CA2-E996-415E-AEE8-0F3A9AEDC766}" dt="2021-11-15T03:21:00.504" v="51" actId="47"/>
        <pc:sldMkLst>
          <pc:docMk/>
          <pc:sldMk cId="2632742589" sldId="297"/>
        </pc:sldMkLst>
      </pc:sldChg>
      <pc:sldChg chg="del">
        <pc:chgData name="Sioned Saer" userId="a511e1c1-9c87-4f4d-8480-d58f9216da9a" providerId="ADAL" clId="{55200CA2-E996-415E-AEE8-0F3A9AEDC766}" dt="2021-11-15T03:21:00.689" v="52" actId="47"/>
        <pc:sldMkLst>
          <pc:docMk/>
          <pc:sldMk cId="1179871465" sldId="298"/>
        </pc:sldMkLst>
      </pc:sldChg>
      <pc:sldChg chg="del">
        <pc:chgData name="Sioned Saer" userId="a511e1c1-9c87-4f4d-8480-d58f9216da9a" providerId="ADAL" clId="{55200CA2-E996-415E-AEE8-0F3A9AEDC766}" dt="2021-11-15T03:21:01.861" v="56" actId="47"/>
        <pc:sldMkLst>
          <pc:docMk/>
          <pc:sldMk cId="3647153259" sldId="300"/>
        </pc:sldMkLst>
      </pc:sldChg>
      <pc:sldChg chg="del">
        <pc:chgData name="Sioned Saer" userId="a511e1c1-9c87-4f4d-8480-d58f9216da9a" providerId="ADAL" clId="{55200CA2-E996-415E-AEE8-0F3A9AEDC766}" dt="2021-11-15T03:21:02.262" v="58" actId="47"/>
        <pc:sldMkLst>
          <pc:docMk/>
          <pc:sldMk cId="2704662386" sldId="301"/>
        </pc:sldMkLst>
      </pc:sldChg>
      <pc:sldChg chg="del">
        <pc:chgData name="Sioned Saer" userId="a511e1c1-9c87-4f4d-8480-d58f9216da9a" providerId="ADAL" clId="{55200CA2-E996-415E-AEE8-0F3A9AEDC766}" dt="2021-11-15T03:21:01.243" v="55" actId="47"/>
        <pc:sldMkLst>
          <pc:docMk/>
          <pc:sldMk cId="1244566279" sldId="302"/>
        </pc:sldMkLst>
      </pc:sldChg>
      <pc:sldChg chg="del">
        <pc:chgData name="Sioned Saer" userId="a511e1c1-9c87-4f4d-8480-d58f9216da9a" providerId="ADAL" clId="{55200CA2-E996-415E-AEE8-0F3A9AEDC766}" dt="2021-11-15T03:21:03.296" v="62" actId="47"/>
        <pc:sldMkLst>
          <pc:docMk/>
          <pc:sldMk cId="2793746982" sldId="303"/>
        </pc:sldMkLst>
      </pc:sldChg>
      <pc:sldChg chg="del">
        <pc:chgData name="Sioned Saer" userId="a511e1c1-9c87-4f4d-8480-d58f9216da9a" providerId="ADAL" clId="{55200CA2-E996-415E-AEE8-0F3A9AEDC766}" dt="2021-11-15T03:20:58.152" v="38" actId="47"/>
        <pc:sldMkLst>
          <pc:docMk/>
          <pc:sldMk cId="2968800602" sldId="304"/>
        </pc:sldMkLst>
      </pc:sldChg>
      <pc:sldChg chg="del">
        <pc:chgData name="Sioned Saer" userId="a511e1c1-9c87-4f4d-8480-d58f9216da9a" providerId="ADAL" clId="{55200CA2-E996-415E-AEE8-0F3A9AEDC766}" dt="2021-11-15T03:20:59.069" v="43" actId="47"/>
        <pc:sldMkLst>
          <pc:docMk/>
          <pc:sldMk cId="2561328839" sldId="306"/>
        </pc:sldMkLst>
      </pc:sldChg>
      <pc:sldChg chg="del">
        <pc:chgData name="Sioned Saer" userId="a511e1c1-9c87-4f4d-8480-d58f9216da9a" providerId="ADAL" clId="{55200CA2-E996-415E-AEE8-0F3A9AEDC766}" dt="2021-11-15T03:21:02.479" v="59" actId="47"/>
        <pc:sldMkLst>
          <pc:docMk/>
          <pc:sldMk cId="1261632214" sldId="308"/>
        </pc:sldMkLst>
      </pc:sldChg>
      <pc:sldChg chg="modSp mod">
        <pc:chgData name="Sioned Saer" userId="a511e1c1-9c87-4f4d-8480-d58f9216da9a" providerId="ADAL" clId="{55200CA2-E996-415E-AEE8-0F3A9AEDC766}" dt="2021-11-15T03:20:52.580" v="37" actId="20577"/>
        <pc:sldMkLst>
          <pc:docMk/>
          <pc:sldMk cId="2086156684" sldId="323"/>
        </pc:sldMkLst>
        <pc:spChg chg="mod">
          <ac:chgData name="Sioned Saer" userId="a511e1c1-9c87-4f4d-8480-d58f9216da9a" providerId="ADAL" clId="{55200CA2-E996-415E-AEE8-0F3A9AEDC766}" dt="2021-11-15T03:20:52.580" v="37" actId="20577"/>
          <ac:spMkLst>
            <pc:docMk/>
            <pc:sldMk cId="2086156684" sldId="32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5200CA2-E996-415E-AEE8-0F3A9AEDC766}" dt="2021-11-15T03:20:59.421" v="45" actId="47"/>
        <pc:sldMkLst>
          <pc:docMk/>
          <pc:sldMk cId="350675860" sldId="333"/>
        </pc:sldMkLst>
      </pc:sldChg>
      <pc:sldMasterChg chg="delSldLayout">
        <pc:chgData name="Sioned Saer" userId="a511e1c1-9c87-4f4d-8480-d58f9216da9a" providerId="ADAL" clId="{55200CA2-E996-415E-AEE8-0F3A9AEDC766}" dt="2021-11-15T03:21:03.296" v="62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55200CA2-E996-415E-AEE8-0F3A9AEDC766}" dt="2021-11-15T03:21:03.296" v="62" actId="47"/>
          <pc:sldLayoutMkLst>
            <pc:docMk/>
            <pc:sldMasterMk cId="1701421860" sldId="2147483674"/>
            <pc:sldLayoutMk cId="2376809255" sldId="2147483686"/>
          </pc:sldLayoutMkLst>
        </pc:sldLayoutChg>
      </pc:sldMasterChg>
    </pc:docChg>
  </pc:docChgLst>
  <pc:docChgLst>
    <pc:chgData name="Sioned Saer" userId="a511e1c1-9c87-4f4d-8480-d58f9216da9a" providerId="ADAL" clId="{3F3E3CC8-501C-47D5-8C89-7D5B14A51510}"/>
    <pc:docChg chg="modSld">
      <pc:chgData name="Sioned Saer" userId="a511e1c1-9c87-4f4d-8480-d58f9216da9a" providerId="ADAL" clId="{3F3E3CC8-501C-47D5-8C89-7D5B14A51510}" dt="2021-11-15T09:23:02.353" v="18" actId="6549"/>
      <pc:docMkLst>
        <pc:docMk/>
      </pc:docMkLst>
      <pc:sldChg chg="modNotesTx">
        <pc:chgData name="Sioned Saer" userId="a511e1c1-9c87-4f4d-8480-d58f9216da9a" providerId="ADAL" clId="{3F3E3CC8-501C-47D5-8C89-7D5B14A51510}" dt="2021-11-15T09:22:09.813" v="9" actId="6549"/>
        <pc:sldMkLst>
          <pc:docMk/>
          <pc:sldMk cId="1511979587" sldId="257"/>
        </pc:sldMkLst>
      </pc:sldChg>
      <pc:sldChg chg="modNotesTx">
        <pc:chgData name="Sioned Saer" userId="a511e1c1-9c87-4f4d-8480-d58f9216da9a" providerId="ADAL" clId="{3F3E3CC8-501C-47D5-8C89-7D5B14A51510}" dt="2021-11-15T09:22:31.832" v="13" actId="6549"/>
        <pc:sldMkLst>
          <pc:docMk/>
          <pc:sldMk cId="4183818759" sldId="258"/>
        </pc:sldMkLst>
      </pc:sldChg>
      <pc:sldChg chg="modNotesTx">
        <pc:chgData name="Sioned Saer" userId="a511e1c1-9c87-4f4d-8480-d58f9216da9a" providerId="ADAL" clId="{3F3E3CC8-501C-47D5-8C89-7D5B14A51510}" dt="2021-11-15T09:22:36.384" v="14" actId="6549"/>
        <pc:sldMkLst>
          <pc:docMk/>
          <pc:sldMk cId="30937771" sldId="259"/>
        </pc:sldMkLst>
      </pc:sldChg>
      <pc:sldChg chg="modNotesTx">
        <pc:chgData name="Sioned Saer" userId="a511e1c1-9c87-4f4d-8480-d58f9216da9a" providerId="ADAL" clId="{3F3E3CC8-501C-47D5-8C89-7D5B14A51510}" dt="2021-11-15T09:22:43.661" v="15" actId="6549"/>
        <pc:sldMkLst>
          <pc:docMk/>
          <pc:sldMk cId="1733279098" sldId="260"/>
        </pc:sldMkLst>
      </pc:sldChg>
      <pc:sldChg chg="modNotesTx">
        <pc:chgData name="Sioned Saer" userId="a511e1c1-9c87-4f4d-8480-d58f9216da9a" providerId="ADAL" clId="{3F3E3CC8-501C-47D5-8C89-7D5B14A51510}" dt="2021-11-15T09:22:52.132" v="16" actId="6549"/>
        <pc:sldMkLst>
          <pc:docMk/>
          <pc:sldMk cId="3964478574" sldId="261"/>
        </pc:sldMkLst>
      </pc:sldChg>
      <pc:sldChg chg="modNotesTx">
        <pc:chgData name="Sioned Saer" userId="a511e1c1-9c87-4f4d-8480-d58f9216da9a" providerId="ADAL" clId="{3F3E3CC8-501C-47D5-8C89-7D5B14A51510}" dt="2021-11-15T09:22:15.645" v="10" actId="6549"/>
        <pc:sldMkLst>
          <pc:docMk/>
          <pc:sldMk cId="2007525308" sldId="262"/>
        </pc:sldMkLst>
      </pc:sldChg>
      <pc:sldChg chg="modNotesTx">
        <pc:chgData name="Sioned Saer" userId="a511e1c1-9c87-4f4d-8480-d58f9216da9a" providerId="ADAL" clId="{3F3E3CC8-501C-47D5-8C89-7D5B14A51510}" dt="2021-11-15T09:22:21.124" v="11" actId="6549"/>
        <pc:sldMkLst>
          <pc:docMk/>
          <pc:sldMk cId="793271011" sldId="263"/>
        </pc:sldMkLst>
      </pc:sldChg>
      <pc:sldChg chg="modNotesTx">
        <pc:chgData name="Sioned Saer" userId="a511e1c1-9c87-4f4d-8480-d58f9216da9a" providerId="ADAL" clId="{3F3E3CC8-501C-47D5-8C89-7D5B14A51510}" dt="2021-11-15T09:22:26.143" v="12" actId="6549"/>
        <pc:sldMkLst>
          <pc:docMk/>
          <pc:sldMk cId="2387666275" sldId="264"/>
        </pc:sldMkLst>
      </pc:sldChg>
      <pc:sldChg chg="modNotesTx">
        <pc:chgData name="Sioned Saer" userId="a511e1c1-9c87-4f4d-8480-d58f9216da9a" providerId="ADAL" clId="{3F3E3CC8-501C-47D5-8C89-7D5B14A51510}" dt="2021-11-15T09:23:02.353" v="18" actId="6549"/>
        <pc:sldMkLst>
          <pc:docMk/>
          <pc:sldMk cId="3947902832" sldId="265"/>
        </pc:sldMkLst>
      </pc:sldChg>
      <pc:sldChg chg="modNotesTx">
        <pc:chgData name="Sioned Saer" userId="a511e1c1-9c87-4f4d-8480-d58f9216da9a" providerId="ADAL" clId="{3F3E3CC8-501C-47D5-8C89-7D5B14A51510}" dt="2021-11-15T09:21:26.500" v="1" actId="6549"/>
        <pc:sldMkLst>
          <pc:docMk/>
          <pc:sldMk cId="2367731874" sldId="266"/>
        </pc:sldMkLst>
      </pc:sldChg>
      <pc:sldChg chg="modNotesTx">
        <pc:chgData name="Sioned Saer" userId="a511e1c1-9c87-4f4d-8480-d58f9216da9a" providerId="ADAL" clId="{3F3E3CC8-501C-47D5-8C89-7D5B14A51510}" dt="2021-11-15T09:21:32.751" v="2" actId="6549"/>
        <pc:sldMkLst>
          <pc:docMk/>
          <pc:sldMk cId="3069274989" sldId="268"/>
        </pc:sldMkLst>
      </pc:sldChg>
      <pc:sldChg chg="modNotesTx">
        <pc:chgData name="Sioned Saer" userId="a511e1c1-9c87-4f4d-8480-d58f9216da9a" providerId="ADAL" clId="{3F3E3CC8-501C-47D5-8C89-7D5B14A51510}" dt="2021-11-15T09:21:38.414" v="3" actId="6549"/>
        <pc:sldMkLst>
          <pc:docMk/>
          <pc:sldMk cId="2848926525" sldId="269"/>
        </pc:sldMkLst>
      </pc:sldChg>
      <pc:sldChg chg="modNotesTx">
        <pc:chgData name="Sioned Saer" userId="a511e1c1-9c87-4f4d-8480-d58f9216da9a" providerId="ADAL" clId="{3F3E3CC8-501C-47D5-8C89-7D5B14A51510}" dt="2021-11-15T09:21:54.863" v="6" actId="6549"/>
        <pc:sldMkLst>
          <pc:docMk/>
          <pc:sldMk cId="2135598296" sldId="270"/>
        </pc:sldMkLst>
      </pc:sldChg>
      <pc:sldChg chg="modNotesTx">
        <pc:chgData name="Sioned Saer" userId="a511e1c1-9c87-4f4d-8480-d58f9216da9a" providerId="ADAL" clId="{3F3E3CC8-501C-47D5-8C89-7D5B14A51510}" dt="2021-11-15T09:21:59.654" v="7" actId="6549"/>
        <pc:sldMkLst>
          <pc:docMk/>
          <pc:sldMk cId="804772971" sldId="271"/>
        </pc:sldMkLst>
      </pc:sldChg>
      <pc:sldChg chg="modNotesTx">
        <pc:chgData name="Sioned Saer" userId="a511e1c1-9c87-4f4d-8480-d58f9216da9a" providerId="ADAL" clId="{3F3E3CC8-501C-47D5-8C89-7D5B14A51510}" dt="2021-11-15T09:22:04.589" v="8" actId="6549"/>
        <pc:sldMkLst>
          <pc:docMk/>
          <pc:sldMk cId="1035056465" sldId="272"/>
        </pc:sldMkLst>
      </pc:sldChg>
      <pc:sldChg chg="modNotesTx">
        <pc:chgData name="Sioned Saer" userId="a511e1c1-9c87-4f4d-8480-d58f9216da9a" providerId="ADAL" clId="{3F3E3CC8-501C-47D5-8C89-7D5B14A51510}" dt="2021-11-15T09:22:56.756" v="17" actId="6549"/>
        <pc:sldMkLst>
          <pc:docMk/>
          <pc:sldMk cId="2093516240" sldId="273"/>
        </pc:sldMkLst>
      </pc:sldChg>
      <pc:sldChg chg="modNotesTx">
        <pc:chgData name="Sioned Saer" userId="a511e1c1-9c87-4f4d-8480-d58f9216da9a" providerId="ADAL" clId="{3F3E3CC8-501C-47D5-8C89-7D5B14A51510}" dt="2021-11-15T09:21:45.094" v="4" actId="6549"/>
        <pc:sldMkLst>
          <pc:docMk/>
          <pc:sldMk cId="806562719" sldId="274"/>
        </pc:sldMkLst>
      </pc:sldChg>
      <pc:sldChg chg="modNotesTx">
        <pc:chgData name="Sioned Saer" userId="a511e1c1-9c87-4f4d-8480-d58f9216da9a" providerId="ADAL" clId="{3F3E3CC8-501C-47D5-8C89-7D5B14A51510}" dt="2021-11-15T09:21:51.153" v="5" actId="6549"/>
        <pc:sldMkLst>
          <pc:docMk/>
          <pc:sldMk cId="3688908710" sldId="275"/>
        </pc:sldMkLst>
      </pc:sldChg>
      <pc:sldChg chg="modNotesTx">
        <pc:chgData name="Sioned Saer" userId="a511e1c1-9c87-4f4d-8480-d58f9216da9a" providerId="ADAL" clId="{3F3E3CC8-501C-47D5-8C89-7D5B14A51510}" dt="2021-11-15T09:21:18.929" v="0" actId="6549"/>
        <pc:sldMkLst>
          <pc:docMk/>
          <pc:sldMk cId="1959624093" sldId="305"/>
        </pc:sldMkLst>
      </pc:sldChg>
    </pc:docChg>
  </pc:docChgLst>
  <pc:docChgLst>
    <pc:chgData name="Sioned Saer" userId="a511e1c1-9c87-4f4d-8480-d58f9216da9a" providerId="ADAL" clId="{53CADCB2-1DE3-4FC6-804A-B59935D16A00}"/>
    <pc:docChg chg="custSel addSld delSld modSld sldOrd">
      <pc:chgData name="Sioned Saer" userId="a511e1c1-9c87-4f4d-8480-d58f9216da9a" providerId="ADAL" clId="{53CADCB2-1DE3-4FC6-804A-B59935D16A00}" dt="2021-11-03T14:23:00.428" v="1224" actId="6549"/>
      <pc:docMkLst>
        <pc:docMk/>
      </pc:docMkLst>
      <pc:sldChg chg="del">
        <pc:chgData name="Sioned Saer" userId="a511e1c1-9c87-4f4d-8480-d58f9216da9a" providerId="ADAL" clId="{53CADCB2-1DE3-4FC6-804A-B59935D16A00}" dt="2021-11-03T13:49:35.379" v="38" actId="47"/>
        <pc:sldMkLst>
          <pc:docMk/>
          <pc:sldMk cId="2965918697" sldId="260"/>
        </pc:sldMkLst>
      </pc:sldChg>
      <pc:sldChg chg="del">
        <pc:chgData name="Sioned Saer" userId="a511e1c1-9c87-4f4d-8480-d58f9216da9a" providerId="ADAL" clId="{53CADCB2-1DE3-4FC6-804A-B59935D16A00}" dt="2021-11-03T13:49:36.079" v="42" actId="47"/>
        <pc:sldMkLst>
          <pc:docMk/>
          <pc:sldMk cId="3515447074" sldId="261"/>
        </pc:sldMkLst>
      </pc:sldChg>
      <pc:sldChg chg="del">
        <pc:chgData name="Sioned Saer" userId="a511e1c1-9c87-4f4d-8480-d58f9216da9a" providerId="ADAL" clId="{53CADCB2-1DE3-4FC6-804A-B59935D16A00}" dt="2021-11-03T13:49:35.739" v="40" actId="47"/>
        <pc:sldMkLst>
          <pc:docMk/>
          <pc:sldMk cId="2461811853" sldId="262"/>
        </pc:sldMkLst>
      </pc:sldChg>
      <pc:sldChg chg="del">
        <pc:chgData name="Sioned Saer" userId="a511e1c1-9c87-4f4d-8480-d58f9216da9a" providerId="ADAL" clId="{53CADCB2-1DE3-4FC6-804A-B59935D16A00}" dt="2021-11-03T13:49:35.246" v="37" actId="47"/>
        <pc:sldMkLst>
          <pc:docMk/>
          <pc:sldMk cId="2326066555" sldId="263"/>
        </pc:sldMkLst>
      </pc:sldChg>
      <pc:sldChg chg="modSp mod">
        <pc:chgData name="Sioned Saer" userId="a511e1c1-9c87-4f4d-8480-d58f9216da9a" providerId="ADAL" clId="{53CADCB2-1DE3-4FC6-804A-B59935D16A00}" dt="2021-11-03T14:09:53.919" v="970" actId="14100"/>
        <pc:sldMkLst>
          <pc:docMk/>
          <pc:sldMk cId="1950603681" sldId="268"/>
        </pc:sldMkLst>
        <pc:spChg chg="mod">
          <ac:chgData name="Sioned Saer" userId="a511e1c1-9c87-4f4d-8480-d58f9216da9a" providerId="ADAL" clId="{53CADCB2-1DE3-4FC6-804A-B59935D16A00}" dt="2021-11-03T14:09:32.683" v="963" actId="27636"/>
          <ac:spMkLst>
            <pc:docMk/>
            <pc:sldMk cId="1950603681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44.456" v="968" actId="2711"/>
          <ac:spMkLst>
            <pc:docMk/>
            <pc:sldMk cId="1950603681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53.919" v="970" actId="14100"/>
          <ac:spMkLst>
            <pc:docMk/>
            <pc:sldMk cId="1950603681" sldId="268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130" v="25" actId="47"/>
        <pc:sldMkLst>
          <pc:docMk/>
          <pc:sldMk cId="4192295300" sldId="268"/>
        </pc:sldMkLst>
      </pc:sldChg>
      <pc:sldChg chg="modSp mod">
        <pc:chgData name="Sioned Saer" userId="a511e1c1-9c87-4f4d-8480-d58f9216da9a" providerId="ADAL" clId="{53CADCB2-1DE3-4FC6-804A-B59935D16A00}" dt="2021-11-03T14:10:11.619" v="973" actId="2711"/>
        <pc:sldMkLst>
          <pc:docMk/>
          <pc:sldMk cId="3416079106" sldId="269"/>
        </pc:sldMkLst>
        <pc:spChg chg="mod">
          <ac:chgData name="Sioned Saer" userId="a511e1c1-9c87-4f4d-8480-d58f9216da9a" providerId="ADAL" clId="{53CADCB2-1DE3-4FC6-804A-B59935D16A00}" dt="2021-11-03T14:10:01.189" v="971" actId="2711"/>
          <ac:spMkLst>
            <pc:docMk/>
            <pc:sldMk cId="3416079106" sldId="269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06.206" v="972" actId="2711"/>
          <ac:spMkLst>
            <pc:docMk/>
            <pc:sldMk cId="3416079106" sldId="269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11.619" v="973" actId="2711"/>
          <ac:spMkLst>
            <pc:docMk/>
            <pc:sldMk cId="3416079106" sldId="269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1:35.858" v="994" actId="6549"/>
        <pc:sldMkLst>
          <pc:docMk/>
          <pc:sldMk cId="474947468" sldId="270"/>
        </pc:sldMkLst>
        <pc:spChg chg="mod">
          <ac:chgData name="Sioned Saer" userId="a511e1c1-9c87-4f4d-8480-d58f9216da9a" providerId="ADAL" clId="{53CADCB2-1DE3-4FC6-804A-B59935D16A00}" dt="2021-11-03T14:11:16.539" v="986" actId="14100"/>
          <ac:spMkLst>
            <pc:docMk/>
            <pc:sldMk cId="474947468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35.858" v="994" actId="6549"/>
          <ac:spMkLst>
            <pc:docMk/>
            <pc:sldMk cId="474947468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29.680" v="988" actId="2711"/>
          <ac:spMkLst>
            <pc:docMk/>
            <pc:sldMk cId="474947468" sldId="27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3:15.801" v="1009" actId="14100"/>
        <pc:sldMkLst>
          <pc:docMk/>
          <pc:sldMk cId="1680758436" sldId="272"/>
        </pc:sldMkLst>
        <pc:spChg chg="mod">
          <ac:chgData name="Sioned Saer" userId="a511e1c1-9c87-4f4d-8480-d58f9216da9a" providerId="ADAL" clId="{53CADCB2-1DE3-4FC6-804A-B59935D16A00}" dt="2021-11-03T14:12:57.991" v="1005" actId="2711"/>
          <ac:spMkLst>
            <pc:docMk/>
            <pc:sldMk cId="1680758436" sldId="272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06.437" v="1007" actId="14100"/>
          <ac:spMkLst>
            <pc:docMk/>
            <pc:sldMk cId="1680758436" sldId="272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15.801" v="1009" actId="14100"/>
          <ac:spMkLst>
            <pc:docMk/>
            <pc:sldMk cId="1680758436" sldId="27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30.703" v="1034" actId="2711"/>
        <pc:sldMkLst>
          <pc:docMk/>
          <pc:sldMk cId="1025373096" sldId="273"/>
        </pc:sldMkLst>
        <pc:spChg chg="mod">
          <ac:chgData name="Sioned Saer" userId="a511e1c1-9c87-4f4d-8480-d58f9216da9a" providerId="ADAL" clId="{53CADCB2-1DE3-4FC6-804A-B59935D16A00}" dt="2021-11-03T14:14:14.371" v="1033" actId="6549"/>
          <ac:spMkLst>
            <pc:docMk/>
            <pc:sldMk cId="1025373096" sldId="27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04.770" v="1022" actId="6549"/>
          <ac:spMkLst>
            <pc:docMk/>
            <pc:sldMk cId="1025373096" sldId="273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30.703" v="1034" actId="2711"/>
          <ac:spMkLst>
            <pc:docMk/>
            <pc:sldMk cId="1025373096" sldId="273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08.450" v="1039" actId="2711"/>
        <pc:sldMkLst>
          <pc:docMk/>
          <pc:sldMk cId="2760919133" sldId="274"/>
        </pc:sldMkLst>
        <pc:spChg chg="mod">
          <ac:chgData name="Sioned Saer" userId="a511e1c1-9c87-4f4d-8480-d58f9216da9a" providerId="ADAL" clId="{53CADCB2-1DE3-4FC6-804A-B59935D16A00}" dt="2021-11-03T14:14:57.643" v="1037" actId="2711"/>
          <ac:spMkLst>
            <pc:docMk/>
            <pc:sldMk cId="2760919133" sldId="274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3.236" v="1038" actId="2711"/>
          <ac:spMkLst>
            <pc:docMk/>
            <pc:sldMk cId="2760919133" sldId="274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8.450" v="1039" actId="2711"/>
          <ac:spMkLst>
            <pc:docMk/>
            <pc:sldMk cId="2760919133" sldId="274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32.984" v="1043" actId="14100"/>
        <pc:sldMkLst>
          <pc:docMk/>
          <pc:sldMk cId="2477764240" sldId="275"/>
        </pc:sldMkLst>
        <pc:spChg chg="mod">
          <ac:chgData name="Sioned Saer" userId="a511e1c1-9c87-4f4d-8480-d58f9216da9a" providerId="ADAL" clId="{53CADCB2-1DE3-4FC6-804A-B59935D16A00}" dt="2021-11-03T14:15:16.955" v="1040" actId="2711"/>
          <ac:spMkLst>
            <pc:docMk/>
            <pc:sldMk cId="2477764240" sldId="275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22.254" v="1041" actId="2711"/>
          <ac:spMkLst>
            <pc:docMk/>
            <pc:sldMk cId="2477764240" sldId="275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32.984" v="1043" actId="14100"/>
          <ac:spMkLst>
            <pc:docMk/>
            <pc:sldMk cId="2477764240" sldId="27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632" v="28" actId="47"/>
        <pc:sldMkLst>
          <pc:docMk/>
          <pc:sldMk cId="1720908650" sldId="276"/>
        </pc:sldMkLst>
      </pc:sldChg>
      <pc:sldChg chg="modSp mod">
        <pc:chgData name="Sioned Saer" userId="a511e1c1-9c87-4f4d-8480-d58f9216da9a" providerId="ADAL" clId="{53CADCB2-1DE3-4FC6-804A-B59935D16A00}" dt="2021-11-03T14:16:01.541" v="1053" actId="27636"/>
        <pc:sldMkLst>
          <pc:docMk/>
          <pc:sldMk cId="3553986304" sldId="276"/>
        </pc:sldMkLst>
        <pc:spChg chg="mod">
          <ac:chgData name="Sioned Saer" userId="a511e1c1-9c87-4f4d-8480-d58f9216da9a" providerId="ADAL" clId="{53CADCB2-1DE3-4FC6-804A-B59935D16A00}" dt="2021-11-03T14:15:40.791" v="1044" actId="2711"/>
          <ac:spMkLst>
            <pc:docMk/>
            <pc:sldMk cId="3553986304" sldId="27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1" v="1053" actId="27636"/>
          <ac:spMkLst>
            <pc:docMk/>
            <pc:sldMk cId="3553986304" sldId="27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0" v="1052" actId="27636"/>
          <ac:spMkLst>
            <pc:docMk/>
            <pc:sldMk cId="3553986304" sldId="276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6:53.834" v="1067" actId="20577"/>
        <pc:sldMkLst>
          <pc:docMk/>
          <pc:sldMk cId="4284446966" sldId="277"/>
        </pc:sldMkLst>
        <pc:spChg chg="mod">
          <ac:chgData name="Sioned Saer" userId="a511e1c1-9c87-4f4d-8480-d58f9216da9a" providerId="ADAL" clId="{53CADCB2-1DE3-4FC6-804A-B59935D16A00}" dt="2021-11-03T14:16:13.508" v="1054" actId="2711"/>
          <ac:spMkLst>
            <pc:docMk/>
            <pc:sldMk cId="4284446966" sldId="27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53.834" v="1067" actId="20577"/>
          <ac:spMkLst>
            <pc:docMk/>
            <pc:sldMk cId="4284446966" sldId="27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20.857" v="1056" actId="27636"/>
          <ac:spMkLst>
            <pc:docMk/>
            <pc:sldMk cId="4284446966" sldId="27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735" v="19" actId="47"/>
        <pc:sldMkLst>
          <pc:docMk/>
          <pc:sldMk cId="2688045489" sldId="278"/>
        </pc:sldMkLst>
      </pc:sldChg>
      <pc:sldChg chg="modSp mod">
        <pc:chgData name="Sioned Saer" userId="a511e1c1-9c87-4f4d-8480-d58f9216da9a" providerId="ADAL" clId="{53CADCB2-1DE3-4FC6-804A-B59935D16A00}" dt="2021-11-03T13:58:27.838" v="543" actId="27636"/>
        <pc:sldMkLst>
          <pc:docMk/>
          <pc:sldMk cId="4061233677" sldId="278"/>
        </pc:sldMkLst>
        <pc:spChg chg="mod">
          <ac:chgData name="Sioned Saer" userId="a511e1c1-9c87-4f4d-8480-d58f9216da9a" providerId="ADAL" clId="{53CADCB2-1DE3-4FC6-804A-B59935D16A00}" dt="2021-11-03T13:58:27.838" v="543" actId="27636"/>
          <ac:spMkLst>
            <pc:docMk/>
            <pc:sldMk cId="4061233677" sldId="278"/>
            <ac:spMk id="2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3:59:25.568" v="554" actId="27636"/>
        <pc:sldMkLst>
          <pc:docMk/>
          <pc:sldMk cId="1247062568" sldId="279"/>
        </pc:sldMkLst>
        <pc:spChg chg="mod">
          <ac:chgData name="Sioned Saer" userId="a511e1c1-9c87-4f4d-8480-d58f9216da9a" providerId="ADAL" clId="{53CADCB2-1DE3-4FC6-804A-B59935D16A00}" dt="2021-11-03T13:59:25.568" v="554" actId="27636"/>
          <ac:spMkLst>
            <pc:docMk/>
            <pc:sldMk cId="1247062568" sldId="279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891" v="20" actId="47"/>
        <pc:sldMkLst>
          <pc:docMk/>
          <pc:sldMk cId="4258185867" sldId="279"/>
        </pc:sldMkLst>
      </pc:sldChg>
      <pc:sldChg chg="modSp mod">
        <pc:chgData name="Sioned Saer" userId="a511e1c1-9c87-4f4d-8480-d58f9216da9a" providerId="ADAL" clId="{53CADCB2-1DE3-4FC6-804A-B59935D16A00}" dt="2021-11-03T14:22:01.121" v="1212" actId="2711"/>
        <pc:sldMkLst>
          <pc:docMk/>
          <pc:sldMk cId="113528813" sldId="280"/>
        </pc:sldMkLst>
        <pc:spChg chg="mod">
          <ac:chgData name="Sioned Saer" userId="a511e1c1-9c87-4f4d-8480-d58f9216da9a" providerId="ADAL" clId="{53CADCB2-1DE3-4FC6-804A-B59935D16A00}" dt="2021-11-03T14:21:35.094" v="1210" actId="27636"/>
          <ac:spMkLst>
            <pc:docMk/>
            <pc:sldMk cId="113528813" sldId="28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55.867" v="1211" actId="2711"/>
          <ac:spMkLst>
            <pc:docMk/>
            <pc:sldMk cId="113528813" sldId="28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2:01.121" v="1212" actId="2711"/>
          <ac:spMkLst>
            <pc:docMk/>
            <pc:sldMk cId="113528813" sldId="28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2.795" v="23" actId="47"/>
        <pc:sldMkLst>
          <pc:docMk/>
          <pc:sldMk cId="1162234670" sldId="280"/>
        </pc:sldMkLst>
      </pc:sldChg>
      <pc:sldChg chg="del">
        <pc:chgData name="Sioned Saer" userId="a511e1c1-9c87-4f4d-8480-d58f9216da9a" providerId="ADAL" clId="{53CADCB2-1DE3-4FC6-804A-B59935D16A00}" dt="2021-11-03T13:49:29.525" v="6" actId="47"/>
        <pc:sldMkLst>
          <pc:docMk/>
          <pc:sldMk cId="3009661978" sldId="281"/>
        </pc:sldMkLst>
      </pc:sldChg>
      <pc:sldChg chg="modSp mod">
        <pc:chgData name="Sioned Saer" userId="a511e1c1-9c87-4f4d-8480-d58f9216da9a" providerId="ADAL" clId="{53CADCB2-1DE3-4FC6-804A-B59935D16A00}" dt="2021-11-03T14:12:18.599" v="1001" actId="114"/>
        <pc:sldMkLst>
          <pc:docMk/>
          <pc:sldMk cId="3294518771" sldId="281"/>
        </pc:sldMkLst>
        <pc:spChg chg="mod">
          <ac:chgData name="Sioned Saer" userId="a511e1c1-9c87-4f4d-8480-d58f9216da9a" providerId="ADAL" clId="{53CADCB2-1DE3-4FC6-804A-B59935D16A00}" dt="2021-11-03T14:12:05.680" v="999" actId="2711"/>
          <ac:spMkLst>
            <pc:docMk/>
            <pc:sldMk cId="3294518771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18.599" v="1001" actId="114"/>
          <ac:spMkLst>
            <pc:docMk/>
            <pc:sldMk cId="3294518771" sldId="28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890" v="8" actId="47"/>
        <pc:sldMkLst>
          <pc:docMk/>
          <pc:sldMk cId="1103119408" sldId="282"/>
        </pc:sldMkLst>
      </pc:sldChg>
      <pc:sldChg chg="modSp mod">
        <pc:chgData name="Sioned Saer" userId="a511e1c1-9c87-4f4d-8480-d58f9216da9a" providerId="ADAL" clId="{53CADCB2-1DE3-4FC6-804A-B59935D16A00}" dt="2021-11-03T14:11:57.989" v="998" actId="14100"/>
        <pc:sldMkLst>
          <pc:docMk/>
          <pc:sldMk cId="2605222805" sldId="283"/>
        </pc:sldMkLst>
        <pc:spChg chg="mod">
          <ac:chgData name="Sioned Saer" userId="a511e1c1-9c87-4f4d-8480-d58f9216da9a" providerId="ADAL" clId="{53CADCB2-1DE3-4FC6-804A-B59935D16A00}" dt="2021-11-03T14:11:57.989" v="998" actId="14100"/>
          <ac:spMkLst>
            <pc:docMk/>
            <pc:sldMk cId="2605222805" sldId="283"/>
            <ac:spMk id="2" creationId="{00000000-0000-0000-0000-000000000000}"/>
          </ac:spMkLst>
        </pc:spChg>
        <pc:picChg chg="mod">
          <ac:chgData name="Sioned Saer" userId="a511e1c1-9c87-4f4d-8480-d58f9216da9a" providerId="ADAL" clId="{53CADCB2-1DE3-4FC6-804A-B59935D16A00}" dt="2021-11-03T14:11:46.675" v="996" actId="14100"/>
          <ac:picMkLst>
            <pc:docMk/>
            <pc:sldMk cId="2605222805" sldId="283"/>
            <ac:picMk id="2050" creationId="{00000000-0000-0000-0000-000000000000}"/>
          </ac:picMkLst>
        </pc:picChg>
      </pc:sldChg>
      <pc:sldChg chg="del">
        <pc:chgData name="Sioned Saer" userId="a511e1c1-9c87-4f4d-8480-d58f9216da9a" providerId="ADAL" clId="{53CADCB2-1DE3-4FC6-804A-B59935D16A00}" dt="2021-11-03T13:49:32.083" v="21" actId="47"/>
        <pc:sldMkLst>
          <pc:docMk/>
          <pc:sldMk cId="2301535805" sldId="284"/>
        </pc:sldMkLst>
      </pc:sldChg>
      <pc:sldChg chg="del">
        <pc:chgData name="Sioned Saer" userId="a511e1c1-9c87-4f4d-8480-d58f9216da9a" providerId="ADAL" clId="{53CADCB2-1DE3-4FC6-804A-B59935D16A00}" dt="2021-11-03T13:49:32.962" v="24" actId="47"/>
        <pc:sldMkLst>
          <pc:docMk/>
          <pc:sldMk cId="1071321616" sldId="285"/>
        </pc:sldMkLst>
      </pc:sldChg>
      <pc:sldChg chg="modSp mod">
        <pc:chgData name="Sioned Saer" userId="a511e1c1-9c87-4f4d-8480-d58f9216da9a" providerId="ADAL" clId="{53CADCB2-1DE3-4FC6-804A-B59935D16A00}" dt="2021-11-03T14:17:31.116" v="1070" actId="2711"/>
        <pc:sldMkLst>
          <pc:docMk/>
          <pc:sldMk cId="654106328" sldId="286"/>
        </pc:sldMkLst>
        <pc:spChg chg="mod">
          <ac:chgData name="Sioned Saer" userId="a511e1c1-9c87-4f4d-8480-d58f9216da9a" providerId="ADAL" clId="{53CADCB2-1DE3-4FC6-804A-B59935D16A00}" dt="2021-11-03T14:17:18.617" v="1068" actId="2711"/>
          <ac:spMkLst>
            <pc:docMk/>
            <pc:sldMk cId="654106328" sldId="286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23.885" v="1069" actId="2711"/>
          <ac:spMkLst>
            <pc:docMk/>
            <pc:sldMk cId="654106328" sldId="286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31.116" v="1070" actId="2711"/>
          <ac:spMkLst>
            <pc:docMk/>
            <pc:sldMk cId="654106328" sldId="286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207" v="4" actId="47"/>
        <pc:sldMkLst>
          <pc:docMk/>
          <pc:sldMk cId="1341432062" sldId="287"/>
        </pc:sldMkLst>
      </pc:sldChg>
      <pc:sldChg chg="modSp mod">
        <pc:chgData name="Sioned Saer" userId="a511e1c1-9c87-4f4d-8480-d58f9216da9a" providerId="ADAL" clId="{53CADCB2-1DE3-4FC6-804A-B59935D16A00}" dt="2021-11-03T14:17:55.611" v="1081" actId="20577"/>
        <pc:sldMkLst>
          <pc:docMk/>
          <pc:sldMk cId="3223827313" sldId="287"/>
        </pc:sldMkLst>
        <pc:spChg chg="mod">
          <ac:chgData name="Sioned Saer" userId="a511e1c1-9c87-4f4d-8480-d58f9216da9a" providerId="ADAL" clId="{53CADCB2-1DE3-4FC6-804A-B59935D16A00}" dt="2021-11-03T14:17:39.268" v="1072" actId="27636"/>
          <ac:spMkLst>
            <pc:docMk/>
            <pc:sldMk cId="3223827313" sldId="287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47.413" v="1077" actId="20577"/>
          <ac:spMkLst>
            <pc:docMk/>
            <pc:sldMk cId="3223827313" sldId="287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55.611" v="1081" actId="20577"/>
          <ac:spMkLst>
            <pc:docMk/>
            <pc:sldMk cId="3223827313" sldId="287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0.068" v="9" actId="47"/>
        <pc:sldMkLst>
          <pc:docMk/>
          <pc:sldMk cId="1283777345" sldId="288"/>
        </pc:sldMkLst>
      </pc:sldChg>
      <pc:sldChg chg="modSp mod">
        <pc:chgData name="Sioned Saer" userId="a511e1c1-9c87-4f4d-8480-d58f9216da9a" providerId="ADAL" clId="{53CADCB2-1DE3-4FC6-804A-B59935D16A00}" dt="2021-11-03T14:18:13.502" v="1084" actId="2711"/>
        <pc:sldMkLst>
          <pc:docMk/>
          <pc:sldMk cId="2543305205" sldId="288"/>
        </pc:sldMkLst>
        <pc:spChg chg="mod">
          <ac:chgData name="Sioned Saer" userId="a511e1c1-9c87-4f4d-8480-d58f9216da9a" providerId="ADAL" clId="{53CADCB2-1DE3-4FC6-804A-B59935D16A00}" dt="2021-11-03T14:18:02.788" v="1082" actId="2711"/>
          <ac:spMkLst>
            <pc:docMk/>
            <pc:sldMk cId="2543305205" sldId="28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08.150" v="1083" actId="2711"/>
          <ac:spMkLst>
            <pc:docMk/>
            <pc:sldMk cId="2543305205" sldId="28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13.502" v="1084" actId="2711"/>
          <ac:spMkLst>
            <pc:docMk/>
            <pc:sldMk cId="2543305205" sldId="28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3:00.428" v="1224" actId="6549"/>
        <pc:sldMkLst>
          <pc:docMk/>
          <pc:sldMk cId="121690330" sldId="290"/>
        </pc:sldMkLst>
        <pc:spChg chg="mod">
          <ac:chgData name="Sioned Saer" userId="a511e1c1-9c87-4f4d-8480-d58f9216da9a" providerId="ADAL" clId="{53CADCB2-1DE3-4FC6-804A-B59935D16A00}" dt="2021-11-03T14:22:07.653" v="1213" actId="2711"/>
          <ac:spMkLst>
            <pc:docMk/>
            <pc:sldMk cId="121690330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3:00.428" v="1224" actId="6549"/>
          <ac:spMkLst>
            <pc:docMk/>
            <pc:sldMk cId="121690330" sldId="290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9:20.760" v="1122" actId="14100"/>
        <pc:sldMkLst>
          <pc:docMk/>
          <pc:sldMk cId="1874855589" sldId="292"/>
        </pc:sldMkLst>
        <pc:spChg chg="mod">
          <ac:chgData name="Sioned Saer" userId="a511e1c1-9c87-4f4d-8480-d58f9216da9a" providerId="ADAL" clId="{53CADCB2-1DE3-4FC6-804A-B59935D16A00}" dt="2021-11-03T14:19:07.102" v="1119" actId="20577"/>
          <ac:spMkLst>
            <pc:docMk/>
            <pc:sldMk cId="1874855589" sldId="292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9:20.760" v="1122" actId="14100"/>
          <ac:spMkLst>
            <pc:docMk/>
            <pc:sldMk cId="1874855589" sldId="292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1:06.995" v="1207" actId="2711"/>
        <pc:sldMkLst>
          <pc:docMk/>
          <pc:sldMk cId="4239093019" sldId="293"/>
        </pc:sldMkLst>
        <pc:spChg chg="mod">
          <ac:chgData name="Sioned Saer" userId="a511e1c1-9c87-4f4d-8480-d58f9216da9a" providerId="ADAL" clId="{53CADCB2-1DE3-4FC6-804A-B59935D16A00}" dt="2021-11-03T14:20:47.865" v="1206" actId="20577"/>
          <ac:spMkLst>
            <pc:docMk/>
            <pc:sldMk cId="4239093019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06.995" v="1207" actId="2711"/>
          <ac:spMkLst>
            <pc:docMk/>
            <pc:sldMk cId="4239093019" sldId="29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40.582" v="1035" actId="2711"/>
        <pc:sldMkLst>
          <pc:docMk/>
          <pc:sldMk cId="1251182903" sldId="294"/>
        </pc:sldMkLst>
        <pc:spChg chg="mod">
          <ac:chgData name="Sioned Saer" userId="a511e1c1-9c87-4f4d-8480-d58f9216da9a" providerId="ADAL" clId="{53CADCB2-1DE3-4FC6-804A-B59935D16A00}" dt="2021-11-03T14:14:40.582" v="1035" actId="2711"/>
          <ac:spMkLst>
            <pc:docMk/>
            <pc:sldMk cId="1251182903" sldId="294"/>
            <ac:spMk id="2" creationId="{F7778132-7241-4E34-94F6-A0129557F1A6}"/>
          </ac:spMkLst>
        </pc:spChg>
        <pc:spChg chg="mod">
          <ac:chgData name="Sioned Saer" userId="a511e1c1-9c87-4f4d-8480-d58f9216da9a" providerId="ADAL" clId="{53CADCB2-1DE3-4FC6-804A-B59935D16A00}" dt="2021-11-03T13:57:29.905" v="529" actId="27636"/>
          <ac:spMkLst>
            <pc:docMk/>
            <pc:sldMk cId="1251182903" sldId="294"/>
            <ac:spMk id="4" creationId="{D76C93E6-A628-4B5E-B67E-2CE9099F8C55}"/>
          </ac:spMkLst>
        </pc:spChg>
      </pc:sldChg>
      <pc:sldChg chg="del">
        <pc:chgData name="Sioned Saer" userId="a511e1c1-9c87-4f4d-8480-d58f9216da9a" providerId="ADAL" clId="{53CADCB2-1DE3-4FC6-804A-B59935D16A00}" dt="2021-11-03T13:49:32.621" v="22" actId="47"/>
        <pc:sldMkLst>
          <pc:docMk/>
          <pc:sldMk cId="1830712006" sldId="294"/>
        </pc:sldMkLst>
      </pc:sldChg>
      <pc:sldChg chg="modSp mod">
        <pc:chgData name="Sioned Saer" userId="a511e1c1-9c87-4f4d-8480-d58f9216da9a" providerId="ADAL" clId="{53CADCB2-1DE3-4FC6-804A-B59935D16A00}" dt="2021-11-03T14:14:47.636" v="1036" actId="2711"/>
        <pc:sldMkLst>
          <pc:docMk/>
          <pc:sldMk cId="28081452" sldId="295"/>
        </pc:sldMkLst>
        <pc:spChg chg="mod">
          <ac:chgData name="Sioned Saer" userId="a511e1c1-9c87-4f4d-8480-d58f9216da9a" providerId="ADAL" clId="{53CADCB2-1DE3-4FC6-804A-B59935D16A00}" dt="2021-11-03T14:14:47.636" v="1036" actId="2711"/>
          <ac:spMkLst>
            <pc:docMk/>
            <pc:sldMk cId="28081452" sldId="295"/>
            <ac:spMk id="2" creationId="{8853A404-0D6C-4353-83C6-AF3BF0BED235}"/>
          </ac:spMkLst>
        </pc:spChg>
      </pc:sldChg>
      <pc:sldChg chg="del">
        <pc:chgData name="Sioned Saer" userId="a511e1c1-9c87-4f4d-8480-d58f9216da9a" providerId="ADAL" clId="{53CADCB2-1DE3-4FC6-804A-B59935D16A00}" dt="2021-11-03T13:49:29.374" v="5" actId="47"/>
        <pc:sldMkLst>
          <pc:docMk/>
          <pc:sldMk cId="1885393150" sldId="295"/>
        </pc:sldMkLst>
      </pc:sldChg>
      <pc:sldChg chg="modSp mod">
        <pc:chgData name="Sioned Saer" userId="a511e1c1-9c87-4f4d-8480-d58f9216da9a" providerId="ADAL" clId="{53CADCB2-1DE3-4FC6-804A-B59935D16A00}" dt="2021-11-03T14:13:37.290" v="1011" actId="2711"/>
        <pc:sldMkLst>
          <pc:docMk/>
          <pc:sldMk cId="1843558643" sldId="296"/>
        </pc:sldMkLst>
        <pc:spChg chg="mod">
          <ac:chgData name="Sioned Saer" userId="a511e1c1-9c87-4f4d-8480-d58f9216da9a" providerId="ADAL" clId="{53CADCB2-1DE3-4FC6-804A-B59935D16A00}" dt="2021-11-03T14:13:32.587" v="1010" actId="2711"/>
          <ac:spMkLst>
            <pc:docMk/>
            <pc:sldMk cId="1843558643" sldId="296"/>
            <ac:spMk id="3" creationId="{66EFC1A8-8716-4614-A555-7CC77AABF3A0}"/>
          </ac:spMkLst>
        </pc:spChg>
        <pc:spChg chg="mod">
          <ac:chgData name="Sioned Saer" userId="a511e1c1-9c87-4f4d-8480-d58f9216da9a" providerId="ADAL" clId="{53CADCB2-1DE3-4FC6-804A-B59935D16A00}" dt="2021-11-03T14:13:37.290" v="1011" actId="2711"/>
          <ac:spMkLst>
            <pc:docMk/>
            <pc:sldMk cId="1843558643" sldId="296"/>
            <ac:spMk id="4" creationId="{DB400461-6E87-4198-8760-6B6DD1822C9C}"/>
          </ac:spMkLst>
        </pc:spChg>
      </pc:sldChg>
      <pc:sldChg chg="modSp mod">
        <pc:chgData name="Sioned Saer" userId="a511e1c1-9c87-4f4d-8480-d58f9216da9a" providerId="ADAL" clId="{53CADCB2-1DE3-4FC6-804A-B59935D16A00}" dt="2021-11-03T14:12:49.984" v="1004" actId="2711"/>
        <pc:sldMkLst>
          <pc:docMk/>
          <pc:sldMk cId="1196315599" sldId="297"/>
        </pc:sldMkLst>
        <pc:spChg chg="mod">
          <ac:chgData name="Sioned Saer" userId="a511e1c1-9c87-4f4d-8480-d58f9216da9a" providerId="ADAL" clId="{53CADCB2-1DE3-4FC6-804A-B59935D16A00}" dt="2021-11-03T14:12:38.265" v="1002" actId="2711"/>
          <ac:spMkLst>
            <pc:docMk/>
            <pc:sldMk cId="1196315599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4.269" v="1003" actId="2711"/>
          <ac:spMkLst>
            <pc:docMk/>
            <pc:sldMk cId="1196315599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9.984" v="1004" actId="2711"/>
          <ac:spMkLst>
            <pc:docMk/>
            <pc:sldMk cId="1196315599" sldId="29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5.050" v="36" actId="47"/>
        <pc:sldMkLst>
          <pc:docMk/>
          <pc:sldMk cId="789363628" sldId="299"/>
        </pc:sldMkLst>
      </pc:sldChg>
      <pc:sldChg chg="del">
        <pc:chgData name="Sioned Saer" userId="a511e1c1-9c87-4f4d-8480-d58f9216da9a" providerId="ADAL" clId="{53CADCB2-1DE3-4FC6-804A-B59935D16A00}" dt="2021-11-03T13:49:36.256" v="43" actId="47"/>
        <pc:sldMkLst>
          <pc:docMk/>
          <pc:sldMk cId="1789605003" sldId="300"/>
        </pc:sldMkLst>
      </pc:sldChg>
      <pc:sldChg chg="modSp mod">
        <pc:chgData name="Sioned Saer" userId="a511e1c1-9c87-4f4d-8480-d58f9216da9a" providerId="ADAL" clId="{53CADCB2-1DE3-4FC6-804A-B59935D16A00}" dt="2021-11-03T14:10:59.812" v="983" actId="2711"/>
        <pc:sldMkLst>
          <pc:docMk/>
          <pc:sldMk cId="3037932088" sldId="300"/>
        </pc:sldMkLst>
        <pc:spChg chg="mod">
          <ac:chgData name="Sioned Saer" userId="a511e1c1-9c87-4f4d-8480-d58f9216da9a" providerId="ADAL" clId="{53CADCB2-1DE3-4FC6-804A-B59935D16A00}" dt="2021-11-03T14:10:59.812" v="983" actId="2711"/>
          <ac:spMkLst>
            <pc:docMk/>
            <pc:sldMk cId="3037932088" sldId="300"/>
            <ac:spMk id="6" creationId="{1526133E-7CA3-49E0-9FC2-146D7ABCC898}"/>
          </ac:spMkLst>
        </pc:spChg>
      </pc:sldChg>
      <pc:sldChg chg="del">
        <pc:chgData name="Sioned Saer" userId="a511e1c1-9c87-4f4d-8480-d58f9216da9a" providerId="ADAL" clId="{53CADCB2-1DE3-4FC6-804A-B59935D16A00}" dt="2021-11-03T13:49:28.545" v="0" actId="47"/>
        <pc:sldMkLst>
          <pc:docMk/>
          <pc:sldMk cId="2838095205" sldId="301"/>
        </pc:sldMkLst>
      </pc:sldChg>
      <pc:sldChg chg="del">
        <pc:chgData name="Sioned Saer" userId="a511e1c1-9c87-4f4d-8480-d58f9216da9a" providerId="ADAL" clId="{53CADCB2-1DE3-4FC6-804A-B59935D16A00}" dt="2021-11-03T13:49:28.704" v="1" actId="47"/>
        <pc:sldMkLst>
          <pc:docMk/>
          <pc:sldMk cId="3835381834" sldId="303"/>
        </pc:sldMkLst>
      </pc:sldChg>
      <pc:sldChg chg="del">
        <pc:chgData name="Sioned Saer" userId="a511e1c1-9c87-4f4d-8480-d58f9216da9a" providerId="ADAL" clId="{53CADCB2-1DE3-4FC6-804A-B59935D16A00}" dt="2021-11-03T13:49:29.039" v="3" actId="47"/>
        <pc:sldMkLst>
          <pc:docMk/>
          <pc:sldMk cId="3362571778" sldId="304"/>
        </pc:sldMkLst>
      </pc:sldChg>
      <pc:sldChg chg="del">
        <pc:chgData name="Sioned Saer" userId="a511e1c1-9c87-4f4d-8480-d58f9216da9a" providerId="ADAL" clId="{53CADCB2-1DE3-4FC6-804A-B59935D16A00}" dt="2021-11-03T13:49:28.869" v="2" actId="47"/>
        <pc:sldMkLst>
          <pc:docMk/>
          <pc:sldMk cId="1959624093" sldId="305"/>
        </pc:sldMkLst>
      </pc:sldChg>
      <pc:sldChg chg="del">
        <pc:chgData name="Sioned Saer" userId="a511e1c1-9c87-4f4d-8480-d58f9216da9a" providerId="ADAL" clId="{53CADCB2-1DE3-4FC6-804A-B59935D16A00}" dt="2021-11-03T13:49:30.220" v="10" actId="47"/>
        <pc:sldMkLst>
          <pc:docMk/>
          <pc:sldMk cId="2398001941" sldId="306"/>
        </pc:sldMkLst>
      </pc:sldChg>
      <pc:sldChg chg="del">
        <pc:chgData name="Sioned Saer" userId="a511e1c1-9c87-4f4d-8480-d58f9216da9a" providerId="ADAL" clId="{53CADCB2-1DE3-4FC6-804A-B59935D16A00}" dt="2021-11-03T13:49:35.909" v="41" actId="47"/>
        <pc:sldMkLst>
          <pc:docMk/>
          <pc:sldMk cId="2346374818" sldId="307"/>
        </pc:sldMkLst>
      </pc:sldChg>
      <pc:sldChg chg="del">
        <pc:chgData name="Sioned Saer" userId="a511e1c1-9c87-4f4d-8480-d58f9216da9a" providerId="ADAL" clId="{53CADCB2-1DE3-4FC6-804A-B59935D16A00}" dt="2021-11-03T13:49:33.797" v="29" actId="47"/>
        <pc:sldMkLst>
          <pc:docMk/>
          <pc:sldMk cId="357318199" sldId="309"/>
        </pc:sldMkLst>
      </pc:sldChg>
      <pc:sldChg chg="del">
        <pc:chgData name="Sioned Saer" userId="a511e1c1-9c87-4f4d-8480-d58f9216da9a" providerId="ADAL" clId="{53CADCB2-1DE3-4FC6-804A-B59935D16A00}" dt="2021-11-03T13:49:33.971" v="30" actId="47"/>
        <pc:sldMkLst>
          <pc:docMk/>
          <pc:sldMk cId="1620028189" sldId="310"/>
        </pc:sldMkLst>
      </pc:sldChg>
      <pc:sldChg chg="del">
        <pc:chgData name="Sioned Saer" userId="a511e1c1-9c87-4f4d-8480-d58f9216da9a" providerId="ADAL" clId="{53CADCB2-1DE3-4FC6-804A-B59935D16A00}" dt="2021-11-03T13:49:34.131" v="31" actId="47"/>
        <pc:sldMkLst>
          <pc:docMk/>
          <pc:sldMk cId="4020000149" sldId="311"/>
        </pc:sldMkLst>
      </pc:sldChg>
      <pc:sldChg chg="del">
        <pc:chgData name="Sioned Saer" userId="a511e1c1-9c87-4f4d-8480-d58f9216da9a" providerId="ADAL" clId="{53CADCB2-1DE3-4FC6-804A-B59935D16A00}" dt="2021-11-03T13:49:34.508" v="33" actId="47"/>
        <pc:sldMkLst>
          <pc:docMk/>
          <pc:sldMk cId="4210929117" sldId="312"/>
        </pc:sldMkLst>
      </pc:sldChg>
      <pc:sldChg chg="del">
        <pc:chgData name="Sioned Saer" userId="a511e1c1-9c87-4f4d-8480-d58f9216da9a" providerId="ADAL" clId="{53CADCB2-1DE3-4FC6-804A-B59935D16A00}" dt="2021-11-03T13:49:34.670" v="34" actId="47"/>
        <pc:sldMkLst>
          <pc:docMk/>
          <pc:sldMk cId="1273500110" sldId="313"/>
        </pc:sldMkLst>
      </pc:sldChg>
      <pc:sldChg chg="del">
        <pc:chgData name="Sioned Saer" userId="a511e1c1-9c87-4f4d-8480-d58f9216da9a" providerId="ADAL" clId="{53CADCB2-1DE3-4FC6-804A-B59935D16A00}" dt="2021-11-03T13:49:30.559" v="12" actId="47"/>
        <pc:sldMkLst>
          <pc:docMk/>
          <pc:sldMk cId="2823389841" sldId="314"/>
        </pc:sldMkLst>
      </pc:sldChg>
      <pc:sldChg chg="del">
        <pc:chgData name="Sioned Saer" userId="a511e1c1-9c87-4f4d-8480-d58f9216da9a" providerId="ADAL" clId="{53CADCB2-1DE3-4FC6-804A-B59935D16A00}" dt="2021-11-03T13:49:30.736" v="13" actId="47"/>
        <pc:sldMkLst>
          <pc:docMk/>
          <pc:sldMk cId="2248843867" sldId="315"/>
        </pc:sldMkLst>
      </pc:sldChg>
      <pc:sldChg chg="del">
        <pc:chgData name="Sioned Saer" userId="a511e1c1-9c87-4f4d-8480-d58f9216da9a" providerId="ADAL" clId="{53CADCB2-1DE3-4FC6-804A-B59935D16A00}" dt="2021-11-03T13:49:30.879" v="14" actId="47"/>
        <pc:sldMkLst>
          <pc:docMk/>
          <pc:sldMk cId="1507867905" sldId="316"/>
        </pc:sldMkLst>
      </pc:sldChg>
      <pc:sldChg chg="del">
        <pc:chgData name="Sioned Saer" userId="a511e1c1-9c87-4f4d-8480-d58f9216da9a" providerId="ADAL" clId="{53CADCB2-1DE3-4FC6-804A-B59935D16A00}" dt="2021-11-03T13:49:33.288" v="26" actId="47"/>
        <pc:sldMkLst>
          <pc:docMk/>
          <pc:sldMk cId="3882980062" sldId="317"/>
        </pc:sldMkLst>
      </pc:sldChg>
      <pc:sldChg chg="del">
        <pc:chgData name="Sioned Saer" userId="a511e1c1-9c87-4f4d-8480-d58f9216da9a" providerId="ADAL" clId="{53CADCB2-1DE3-4FC6-804A-B59935D16A00}" dt="2021-11-03T13:49:33.481" v="27" actId="47"/>
        <pc:sldMkLst>
          <pc:docMk/>
          <pc:sldMk cId="993111184" sldId="318"/>
        </pc:sldMkLst>
      </pc:sldChg>
      <pc:sldChg chg="del">
        <pc:chgData name="Sioned Saer" userId="a511e1c1-9c87-4f4d-8480-d58f9216da9a" providerId="ADAL" clId="{53CADCB2-1DE3-4FC6-804A-B59935D16A00}" dt="2021-11-03T13:49:34.317" v="32" actId="47"/>
        <pc:sldMkLst>
          <pc:docMk/>
          <pc:sldMk cId="848435801" sldId="319"/>
        </pc:sldMkLst>
      </pc:sldChg>
      <pc:sldChg chg="del">
        <pc:chgData name="Sioned Saer" userId="a511e1c1-9c87-4f4d-8480-d58f9216da9a" providerId="ADAL" clId="{53CADCB2-1DE3-4FC6-804A-B59935D16A00}" dt="2021-11-03T13:49:35.570" v="39" actId="47"/>
        <pc:sldMkLst>
          <pc:docMk/>
          <pc:sldMk cId="2965093510" sldId="320"/>
        </pc:sldMkLst>
      </pc:sldChg>
      <pc:sldChg chg="del">
        <pc:chgData name="Sioned Saer" userId="a511e1c1-9c87-4f4d-8480-d58f9216da9a" providerId="ADAL" clId="{53CADCB2-1DE3-4FC6-804A-B59935D16A00}" dt="2021-11-03T13:49:30.388" v="11" actId="47"/>
        <pc:sldMkLst>
          <pc:docMk/>
          <pc:sldMk cId="804445066" sldId="321"/>
        </pc:sldMkLst>
      </pc:sldChg>
      <pc:sldChg chg="del">
        <pc:chgData name="Sioned Saer" userId="a511e1c1-9c87-4f4d-8480-d58f9216da9a" providerId="ADAL" clId="{53CADCB2-1DE3-4FC6-804A-B59935D16A00}" dt="2021-11-03T13:49:31.040" v="15" actId="47"/>
        <pc:sldMkLst>
          <pc:docMk/>
          <pc:sldMk cId="3895234171" sldId="322"/>
        </pc:sldMkLst>
      </pc:sldChg>
      <pc:sldChg chg="modSp mod">
        <pc:chgData name="Sioned Saer" userId="a511e1c1-9c87-4f4d-8480-d58f9216da9a" providerId="ADAL" clId="{53CADCB2-1DE3-4FC6-804A-B59935D16A00}" dt="2021-11-03T14:08:55.431" v="957" actId="27636"/>
        <pc:sldMkLst>
          <pc:docMk/>
          <pc:sldMk cId="2086156684" sldId="323"/>
        </pc:sldMkLst>
        <pc:spChg chg="mod">
          <ac:chgData name="Sioned Saer" userId="a511e1c1-9c87-4f4d-8480-d58f9216da9a" providerId="ADAL" clId="{53CADCB2-1DE3-4FC6-804A-B59935D16A00}" dt="2021-11-03T14:08:55.431" v="957" actId="27636"/>
          <ac:spMkLst>
            <pc:docMk/>
            <pc:sldMk cId="2086156684" sldId="32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4.844" v="35" actId="47"/>
        <pc:sldMkLst>
          <pc:docMk/>
          <pc:sldMk cId="1503172430" sldId="324"/>
        </pc:sldMkLst>
      </pc:sldChg>
      <pc:sldChg chg="modSp new mod ord">
        <pc:chgData name="Sioned Saer" userId="a511e1c1-9c87-4f4d-8480-d58f9216da9a" providerId="ADAL" clId="{53CADCB2-1DE3-4FC6-804A-B59935D16A00}" dt="2021-11-03T14:10:51.128" v="982"/>
        <pc:sldMkLst>
          <pc:docMk/>
          <pc:sldMk cId="3440433713" sldId="324"/>
        </pc:sldMkLst>
        <pc:spChg chg="mod">
          <ac:chgData name="Sioned Saer" userId="a511e1c1-9c87-4f4d-8480-d58f9216da9a" providerId="ADAL" clId="{53CADCB2-1DE3-4FC6-804A-B59935D16A00}" dt="2021-11-03T14:10:29.644" v="977" actId="27636"/>
          <ac:spMkLst>
            <pc:docMk/>
            <pc:sldMk cId="3440433713" sldId="324"/>
            <ac:spMk id="2" creationId="{ABBEE50C-4122-44EB-B7FD-578231BE2FCB}"/>
          </ac:spMkLst>
        </pc:spChg>
        <pc:spChg chg="mod">
          <ac:chgData name="Sioned Saer" userId="a511e1c1-9c87-4f4d-8480-d58f9216da9a" providerId="ADAL" clId="{53CADCB2-1DE3-4FC6-804A-B59935D16A00}" dt="2021-11-03T14:10:32.566" v="978" actId="14100"/>
          <ac:spMkLst>
            <pc:docMk/>
            <pc:sldMk cId="3440433713" sldId="324"/>
            <ac:spMk id="3" creationId="{6585647D-6A39-4EC5-9535-5EC77876AAB5}"/>
          </ac:spMkLst>
        </pc:spChg>
        <pc:spChg chg="mod">
          <ac:chgData name="Sioned Saer" userId="a511e1c1-9c87-4f4d-8480-d58f9216da9a" providerId="ADAL" clId="{53CADCB2-1DE3-4FC6-804A-B59935D16A00}" dt="2021-11-03T14:10:39.866" v="980" actId="14100"/>
          <ac:spMkLst>
            <pc:docMk/>
            <pc:sldMk cId="3440433713" sldId="324"/>
            <ac:spMk id="4" creationId="{71BE7D70-4884-4F8B-872C-AFF2E3DE159A}"/>
          </ac:spMkLst>
        </pc:spChg>
      </pc:sldChg>
      <pc:sldChg chg="add del">
        <pc:chgData name="Sioned Saer" userId="a511e1c1-9c87-4f4d-8480-d58f9216da9a" providerId="ADAL" clId="{53CADCB2-1DE3-4FC6-804A-B59935D16A00}" dt="2021-11-03T13:55:58.302" v="506" actId="47"/>
        <pc:sldMkLst>
          <pc:docMk/>
          <pc:sldMk cId="1644080154" sldId="325"/>
        </pc:sldMkLst>
      </pc:sldChg>
      <pc:sldChg chg="modSp new mod ord">
        <pc:chgData name="Sioned Saer" userId="a511e1c1-9c87-4f4d-8480-d58f9216da9a" providerId="ADAL" clId="{53CADCB2-1DE3-4FC6-804A-B59935D16A00}" dt="2021-11-03T14:09:14.107" v="960" actId="2711"/>
        <pc:sldMkLst>
          <pc:docMk/>
          <pc:sldMk cId="2146375628" sldId="325"/>
        </pc:sldMkLst>
        <pc:spChg chg="mod">
          <ac:chgData name="Sioned Saer" userId="a511e1c1-9c87-4f4d-8480-d58f9216da9a" providerId="ADAL" clId="{53CADCB2-1DE3-4FC6-804A-B59935D16A00}" dt="2021-11-03T14:09:02.442" v="958" actId="2711"/>
          <ac:spMkLst>
            <pc:docMk/>
            <pc:sldMk cId="2146375628" sldId="325"/>
            <ac:spMk id="2" creationId="{16DD524A-AA3A-423C-8E85-0089227CA34A}"/>
          </ac:spMkLst>
        </pc:spChg>
        <pc:spChg chg="mod">
          <ac:chgData name="Sioned Saer" userId="a511e1c1-9c87-4f4d-8480-d58f9216da9a" providerId="ADAL" clId="{53CADCB2-1DE3-4FC6-804A-B59935D16A00}" dt="2021-11-03T14:09:07.343" v="959" actId="2711"/>
          <ac:spMkLst>
            <pc:docMk/>
            <pc:sldMk cId="2146375628" sldId="325"/>
            <ac:spMk id="3" creationId="{A50E1F1E-01C6-4DAA-AB5B-4A57E689D282}"/>
          </ac:spMkLst>
        </pc:spChg>
        <pc:spChg chg="mod">
          <ac:chgData name="Sioned Saer" userId="a511e1c1-9c87-4f4d-8480-d58f9216da9a" providerId="ADAL" clId="{53CADCB2-1DE3-4FC6-804A-B59935D16A00}" dt="2021-11-03T14:09:14.107" v="960" actId="2711"/>
          <ac:spMkLst>
            <pc:docMk/>
            <pc:sldMk cId="2146375628" sldId="325"/>
            <ac:spMk id="4" creationId="{72E7D090-FD4E-49EE-9F9A-732D7966D409}"/>
          </ac:spMkLst>
        </pc:spChg>
      </pc:sldChg>
      <pc:sldChg chg="del">
        <pc:chgData name="Sioned Saer" userId="a511e1c1-9c87-4f4d-8480-d58f9216da9a" providerId="ADAL" clId="{53CADCB2-1DE3-4FC6-804A-B59935D16A00}" dt="2021-11-03T13:49:31.423" v="17" actId="47"/>
        <pc:sldMkLst>
          <pc:docMk/>
          <pc:sldMk cId="2171936422" sldId="325"/>
        </pc:sldMkLst>
      </pc:sldChg>
      <pc:sldChg chg="modSp mod">
        <pc:chgData name="Sioned Saer" userId="a511e1c1-9c87-4f4d-8480-d58f9216da9a" providerId="ADAL" clId="{53CADCB2-1DE3-4FC6-804A-B59935D16A00}" dt="2021-11-03T14:19:10.914" v="1121" actId="20577"/>
        <pc:sldMkLst>
          <pc:docMk/>
          <pc:sldMk cId="3724329227" sldId="326"/>
        </pc:sldMkLst>
        <pc:spChg chg="mod">
          <ac:chgData name="Sioned Saer" userId="a511e1c1-9c87-4f4d-8480-d58f9216da9a" providerId="ADAL" clId="{53CADCB2-1DE3-4FC6-804A-B59935D16A00}" dt="2021-11-03T14:19:10.914" v="1121" actId="20577"/>
          <ac:spMkLst>
            <pc:docMk/>
            <pc:sldMk cId="3724329227" sldId="32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0.260" v="1092" actId="27636"/>
          <ac:spMkLst>
            <pc:docMk/>
            <pc:sldMk cId="3724329227" sldId="32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6.797" v="1093" actId="14100"/>
          <ac:spMkLst>
            <pc:docMk/>
            <pc:sldMk cId="3724329227" sldId="32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215" v="16" actId="47"/>
        <pc:sldMkLst>
          <pc:docMk/>
          <pc:sldMk cId="3338573865" sldId="327"/>
        </pc:sldMkLst>
      </pc:sldChg>
      <pc:sldChg chg="del">
        <pc:chgData name="Sioned Saer" userId="a511e1c1-9c87-4f4d-8480-d58f9216da9a" providerId="ADAL" clId="{53CADCB2-1DE3-4FC6-804A-B59935D16A00}" dt="2021-11-03T13:49:31.563" v="18" actId="47"/>
        <pc:sldMkLst>
          <pc:docMk/>
          <pc:sldMk cId="1629523516" sldId="329"/>
        </pc:sldMkLst>
      </pc:sldChg>
      <pc:sldChg chg="modSp del mod">
        <pc:chgData name="Sioned Saer" userId="a511e1c1-9c87-4f4d-8480-d58f9216da9a" providerId="ADAL" clId="{53CADCB2-1DE3-4FC6-804A-B59935D16A00}" dt="2021-11-03T14:08:35.014" v="955" actId="27636"/>
        <pc:sldMkLst>
          <pc:docMk/>
          <pc:sldMk cId="0" sldId="332"/>
        </pc:sldMkLst>
        <pc:spChg chg="mod">
          <ac:chgData name="Sioned Saer" userId="a511e1c1-9c87-4f4d-8480-d58f9216da9a" providerId="ADAL" clId="{53CADCB2-1DE3-4FC6-804A-B59935D16A00}" dt="2021-11-03T14:08:35.014" v="955" actId="27636"/>
          <ac:spMkLst>
            <pc:docMk/>
            <pc:sldMk cId="0" sldId="332"/>
            <ac:spMk id="30724" creationId="{D305A5FE-CAFB-4772-B303-3D37C03241CE}"/>
          </ac:spMkLst>
        </pc:spChg>
      </pc:sldChg>
      <pc:sldMasterChg chg="delSldLayout">
        <pc:chgData name="Sioned Saer" userId="a511e1c1-9c87-4f4d-8480-d58f9216da9a" providerId="ADAL" clId="{53CADCB2-1DE3-4FC6-804A-B59935D16A00}" dt="2021-11-03T13:49:36.256" v="43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53CADCB2-1DE3-4FC6-804A-B59935D16A00}" dt="2021-11-03T13:49:36.256" v="43" actId="47"/>
          <pc:sldLayoutMkLst>
            <pc:docMk/>
            <pc:sldMasterMk cId="1701421860" sldId="2147483674"/>
            <pc:sldLayoutMk cId="990275634" sldId="2147483686"/>
          </pc:sldLayoutMkLst>
        </pc:sldLayoutChg>
      </pc:sldMasterChg>
    </pc:docChg>
  </pc:docChgLst>
  <pc:docChgLst>
    <pc:chgData name="Sioned Saer" userId="a511e1c1-9c87-4f4d-8480-d58f9216da9a" providerId="ADAL" clId="{D79C3E08-9D20-4BBC-89C4-2FFB5D55E774}"/>
    <pc:docChg chg="custSel delSld modSld">
      <pc:chgData name="Sioned Saer" userId="a511e1c1-9c87-4f4d-8480-d58f9216da9a" providerId="ADAL" clId="{D79C3E08-9D20-4BBC-89C4-2FFB5D55E774}" dt="2021-11-15T03:18:48.581" v="1049" actId="14100"/>
      <pc:docMkLst>
        <pc:docMk/>
      </pc:docMkLst>
      <pc:sldChg chg="del">
        <pc:chgData name="Sioned Saer" userId="a511e1c1-9c87-4f4d-8480-d58f9216da9a" providerId="ADAL" clId="{D79C3E08-9D20-4BBC-89C4-2FFB5D55E774}" dt="2021-11-15T02:52:20.291" v="43" actId="47"/>
        <pc:sldMkLst>
          <pc:docMk/>
          <pc:sldMk cId="3151041639" sldId="260"/>
        </pc:sldMkLst>
      </pc:sldChg>
      <pc:sldChg chg="del">
        <pc:chgData name="Sioned Saer" userId="a511e1c1-9c87-4f4d-8480-d58f9216da9a" providerId="ADAL" clId="{D79C3E08-9D20-4BBC-89C4-2FFB5D55E774}" dt="2021-11-15T02:52:19.721" v="40" actId="47"/>
        <pc:sldMkLst>
          <pc:docMk/>
          <pc:sldMk cId="3696171911" sldId="261"/>
        </pc:sldMkLst>
      </pc:sldChg>
      <pc:sldChg chg="del">
        <pc:chgData name="Sioned Saer" userId="a511e1c1-9c87-4f4d-8480-d58f9216da9a" providerId="ADAL" clId="{D79C3E08-9D20-4BBC-89C4-2FFB5D55E774}" dt="2021-11-15T02:52:17.971" v="30" actId="47"/>
        <pc:sldMkLst>
          <pc:docMk/>
          <pc:sldMk cId="3879468583" sldId="268"/>
        </pc:sldMkLst>
      </pc:sldChg>
      <pc:sldChg chg="del">
        <pc:chgData name="Sioned Saer" userId="a511e1c1-9c87-4f4d-8480-d58f9216da9a" providerId="ADAL" clId="{D79C3E08-9D20-4BBC-89C4-2FFB5D55E774}" dt="2021-11-15T02:52:18.335" v="32" actId="47"/>
        <pc:sldMkLst>
          <pc:docMk/>
          <pc:sldMk cId="71926830" sldId="269"/>
        </pc:sldMkLst>
      </pc:sldChg>
      <pc:sldChg chg="modSp mod">
        <pc:chgData name="Sioned Saer" userId="a511e1c1-9c87-4f4d-8480-d58f9216da9a" providerId="ADAL" clId="{D79C3E08-9D20-4BBC-89C4-2FFB5D55E774}" dt="2021-11-15T02:53:00.882" v="73" actId="20577"/>
        <pc:sldMkLst>
          <pc:docMk/>
          <pc:sldMk cId="4267082394" sldId="269"/>
        </pc:sldMkLst>
        <pc:spChg chg="mod">
          <ac:chgData name="Sioned Saer" userId="a511e1c1-9c87-4f4d-8480-d58f9216da9a" providerId="ADAL" clId="{D79C3E08-9D20-4BBC-89C4-2FFB5D55E774}" dt="2021-11-15T02:53:00.882" v="73" actId="20577"/>
          <ac:spMkLst>
            <pc:docMk/>
            <pc:sldMk cId="4267082394" sldId="269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367" v="38" actId="47"/>
        <pc:sldMkLst>
          <pc:docMk/>
          <pc:sldMk cId="2188138735" sldId="270"/>
        </pc:sldMkLst>
      </pc:sldChg>
      <pc:sldChg chg="modSp mod">
        <pc:chgData name="Sioned Saer" userId="a511e1c1-9c87-4f4d-8480-d58f9216da9a" providerId="ADAL" clId="{D79C3E08-9D20-4BBC-89C4-2FFB5D55E774}" dt="2021-11-15T03:02:19.079" v="200" actId="27636"/>
        <pc:sldMkLst>
          <pc:docMk/>
          <pc:sldMk cId="3471671281" sldId="270"/>
        </pc:sldMkLst>
        <pc:spChg chg="mod">
          <ac:chgData name="Sioned Saer" userId="a511e1c1-9c87-4f4d-8480-d58f9216da9a" providerId="ADAL" clId="{D79C3E08-9D20-4BBC-89C4-2FFB5D55E774}" dt="2021-11-15T02:55:49.665" v="97" actId="27636"/>
          <ac:spMkLst>
            <pc:docMk/>
            <pc:sldMk cId="3471671281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19.079" v="200" actId="27636"/>
          <ac:spMkLst>
            <pc:docMk/>
            <pc:sldMk cId="3471671281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19.079" v="199" actId="27636"/>
          <ac:spMkLst>
            <pc:docMk/>
            <pc:sldMk cId="3471671281" sldId="27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004" v="36" actId="47"/>
        <pc:sldMkLst>
          <pc:docMk/>
          <pc:sldMk cId="2824774554" sldId="273"/>
        </pc:sldMkLst>
      </pc:sldChg>
      <pc:sldChg chg="modSp mod">
        <pc:chgData name="Sioned Saer" userId="a511e1c1-9c87-4f4d-8480-d58f9216da9a" providerId="ADAL" clId="{D79C3E08-9D20-4BBC-89C4-2FFB5D55E774}" dt="2021-11-15T02:54:04.335" v="90" actId="27636"/>
        <pc:sldMkLst>
          <pc:docMk/>
          <pc:sldMk cId="2550589290" sldId="274"/>
        </pc:sldMkLst>
        <pc:spChg chg="mod">
          <ac:chgData name="Sioned Saer" userId="a511e1c1-9c87-4f4d-8480-d58f9216da9a" providerId="ADAL" clId="{D79C3E08-9D20-4BBC-89C4-2FFB5D55E774}" dt="2021-11-15T02:54:04.335" v="90" actId="27636"/>
          <ac:spMkLst>
            <pc:docMk/>
            <pc:sldMk cId="2550589290" sldId="274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2:55:58.185" v="101" actId="27636"/>
        <pc:sldMkLst>
          <pc:docMk/>
          <pc:sldMk cId="1766327794" sldId="275"/>
        </pc:sldMkLst>
        <pc:spChg chg="mod">
          <ac:chgData name="Sioned Saer" userId="a511e1c1-9c87-4f4d-8480-d58f9216da9a" providerId="ADAL" clId="{D79C3E08-9D20-4BBC-89C4-2FFB5D55E774}" dt="2021-11-15T02:55:58.185" v="100" actId="27636"/>
          <ac:spMkLst>
            <pc:docMk/>
            <pc:sldMk cId="1766327794" sldId="275"/>
            <ac:spMk id="4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5:58.185" v="101" actId="27636"/>
          <ac:spMkLst>
            <pc:docMk/>
            <pc:sldMk cId="1766327794" sldId="275"/>
            <ac:spMk id="5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8.488" v="33" actId="47"/>
        <pc:sldMkLst>
          <pc:docMk/>
          <pc:sldMk cId="1562747059" sldId="276"/>
        </pc:sldMkLst>
      </pc:sldChg>
      <pc:sldChg chg="del">
        <pc:chgData name="Sioned Saer" userId="a511e1c1-9c87-4f4d-8480-d58f9216da9a" providerId="ADAL" clId="{D79C3E08-9D20-4BBC-89C4-2FFB5D55E774}" dt="2021-11-15T02:52:18.635" v="34" actId="47"/>
        <pc:sldMkLst>
          <pc:docMk/>
          <pc:sldMk cId="842661239" sldId="277"/>
        </pc:sldMkLst>
      </pc:sldChg>
      <pc:sldChg chg="delSp modSp mod">
        <pc:chgData name="Sioned Saer" userId="a511e1c1-9c87-4f4d-8480-d58f9216da9a" providerId="ADAL" clId="{D79C3E08-9D20-4BBC-89C4-2FFB5D55E774}" dt="2021-11-15T02:53:20.212" v="80" actId="14100"/>
        <pc:sldMkLst>
          <pc:docMk/>
          <pc:sldMk cId="2096759469" sldId="280"/>
        </pc:sldMkLst>
        <pc:spChg chg="mod">
          <ac:chgData name="Sioned Saer" userId="a511e1c1-9c87-4f4d-8480-d58f9216da9a" providerId="ADAL" clId="{D79C3E08-9D20-4BBC-89C4-2FFB5D55E774}" dt="2021-11-15T02:52:48.169" v="68" actId="27636"/>
          <ac:spMkLst>
            <pc:docMk/>
            <pc:sldMk cId="2096759469" sldId="280"/>
            <ac:spMk id="2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2:53:20.212" v="80" actId="14100"/>
          <ac:picMkLst>
            <pc:docMk/>
            <pc:sldMk cId="2096759469" sldId="280"/>
            <ac:picMk id="6" creationId="{00000000-0000-0000-0000-000000000000}"/>
          </ac:picMkLst>
        </pc:picChg>
        <pc:picChg chg="del mod">
          <ac:chgData name="Sioned Saer" userId="a511e1c1-9c87-4f4d-8480-d58f9216da9a" providerId="ADAL" clId="{D79C3E08-9D20-4BBC-89C4-2FFB5D55E774}" dt="2021-11-15T02:53:08.029" v="75" actId="478"/>
          <ac:picMkLst>
            <pc:docMk/>
            <pc:sldMk cId="2096759469" sldId="280"/>
            <ac:picMk id="4098" creationId="{00000000-0000-0000-0000-000000000000}"/>
          </ac:picMkLst>
        </pc:picChg>
      </pc:sldChg>
      <pc:sldChg chg="modSp mod">
        <pc:chgData name="Sioned Saer" userId="a511e1c1-9c87-4f4d-8480-d58f9216da9a" providerId="ADAL" clId="{D79C3E08-9D20-4BBC-89C4-2FFB5D55E774}" dt="2021-11-15T03:06:07.743" v="442" actId="14100"/>
        <pc:sldMkLst>
          <pc:docMk/>
          <pc:sldMk cId="321172085" sldId="281"/>
        </pc:sldMkLst>
        <pc:spChg chg="mod">
          <ac:chgData name="Sioned Saer" userId="a511e1c1-9c87-4f4d-8480-d58f9216da9a" providerId="ADAL" clId="{D79C3E08-9D20-4BBC-89C4-2FFB5D55E774}" dt="2021-11-15T03:05:56.214" v="438" actId="2711"/>
          <ac:spMkLst>
            <pc:docMk/>
            <pc:sldMk cId="321172085" sldId="281"/>
            <ac:spMk id="5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3:06:07.743" v="442" actId="14100"/>
          <ac:picMkLst>
            <pc:docMk/>
            <pc:sldMk cId="321172085" sldId="281"/>
            <ac:picMk id="1026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9.922" v="41" actId="47"/>
        <pc:sldMkLst>
          <pc:docMk/>
          <pc:sldMk cId="1782302494" sldId="281"/>
        </pc:sldMkLst>
      </pc:sldChg>
      <pc:sldChg chg="del">
        <pc:chgData name="Sioned Saer" userId="a511e1c1-9c87-4f4d-8480-d58f9216da9a" providerId="ADAL" clId="{D79C3E08-9D20-4BBC-89C4-2FFB5D55E774}" dt="2021-11-15T02:52:20.127" v="42" actId="47"/>
        <pc:sldMkLst>
          <pc:docMk/>
          <pc:sldMk cId="842858525" sldId="282"/>
        </pc:sldMkLst>
      </pc:sldChg>
      <pc:sldChg chg="modSp mod">
        <pc:chgData name="Sioned Saer" userId="a511e1c1-9c87-4f4d-8480-d58f9216da9a" providerId="ADAL" clId="{D79C3E08-9D20-4BBC-89C4-2FFB5D55E774}" dt="2021-11-15T03:06:27.522" v="449" actId="14100"/>
        <pc:sldMkLst>
          <pc:docMk/>
          <pc:sldMk cId="3578133189" sldId="283"/>
        </pc:sldMkLst>
        <pc:spChg chg="mod">
          <ac:chgData name="Sioned Saer" userId="a511e1c1-9c87-4f4d-8480-d58f9216da9a" providerId="ADAL" clId="{D79C3E08-9D20-4BBC-89C4-2FFB5D55E774}" dt="2021-11-15T03:06:24.202" v="448" actId="20577"/>
          <ac:spMkLst>
            <pc:docMk/>
            <pc:sldMk cId="3578133189" sldId="283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6:21.940" v="444" actId="14100"/>
          <ac:spMkLst>
            <pc:docMk/>
            <pc:sldMk cId="3578133189" sldId="283"/>
            <ac:spMk id="4" creationId="{00000000-0000-0000-0000-000000000000}"/>
          </ac:spMkLst>
        </pc:spChg>
        <pc:picChg chg="mod">
          <ac:chgData name="Sioned Saer" userId="a511e1c1-9c87-4f4d-8480-d58f9216da9a" providerId="ADAL" clId="{D79C3E08-9D20-4BBC-89C4-2FFB5D55E774}" dt="2021-11-15T03:06:27.522" v="449" actId="14100"/>
          <ac:picMkLst>
            <pc:docMk/>
            <pc:sldMk cId="3578133189" sldId="283"/>
            <ac:picMk id="3074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7.218" v="26" actId="47"/>
        <pc:sldMkLst>
          <pc:docMk/>
          <pc:sldMk cId="4140629414" sldId="283"/>
        </pc:sldMkLst>
      </pc:sldChg>
      <pc:sldChg chg="del">
        <pc:chgData name="Sioned Saer" userId="a511e1c1-9c87-4f4d-8480-d58f9216da9a" providerId="ADAL" clId="{D79C3E08-9D20-4BBC-89C4-2FFB5D55E774}" dt="2021-11-15T02:52:17.433" v="27" actId="47"/>
        <pc:sldMkLst>
          <pc:docMk/>
          <pc:sldMk cId="3487317902" sldId="284"/>
        </pc:sldMkLst>
      </pc:sldChg>
      <pc:sldChg chg="del">
        <pc:chgData name="Sioned Saer" userId="a511e1c1-9c87-4f4d-8480-d58f9216da9a" providerId="ADAL" clId="{D79C3E08-9D20-4BBC-89C4-2FFB5D55E774}" dt="2021-11-15T02:52:22.667" v="53" actId="47"/>
        <pc:sldMkLst>
          <pc:docMk/>
          <pc:sldMk cId="2193362168" sldId="285"/>
        </pc:sldMkLst>
      </pc:sldChg>
      <pc:sldChg chg="del">
        <pc:chgData name="Sioned Saer" userId="a511e1c1-9c87-4f4d-8480-d58f9216da9a" providerId="ADAL" clId="{D79C3E08-9D20-4BBC-89C4-2FFB5D55E774}" dt="2021-11-15T02:52:22.929" v="54" actId="47"/>
        <pc:sldMkLst>
          <pc:docMk/>
          <pc:sldMk cId="2433774036" sldId="287"/>
        </pc:sldMkLst>
      </pc:sldChg>
      <pc:sldChg chg="modSp mod">
        <pc:chgData name="Sioned Saer" userId="a511e1c1-9c87-4f4d-8480-d58f9216da9a" providerId="ADAL" clId="{D79C3E08-9D20-4BBC-89C4-2FFB5D55E774}" dt="2021-11-15T02:58:39.986" v="124" actId="14100"/>
        <pc:sldMkLst>
          <pc:docMk/>
          <pc:sldMk cId="3882079240" sldId="287"/>
        </pc:sldMkLst>
        <pc:spChg chg="mod">
          <ac:chgData name="Sioned Saer" userId="a511e1c1-9c87-4f4d-8480-d58f9216da9a" providerId="ADAL" clId="{D79C3E08-9D20-4BBC-89C4-2FFB5D55E774}" dt="2021-11-15T02:58:22.528" v="119" actId="2711"/>
          <ac:spMkLst>
            <pc:docMk/>
            <pc:sldMk cId="3882079240" sldId="287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39.986" v="124" actId="14100"/>
          <ac:spMkLst>
            <pc:docMk/>
            <pc:sldMk cId="3882079240" sldId="287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34.889" v="123" actId="2711"/>
          <ac:spMkLst>
            <pc:docMk/>
            <pc:sldMk cId="3882079240" sldId="28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6:56.811" v="455" actId="14100"/>
        <pc:sldMkLst>
          <pc:docMk/>
          <pc:sldMk cId="695254707" sldId="288"/>
        </pc:sldMkLst>
        <pc:spChg chg="mod">
          <ac:chgData name="Sioned Saer" userId="a511e1c1-9c87-4f4d-8480-d58f9216da9a" providerId="ADAL" clId="{D79C3E08-9D20-4BBC-89C4-2FFB5D55E774}" dt="2021-11-15T03:06:35.942" v="450" actId="2711"/>
          <ac:spMkLst>
            <pc:docMk/>
            <pc:sldMk cId="695254707" sldId="288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6:45.471" v="452" actId="14100"/>
          <ac:spMkLst>
            <pc:docMk/>
            <pc:sldMk cId="695254707" sldId="288"/>
            <ac:spMk id="3" creationId="{97897045-A1E6-4245-B1B0-F9FE312F6982}"/>
          </ac:spMkLst>
        </pc:spChg>
        <pc:picChg chg="mod">
          <ac:chgData name="Sioned Saer" userId="a511e1c1-9c87-4f4d-8480-d58f9216da9a" providerId="ADAL" clId="{D79C3E08-9D20-4BBC-89C4-2FFB5D55E774}" dt="2021-11-15T03:06:56.811" v="455" actId="14100"/>
          <ac:picMkLst>
            <pc:docMk/>
            <pc:sldMk cId="695254707" sldId="288"/>
            <ac:picMk id="1026" creationId="{00000000-0000-0000-0000-000000000000}"/>
          </ac:picMkLst>
        </pc:picChg>
      </pc:sldChg>
      <pc:sldChg chg="del">
        <pc:chgData name="Sioned Saer" userId="a511e1c1-9c87-4f4d-8480-d58f9216da9a" providerId="ADAL" clId="{D79C3E08-9D20-4BBC-89C4-2FFB5D55E774}" dt="2021-11-15T02:52:19.173" v="37" actId="47"/>
        <pc:sldMkLst>
          <pc:docMk/>
          <pc:sldMk cId="858958599" sldId="288"/>
        </pc:sldMkLst>
      </pc:sldChg>
      <pc:sldChg chg="modSp mod">
        <pc:chgData name="Sioned Saer" userId="a511e1c1-9c87-4f4d-8480-d58f9216da9a" providerId="ADAL" clId="{D79C3E08-9D20-4BBC-89C4-2FFB5D55E774}" dt="2021-11-15T03:01:05.568" v="189" actId="2711"/>
        <pc:sldMkLst>
          <pc:docMk/>
          <pc:sldMk cId="3010261540" sldId="290"/>
        </pc:sldMkLst>
        <pc:spChg chg="mod">
          <ac:chgData name="Sioned Saer" userId="a511e1c1-9c87-4f4d-8480-d58f9216da9a" providerId="ADAL" clId="{D79C3E08-9D20-4BBC-89C4-2FFB5D55E774}" dt="2021-11-15T03:00:57.774" v="188" actId="2711"/>
          <ac:spMkLst>
            <pc:docMk/>
            <pc:sldMk cId="3010261540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05.568" v="189" actId="2711"/>
          <ac:spMkLst>
            <pc:docMk/>
            <pc:sldMk cId="3010261540" sldId="290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3.180" v="55" actId="47"/>
        <pc:sldMkLst>
          <pc:docMk/>
          <pc:sldMk cId="3705644493" sldId="290"/>
        </pc:sldMkLst>
      </pc:sldChg>
      <pc:sldChg chg="modSp mod modNotesTx">
        <pc:chgData name="Sioned Saer" userId="a511e1c1-9c87-4f4d-8480-d58f9216da9a" providerId="ADAL" clId="{D79C3E08-9D20-4BBC-89C4-2FFB5D55E774}" dt="2021-11-15T03:05:12.588" v="432" actId="20577"/>
        <pc:sldMkLst>
          <pc:docMk/>
          <pc:sldMk cId="227031021" sldId="291"/>
        </pc:sldMkLst>
        <pc:spChg chg="mod">
          <ac:chgData name="Sioned Saer" userId="a511e1c1-9c87-4f4d-8480-d58f9216da9a" providerId="ADAL" clId="{D79C3E08-9D20-4BBC-89C4-2FFB5D55E774}" dt="2021-11-15T03:02:56.454" v="206" actId="2711"/>
          <ac:spMkLst>
            <pc:docMk/>
            <pc:sldMk cId="227031021" sldId="291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3:02.574" v="207" actId="2711"/>
          <ac:spMkLst>
            <pc:docMk/>
            <pc:sldMk cId="227031021" sldId="291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9.552" v="39" actId="47"/>
        <pc:sldMkLst>
          <pc:docMk/>
          <pc:sldMk cId="337421872" sldId="291"/>
        </pc:sldMkLst>
      </pc:sldChg>
      <pc:sldChg chg="modSp mod">
        <pc:chgData name="Sioned Saer" userId="a511e1c1-9c87-4f4d-8480-d58f9216da9a" providerId="ADAL" clId="{D79C3E08-9D20-4BBC-89C4-2FFB5D55E774}" dt="2021-11-15T02:58:11.383" v="117" actId="27636"/>
        <pc:sldMkLst>
          <pc:docMk/>
          <pc:sldMk cId="854627338" sldId="292"/>
        </pc:sldMkLst>
        <pc:spChg chg="mod">
          <ac:chgData name="Sioned Saer" userId="a511e1c1-9c87-4f4d-8480-d58f9216da9a" providerId="ADAL" clId="{D79C3E08-9D20-4BBC-89C4-2FFB5D55E774}" dt="2021-11-15T02:58:03" v="115" actId="14100"/>
          <ac:spMkLst>
            <pc:docMk/>
            <pc:sldMk cId="854627338" sldId="292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8:11.383" v="117" actId="27636"/>
          <ac:spMkLst>
            <pc:docMk/>
            <pc:sldMk cId="854627338" sldId="292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17.634" v="28" actId="47"/>
        <pc:sldMkLst>
          <pc:docMk/>
          <pc:sldMk cId="3585571554" sldId="292"/>
        </pc:sldMkLst>
      </pc:sldChg>
      <pc:sldChg chg="del">
        <pc:chgData name="Sioned Saer" userId="a511e1c1-9c87-4f4d-8480-d58f9216da9a" providerId="ADAL" clId="{D79C3E08-9D20-4BBC-89C4-2FFB5D55E774}" dt="2021-11-15T02:52:23.512" v="56" actId="47"/>
        <pc:sldMkLst>
          <pc:docMk/>
          <pc:sldMk cId="3144434312" sldId="293"/>
        </pc:sldMkLst>
      </pc:sldChg>
      <pc:sldChg chg="del">
        <pc:chgData name="Sioned Saer" userId="a511e1c1-9c87-4f4d-8480-d58f9216da9a" providerId="ADAL" clId="{D79C3E08-9D20-4BBC-89C4-2FFB5D55E774}" dt="2021-11-15T02:52:23.776" v="57" actId="47"/>
        <pc:sldMkLst>
          <pc:docMk/>
          <pc:sldMk cId="1486107133" sldId="294"/>
        </pc:sldMkLst>
      </pc:sldChg>
      <pc:sldChg chg="del">
        <pc:chgData name="Sioned Saer" userId="a511e1c1-9c87-4f4d-8480-d58f9216da9a" providerId="ADAL" clId="{D79C3E08-9D20-4BBC-89C4-2FFB5D55E774}" dt="2021-11-15T02:52:24.045" v="58" actId="47"/>
        <pc:sldMkLst>
          <pc:docMk/>
          <pc:sldMk cId="1988243617" sldId="295"/>
        </pc:sldMkLst>
      </pc:sldChg>
      <pc:sldChg chg="del">
        <pc:chgData name="Sioned Saer" userId="a511e1c1-9c87-4f4d-8480-d58f9216da9a" providerId="ADAL" clId="{D79C3E08-9D20-4BBC-89C4-2FFB5D55E774}" dt="2021-11-15T02:52:24.283" v="59" actId="47"/>
        <pc:sldMkLst>
          <pc:docMk/>
          <pc:sldMk cId="874939920" sldId="296"/>
        </pc:sldMkLst>
      </pc:sldChg>
      <pc:sldChg chg="modSp mod">
        <pc:chgData name="Sioned Saer" userId="a511e1c1-9c87-4f4d-8480-d58f9216da9a" providerId="ADAL" clId="{D79C3E08-9D20-4BBC-89C4-2FFB5D55E774}" dt="2021-11-15T03:05:46.686" v="436" actId="14100"/>
        <pc:sldMkLst>
          <pc:docMk/>
          <pc:sldMk cId="3422869740" sldId="296"/>
        </pc:sldMkLst>
        <pc:spChg chg="mod">
          <ac:chgData name="Sioned Saer" userId="a511e1c1-9c87-4f4d-8480-d58f9216da9a" providerId="ADAL" clId="{D79C3E08-9D20-4BBC-89C4-2FFB5D55E774}" dt="2021-11-15T03:05:26.038" v="433" actId="2711"/>
          <ac:spMkLst>
            <pc:docMk/>
            <pc:sldMk cId="3422869740" sldId="296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5:46.686" v="436" actId="14100"/>
          <ac:spMkLst>
            <pc:docMk/>
            <pc:sldMk cId="3422869740" sldId="296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5:36.879" v="435" actId="2711"/>
          <ac:spMkLst>
            <pc:docMk/>
            <pc:sldMk cId="3422869740" sldId="29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4.700" v="61" actId="47"/>
        <pc:sldMkLst>
          <pc:docMk/>
          <pc:sldMk cId="2438134314" sldId="297"/>
        </pc:sldMkLst>
      </pc:sldChg>
      <pc:sldChg chg="modSp mod">
        <pc:chgData name="Sioned Saer" userId="a511e1c1-9c87-4f4d-8480-d58f9216da9a" providerId="ADAL" clId="{D79C3E08-9D20-4BBC-89C4-2FFB5D55E774}" dt="2021-11-15T03:02:48.730" v="205" actId="2711"/>
        <pc:sldMkLst>
          <pc:docMk/>
          <pc:sldMk cId="2632742589" sldId="297"/>
        </pc:sldMkLst>
        <pc:spChg chg="mod">
          <ac:chgData name="Sioned Saer" userId="a511e1c1-9c87-4f4d-8480-d58f9216da9a" providerId="ADAL" clId="{D79C3E08-9D20-4BBC-89C4-2FFB5D55E774}" dt="2021-11-15T03:02:37.752" v="203" actId="2711"/>
          <ac:spMkLst>
            <pc:docMk/>
            <pc:sldMk cId="2632742589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43.100" v="204" actId="2711"/>
          <ac:spMkLst>
            <pc:docMk/>
            <pc:sldMk cId="2632742589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48.730" v="205" actId="2711"/>
          <ac:spMkLst>
            <pc:docMk/>
            <pc:sldMk cId="2632742589" sldId="29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2:29.388" v="202" actId="27636"/>
        <pc:sldMkLst>
          <pc:docMk/>
          <pc:sldMk cId="1179871465" sldId="298"/>
        </pc:sldMkLst>
        <pc:spChg chg="mod">
          <ac:chgData name="Sioned Saer" userId="a511e1c1-9c87-4f4d-8480-d58f9216da9a" providerId="ADAL" clId="{D79C3E08-9D20-4BBC-89C4-2FFB5D55E774}" dt="2021-11-15T03:02:29.388" v="202" actId="27636"/>
          <ac:spMkLst>
            <pc:docMk/>
            <pc:sldMk cId="1179871465" sldId="298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4.884" v="62" actId="47"/>
        <pc:sldMkLst>
          <pc:docMk/>
          <pc:sldMk cId="2321258614" sldId="298"/>
        </pc:sldMkLst>
      </pc:sldChg>
      <pc:sldChg chg="del">
        <pc:chgData name="Sioned Saer" userId="a511e1c1-9c87-4f4d-8480-d58f9216da9a" providerId="ADAL" clId="{D79C3E08-9D20-4BBC-89C4-2FFB5D55E774}" dt="2021-11-15T02:52:25.100" v="63" actId="47"/>
        <pc:sldMkLst>
          <pc:docMk/>
          <pc:sldMk cId="2668407221" sldId="299"/>
        </pc:sldMkLst>
      </pc:sldChg>
      <pc:sldChg chg="modSp mod">
        <pc:chgData name="Sioned Saer" userId="a511e1c1-9c87-4f4d-8480-d58f9216da9a" providerId="ADAL" clId="{D79C3E08-9D20-4BBC-89C4-2FFB5D55E774}" dt="2021-11-15T03:01:38.591" v="193" actId="14100"/>
        <pc:sldMkLst>
          <pc:docMk/>
          <pc:sldMk cId="3647153259" sldId="300"/>
        </pc:sldMkLst>
        <pc:spChg chg="mod">
          <ac:chgData name="Sioned Saer" userId="a511e1c1-9c87-4f4d-8480-d58f9216da9a" providerId="ADAL" clId="{D79C3E08-9D20-4BBC-89C4-2FFB5D55E774}" dt="2021-11-15T03:01:23.697" v="190" actId="2711"/>
          <ac:spMkLst>
            <pc:docMk/>
            <pc:sldMk cId="3647153259" sldId="300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28.920" v="191" actId="2711"/>
          <ac:spMkLst>
            <pc:docMk/>
            <pc:sldMk cId="3647153259" sldId="300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38.591" v="193" actId="14100"/>
          <ac:spMkLst>
            <pc:docMk/>
            <pc:sldMk cId="3647153259" sldId="30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0.507" v="44" actId="47"/>
        <pc:sldMkLst>
          <pc:docMk/>
          <pc:sldMk cId="4140899231" sldId="300"/>
        </pc:sldMkLst>
      </pc:sldChg>
      <pc:sldChg chg="del">
        <pc:chgData name="Sioned Saer" userId="a511e1c1-9c87-4f4d-8480-d58f9216da9a" providerId="ADAL" clId="{D79C3E08-9D20-4BBC-89C4-2FFB5D55E774}" dt="2021-11-15T02:52:20.739" v="45" actId="47"/>
        <pc:sldMkLst>
          <pc:docMk/>
          <pc:sldMk cId="330821468" sldId="301"/>
        </pc:sldMkLst>
      </pc:sldChg>
      <pc:sldChg chg="modSp mod">
        <pc:chgData name="Sioned Saer" userId="a511e1c1-9c87-4f4d-8480-d58f9216da9a" providerId="ADAL" clId="{D79C3E08-9D20-4BBC-89C4-2FFB5D55E774}" dt="2021-11-15T02:59:29.610" v="156" actId="27636"/>
        <pc:sldMkLst>
          <pc:docMk/>
          <pc:sldMk cId="2704662386" sldId="301"/>
        </pc:sldMkLst>
        <pc:spChg chg="mod">
          <ac:chgData name="Sioned Saer" userId="a511e1c1-9c87-4f4d-8480-d58f9216da9a" providerId="ADAL" clId="{D79C3E08-9D20-4BBC-89C4-2FFB5D55E774}" dt="2021-11-15T02:59:15.457" v="148" actId="27636"/>
          <ac:spMkLst>
            <pc:docMk/>
            <pc:sldMk cId="2704662386" sldId="301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9:29.610" v="155" actId="27636"/>
          <ac:spMkLst>
            <pc:docMk/>
            <pc:sldMk cId="2704662386" sldId="301"/>
            <ac:spMk id="4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9:29.610" v="156" actId="27636"/>
          <ac:spMkLst>
            <pc:docMk/>
            <pc:sldMk cId="2704662386" sldId="301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2:02.108" v="197" actId="2711"/>
        <pc:sldMkLst>
          <pc:docMk/>
          <pc:sldMk cId="1244566279" sldId="302"/>
        </pc:sldMkLst>
        <pc:spChg chg="mod">
          <ac:chgData name="Sioned Saer" userId="a511e1c1-9c87-4f4d-8480-d58f9216da9a" providerId="ADAL" clId="{D79C3E08-9D20-4BBC-89C4-2FFB5D55E774}" dt="2021-11-15T03:01:50.748" v="195" actId="2711"/>
          <ac:spMkLst>
            <pc:docMk/>
            <pc:sldMk cId="1244566279" sldId="302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1:56.478" v="196" actId="2711"/>
          <ac:spMkLst>
            <pc:docMk/>
            <pc:sldMk cId="1244566279" sldId="302"/>
            <ac:spMk id="3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3:02:02.108" v="197" actId="2711"/>
          <ac:spMkLst>
            <pc:docMk/>
            <pc:sldMk cId="1244566279" sldId="302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D79C3E08-9D20-4BBC-89C4-2FFB5D55E774}" dt="2021-11-15T02:52:25.586" v="64" actId="47"/>
        <pc:sldMkLst>
          <pc:docMk/>
          <pc:sldMk cId="1537327681" sldId="302"/>
        </pc:sldMkLst>
      </pc:sldChg>
      <pc:sldChg chg="del">
        <pc:chgData name="Sioned Saer" userId="a511e1c1-9c87-4f4d-8480-d58f9216da9a" providerId="ADAL" clId="{D79C3E08-9D20-4BBC-89C4-2FFB5D55E774}" dt="2021-11-15T02:52:18.820" v="35" actId="47"/>
        <pc:sldMkLst>
          <pc:docMk/>
          <pc:sldMk cId="1898067149" sldId="303"/>
        </pc:sldMkLst>
      </pc:sldChg>
      <pc:sldChg chg="modSp mod">
        <pc:chgData name="Sioned Saer" userId="a511e1c1-9c87-4f4d-8480-d58f9216da9a" providerId="ADAL" clId="{D79C3E08-9D20-4BBC-89C4-2FFB5D55E774}" dt="2021-11-15T02:57:48.597" v="113" actId="2711"/>
        <pc:sldMkLst>
          <pc:docMk/>
          <pc:sldMk cId="2793746982" sldId="303"/>
        </pc:sldMkLst>
        <pc:spChg chg="mod">
          <ac:chgData name="Sioned Saer" userId="a511e1c1-9c87-4f4d-8480-d58f9216da9a" providerId="ADAL" clId="{D79C3E08-9D20-4BBC-89C4-2FFB5D55E774}" dt="2021-11-15T02:57:41.001" v="112" actId="2711"/>
          <ac:spMkLst>
            <pc:docMk/>
            <pc:sldMk cId="2793746982" sldId="303"/>
            <ac:spMk id="2" creationId="{00000000-0000-0000-0000-000000000000}"/>
          </ac:spMkLst>
        </pc:spChg>
        <pc:spChg chg="mod">
          <ac:chgData name="Sioned Saer" userId="a511e1c1-9c87-4f4d-8480-d58f9216da9a" providerId="ADAL" clId="{D79C3E08-9D20-4BBC-89C4-2FFB5D55E774}" dt="2021-11-15T02:57:48.597" v="113" actId="2711"/>
          <ac:spMkLst>
            <pc:docMk/>
            <pc:sldMk cId="2793746982" sldId="30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18:48.581" v="1049" actId="14100"/>
        <pc:sldMkLst>
          <pc:docMk/>
          <pc:sldMk cId="2968800602" sldId="304"/>
        </pc:sldMkLst>
        <pc:spChg chg="mod">
          <ac:chgData name="Sioned Saer" userId="a511e1c1-9c87-4f4d-8480-d58f9216da9a" providerId="ADAL" clId="{D79C3E08-9D20-4BBC-89C4-2FFB5D55E774}" dt="2021-11-15T03:18:28.312" v="1043" actId="2711"/>
          <ac:spMkLst>
            <pc:docMk/>
            <pc:sldMk cId="2968800602" sldId="304"/>
            <ac:spMk id="2" creationId="{2C468DA6-B5D5-4AF1-BABB-2637DC65235E}"/>
          </ac:spMkLst>
        </pc:spChg>
        <pc:spChg chg="mod">
          <ac:chgData name="Sioned Saer" userId="a511e1c1-9c87-4f4d-8480-d58f9216da9a" providerId="ADAL" clId="{D79C3E08-9D20-4BBC-89C4-2FFB5D55E774}" dt="2021-11-15T03:18:45.420" v="1048" actId="14100"/>
          <ac:spMkLst>
            <pc:docMk/>
            <pc:sldMk cId="2968800602" sldId="304"/>
            <ac:spMk id="4" creationId="{BD2A3B08-799C-475E-A2CF-75B4D4599704}"/>
          </ac:spMkLst>
        </pc:spChg>
        <pc:spChg chg="mod">
          <ac:chgData name="Sioned Saer" userId="a511e1c1-9c87-4f4d-8480-d58f9216da9a" providerId="ADAL" clId="{D79C3E08-9D20-4BBC-89C4-2FFB5D55E774}" dt="2021-11-15T03:18:48.581" v="1049" actId="14100"/>
          <ac:spMkLst>
            <pc:docMk/>
            <pc:sldMk cId="2968800602" sldId="304"/>
            <ac:spMk id="5" creationId="{DB860540-5748-4E07-9835-BEADBEBFB1D5}"/>
          </ac:spMkLst>
        </pc:spChg>
      </pc:sldChg>
      <pc:sldChg chg="del">
        <pc:chgData name="Sioned Saer" userId="a511e1c1-9c87-4f4d-8480-d58f9216da9a" providerId="ADAL" clId="{D79C3E08-9D20-4BBC-89C4-2FFB5D55E774}" dt="2021-11-15T02:52:18.150" v="31" actId="47"/>
        <pc:sldMkLst>
          <pc:docMk/>
          <pc:sldMk cId="3343359814" sldId="304"/>
        </pc:sldMkLst>
      </pc:sldChg>
      <pc:sldChg chg="del">
        <pc:chgData name="Sioned Saer" userId="a511e1c1-9c87-4f4d-8480-d58f9216da9a" providerId="ADAL" clId="{D79C3E08-9D20-4BBC-89C4-2FFB5D55E774}" dt="2021-11-15T02:52:21.578" v="49" actId="47"/>
        <pc:sldMkLst>
          <pc:docMk/>
          <pc:sldMk cId="1744884015" sldId="306"/>
        </pc:sldMkLst>
      </pc:sldChg>
      <pc:sldChg chg="modSp mod modNotesTx">
        <pc:chgData name="Sioned Saer" userId="a511e1c1-9c87-4f4d-8480-d58f9216da9a" providerId="ADAL" clId="{D79C3E08-9D20-4BBC-89C4-2FFB5D55E774}" dt="2021-11-15T03:16:31.072" v="1042" actId="20577"/>
        <pc:sldMkLst>
          <pc:docMk/>
          <pc:sldMk cId="2561328839" sldId="306"/>
        </pc:sldMkLst>
        <pc:spChg chg="mod">
          <ac:chgData name="Sioned Saer" userId="a511e1c1-9c87-4f4d-8480-d58f9216da9a" providerId="ADAL" clId="{D79C3E08-9D20-4BBC-89C4-2FFB5D55E774}" dt="2021-11-15T03:07:32.740" v="459" actId="2711"/>
          <ac:spMkLst>
            <pc:docMk/>
            <pc:sldMk cId="2561328839" sldId="306"/>
            <ac:spMk id="2" creationId="{752DFDC5-29B2-4FA4-8C3C-45AA41C5CDB4}"/>
          </ac:spMkLst>
        </pc:spChg>
      </pc:sldChg>
      <pc:sldChg chg="del">
        <pc:chgData name="Sioned Saer" userId="a511e1c1-9c87-4f4d-8480-d58f9216da9a" providerId="ADAL" clId="{D79C3E08-9D20-4BBC-89C4-2FFB5D55E774}" dt="2021-11-15T02:52:22.079" v="51" actId="47"/>
        <pc:sldMkLst>
          <pc:docMk/>
          <pc:sldMk cId="572986128" sldId="307"/>
        </pc:sldMkLst>
      </pc:sldChg>
      <pc:sldChg chg="modNotesTx">
        <pc:chgData name="Sioned Saer" userId="a511e1c1-9c87-4f4d-8480-d58f9216da9a" providerId="ADAL" clId="{D79C3E08-9D20-4BBC-89C4-2FFB5D55E774}" dt="2021-11-15T02:58:51.499" v="143" actId="20577"/>
        <pc:sldMkLst>
          <pc:docMk/>
          <pc:sldMk cId="1261632214" sldId="308"/>
        </pc:sldMkLst>
      </pc:sldChg>
      <pc:sldChg chg="del">
        <pc:chgData name="Sioned Saer" userId="a511e1c1-9c87-4f4d-8480-d58f9216da9a" providerId="ADAL" clId="{D79C3E08-9D20-4BBC-89C4-2FFB5D55E774}" dt="2021-11-15T02:52:21.836" v="50" actId="47"/>
        <pc:sldMkLst>
          <pc:docMk/>
          <pc:sldMk cId="1993333109" sldId="308"/>
        </pc:sldMkLst>
      </pc:sldChg>
      <pc:sldChg chg="del">
        <pc:chgData name="Sioned Saer" userId="a511e1c1-9c87-4f4d-8480-d58f9216da9a" providerId="ADAL" clId="{D79C3E08-9D20-4BBC-89C4-2FFB5D55E774}" dt="2021-11-15T02:52:22.357" v="52" actId="47"/>
        <pc:sldMkLst>
          <pc:docMk/>
          <pc:sldMk cId="91372172" sldId="309"/>
        </pc:sldMkLst>
      </pc:sldChg>
      <pc:sldChg chg="modSp mod">
        <pc:chgData name="Sioned Saer" userId="a511e1c1-9c87-4f4d-8480-d58f9216da9a" providerId="ADAL" clId="{D79C3E08-9D20-4BBC-89C4-2FFB5D55E774}" dt="2021-11-15T02:52:00.043" v="25" actId="20577"/>
        <pc:sldMkLst>
          <pc:docMk/>
          <pc:sldMk cId="2086156684" sldId="323"/>
        </pc:sldMkLst>
        <pc:spChg chg="mod">
          <ac:chgData name="Sioned Saer" userId="a511e1c1-9c87-4f4d-8480-d58f9216da9a" providerId="ADAL" clId="{D79C3E08-9D20-4BBC-89C4-2FFB5D55E774}" dt="2021-11-15T02:52:00.043" v="25" actId="20577"/>
          <ac:spMkLst>
            <pc:docMk/>
            <pc:sldMk cId="2086156684" sldId="32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D79C3E08-9D20-4BBC-89C4-2FFB5D55E774}" dt="2021-11-15T03:07:21.150" v="458" actId="2711"/>
        <pc:sldMkLst>
          <pc:docMk/>
          <pc:sldMk cId="350675860" sldId="333"/>
        </pc:sldMkLst>
        <pc:spChg chg="mod">
          <ac:chgData name="Sioned Saer" userId="a511e1c1-9c87-4f4d-8480-d58f9216da9a" providerId="ADAL" clId="{D79C3E08-9D20-4BBC-89C4-2FFB5D55E774}" dt="2021-11-15T03:07:07.762" v="456" actId="2711"/>
          <ac:spMkLst>
            <pc:docMk/>
            <pc:sldMk cId="350675860" sldId="333"/>
            <ac:spMk id="2" creationId="{C8CE13BD-A53E-4863-A65E-2B4266147AEE}"/>
          </ac:spMkLst>
        </pc:spChg>
        <pc:spChg chg="mod">
          <ac:chgData name="Sioned Saer" userId="a511e1c1-9c87-4f4d-8480-d58f9216da9a" providerId="ADAL" clId="{D79C3E08-9D20-4BBC-89C4-2FFB5D55E774}" dt="2021-11-15T03:07:21.150" v="458" actId="2711"/>
          <ac:spMkLst>
            <pc:docMk/>
            <pc:sldMk cId="350675860" sldId="333"/>
            <ac:spMk id="3" creationId="{4F151F37-E73F-4724-9874-6EF9EF369CA4}"/>
          </ac:spMkLst>
        </pc:spChg>
      </pc:sldChg>
      <pc:sldChg chg="del">
        <pc:chgData name="Sioned Saer" userId="a511e1c1-9c87-4f4d-8480-d58f9216da9a" providerId="ADAL" clId="{D79C3E08-9D20-4BBC-89C4-2FFB5D55E774}" dt="2021-11-15T02:52:17.818" v="29" actId="47"/>
        <pc:sldMkLst>
          <pc:docMk/>
          <pc:sldMk cId="1821081882" sldId="333"/>
        </pc:sldMkLst>
      </pc:sldChg>
      <pc:sldChg chg="del">
        <pc:chgData name="Sioned Saer" userId="a511e1c1-9c87-4f4d-8480-d58f9216da9a" providerId="ADAL" clId="{D79C3E08-9D20-4BBC-89C4-2FFB5D55E774}" dt="2021-11-15T02:52:20.910" v="46" actId="47"/>
        <pc:sldMkLst>
          <pc:docMk/>
          <pc:sldMk cId="879857583" sldId="334"/>
        </pc:sldMkLst>
      </pc:sldChg>
      <pc:sldChg chg="del">
        <pc:chgData name="Sioned Saer" userId="a511e1c1-9c87-4f4d-8480-d58f9216da9a" providerId="ADAL" clId="{D79C3E08-9D20-4BBC-89C4-2FFB5D55E774}" dt="2021-11-15T02:52:21.108" v="47" actId="47"/>
        <pc:sldMkLst>
          <pc:docMk/>
          <pc:sldMk cId="1051638211" sldId="335"/>
        </pc:sldMkLst>
      </pc:sldChg>
      <pc:sldChg chg="del">
        <pc:chgData name="Sioned Saer" userId="a511e1c1-9c87-4f4d-8480-d58f9216da9a" providerId="ADAL" clId="{D79C3E08-9D20-4BBC-89C4-2FFB5D55E774}" dt="2021-11-15T02:52:21.351" v="48" actId="47"/>
        <pc:sldMkLst>
          <pc:docMk/>
          <pc:sldMk cId="3528386764" sldId="336"/>
        </pc:sldMkLst>
      </pc:sldChg>
      <pc:sldChg chg="del">
        <pc:chgData name="Sioned Saer" userId="a511e1c1-9c87-4f4d-8480-d58f9216da9a" providerId="ADAL" clId="{D79C3E08-9D20-4BBC-89C4-2FFB5D55E774}" dt="2021-11-15T02:52:24.500" v="60" actId="47"/>
        <pc:sldMkLst>
          <pc:docMk/>
          <pc:sldMk cId="3430656228" sldId="337"/>
        </pc:sldMkLst>
      </pc:sldChg>
      <pc:sldMasterChg chg="delSldLayout">
        <pc:chgData name="Sioned Saer" userId="a511e1c1-9c87-4f4d-8480-d58f9216da9a" providerId="ADAL" clId="{D79C3E08-9D20-4BBC-89C4-2FFB5D55E774}" dt="2021-11-15T02:52:23.512" v="56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D79C3E08-9D20-4BBC-89C4-2FFB5D55E774}" dt="2021-11-15T02:52:21.578" v="49" actId="47"/>
          <pc:sldLayoutMkLst>
            <pc:docMk/>
            <pc:sldMasterMk cId="1701421860" sldId="2147483674"/>
            <pc:sldLayoutMk cId="4105359657" sldId="2147483686"/>
          </pc:sldLayoutMkLst>
        </pc:sldLayoutChg>
        <pc:sldLayoutChg chg="del">
          <pc:chgData name="Sioned Saer" userId="a511e1c1-9c87-4f4d-8480-d58f9216da9a" providerId="ADAL" clId="{D79C3E08-9D20-4BBC-89C4-2FFB5D55E774}" dt="2021-11-15T02:52:23.512" v="56" actId="47"/>
          <pc:sldLayoutMkLst>
            <pc:docMk/>
            <pc:sldMasterMk cId="1701421860" sldId="2147483674"/>
            <pc:sldLayoutMk cId="2111864639" sldId="2147483687"/>
          </pc:sldLayoutMkLst>
        </pc:sldLayoutChg>
      </pc:sldMasterChg>
    </pc:docChg>
  </pc:docChgLst>
  <pc:docChgLst>
    <pc:chgData name="Sioned Saer" userId="a511e1c1-9c87-4f4d-8480-d58f9216da9a" providerId="ADAL" clId="{BE036A65-2C12-430C-A121-E16ECB920F28}"/>
    <pc:docChg chg="undo custSel addSld delSld modSld">
      <pc:chgData name="Sioned Saer" userId="a511e1c1-9c87-4f4d-8480-d58f9216da9a" providerId="ADAL" clId="{BE036A65-2C12-430C-A121-E16ECB920F28}" dt="2021-11-08T09:14:58.696" v="1700" actId="27636"/>
      <pc:docMkLst>
        <pc:docMk/>
      </pc:docMkLst>
      <pc:sldChg chg="modSp mod">
        <pc:chgData name="Sioned Saer" userId="a511e1c1-9c87-4f4d-8480-d58f9216da9a" providerId="ADAL" clId="{BE036A65-2C12-430C-A121-E16ECB920F28}" dt="2021-11-08T08:37:23.577" v="744" actId="20577"/>
        <pc:sldMkLst>
          <pc:docMk/>
          <pc:sldMk cId="3151041639" sldId="260"/>
        </pc:sldMkLst>
        <pc:spChg chg="mod">
          <ac:chgData name="Sioned Saer" userId="a511e1c1-9c87-4f4d-8480-d58f9216da9a" providerId="ADAL" clId="{BE036A65-2C12-430C-A121-E16ECB920F28}" dt="2021-11-08T08:36:31.727" v="712" actId="255"/>
          <ac:spMkLst>
            <pc:docMk/>
            <pc:sldMk cId="3151041639" sldId="26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7:23.577" v="744" actId="20577"/>
          <ac:spMkLst>
            <pc:docMk/>
            <pc:sldMk cId="3151041639" sldId="26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7:21.010" v="736" actId="27636"/>
          <ac:spMkLst>
            <pc:docMk/>
            <pc:sldMk cId="3151041639" sldId="26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5:11.897" v="699" actId="27636"/>
        <pc:sldMkLst>
          <pc:docMk/>
          <pc:sldMk cId="3696171911" sldId="261"/>
        </pc:sldMkLst>
        <pc:spChg chg="mod">
          <ac:chgData name="Sioned Saer" userId="a511e1c1-9c87-4f4d-8480-d58f9216da9a" providerId="ADAL" clId="{BE036A65-2C12-430C-A121-E16ECB920F28}" dt="2021-11-08T08:34:39.851" v="691" actId="2711"/>
          <ac:spMkLst>
            <pc:docMk/>
            <pc:sldMk cId="3696171911" sldId="261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11.897" v="699" actId="27636"/>
          <ac:spMkLst>
            <pc:docMk/>
            <pc:sldMk cId="3696171911" sldId="261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11.889" v="698" actId="27636"/>
          <ac:spMkLst>
            <pc:docMk/>
            <pc:sldMk cId="3696171911" sldId="26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3.883" v="149" actId="47"/>
        <pc:sldMkLst>
          <pc:docMk/>
          <pc:sldMk cId="1950603681" sldId="268"/>
        </pc:sldMkLst>
      </pc:sldChg>
      <pc:sldChg chg="modSp mod">
        <pc:chgData name="Sioned Saer" userId="a511e1c1-9c87-4f4d-8480-d58f9216da9a" providerId="ADAL" clId="{BE036A65-2C12-430C-A121-E16ECB920F28}" dt="2021-11-08T08:24:42.066" v="505" actId="20577"/>
        <pc:sldMkLst>
          <pc:docMk/>
          <pc:sldMk cId="3879468583" sldId="268"/>
        </pc:sldMkLst>
        <pc:spChg chg="mod">
          <ac:chgData name="Sioned Saer" userId="a511e1c1-9c87-4f4d-8480-d58f9216da9a" providerId="ADAL" clId="{BE036A65-2C12-430C-A121-E16ECB920F28}" dt="2021-11-08T08:22:32.601" v="463" actId="6549"/>
          <ac:spMkLst>
            <pc:docMk/>
            <pc:sldMk cId="3879468583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4:36.609" v="502" actId="20577"/>
          <ac:spMkLst>
            <pc:docMk/>
            <pc:sldMk cId="3879468583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4:42.066" v="505" actId="20577"/>
          <ac:spMkLst>
            <pc:docMk/>
            <pc:sldMk cId="3879468583" sldId="26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25:55.419" v="522" actId="27636"/>
        <pc:sldMkLst>
          <pc:docMk/>
          <pc:sldMk cId="71926830" sldId="269"/>
        </pc:sldMkLst>
        <pc:spChg chg="mod">
          <ac:chgData name="Sioned Saer" userId="a511e1c1-9c87-4f4d-8480-d58f9216da9a" providerId="ADAL" clId="{BE036A65-2C12-430C-A121-E16ECB920F28}" dt="2021-11-08T08:25:18.573" v="511" actId="2711"/>
          <ac:spMkLst>
            <pc:docMk/>
            <pc:sldMk cId="71926830" sldId="269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5:55.415" v="521" actId="27636"/>
          <ac:spMkLst>
            <pc:docMk/>
            <pc:sldMk cId="71926830" sldId="269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5:55.419" v="522" actId="27636"/>
          <ac:spMkLst>
            <pc:docMk/>
            <pc:sldMk cId="71926830" sldId="269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090" v="150" actId="47"/>
        <pc:sldMkLst>
          <pc:docMk/>
          <pc:sldMk cId="3416079106" sldId="269"/>
        </pc:sldMkLst>
      </pc:sldChg>
      <pc:sldChg chg="del">
        <pc:chgData name="Sioned Saer" userId="a511e1c1-9c87-4f4d-8480-d58f9216da9a" providerId="ADAL" clId="{BE036A65-2C12-430C-A121-E16ECB920F28}" dt="2021-11-03T14:31:34.460" v="152" actId="47"/>
        <pc:sldMkLst>
          <pc:docMk/>
          <pc:sldMk cId="474947468" sldId="270"/>
        </pc:sldMkLst>
      </pc:sldChg>
      <pc:sldChg chg="modSp mod">
        <pc:chgData name="Sioned Saer" userId="a511e1c1-9c87-4f4d-8480-d58f9216da9a" providerId="ADAL" clId="{BE036A65-2C12-430C-A121-E16ECB920F28}" dt="2021-11-08T08:33:52.898" v="678" actId="27636"/>
        <pc:sldMkLst>
          <pc:docMk/>
          <pc:sldMk cId="2188138735" sldId="270"/>
        </pc:sldMkLst>
        <pc:spChg chg="mod">
          <ac:chgData name="Sioned Saer" userId="a511e1c1-9c87-4f4d-8480-d58f9216da9a" providerId="ADAL" clId="{BE036A65-2C12-430C-A121-E16ECB920F28}" dt="2021-11-08T08:31:04.804" v="589" actId="27636"/>
          <ac:spMkLst>
            <pc:docMk/>
            <pc:sldMk cId="2188138735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3:52.894" v="677" actId="27636"/>
          <ac:spMkLst>
            <pc:docMk/>
            <pc:sldMk cId="2188138735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3:52.898" v="678" actId="27636"/>
          <ac:spMkLst>
            <pc:docMk/>
            <pc:sldMk cId="2188138735" sldId="27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368" v="157" actId="47"/>
        <pc:sldMkLst>
          <pc:docMk/>
          <pc:sldMk cId="1680758436" sldId="272"/>
        </pc:sldMkLst>
      </pc:sldChg>
      <pc:sldChg chg="del">
        <pc:chgData name="Sioned Saer" userId="a511e1c1-9c87-4f4d-8480-d58f9216da9a" providerId="ADAL" clId="{BE036A65-2C12-430C-A121-E16ECB920F28}" dt="2021-11-03T14:31:35.699" v="159" actId="47"/>
        <pc:sldMkLst>
          <pc:docMk/>
          <pc:sldMk cId="1025373096" sldId="273"/>
        </pc:sldMkLst>
      </pc:sldChg>
      <pc:sldChg chg="modSp mod">
        <pc:chgData name="Sioned Saer" userId="a511e1c1-9c87-4f4d-8480-d58f9216da9a" providerId="ADAL" clId="{BE036A65-2C12-430C-A121-E16ECB920F28}" dt="2021-11-08T08:30:16.797" v="576" actId="12"/>
        <pc:sldMkLst>
          <pc:docMk/>
          <pc:sldMk cId="2824774554" sldId="273"/>
        </pc:sldMkLst>
        <pc:spChg chg="mod">
          <ac:chgData name="Sioned Saer" userId="a511e1c1-9c87-4f4d-8480-d58f9216da9a" providerId="ADAL" clId="{BE036A65-2C12-430C-A121-E16ECB920F28}" dt="2021-11-08T08:29:59.782" v="573" actId="2711"/>
          <ac:spMkLst>
            <pc:docMk/>
            <pc:sldMk cId="2824774554" sldId="273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05.235" v="574" actId="2711"/>
          <ac:spMkLst>
            <pc:docMk/>
            <pc:sldMk cId="2824774554" sldId="273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16.797" v="576" actId="12"/>
          <ac:spMkLst>
            <pc:docMk/>
            <pc:sldMk cId="2824774554" sldId="273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422" v="163" actId="47"/>
        <pc:sldMkLst>
          <pc:docMk/>
          <pc:sldMk cId="2760919133" sldId="274"/>
        </pc:sldMkLst>
      </pc:sldChg>
      <pc:sldChg chg="del">
        <pc:chgData name="Sioned Saer" userId="a511e1c1-9c87-4f4d-8480-d58f9216da9a" providerId="ADAL" clId="{BE036A65-2C12-430C-A121-E16ECB920F28}" dt="2021-11-03T14:31:36.596" v="164" actId="47"/>
        <pc:sldMkLst>
          <pc:docMk/>
          <pc:sldMk cId="2477764240" sldId="275"/>
        </pc:sldMkLst>
      </pc:sldChg>
      <pc:sldChg chg="modSp mod">
        <pc:chgData name="Sioned Saer" userId="a511e1c1-9c87-4f4d-8480-d58f9216da9a" providerId="ADAL" clId="{BE036A65-2C12-430C-A121-E16ECB920F28}" dt="2021-11-08T08:27:20.730" v="549" actId="14100"/>
        <pc:sldMkLst>
          <pc:docMk/>
          <pc:sldMk cId="1562747059" sldId="276"/>
        </pc:sldMkLst>
        <pc:spChg chg="mod">
          <ac:chgData name="Sioned Saer" userId="a511e1c1-9c87-4f4d-8480-d58f9216da9a" providerId="ADAL" clId="{BE036A65-2C12-430C-A121-E16ECB920F28}" dt="2021-11-08T08:26:29.837" v="524" actId="255"/>
          <ac:spMkLst>
            <pc:docMk/>
            <pc:sldMk cId="1562747059" sldId="276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7:20.730" v="549" actId="14100"/>
          <ac:spMkLst>
            <pc:docMk/>
            <pc:sldMk cId="1562747059" sldId="276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7:15.959" v="548" actId="27636"/>
          <ac:spMkLst>
            <pc:docMk/>
            <pc:sldMk cId="1562747059" sldId="27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749" v="165" actId="47"/>
        <pc:sldMkLst>
          <pc:docMk/>
          <pc:sldMk cId="3553986304" sldId="276"/>
        </pc:sldMkLst>
      </pc:sldChg>
      <pc:sldChg chg="modSp mod">
        <pc:chgData name="Sioned Saer" userId="a511e1c1-9c87-4f4d-8480-d58f9216da9a" providerId="ADAL" clId="{BE036A65-2C12-430C-A121-E16ECB920F28}" dt="2021-11-08T08:29:22.164" v="570" actId="14100"/>
        <pc:sldMkLst>
          <pc:docMk/>
          <pc:sldMk cId="842661239" sldId="277"/>
        </pc:sldMkLst>
        <pc:spChg chg="mod">
          <ac:chgData name="Sioned Saer" userId="a511e1c1-9c87-4f4d-8480-d58f9216da9a" providerId="ADAL" clId="{BE036A65-2C12-430C-A121-E16ECB920F28}" dt="2021-11-08T08:28:01.855" v="556" actId="313"/>
          <ac:spMkLst>
            <pc:docMk/>
            <pc:sldMk cId="842661239" sldId="27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9:13.096" v="569" actId="14100"/>
          <ac:spMkLst>
            <pc:docMk/>
            <pc:sldMk cId="842661239" sldId="27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9:22.164" v="570" actId="14100"/>
          <ac:spMkLst>
            <pc:docMk/>
            <pc:sldMk cId="842661239" sldId="27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337" v="168" actId="47"/>
        <pc:sldMkLst>
          <pc:docMk/>
          <pc:sldMk cId="4284446966" sldId="277"/>
        </pc:sldMkLst>
      </pc:sldChg>
      <pc:sldChg chg="del">
        <pc:chgData name="Sioned Saer" userId="a511e1c1-9c87-4f4d-8480-d58f9216da9a" providerId="ADAL" clId="{BE036A65-2C12-430C-A121-E16ECB920F28}" dt="2021-11-03T14:31:37.499" v="169" actId="47"/>
        <pc:sldMkLst>
          <pc:docMk/>
          <pc:sldMk cId="4061233677" sldId="278"/>
        </pc:sldMkLst>
      </pc:sldChg>
      <pc:sldChg chg="del">
        <pc:chgData name="Sioned Saer" userId="a511e1c1-9c87-4f4d-8480-d58f9216da9a" providerId="ADAL" clId="{BE036A65-2C12-430C-A121-E16ECB920F28}" dt="2021-11-03T14:31:38.799" v="176" actId="47"/>
        <pc:sldMkLst>
          <pc:docMk/>
          <pc:sldMk cId="1247062568" sldId="279"/>
        </pc:sldMkLst>
      </pc:sldChg>
      <pc:sldChg chg="del">
        <pc:chgData name="Sioned Saer" userId="a511e1c1-9c87-4f4d-8480-d58f9216da9a" providerId="ADAL" clId="{BE036A65-2C12-430C-A121-E16ECB920F28}" dt="2021-11-03T14:31:38.975" v="177" actId="47"/>
        <pc:sldMkLst>
          <pc:docMk/>
          <pc:sldMk cId="113528813" sldId="280"/>
        </pc:sldMkLst>
      </pc:sldChg>
      <pc:sldChg chg="modSp mod">
        <pc:chgData name="Sioned Saer" userId="a511e1c1-9c87-4f4d-8480-d58f9216da9a" providerId="ADAL" clId="{BE036A65-2C12-430C-A121-E16ECB920F28}" dt="2021-11-08T08:35:41.729" v="708" actId="27636"/>
        <pc:sldMkLst>
          <pc:docMk/>
          <pc:sldMk cId="1782302494" sldId="281"/>
        </pc:sldMkLst>
        <pc:spChg chg="mod">
          <ac:chgData name="Sioned Saer" userId="a511e1c1-9c87-4f4d-8480-d58f9216da9a" providerId="ADAL" clId="{BE036A65-2C12-430C-A121-E16ECB920F28}" dt="2021-11-08T08:35:22.107" v="700" actId="2711"/>
          <ac:spMkLst>
            <pc:docMk/>
            <pc:sldMk cId="1782302494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41.725" v="707" actId="27636"/>
          <ac:spMkLst>
            <pc:docMk/>
            <pc:sldMk cId="1782302494" sldId="281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5:41.729" v="708" actId="27636"/>
          <ac:spMkLst>
            <pc:docMk/>
            <pc:sldMk cId="1782302494" sldId="28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837" v="154" actId="47"/>
        <pc:sldMkLst>
          <pc:docMk/>
          <pc:sldMk cId="3294518771" sldId="281"/>
        </pc:sldMkLst>
      </pc:sldChg>
      <pc:sldChg chg="modSp mod">
        <pc:chgData name="Sioned Saer" userId="a511e1c1-9c87-4f4d-8480-d58f9216da9a" providerId="ADAL" clId="{BE036A65-2C12-430C-A121-E16ECB920F28}" dt="2021-11-08T08:35:57.178" v="710" actId="2711"/>
        <pc:sldMkLst>
          <pc:docMk/>
          <pc:sldMk cId="842858525" sldId="282"/>
        </pc:sldMkLst>
        <pc:spChg chg="mod">
          <ac:chgData name="Sioned Saer" userId="a511e1c1-9c87-4f4d-8480-d58f9216da9a" providerId="ADAL" clId="{BE036A65-2C12-430C-A121-E16ECB920F28}" dt="2021-11-08T08:35:57.178" v="710" actId="2711"/>
          <ac:spMkLst>
            <pc:docMk/>
            <pc:sldMk cId="842858525" sldId="282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636" v="153" actId="47"/>
        <pc:sldMkLst>
          <pc:docMk/>
          <pc:sldMk cId="2605222805" sldId="283"/>
        </pc:sldMkLst>
      </pc:sldChg>
      <pc:sldChg chg="modSp mod">
        <pc:chgData name="Sioned Saer" userId="a511e1c1-9c87-4f4d-8480-d58f9216da9a" providerId="ADAL" clId="{BE036A65-2C12-430C-A121-E16ECB920F28}" dt="2021-11-03T14:53:32.258" v="431" actId="14100"/>
        <pc:sldMkLst>
          <pc:docMk/>
          <pc:sldMk cId="4140629414" sldId="283"/>
        </pc:sldMkLst>
        <pc:spChg chg="mod">
          <ac:chgData name="Sioned Saer" userId="a511e1c1-9c87-4f4d-8480-d58f9216da9a" providerId="ADAL" clId="{BE036A65-2C12-430C-A121-E16ECB920F28}" dt="2021-11-03T14:51:53.313" v="367" actId="14100"/>
          <ac:spMkLst>
            <pc:docMk/>
            <pc:sldMk cId="4140629414" sldId="283"/>
            <ac:spMk id="4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3:25.878" v="429" actId="20577"/>
          <ac:spMkLst>
            <pc:docMk/>
            <pc:sldMk cId="4140629414" sldId="283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3:32.258" v="431" actId="14100"/>
          <ac:spMkLst>
            <pc:docMk/>
            <pc:sldMk cId="4140629414" sldId="283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873" v="160" actId="47"/>
        <pc:sldMkLst>
          <pc:docMk/>
          <pc:sldMk cId="1901480053" sldId="284"/>
        </pc:sldMkLst>
      </pc:sldChg>
      <pc:sldChg chg="modSp mod">
        <pc:chgData name="Sioned Saer" userId="a511e1c1-9c87-4f4d-8480-d58f9216da9a" providerId="ADAL" clId="{BE036A65-2C12-430C-A121-E16ECB920F28}" dt="2021-11-08T08:21:23.036" v="445" actId="14100"/>
        <pc:sldMkLst>
          <pc:docMk/>
          <pc:sldMk cId="3487317902" sldId="284"/>
        </pc:sldMkLst>
        <pc:spChg chg="mod">
          <ac:chgData name="Sioned Saer" userId="a511e1c1-9c87-4f4d-8480-d58f9216da9a" providerId="ADAL" clId="{BE036A65-2C12-430C-A121-E16ECB920F28}" dt="2021-11-03T14:53:40.683" v="432" actId="2711"/>
          <ac:spMkLst>
            <pc:docMk/>
            <pc:sldMk cId="3487317902" sldId="28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23.036" v="445" actId="14100"/>
          <ac:spMkLst>
            <pc:docMk/>
            <pc:sldMk cId="3487317902" sldId="28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0:52.382" v="437" actId="27636"/>
          <ac:spMkLst>
            <pc:docMk/>
            <pc:sldMk cId="3487317902" sldId="284"/>
            <ac:spMk id="5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0:55.869" v="438" actId="14100"/>
          <ac:spMkLst>
            <pc:docMk/>
            <pc:sldMk cId="3487317902" sldId="284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013" v="155" actId="47"/>
        <pc:sldMkLst>
          <pc:docMk/>
          <pc:sldMk cId="254274082" sldId="285"/>
        </pc:sldMkLst>
      </pc:sldChg>
      <pc:sldChg chg="modSp mod">
        <pc:chgData name="Sioned Saer" userId="a511e1c1-9c87-4f4d-8480-d58f9216da9a" providerId="ADAL" clId="{BE036A65-2C12-430C-A121-E16ECB920F28}" dt="2021-11-08T09:00:36.474" v="1144" actId="113"/>
        <pc:sldMkLst>
          <pc:docMk/>
          <pc:sldMk cId="2193362168" sldId="285"/>
        </pc:sldMkLst>
        <pc:spChg chg="mod">
          <ac:chgData name="Sioned Saer" userId="a511e1c1-9c87-4f4d-8480-d58f9216da9a" providerId="ADAL" clId="{BE036A65-2C12-430C-A121-E16ECB920F28}" dt="2021-11-08T09:00:13.381" v="1139" actId="14100"/>
          <ac:spMkLst>
            <pc:docMk/>
            <pc:sldMk cId="2193362168" sldId="285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0:32.062" v="1143" actId="113"/>
          <ac:spMkLst>
            <pc:docMk/>
            <pc:sldMk cId="2193362168" sldId="285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0:36.474" v="1144" actId="113"/>
          <ac:spMkLst>
            <pc:docMk/>
            <pc:sldMk cId="2193362168" sldId="28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675" v="170" actId="47"/>
        <pc:sldMkLst>
          <pc:docMk/>
          <pc:sldMk cId="654106328" sldId="286"/>
        </pc:sldMkLst>
      </pc:sldChg>
      <pc:sldChg chg="modSp mod">
        <pc:chgData name="Sioned Saer" userId="a511e1c1-9c87-4f4d-8480-d58f9216da9a" providerId="ADAL" clId="{BE036A65-2C12-430C-A121-E16ECB920F28}" dt="2021-11-08T09:01:17.789" v="1155" actId="27636"/>
        <pc:sldMkLst>
          <pc:docMk/>
          <pc:sldMk cId="2433774036" sldId="287"/>
        </pc:sldMkLst>
        <pc:spChg chg="mod">
          <ac:chgData name="Sioned Saer" userId="a511e1c1-9c87-4f4d-8480-d58f9216da9a" providerId="ADAL" clId="{BE036A65-2C12-430C-A121-E16ECB920F28}" dt="2021-11-08T09:00:46.725" v="1145" actId="2711"/>
          <ac:spMkLst>
            <pc:docMk/>
            <pc:sldMk cId="2433774036" sldId="28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17.782" v="1154" actId="27636"/>
          <ac:spMkLst>
            <pc:docMk/>
            <pc:sldMk cId="2433774036" sldId="28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17.789" v="1155" actId="27636"/>
          <ac:spMkLst>
            <pc:docMk/>
            <pc:sldMk cId="2433774036" sldId="28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7.853" v="171" actId="47"/>
        <pc:sldMkLst>
          <pc:docMk/>
          <pc:sldMk cId="3223827313" sldId="287"/>
        </pc:sldMkLst>
      </pc:sldChg>
      <pc:sldChg chg="modSp mod">
        <pc:chgData name="Sioned Saer" userId="a511e1c1-9c87-4f4d-8480-d58f9216da9a" providerId="ADAL" clId="{BE036A65-2C12-430C-A121-E16ECB920F28}" dt="2021-11-08T08:30:53.875" v="587" actId="27636"/>
        <pc:sldMkLst>
          <pc:docMk/>
          <pc:sldMk cId="858958599" sldId="288"/>
        </pc:sldMkLst>
        <pc:spChg chg="mod">
          <ac:chgData name="Sioned Saer" userId="a511e1c1-9c87-4f4d-8480-d58f9216da9a" providerId="ADAL" clId="{BE036A65-2C12-430C-A121-E16ECB920F28}" dt="2021-11-08T08:30:28.779" v="577" actId="2711"/>
          <ac:spMkLst>
            <pc:docMk/>
            <pc:sldMk cId="858958599" sldId="288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53.867" v="586" actId="27636"/>
          <ac:spMkLst>
            <pc:docMk/>
            <pc:sldMk cId="858958599" sldId="288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0:53.875" v="587" actId="27636"/>
          <ac:spMkLst>
            <pc:docMk/>
            <pc:sldMk cId="858958599" sldId="288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050" v="172" actId="47"/>
        <pc:sldMkLst>
          <pc:docMk/>
          <pc:sldMk cId="2543305205" sldId="288"/>
        </pc:sldMkLst>
      </pc:sldChg>
      <pc:sldChg chg="del">
        <pc:chgData name="Sioned Saer" userId="a511e1c1-9c87-4f4d-8480-d58f9216da9a" providerId="ADAL" clId="{BE036A65-2C12-430C-A121-E16ECB920F28}" dt="2021-11-03T14:31:39.175" v="178" actId="47"/>
        <pc:sldMkLst>
          <pc:docMk/>
          <pc:sldMk cId="121690330" sldId="290"/>
        </pc:sldMkLst>
      </pc:sldChg>
      <pc:sldChg chg="modSp mod modNotesTx">
        <pc:chgData name="Sioned Saer" userId="a511e1c1-9c87-4f4d-8480-d58f9216da9a" providerId="ADAL" clId="{BE036A65-2C12-430C-A121-E16ECB920F28}" dt="2021-11-08T09:02:43.193" v="1295" actId="313"/>
        <pc:sldMkLst>
          <pc:docMk/>
          <pc:sldMk cId="3705644493" sldId="290"/>
        </pc:sldMkLst>
        <pc:spChg chg="mod">
          <ac:chgData name="Sioned Saer" userId="a511e1c1-9c87-4f4d-8480-d58f9216da9a" providerId="ADAL" clId="{BE036A65-2C12-430C-A121-E16ECB920F28}" dt="2021-11-08T09:01:32.477" v="1157" actId="255"/>
          <ac:spMkLst>
            <pc:docMk/>
            <pc:sldMk cId="3705644493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39.975" v="1159" actId="14100"/>
          <ac:spMkLst>
            <pc:docMk/>
            <pc:sldMk cId="3705644493" sldId="290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1:43.222" v="1160" actId="14100"/>
          <ac:spMkLst>
            <pc:docMk/>
            <pc:sldMk cId="3705644493" sldId="29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4:28.619" v="690" actId="6549"/>
        <pc:sldMkLst>
          <pc:docMk/>
          <pc:sldMk cId="337421872" sldId="291"/>
        </pc:sldMkLst>
        <pc:spChg chg="mod">
          <ac:chgData name="Sioned Saer" userId="a511e1c1-9c87-4f4d-8480-d58f9216da9a" providerId="ADAL" clId="{BE036A65-2C12-430C-A121-E16ECB920F28}" dt="2021-11-08T08:34:28.619" v="690" actId="6549"/>
          <ac:spMkLst>
            <pc:docMk/>
            <pc:sldMk cId="337421872" sldId="291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427" v="174" actId="47"/>
        <pc:sldMkLst>
          <pc:docMk/>
          <pc:sldMk cId="1874855589" sldId="292"/>
        </pc:sldMkLst>
      </pc:sldChg>
      <pc:sldChg chg="modSp mod">
        <pc:chgData name="Sioned Saer" userId="a511e1c1-9c87-4f4d-8480-d58f9216da9a" providerId="ADAL" clId="{BE036A65-2C12-430C-A121-E16ECB920F28}" dt="2021-11-08T08:21:55.083" v="450" actId="2711"/>
        <pc:sldMkLst>
          <pc:docMk/>
          <pc:sldMk cId="3585571554" sldId="292"/>
        </pc:sldMkLst>
        <pc:spChg chg="mod">
          <ac:chgData name="Sioned Saer" userId="a511e1c1-9c87-4f4d-8480-d58f9216da9a" providerId="ADAL" clId="{BE036A65-2C12-430C-A121-E16ECB920F28}" dt="2021-11-08T08:21:41.445" v="446" actId="2711"/>
          <ac:spMkLst>
            <pc:docMk/>
            <pc:sldMk cId="3585571554" sldId="292"/>
            <ac:spMk id="7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48.375" v="449" actId="27636"/>
          <ac:spMkLst>
            <pc:docMk/>
            <pc:sldMk cId="3585571554" sldId="292"/>
            <ac:spMk id="8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1:55.083" v="450" actId="2711"/>
          <ac:spMkLst>
            <pc:docMk/>
            <pc:sldMk cId="3585571554" sldId="292"/>
            <ac:spMk id="9" creationId="{00000000-0000-0000-0000-000000000000}"/>
          </ac:spMkLst>
        </pc:spChg>
      </pc:sldChg>
      <pc:sldChg chg="delSp modSp mod">
        <pc:chgData name="Sioned Saer" userId="a511e1c1-9c87-4f4d-8480-d58f9216da9a" providerId="ADAL" clId="{BE036A65-2C12-430C-A121-E16ECB920F28}" dt="2021-11-08T09:02:55.610" v="1296" actId="2711"/>
        <pc:sldMkLst>
          <pc:docMk/>
          <pc:sldMk cId="3144434312" sldId="293"/>
        </pc:sldMkLst>
        <pc:spChg chg="del mod">
          <ac:chgData name="Sioned Saer" userId="a511e1c1-9c87-4f4d-8480-d58f9216da9a" providerId="ADAL" clId="{BE036A65-2C12-430C-A121-E16ECB920F28}" dt="2021-11-03T14:38:41.297" v="329" actId="478"/>
          <ac:spMkLst>
            <pc:docMk/>
            <pc:sldMk cId="3144434312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2:55.610" v="1296" actId="2711"/>
          <ac:spMkLst>
            <pc:docMk/>
            <pc:sldMk cId="3144434312" sldId="29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8.624" v="175" actId="47"/>
        <pc:sldMkLst>
          <pc:docMk/>
          <pc:sldMk cId="4239093019" sldId="293"/>
        </pc:sldMkLst>
      </pc:sldChg>
      <pc:sldChg chg="del">
        <pc:chgData name="Sioned Saer" userId="a511e1c1-9c87-4f4d-8480-d58f9216da9a" providerId="ADAL" clId="{BE036A65-2C12-430C-A121-E16ECB920F28}" dt="2021-11-03T14:31:36.042" v="161" actId="47"/>
        <pc:sldMkLst>
          <pc:docMk/>
          <pc:sldMk cId="1251182903" sldId="294"/>
        </pc:sldMkLst>
      </pc:sldChg>
      <pc:sldChg chg="modSp mod">
        <pc:chgData name="Sioned Saer" userId="a511e1c1-9c87-4f4d-8480-d58f9216da9a" providerId="ADAL" clId="{BE036A65-2C12-430C-A121-E16ECB920F28}" dt="2021-11-03T14:39:42.346" v="340" actId="27636"/>
        <pc:sldMkLst>
          <pc:docMk/>
          <pc:sldMk cId="1486107133" sldId="294"/>
        </pc:sldMkLst>
        <pc:spChg chg="mod">
          <ac:chgData name="Sioned Saer" userId="a511e1c1-9c87-4f4d-8480-d58f9216da9a" providerId="ADAL" clId="{BE036A65-2C12-430C-A121-E16ECB920F28}" dt="2021-11-03T14:39:13.394" v="333" actId="14100"/>
          <ac:spMkLst>
            <pc:docMk/>
            <pc:sldMk cId="1486107133" sldId="29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39:42.338" v="339" actId="27636"/>
          <ac:spMkLst>
            <pc:docMk/>
            <pc:sldMk cId="1486107133" sldId="29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39:42.346" v="340" actId="27636"/>
          <ac:spMkLst>
            <pc:docMk/>
            <pc:sldMk cId="1486107133" sldId="294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226" v="162" actId="47"/>
        <pc:sldMkLst>
          <pc:docMk/>
          <pc:sldMk cId="28081452" sldId="295"/>
        </pc:sldMkLst>
      </pc:sldChg>
      <pc:sldChg chg="modSp mod">
        <pc:chgData name="Sioned Saer" userId="a511e1c1-9c87-4f4d-8480-d58f9216da9a" providerId="ADAL" clId="{BE036A65-2C12-430C-A121-E16ECB920F28}" dt="2021-11-03T14:50:43.261" v="355" actId="2711"/>
        <pc:sldMkLst>
          <pc:docMk/>
          <pc:sldMk cId="1988243617" sldId="295"/>
        </pc:sldMkLst>
        <pc:spChg chg="mod">
          <ac:chgData name="Sioned Saer" userId="a511e1c1-9c87-4f4d-8480-d58f9216da9a" providerId="ADAL" clId="{BE036A65-2C12-430C-A121-E16ECB920F28}" dt="2021-11-03T14:39:52.070" v="341" actId="2711"/>
          <ac:spMkLst>
            <pc:docMk/>
            <pc:sldMk cId="1988243617" sldId="295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50:43.261" v="355" actId="2711"/>
          <ac:spMkLst>
            <pc:docMk/>
            <pc:sldMk cId="1988243617" sldId="295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40:20.355" v="350" actId="27636"/>
          <ac:spMkLst>
            <pc:docMk/>
            <pc:sldMk cId="1988243617" sldId="295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9:04:49.079" v="1319" actId="790"/>
        <pc:sldMkLst>
          <pc:docMk/>
          <pc:sldMk cId="874939920" sldId="296"/>
        </pc:sldMkLst>
        <pc:spChg chg="mod">
          <ac:chgData name="Sioned Saer" userId="a511e1c1-9c87-4f4d-8480-d58f9216da9a" providerId="ADAL" clId="{BE036A65-2C12-430C-A121-E16ECB920F28}" dt="2021-11-03T14:40:34.483" v="352" actId="14100"/>
          <ac:spMkLst>
            <pc:docMk/>
            <pc:sldMk cId="874939920" sldId="296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49.079" v="1319" actId="790"/>
          <ac:spMkLst>
            <pc:docMk/>
            <pc:sldMk cId="874939920" sldId="296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3T14:40:50.574" v="354" actId="2711"/>
          <ac:spMkLst>
            <pc:docMk/>
            <pc:sldMk cId="874939920" sldId="29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5.543" v="158" actId="47"/>
        <pc:sldMkLst>
          <pc:docMk/>
          <pc:sldMk cId="1843558643" sldId="296"/>
        </pc:sldMkLst>
      </pc:sldChg>
      <pc:sldChg chg="del">
        <pc:chgData name="Sioned Saer" userId="a511e1c1-9c87-4f4d-8480-d58f9216da9a" providerId="ADAL" clId="{BE036A65-2C12-430C-A121-E16ECB920F28}" dt="2021-11-03T14:31:35.206" v="156" actId="47"/>
        <pc:sldMkLst>
          <pc:docMk/>
          <pc:sldMk cId="1196315599" sldId="297"/>
        </pc:sldMkLst>
      </pc:sldChg>
      <pc:sldChg chg="modSp mod">
        <pc:chgData name="Sioned Saer" userId="a511e1c1-9c87-4f4d-8480-d58f9216da9a" providerId="ADAL" clId="{BE036A65-2C12-430C-A121-E16ECB920F28}" dt="2021-11-08T09:05:01.982" v="1320" actId="790"/>
        <pc:sldMkLst>
          <pc:docMk/>
          <pc:sldMk cId="2438134314" sldId="297"/>
        </pc:sldMkLst>
        <pc:spChg chg="mod">
          <ac:chgData name="Sioned Saer" userId="a511e1c1-9c87-4f4d-8480-d58f9216da9a" providerId="ADAL" clId="{BE036A65-2C12-430C-A121-E16ECB920F28}" dt="2021-11-08T09:05:01.982" v="1320" actId="790"/>
          <ac:spMkLst>
            <pc:docMk/>
            <pc:sldMk cId="2438134314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40.059" v="1318" actId="313"/>
          <ac:spMkLst>
            <pc:docMk/>
            <pc:sldMk cId="2438134314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4:34.970" v="1317" actId="2711"/>
          <ac:spMkLst>
            <pc:docMk/>
            <pc:sldMk cId="2438134314" sldId="297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9:03:53.714" v="1310" actId="790"/>
        <pc:sldMkLst>
          <pc:docMk/>
          <pc:sldMk cId="2321258614" sldId="298"/>
        </pc:sldMkLst>
        <pc:spChg chg="mod">
          <ac:chgData name="Sioned Saer" userId="a511e1c1-9c87-4f4d-8480-d58f9216da9a" providerId="ADAL" clId="{BE036A65-2C12-430C-A121-E16ECB920F28}" dt="2021-11-08T09:03:21.703" v="1303" actId="20577"/>
          <ac:spMkLst>
            <pc:docMk/>
            <pc:sldMk cId="2321258614" sldId="298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3:53.714" v="1310" actId="790"/>
          <ac:spMkLst>
            <pc:docMk/>
            <pc:sldMk cId="2321258614" sldId="298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3:37.197" v="1308" actId="2711"/>
          <ac:spMkLst>
            <pc:docMk/>
            <pc:sldMk cId="2321258614" sldId="298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6.945" v="166" actId="47"/>
        <pc:sldMkLst>
          <pc:docMk/>
          <pc:sldMk cId="2849467594" sldId="298"/>
        </pc:sldMkLst>
      </pc:sldChg>
      <pc:sldChg chg="del">
        <pc:chgData name="Sioned Saer" userId="a511e1c1-9c87-4f4d-8480-d58f9216da9a" providerId="ADAL" clId="{BE036A65-2C12-430C-A121-E16ECB920F28}" dt="2021-11-03T14:31:37.179" v="167" actId="47"/>
        <pc:sldMkLst>
          <pc:docMk/>
          <pc:sldMk cId="2375779065" sldId="299"/>
        </pc:sldMkLst>
      </pc:sldChg>
      <pc:sldChg chg="modSp mod">
        <pc:chgData name="Sioned Saer" userId="a511e1c1-9c87-4f4d-8480-d58f9216da9a" providerId="ADAL" clId="{BE036A65-2C12-430C-A121-E16ECB920F28}" dt="2021-11-08T09:05:34.572" v="1323" actId="2711"/>
        <pc:sldMkLst>
          <pc:docMk/>
          <pc:sldMk cId="2668407221" sldId="299"/>
        </pc:sldMkLst>
        <pc:spChg chg="mod">
          <ac:chgData name="Sioned Saer" userId="a511e1c1-9c87-4f4d-8480-d58f9216da9a" providerId="ADAL" clId="{BE036A65-2C12-430C-A121-E16ECB920F28}" dt="2021-11-08T09:05:22.307" v="1321" actId="2711"/>
          <ac:spMkLst>
            <pc:docMk/>
            <pc:sldMk cId="2668407221" sldId="299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28.840" v="1322" actId="2711"/>
          <ac:spMkLst>
            <pc:docMk/>
            <pc:sldMk cId="2668407221" sldId="299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34.572" v="1323" actId="2711"/>
          <ac:spMkLst>
            <pc:docMk/>
            <pc:sldMk cId="2668407221" sldId="299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BE036A65-2C12-430C-A121-E16ECB920F28}" dt="2021-11-03T14:31:34.295" v="151" actId="47"/>
        <pc:sldMkLst>
          <pc:docMk/>
          <pc:sldMk cId="3037932088" sldId="300"/>
        </pc:sldMkLst>
      </pc:sldChg>
      <pc:sldChg chg="modSp mod">
        <pc:chgData name="Sioned Saer" userId="a511e1c1-9c87-4f4d-8480-d58f9216da9a" providerId="ADAL" clId="{BE036A65-2C12-430C-A121-E16ECB920F28}" dt="2021-11-08T08:37:36.462" v="746" actId="1076"/>
        <pc:sldMkLst>
          <pc:docMk/>
          <pc:sldMk cId="4140899231" sldId="300"/>
        </pc:sldMkLst>
        <pc:spChg chg="mod">
          <ac:chgData name="Sioned Saer" userId="a511e1c1-9c87-4f4d-8480-d58f9216da9a" providerId="ADAL" clId="{BE036A65-2C12-430C-A121-E16ECB920F28}" dt="2021-11-08T08:37:33.887" v="745" actId="2711"/>
          <ac:spMkLst>
            <pc:docMk/>
            <pc:sldMk cId="4140899231" sldId="300"/>
            <ac:spMk id="55298" creationId="{00000000-0000-0000-0000-000000000000}"/>
          </ac:spMkLst>
        </pc:spChg>
        <pc:picChg chg="mod">
          <ac:chgData name="Sioned Saer" userId="a511e1c1-9c87-4f4d-8480-d58f9216da9a" providerId="ADAL" clId="{BE036A65-2C12-430C-A121-E16ECB920F28}" dt="2021-11-08T08:37:36.462" v="746" actId="1076"/>
          <ac:picMkLst>
            <pc:docMk/>
            <pc:sldMk cId="4140899231" sldId="300"/>
            <ac:picMk id="55299" creationId="{00000000-0000-0000-0000-000000000000}"/>
          </ac:picMkLst>
        </pc:picChg>
      </pc:sldChg>
      <pc:sldChg chg="modSp mod">
        <pc:chgData name="Sioned Saer" userId="a511e1c1-9c87-4f4d-8480-d58f9216da9a" providerId="ADAL" clId="{BE036A65-2C12-430C-A121-E16ECB920F28}" dt="2021-11-08T08:37:46.897" v="748" actId="1076"/>
        <pc:sldMkLst>
          <pc:docMk/>
          <pc:sldMk cId="330821468" sldId="301"/>
        </pc:sldMkLst>
        <pc:spChg chg="mod">
          <ac:chgData name="Sioned Saer" userId="a511e1c1-9c87-4f4d-8480-d58f9216da9a" providerId="ADAL" clId="{BE036A65-2C12-430C-A121-E16ECB920F28}" dt="2021-11-08T08:37:44.535" v="747" actId="2711"/>
          <ac:spMkLst>
            <pc:docMk/>
            <pc:sldMk cId="330821468" sldId="301"/>
            <ac:spMk id="56322" creationId="{00000000-0000-0000-0000-000000000000}"/>
          </ac:spMkLst>
        </pc:spChg>
        <pc:picChg chg="mod">
          <ac:chgData name="Sioned Saer" userId="a511e1c1-9c87-4f4d-8480-d58f9216da9a" providerId="ADAL" clId="{BE036A65-2C12-430C-A121-E16ECB920F28}" dt="2021-11-08T08:37:46.897" v="748" actId="1076"/>
          <ac:picMkLst>
            <pc:docMk/>
            <pc:sldMk cId="330821468" sldId="301"/>
            <ac:picMk id="56323" creationId="{00000000-0000-0000-0000-000000000000}"/>
          </ac:picMkLst>
        </pc:picChg>
      </pc:sldChg>
      <pc:sldChg chg="modSp mod">
        <pc:chgData name="Sioned Saer" userId="a511e1c1-9c87-4f4d-8480-d58f9216da9a" providerId="ADAL" clId="{BE036A65-2C12-430C-A121-E16ECB920F28}" dt="2021-11-08T09:06:07.530" v="1329" actId="2711"/>
        <pc:sldMkLst>
          <pc:docMk/>
          <pc:sldMk cId="1537327681" sldId="302"/>
        </pc:sldMkLst>
        <pc:spChg chg="mod">
          <ac:chgData name="Sioned Saer" userId="a511e1c1-9c87-4f4d-8480-d58f9216da9a" providerId="ADAL" clId="{BE036A65-2C12-430C-A121-E16ECB920F28}" dt="2021-11-08T09:05:47.294" v="1327" actId="2711"/>
          <ac:spMkLst>
            <pc:docMk/>
            <pc:sldMk cId="1537327681" sldId="302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5:55.372" v="1328" actId="2711"/>
          <ac:spMkLst>
            <pc:docMk/>
            <pc:sldMk cId="1537327681" sldId="302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9:06:07.530" v="1329" actId="2711"/>
          <ac:spMkLst>
            <pc:docMk/>
            <pc:sldMk cId="1537327681" sldId="30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29:42.031" v="572" actId="2711"/>
        <pc:sldMkLst>
          <pc:docMk/>
          <pc:sldMk cId="1898067149" sldId="303"/>
        </pc:sldMkLst>
        <pc:spChg chg="mod">
          <ac:chgData name="Sioned Saer" userId="a511e1c1-9c87-4f4d-8480-d58f9216da9a" providerId="ADAL" clId="{BE036A65-2C12-430C-A121-E16ECB920F28}" dt="2021-11-08T08:29:29.821" v="571" actId="2711"/>
          <ac:spMkLst>
            <pc:docMk/>
            <pc:sldMk cId="1898067149" sldId="303"/>
            <ac:spMk id="2" creationId="{591FFBA5-9E78-4486-AF1F-E7370404ADD0}"/>
          </ac:spMkLst>
        </pc:spChg>
        <pc:spChg chg="mod">
          <ac:chgData name="Sioned Saer" userId="a511e1c1-9c87-4f4d-8480-d58f9216da9a" providerId="ADAL" clId="{BE036A65-2C12-430C-A121-E16ECB920F28}" dt="2021-11-08T08:29:42.031" v="572" actId="2711"/>
          <ac:spMkLst>
            <pc:docMk/>
            <pc:sldMk cId="1898067149" sldId="303"/>
            <ac:spMk id="4" creationId="{73DAF683-5B78-44BD-A116-829C60133A33}"/>
          </ac:spMkLst>
        </pc:spChg>
      </pc:sldChg>
      <pc:sldChg chg="modSp mod">
        <pc:chgData name="Sioned Saer" userId="a511e1c1-9c87-4f4d-8480-d58f9216da9a" providerId="ADAL" clId="{BE036A65-2C12-430C-A121-E16ECB920F28}" dt="2021-11-08T08:24:57.589" v="509" actId="14100"/>
        <pc:sldMkLst>
          <pc:docMk/>
          <pc:sldMk cId="3343359814" sldId="304"/>
        </pc:sldMkLst>
        <pc:spChg chg="mod">
          <ac:chgData name="Sioned Saer" userId="a511e1c1-9c87-4f4d-8480-d58f9216da9a" providerId="ADAL" clId="{BE036A65-2C12-430C-A121-E16ECB920F28}" dt="2021-11-08T08:24:54.840" v="508" actId="27636"/>
          <ac:spMkLst>
            <pc:docMk/>
            <pc:sldMk cId="3343359814" sldId="304"/>
            <ac:spMk id="2" creationId="{577332D1-27C7-4751-97D7-10EE9FFBE7FC}"/>
          </ac:spMkLst>
        </pc:spChg>
        <pc:spChg chg="mod">
          <ac:chgData name="Sioned Saer" userId="a511e1c1-9c87-4f4d-8480-d58f9216da9a" providerId="ADAL" clId="{BE036A65-2C12-430C-A121-E16ECB920F28}" dt="2021-11-08T08:24:57.589" v="509" actId="14100"/>
          <ac:spMkLst>
            <pc:docMk/>
            <pc:sldMk cId="3343359814" sldId="304"/>
            <ac:spMk id="3" creationId="{659E1BEE-A69D-4E24-8EA2-4E1C44443855}"/>
          </ac:spMkLst>
        </pc:spChg>
        <pc:spChg chg="mod">
          <ac:chgData name="Sioned Saer" userId="a511e1c1-9c87-4f4d-8480-d58f9216da9a" providerId="ADAL" clId="{BE036A65-2C12-430C-A121-E16ECB920F28}" dt="2021-11-03T14:33:33.152" v="244" actId="27636"/>
          <ac:spMkLst>
            <pc:docMk/>
            <pc:sldMk cId="3343359814" sldId="304"/>
            <ac:spMk id="4" creationId="{518D8787-1E2C-40D7-976A-88A44B3CC3FD}"/>
          </ac:spMkLst>
        </pc:spChg>
      </pc:sldChg>
      <pc:sldChg chg="add del">
        <pc:chgData name="Sioned Saer" userId="a511e1c1-9c87-4f4d-8480-d58f9216da9a" providerId="ADAL" clId="{BE036A65-2C12-430C-A121-E16ECB920F28}" dt="2021-11-03T14:31:42.097" v="181" actId="47"/>
        <pc:sldMkLst>
          <pc:docMk/>
          <pc:sldMk cId="1959624093" sldId="305"/>
        </pc:sldMkLst>
      </pc:sldChg>
      <pc:sldChg chg="modSp mod">
        <pc:chgData name="Sioned Saer" userId="a511e1c1-9c87-4f4d-8480-d58f9216da9a" providerId="ADAL" clId="{BE036A65-2C12-430C-A121-E16ECB920F28}" dt="2021-11-08T08:55:46.550" v="1092" actId="14100"/>
        <pc:sldMkLst>
          <pc:docMk/>
          <pc:sldMk cId="1744884015" sldId="306"/>
        </pc:sldMkLst>
        <pc:spChg chg="mod">
          <ac:chgData name="Sioned Saer" userId="a511e1c1-9c87-4f4d-8480-d58f9216da9a" providerId="ADAL" clId="{BE036A65-2C12-430C-A121-E16ECB920F28}" dt="2021-11-08T08:55:46.550" v="1092" actId="14100"/>
          <ac:spMkLst>
            <pc:docMk/>
            <pc:sldMk cId="1744884015" sldId="306"/>
            <ac:spMk id="2" creationId="{61143FF1-52B5-4E92-8046-C84D213C1EDB}"/>
          </ac:spMkLst>
        </pc:spChg>
        <pc:spChg chg="mod">
          <ac:chgData name="Sioned Saer" userId="a511e1c1-9c87-4f4d-8480-d58f9216da9a" providerId="ADAL" clId="{BE036A65-2C12-430C-A121-E16ECB920F28}" dt="2021-11-08T08:39:07.014" v="759" actId="790"/>
          <ac:spMkLst>
            <pc:docMk/>
            <pc:sldMk cId="1744884015" sldId="306"/>
            <ac:spMk id="4" creationId="{B3D854EB-3540-4419-926D-7EB5779C1533}"/>
          </ac:spMkLst>
        </pc:spChg>
      </pc:sldChg>
      <pc:sldChg chg="modSp mod">
        <pc:chgData name="Sioned Saer" userId="a511e1c1-9c87-4f4d-8480-d58f9216da9a" providerId="ADAL" clId="{BE036A65-2C12-430C-A121-E16ECB920F28}" dt="2021-11-08T08:58:05.489" v="1109" actId="790"/>
        <pc:sldMkLst>
          <pc:docMk/>
          <pc:sldMk cId="572986128" sldId="307"/>
        </pc:sldMkLst>
        <pc:spChg chg="mod">
          <ac:chgData name="Sioned Saer" userId="a511e1c1-9c87-4f4d-8480-d58f9216da9a" providerId="ADAL" clId="{BE036A65-2C12-430C-A121-E16ECB920F28}" dt="2021-11-08T08:57:58.235" v="1108" actId="313"/>
          <ac:spMkLst>
            <pc:docMk/>
            <pc:sldMk cId="572986128" sldId="307"/>
            <ac:spMk id="2" creationId="{6739B932-FB65-4236-A59B-B0C533BA8CFE}"/>
          </ac:spMkLst>
        </pc:spChg>
        <pc:spChg chg="mod">
          <ac:chgData name="Sioned Saer" userId="a511e1c1-9c87-4f4d-8480-d58f9216da9a" providerId="ADAL" clId="{BE036A65-2C12-430C-A121-E16ECB920F28}" dt="2021-11-08T08:58:05.489" v="1109" actId="790"/>
          <ac:spMkLst>
            <pc:docMk/>
            <pc:sldMk cId="572986128" sldId="307"/>
            <ac:spMk id="3" creationId="{2EE94402-9219-4865-8DAD-22904429A02A}"/>
          </ac:spMkLst>
        </pc:spChg>
        <pc:spChg chg="mod">
          <ac:chgData name="Sioned Saer" userId="a511e1c1-9c87-4f4d-8480-d58f9216da9a" providerId="ADAL" clId="{BE036A65-2C12-430C-A121-E16ECB920F28}" dt="2021-11-08T08:57:23.774" v="1105" actId="255"/>
          <ac:spMkLst>
            <pc:docMk/>
            <pc:sldMk cId="572986128" sldId="307"/>
            <ac:spMk id="4" creationId="{B9F3A759-308C-4579-9849-200EEC148954}"/>
          </ac:spMkLst>
        </pc:spChg>
      </pc:sldChg>
      <pc:sldChg chg="modSp mod">
        <pc:chgData name="Sioned Saer" userId="a511e1c1-9c87-4f4d-8480-d58f9216da9a" providerId="ADAL" clId="{BE036A65-2C12-430C-A121-E16ECB920F28}" dt="2021-11-08T08:56:43.906" v="1100" actId="313"/>
        <pc:sldMkLst>
          <pc:docMk/>
          <pc:sldMk cId="1993333109" sldId="308"/>
        </pc:sldMkLst>
        <pc:spChg chg="mod">
          <ac:chgData name="Sioned Saer" userId="a511e1c1-9c87-4f4d-8480-d58f9216da9a" providerId="ADAL" clId="{BE036A65-2C12-430C-A121-E16ECB920F28}" dt="2021-11-08T08:56:06.155" v="1093" actId="2711"/>
          <ac:spMkLst>
            <pc:docMk/>
            <pc:sldMk cId="1993333109" sldId="308"/>
            <ac:spMk id="2" creationId="{61143FF1-52B5-4E92-8046-C84D213C1EDB}"/>
          </ac:spMkLst>
        </pc:spChg>
        <pc:spChg chg="mod">
          <ac:chgData name="Sioned Saer" userId="a511e1c1-9c87-4f4d-8480-d58f9216da9a" providerId="ADAL" clId="{BE036A65-2C12-430C-A121-E16ECB920F28}" dt="2021-11-08T08:56:43.906" v="1100" actId="313"/>
          <ac:spMkLst>
            <pc:docMk/>
            <pc:sldMk cId="1993333109" sldId="308"/>
            <ac:spMk id="3" creationId="{D82E3B6C-7B53-4140-9903-EE86E9411377}"/>
          </ac:spMkLst>
        </pc:spChg>
        <pc:spChg chg="mod">
          <ac:chgData name="Sioned Saer" userId="a511e1c1-9c87-4f4d-8480-d58f9216da9a" providerId="ADAL" clId="{BE036A65-2C12-430C-A121-E16ECB920F28}" dt="2021-11-08T08:56:20.253" v="1095" actId="2711"/>
          <ac:spMkLst>
            <pc:docMk/>
            <pc:sldMk cId="1993333109" sldId="308"/>
            <ac:spMk id="4" creationId="{B3D854EB-3540-4419-926D-7EB5779C1533}"/>
          </ac:spMkLst>
        </pc:spChg>
      </pc:sldChg>
      <pc:sldChg chg="modSp mod">
        <pc:chgData name="Sioned Saer" userId="a511e1c1-9c87-4f4d-8480-d58f9216da9a" providerId="ADAL" clId="{BE036A65-2C12-430C-A121-E16ECB920F28}" dt="2021-11-08T08:59:16.737" v="1129" actId="2711"/>
        <pc:sldMkLst>
          <pc:docMk/>
          <pc:sldMk cId="91372172" sldId="309"/>
        </pc:sldMkLst>
        <pc:spChg chg="mod">
          <ac:chgData name="Sioned Saer" userId="a511e1c1-9c87-4f4d-8480-d58f9216da9a" providerId="ADAL" clId="{BE036A65-2C12-430C-A121-E16ECB920F28}" dt="2021-11-08T08:58:17.922" v="1111" actId="14100"/>
          <ac:spMkLst>
            <pc:docMk/>
            <pc:sldMk cId="91372172" sldId="309"/>
            <ac:spMk id="2" creationId="{3470E9F5-53A3-4571-9D85-27216DA68CF7}"/>
          </ac:spMkLst>
        </pc:spChg>
        <pc:spChg chg="mod">
          <ac:chgData name="Sioned Saer" userId="a511e1c1-9c87-4f4d-8480-d58f9216da9a" providerId="ADAL" clId="{BE036A65-2C12-430C-A121-E16ECB920F28}" dt="2021-11-08T08:58:58.169" v="1128" actId="20577"/>
          <ac:spMkLst>
            <pc:docMk/>
            <pc:sldMk cId="91372172" sldId="309"/>
            <ac:spMk id="3" creationId="{F3BF0678-DC20-41C5-83B3-5BA99BC8DBDE}"/>
          </ac:spMkLst>
        </pc:spChg>
        <pc:spChg chg="mod">
          <ac:chgData name="Sioned Saer" userId="a511e1c1-9c87-4f4d-8480-d58f9216da9a" providerId="ADAL" clId="{BE036A65-2C12-430C-A121-E16ECB920F28}" dt="2021-11-08T08:59:16.737" v="1129" actId="2711"/>
          <ac:spMkLst>
            <pc:docMk/>
            <pc:sldMk cId="91372172" sldId="309"/>
            <ac:spMk id="4" creationId="{4E26F947-D288-415C-8485-143CA4BBD9DF}"/>
          </ac:spMkLst>
        </pc:spChg>
      </pc:sldChg>
      <pc:sldChg chg="modSp mod">
        <pc:chgData name="Sioned Saer" userId="a511e1c1-9c87-4f4d-8480-d58f9216da9a" providerId="ADAL" clId="{BE036A65-2C12-430C-A121-E16ECB920F28}" dt="2021-11-03T14:32:39.362" v="233" actId="20577"/>
        <pc:sldMkLst>
          <pc:docMk/>
          <pc:sldMk cId="2086156684" sldId="323"/>
        </pc:sldMkLst>
        <pc:spChg chg="mod">
          <ac:chgData name="Sioned Saer" userId="a511e1c1-9c87-4f4d-8480-d58f9216da9a" providerId="ADAL" clId="{BE036A65-2C12-430C-A121-E16ECB920F28}" dt="2021-11-03T14:32:39.362" v="233" actId="20577"/>
          <ac:spMkLst>
            <pc:docMk/>
            <pc:sldMk cId="2086156684" sldId="323"/>
            <ac:spMk id="3" creationId="{00000000-0000-0000-0000-000000000000}"/>
          </ac:spMkLst>
        </pc:spChg>
      </pc:sldChg>
      <pc:sldChg chg="modSp del mod">
        <pc:chgData name="Sioned Saer" userId="a511e1c1-9c87-4f4d-8480-d58f9216da9a" providerId="ADAL" clId="{BE036A65-2C12-430C-A121-E16ECB920F28}" dt="2021-11-03T14:31:32.704" v="148" actId="47"/>
        <pc:sldMkLst>
          <pc:docMk/>
          <pc:sldMk cId="3440433713" sldId="324"/>
        </pc:sldMkLst>
        <pc:spChg chg="mod">
          <ac:chgData name="Sioned Saer" userId="a511e1c1-9c87-4f4d-8480-d58f9216da9a" providerId="ADAL" clId="{BE036A65-2C12-430C-A121-E16ECB920F28}" dt="2021-11-03T14:30:59.447" v="147" actId="6549"/>
          <ac:spMkLst>
            <pc:docMk/>
            <pc:sldMk cId="3440433713" sldId="324"/>
            <ac:spMk id="3" creationId="{6585647D-6A39-4EC5-9535-5EC77876AAB5}"/>
          </ac:spMkLst>
        </pc:spChg>
        <pc:spChg chg="mod">
          <ac:chgData name="Sioned Saer" userId="a511e1c1-9c87-4f4d-8480-d58f9216da9a" providerId="ADAL" clId="{BE036A65-2C12-430C-A121-E16ECB920F28}" dt="2021-11-03T14:30:56.377" v="146" actId="6549"/>
          <ac:spMkLst>
            <pc:docMk/>
            <pc:sldMk cId="3440433713" sldId="324"/>
            <ac:spMk id="4" creationId="{71BE7D70-4884-4F8B-872C-AFF2E3DE159A}"/>
          </ac:spMkLst>
        </pc:spChg>
      </pc:sldChg>
      <pc:sldChg chg="modSp del mod">
        <pc:chgData name="Sioned Saer" userId="a511e1c1-9c87-4f4d-8480-d58f9216da9a" providerId="ADAL" clId="{BE036A65-2C12-430C-A121-E16ECB920F28}" dt="2021-11-03T14:51:01.897" v="356" actId="47"/>
        <pc:sldMkLst>
          <pc:docMk/>
          <pc:sldMk cId="2146375628" sldId="325"/>
        </pc:sldMkLst>
        <pc:spChg chg="mod">
          <ac:chgData name="Sioned Saer" userId="a511e1c1-9c87-4f4d-8480-d58f9216da9a" providerId="ADAL" clId="{BE036A65-2C12-430C-A121-E16ECB920F28}" dt="2021-11-03T14:30:46.642" v="145" actId="27636"/>
          <ac:spMkLst>
            <pc:docMk/>
            <pc:sldMk cId="2146375628" sldId="325"/>
            <ac:spMk id="3" creationId="{A50E1F1E-01C6-4DAA-AB5B-4A57E689D282}"/>
          </ac:spMkLst>
        </pc:spChg>
        <pc:spChg chg="mod">
          <ac:chgData name="Sioned Saer" userId="a511e1c1-9c87-4f4d-8480-d58f9216da9a" providerId="ADAL" clId="{BE036A65-2C12-430C-A121-E16ECB920F28}" dt="2021-11-03T14:30:46.641" v="144" actId="27636"/>
          <ac:spMkLst>
            <pc:docMk/>
            <pc:sldMk cId="2146375628" sldId="325"/>
            <ac:spMk id="4" creationId="{72E7D090-FD4E-49EE-9F9A-732D7966D409}"/>
          </ac:spMkLst>
        </pc:spChg>
      </pc:sldChg>
      <pc:sldChg chg="del">
        <pc:chgData name="Sioned Saer" userId="a511e1c1-9c87-4f4d-8480-d58f9216da9a" providerId="ADAL" clId="{BE036A65-2C12-430C-A121-E16ECB920F28}" dt="2021-11-03T14:31:38.238" v="173" actId="47"/>
        <pc:sldMkLst>
          <pc:docMk/>
          <pc:sldMk cId="3724329227" sldId="326"/>
        </pc:sldMkLst>
      </pc:sldChg>
      <pc:sldChg chg="add del">
        <pc:chgData name="Sioned Saer" userId="a511e1c1-9c87-4f4d-8480-d58f9216da9a" providerId="ADAL" clId="{BE036A65-2C12-430C-A121-E16ECB920F28}" dt="2021-11-03T14:31:43.367" v="182" actId="47"/>
        <pc:sldMkLst>
          <pc:docMk/>
          <pc:sldMk cId="0" sldId="332"/>
        </pc:sldMkLst>
      </pc:sldChg>
      <pc:sldChg chg="modSp mod">
        <pc:chgData name="Sioned Saer" userId="a511e1c1-9c87-4f4d-8480-d58f9216da9a" providerId="ADAL" clId="{BE036A65-2C12-430C-A121-E16ECB920F28}" dt="2021-11-08T08:22:14.636" v="455" actId="27636"/>
        <pc:sldMkLst>
          <pc:docMk/>
          <pc:sldMk cId="1821081882" sldId="333"/>
        </pc:sldMkLst>
        <pc:spChg chg="mod">
          <ac:chgData name="Sioned Saer" userId="a511e1c1-9c87-4f4d-8480-d58f9216da9a" providerId="ADAL" clId="{BE036A65-2C12-430C-A121-E16ECB920F28}" dt="2021-11-08T08:22:09.014" v="452" actId="2711"/>
          <ac:spMkLst>
            <pc:docMk/>
            <pc:sldMk cId="1821081882" sldId="333"/>
            <ac:spMk id="7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2:14.631" v="454" actId="27636"/>
          <ac:spMkLst>
            <pc:docMk/>
            <pc:sldMk cId="1821081882" sldId="333"/>
            <ac:spMk id="8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22:14.636" v="455" actId="27636"/>
          <ac:spMkLst>
            <pc:docMk/>
            <pc:sldMk cId="1821081882" sldId="333"/>
            <ac:spMk id="9" creationId="{00000000-0000-0000-0000-000000000000}"/>
          </ac:spMkLst>
        </pc:spChg>
      </pc:sldChg>
      <pc:sldChg chg="modSp mod">
        <pc:chgData name="Sioned Saer" userId="a511e1c1-9c87-4f4d-8480-d58f9216da9a" providerId="ADAL" clId="{BE036A65-2C12-430C-A121-E16ECB920F28}" dt="2021-11-08T08:38:21.521" v="754" actId="2711"/>
        <pc:sldMkLst>
          <pc:docMk/>
          <pc:sldMk cId="879857583" sldId="334"/>
        </pc:sldMkLst>
        <pc:spChg chg="mod">
          <ac:chgData name="Sioned Saer" userId="a511e1c1-9c87-4f4d-8480-d58f9216da9a" providerId="ADAL" clId="{BE036A65-2C12-430C-A121-E16ECB920F28}" dt="2021-11-08T08:37:55.110" v="749" actId="2711"/>
          <ac:spMkLst>
            <pc:docMk/>
            <pc:sldMk cId="879857583" sldId="334"/>
            <ac:spMk id="2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8:15.033" v="753" actId="27636"/>
          <ac:spMkLst>
            <pc:docMk/>
            <pc:sldMk cId="879857583" sldId="334"/>
            <ac:spMk id="3" creationId="{00000000-0000-0000-0000-000000000000}"/>
          </ac:spMkLst>
        </pc:spChg>
        <pc:spChg chg="mod">
          <ac:chgData name="Sioned Saer" userId="a511e1c1-9c87-4f4d-8480-d58f9216da9a" providerId="ADAL" clId="{BE036A65-2C12-430C-A121-E16ECB920F28}" dt="2021-11-08T08:38:21.521" v="754" actId="2711"/>
          <ac:spMkLst>
            <pc:docMk/>
            <pc:sldMk cId="879857583" sldId="334"/>
            <ac:spMk id="4" creationId="{00000000-0000-0000-0000-000000000000}"/>
          </ac:spMkLst>
        </pc:spChg>
      </pc:sldChg>
      <pc:sldChg chg="addSp delSp modSp new mod">
        <pc:chgData name="Sioned Saer" userId="a511e1c1-9c87-4f4d-8480-d58f9216da9a" providerId="ADAL" clId="{BE036A65-2C12-430C-A121-E16ECB920F28}" dt="2021-11-08T08:46:36.869" v="869" actId="20577"/>
        <pc:sldMkLst>
          <pc:docMk/>
          <pc:sldMk cId="1051638211" sldId="335"/>
        </pc:sldMkLst>
        <pc:spChg chg="mod">
          <ac:chgData name="Sioned Saer" userId="a511e1c1-9c87-4f4d-8480-d58f9216da9a" providerId="ADAL" clId="{BE036A65-2C12-430C-A121-E16ECB920F28}" dt="2021-11-08T08:41:14.665" v="805" actId="2711"/>
          <ac:spMkLst>
            <pc:docMk/>
            <pc:sldMk cId="1051638211" sldId="335"/>
            <ac:spMk id="2" creationId="{49B3CB5D-C246-4628-8B9D-66983AB447E2}"/>
          </ac:spMkLst>
        </pc:spChg>
        <pc:spChg chg="del">
          <ac:chgData name="Sioned Saer" userId="a511e1c1-9c87-4f4d-8480-d58f9216da9a" providerId="ADAL" clId="{BE036A65-2C12-430C-A121-E16ECB920F28}" dt="2021-11-08T08:45:48.210" v="806"/>
          <ac:spMkLst>
            <pc:docMk/>
            <pc:sldMk cId="1051638211" sldId="335"/>
            <ac:spMk id="3" creationId="{059C8355-FDE2-4A80-889B-CA3168784E40}"/>
          </ac:spMkLst>
        </pc:spChg>
        <pc:spChg chg="mod">
          <ac:chgData name="Sioned Saer" userId="a511e1c1-9c87-4f4d-8480-d58f9216da9a" providerId="ADAL" clId="{BE036A65-2C12-430C-A121-E16ECB920F28}" dt="2021-11-08T08:46:36.869" v="869" actId="20577"/>
          <ac:spMkLst>
            <pc:docMk/>
            <pc:sldMk cId="1051638211" sldId="335"/>
            <ac:spMk id="4" creationId="{816F4E65-D0AF-4A54-A9F8-9BDACCC4D2B8}"/>
          </ac:spMkLst>
        </pc:spChg>
        <pc:picChg chg="add mod">
          <ac:chgData name="Sioned Saer" userId="a511e1c1-9c87-4f4d-8480-d58f9216da9a" providerId="ADAL" clId="{BE036A65-2C12-430C-A121-E16ECB920F28}" dt="2021-11-08T08:46:07.875" v="810" actId="14100"/>
          <ac:picMkLst>
            <pc:docMk/>
            <pc:sldMk cId="1051638211" sldId="335"/>
            <ac:picMk id="1026" creationId="{DF0A748C-9ABB-4354-9CC7-3F8B17444A35}"/>
          </ac:picMkLst>
        </pc:picChg>
      </pc:sldChg>
      <pc:sldChg chg="addSp delSp modSp new mod modNotesTx">
        <pc:chgData name="Sioned Saer" userId="a511e1c1-9c87-4f4d-8480-d58f9216da9a" providerId="ADAL" clId="{BE036A65-2C12-430C-A121-E16ECB920F28}" dt="2021-11-08T08:55:29.666" v="1091" actId="20577"/>
        <pc:sldMkLst>
          <pc:docMk/>
          <pc:sldMk cId="3528386764" sldId="336"/>
        </pc:sldMkLst>
        <pc:spChg chg="mod">
          <ac:chgData name="Sioned Saer" userId="a511e1c1-9c87-4f4d-8480-d58f9216da9a" providerId="ADAL" clId="{BE036A65-2C12-430C-A121-E16ECB920F28}" dt="2021-11-08T08:54:51.994" v="1045" actId="14100"/>
          <ac:spMkLst>
            <pc:docMk/>
            <pc:sldMk cId="3528386764" sldId="336"/>
            <ac:spMk id="2" creationId="{A9D4662F-DEB2-46C6-87C6-BCC73B09BF63}"/>
          </ac:spMkLst>
        </pc:spChg>
        <pc:spChg chg="del">
          <ac:chgData name="Sioned Saer" userId="a511e1c1-9c87-4f4d-8480-d58f9216da9a" providerId="ADAL" clId="{BE036A65-2C12-430C-A121-E16ECB920F28}" dt="2021-11-08T08:53:56.922" v="1016"/>
          <ac:spMkLst>
            <pc:docMk/>
            <pc:sldMk cId="3528386764" sldId="336"/>
            <ac:spMk id="3" creationId="{624EDDAA-BE56-4645-89BF-FEBED9FC304D}"/>
          </ac:spMkLst>
        </pc:spChg>
        <pc:spChg chg="del">
          <ac:chgData name="Sioned Saer" userId="a511e1c1-9c87-4f4d-8480-d58f9216da9a" providerId="ADAL" clId="{BE036A65-2C12-430C-A121-E16ECB920F28}" dt="2021-11-08T08:48:56.913" v="871"/>
          <ac:spMkLst>
            <pc:docMk/>
            <pc:sldMk cId="3528386764" sldId="336"/>
            <ac:spMk id="4" creationId="{7B92595C-70A2-49F6-A4FB-3BC1E99C516C}"/>
          </ac:spMkLst>
        </pc:spChg>
        <pc:picChg chg="add mod">
          <ac:chgData name="Sioned Saer" userId="a511e1c1-9c87-4f4d-8480-d58f9216da9a" providerId="ADAL" clId="{BE036A65-2C12-430C-A121-E16ECB920F28}" dt="2021-11-08T08:54:56.721" v="1046" actId="1076"/>
          <ac:picMkLst>
            <pc:docMk/>
            <pc:sldMk cId="3528386764" sldId="336"/>
            <ac:picMk id="2050" creationId="{0B9F625B-E405-4798-8B55-26D6526B6650}"/>
          </ac:picMkLst>
        </pc:picChg>
        <pc:picChg chg="add mod">
          <ac:chgData name="Sioned Saer" userId="a511e1c1-9c87-4f4d-8480-d58f9216da9a" providerId="ADAL" clId="{BE036A65-2C12-430C-A121-E16ECB920F28}" dt="2021-11-08T08:55:04.855" v="1049" actId="14100"/>
          <ac:picMkLst>
            <pc:docMk/>
            <pc:sldMk cId="3528386764" sldId="336"/>
            <ac:picMk id="2052" creationId="{123A7FC1-F64A-4EE0-9152-B3C85E2E8D6F}"/>
          </ac:picMkLst>
        </pc:picChg>
      </pc:sldChg>
      <pc:sldChg chg="addSp delSp modSp new mod modNotesTx">
        <pc:chgData name="Sioned Saer" userId="a511e1c1-9c87-4f4d-8480-d58f9216da9a" providerId="ADAL" clId="{BE036A65-2C12-430C-A121-E16ECB920F28}" dt="2021-11-08T09:14:58.696" v="1700" actId="27636"/>
        <pc:sldMkLst>
          <pc:docMk/>
          <pc:sldMk cId="3430656228" sldId="337"/>
        </pc:sldMkLst>
        <pc:spChg chg="mod">
          <ac:chgData name="Sioned Saer" userId="a511e1c1-9c87-4f4d-8480-d58f9216da9a" providerId="ADAL" clId="{BE036A65-2C12-430C-A121-E16ECB920F28}" dt="2021-11-08T09:10:10.457" v="1335" actId="2711"/>
          <ac:spMkLst>
            <pc:docMk/>
            <pc:sldMk cId="3430656228" sldId="337"/>
            <ac:spMk id="2" creationId="{F6715105-397E-4F0D-A50E-1C11209DC02C}"/>
          </ac:spMkLst>
        </pc:spChg>
        <pc:spChg chg="del">
          <ac:chgData name="Sioned Saer" userId="a511e1c1-9c87-4f4d-8480-d58f9216da9a" providerId="ADAL" clId="{BE036A65-2C12-430C-A121-E16ECB920F28}" dt="2021-11-08T09:10:46.063" v="1336"/>
          <ac:spMkLst>
            <pc:docMk/>
            <pc:sldMk cId="3430656228" sldId="337"/>
            <ac:spMk id="3" creationId="{717C481B-3875-4D94-BA2F-5D9F9BDC99E7}"/>
          </ac:spMkLst>
        </pc:spChg>
        <pc:spChg chg="mod">
          <ac:chgData name="Sioned Saer" userId="a511e1c1-9c87-4f4d-8480-d58f9216da9a" providerId="ADAL" clId="{BE036A65-2C12-430C-A121-E16ECB920F28}" dt="2021-11-08T09:14:58.696" v="1700" actId="27636"/>
          <ac:spMkLst>
            <pc:docMk/>
            <pc:sldMk cId="3430656228" sldId="337"/>
            <ac:spMk id="4" creationId="{288C82DB-5C38-46ED-995B-3257AED92985}"/>
          </ac:spMkLst>
        </pc:spChg>
        <pc:picChg chg="add mod">
          <ac:chgData name="Sioned Saer" userId="a511e1c1-9c87-4f4d-8480-d58f9216da9a" providerId="ADAL" clId="{BE036A65-2C12-430C-A121-E16ECB920F28}" dt="2021-11-08T09:10:58.690" v="1340" actId="14100"/>
          <ac:picMkLst>
            <pc:docMk/>
            <pc:sldMk cId="3430656228" sldId="337"/>
            <ac:picMk id="1026" creationId="{0F053FDC-D98B-497E-A82C-F2E826ED52DD}"/>
          </ac:picMkLst>
        </pc:picChg>
      </pc:sldChg>
      <pc:sldMasterChg chg="delSldLayout">
        <pc:chgData name="Sioned Saer" userId="a511e1c1-9c87-4f4d-8480-d58f9216da9a" providerId="ADAL" clId="{BE036A65-2C12-430C-A121-E16ECB920F28}" dt="2021-11-03T14:31:39.175" v="178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BE036A65-2C12-430C-A121-E16ECB920F28}" dt="2021-11-03T14:31:34.295" v="151" actId="47"/>
          <pc:sldLayoutMkLst>
            <pc:docMk/>
            <pc:sldMasterMk cId="1701421860" sldId="2147483674"/>
            <pc:sldLayoutMk cId="2748503893" sldId="2147483686"/>
          </pc:sldLayoutMkLst>
        </pc:sldLayoutChg>
        <pc:sldLayoutChg chg="del">
          <pc:chgData name="Sioned Saer" userId="a511e1c1-9c87-4f4d-8480-d58f9216da9a" providerId="ADAL" clId="{BE036A65-2C12-430C-A121-E16ECB920F28}" dt="2021-11-03T14:31:39.175" v="178" actId="47"/>
          <pc:sldLayoutMkLst>
            <pc:docMk/>
            <pc:sldMasterMk cId="1701421860" sldId="2147483674"/>
            <pc:sldLayoutMk cId="2548353251" sldId="214748368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FC39DA-A7C8-4EA0-BC35-FA854C4DB757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925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E271114-52DB-4CAE-834D-F04AB4161F26}" type="slidenum">
              <a:rPr lang="en-GB" altLang="en-US" sz="1200" smtClean="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067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281092A5-F00D-454C-97E6-94A97B0251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662FADEB-8FB7-49B9-9A0D-4BE0870C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30D7F45-83B1-42BF-90F8-E5ACFF97A9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5FD15C9-1FE4-4D62-9D67-E82966539DD0}" type="slidenum">
              <a:rPr lang="en-GB" altLang="en-US" sz="1200" smtClean="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185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303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09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73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56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54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55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743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067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5347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6118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723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74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945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425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2921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169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723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41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08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as.org.uk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7473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77106" y="762000"/>
            <a:ext cx="8787381" cy="4467002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buNone/>
            </a:pPr>
            <a:endParaRPr lang="cy-GB" altLang="en-US" sz="36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ECEY5006C</a:t>
            </a: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Arweinyddiaeth a gwaith tîm yn y blynyddoedd cynnar </a:t>
            </a:r>
            <a:b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teamwork in the early years</a:t>
            </a:r>
          </a:p>
          <a:p>
            <a:pPr marL="0" indent="0">
              <a:buNone/>
            </a:pP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–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altLang="en-US" sz="4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5 – Barriers to teamwork</a:t>
            </a:r>
          </a:p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– Lecture 2</a:t>
            </a:r>
          </a:p>
          <a:p>
            <a:pPr marL="0" indent="0" eaLnBrk="1" hangingPunct="1">
              <a:spcBef>
                <a:spcPts val="700"/>
              </a:spcBef>
              <a:buFont typeface="Arial" panose="020B0604020202020204" pitchFamily="34" charset="0"/>
              <a:buNone/>
              <a:defRPr/>
            </a:pPr>
            <a:endParaRPr lang="en-GB" altLang="en-US" sz="3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156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Trefniadaeth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62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E5773-086B-422A-BF5C-6C0331DC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65127"/>
            <a:ext cx="8134350" cy="70167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CAC8AF6E-7C95-4E14-B8A1-A2B2049F73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412"/>
            <a:ext cx="8382000" cy="4321176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NOS a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gyflawnwyd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 NOS criteria met in this lecture/module: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/Core: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K44/K47/K48/K51/K54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P9/P11-P18/P20/P23/P25-34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0403: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P2/P3/P10/P12/P13/P16/P17/P19-21/P24-26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K57/K58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P1-P3/P5-P6/P8-P26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P7-P14/P16-P20/P22-P31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0408: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P13-P16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0409: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P4/P22-P23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 – P20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 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K43-K46/K49-K50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P24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0044: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P45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SCH32: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K1- K4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0405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P1-P15/P18-P22</a:t>
            </a:r>
          </a:p>
        </p:txBody>
      </p:sp>
      <p:sp>
        <p:nvSpPr>
          <p:cNvPr id="30724" name="Content Placeholder 3">
            <a:extLst>
              <a:ext uri="{FF2B5EF4-FFF2-40B4-BE49-F238E27FC236}">
                <a16:creationId xmlns:a16="http://schemas.microsoft.com/office/drawing/2014/main" id="{D305A5FE-CAFB-4772-B303-3D37C03241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15350" y="5257800"/>
            <a:ext cx="171450" cy="33178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524000"/>
            <a:ext cx="3886200" cy="465296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Rhwystrau i waith tîm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Gorchfygu heriau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mewn amseroedd o newid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PEST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Newid a’r Tîm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295400"/>
            <a:ext cx="3886200" cy="4881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to teamwork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Overcoming challenges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in times of change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and the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40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team working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00809"/>
            <a:ext cx="4038600" cy="3888432"/>
          </a:xfrm>
        </p:spPr>
        <p:txBody>
          <a:bodyPr>
            <a:normAutofit fontScale="77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– absenoldeb arweinyddiaeth neu’r arweinyddiaeth anghywir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Rheolaeth gwan o’r tîm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Diffyg eglurdeb ynglŷn a rolau a chyfrifoldebau'r ymarferwyr.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Diffyg polisïau, gweithdrefnau a rheolau clir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Cyfathrebu gwael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556793"/>
            <a:ext cx="4038600" cy="403244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– absence of leadership or the wrong leadership style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management of the team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clarity regarding the roles and responsibilities of practitioners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clear policies, procedures and ‘ground rules’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67731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52400"/>
            <a:ext cx="7886700" cy="1325563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team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77963"/>
            <a:ext cx="3886200" cy="4699000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Personoliaethau yn ‘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clasho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’ (gwrthdaro)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Dynameg y tîm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Absenoldeb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Staff yn gwrthsefyll newid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Staff yn gwrthsefyll cyfrifoldebau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Clics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Ffafriaeth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Diwylliant o glecs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77963"/>
            <a:ext cx="3886200" cy="4465637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Clashes of personalities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Dynamics of the team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resistance to change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resistance to responsibilities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Cliques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Favouritism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culture of gossip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274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Gorchfygu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Overcoming challenges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965575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caniatau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cynyddu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onest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urddas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werthfawrogi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Immediate attention – cannot allow for issues to ‘snowball’.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– truthful/honest/ concise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 making – always treat people with dignity and respect.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– to value but try and prevent.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926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633"/>
          </a:xfrm>
        </p:spPr>
        <p:txBody>
          <a:bodyPr>
            <a:no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ACAS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17160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cwympo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gategori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Cydweithiwr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rheolwyr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Timoedd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Conflict falls into two broad categories: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between individuals involving: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Colleagues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and their managers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between groups involving: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Larger groups of employees and management 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(ACAS, 2014 cited in Garvey, 2017: 225)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562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6"/>
            <a:ext cx="8839200" cy="1325563"/>
          </a:xfrm>
        </p:spPr>
        <p:txBody>
          <a:bodyPr>
            <a:no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Cymodi</a:t>
            </a: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(ACAS)</a:t>
            </a:r>
            <a:b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Advisory, conciliation and arbitrary service (ACAS)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Mae ACAS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arddel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chynnig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o help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Genedlaethol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ACAS –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08457 474747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– gall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mwyafrif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cyflogi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www.acas.org.uk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447800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ACAS are committed to building better relationships in the workplace and offer a wide range of practical help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ACAS National helpline –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08457 474747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– can answer most of your questions about employment relations matters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www.acas.org.uk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b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908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Pan yn delio a materion o frys: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Ystyriwch y broblem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 gymorth sydd angen?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yw’r canlyniad?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Blaenoriaethu/dirprwyo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colli golwg ar beth sydd angen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Cadw golwg ar unrhyw cynnydd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Adolygu canlyniadau </a:t>
            </a:r>
          </a:p>
          <a:p>
            <a:pPr marL="0" indent="0" algn="r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(O’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Sullivan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0417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handling urgent issues: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the problem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help do you require?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consequences? Prioritise/delegate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get side-tracked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 progress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 outcomes</a:t>
            </a:r>
          </a:p>
          <a:p>
            <a:pPr marL="0" indent="0" algn="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(O’Sullivan, 2015)</a:t>
            </a:r>
          </a:p>
        </p:txBody>
      </p:sp>
    </p:spTree>
    <p:extLst>
      <p:ext uri="{BB962C8B-B14F-4D97-AF65-F5344CB8AC3E}">
        <p14:creationId xmlns:p14="http://schemas.microsoft.com/office/powerpoint/2010/main" val="2135598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Managing ‘gossip’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Gwleidyddiaeth y lleoliad – y ‘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Grapevine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Pŵer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Bod yn boblogaidd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awydd i achosi anghytgord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Politics of the setting – the ‘Grapevine’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Power playing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Popularity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Desire to cause disharmony</a:t>
            </a:r>
          </a:p>
        </p:txBody>
      </p:sp>
    </p:spTree>
    <p:extLst>
      <p:ext uri="{BB962C8B-B14F-4D97-AF65-F5344CB8AC3E}">
        <p14:creationId xmlns:p14="http://schemas.microsoft.com/office/powerpoint/2010/main" val="804772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‘NA’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Saying ‘NO’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600201"/>
            <a:ext cx="3886200" cy="4038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a ddefnyddiwyd: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Rwy’n meddwl…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Rwy’n credu…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Rwy’n teimlo…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Bod yn gadarn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Gwrthod </a:t>
            </a:r>
          </a:p>
          <a:p>
            <a:pPr marL="0" indent="0" algn="r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Lindon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Lindon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Beckley, 2016)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371600"/>
            <a:ext cx="4133850" cy="48053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 used: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think…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believe…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feel…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Assertiveness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Declining 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(Lindon, Lindon and Beckley, 2016)</a:t>
            </a:r>
          </a:p>
        </p:txBody>
      </p:sp>
    </p:spTree>
    <p:extLst>
      <p:ext uri="{BB962C8B-B14F-4D97-AF65-F5344CB8AC3E}">
        <p14:creationId xmlns:p14="http://schemas.microsoft.com/office/powerpoint/2010/main" val="1035056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" y="365126"/>
            <a:ext cx="8686800" cy="1325563"/>
          </a:xfrm>
        </p:spPr>
        <p:txBody>
          <a:bodyPr>
            <a:normAutofit/>
          </a:bodyPr>
          <a:lstStyle/>
          <a:p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Leadership in times of change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 broses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process of change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External factors?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Personal drive? </a:t>
            </a:r>
          </a:p>
        </p:txBody>
      </p:sp>
    </p:spTree>
    <p:extLst>
      <p:ext uri="{BB962C8B-B14F-4D97-AF65-F5344CB8AC3E}">
        <p14:creationId xmlns:p14="http://schemas.microsoft.com/office/powerpoint/2010/main" val="1511979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Using the </a:t>
            </a:r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analysis to monitor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95400"/>
            <a:ext cx="3886200" cy="4881563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Cryfderau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e.e. staff wedi’u hyfforddi I safon uchel, lleoliad o ansawdd, ardal, amgylchedd</a:t>
            </a:r>
          </a:p>
          <a:p>
            <a:pPr>
              <a:defRPr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Gwendidau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e.e. salwch tymor hir gan staff, staff yn newid yn gyson</a:t>
            </a:r>
          </a:p>
          <a:p>
            <a:pPr>
              <a:defRPr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e.e. cyflogwr newydd yn dod i’r ardal</a:t>
            </a:r>
          </a:p>
          <a:p>
            <a:pPr>
              <a:defRPr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Bygythion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e.e. lleoliad arall yn agor yn agos,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pandemig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diffyg adnabod nac ymateb i wendidau.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95401"/>
            <a:ext cx="3886200" cy="4267199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e.g. highly trained staff, high quality setting, location, environment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e.g. long term staff illness, high staff turnover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e.g. new employer coming to area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e.g. another setting opening close by, a pandemic, failure to recognise and act on weaknesses.   </a:t>
            </a:r>
          </a:p>
        </p:txBody>
      </p:sp>
    </p:spTree>
    <p:extLst>
      <p:ext uri="{BB962C8B-B14F-4D97-AF65-F5344CB8AC3E}">
        <p14:creationId xmlns:p14="http://schemas.microsoft.com/office/powerpoint/2010/main" val="2007525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PEST/PESTLE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PEST/PESTLE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36975"/>
          </a:xfrm>
        </p:spPr>
        <p:txBody>
          <a:bodyPr>
            <a:normAutofit fontScale="85000" lnSpcReduction="10000"/>
          </a:bodyPr>
          <a:lstStyle/>
          <a:p>
            <a:pPr marL="419100" indent="-419100"/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SWOT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(all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ddylanwadau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fewnol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PEST/PESTLE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bron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gwbl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ddylanwadau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9100" indent="-419100">
              <a:lnSpc>
                <a:spcPct val="8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419100" indent="-419100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While a SWOT analysis measures an idea or proposition (could be half internal, half external influences), PEST/PESTLE; analysis measures a market (it is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almost entirely based on external influences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9100" indent="-419100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271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PEST/PESTLE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PEST/PESTLE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889375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gwleidyddol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cyfreithiol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rheoleiddio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economaidd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isafswm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cyflog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dirwasgiad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pandemig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technolegol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TG,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Cyfreithiol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 -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Amgylcheddol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P- p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olitical/legal (e.g. taxation, regulation, employment law)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E- 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conomic (e.g. interest rates, minimum wage, recession, a pandemic)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S- 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ocial (e.g. family size, lifestyle changes)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T- 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echnological (e.g. changes in IT, energy use and cost)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Legal – Legislation/new regulations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- Environmental</a:t>
            </a:r>
          </a:p>
        </p:txBody>
      </p:sp>
    </p:spTree>
    <p:extLst>
      <p:ext uri="{BB962C8B-B14F-4D97-AF65-F5344CB8AC3E}">
        <p14:creationId xmlns:p14="http://schemas.microsoft.com/office/powerpoint/2010/main" val="2387666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Tri math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Ychwanegiad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Radical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Three types of change: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Everyday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Radical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Lindon, Lindon and Beckley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(2016)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Discuss…</a:t>
            </a:r>
          </a:p>
        </p:txBody>
      </p:sp>
    </p:spTree>
    <p:extLst>
      <p:ext uri="{BB962C8B-B14F-4D97-AF65-F5344CB8AC3E}">
        <p14:creationId xmlns:p14="http://schemas.microsoft.com/office/powerpoint/2010/main" val="4183818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and leadership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ardull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change require a change in leadership style?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77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763000" cy="108267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broses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process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400"/>
            <a:ext cx="3886200" cy="4500563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Y staff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ased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pwysicaf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gwerthfawr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Amhariad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Tuckman/Charles Handy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Herzberg/Belbin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Cysylltu’r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1"/>
            <a:ext cx="3886200" cy="3962400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Staff are the most important and valuable asset – must do all possible to retain them.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team…how should change is implemented?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 discussion and understanding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Disruption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Tuckman/Charles Handy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Herzberg/Belbin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Fitting the right people to the right jobs</a:t>
            </a:r>
          </a:p>
        </p:txBody>
      </p:sp>
    </p:spTree>
    <p:extLst>
      <p:ext uri="{BB962C8B-B14F-4D97-AF65-F5344CB8AC3E}">
        <p14:creationId xmlns:p14="http://schemas.microsoft.com/office/powerpoint/2010/main" val="17332790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can lead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chymhwysterau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‘change agents’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Those with the authority to do so…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Those with the skills to do so…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Qualified practitioners  ‘change agents’ 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(Lindon, Lindon and Beckley, 2016)</a:t>
            </a:r>
          </a:p>
        </p:txBody>
      </p:sp>
    </p:spTree>
    <p:extLst>
      <p:ext uri="{BB962C8B-B14F-4D97-AF65-F5344CB8AC3E}">
        <p14:creationId xmlns:p14="http://schemas.microsoft.com/office/powerpoint/2010/main" val="3964478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SMART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 – Specific</a:t>
            </a:r>
          </a:p>
          <a:p>
            <a:pPr marL="0" indent="0" algn="ctr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 - Measured</a:t>
            </a:r>
          </a:p>
          <a:p>
            <a:pPr marL="0" indent="0" algn="ctr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 - Achievable</a:t>
            </a:r>
          </a:p>
          <a:p>
            <a:pPr marL="0" indent="0" algn="ctr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 - Relevant</a:t>
            </a:r>
          </a:p>
          <a:p>
            <a:pPr marL="0" indent="0" algn="ctr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 - Timescale</a:t>
            </a:r>
          </a:p>
        </p:txBody>
      </p:sp>
    </p:spTree>
    <p:extLst>
      <p:ext uri="{BB962C8B-B14F-4D97-AF65-F5344CB8AC3E}">
        <p14:creationId xmlns:p14="http://schemas.microsoft.com/office/powerpoint/2010/main" val="20935162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in Early Education in Times of Change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813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 – Week 3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from 5 Continents</a:t>
            </a:r>
          </a:p>
          <a:p>
            <a:pPr marL="0" indent="0">
              <a:buNone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Strehmel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Focuses on preparing future leaders, mentoring and training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continuous personal development of the whole team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 the Epilogue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47902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1596</Words>
  <Application>Microsoft Office PowerPoint</Application>
  <PresentationFormat>On-screen Show (4:3)</PresentationFormat>
  <Paragraphs>289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Lucida Sans</vt:lpstr>
      <vt:lpstr>Wingdings</vt:lpstr>
      <vt:lpstr>Office Theme</vt:lpstr>
      <vt:lpstr>PowerPoint Presentation</vt:lpstr>
      <vt:lpstr>PowerPoint Presentation</vt:lpstr>
      <vt:lpstr>Sgiliau Cyflogadwyedd/Trosglwyddadwy Employability/Transferable Skills</vt:lpstr>
      <vt:lpstr>Rhaglen Ymarferydd Blynyddoedd Cynnar Early Years Practitioner programme</vt:lpstr>
      <vt:lpstr>Cynnwys Content</vt:lpstr>
      <vt:lpstr>Rhwystrau i weithio effeithiol fel tîm  Barriers to effective team working </vt:lpstr>
      <vt:lpstr>Rhwystrau i weithio effeithiol fel tîm Barriers to effective team working</vt:lpstr>
      <vt:lpstr>Gorchfygu heriau Overcoming challenges </vt:lpstr>
      <vt:lpstr>ACAS </vt:lpstr>
      <vt:lpstr>Y Gwasanaeth Cymodi (ACAS)  Advisory, conciliation and arbitrary service (ACAS)</vt:lpstr>
      <vt:lpstr>Datrys problemau  Problem solving</vt:lpstr>
      <vt:lpstr>Rheoli ‘siop siarad’ Managing ‘gossip’</vt:lpstr>
      <vt:lpstr>Dweud ‘NA’ Saying ‘NO’</vt:lpstr>
      <vt:lpstr>Arweinyddiaeth o fewn cyfnod o newid Leadership in times of change</vt:lpstr>
      <vt:lpstr>Defnyddio dadansoddiad SWOT i adolygu  Using the SWOT analysis to monitor</vt:lpstr>
      <vt:lpstr>Dadansoddiad PEST/PESTLE    PEST/PESTLE Analysis</vt:lpstr>
      <vt:lpstr>Dadansoddiad PEST/PESTLE           PEST/PESTLE Analysis</vt:lpstr>
      <vt:lpstr>Mathau o newid Types of change</vt:lpstr>
      <vt:lpstr>Newid ac arddulliau arwain Change and leadership styles</vt:lpstr>
      <vt:lpstr>Y broses o newid a’r tîm The process of change and the team</vt:lpstr>
      <vt:lpstr>Pwy sydd yn arwain newid? Who can lead change?</vt:lpstr>
      <vt:lpstr>SMART</vt:lpstr>
      <vt:lpstr>Leadership in Early Education in Times of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Sioned Saer</cp:lastModifiedBy>
  <cp:revision>41</cp:revision>
  <dcterms:created xsi:type="dcterms:W3CDTF">2015-10-03T11:53:06Z</dcterms:created>
  <dcterms:modified xsi:type="dcterms:W3CDTF">2021-11-15T09:23:02Z</dcterms:modified>
</cp:coreProperties>
</file>