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81" r:id="rId1"/>
  </p:sldMasterIdLst>
  <p:sldIdLst>
    <p:sldId id="256" r:id="rId2"/>
    <p:sldId id="257" r:id="rId3"/>
    <p:sldId id="258" r:id="rId4"/>
    <p:sldId id="259" r:id="rId5"/>
    <p:sldId id="267" r:id="rId6"/>
    <p:sldId id="268" r:id="rId7"/>
    <p:sldId id="269" r:id="rId8"/>
    <p:sldId id="270" r:id="rId9"/>
    <p:sldId id="271" r:id="rId10"/>
    <p:sldId id="272" r:id="rId11"/>
    <p:sldId id="273" r:id="rId12"/>
    <p:sldId id="274" r:id="rId13"/>
    <p:sldId id="275" r:id="rId14"/>
    <p:sldId id="276" r:id="rId15"/>
    <p:sldId id="277" r:id="rId16"/>
    <p:sldId id="278"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5" d="100"/>
          <a:sy n="85" d="100"/>
        </p:scale>
        <p:origin x="77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749AC4-B276-4D8A-9492-826A77F5877C}"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E4235DD2-9C22-4617-8D78-42E106BBC14D}">
      <dgm:prSet/>
      <dgm:spPr/>
      <dgm:t>
        <a:bodyPr/>
        <a:lstStyle/>
        <a:p>
          <a:pPr>
            <a:defRPr b="1"/>
          </a:pPr>
          <a:r>
            <a:rPr lang="en-US"/>
            <a:t>1977</a:t>
          </a:r>
        </a:p>
      </dgm:t>
    </dgm:pt>
    <dgm:pt modelId="{0C81B0BC-DEF0-4CB4-9546-D0457539D1CE}" type="parTrans" cxnId="{79EC032B-0226-40F4-B6C8-930C527FE85F}">
      <dgm:prSet/>
      <dgm:spPr/>
      <dgm:t>
        <a:bodyPr/>
        <a:lstStyle/>
        <a:p>
          <a:endParaRPr lang="en-US"/>
        </a:p>
      </dgm:t>
    </dgm:pt>
    <dgm:pt modelId="{B7F5C7DE-EFCB-4A96-93FB-14BAD2D85A05}" type="sibTrans" cxnId="{79EC032B-0226-40F4-B6C8-930C527FE85F}">
      <dgm:prSet/>
      <dgm:spPr/>
      <dgm:t>
        <a:bodyPr/>
        <a:lstStyle/>
        <a:p>
          <a:endParaRPr lang="en-US"/>
        </a:p>
      </dgm:t>
    </dgm:pt>
    <dgm:pt modelId="{F091BC08-55BB-43CB-8FAB-A2BE0F4E0D21}">
      <dgm:prSet custT="1"/>
      <dgm:spPr/>
      <dgm:t>
        <a:bodyPr/>
        <a:lstStyle/>
        <a:p>
          <a:r>
            <a:rPr lang="en-US" sz="2000" b="1" dirty="0"/>
            <a:t>Founded</a:t>
          </a:r>
        </a:p>
      </dgm:t>
    </dgm:pt>
    <dgm:pt modelId="{6194DCC0-015E-43C4-96DA-73148EF2248A}" type="parTrans" cxnId="{E4A6FA32-9A02-4B8F-8CA1-6E7F3C181ACB}">
      <dgm:prSet/>
      <dgm:spPr/>
      <dgm:t>
        <a:bodyPr/>
        <a:lstStyle/>
        <a:p>
          <a:endParaRPr lang="en-US"/>
        </a:p>
      </dgm:t>
    </dgm:pt>
    <dgm:pt modelId="{17E0ECD9-67DD-48C8-8424-681625428380}" type="sibTrans" cxnId="{E4A6FA32-9A02-4B8F-8CA1-6E7F3C181ACB}">
      <dgm:prSet/>
      <dgm:spPr/>
      <dgm:t>
        <a:bodyPr/>
        <a:lstStyle/>
        <a:p>
          <a:endParaRPr lang="en-US"/>
        </a:p>
      </dgm:t>
    </dgm:pt>
    <dgm:pt modelId="{846F5BEA-ADE8-43BC-8C96-D2308D12DD8D}">
      <dgm:prSet/>
      <dgm:spPr/>
      <dgm:t>
        <a:bodyPr/>
        <a:lstStyle/>
        <a:p>
          <a:pPr>
            <a:defRPr b="1"/>
          </a:pPr>
          <a:r>
            <a:rPr lang="en-US"/>
            <a:t>1983</a:t>
          </a:r>
        </a:p>
      </dgm:t>
    </dgm:pt>
    <dgm:pt modelId="{C8957FD2-67A8-445C-9AB5-697792608F4E}" type="parTrans" cxnId="{739F6F71-B3D0-4152-9E7F-E27410E8CD6C}">
      <dgm:prSet/>
      <dgm:spPr/>
      <dgm:t>
        <a:bodyPr/>
        <a:lstStyle/>
        <a:p>
          <a:endParaRPr lang="en-US"/>
        </a:p>
      </dgm:t>
    </dgm:pt>
    <dgm:pt modelId="{C9AAE308-96E2-48E6-ADE1-ACE15E7613AB}" type="sibTrans" cxnId="{739F6F71-B3D0-4152-9E7F-E27410E8CD6C}">
      <dgm:prSet/>
      <dgm:spPr/>
      <dgm:t>
        <a:bodyPr/>
        <a:lstStyle/>
        <a:p>
          <a:endParaRPr lang="en-US"/>
        </a:p>
      </dgm:t>
    </dgm:pt>
    <dgm:pt modelId="{E86891C5-56E2-47B3-A23F-B8374CE9CE5C}">
      <dgm:prSet custT="1"/>
      <dgm:spPr/>
      <dgm:t>
        <a:bodyPr/>
        <a:lstStyle/>
        <a:p>
          <a:r>
            <a:rPr lang="en-US" sz="2000" b="1" dirty="0"/>
            <a:t>The first business-oriented personal computer</a:t>
          </a:r>
        </a:p>
      </dgm:t>
    </dgm:pt>
    <dgm:pt modelId="{8E50C2C3-1FE3-489D-A5C9-46D1B46352F0}" type="parTrans" cxnId="{299D2A40-1014-4192-A527-6AA0DB9C35F5}">
      <dgm:prSet/>
      <dgm:spPr/>
      <dgm:t>
        <a:bodyPr/>
        <a:lstStyle/>
        <a:p>
          <a:endParaRPr lang="en-US"/>
        </a:p>
      </dgm:t>
    </dgm:pt>
    <dgm:pt modelId="{C2BC0496-B6A7-485F-9F95-977B8D8B00AD}" type="sibTrans" cxnId="{299D2A40-1014-4192-A527-6AA0DB9C35F5}">
      <dgm:prSet/>
      <dgm:spPr/>
      <dgm:t>
        <a:bodyPr/>
        <a:lstStyle/>
        <a:p>
          <a:endParaRPr lang="en-US"/>
        </a:p>
      </dgm:t>
    </dgm:pt>
    <dgm:pt modelId="{1D9DE5C9-D51B-4E4B-8985-BB34E065294F}">
      <dgm:prSet/>
      <dgm:spPr/>
      <dgm:t>
        <a:bodyPr/>
        <a:lstStyle/>
        <a:p>
          <a:pPr>
            <a:defRPr b="1"/>
          </a:pPr>
          <a:r>
            <a:rPr lang="en-US"/>
            <a:t>1984</a:t>
          </a:r>
        </a:p>
      </dgm:t>
    </dgm:pt>
    <dgm:pt modelId="{99725A9D-0CE9-4028-A7B7-147164DBCD0E}" type="parTrans" cxnId="{4480EEEF-C124-4A50-9C61-A1B97BFD8A03}">
      <dgm:prSet/>
      <dgm:spPr/>
      <dgm:t>
        <a:bodyPr/>
        <a:lstStyle/>
        <a:p>
          <a:endParaRPr lang="en-US"/>
        </a:p>
      </dgm:t>
    </dgm:pt>
    <dgm:pt modelId="{2CFAD478-99C5-42C2-B512-344AE8031385}" type="sibTrans" cxnId="{4480EEEF-C124-4A50-9C61-A1B97BFD8A03}">
      <dgm:prSet/>
      <dgm:spPr/>
      <dgm:t>
        <a:bodyPr/>
        <a:lstStyle/>
        <a:p>
          <a:endParaRPr lang="en-US"/>
        </a:p>
      </dgm:t>
    </dgm:pt>
    <dgm:pt modelId="{AE8456A8-D9A4-449A-95F0-84D167B9AAB2}">
      <dgm:prSet custT="1"/>
      <dgm:spPr/>
      <dgm:t>
        <a:bodyPr/>
        <a:lstStyle/>
        <a:p>
          <a:r>
            <a:rPr lang="en-US" sz="2000" b="1" dirty="0"/>
            <a:t>A new version of the Macintosh</a:t>
          </a:r>
        </a:p>
      </dgm:t>
    </dgm:pt>
    <dgm:pt modelId="{6FCFD32E-ADC1-49E6-BDFC-8DA770F509B4}" type="parTrans" cxnId="{C8F5AD0C-9A3C-4C02-82B2-58B546867DB2}">
      <dgm:prSet/>
      <dgm:spPr/>
      <dgm:t>
        <a:bodyPr/>
        <a:lstStyle/>
        <a:p>
          <a:endParaRPr lang="en-US"/>
        </a:p>
      </dgm:t>
    </dgm:pt>
    <dgm:pt modelId="{58C662E4-87B4-4748-A724-1A157A08416B}" type="sibTrans" cxnId="{C8F5AD0C-9A3C-4C02-82B2-58B546867DB2}">
      <dgm:prSet/>
      <dgm:spPr/>
      <dgm:t>
        <a:bodyPr/>
        <a:lstStyle/>
        <a:p>
          <a:endParaRPr lang="en-US"/>
        </a:p>
      </dgm:t>
    </dgm:pt>
    <dgm:pt modelId="{5A00B42A-55AA-45A6-A6F3-FC4398602340}">
      <dgm:prSet/>
      <dgm:spPr/>
      <dgm:t>
        <a:bodyPr/>
        <a:lstStyle/>
        <a:p>
          <a:pPr>
            <a:defRPr b="1"/>
          </a:pPr>
          <a:r>
            <a:rPr lang="en-US"/>
            <a:t>1991</a:t>
          </a:r>
        </a:p>
      </dgm:t>
    </dgm:pt>
    <dgm:pt modelId="{1582138C-696B-472E-BFAB-70201D48BA52}" type="parTrans" cxnId="{B212766B-472F-4D13-98AF-B6089256DB47}">
      <dgm:prSet/>
      <dgm:spPr/>
      <dgm:t>
        <a:bodyPr/>
        <a:lstStyle/>
        <a:p>
          <a:endParaRPr lang="en-US"/>
        </a:p>
      </dgm:t>
    </dgm:pt>
    <dgm:pt modelId="{B0DE33B4-E3D1-41AC-AD8E-171397A35623}" type="sibTrans" cxnId="{B212766B-472F-4D13-98AF-B6089256DB47}">
      <dgm:prSet/>
      <dgm:spPr/>
      <dgm:t>
        <a:bodyPr/>
        <a:lstStyle/>
        <a:p>
          <a:endParaRPr lang="en-US"/>
        </a:p>
      </dgm:t>
    </dgm:pt>
    <dgm:pt modelId="{6A314AE8-64EB-44EA-9E02-575B9DEF80EC}">
      <dgm:prSet custT="1"/>
      <dgm:spPr/>
      <dgm:t>
        <a:bodyPr/>
        <a:lstStyle/>
        <a:p>
          <a:r>
            <a:rPr lang="en-US" sz="2000" b="1" dirty="0"/>
            <a:t>Develops a mobile computer</a:t>
          </a:r>
        </a:p>
      </dgm:t>
    </dgm:pt>
    <dgm:pt modelId="{08F6F224-1D2A-4BAC-A28C-3EE802790A53}" type="parTrans" cxnId="{AA55BC08-703E-470A-85BF-748367C03422}">
      <dgm:prSet/>
      <dgm:spPr/>
      <dgm:t>
        <a:bodyPr/>
        <a:lstStyle/>
        <a:p>
          <a:endParaRPr lang="en-US"/>
        </a:p>
      </dgm:t>
    </dgm:pt>
    <dgm:pt modelId="{FEFFFFDD-1B0A-4C3B-A52E-CFC6D21BE753}" type="sibTrans" cxnId="{AA55BC08-703E-470A-85BF-748367C03422}">
      <dgm:prSet/>
      <dgm:spPr/>
      <dgm:t>
        <a:bodyPr/>
        <a:lstStyle/>
        <a:p>
          <a:endParaRPr lang="en-US"/>
        </a:p>
      </dgm:t>
    </dgm:pt>
    <dgm:pt modelId="{D2FDD509-B1C4-45B7-B77F-D9B9A3AB69B1}">
      <dgm:prSet/>
      <dgm:spPr/>
      <dgm:t>
        <a:bodyPr/>
        <a:lstStyle/>
        <a:p>
          <a:pPr>
            <a:defRPr b="1"/>
          </a:pPr>
          <a:r>
            <a:rPr lang="en-US"/>
            <a:t>2000</a:t>
          </a:r>
        </a:p>
      </dgm:t>
    </dgm:pt>
    <dgm:pt modelId="{9DD55730-2B3A-42EC-B129-15E04C71AC00}" type="parTrans" cxnId="{9E5E660C-A581-4011-A564-E758CE44598F}">
      <dgm:prSet/>
      <dgm:spPr/>
      <dgm:t>
        <a:bodyPr/>
        <a:lstStyle/>
        <a:p>
          <a:endParaRPr lang="en-US"/>
        </a:p>
      </dgm:t>
    </dgm:pt>
    <dgm:pt modelId="{FCCB7A80-E436-4CDE-9031-D271C8DE5C55}" type="sibTrans" cxnId="{9E5E660C-A581-4011-A564-E758CE44598F}">
      <dgm:prSet/>
      <dgm:spPr/>
      <dgm:t>
        <a:bodyPr/>
        <a:lstStyle/>
        <a:p>
          <a:endParaRPr lang="en-US"/>
        </a:p>
      </dgm:t>
    </dgm:pt>
    <dgm:pt modelId="{E2A58376-EB39-4EE1-874C-ABDE4749F959}">
      <dgm:prSet custT="1"/>
      <dgm:spPr/>
      <dgm:t>
        <a:bodyPr/>
        <a:lstStyle/>
        <a:p>
          <a:r>
            <a:rPr lang="en-US" sz="2000" b="1" dirty="0"/>
            <a:t>Professional applications for video, music and photo</a:t>
          </a:r>
        </a:p>
      </dgm:t>
    </dgm:pt>
    <dgm:pt modelId="{25F05A0E-EDEB-4CC3-85A1-3C1E0ADD8343}" type="parTrans" cxnId="{10B5403E-4194-4F17-B202-B09B68CFAEA7}">
      <dgm:prSet/>
      <dgm:spPr/>
      <dgm:t>
        <a:bodyPr/>
        <a:lstStyle/>
        <a:p>
          <a:endParaRPr lang="en-US"/>
        </a:p>
      </dgm:t>
    </dgm:pt>
    <dgm:pt modelId="{49304C0F-52CB-4E16-91DB-78E52F86D634}" type="sibTrans" cxnId="{10B5403E-4194-4F17-B202-B09B68CFAEA7}">
      <dgm:prSet/>
      <dgm:spPr/>
      <dgm:t>
        <a:bodyPr/>
        <a:lstStyle/>
        <a:p>
          <a:endParaRPr lang="en-US"/>
        </a:p>
      </dgm:t>
    </dgm:pt>
    <dgm:pt modelId="{6C5A0BBA-9CE5-485B-A089-F966D21FAD4D}" type="pres">
      <dgm:prSet presAssocID="{A8749AC4-B276-4D8A-9492-826A77F5877C}" presName="root" presStyleCnt="0">
        <dgm:presLayoutVars>
          <dgm:chMax/>
          <dgm:chPref/>
          <dgm:animLvl val="lvl"/>
        </dgm:presLayoutVars>
      </dgm:prSet>
      <dgm:spPr/>
    </dgm:pt>
    <dgm:pt modelId="{9641BD7F-2C3A-4AC2-8FA8-E7691D101B10}" type="pres">
      <dgm:prSet presAssocID="{A8749AC4-B276-4D8A-9492-826A77F5877C}" presName="divider" presStyleLbl="fgAccFollowNode1" presStyleIdx="0" presStyleCnt="1" custLinFactY="-35325" custLinFactNeighborY="-100000"/>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3C14AEEA-92EE-4495-AB14-9F3A533B2A59}" type="pres">
      <dgm:prSet presAssocID="{A8749AC4-B276-4D8A-9492-826A77F5877C}" presName="nodes" presStyleCnt="0">
        <dgm:presLayoutVars>
          <dgm:chMax/>
          <dgm:chPref/>
          <dgm:animLvl val="lvl"/>
        </dgm:presLayoutVars>
      </dgm:prSet>
      <dgm:spPr/>
    </dgm:pt>
    <dgm:pt modelId="{72A5D06A-B5F0-49CC-BFB4-C3FA44117260}" type="pres">
      <dgm:prSet presAssocID="{E4235DD2-9C22-4617-8D78-42E106BBC14D}" presName="composite" presStyleCnt="0"/>
      <dgm:spPr/>
    </dgm:pt>
    <dgm:pt modelId="{E7C94155-B883-4AF4-A2BD-56D9D9C146C6}" type="pres">
      <dgm:prSet presAssocID="{E4235DD2-9C22-4617-8D78-42E106BBC14D}" presName="L1TextContainer" presStyleLbl="revTx" presStyleIdx="0" presStyleCnt="5">
        <dgm:presLayoutVars>
          <dgm:chMax val="1"/>
          <dgm:chPref val="1"/>
          <dgm:bulletEnabled val="1"/>
        </dgm:presLayoutVars>
      </dgm:prSet>
      <dgm:spPr/>
    </dgm:pt>
    <dgm:pt modelId="{001977E4-D981-41C1-A9B6-74A7EB3B7E96}" type="pres">
      <dgm:prSet presAssocID="{E4235DD2-9C22-4617-8D78-42E106BBC14D}" presName="L2TextContainerWrapper" presStyleCnt="0">
        <dgm:presLayoutVars>
          <dgm:chMax val="0"/>
          <dgm:chPref val="0"/>
          <dgm:bulletEnabled val="1"/>
        </dgm:presLayoutVars>
      </dgm:prSet>
      <dgm:spPr/>
    </dgm:pt>
    <dgm:pt modelId="{42586C50-A785-445B-AB03-891B13AE0083}" type="pres">
      <dgm:prSet presAssocID="{E4235DD2-9C22-4617-8D78-42E106BBC14D}" presName="L2TextContainer" presStyleLbl="bgAcc1" presStyleIdx="0" presStyleCnt="5"/>
      <dgm:spPr/>
    </dgm:pt>
    <dgm:pt modelId="{C11B3C60-745A-4039-BA25-F812DCF1CBEF}" type="pres">
      <dgm:prSet presAssocID="{E4235DD2-9C22-4617-8D78-42E106BBC14D}" presName="FlexibleEmptyPlaceHolder" presStyleCnt="0"/>
      <dgm:spPr/>
    </dgm:pt>
    <dgm:pt modelId="{9678AF8E-12F6-4F2D-97DA-623FB1B7A95A}" type="pres">
      <dgm:prSet presAssocID="{E4235DD2-9C22-4617-8D78-42E106BBC14D}" presName="ConnectLine" presStyleLbl="sibTrans1D1" presStyleIdx="0" presStyleCnt="5"/>
      <dgm:spPr>
        <a:noFill/>
        <a:ln w="6350" cap="flat" cmpd="sng" algn="ctr">
          <a:solidFill>
            <a:schemeClr val="accent1">
              <a:hueOff val="0"/>
              <a:satOff val="0"/>
              <a:lumOff val="0"/>
              <a:alphaOff val="0"/>
            </a:schemeClr>
          </a:solidFill>
          <a:prstDash val="dash"/>
          <a:miter lim="800000"/>
        </a:ln>
        <a:effectLst/>
      </dgm:spPr>
    </dgm:pt>
    <dgm:pt modelId="{D4359FCE-D4E9-44A3-9DFD-6862143D8DF1}" type="pres">
      <dgm:prSet presAssocID="{E4235DD2-9C22-4617-8D78-42E106BBC14D}" presName="ConnectorPoint" presStyleLbl="alignNode1" presStyleIdx="0" presStyleCnt="5"/>
      <dgm:spPr/>
    </dgm:pt>
    <dgm:pt modelId="{B90B0774-7431-4FC3-82A4-7B9F07B071B7}" type="pres">
      <dgm:prSet presAssocID="{E4235DD2-9C22-4617-8D78-42E106BBC14D}" presName="EmptyPlaceHolder" presStyleCnt="0"/>
      <dgm:spPr/>
    </dgm:pt>
    <dgm:pt modelId="{40368AE8-6701-45D3-8191-584290643486}" type="pres">
      <dgm:prSet presAssocID="{B7F5C7DE-EFCB-4A96-93FB-14BAD2D85A05}" presName="spaceBetweenRectangles" presStyleCnt="0"/>
      <dgm:spPr/>
    </dgm:pt>
    <dgm:pt modelId="{4014B36F-B676-4CA4-ADAF-DE1FA158DD00}" type="pres">
      <dgm:prSet presAssocID="{846F5BEA-ADE8-43BC-8C96-D2308D12DD8D}" presName="composite" presStyleCnt="0"/>
      <dgm:spPr/>
    </dgm:pt>
    <dgm:pt modelId="{6BE01E62-54F9-4D0D-9835-8AC376DDBB83}" type="pres">
      <dgm:prSet presAssocID="{846F5BEA-ADE8-43BC-8C96-D2308D12DD8D}" presName="L1TextContainer" presStyleLbl="revTx" presStyleIdx="1" presStyleCnt="5">
        <dgm:presLayoutVars>
          <dgm:chMax val="1"/>
          <dgm:chPref val="1"/>
          <dgm:bulletEnabled val="1"/>
        </dgm:presLayoutVars>
      </dgm:prSet>
      <dgm:spPr/>
    </dgm:pt>
    <dgm:pt modelId="{FE5FD121-3865-4E27-9DA9-730D222FE8D5}" type="pres">
      <dgm:prSet presAssocID="{846F5BEA-ADE8-43BC-8C96-D2308D12DD8D}" presName="L2TextContainerWrapper" presStyleCnt="0">
        <dgm:presLayoutVars>
          <dgm:chMax val="0"/>
          <dgm:chPref val="0"/>
          <dgm:bulletEnabled val="1"/>
        </dgm:presLayoutVars>
      </dgm:prSet>
      <dgm:spPr/>
    </dgm:pt>
    <dgm:pt modelId="{13168DB3-6D5D-4B11-B65C-620BC06DA576}" type="pres">
      <dgm:prSet presAssocID="{846F5BEA-ADE8-43BC-8C96-D2308D12DD8D}" presName="L2TextContainer" presStyleLbl="bgAcc1" presStyleIdx="1" presStyleCnt="5"/>
      <dgm:spPr/>
    </dgm:pt>
    <dgm:pt modelId="{C6D3952D-E5F2-490B-A63A-B006D1B1A34D}" type="pres">
      <dgm:prSet presAssocID="{846F5BEA-ADE8-43BC-8C96-D2308D12DD8D}" presName="FlexibleEmptyPlaceHolder" presStyleCnt="0"/>
      <dgm:spPr/>
    </dgm:pt>
    <dgm:pt modelId="{88D58DA4-BF58-4B42-B3B6-FA5F8F958E79}" type="pres">
      <dgm:prSet presAssocID="{846F5BEA-ADE8-43BC-8C96-D2308D12DD8D}" presName="ConnectLine" presStyleLbl="sibTrans1D1" presStyleIdx="1" presStyleCnt="5"/>
      <dgm:spPr>
        <a:noFill/>
        <a:ln w="6350" cap="flat" cmpd="sng" algn="ctr">
          <a:solidFill>
            <a:schemeClr val="accent1">
              <a:hueOff val="0"/>
              <a:satOff val="0"/>
              <a:lumOff val="0"/>
              <a:alphaOff val="0"/>
            </a:schemeClr>
          </a:solidFill>
          <a:prstDash val="dash"/>
          <a:miter lim="800000"/>
        </a:ln>
        <a:effectLst/>
      </dgm:spPr>
    </dgm:pt>
    <dgm:pt modelId="{78B16EB7-021F-4DC2-8045-561A02214A13}" type="pres">
      <dgm:prSet presAssocID="{846F5BEA-ADE8-43BC-8C96-D2308D12DD8D}" presName="ConnectorPoint" presStyleLbl="alignNode1" presStyleIdx="1" presStyleCnt="5"/>
      <dgm:spPr/>
    </dgm:pt>
    <dgm:pt modelId="{2AFF8F63-A550-4735-B485-4D8026B36CB1}" type="pres">
      <dgm:prSet presAssocID="{846F5BEA-ADE8-43BC-8C96-D2308D12DD8D}" presName="EmptyPlaceHolder" presStyleCnt="0"/>
      <dgm:spPr/>
    </dgm:pt>
    <dgm:pt modelId="{AC5FBE8A-CA66-4005-946B-62278562177A}" type="pres">
      <dgm:prSet presAssocID="{C9AAE308-96E2-48E6-ADE1-ACE15E7613AB}" presName="spaceBetweenRectangles" presStyleCnt="0"/>
      <dgm:spPr/>
    </dgm:pt>
    <dgm:pt modelId="{B78E6088-0139-4050-B843-544B0920B11B}" type="pres">
      <dgm:prSet presAssocID="{1D9DE5C9-D51B-4E4B-8985-BB34E065294F}" presName="composite" presStyleCnt="0"/>
      <dgm:spPr/>
    </dgm:pt>
    <dgm:pt modelId="{2074F61E-7174-4CE1-8FCF-90FDE25CB8B7}" type="pres">
      <dgm:prSet presAssocID="{1D9DE5C9-D51B-4E4B-8985-BB34E065294F}" presName="L1TextContainer" presStyleLbl="revTx" presStyleIdx="2" presStyleCnt="5">
        <dgm:presLayoutVars>
          <dgm:chMax val="1"/>
          <dgm:chPref val="1"/>
          <dgm:bulletEnabled val="1"/>
        </dgm:presLayoutVars>
      </dgm:prSet>
      <dgm:spPr/>
    </dgm:pt>
    <dgm:pt modelId="{10C7862D-97CC-4C77-A4C9-9395199E0ECA}" type="pres">
      <dgm:prSet presAssocID="{1D9DE5C9-D51B-4E4B-8985-BB34E065294F}" presName="L2TextContainerWrapper" presStyleCnt="0">
        <dgm:presLayoutVars>
          <dgm:chMax val="0"/>
          <dgm:chPref val="0"/>
          <dgm:bulletEnabled val="1"/>
        </dgm:presLayoutVars>
      </dgm:prSet>
      <dgm:spPr/>
    </dgm:pt>
    <dgm:pt modelId="{BB9A4927-913E-4686-AA8B-AF86FAFB28DC}" type="pres">
      <dgm:prSet presAssocID="{1D9DE5C9-D51B-4E4B-8985-BB34E065294F}" presName="L2TextContainer" presStyleLbl="bgAcc1" presStyleIdx="2" presStyleCnt="5"/>
      <dgm:spPr/>
    </dgm:pt>
    <dgm:pt modelId="{F13C29BB-D091-4922-9B4A-6363207C4121}" type="pres">
      <dgm:prSet presAssocID="{1D9DE5C9-D51B-4E4B-8985-BB34E065294F}" presName="FlexibleEmptyPlaceHolder" presStyleCnt="0"/>
      <dgm:spPr/>
    </dgm:pt>
    <dgm:pt modelId="{CACB5644-FA07-4843-AC74-12FE7056C210}" type="pres">
      <dgm:prSet presAssocID="{1D9DE5C9-D51B-4E4B-8985-BB34E065294F}" presName="ConnectLine" presStyleLbl="sibTrans1D1" presStyleIdx="2" presStyleCnt="5"/>
      <dgm:spPr>
        <a:noFill/>
        <a:ln w="6350" cap="flat" cmpd="sng" algn="ctr">
          <a:solidFill>
            <a:schemeClr val="accent1">
              <a:hueOff val="0"/>
              <a:satOff val="0"/>
              <a:lumOff val="0"/>
              <a:alphaOff val="0"/>
            </a:schemeClr>
          </a:solidFill>
          <a:prstDash val="dash"/>
          <a:miter lim="800000"/>
        </a:ln>
        <a:effectLst/>
      </dgm:spPr>
    </dgm:pt>
    <dgm:pt modelId="{A9B71A6D-D3C0-4D78-AC07-A75107CD07EA}" type="pres">
      <dgm:prSet presAssocID="{1D9DE5C9-D51B-4E4B-8985-BB34E065294F}" presName="ConnectorPoint" presStyleLbl="alignNode1" presStyleIdx="2" presStyleCnt="5"/>
      <dgm:spPr/>
    </dgm:pt>
    <dgm:pt modelId="{B4EF558B-17FE-4FC1-8926-C528A802CABD}" type="pres">
      <dgm:prSet presAssocID="{1D9DE5C9-D51B-4E4B-8985-BB34E065294F}" presName="EmptyPlaceHolder" presStyleCnt="0"/>
      <dgm:spPr/>
    </dgm:pt>
    <dgm:pt modelId="{0A196328-9737-4E1C-9988-F6E8AC994DED}" type="pres">
      <dgm:prSet presAssocID="{2CFAD478-99C5-42C2-B512-344AE8031385}" presName="spaceBetweenRectangles" presStyleCnt="0"/>
      <dgm:spPr/>
    </dgm:pt>
    <dgm:pt modelId="{ED7B721C-B70A-47A4-9417-752261791554}" type="pres">
      <dgm:prSet presAssocID="{5A00B42A-55AA-45A6-A6F3-FC4398602340}" presName="composite" presStyleCnt="0"/>
      <dgm:spPr/>
    </dgm:pt>
    <dgm:pt modelId="{3982D6F0-CA2D-4C92-AB5E-3B902713C732}" type="pres">
      <dgm:prSet presAssocID="{5A00B42A-55AA-45A6-A6F3-FC4398602340}" presName="L1TextContainer" presStyleLbl="revTx" presStyleIdx="3" presStyleCnt="5">
        <dgm:presLayoutVars>
          <dgm:chMax val="1"/>
          <dgm:chPref val="1"/>
          <dgm:bulletEnabled val="1"/>
        </dgm:presLayoutVars>
      </dgm:prSet>
      <dgm:spPr/>
    </dgm:pt>
    <dgm:pt modelId="{4B28F60F-0C62-46A2-AB3E-D9907C4533FB}" type="pres">
      <dgm:prSet presAssocID="{5A00B42A-55AA-45A6-A6F3-FC4398602340}" presName="L2TextContainerWrapper" presStyleCnt="0">
        <dgm:presLayoutVars>
          <dgm:chMax val="0"/>
          <dgm:chPref val="0"/>
          <dgm:bulletEnabled val="1"/>
        </dgm:presLayoutVars>
      </dgm:prSet>
      <dgm:spPr/>
    </dgm:pt>
    <dgm:pt modelId="{6E30E6FE-FFF4-44E3-A7A8-0EF7D039A701}" type="pres">
      <dgm:prSet presAssocID="{5A00B42A-55AA-45A6-A6F3-FC4398602340}" presName="L2TextContainer" presStyleLbl="bgAcc1" presStyleIdx="3" presStyleCnt="5"/>
      <dgm:spPr/>
    </dgm:pt>
    <dgm:pt modelId="{13D11794-0B34-430D-9DB5-DB0BE843651B}" type="pres">
      <dgm:prSet presAssocID="{5A00B42A-55AA-45A6-A6F3-FC4398602340}" presName="FlexibleEmptyPlaceHolder" presStyleCnt="0"/>
      <dgm:spPr/>
    </dgm:pt>
    <dgm:pt modelId="{C6598DD8-28A7-43B1-B27D-1E359ACA8271}" type="pres">
      <dgm:prSet presAssocID="{5A00B42A-55AA-45A6-A6F3-FC4398602340}" presName="ConnectLine" presStyleLbl="sibTrans1D1" presStyleIdx="3" presStyleCnt="5"/>
      <dgm:spPr>
        <a:noFill/>
        <a:ln w="6350" cap="flat" cmpd="sng" algn="ctr">
          <a:solidFill>
            <a:schemeClr val="accent1">
              <a:hueOff val="0"/>
              <a:satOff val="0"/>
              <a:lumOff val="0"/>
              <a:alphaOff val="0"/>
            </a:schemeClr>
          </a:solidFill>
          <a:prstDash val="dash"/>
          <a:miter lim="800000"/>
        </a:ln>
        <a:effectLst/>
      </dgm:spPr>
    </dgm:pt>
    <dgm:pt modelId="{34AB3624-4A1A-4435-AD5A-1B704DB8AFF6}" type="pres">
      <dgm:prSet presAssocID="{5A00B42A-55AA-45A6-A6F3-FC4398602340}" presName="ConnectorPoint" presStyleLbl="alignNode1" presStyleIdx="3" presStyleCnt="5"/>
      <dgm:spPr/>
    </dgm:pt>
    <dgm:pt modelId="{974C666B-929E-453C-8401-039BECA14F1B}" type="pres">
      <dgm:prSet presAssocID="{5A00B42A-55AA-45A6-A6F3-FC4398602340}" presName="EmptyPlaceHolder" presStyleCnt="0"/>
      <dgm:spPr/>
    </dgm:pt>
    <dgm:pt modelId="{79529C13-5F52-4C51-86E0-70C53A2FA225}" type="pres">
      <dgm:prSet presAssocID="{B0DE33B4-E3D1-41AC-AD8E-171397A35623}" presName="spaceBetweenRectangles" presStyleCnt="0"/>
      <dgm:spPr/>
    </dgm:pt>
    <dgm:pt modelId="{1344E909-EA9B-4BB5-AE88-BF139E5D3DE6}" type="pres">
      <dgm:prSet presAssocID="{D2FDD509-B1C4-45B7-B77F-D9B9A3AB69B1}" presName="composite" presStyleCnt="0"/>
      <dgm:spPr/>
    </dgm:pt>
    <dgm:pt modelId="{2F9575FB-4810-4CD5-95C2-ED50F7F53500}" type="pres">
      <dgm:prSet presAssocID="{D2FDD509-B1C4-45B7-B77F-D9B9A3AB69B1}" presName="L1TextContainer" presStyleLbl="revTx" presStyleIdx="4" presStyleCnt="5">
        <dgm:presLayoutVars>
          <dgm:chMax val="1"/>
          <dgm:chPref val="1"/>
          <dgm:bulletEnabled val="1"/>
        </dgm:presLayoutVars>
      </dgm:prSet>
      <dgm:spPr/>
    </dgm:pt>
    <dgm:pt modelId="{EACE855D-24E4-4DE2-8934-4AB871B0FD7B}" type="pres">
      <dgm:prSet presAssocID="{D2FDD509-B1C4-45B7-B77F-D9B9A3AB69B1}" presName="L2TextContainerWrapper" presStyleCnt="0">
        <dgm:presLayoutVars>
          <dgm:chMax val="0"/>
          <dgm:chPref val="0"/>
          <dgm:bulletEnabled val="1"/>
        </dgm:presLayoutVars>
      </dgm:prSet>
      <dgm:spPr/>
    </dgm:pt>
    <dgm:pt modelId="{2E2B5F84-E394-4B87-AB2E-EE4739769126}" type="pres">
      <dgm:prSet presAssocID="{D2FDD509-B1C4-45B7-B77F-D9B9A3AB69B1}" presName="L2TextContainer" presStyleLbl="bgAcc1" presStyleIdx="4" presStyleCnt="5"/>
      <dgm:spPr/>
    </dgm:pt>
    <dgm:pt modelId="{6BF7CA8C-D77D-41DD-B3CE-CC99EBC7C5FC}" type="pres">
      <dgm:prSet presAssocID="{D2FDD509-B1C4-45B7-B77F-D9B9A3AB69B1}" presName="FlexibleEmptyPlaceHolder" presStyleCnt="0"/>
      <dgm:spPr/>
    </dgm:pt>
    <dgm:pt modelId="{AB1E196A-5F9B-4B8D-B800-157D2B966512}" type="pres">
      <dgm:prSet presAssocID="{D2FDD509-B1C4-45B7-B77F-D9B9A3AB69B1}" presName="ConnectLine" presStyleLbl="sibTrans1D1" presStyleIdx="4" presStyleCnt="5"/>
      <dgm:spPr>
        <a:noFill/>
        <a:ln w="6350" cap="flat" cmpd="sng" algn="ctr">
          <a:solidFill>
            <a:schemeClr val="accent1">
              <a:hueOff val="0"/>
              <a:satOff val="0"/>
              <a:lumOff val="0"/>
              <a:alphaOff val="0"/>
            </a:schemeClr>
          </a:solidFill>
          <a:prstDash val="dash"/>
          <a:miter lim="800000"/>
        </a:ln>
        <a:effectLst/>
      </dgm:spPr>
    </dgm:pt>
    <dgm:pt modelId="{D9F35D34-69B6-4D38-8B1E-AAAEC3706ADD}" type="pres">
      <dgm:prSet presAssocID="{D2FDD509-B1C4-45B7-B77F-D9B9A3AB69B1}" presName="ConnectorPoint" presStyleLbl="alignNode1" presStyleIdx="4" presStyleCnt="5"/>
      <dgm:spPr/>
    </dgm:pt>
    <dgm:pt modelId="{82816688-D51E-4548-BF2D-7E0CCE674FE8}" type="pres">
      <dgm:prSet presAssocID="{D2FDD509-B1C4-45B7-B77F-D9B9A3AB69B1}" presName="EmptyPlaceHolder" presStyleCnt="0"/>
      <dgm:spPr/>
    </dgm:pt>
  </dgm:ptLst>
  <dgm:cxnLst>
    <dgm:cxn modelId="{2E3D1805-4D51-432F-9E18-4954D3AD5ECB}" type="presOf" srcId="{6A314AE8-64EB-44EA-9E02-575B9DEF80EC}" destId="{6E30E6FE-FFF4-44E3-A7A8-0EF7D039A701}" srcOrd="0" destOrd="0" presId="urn:microsoft.com/office/officeart/2016/7/layout/BasicTimeline"/>
    <dgm:cxn modelId="{AA55BC08-703E-470A-85BF-748367C03422}" srcId="{5A00B42A-55AA-45A6-A6F3-FC4398602340}" destId="{6A314AE8-64EB-44EA-9E02-575B9DEF80EC}" srcOrd="0" destOrd="0" parTransId="{08F6F224-1D2A-4BAC-A28C-3EE802790A53}" sibTransId="{FEFFFFDD-1B0A-4C3B-A52E-CFC6D21BE753}"/>
    <dgm:cxn modelId="{9E5E660C-A581-4011-A564-E758CE44598F}" srcId="{A8749AC4-B276-4D8A-9492-826A77F5877C}" destId="{D2FDD509-B1C4-45B7-B77F-D9B9A3AB69B1}" srcOrd="4" destOrd="0" parTransId="{9DD55730-2B3A-42EC-B129-15E04C71AC00}" sibTransId="{FCCB7A80-E436-4CDE-9031-D271C8DE5C55}"/>
    <dgm:cxn modelId="{C8F5AD0C-9A3C-4C02-82B2-58B546867DB2}" srcId="{1D9DE5C9-D51B-4E4B-8985-BB34E065294F}" destId="{AE8456A8-D9A4-449A-95F0-84D167B9AAB2}" srcOrd="0" destOrd="0" parTransId="{6FCFD32E-ADC1-49E6-BDFC-8DA770F509B4}" sibTransId="{58C662E4-87B4-4748-A724-1A157A08416B}"/>
    <dgm:cxn modelId="{79EC032B-0226-40F4-B6C8-930C527FE85F}" srcId="{A8749AC4-B276-4D8A-9492-826A77F5877C}" destId="{E4235DD2-9C22-4617-8D78-42E106BBC14D}" srcOrd="0" destOrd="0" parTransId="{0C81B0BC-DEF0-4CB4-9546-D0457539D1CE}" sibTransId="{B7F5C7DE-EFCB-4A96-93FB-14BAD2D85A05}"/>
    <dgm:cxn modelId="{E4A6FA32-9A02-4B8F-8CA1-6E7F3C181ACB}" srcId="{E4235DD2-9C22-4617-8D78-42E106BBC14D}" destId="{F091BC08-55BB-43CB-8FAB-A2BE0F4E0D21}" srcOrd="0" destOrd="0" parTransId="{6194DCC0-015E-43C4-96DA-73148EF2248A}" sibTransId="{17E0ECD9-67DD-48C8-8424-681625428380}"/>
    <dgm:cxn modelId="{10B5403E-4194-4F17-B202-B09B68CFAEA7}" srcId="{D2FDD509-B1C4-45B7-B77F-D9B9A3AB69B1}" destId="{E2A58376-EB39-4EE1-874C-ABDE4749F959}" srcOrd="0" destOrd="0" parTransId="{25F05A0E-EDEB-4CC3-85A1-3C1E0ADD8343}" sibTransId="{49304C0F-52CB-4E16-91DB-78E52F86D634}"/>
    <dgm:cxn modelId="{299D2A40-1014-4192-A527-6AA0DB9C35F5}" srcId="{846F5BEA-ADE8-43BC-8C96-D2308D12DD8D}" destId="{E86891C5-56E2-47B3-A23F-B8374CE9CE5C}" srcOrd="0" destOrd="0" parTransId="{8E50C2C3-1FE3-489D-A5C9-46D1B46352F0}" sibTransId="{C2BC0496-B6A7-485F-9F95-977B8D8B00AD}"/>
    <dgm:cxn modelId="{421CDC69-580B-4CC9-8C97-807569BA632B}" type="presOf" srcId="{AE8456A8-D9A4-449A-95F0-84D167B9AAB2}" destId="{BB9A4927-913E-4686-AA8B-AF86FAFB28DC}" srcOrd="0" destOrd="0" presId="urn:microsoft.com/office/officeart/2016/7/layout/BasicTimeline"/>
    <dgm:cxn modelId="{B212766B-472F-4D13-98AF-B6089256DB47}" srcId="{A8749AC4-B276-4D8A-9492-826A77F5877C}" destId="{5A00B42A-55AA-45A6-A6F3-FC4398602340}" srcOrd="3" destOrd="0" parTransId="{1582138C-696B-472E-BFAB-70201D48BA52}" sibTransId="{B0DE33B4-E3D1-41AC-AD8E-171397A35623}"/>
    <dgm:cxn modelId="{4A96E64F-AF2D-450A-9F11-283F90C3853D}" type="presOf" srcId="{A8749AC4-B276-4D8A-9492-826A77F5877C}" destId="{6C5A0BBA-9CE5-485B-A089-F966D21FAD4D}" srcOrd="0" destOrd="0" presId="urn:microsoft.com/office/officeart/2016/7/layout/BasicTimeline"/>
    <dgm:cxn modelId="{739F6F71-B3D0-4152-9E7F-E27410E8CD6C}" srcId="{A8749AC4-B276-4D8A-9492-826A77F5877C}" destId="{846F5BEA-ADE8-43BC-8C96-D2308D12DD8D}" srcOrd="1" destOrd="0" parTransId="{C8957FD2-67A8-445C-9AB5-697792608F4E}" sibTransId="{C9AAE308-96E2-48E6-ADE1-ACE15E7613AB}"/>
    <dgm:cxn modelId="{CB72D351-7BD6-481E-9A26-37716646CF54}" type="presOf" srcId="{E4235DD2-9C22-4617-8D78-42E106BBC14D}" destId="{E7C94155-B883-4AF4-A2BD-56D9D9C146C6}" srcOrd="0" destOrd="0" presId="urn:microsoft.com/office/officeart/2016/7/layout/BasicTimeline"/>
    <dgm:cxn modelId="{A0E9DC7A-DE2A-48C3-BF3C-0F843F6A8D97}" type="presOf" srcId="{5A00B42A-55AA-45A6-A6F3-FC4398602340}" destId="{3982D6F0-CA2D-4C92-AB5E-3B902713C732}" srcOrd="0" destOrd="0" presId="urn:microsoft.com/office/officeart/2016/7/layout/BasicTimeline"/>
    <dgm:cxn modelId="{E5E6DD93-042A-4B9D-BC82-24CC7C2CC27E}" type="presOf" srcId="{D2FDD509-B1C4-45B7-B77F-D9B9A3AB69B1}" destId="{2F9575FB-4810-4CD5-95C2-ED50F7F53500}" srcOrd="0" destOrd="0" presId="urn:microsoft.com/office/officeart/2016/7/layout/BasicTimeline"/>
    <dgm:cxn modelId="{48A7EE9B-1E0E-4EF4-8C34-D0E75A6BAD55}" type="presOf" srcId="{1D9DE5C9-D51B-4E4B-8985-BB34E065294F}" destId="{2074F61E-7174-4CE1-8FCF-90FDE25CB8B7}" srcOrd="0" destOrd="0" presId="urn:microsoft.com/office/officeart/2016/7/layout/BasicTimeline"/>
    <dgm:cxn modelId="{758657A0-221A-4988-91D0-8CBB550A1E75}" type="presOf" srcId="{846F5BEA-ADE8-43BC-8C96-D2308D12DD8D}" destId="{6BE01E62-54F9-4D0D-9835-8AC376DDBB83}" srcOrd="0" destOrd="0" presId="urn:microsoft.com/office/officeart/2016/7/layout/BasicTimeline"/>
    <dgm:cxn modelId="{733F7EAD-CAFF-471A-B572-E4A9C377BD89}" type="presOf" srcId="{E2A58376-EB39-4EE1-874C-ABDE4749F959}" destId="{2E2B5F84-E394-4B87-AB2E-EE4739769126}" srcOrd="0" destOrd="0" presId="urn:microsoft.com/office/officeart/2016/7/layout/BasicTimeline"/>
    <dgm:cxn modelId="{585907DA-9781-4EF8-9EB0-7CBAB649EA17}" type="presOf" srcId="{F091BC08-55BB-43CB-8FAB-A2BE0F4E0D21}" destId="{42586C50-A785-445B-AB03-891B13AE0083}" srcOrd="0" destOrd="0" presId="urn:microsoft.com/office/officeart/2016/7/layout/BasicTimeline"/>
    <dgm:cxn modelId="{722603E7-6C20-49C9-880A-A62B682FB90B}" type="presOf" srcId="{E86891C5-56E2-47B3-A23F-B8374CE9CE5C}" destId="{13168DB3-6D5D-4B11-B65C-620BC06DA576}" srcOrd="0" destOrd="0" presId="urn:microsoft.com/office/officeart/2016/7/layout/BasicTimeline"/>
    <dgm:cxn modelId="{4480EEEF-C124-4A50-9C61-A1B97BFD8A03}" srcId="{A8749AC4-B276-4D8A-9492-826A77F5877C}" destId="{1D9DE5C9-D51B-4E4B-8985-BB34E065294F}" srcOrd="2" destOrd="0" parTransId="{99725A9D-0CE9-4028-A7B7-147164DBCD0E}" sibTransId="{2CFAD478-99C5-42C2-B512-344AE8031385}"/>
    <dgm:cxn modelId="{410B82DF-6D30-40AA-B3E3-BC19C283D33C}" type="presParOf" srcId="{6C5A0BBA-9CE5-485B-A089-F966D21FAD4D}" destId="{9641BD7F-2C3A-4AC2-8FA8-E7691D101B10}" srcOrd="0" destOrd="0" presId="urn:microsoft.com/office/officeart/2016/7/layout/BasicTimeline"/>
    <dgm:cxn modelId="{E8629032-EB93-41BF-8A21-A199E4AE653C}" type="presParOf" srcId="{6C5A0BBA-9CE5-485B-A089-F966D21FAD4D}" destId="{3C14AEEA-92EE-4495-AB14-9F3A533B2A59}" srcOrd="1" destOrd="0" presId="urn:microsoft.com/office/officeart/2016/7/layout/BasicTimeline"/>
    <dgm:cxn modelId="{E2CE0CA5-E4AF-4A44-B47E-3D30A2408640}" type="presParOf" srcId="{3C14AEEA-92EE-4495-AB14-9F3A533B2A59}" destId="{72A5D06A-B5F0-49CC-BFB4-C3FA44117260}" srcOrd="0" destOrd="0" presId="urn:microsoft.com/office/officeart/2016/7/layout/BasicTimeline"/>
    <dgm:cxn modelId="{4B271EFC-1B4B-4F24-BEC6-011EA5796933}" type="presParOf" srcId="{72A5D06A-B5F0-49CC-BFB4-C3FA44117260}" destId="{E7C94155-B883-4AF4-A2BD-56D9D9C146C6}" srcOrd="0" destOrd="0" presId="urn:microsoft.com/office/officeart/2016/7/layout/BasicTimeline"/>
    <dgm:cxn modelId="{F0638154-6D55-4C36-881F-35FB7B2D2672}" type="presParOf" srcId="{72A5D06A-B5F0-49CC-BFB4-C3FA44117260}" destId="{001977E4-D981-41C1-A9B6-74A7EB3B7E96}" srcOrd="1" destOrd="0" presId="urn:microsoft.com/office/officeart/2016/7/layout/BasicTimeline"/>
    <dgm:cxn modelId="{641B1F98-4942-4533-9C0E-EF5AF39A2B7C}" type="presParOf" srcId="{001977E4-D981-41C1-A9B6-74A7EB3B7E96}" destId="{42586C50-A785-445B-AB03-891B13AE0083}" srcOrd="0" destOrd="0" presId="urn:microsoft.com/office/officeart/2016/7/layout/BasicTimeline"/>
    <dgm:cxn modelId="{50380E4E-11D6-4631-9A29-3A20577549F6}" type="presParOf" srcId="{001977E4-D981-41C1-A9B6-74A7EB3B7E96}" destId="{C11B3C60-745A-4039-BA25-F812DCF1CBEF}" srcOrd="1" destOrd="0" presId="urn:microsoft.com/office/officeart/2016/7/layout/BasicTimeline"/>
    <dgm:cxn modelId="{D3C64E11-5B41-4BA6-806F-1C0C5B9B0521}" type="presParOf" srcId="{72A5D06A-B5F0-49CC-BFB4-C3FA44117260}" destId="{9678AF8E-12F6-4F2D-97DA-623FB1B7A95A}" srcOrd="2" destOrd="0" presId="urn:microsoft.com/office/officeart/2016/7/layout/BasicTimeline"/>
    <dgm:cxn modelId="{FF649AE5-A04C-4777-A366-1C8EFE2A8F49}" type="presParOf" srcId="{72A5D06A-B5F0-49CC-BFB4-C3FA44117260}" destId="{D4359FCE-D4E9-44A3-9DFD-6862143D8DF1}" srcOrd="3" destOrd="0" presId="urn:microsoft.com/office/officeart/2016/7/layout/BasicTimeline"/>
    <dgm:cxn modelId="{0B19DF94-8FFA-4F0F-9C3C-E76D13110388}" type="presParOf" srcId="{72A5D06A-B5F0-49CC-BFB4-C3FA44117260}" destId="{B90B0774-7431-4FC3-82A4-7B9F07B071B7}" srcOrd="4" destOrd="0" presId="urn:microsoft.com/office/officeart/2016/7/layout/BasicTimeline"/>
    <dgm:cxn modelId="{984CCC95-3CC5-493D-A161-70E9B11128E5}" type="presParOf" srcId="{3C14AEEA-92EE-4495-AB14-9F3A533B2A59}" destId="{40368AE8-6701-45D3-8191-584290643486}" srcOrd="1" destOrd="0" presId="urn:microsoft.com/office/officeart/2016/7/layout/BasicTimeline"/>
    <dgm:cxn modelId="{0A687DF4-F4B4-4C6D-BD8E-B40C34D6F182}" type="presParOf" srcId="{3C14AEEA-92EE-4495-AB14-9F3A533B2A59}" destId="{4014B36F-B676-4CA4-ADAF-DE1FA158DD00}" srcOrd="2" destOrd="0" presId="urn:microsoft.com/office/officeart/2016/7/layout/BasicTimeline"/>
    <dgm:cxn modelId="{08FC5BCE-EE4A-4536-9056-1EEC5B55CEE2}" type="presParOf" srcId="{4014B36F-B676-4CA4-ADAF-DE1FA158DD00}" destId="{6BE01E62-54F9-4D0D-9835-8AC376DDBB83}" srcOrd="0" destOrd="0" presId="urn:microsoft.com/office/officeart/2016/7/layout/BasicTimeline"/>
    <dgm:cxn modelId="{CFCB13EC-DCA8-4D3B-86E4-3E0EDDCCCA66}" type="presParOf" srcId="{4014B36F-B676-4CA4-ADAF-DE1FA158DD00}" destId="{FE5FD121-3865-4E27-9DA9-730D222FE8D5}" srcOrd="1" destOrd="0" presId="urn:microsoft.com/office/officeart/2016/7/layout/BasicTimeline"/>
    <dgm:cxn modelId="{9B167603-540E-4F4D-836D-337CCA7E6019}" type="presParOf" srcId="{FE5FD121-3865-4E27-9DA9-730D222FE8D5}" destId="{13168DB3-6D5D-4B11-B65C-620BC06DA576}" srcOrd="0" destOrd="0" presId="urn:microsoft.com/office/officeart/2016/7/layout/BasicTimeline"/>
    <dgm:cxn modelId="{93211CDC-0C71-44DA-8EBA-857837103856}" type="presParOf" srcId="{FE5FD121-3865-4E27-9DA9-730D222FE8D5}" destId="{C6D3952D-E5F2-490B-A63A-B006D1B1A34D}" srcOrd="1" destOrd="0" presId="urn:microsoft.com/office/officeart/2016/7/layout/BasicTimeline"/>
    <dgm:cxn modelId="{270E118A-BF11-4EE8-86CB-ADE36F410EA8}" type="presParOf" srcId="{4014B36F-B676-4CA4-ADAF-DE1FA158DD00}" destId="{88D58DA4-BF58-4B42-B3B6-FA5F8F958E79}" srcOrd="2" destOrd="0" presId="urn:microsoft.com/office/officeart/2016/7/layout/BasicTimeline"/>
    <dgm:cxn modelId="{86EF8BFF-F6C8-4844-8F70-B8D97034F15E}" type="presParOf" srcId="{4014B36F-B676-4CA4-ADAF-DE1FA158DD00}" destId="{78B16EB7-021F-4DC2-8045-561A02214A13}" srcOrd="3" destOrd="0" presId="urn:microsoft.com/office/officeart/2016/7/layout/BasicTimeline"/>
    <dgm:cxn modelId="{775835DE-CB67-49C0-A8DD-CAA2116BEC63}" type="presParOf" srcId="{4014B36F-B676-4CA4-ADAF-DE1FA158DD00}" destId="{2AFF8F63-A550-4735-B485-4D8026B36CB1}" srcOrd="4" destOrd="0" presId="urn:microsoft.com/office/officeart/2016/7/layout/BasicTimeline"/>
    <dgm:cxn modelId="{EFD809D7-C8A7-49F9-BB1E-7EC841861C7D}" type="presParOf" srcId="{3C14AEEA-92EE-4495-AB14-9F3A533B2A59}" destId="{AC5FBE8A-CA66-4005-946B-62278562177A}" srcOrd="3" destOrd="0" presId="urn:microsoft.com/office/officeart/2016/7/layout/BasicTimeline"/>
    <dgm:cxn modelId="{756175C6-3EF6-45A7-A2B5-5EAD76EBE568}" type="presParOf" srcId="{3C14AEEA-92EE-4495-AB14-9F3A533B2A59}" destId="{B78E6088-0139-4050-B843-544B0920B11B}" srcOrd="4" destOrd="0" presId="urn:microsoft.com/office/officeart/2016/7/layout/BasicTimeline"/>
    <dgm:cxn modelId="{593585C0-3B66-4A4E-A058-6F9ECF266D9F}" type="presParOf" srcId="{B78E6088-0139-4050-B843-544B0920B11B}" destId="{2074F61E-7174-4CE1-8FCF-90FDE25CB8B7}" srcOrd="0" destOrd="0" presId="urn:microsoft.com/office/officeart/2016/7/layout/BasicTimeline"/>
    <dgm:cxn modelId="{FC8B8F8B-DECC-4D17-B109-F60F21FF3E26}" type="presParOf" srcId="{B78E6088-0139-4050-B843-544B0920B11B}" destId="{10C7862D-97CC-4C77-A4C9-9395199E0ECA}" srcOrd="1" destOrd="0" presId="urn:microsoft.com/office/officeart/2016/7/layout/BasicTimeline"/>
    <dgm:cxn modelId="{45694C33-03BA-4C0A-B856-86BD732561F1}" type="presParOf" srcId="{10C7862D-97CC-4C77-A4C9-9395199E0ECA}" destId="{BB9A4927-913E-4686-AA8B-AF86FAFB28DC}" srcOrd="0" destOrd="0" presId="urn:microsoft.com/office/officeart/2016/7/layout/BasicTimeline"/>
    <dgm:cxn modelId="{7CCCD477-093B-46F3-8B97-207AA06DDEB3}" type="presParOf" srcId="{10C7862D-97CC-4C77-A4C9-9395199E0ECA}" destId="{F13C29BB-D091-4922-9B4A-6363207C4121}" srcOrd="1" destOrd="0" presId="urn:microsoft.com/office/officeart/2016/7/layout/BasicTimeline"/>
    <dgm:cxn modelId="{CE7FFCC5-7437-4805-A7F4-530473A60280}" type="presParOf" srcId="{B78E6088-0139-4050-B843-544B0920B11B}" destId="{CACB5644-FA07-4843-AC74-12FE7056C210}" srcOrd="2" destOrd="0" presId="urn:microsoft.com/office/officeart/2016/7/layout/BasicTimeline"/>
    <dgm:cxn modelId="{6EB120F3-12CB-4AD7-A9C7-F5EBB083A0B6}" type="presParOf" srcId="{B78E6088-0139-4050-B843-544B0920B11B}" destId="{A9B71A6D-D3C0-4D78-AC07-A75107CD07EA}" srcOrd="3" destOrd="0" presId="urn:microsoft.com/office/officeart/2016/7/layout/BasicTimeline"/>
    <dgm:cxn modelId="{A1CCB189-1710-4B29-ADD2-12393B4A0C5C}" type="presParOf" srcId="{B78E6088-0139-4050-B843-544B0920B11B}" destId="{B4EF558B-17FE-4FC1-8926-C528A802CABD}" srcOrd="4" destOrd="0" presId="urn:microsoft.com/office/officeart/2016/7/layout/BasicTimeline"/>
    <dgm:cxn modelId="{01CCDD7E-E8A6-4027-B3E9-C3441BE07249}" type="presParOf" srcId="{3C14AEEA-92EE-4495-AB14-9F3A533B2A59}" destId="{0A196328-9737-4E1C-9988-F6E8AC994DED}" srcOrd="5" destOrd="0" presId="urn:microsoft.com/office/officeart/2016/7/layout/BasicTimeline"/>
    <dgm:cxn modelId="{F0E6F159-CE2D-4E10-839E-CDF721876F48}" type="presParOf" srcId="{3C14AEEA-92EE-4495-AB14-9F3A533B2A59}" destId="{ED7B721C-B70A-47A4-9417-752261791554}" srcOrd="6" destOrd="0" presId="urn:microsoft.com/office/officeart/2016/7/layout/BasicTimeline"/>
    <dgm:cxn modelId="{8AE4460C-2550-4403-8E00-5B6709BE0B87}" type="presParOf" srcId="{ED7B721C-B70A-47A4-9417-752261791554}" destId="{3982D6F0-CA2D-4C92-AB5E-3B902713C732}" srcOrd="0" destOrd="0" presId="urn:microsoft.com/office/officeart/2016/7/layout/BasicTimeline"/>
    <dgm:cxn modelId="{267EF639-7E70-431E-B216-2FAB823F225C}" type="presParOf" srcId="{ED7B721C-B70A-47A4-9417-752261791554}" destId="{4B28F60F-0C62-46A2-AB3E-D9907C4533FB}" srcOrd="1" destOrd="0" presId="urn:microsoft.com/office/officeart/2016/7/layout/BasicTimeline"/>
    <dgm:cxn modelId="{477CBE18-C953-46BD-8E37-6CD35B157B90}" type="presParOf" srcId="{4B28F60F-0C62-46A2-AB3E-D9907C4533FB}" destId="{6E30E6FE-FFF4-44E3-A7A8-0EF7D039A701}" srcOrd="0" destOrd="0" presId="urn:microsoft.com/office/officeart/2016/7/layout/BasicTimeline"/>
    <dgm:cxn modelId="{080F0201-C04F-44D8-8F7C-E6E741DFFA87}" type="presParOf" srcId="{4B28F60F-0C62-46A2-AB3E-D9907C4533FB}" destId="{13D11794-0B34-430D-9DB5-DB0BE843651B}" srcOrd="1" destOrd="0" presId="urn:microsoft.com/office/officeart/2016/7/layout/BasicTimeline"/>
    <dgm:cxn modelId="{687F15C1-FA34-470E-AE69-DFF84BEDB2CE}" type="presParOf" srcId="{ED7B721C-B70A-47A4-9417-752261791554}" destId="{C6598DD8-28A7-43B1-B27D-1E359ACA8271}" srcOrd="2" destOrd="0" presId="urn:microsoft.com/office/officeart/2016/7/layout/BasicTimeline"/>
    <dgm:cxn modelId="{E88CF016-FF6B-4A9F-B97D-5532F8A16282}" type="presParOf" srcId="{ED7B721C-B70A-47A4-9417-752261791554}" destId="{34AB3624-4A1A-4435-AD5A-1B704DB8AFF6}" srcOrd="3" destOrd="0" presId="urn:microsoft.com/office/officeart/2016/7/layout/BasicTimeline"/>
    <dgm:cxn modelId="{A28DB27C-71E6-498D-8B85-2E8491810004}" type="presParOf" srcId="{ED7B721C-B70A-47A4-9417-752261791554}" destId="{974C666B-929E-453C-8401-039BECA14F1B}" srcOrd="4" destOrd="0" presId="urn:microsoft.com/office/officeart/2016/7/layout/BasicTimeline"/>
    <dgm:cxn modelId="{6E82249F-BA1F-4300-8B67-46DBA80B1DB6}" type="presParOf" srcId="{3C14AEEA-92EE-4495-AB14-9F3A533B2A59}" destId="{79529C13-5F52-4C51-86E0-70C53A2FA225}" srcOrd="7" destOrd="0" presId="urn:microsoft.com/office/officeart/2016/7/layout/BasicTimeline"/>
    <dgm:cxn modelId="{6335A96E-7474-4002-BDE2-7399D65A895D}" type="presParOf" srcId="{3C14AEEA-92EE-4495-AB14-9F3A533B2A59}" destId="{1344E909-EA9B-4BB5-AE88-BF139E5D3DE6}" srcOrd="8" destOrd="0" presId="urn:microsoft.com/office/officeart/2016/7/layout/BasicTimeline"/>
    <dgm:cxn modelId="{B3FB5B5C-15F8-46EA-BA70-912C318FEA2C}" type="presParOf" srcId="{1344E909-EA9B-4BB5-AE88-BF139E5D3DE6}" destId="{2F9575FB-4810-4CD5-95C2-ED50F7F53500}" srcOrd="0" destOrd="0" presId="urn:microsoft.com/office/officeart/2016/7/layout/BasicTimeline"/>
    <dgm:cxn modelId="{040582BB-BEEA-4318-8F32-ECB389F09A5D}" type="presParOf" srcId="{1344E909-EA9B-4BB5-AE88-BF139E5D3DE6}" destId="{EACE855D-24E4-4DE2-8934-4AB871B0FD7B}" srcOrd="1" destOrd="0" presId="urn:microsoft.com/office/officeart/2016/7/layout/BasicTimeline"/>
    <dgm:cxn modelId="{F2DBC715-98CC-4497-8540-28EC7EC8B5A4}" type="presParOf" srcId="{EACE855D-24E4-4DE2-8934-4AB871B0FD7B}" destId="{2E2B5F84-E394-4B87-AB2E-EE4739769126}" srcOrd="0" destOrd="0" presId="urn:microsoft.com/office/officeart/2016/7/layout/BasicTimeline"/>
    <dgm:cxn modelId="{3EE8E427-E490-4EC1-9211-23EDC233A5BB}" type="presParOf" srcId="{EACE855D-24E4-4DE2-8934-4AB871B0FD7B}" destId="{6BF7CA8C-D77D-41DD-B3CE-CC99EBC7C5FC}" srcOrd="1" destOrd="0" presId="urn:microsoft.com/office/officeart/2016/7/layout/BasicTimeline"/>
    <dgm:cxn modelId="{D24C66F0-60BC-4956-800E-D1D58B0B2F76}" type="presParOf" srcId="{1344E909-EA9B-4BB5-AE88-BF139E5D3DE6}" destId="{AB1E196A-5F9B-4B8D-B800-157D2B966512}" srcOrd="2" destOrd="0" presId="urn:microsoft.com/office/officeart/2016/7/layout/BasicTimeline"/>
    <dgm:cxn modelId="{1ACCE913-0999-4770-A8B1-3AE357273367}" type="presParOf" srcId="{1344E909-EA9B-4BB5-AE88-BF139E5D3DE6}" destId="{D9F35D34-69B6-4D38-8B1E-AAAEC3706ADD}" srcOrd="3" destOrd="0" presId="urn:microsoft.com/office/officeart/2016/7/layout/BasicTimeline"/>
    <dgm:cxn modelId="{AE3FC346-2665-4730-A636-B7BC152E6F0B}" type="presParOf" srcId="{1344E909-EA9B-4BB5-AE88-BF139E5D3DE6}" destId="{82816688-D51E-4548-BF2D-7E0CCE674FE8}"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1BD7F-2C3A-4AC2-8FA8-E7691D101B10}">
      <dsp:nvSpPr>
        <dsp:cNvPr id="0" name=""/>
        <dsp:cNvSpPr/>
      </dsp:nvSpPr>
      <dsp:spPr>
        <a:xfrm>
          <a:off x="0" y="1598210"/>
          <a:ext cx="11337561"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E7C94155-B883-4AF4-A2BD-56D9D9C146C6}">
      <dsp:nvSpPr>
        <dsp:cNvPr id="0" name=""/>
        <dsp:cNvSpPr/>
      </dsp:nvSpPr>
      <dsp:spPr>
        <a:xfrm>
          <a:off x="212579" y="1768800"/>
          <a:ext cx="3000910" cy="3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1977</a:t>
          </a:r>
        </a:p>
      </dsp:txBody>
      <dsp:txXfrm>
        <a:off x="212579" y="1768800"/>
        <a:ext cx="3000910" cy="372205"/>
      </dsp:txXfrm>
    </dsp:sp>
    <dsp:sp modelId="{42586C50-A785-445B-AB03-891B13AE0083}">
      <dsp:nvSpPr>
        <dsp:cNvPr id="0" name=""/>
        <dsp:cNvSpPr/>
      </dsp:nvSpPr>
      <dsp:spPr>
        <a:xfrm>
          <a:off x="7971" y="319092"/>
          <a:ext cx="3410125" cy="702003"/>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l" defTabSz="889000">
            <a:lnSpc>
              <a:spcPct val="90000"/>
            </a:lnSpc>
            <a:spcBef>
              <a:spcPct val="0"/>
            </a:spcBef>
            <a:spcAft>
              <a:spcPct val="35000"/>
            </a:spcAft>
            <a:buNone/>
          </a:pPr>
          <a:r>
            <a:rPr lang="en-US" sz="2000" b="1" kern="1200" dirty="0"/>
            <a:t>Founded</a:t>
          </a:r>
        </a:p>
      </dsp:txBody>
      <dsp:txXfrm>
        <a:off x="42240" y="353361"/>
        <a:ext cx="3341587" cy="633465"/>
      </dsp:txXfrm>
    </dsp:sp>
    <dsp:sp modelId="{9678AF8E-12F6-4F2D-97DA-623FB1B7A95A}">
      <dsp:nvSpPr>
        <dsp:cNvPr id="0" name=""/>
        <dsp:cNvSpPr/>
      </dsp:nvSpPr>
      <dsp:spPr>
        <a:xfrm>
          <a:off x="1713034" y="1021095"/>
          <a:ext cx="0" cy="62583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BE01E62-54F9-4D0D-9835-8AC376DDBB83}">
      <dsp:nvSpPr>
        <dsp:cNvPr id="0" name=""/>
        <dsp:cNvSpPr/>
      </dsp:nvSpPr>
      <dsp:spPr>
        <a:xfrm>
          <a:off x="2190452" y="1152849"/>
          <a:ext cx="3000910" cy="3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1983</a:t>
          </a:r>
        </a:p>
      </dsp:txBody>
      <dsp:txXfrm>
        <a:off x="2190452" y="1152849"/>
        <a:ext cx="3000910" cy="372205"/>
      </dsp:txXfrm>
    </dsp:sp>
    <dsp:sp modelId="{D4359FCE-D4E9-44A3-9DFD-6862143D8DF1}">
      <dsp:nvSpPr>
        <dsp:cNvPr id="0" name=""/>
        <dsp:cNvSpPr/>
      </dsp:nvSpPr>
      <dsp:spPr>
        <a:xfrm>
          <a:off x="1688330" y="1622224"/>
          <a:ext cx="49407" cy="4940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168DB3-6D5D-4B11-B65C-620BC06DA576}">
      <dsp:nvSpPr>
        <dsp:cNvPr id="0" name=""/>
        <dsp:cNvSpPr/>
      </dsp:nvSpPr>
      <dsp:spPr>
        <a:xfrm>
          <a:off x="1985844" y="2272760"/>
          <a:ext cx="3410125" cy="1021095"/>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l" defTabSz="889000">
            <a:lnSpc>
              <a:spcPct val="90000"/>
            </a:lnSpc>
            <a:spcBef>
              <a:spcPct val="0"/>
            </a:spcBef>
            <a:spcAft>
              <a:spcPct val="35000"/>
            </a:spcAft>
            <a:buNone/>
          </a:pPr>
          <a:r>
            <a:rPr lang="en-US" sz="2000" b="1" kern="1200" dirty="0"/>
            <a:t>The first business-oriented personal computer</a:t>
          </a:r>
        </a:p>
      </dsp:txBody>
      <dsp:txXfrm>
        <a:off x="2035690" y="2322606"/>
        <a:ext cx="3310433" cy="921403"/>
      </dsp:txXfrm>
    </dsp:sp>
    <dsp:sp modelId="{88D58DA4-BF58-4B42-B3B6-FA5F8F958E79}">
      <dsp:nvSpPr>
        <dsp:cNvPr id="0" name=""/>
        <dsp:cNvSpPr/>
      </dsp:nvSpPr>
      <dsp:spPr>
        <a:xfrm>
          <a:off x="3690907" y="1646927"/>
          <a:ext cx="0" cy="62583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074F61E-7174-4CE1-8FCF-90FDE25CB8B7}">
      <dsp:nvSpPr>
        <dsp:cNvPr id="0" name=""/>
        <dsp:cNvSpPr/>
      </dsp:nvSpPr>
      <dsp:spPr>
        <a:xfrm>
          <a:off x="4168325" y="1768800"/>
          <a:ext cx="3000910" cy="3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1984</a:t>
          </a:r>
        </a:p>
      </dsp:txBody>
      <dsp:txXfrm>
        <a:off x="4168325" y="1768800"/>
        <a:ext cx="3000910" cy="372205"/>
      </dsp:txXfrm>
    </dsp:sp>
    <dsp:sp modelId="{78B16EB7-021F-4DC2-8045-561A02214A13}">
      <dsp:nvSpPr>
        <dsp:cNvPr id="0" name=""/>
        <dsp:cNvSpPr/>
      </dsp:nvSpPr>
      <dsp:spPr>
        <a:xfrm>
          <a:off x="3666203" y="1622224"/>
          <a:ext cx="49407" cy="4940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9A4927-913E-4686-AA8B-AF86FAFB28DC}">
      <dsp:nvSpPr>
        <dsp:cNvPr id="0" name=""/>
        <dsp:cNvSpPr/>
      </dsp:nvSpPr>
      <dsp:spPr>
        <a:xfrm>
          <a:off x="3963717" y="38291"/>
          <a:ext cx="3410125" cy="98280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l" defTabSz="889000">
            <a:lnSpc>
              <a:spcPct val="90000"/>
            </a:lnSpc>
            <a:spcBef>
              <a:spcPct val="0"/>
            </a:spcBef>
            <a:spcAft>
              <a:spcPct val="35000"/>
            </a:spcAft>
            <a:buNone/>
          </a:pPr>
          <a:r>
            <a:rPr lang="en-US" sz="2000" b="1" kern="1200" dirty="0"/>
            <a:t>A new version of the Macintosh</a:t>
          </a:r>
        </a:p>
      </dsp:txBody>
      <dsp:txXfrm>
        <a:off x="4011694" y="86268"/>
        <a:ext cx="3314171" cy="886850"/>
      </dsp:txXfrm>
    </dsp:sp>
    <dsp:sp modelId="{CACB5644-FA07-4843-AC74-12FE7056C210}">
      <dsp:nvSpPr>
        <dsp:cNvPr id="0" name=""/>
        <dsp:cNvSpPr/>
      </dsp:nvSpPr>
      <dsp:spPr>
        <a:xfrm>
          <a:off x="5668780" y="1021095"/>
          <a:ext cx="0" cy="62583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982D6F0-CA2D-4C92-AB5E-3B902713C732}">
      <dsp:nvSpPr>
        <dsp:cNvPr id="0" name=""/>
        <dsp:cNvSpPr/>
      </dsp:nvSpPr>
      <dsp:spPr>
        <a:xfrm>
          <a:off x="6146198" y="1152849"/>
          <a:ext cx="3000910" cy="3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1991</a:t>
          </a:r>
        </a:p>
      </dsp:txBody>
      <dsp:txXfrm>
        <a:off x="6146198" y="1152849"/>
        <a:ext cx="3000910" cy="372205"/>
      </dsp:txXfrm>
    </dsp:sp>
    <dsp:sp modelId="{A9B71A6D-D3C0-4D78-AC07-A75107CD07EA}">
      <dsp:nvSpPr>
        <dsp:cNvPr id="0" name=""/>
        <dsp:cNvSpPr/>
      </dsp:nvSpPr>
      <dsp:spPr>
        <a:xfrm>
          <a:off x="5644076" y="1622224"/>
          <a:ext cx="49407" cy="4940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30E6FE-FFF4-44E3-A7A8-0EF7D039A701}">
      <dsp:nvSpPr>
        <dsp:cNvPr id="0" name=""/>
        <dsp:cNvSpPr/>
      </dsp:nvSpPr>
      <dsp:spPr>
        <a:xfrm>
          <a:off x="5941590" y="2272760"/>
          <a:ext cx="3410125" cy="98280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l" defTabSz="889000">
            <a:lnSpc>
              <a:spcPct val="90000"/>
            </a:lnSpc>
            <a:spcBef>
              <a:spcPct val="0"/>
            </a:spcBef>
            <a:spcAft>
              <a:spcPct val="35000"/>
            </a:spcAft>
            <a:buNone/>
          </a:pPr>
          <a:r>
            <a:rPr lang="en-US" sz="2000" b="1" kern="1200" dirty="0"/>
            <a:t>Develops a mobile computer</a:t>
          </a:r>
        </a:p>
      </dsp:txBody>
      <dsp:txXfrm>
        <a:off x="5989567" y="2320737"/>
        <a:ext cx="3314171" cy="886850"/>
      </dsp:txXfrm>
    </dsp:sp>
    <dsp:sp modelId="{C6598DD8-28A7-43B1-B27D-1E359ACA8271}">
      <dsp:nvSpPr>
        <dsp:cNvPr id="0" name=""/>
        <dsp:cNvSpPr/>
      </dsp:nvSpPr>
      <dsp:spPr>
        <a:xfrm>
          <a:off x="7646653" y="1646927"/>
          <a:ext cx="0" cy="62583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F9575FB-4810-4CD5-95C2-ED50F7F53500}">
      <dsp:nvSpPr>
        <dsp:cNvPr id="0" name=""/>
        <dsp:cNvSpPr/>
      </dsp:nvSpPr>
      <dsp:spPr>
        <a:xfrm>
          <a:off x="8124071" y="1768800"/>
          <a:ext cx="3000910" cy="372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2000</a:t>
          </a:r>
        </a:p>
      </dsp:txBody>
      <dsp:txXfrm>
        <a:off x="8124071" y="1768800"/>
        <a:ext cx="3000910" cy="372205"/>
      </dsp:txXfrm>
    </dsp:sp>
    <dsp:sp modelId="{34AB3624-4A1A-4435-AD5A-1B704DB8AFF6}">
      <dsp:nvSpPr>
        <dsp:cNvPr id="0" name=""/>
        <dsp:cNvSpPr/>
      </dsp:nvSpPr>
      <dsp:spPr>
        <a:xfrm>
          <a:off x="7621949" y="1622224"/>
          <a:ext cx="49407" cy="4940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2B5F84-E394-4B87-AB2E-EE4739769126}">
      <dsp:nvSpPr>
        <dsp:cNvPr id="0" name=""/>
        <dsp:cNvSpPr/>
      </dsp:nvSpPr>
      <dsp:spPr>
        <a:xfrm>
          <a:off x="7919463" y="0"/>
          <a:ext cx="3410125" cy="1021095"/>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l" defTabSz="889000">
            <a:lnSpc>
              <a:spcPct val="90000"/>
            </a:lnSpc>
            <a:spcBef>
              <a:spcPct val="0"/>
            </a:spcBef>
            <a:spcAft>
              <a:spcPct val="35000"/>
            </a:spcAft>
            <a:buNone/>
          </a:pPr>
          <a:r>
            <a:rPr lang="en-US" sz="2000" b="1" kern="1200" dirty="0"/>
            <a:t>Professional applications for video, music and photo</a:t>
          </a:r>
        </a:p>
      </dsp:txBody>
      <dsp:txXfrm>
        <a:off x="7969309" y="49846"/>
        <a:ext cx="3310433" cy="921403"/>
      </dsp:txXfrm>
    </dsp:sp>
    <dsp:sp modelId="{AB1E196A-5F9B-4B8D-B800-157D2B966512}">
      <dsp:nvSpPr>
        <dsp:cNvPr id="0" name=""/>
        <dsp:cNvSpPr/>
      </dsp:nvSpPr>
      <dsp:spPr>
        <a:xfrm>
          <a:off x="9624526" y="1021095"/>
          <a:ext cx="0" cy="62583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9F35D34-69B6-4D38-8B1E-AAAEC3706ADD}">
      <dsp:nvSpPr>
        <dsp:cNvPr id="0" name=""/>
        <dsp:cNvSpPr/>
      </dsp:nvSpPr>
      <dsp:spPr>
        <a:xfrm>
          <a:off x="9599822" y="1622224"/>
          <a:ext cx="49407" cy="49407"/>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5A5808-3B61-48CC-92EF-85AC2E0DFA56}" type="datetime2">
              <a:rPr lang="en-US" smtClean="0"/>
              <a:t>Friday, December 11, 2020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01389E6-C847-4AD0-B56D-D205B2EAB1E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2827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AF3C6-0FD4-4939-991C-00DDE5C56815}" type="datetime2">
              <a:rPr lang="en-US" smtClean="0"/>
              <a:t>Friday, December 11,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5100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807482-8128-47C6-A8DD-6452B0291CFF}" type="datetime2">
              <a:rPr lang="en-US" smtClean="0"/>
              <a:t>Friday, December 11,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6675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03F25-275E-41DE-BE3B-EBF0DB49F9B1}" type="datetime2">
              <a:rPr lang="en-US" smtClean="0"/>
              <a:t>Friday, December 11,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5342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475572-4A44-4171-84AA-64D42C8050A6}" type="datetime2">
              <a:rPr lang="en-US" smtClean="0"/>
              <a:t>Friday, December 11, 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1389E6-C847-4AD0-B56D-D205B2EAB1E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0235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C1612E-528E-4FD5-9E9E-E15F1108F171}" type="datetime2">
              <a:rPr lang="en-US" smtClean="0"/>
              <a:t>Friday, December 11, 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1389E6-C847-4AD0-B56D-D205B2EAB1E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1362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F6D862-A06D-436F-A92E-EBAAD50B6E50}" type="datetime2">
              <a:rPr lang="en-US" smtClean="0"/>
              <a:t>Friday, December 11, 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93521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3E0B7D-2260-4809-8F0A-9E5F3E24F169}" type="datetime2">
              <a:rPr lang="en-US" smtClean="0"/>
              <a:t>Friday, December 11,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2329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C8E4735-C637-46A3-94EB-AB3AC4188D2F}" type="datetime2">
              <a:rPr lang="en-US" smtClean="0"/>
              <a:t>Friday, December 11, 2020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915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5E98AF-4574-4509-BF7A-519ACD5BF826}" type="datetime2">
              <a:rPr lang="en-US" smtClean="0"/>
              <a:t>Friday, December 11,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658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DD97D4-9636-490F-85D0-E926C2B6F3B1}" type="datetime2">
              <a:rPr lang="en-US" smtClean="0"/>
              <a:t>Friday, December 11,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6413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E0C963C-C1DB-4AFD-9DDC-0691666BF49B}" type="datetime2">
              <a:rPr lang="en-US" smtClean="0"/>
              <a:pPr/>
              <a:t>Friday, December 11, 2020</a:t>
            </a:fld>
            <a:endParaRPr lang="en-US" cap="all"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algn="l"/>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01389E6-C847-4AD0-B56D-D205B2EAB1EE}" type="slidenum">
              <a:rPr lang="en-US" smtClean="0"/>
              <a:pPr/>
              <a:t>‹#›</a:t>
            </a:fld>
            <a:endParaRPr lang="en-US" sz="800"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0372689"/>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5376-DBC8-40F3-9D64-8F2B36EA442D}"/>
              </a:ext>
            </a:extLst>
          </p:cNvPr>
          <p:cNvSpPr>
            <a:spLocks noGrp="1"/>
          </p:cNvSpPr>
          <p:nvPr>
            <p:ph type="ctrTitle"/>
          </p:nvPr>
        </p:nvSpPr>
        <p:spPr>
          <a:xfrm>
            <a:off x="1140501" y="389117"/>
            <a:ext cx="5796197" cy="2527422"/>
          </a:xfrm>
        </p:spPr>
        <p:style>
          <a:lnRef idx="1">
            <a:schemeClr val="dk1"/>
          </a:lnRef>
          <a:fillRef idx="2">
            <a:schemeClr val="dk1"/>
          </a:fillRef>
          <a:effectRef idx="1">
            <a:schemeClr val="dk1"/>
          </a:effectRef>
          <a:fontRef idx="minor">
            <a:schemeClr val="dk1"/>
          </a:fontRef>
        </p:style>
        <p:txBody>
          <a:bodyPr vert="horz" lIns="91440" tIns="45720" rIns="91440" bIns="45720" rtlCol="0">
            <a:normAutofit fontScale="90000"/>
          </a:bodyPr>
          <a:lstStyle/>
          <a:p>
            <a:pPr algn="l">
              <a:lnSpc>
                <a:spcPct val="90000"/>
              </a:lnSpc>
            </a:pPr>
            <a:r>
              <a:rPr lang="en-US" i="1" u="sng" dirty="0"/>
              <a:t>Technological innovation</a:t>
            </a:r>
            <a:br>
              <a:rPr lang="en-US" i="1" u="sng" dirty="0"/>
            </a:br>
            <a:r>
              <a:rPr lang="en-US" b="1" u="sng" kern="1200" dirty="0">
                <a:latin typeface="+mj-lt"/>
                <a:ea typeface="+mj-ea"/>
                <a:cs typeface="+mj-cs"/>
              </a:rPr>
              <a:t>Apple</a:t>
            </a:r>
            <a:r>
              <a:rPr lang="en-US" i="1" u="sng" dirty="0"/>
              <a:t> </a:t>
            </a:r>
            <a:endParaRPr lang="en-US" b="1" kern="1200" dirty="0">
              <a:latin typeface="+mj-lt"/>
              <a:ea typeface="+mj-ea"/>
              <a:cs typeface="+mj-cs"/>
            </a:endParaRPr>
          </a:p>
        </p:txBody>
      </p:sp>
      <p:sp>
        <p:nvSpPr>
          <p:cNvPr id="3" name="Subtitle 2">
            <a:extLst>
              <a:ext uri="{FF2B5EF4-FFF2-40B4-BE49-F238E27FC236}">
                <a16:creationId xmlns:a16="http://schemas.microsoft.com/office/drawing/2014/main" id="{D8925E3B-6C5C-4389-8D46-35D11B36B2E5}"/>
              </a:ext>
            </a:extLst>
          </p:cNvPr>
          <p:cNvSpPr>
            <a:spLocks noGrp="1"/>
          </p:cNvSpPr>
          <p:nvPr>
            <p:ph type="subTitle" idx="1"/>
          </p:nvPr>
        </p:nvSpPr>
        <p:spPr>
          <a:xfrm>
            <a:off x="1377568" y="3061670"/>
            <a:ext cx="4372550" cy="879792"/>
          </a:xfrm>
        </p:spPr>
        <p:txBody>
          <a:bodyPr vert="horz" lIns="91440" tIns="45720" rIns="91440" bIns="45720" rtlCol="0">
            <a:normAutofit/>
          </a:bodyPr>
          <a:lstStyle/>
          <a:p>
            <a:pPr algn="l"/>
            <a:r>
              <a:rPr lang="en-US" sz="2200" b="1" kern="1200" dirty="0">
                <a:solidFill>
                  <a:schemeClr val="accent5">
                    <a:lumMod val="60000"/>
                    <a:lumOff val="40000"/>
                  </a:schemeClr>
                </a:solidFill>
                <a:latin typeface="+mn-lt"/>
                <a:ea typeface="+mn-ea"/>
                <a:cs typeface="+mn-cs"/>
              </a:rPr>
              <a:t>Smart Watches &amp; </a:t>
            </a:r>
            <a:r>
              <a:rPr lang="en-US" sz="2200" b="1" kern="1200" dirty="0" err="1">
                <a:solidFill>
                  <a:schemeClr val="accent5">
                    <a:lumMod val="60000"/>
                    <a:lumOff val="40000"/>
                  </a:schemeClr>
                </a:solidFill>
                <a:latin typeface="+mn-lt"/>
                <a:ea typeface="+mn-ea"/>
                <a:cs typeface="+mn-cs"/>
              </a:rPr>
              <a:t>iphones</a:t>
            </a:r>
            <a:endParaRPr lang="en-US" sz="2200" b="1" kern="1200" dirty="0">
              <a:solidFill>
                <a:schemeClr val="accent5">
                  <a:lumMod val="60000"/>
                  <a:lumOff val="40000"/>
                </a:schemeClr>
              </a:solidFill>
              <a:latin typeface="+mn-lt"/>
              <a:ea typeface="+mn-ea"/>
              <a:cs typeface="+mn-cs"/>
            </a:endParaRPr>
          </a:p>
        </p:txBody>
      </p:sp>
      <p:pic>
        <p:nvPicPr>
          <p:cNvPr id="1026" name="Picture 2" descr="Apple logo animation by Mate Miminoshvili on Dribbble">
            <a:extLst>
              <a:ext uri="{FF2B5EF4-FFF2-40B4-BE49-F238E27FC236}">
                <a16:creationId xmlns:a16="http://schemas.microsoft.com/office/drawing/2014/main" id="{AA8AA67D-5F3C-419A-80F1-DCD0AB39765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7781584" y="711390"/>
            <a:ext cx="3369897" cy="2527422"/>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8D57633E-438C-4C04-B395-F5FD47202384}"/>
              </a:ext>
            </a:extLst>
          </p:cNvPr>
          <p:cNvSpPr txBox="1">
            <a:spLocks/>
          </p:cNvSpPr>
          <p:nvPr/>
        </p:nvSpPr>
        <p:spPr>
          <a:xfrm>
            <a:off x="5231568" y="4197246"/>
            <a:ext cx="5919914" cy="2660754"/>
          </a:xfrm>
          <a:prstGeom prst="rect">
            <a:avLst/>
          </a:prstGeom>
          <a:ln/>
        </p:spPr>
        <p:style>
          <a:lnRef idx="0">
            <a:schemeClr val="dk1"/>
          </a:lnRef>
          <a:fillRef idx="3">
            <a:schemeClr val="dk1"/>
          </a:fillRef>
          <a:effectRef idx="3">
            <a:schemeClr val="dk1"/>
          </a:effectRef>
          <a:fontRef idx="minor">
            <a:schemeClr val="lt1"/>
          </a:fontRef>
        </p:style>
        <p:txBody>
          <a:bodyPr vert="horz" wrap="square" lIns="91440" tIns="45720" rIns="91440" bIns="45720" numCol="2"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200" b="1" i="1" u="sng" dirty="0">
                <a:solidFill>
                  <a:srgbClr val="FFFFFF"/>
                </a:solidFill>
              </a:rPr>
              <a:t>Group members:</a:t>
            </a:r>
          </a:p>
          <a:p>
            <a:r>
              <a:rPr lang="en-GB" sz="2000" b="1" dirty="0" err="1">
                <a:solidFill>
                  <a:srgbClr val="FFFFFF"/>
                </a:solidFill>
              </a:rPr>
              <a:t>Kristiyan</a:t>
            </a:r>
            <a:r>
              <a:rPr lang="en-GB" sz="2000" b="1" dirty="0">
                <a:solidFill>
                  <a:srgbClr val="FFFFFF"/>
                </a:solidFill>
              </a:rPr>
              <a:t> </a:t>
            </a:r>
            <a:r>
              <a:rPr lang="en-GB" sz="2000" b="1" dirty="0" err="1">
                <a:solidFill>
                  <a:srgbClr val="FFFFFF"/>
                </a:solidFill>
              </a:rPr>
              <a:t>Stanimirov</a:t>
            </a:r>
            <a:endParaRPr lang="en-GB" sz="2000" b="1" dirty="0">
              <a:solidFill>
                <a:srgbClr val="FFFFFF"/>
              </a:solidFill>
            </a:endParaRPr>
          </a:p>
          <a:p>
            <a:r>
              <a:rPr lang="en-GB" sz="2000" b="1" dirty="0">
                <a:solidFill>
                  <a:srgbClr val="FFFFFF"/>
                </a:solidFill>
              </a:rPr>
              <a:t>Vivian </a:t>
            </a:r>
            <a:r>
              <a:rPr lang="en-GB" sz="2000" b="1" dirty="0" err="1">
                <a:solidFill>
                  <a:srgbClr val="FFFFFF"/>
                </a:solidFill>
              </a:rPr>
              <a:t>Dimishkovska</a:t>
            </a:r>
            <a:endParaRPr lang="en-GB" sz="2000" b="1" dirty="0">
              <a:solidFill>
                <a:srgbClr val="FFFFFF"/>
              </a:solidFill>
            </a:endParaRPr>
          </a:p>
          <a:p>
            <a:r>
              <a:rPr lang="en-GB" sz="2000" b="1" dirty="0" err="1">
                <a:solidFill>
                  <a:srgbClr val="FFFFFF"/>
                </a:solidFill>
              </a:rPr>
              <a:t>Kaloyan</a:t>
            </a:r>
            <a:r>
              <a:rPr lang="en-GB" sz="2000" b="1" dirty="0">
                <a:solidFill>
                  <a:srgbClr val="FFFFFF"/>
                </a:solidFill>
              </a:rPr>
              <a:t> </a:t>
            </a:r>
            <a:r>
              <a:rPr lang="en-GB" sz="2000" b="1" dirty="0" err="1">
                <a:solidFill>
                  <a:srgbClr val="FFFFFF"/>
                </a:solidFill>
              </a:rPr>
              <a:t>Dzhambazki</a:t>
            </a:r>
            <a:endParaRPr lang="en-GB" sz="2000" b="1" dirty="0">
              <a:solidFill>
                <a:srgbClr val="FFFFFF"/>
              </a:solidFill>
            </a:endParaRPr>
          </a:p>
          <a:p>
            <a:r>
              <a:rPr lang="en-GB" sz="2000" b="1" dirty="0">
                <a:solidFill>
                  <a:srgbClr val="FFFFFF"/>
                </a:solidFill>
              </a:rPr>
              <a:t>Elizabet Georgieva</a:t>
            </a:r>
          </a:p>
          <a:p>
            <a:r>
              <a:rPr lang="en-GB" sz="2000" b="1" dirty="0" err="1">
                <a:solidFill>
                  <a:srgbClr val="FFFFFF"/>
                </a:solidFill>
              </a:rPr>
              <a:t>Kostadin</a:t>
            </a:r>
            <a:r>
              <a:rPr lang="en-GB" sz="2000" b="1" dirty="0">
                <a:solidFill>
                  <a:srgbClr val="FFFFFF"/>
                </a:solidFill>
              </a:rPr>
              <a:t> </a:t>
            </a:r>
            <a:r>
              <a:rPr lang="en-GB" sz="2000" b="1" dirty="0" err="1">
                <a:solidFill>
                  <a:srgbClr val="FFFFFF"/>
                </a:solidFill>
              </a:rPr>
              <a:t>Gelov</a:t>
            </a:r>
            <a:endParaRPr lang="en-GB" sz="2000" b="1" dirty="0">
              <a:solidFill>
                <a:srgbClr val="FFFFFF"/>
              </a:solidFill>
            </a:endParaRPr>
          </a:p>
          <a:p>
            <a:endParaRPr lang="en-GB" sz="2000" b="1" dirty="0">
              <a:solidFill>
                <a:srgbClr val="FFFFFF"/>
              </a:solidFill>
            </a:endParaRPr>
          </a:p>
          <a:p>
            <a:r>
              <a:rPr lang="en-GB" sz="2000" b="1" i="1" dirty="0">
                <a:solidFill>
                  <a:srgbClr val="FFFFFF"/>
                </a:solidFill>
              </a:rPr>
              <a:t>1816841</a:t>
            </a:r>
          </a:p>
          <a:p>
            <a:r>
              <a:rPr lang="en-GB" sz="2000" b="1" i="1" dirty="0">
                <a:solidFill>
                  <a:srgbClr val="FFFFFF"/>
                </a:solidFill>
              </a:rPr>
              <a:t>2010776</a:t>
            </a:r>
          </a:p>
          <a:p>
            <a:r>
              <a:rPr lang="en-GB" sz="2000" b="1" i="1" dirty="0">
                <a:solidFill>
                  <a:srgbClr val="FFFFFF"/>
                </a:solidFill>
              </a:rPr>
              <a:t>2008334</a:t>
            </a:r>
          </a:p>
          <a:p>
            <a:r>
              <a:rPr lang="en-GB" sz="2000" b="1" i="1" dirty="0">
                <a:solidFill>
                  <a:srgbClr val="FFFFFF"/>
                </a:solidFill>
              </a:rPr>
              <a:t>1920382</a:t>
            </a:r>
          </a:p>
          <a:p>
            <a:r>
              <a:rPr lang="en-GB" sz="2000" b="1" i="1" dirty="0">
                <a:solidFill>
                  <a:srgbClr val="FFFFFF"/>
                </a:solidFill>
              </a:rPr>
              <a:t>2009444</a:t>
            </a:r>
          </a:p>
        </p:txBody>
      </p:sp>
      <p:pic>
        <p:nvPicPr>
          <p:cNvPr id="5" name="Picture 4">
            <a:extLst>
              <a:ext uri="{FF2B5EF4-FFF2-40B4-BE49-F238E27FC236}">
                <a16:creationId xmlns:a16="http://schemas.microsoft.com/office/drawing/2014/main" id="{63BEBB9F-A019-4E7E-8BAE-2EBFAC638459}"/>
              </a:ext>
            </a:extLst>
          </p:cNvPr>
          <p:cNvPicPr>
            <a:picLocks noChangeAspect="1"/>
          </p:cNvPicPr>
          <p:nvPr/>
        </p:nvPicPr>
        <p:blipFill>
          <a:blip r:embed="rId3"/>
          <a:stretch>
            <a:fillRect/>
          </a:stretch>
        </p:blipFill>
        <p:spPr>
          <a:xfrm>
            <a:off x="1700368" y="4424311"/>
            <a:ext cx="2077153" cy="2206623"/>
          </a:xfrm>
          <a:prstGeom prst="rect">
            <a:avLst/>
          </a:prstGeom>
          <a:ln>
            <a:noFill/>
          </a:ln>
          <a:effectLst>
            <a:softEdge rad="112500"/>
          </a:effectLst>
        </p:spPr>
      </p:pic>
    </p:spTree>
    <p:extLst>
      <p:ext uri="{BB962C8B-B14F-4D97-AF65-F5344CB8AC3E}">
        <p14:creationId xmlns:p14="http://schemas.microsoft.com/office/powerpoint/2010/main" val="2693098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252E3-D687-4809-8B78-36CFFC492A0E}"/>
              </a:ext>
            </a:extLst>
          </p:cNvPr>
          <p:cNvSpPr>
            <a:spLocks noGrp="1"/>
          </p:cNvSpPr>
          <p:nvPr>
            <p:ph type="title"/>
          </p:nvPr>
        </p:nvSpPr>
        <p:spPr>
          <a:xfrm>
            <a:off x="1371600" y="390793"/>
            <a:ext cx="10241280" cy="1234440"/>
          </a:xfrm>
        </p:spPr>
        <p:style>
          <a:lnRef idx="1">
            <a:schemeClr val="dk1"/>
          </a:lnRef>
          <a:fillRef idx="2">
            <a:schemeClr val="dk1"/>
          </a:fillRef>
          <a:effectRef idx="1">
            <a:schemeClr val="dk1"/>
          </a:effectRef>
          <a:fontRef idx="minor">
            <a:schemeClr val="dk1"/>
          </a:fontRef>
        </p:style>
        <p:txBody>
          <a:bodyPr>
            <a:normAutofit/>
          </a:bodyPr>
          <a:lstStyle/>
          <a:p>
            <a:pPr algn="r"/>
            <a:r>
              <a:rPr lang="en-GB" sz="4500" b="1" dirty="0">
                <a:effectLst/>
                <a:latin typeface="Calibri" panose="020F0502020204030204" pitchFamily="34" charset="0"/>
                <a:ea typeface="Calibri" panose="020F0502020204030204" pitchFamily="34" charset="0"/>
                <a:cs typeface="Times New Roman" panose="02020603050405020304" pitchFamily="18" charset="0"/>
              </a:rPr>
              <a:t> Background of Apple </a:t>
            </a:r>
            <a:endParaRPr lang="en-GB" sz="4500" dirty="0"/>
          </a:p>
        </p:txBody>
      </p:sp>
      <p:sp>
        <p:nvSpPr>
          <p:cNvPr id="3" name="Content Placeholder 2">
            <a:extLst>
              <a:ext uri="{FF2B5EF4-FFF2-40B4-BE49-F238E27FC236}">
                <a16:creationId xmlns:a16="http://schemas.microsoft.com/office/drawing/2014/main" id="{7356B4E6-DFE8-4438-BCDB-D2C9906AF73A}"/>
              </a:ext>
            </a:extLst>
          </p:cNvPr>
          <p:cNvSpPr>
            <a:spLocks noGrp="1"/>
          </p:cNvSpPr>
          <p:nvPr>
            <p:ph idx="1"/>
          </p:nvPr>
        </p:nvSpPr>
        <p:spPr>
          <a:xfrm>
            <a:off x="485681" y="3899432"/>
            <a:ext cx="10241280" cy="2509805"/>
          </a:xfrm>
        </p:spPr>
        <p:style>
          <a:lnRef idx="1">
            <a:schemeClr val="dk1"/>
          </a:lnRef>
          <a:fillRef idx="2">
            <a:schemeClr val="dk1"/>
          </a:fillRef>
          <a:effectRef idx="1">
            <a:schemeClr val="dk1"/>
          </a:effectRef>
          <a:fontRef idx="minor">
            <a:schemeClr val="dk1"/>
          </a:fontRef>
        </p:style>
        <p:txBody>
          <a:bodyPr>
            <a:normAutofit/>
          </a:bodyPr>
          <a:lstStyle/>
          <a:p>
            <a:r>
              <a:rPr lang="en-GB" sz="2500" b="1" dirty="0"/>
              <a:t>Founded: April 1, 1976 (as Apple Computer, Inc.)     [1]</a:t>
            </a:r>
          </a:p>
          <a:p>
            <a:r>
              <a:rPr lang="en-GB" sz="2500" b="1" dirty="0"/>
              <a:t>Founders: Steve Jobs, Steve Wozniak, Ronald Wayne</a:t>
            </a:r>
          </a:p>
          <a:p>
            <a:r>
              <a:rPr lang="en-GB" sz="2500" b="1" dirty="0"/>
              <a:t>Headquartered: in Cupertino, California, USA</a:t>
            </a:r>
          </a:p>
          <a:p>
            <a:r>
              <a:rPr lang="en-GB" sz="2500" b="1" dirty="0"/>
              <a:t>Number of Locations: 357 Stores </a:t>
            </a:r>
          </a:p>
        </p:txBody>
      </p:sp>
      <p:pic>
        <p:nvPicPr>
          <p:cNvPr id="7" name="Picture 6">
            <a:extLst>
              <a:ext uri="{FF2B5EF4-FFF2-40B4-BE49-F238E27FC236}">
                <a16:creationId xmlns:a16="http://schemas.microsoft.com/office/drawing/2014/main" id="{5CED8864-5A12-4C11-A7BB-BACF7483C34E}"/>
              </a:ext>
            </a:extLst>
          </p:cNvPr>
          <p:cNvPicPr>
            <a:picLocks noChangeAspect="1"/>
          </p:cNvPicPr>
          <p:nvPr/>
        </p:nvPicPr>
        <p:blipFill>
          <a:blip r:embed="rId2"/>
          <a:stretch>
            <a:fillRect/>
          </a:stretch>
        </p:blipFill>
        <p:spPr>
          <a:xfrm>
            <a:off x="753861" y="1188720"/>
            <a:ext cx="2552700" cy="1905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67C03AE0-DD0C-4441-9A5C-42CCAC4CA7EF}"/>
              </a:ext>
            </a:extLst>
          </p:cNvPr>
          <p:cNvPicPr>
            <a:picLocks noChangeAspect="1"/>
          </p:cNvPicPr>
          <p:nvPr/>
        </p:nvPicPr>
        <p:blipFill>
          <a:blip r:embed="rId3"/>
          <a:stretch>
            <a:fillRect/>
          </a:stretch>
        </p:blipFill>
        <p:spPr>
          <a:xfrm>
            <a:off x="9111522" y="4171448"/>
            <a:ext cx="1934960" cy="19657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43520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60AA80C-FC7A-4DB7-B884-F26369534310}"/>
              </a:ext>
            </a:extLst>
          </p:cNvPr>
          <p:cNvSpPr>
            <a:spLocks noGrp="1"/>
          </p:cNvSpPr>
          <p:nvPr>
            <p:ph type="title"/>
          </p:nvPr>
        </p:nvSpPr>
        <p:spPr>
          <a:xfrm>
            <a:off x="1371600" y="390793"/>
            <a:ext cx="10241280" cy="1234440"/>
          </a:xfrm>
        </p:spPr>
        <p:style>
          <a:lnRef idx="1">
            <a:schemeClr val="dk1"/>
          </a:lnRef>
          <a:fillRef idx="2">
            <a:schemeClr val="dk1"/>
          </a:fillRef>
          <a:effectRef idx="1">
            <a:schemeClr val="dk1"/>
          </a:effectRef>
          <a:fontRef idx="minor">
            <a:schemeClr val="dk1"/>
          </a:fontRef>
        </p:style>
        <p:txBody>
          <a:bodyPr>
            <a:normAutofit/>
          </a:bodyPr>
          <a:lstStyle/>
          <a:p>
            <a:pPr algn="r"/>
            <a:r>
              <a:rPr lang="en-GB" sz="4500" b="1" dirty="0">
                <a:effectLst/>
                <a:latin typeface="Calibri" panose="020F0502020204030204" pitchFamily="34" charset="0"/>
                <a:ea typeface="Calibri" panose="020F0502020204030204" pitchFamily="34" charset="0"/>
                <a:cs typeface="Times New Roman" panose="02020603050405020304" pitchFamily="18" charset="0"/>
              </a:rPr>
              <a:t>Background of Apple </a:t>
            </a:r>
            <a:endParaRPr lang="en-GB" sz="4500" dirty="0"/>
          </a:p>
        </p:txBody>
      </p:sp>
      <p:sp>
        <p:nvSpPr>
          <p:cNvPr id="3" name="Content Placeholder 2">
            <a:extLst>
              <a:ext uri="{FF2B5EF4-FFF2-40B4-BE49-F238E27FC236}">
                <a16:creationId xmlns:a16="http://schemas.microsoft.com/office/drawing/2014/main" id="{CC3F564D-B470-4BD2-8CC1-5B28861AA46B}"/>
              </a:ext>
            </a:extLst>
          </p:cNvPr>
          <p:cNvSpPr>
            <a:spLocks noGrp="1"/>
          </p:cNvSpPr>
          <p:nvPr>
            <p:ph idx="1"/>
          </p:nvPr>
        </p:nvSpPr>
        <p:spPr>
          <a:xfrm>
            <a:off x="408949" y="2447025"/>
            <a:ext cx="5201019" cy="3191275"/>
          </a:xfrm>
        </p:spPr>
        <p:style>
          <a:lnRef idx="1">
            <a:schemeClr val="dk1"/>
          </a:lnRef>
          <a:fillRef idx="2">
            <a:schemeClr val="dk1"/>
          </a:fillRef>
          <a:effectRef idx="1">
            <a:schemeClr val="dk1"/>
          </a:effectRef>
          <a:fontRef idx="minor">
            <a:schemeClr val="dk1"/>
          </a:fontRef>
        </p:style>
        <p:txBody>
          <a:bodyPr>
            <a:noAutofit/>
          </a:bodyPr>
          <a:lstStyle/>
          <a:p>
            <a:r>
              <a:rPr lang="bg-BG" sz="2500" b="1" dirty="0">
                <a:effectLst/>
                <a:latin typeface="Arial" panose="020B0604020202020204" pitchFamily="34" charset="0"/>
                <a:ea typeface="Calibri" panose="020F0502020204030204" pitchFamily="34" charset="0"/>
              </a:rPr>
              <a:t>American multinational corporation</a:t>
            </a:r>
            <a:endParaRPr lang="en-GB" sz="2500" b="1" dirty="0">
              <a:effectLst/>
              <a:latin typeface="Arial" panose="020B0604020202020204" pitchFamily="34" charset="0"/>
              <a:ea typeface="Calibri" panose="020F0502020204030204" pitchFamily="34" charset="0"/>
            </a:endParaRPr>
          </a:p>
          <a:p>
            <a:r>
              <a:rPr lang="en-GB" sz="2500" b="1" dirty="0">
                <a:latin typeface="Arial" panose="020B0604020202020204" pitchFamily="34" charset="0"/>
                <a:ea typeface="Calibri" panose="020F0502020204030204" pitchFamily="34" charset="0"/>
              </a:rPr>
              <a:t>E</a:t>
            </a:r>
            <a:r>
              <a:rPr lang="bg-BG" sz="2500" b="1" dirty="0">
                <a:effectLst/>
                <a:latin typeface="Arial" panose="020B0604020202020204" pitchFamily="34" charset="0"/>
                <a:ea typeface="Calibri" panose="020F0502020204030204" pitchFamily="34" charset="0"/>
              </a:rPr>
              <a:t>lectronics, software and computers</a:t>
            </a:r>
            <a:endParaRPr lang="en-GB" sz="2500" b="1" dirty="0">
              <a:effectLst/>
              <a:latin typeface="Arial" panose="020B0604020202020204" pitchFamily="34" charset="0"/>
              <a:ea typeface="Calibri" panose="020F0502020204030204" pitchFamily="34" charset="0"/>
            </a:endParaRPr>
          </a:p>
          <a:p>
            <a:r>
              <a:rPr lang="bg-BG" sz="2500" b="1" dirty="0">
                <a:effectLst/>
                <a:latin typeface="Arial" panose="020B0604020202020204" pitchFamily="34" charset="0"/>
                <a:ea typeface="Calibri" panose="020F0502020204030204" pitchFamily="34" charset="0"/>
              </a:rPr>
              <a:t>511 retail stores in 25 countries</a:t>
            </a:r>
            <a:endParaRPr lang="en-GB" sz="2500" b="1" dirty="0">
              <a:latin typeface="Arial" panose="020B0604020202020204" pitchFamily="34" charset="0"/>
              <a:ea typeface="Calibri" panose="020F0502020204030204" pitchFamily="34" charset="0"/>
            </a:endParaRPr>
          </a:p>
          <a:p>
            <a:r>
              <a:rPr lang="en-GB" sz="2500" b="1" dirty="0">
                <a:latin typeface="Arial" panose="020B0604020202020204" pitchFamily="34" charset="0"/>
                <a:ea typeface="Calibri" panose="020F0502020204030204" pitchFamily="34" charset="0"/>
              </a:rPr>
              <a:t>S</a:t>
            </a:r>
            <a:r>
              <a:rPr lang="bg-BG" sz="2500" b="1" dirty="0">
                <a:effectLst/>
                <a:latin typeface="Arial" panose="020B0604020202020204" pitchFamily="34" charset="0"/>
                <a:ea typeface="Calibri" panose="020F0502020204030204" pitchFamily="34" charset="0"/>
              </a:rPr>
              <a:t>econd</a:t>
            </a:r>
            <a:r>
              <a:rPr lang="en-GB" sz="2500" b="1" dirty="0">
                <a:effectLst/>
                <a:latin typeface="Arial" panose="020B0604020202020204" pitchFamily="34" charset="0"/>
                <a:ea typeface="Calibri" panose="020F0502020204030204" pitchFamily="34" charset="0"/>
              </a:rPr>
              <a:t> largest</a:t>
            </a:r>
            <a:r>
              <a:rPr lang="bg-BG" sz="2500" b="1" dirty="0">
                <a:effectLst/>
                <a:latin typeface="Arial" panose="020B0604020202020204" pitchFamily="34" charset="0"/>
                <a:ea typeface="Calibri" panose="020F0502020204030204" pitchFamily="34" charset="0"/>
              </a:rPr>
              <a:t> company</a:t>
            </a:r>
            <a:endParaRPr lang="en-GB" sz="2500" b="1" dirty="0"/>
          </a:p>
        </p:txBody>
      </p:sp>
      <p:pic>
        <p:nvPicPr>
          <p:cNvPr id="3074" name="Picture 2" descr="Apple's contribution to the smartwatch: An app-centric approach and Wi-Fi |  Ars Technica">
            <a:extLst>
              <a:ext uri="{FF2B5EF4-FFF2-40B4-BE49-F238E27FC236}">
                <a16:creationId xmlns:a16="http://schemas.microsoft.com/office/drawing/2014/main" id="{564CBE35-ED1F-4EC5-8109-0AB35A3BFA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6354" y="2247314"/>
            <a:ext cx="5458545" cy="359069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2501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CFC50E9-7508-4739-8CF3-CFEB79E66FB3}"/>
              </a:ext>
            </a:extLst>
          </p:cNvPr>
          <p:cNvSpPr txBox="1">
            <a:spLocks/>
          </p:cNvSpPr>
          <p:nvPr/>
        </p:nvSpPr>
        <p:spPr>
          <a:xfrm>
            <a:off x="1371600" y="390793"/>
            <a:ext cx="10241280" cy="1234440"/>
          </a:xfrm>
          <a:prstGeom prst="rect">
            <a:avLst/>
          </a:prstGeom>
        </p:spPr>
        <p:style>
          <a:lnRef idx="1">
            <a:schemeClr val="dk1"/>
          </a:lnRef>
          <a:fillRef idx="2">
            <a:schemeClr val="dk1"/>
          </a:fillRef>
          <a:effectRef idx="1">
            <a:schemeClr val="dk1"/>
          </a:effectRef>
          <a:fontRef idx="minor">
            <a:schemeClr val="dk1"/>
          </a:fontRef>
        </p:style>
        <p:txBody>
          <a:bodyPr vert="horz" lIns="0" tIns="0" rIns="0" bIns="0" rtlCol="0" anchor="b">
            <a:normAutofit lnSpcReduction="10000"/>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algn="r"/>
            <a:r>
              <a:rPr lang="en-GB" sz="4500" dirty="0">
                <a:latin typeface="Calibri" panose="020F0502020204030204" pitchFamily="34" charset="0"/>
                <a:ea typeface="Calibri" panose="020F0502020204030204" pitchFamily="34" charset="0"/>
                <a:cs typeface="Times New Roman" panose="02020603050405020304" pitchFamily="18" charset="0"/>
              </a:rPr>
              <a:t>Background of Apple</a:t>
            </a:r>
          </a:p>
          <a:p>
            <a:pPr algn="r"/>
            <a:r>
              <a:rPr lang="en-GB" sz="4500" dirty="0">
                <a:latin typeface="Calibri" panose="020F0502020204030204" pitchFamily="34" charset="0"/>
                <a:ea typeface="Calibri" panose="020F0502020204030204" pitchFamily="34" charset="0"/>
                <a:cs typeface="Times New Roman" panose="02020603050405020304" pitchFamily="18" charset="0"/>
              </a:rPr>
              <a:t> </a:t>
            </a:r>
            <a:endParaRPr lang="en-GB" sz="4500" dirty="0"/>
          </a:p>
        </p:txBody>
      </p:sp>
      <p:pic>
        <p:nvPicPr>
          <p:cNvPr id="14" name="Picture 2" descr="How Iconic Apple Logo | Logaster">
            <a:extLst>
              <a:ext uri="{FF2B5EF4-FFF2-40B4-BE49-F238E27FC236}">
                <a16:creationId xmlns:a16="http://schemas.microsoft.com/office/drawing/2014/main" id="{6B020EDC-076A-4DB6-B1B7-17C9E0C673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951084">
            <a:off x="-29980" y="1078976"/>
            <a:ext cx="3703322" cy="1234441"/>
          </a:xfrm>
          <a:prstGeom prst="roundRect">
            <a:avLst>
              <a:gd name="adj" fmla="val 21932"/>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graphicFrame>
        <p:nvGraphicFramePr>
          <p:cNvPr id="24" name="TextBox 19">
            <a:extLst>
              <a:ext uri="{FF2B5EF4-FFF2-40B4-BE49-F238E27FC236}">
                <a16:creationId xmlns:a16="http://schemas.microsoft.com/office/drawing/2014/main" id="{6332FD35-2A7D-4374-8514-2A3C018B523E}"/>
              </a:ext>
            </a:extLst>
          </p:cNvPr>
          <p:cNvGraphicFramePr/>
          <p:nvPr>
            <p:extLst>
              <p:ext uri="{D42A27DB-BD31-4B8C-83A1-F6EECF244321}">
                <p14:modId xmlns:p14="http://schemas.microsoft.com/office/powerpoint/2010/main" val="2335631306"/>
              </p:ext>
            </p:extLst>
          </p:nvPr>
        </p:nvGraphicFramePr>
        <p:xfrm>
          <a:off x="659567" y="3017004"/>
          <a:ext cx="11337561" cy="3293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598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87C60-FBF6-436C-952E-9A5A2EF74DEA}"/>
              </a:ext>
            </a:extLst>
          </p:cNvPr>
          <p:cNvSpPr>
            <a:spLocks noGrp="1"/>
          </p:cNvSpPr>
          <p:nvPr>
            <p:ph type="title"/>
          </p:nvPr>
        </p:nvSpPr>
        <p:spPr>
          <a:xfrm>
            <a:off x="151496" y="251460"/>
            <a:ext cx="10241280" cy="1234440"/>
          </a:xfrm>
        </p:spPr>
        <p:style>
          <a:lnRef idx="1">
            <a:schemeClr val="dk1"/>
          </a:lnRef>
          <a:fillRef idx="2">
            <a:schemeClr val="dk1"/>
          </a:fillRef>
          <a:effectRef idx="1">
            <a:schemeClr val="dk1"/>
          </a:effectRef>
          <a:fontRef idx="minor">
            <a:schemeClr val="dk1"/>
          </a:fontRef>
        </p:style>
        <p:txBody>
          <a:bodyPr>
            <a:noAutofit/>
          </a:bodyPr>
          <a:lstStyle/>
          <a:p>
            <a:r>
              <a:rPr lang="en-US" sz="2800" dirty="0"/>
              <a:t>The challenges before the introduction of modern technology   [2]</a:t>
            </a:r>
          </a:p>
        </p:txBody>
      </p:sp>
      <p:sp>
        <p:nvSpPr>
          <p:cNvPr id="3" name="Content Placeholder 2">
            <a:extLst>
              <a:ext uri="{FF2B5EF4-FFF2-40B4-BE49-F238E27FC236}">
                <a16:creationId xmlns:a16="http://schemas.microsoft.com/office/drawing/2014/main" id="{E33CE7E9-CC91-4DB3-BE23-1706CCD6B07B}"/>
              </a:ext>
            </a:extLst>
          </p:cNvPr>
          <p:cNvSpPr>
            <a:spLocks noGrp="1"/>
          </p:cNvSpPr>
          <p:nvPr>
            <p:ph idx="1"/>
          </p:nvPr>
        </p:nvSpPr>
        <p:spPr>
          <a:xfrm>
            <a:off x="2866136" y="1697511"/>
            <a:ext cx="6029507" cy="3959352"/>
          </a:xfrm>
        </p:spPr>
        <p:style>
          <a:lnRef idx="1">
            <a:schemeClr val="dk1"/>
          </a:lnRef>
          <a:fillRef idx="2">
            <a:schemeClr val="dk1"/>
          </a:fillRef>
          <a:effectRef idx="1">
            <a:schemeClr val="dk1"/>
          </a:effectRef>
          <a:fontRef idx="minor">
            <a:schemeClr val="dk1"/>
          </a:fontRef>
        </p:style>
        <p:txBody>
          <a:bodyPr/>
          <a:lstStyle/>
          <a:p>
            <a:r>
              <a:rPr lang="en-US" b="1" i="1" u="sng" dirty="0">
                <a:solidFill>
                  <a:schemeClr val="bg2">
                    <a:lumMod val="25000"/>
                  </a:schemeClr>
                </a:solidFill>
              </a:rPr>
              <a:t>Challenges before introducing the iPhone Technology</a:t>
            </a:r>
          </a:p>
          <a:p>
            <a:endParaRPr lang="en-US" dirty="0"/>
          </a:p>
          <a:p>
            <a:pPr>
              <a:buFont typeface="Wingdings" panose="05000000000000000000" pitchFamily="2" charset="2"/>
              <a:buChar char="Ø"/>
            </a:pPr>
            <a:r>
              <a:rPr lang="en-US" dirty="0">
                <a:latin typeface="Arial Black" panose="020B0A04020102020204" pitchFamily="34" charset="0"/>
              </a:rPr>
              <a:t>Product quality</a:t>
            </a:r>
          </a:p>
          <a:p>
            <a:pPr>
              <a:buFont typeface="Wingdings" panose="05000000000000000000" pitchFamily="2" charset="2"/>
              <a:buChar char="Ø"/>
            </a:pPr>
            <a:r>
              <a:rPr lang="en-US" dirty="0">
                <a:latin typeface="Arial Black" panose="020B0A04020102020204" pitchFamily="34" charset="0"/>
              </a:rPr>
              <a:t>Privacy</a:t>
            </a:r>
          </a:p>
          <a:p>
            <a:pPr>
              <a:buFont typeface="Wingdings" panose="05000000000000000000" pitchFamily="2" charset="2"/>
              <a:buChar char="Ø"/>
            </a:pPr>
            <a:r>
              <a:rPr lang="en-US" dirty="0">
                <a:latin typeface="Arial Black" panose="020B0A04020102020204" pitchFamily="34" charset="0"/>
              </a:rPr>
              <a:t>Sustainability</a:t>
            </a:r>
          </a:p>
          <a:p>
            <a:pPr>
              <a:buFont typeface="Wingdings" panose="05000000000000000000" pitchFamily="2" charset="2"/>
              <a:buChar char="Ø"/>
            </a:pPr>
            <a:r>
              <a:rPr lang="en-US" dirty="0">
                <a:latin typeface="Arial Black" panose="020B0A04020102020204" pitchFamily="34" charset="0"/>
              </a:rPr>
              <a:t>Intellectual Property Theft</a:t>
            </a:r>
          </a:p>
          <a:p>
            <a:pPr>
              <a:buFont typeface="Wingdings" panose="05000000000000000000" pitchFamily="2" charset="2"/>
              <a:buChar char="Ø"/>
            </a:pPr>
            <a:r>
              <a:rPr lang="en-US" dirty="0">
                <a:latin typeface="Arial Black" panose="020B0A04020102020204" pitchFamily="34" charset="0"/>
              </a:rPr>
              <a:t>Patents</a:t>
            </a:r>
          </a:p>
        </p:txBody>
      </p:sp>
      <p:pic>
        <p:nvPicPr>
          <p:cNvPr id="4" name="Picture 3">
            <a:extLst>
              <a:ext uri="{FF2B5EF4-FFF2-40B4-BE49-F238E27FC236}">
                <a16:creationId xmlns:a16="http://schemas.microsoft.com/office/drawing/2014/main" id="{76AC0B39-4ED3-4BCB-B59A-69E938F6AA7C}"/>
              </a:ext>
            </a:extLst>
          </p:cNvPr>
          <p:cNvPicPr>
            <a:picLocks noChangeAspect="1"/>
          </p:cNvPicPr>
          <p:nvPr/>
        </p:nvPicPr>
        <p:blipFill rotWithShape="1">
          <a:blip r:embed="rId2"/>
          <a:srcRect r="61988" b="-539"/>
          <a:stretch/>
        </p:blipFill>
        <p:spPr>
          <a:xfrm>
            <a:off x="8735378" y="1127619"/>
            <a:ext cx="3090637" cy="460276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a:extLst>
              <a:ext uri="{FF2B5EF4-FFF2-40B4-BE49-F238E27FC236}">
                <a16:creationId xmlns:a16="http://schemas.microsoft.com/office/drawing/2014/main" id="{A769725C-5CA1-40D3-8228-C5D8D5520F60}"/>
              </a:ext>
            </a:extLst>
          </p:cNvPr>
          <p:cNvPicPr>
            <a:picLocks noChangeAspect="1"/>
          </p:cNvPicPr>
          <p:nvPr/>
        </p:nvPicPr>
        <p:blipFill rotWithShape="1">
          <a:blip r:embed="rId3"/>
          <a:srcRect l="55376" t="11358" r="135" b="-575"/>
          <a:stretch/>
        </p:blipFill>
        <p:spPr>
          <a:xfrm>
            <a:off x="38722" y="1697511"/>
            <a:ext cx="2827415" cy="4291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67557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AC156-0777-4225-A9D9-1C94FA300B8C}"/>
              </a:ext>
            </a:extLst>
          </p:cNvPr>
          <p:cNvSpPr>
            <a:spLocks noGrp="1"/>
          </p:cNvSpPr>
          <p:nvPr>
            <p:ph type="title"/>
          </p:nvPr>
        </p:nvSpPr>
        <p:spPr>
          <a:xfrm>
            <a:off x="1950720" y="0"/>
            <a:ext cx="10241280" cy="1234440"/>
          </a:xfrm>
        </p:spPr>
        <p:style>
          <a:lnRef idx="1">
            <a:schemeClr val="dk1"/>
          </a:lnRef>
          <a:fillRef idx="2">
            <a:schemeClr val="dk1"/>
          </a:fillRef>
          <a:effectRef idx="1">
            <a:schemeClr val="dk1"/>
          </a:effectRef>
          <a:fontRef idx="minor">
            <a:schemeClr val="dk1"/>
          </a:fontRef>
        </p:style>
        <p:txBody>
          <a:bodyPr>
            <a:normAutofit fontScale="90000"/>
          </a:bodyPr>
          <a:lstStyle/>
          <a:p>
            <a:pPr algn="r"/>
            <a:r>
              <a:rPr lang="en-US" dirty="0"/>
              <a:t>Challenges before introducing the apple Watch technology</a:t>
            </a:r>
            <a:br>
              <a:rPr lang="en-US" dirty="0"/>
            </a:br>
            <a:endParaRPr lang="en-US" dirty="0"/>
          </a:p>
        </p:txBody>
      </p:sp>
      <p:sp>
        <p:nvSpPr>
          <p:cNvPr id="3" name="Content Placeholder 2">
            <a:extLst>
              <a:ext uri="{FF2B5EF4-FFF2-40B4-BE49-F238E27FC236}">
                <a16:creationId xmlns:a16="http://schemas.microsoft.com/office/drawing/2014/main" id="{BB325A8C-491D-4489-A921-B96F63632298}"/>
              </a:ext>
            </a:extLst>
          </p:cNvPr>
          <p:cNvSpPr>
            <a:spLocks noGrp="1"/>
          </p:cNvSpPr>
          <p:nvPr>
            <p:ph idx="1"/>
          </p:nvPr>
        </p:nvSpPr>
        <p:spPr>
          <a:xfrm>
            <a:off x="197555" y="1592975"/>
            <a:ext cx="3810001" cy="3959352"/>
          </a:xfrm>
        </p:spPr>
        <p:style>
          <a:lnRef idx="1">
            <a:schemeClr val="dk1"/>
          </a:lnRef>
          <a:fillRef idx="2">
            <a:schemeClr val="dk1"/>
          </a:fillRef>
          <a:effectRef idx="1">
            <a:schemeClr val="dk1"/>
          </a:effectRef>
          <a:fontRef idx="minor">
            <a:schemeClr val="dk1"/>
          </a:fontRef>
        </p:style>
        <p:txBody>
          <a:bodyPr/>
          <a:lstStyle/>
          <a:p>
            <a:pPr>
              <a:buFont typeface="Wingdings" panose="05000000000000000000" pitchFamily="2" charset="2"/>
              <a:buChar char="Ø"/>
            </a:pPr>
            <a:r>
              <a:rPr lang="en-US" dirty="0"/>
              <a:t>Battery Life </a:t>
            </a:r>
          </a:p>
          <a:p>
            <a:pPr>
              <a:buFont typeface="Wingdings" panose="05000000000000000000" pitchFamily="2" charset="2"/>
              <a:buChar char="Ø"/>
            </a:pPr>
            <a:r>
              <a:rPr lang="en-US" dirty="0"/>
              <a:t>Screen size </a:t>
            </a:r>
          </a:p>
          <a:p>
            <a:pPr>
              <a:buFont typeface="Wingdings" panose="05000000000000000000" pitchFamily="2" charset="2"/>
              <a:buChar char="Ø"/>
            </a:pPr>
            <a:r>
              <a:rPr lang="en-US" dirty="0"/>
              <a:t>Functions </a:t>
            </a:r>
          </a:p>
          <a:p>
            <a:pPr>
              <a:buFont typeface="Wingdings" panose="05000000000000000000" pitchFamily="2" charset="2"/>
              <a:buChar char="Ø"/>
            </a:pPr>
            <a:r>
              <a:rPr lang="en-US" dirty="0"/>
              <a:t>Price</a:t>
            </a:r>
          </a:p>
        </p:txBody>
      </p:sp>
      <p:pic>
        <p:nvPicPr>
          <p:cNvPr id="4" name="Picture 3">
            <a:extLst>
              <a:ext uri="{FF2B5EF4-FFF2-40B4-BE49-F238E27FC236}">
                <a16:creationId xmlns:a16="http://schemas.microsoft.com/office/drawing/2014/main" id="{82BF7C0E-DE60-4937-99F7-AEA9B50F88B4}"/>
              </a:ext>
            </a:extLst>
          </p:cNvPr>
          <p:cNvPicPr>
            <a:picLocks noChangeAspect="1"/>
          </p:cNvPicPr>
          <p:nvPr/>
        </p:nvPicPr>
        <p:blipFill rotWithShape="1">
          <a:blip r:embed="rId2"/>
          <a:srcRect l="46200"/>
          <a:stretch/>
        </p:blipFill>
        <p:spPr>
          <a:xfrm>
            <a:off x="5000978" y="1413707"/>
            <a:ext cx="6552748" cy="431788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79913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F4266-F604-4536-A470-6D3CEB53375D}"/>
              </a:ext>
            </a:extLst>
          </p:cNvPr>
          <p:cNvSpPr>
            <a:spLocks noGrp="1"/>
          </p:cNvSpPr>
          <p:nvPr>
            <p:ph type="title"/>
          </p:nvPr>
        </p:nvSpPr>
        <p:spPr>
          <a:xfrm>
            <a:off x="821831" y="169164"/>
            <a:ext cx="10241280" cy="1234440"/>
          </a:xfrm>
        </p:spPr>
        <p:style>
          <a:lnRef idx="1">
            <a:schemeClr val="dk1"/>
          </a:lnRef>
          <a:fillRef idx="2">
            <a:schemeClr val="dk1"/>
          </a:fillRef>
          <a:effectRef idx="1">
            <a:schemeClr val="dk1"/>
          </a:effectRef>
          <a:fontRef idx="minor">
            <a:schemeClr val="dk1"/>
          </a:fontRef>
        </p:style>
        <p:txBody>
          <a:bodyPr>
            <a:normAutofit/>
          </a:bodyPr>
          <a:lstStyle/>
          <a:p>
            <a:pPr algn="ctr"/>
            <a:r>
              <a:rPr lang="en-US" dirty="0"/>
              <a:t>Insights to the modern technology of apple</a:t>
            </a:r>
            <a:br>
              <a:rPr lang="en-US" dirty="0"/>
            </a:br>
            <a:r>
              <a:rPr lang="en-US" dirty="0"/>
              <a:t>[3]</a:t>
            </a:r>
          </a:p>
        </p:txBody>
      </p:sp>
      <p:sp>
        <p:nvSpPr>
          <p:cNvPr id="3" name="Content Placeholder 2">
            <a:extLst>
              <a:ext uri="{FF2B5EF4-FFF2-40B4-BE49-F238E27FC236}">
                <a16:creationId xmlns:a16="http://schemas.microsoft.com/office/drawing/2014/main" id="{F6092681-B7CE-49E3-B63C-BA7AD09ECEFC}"/>
              </a:ext>
            </a:extLst>
          </p:cNvPr>
          <p:cNvSpPr>
            <a:spLocks noGrp="1"/>
          </p:cNvSpPr>
          <p:nvPr>
            <p:ph idx="1"/>
          </p:nvPr>
        </p:nvSpPr>
        <p:spPr>
          <a:xfrm>
            <a:off x="682978" y="1897775"/>
            <a:ext cx="10241280" cy="3959352"/>
          </a:xfrm>
        </p:spPr>
        <p:style>
          <a:lnRef idx="1">
            <a:schemeClr val="dk1"/>
          </a:lnRef>
          <a:fillRef idx="2">
            <a:schemeClr val="dk1"/>
          </a:fillRef>
          <a:effectRef idx="1">
            <a:schemeClr val="dk1"/>
          </a:effectRef>
          <a:fontRef idx="minor">
            <a:schemeClr val="dk1"/>
          </a:fontRef>
        </p:style>
        <p:txBody>
          <a:bodyPr/>
          <a:lstStyle/>
          <a:p>
            <a:pPr marL="0" indent="0" algn="ctr">
              <a:buNone/>
            </a:pPr>
            <a:r>
              <a:rPr lang="en-US" dirty="0"/>
              <a:t> </a:t>
            </a:r>
            <a:r>
              <a:rPr lang="en-US" b="1" i="1" u="sng" dirty="0"/>
              <a:t>Apple technology at work</a:t>
            </a:r>
          </a:p>
          <a:p>
            <a:pPr>
              <a:buFont typeface="Wingdings" panose="05000000000000000000" pitchFamily="2" charset="2"/>
              <a:buChar char="q"/>
            </a:pPr>
            <a:r>
              <a:rPr lang="en-US" dirty="0"/>
              <a:t>Smart choice</a:t>
            </a:r>
          </a:p>
          <a:p>
            <a:pPr>
              <a:buFont typeface="Wingdings" panose="05000000000000000000" pitchFamily="2" charset="2"/>
              <a:buChar char="q"/>
            </a:pPr>
            <a:r>
              <a:rPr lang="en-US" dirty="0"/>
              <a:t>The next generation digital technology</a:t>
            </a:r>
          </a:p>
          <a:p>
            <a:pPr>
              <a:buFont typeface="Wingdings" panose="05000000000000000000" pitchFamily="2" charset="2"/>
              <a:buChar char="q"/>
            </a:pPr>
            <a:r>
              <a:rPr lang="en-US" dirty="0"/>
              <a:t>Protected data from the leader in security industry</a:t>
            </a:r>
          </a:p>
          <a:p>
            <a:pPr>
              <a:buFont typeface="Wingdings" panose="05000000000000000000" pitchFamily="2" charset="2"/>
              <a:buChar char="q"/>
            </a:pPr>
            <a:r>
              <a:rPr lang="en-US" dirty="0"/>
              <a:t>Frequent updates to the software</a:t>
            </a:r>
          </a:p>
          <a:p>
            <a:pPr>
              <a:buFont typeface="Wingdings" panose="05000000000000000000" pitchFamily="2" charset="2"/>
              <a:buChar char="q"/>
            </a:pPr>
            <a:r>
              <a:rPr lang="en-US" dirty="0"/>
              <a:t>Powerful hardware</a:t>
            </a:r>
          </a:p>
        </p:txBody>
      </p:sp>
      <p:pic>
        <p:nvPicPr>
          <p:cNvPr id="4" name="Picture 3">
            <a:extLst>
              <a:ext uri="{FF2B5EF4-FFF2-40B4-BE49-F238E27FC236}">
                <a16:creationId xmlns:a16="http://schemas.microsoft.com/office/drawing/2014/main" id="{84CB5569-6235-4B3F-8E5E-9DE0786739AD}"/>
              </a:ext>
            </a:extLst>
          </p:cNvPr>
          <p:cNvPicPr>
            <a:picLocks noChangeAspect="1"/>
          </p:cNvPicPr>
          <p:nvPr/>
        </p:nvPicPr>
        <p:blipFill>
          <a:blip r:embed="rId2"/>
          <a:stretch>
            <a:fillRect/>
          </a:stretch>
        </p:blipFill>
        <p:spPr>
          <a:xfrm>
            <a:off x="6778762" y="2386858"/>
            <a:ext cx="4145496" cy="347026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218069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60757-1C86-48E7-90C9-750531AE8515}"/>
              </a:ext>
            </a:extLst>
          </p:cNvPr>
          <p:cNvSpPr>
            <a:spLocks noGrp="1"/>
          </p:cNvSpPr>
          <p:nvPr>
            <p:ph type="title"/>
          </p:nvPr>
        </p:nvSpPr>
        <p:spPr>
          <a:xfrm>
            <a:off x="160302" y="3721862"/>
            <a:ext cx="4529102" cy="1749777"/>
          </a:xfrm>
        </p:spPr>
        <p:style>
          <a:lnRef idx="1">
            <a:schemeClr val="dk1"/>
          </a:lnRef>
          <a:fillRef idx="2">
            <a:schemeClr val="dk1"/>
          </a:fillRef>
          <a:effectRef idx="1">
            <a:schemeClr val="dk1"/>
          </a:effectRef>
          <a:fontRef idx="minor">
            <a:schemeClr val="dk1"/>
          </a:fontRef>
        </p:style>
        <p:txBody>
          <a:bodyPr/>
          <a:lstStyle/>
          <a:p>
            <a:r>
              <a:rPr lang="en-US" dirty="0"/>
              <a:t>How does apple tech work?</a:t>
            </a:r>
            <a:br>
              <a:rPr lang="en-US" dirty="0"/>
            </a:br>
            <a:endParaRPr lang="en-US" dirty="0"/>
          </a:p>
        </p:txBody>
      </p:sp>
      <p:sp>
        <p:nvSpPr>
          <p:cNvPr id="3" name="Content Placeholder 2">
            <a:extLst>
              <a:ext uri="{FF2B5EF4-FFF2-40B4-BE49-F238E27FC236}">
                <a16:creationId xmlns:a16="http://schemas.microsoft.com/office/drawing/2014/main" id="{38BAC35C-0E93-4C0F-B34B-52014A867DB6}"/>
              </a:ext>
            </a:extLst>
          </p:cNvPr>
          <p:cNvSpPr>
            <a:spLocks noGrp="1"/>
          </p:cNvSpPr>
          <p:nvPr>
            <p:ph idx="1"/>
          </p:nvPr>
        </p:nvSpPr>
        <p:spPr>
          <a:xfrm>
            <a:off x="5265136" y="4291951"/>
            <a:ext cx="6576907" cy="1885893"/>
          </a:xfrm>
        </p:spPr>
        <p:style>
          <a:lnRef idx="1">
            <a:schemeClr val="dk1"/>
          </a:lnRef>
          <a:fillRef idx="2">
            <a:schemeClr val="dk1"/>
          </a:fillRef>
          <a:effectRef idx="1">
            <a:schemeClr val="dk1"/>
          </a:effectRef>
          <a:fontRef idx="minor">
            <a:schemeClr val="dk1"/>
          </a:fontRef>
        </p:style>
        <p:txBody>
          <a:bodyPr/>
          <a:lstStyle/>
          <a:p>
            <a:pPr>
              <a:buFont typeface="Courier New" panose="02070309020205020404" pitchFamily="49" charset="0"/>
              <a:buChar char="o"/>
            </a:pPr>
            <a:r>
              <a:rPr lang="en-US" dirty="0"/>
              <a:t>Powerful hardware on computers </a:t>
            </a:r>
          </a:p>
          <a:p>
            <a:pPr>
              <a:buFont typeface="Courier New" panose="02070309020205020404" pitchFamily="49" charset="0"/>
              <a:buChar char="o"/>
            </a:pPr>
            <a:r>
              <a:rPr lang="en-US" dirty="0"/>
              <a:t>Compatible with Microsoft, Office 365, Team &amp; Zoom</a:t>
            </a:r>
          </a:p>
          <a:p>
            <a:pPr>
              <a:buFont typeface="Courier New" panose="02070309020205020404" pitchFamily="49" charset="0"/>
              <a:buChar char="o"/>
            </a:pPr>
            <a:r>
              <a:rPr lang="en-US" dirty="0"/>
              <a:t>Secured data at a very high level of protection</a:t>
            </a:r>
          </a:p>
        </p:txBody>
      </p:sp>
      <p:pic>
        <p:nvPicPr>
          <p:cNvPr id="5" name="Picture 4">
            <a:extLst>
              <a:ext uri="{FF2B5EF4-FFF2-40B4-BE49-F238E27FC236}">
                <a16:creationId xmlns:a16="http://schemas.microsoft.com/office/drawing/2014/main" id="{7E9BD225-EDD0-4B08-985F-8DA5BD92E922}"/>
              </a:ext>
            </a:extLst>
          </p:cNvPr>
          <p:cNvPicPr>
            <a:picLocks noChangeAspect="1"/>
          </p:cNvPicPr>
          <p:nvPr/>
        </p:nvPicPr>
        <p:blipFill>
          <a:blip r:embed="rId2"/>
          <a:stretch>
            <a:fillRect/>
          </a:stretch>
        </p:blipFill>
        <p:spPr>
          <a:xfrm>
            <a:off x="406400" y="0"/>
            <a:ext cx="11146043" cy="334997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3296870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AAC2AF-E230-4D4D-947C-17519C0690A3}"/>
              </a:ext>
            </a:extLst>
          </p:cNvPr>
          <p:cNvSpPr>
            <a:spLocks noGrp="1"/>
          </p:cNvSpPr>
          <p:nvPr>
            <p:ph type="title"/>
          </p:nvPr>
        </p:nvSpPr>
        <p:spPr>
          <a:xfrm>
            <a:off x="603955" y="1112552"/>
            <a:ext cx="3932237" cy="1074137"/>
          </a:xfrm>
        </p:spPr>
        <p:style>
          <a:lnRef idx="1">
            <a:schemeClr val="dk1"/>
          </a:lnRef>
          <a:fillRef idx="2">
            <a:schemeClr val="dk1"/>
          </a:fillRef>
          <a:effectRef idx="1">
            <a:schemeClr val="dk1"/>
          </a:effectRef>
          <a:fontRef idx="minor">
            <a:schemeClr val="dk1"/>
          </a:fontRef>
        </p:style>
        <p:txBody>
          <a:bodyPr>
            <a:normAutofit/>
          </a:bodyPr>
          <a:lstStyle/>
          <a:p>
            <a:pPr algn="ctr"/>
            <a:r>
              <a:rPr lang="en-US" dirty="0"/>
              <a:t>Apple store &amp; usage</a:t>
            </a:r>
          </a:p>
        </p:txBody>
      </p:sp>
      <p:pic>
        <p:nvPicPr>
          <p:cNvPr id="7" name="Picture Placeholder 6">
            <a:extLst>
              <a:ext uri="{FF2B5EF4-FFF2-40B4-BE49-F238E27FC236}">
                <a16:creationId xmlns:a16="http://schemas.microsoft.com/office/drawing/2014/main" id="{CEB68D7E-352C-4C57-84E8-C72AE05D7DE0}"/>
              </a:ext>
            </a:extLst>
          </p:cNvPr>
          <p:cNvPicPr>
            <a:picLocks noGrp="1" noChangeAspect="1"/>
          </p:cNvPicPr>
          <p:nvPr>
            <p:ph type="pic" idx="1"/>
          </p:nvPr>
        </p:nvPicPr>
        <p:blipFill>
          <a:blip r:embed="rId2"/>
          <a:srcRect l="20718" r="20718"/>
          <a:stretch>
            <a:fillRect/>
          </a:stretch>
        </p:blipFill>
        <p:spPr>
          <a:xfrm>
            <a:off x="5471760" y="418496"/>
            <a:ext cx="6261414" cy="5232047"/>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6" name="Text Placeholder 5">
            <a:extLst>
              <a:ext uri="{FF2B5EF4-FFF2-40B4-BE49-F238E27FC236}">
                <a16:creationId xmlns:a16="http://schemas.microsoft.com/office/drawing/2014/main" id="{FCF6A4D2-57FB-4014-A034-BFEE3DB39958}"/>
              </a:ext>
            </a:extLst>
          </p:cNvPr>
          <p:cNvSpPr>
            <a:spLocks noGrp="1"/>
          </p:cNvSpPr>
          <p:nvPr>
            <p:ph type="body" sz="half" idx="2"/>
          </p:nvPr>
        </p:nvSpPr>
        <p:spPr>
          <a:xfrm>
            <a:off x="603956" y="2909746"/>
            <a:ext cx="3932237" cy="2835702"/>
          </a:xfrm>
        </p:spPr>
        <p:style>
          <a:lnRef idx="1">
            <a:schemeClr val="dk1"/>
          </a:lnRef>
          <a:fillRef idx="2">
            <a:schemeClr val="dk1"/>
          </a:fillRef>
          <a:effectRef idx="1">
            <a:schemeClr val="dk1"/>
          </a:effectRef>
          <a:fontRef idx="minor">
            <a:schemeClr val="dk1"/>
          </a:fontRef>
        </p:style>
        <p:txBody>
          <a:bodyPr>
            <a:normAutofit fontScale="92500" lnSpcReduction="10000"/>
          </a:bodyPr>
          <a:lstStyle/>
          <a:p>
            <a:pPr marL="285750" indent="-285750">
              <a:buFont typeface="Wingdings" panose="05000000000000000000" pitchFamily="2" charset="2"/>
              <a:buChar char="ü"/>
            </a:pPr>
            <a:r>
              <a:rPr lang="en-US" dirty="0"/>
              <a:t>Effortless to set up</a:t>
            </a:r>
          </a:p>
          <a:p>
            <a:pPr marL="285750" indent="-285750">
              <a:buFont typeface="Wingdings" panose="05000000000000000000" pitchFamily="2" charset="2"/>
              <a:buChar char="ü"/>
            </a:pPr>
            <a:r>
              <a:rPr lang="en-US" dirty="0"/>
              <a:t>Powerful hardware </a:t>
            </a:r>
          </a:p>
          <a:p>
            <a:pPr marL="285750" indent="-285750">
              <a:buFont typeface="Wingdings" panose="05000000000000000000" pitchFamily="2" charset="2"/>
              <a:buChar char="ü"/>
            </a:pPr>
            <a:r>
              <a:rPr lang="en-US" dirty="0"/>
              <a:t>Intuitive software </a:t>
            </a:r>
          </a:p>
          <a:p>
            <a:pPr marL="285750" indent="-285750">
              <a:buFont typeface="Wingdings" panose="05000000000000000000" pitchFamily="2" charset="2"/>
              <a:buChar char="ü"/>
            </a:pPr>
            <a:r>
              <a:rPr lang="en-US" dirty="0"/>
              <a:t>Transfer information between devices</a:t>
            </a:r>
          </a:p>
          <a:p>
            <a:pPr marL="285750" indent="-285750">
              <a:buFont typeface="Wingdings" panose="05000000000000000000" pitchFamily="2" charset="2"/>
              <a:buChar char="ü"/>
            </a:pPr>
            <a:r>
              <a:rPr lang="en-US" dirty="0"/>
              <a:t>Secured data </a:t>
            </a:r>
          </a:p>
          <a:p>
            <a:pPr marL="285750" indent="-285750">
              <a:buFont typeface="Wingdings" panose="05000000000000000000" pitchFamily="2" charset="2"/>
              <a:buChar char="ü"/>
            </a:pPr>
            <a:r>
              <a:rPr lang="en-US" dirty="0"/>
              <a:t>Compatible with business programs </a:t>
            </a:r>
          </a:p>
          <a:p>
            <a:pPr marL="285750" indent="-285750">
              <a:buFont typeface="Wingdings" panose="05000000000000000000" pitchFamily="2" charset="2"/>
              <a:buChar char="ü"/>
            </a:pPr>
            <a:r>
              <a:rPr lang="en-US" dirty="0"/>
              <a:t>Less support cost</a:t>
            </a:r>
          </a:p>
        </p:txBody>
      </p:sp>
    </p:spTree>
    <p:extLst>
      <p:ext uri="{BB962C8B-B14F-4D97-AF65-F5344CB8AC3E}">
        <p14:creationId xmlns:p14="http://schemas.microsoft.com/office/powerpoint/2010/main" val="3208638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A802E-1FD1-4E5C-BE1F-F37000B6FCD7}"/>
              </a:ext>
            </a:extLst>
          </p:cNvPr>
          <p:cNvSpPr>
            <a:spLocks noGrp="1"/>
          </p:cNvSpPr>
          <p:nvPr>
            <p:ph type="title"/>
          </p:nvPr>
        </p:nvSpPr>
        <p:spPr>
          <a:xfrm>
            <a:off x="5813778" y="801511"/>
            <a:ext cx="5746044" cy="1355649"/>
          </a:xfrm>
        </p:spPr>
        <p:style>
          <a:lnRef idx="1">
            <a:schemeClr val="dk1"/>
          </a:lnRef>
          <a:fillRef idx="2">
            <a:schemeClr val="dk1"/>
          </a:fillRef>
          <a:effectRef idx="1">
            <a:schemeClr val="dk1"/>
          </a:effectRef>
          <a:fontRef idx="minor">
            <a:schemeClr val="dk1"/>
          </a:fontRef>
        </p:style>
        <p:txBody>
          <a:bodyPr>
            <a:normAutofit fontScale="90000"/>
          </a:bodyPr>
          <a:lstStyle/>
          <a:p>
            <a:pPr algn="ctr"/>
            <a:r>
              <a:rPr lang="en-US" dirty="0"/>
              <a:t>The purpose of this technology</a:t>
            </a:r>
            <a:br>
              <a:rPr lang="en-US" dirty="0"/>
            </a:br>
            <a:endParaRPr lang="en-US" dirty="0"/>
          </a:p>
        </p:txBody>
      </p:sp>
      <p:sp>
        <p:nvSpPr>
          <p:cNvPr id="4" name="Text Placeholder 3">
            <a:extLst>
              <a:ext uri="{FF2B5EF4-FFF2-40B4-BE49-F238E27FC236}">
                <a16:creationId xmlns:a16="http://schemas.microsoft.com/office/drawing/2014/main" id="{CC556971-CEDB-4F3A-8CB2-102F1A9BF4BE}"/>
              </a:ext>
            </a:extLst>
          </p:cNvPr>
          <p:cNvSpPr>
            <a:spLocks noGrp="1"/>
          </p:cNvSpPr>
          <p:nvPr>
            <p:ph type="body" sz="half" idx="2"/>
          </p:nvPr>
        </p:nvSpPr>
        <p:spPr>
          <a:xfrm>
            <a:off x="6720681" y="2904949"/>
            <a:ext cx="3932237" cy="2835702"/>
          </a:xfrm>
        </p:spPr>
        <p:style>
          <a:lnRef idx="1">
            <a:schemeClr val="dk1"/>
          </a:lnRef>
          <a:fillRef idx="2">
            <a:schemeClr val="dk1"/>
          </a:fillRef>
          <a:effectRef idx="1">
            <a:schemeClr val="dk1"/>
          </a:effectRef>
          <a:fontRef idx="minor">
            <a:schemeClr val="dk1"/>
          </a:fontRef>
        </p:style>
        <p:txBody>
          <a:bodyPr>
            <a:normAutofit fontScale="92500" lnSpcReduction="10000"/>
          </a:bodyPr>
          <a:lstStyle/>
          <a:p>
            <a:pPr marL="285750" indent="-285750" algn="ctr">
              <a:buFont typeface="Wingdings" panose="05000000000000000000" pitchFamily="2" charset="2"/>
              <a:buChar char="v"/>
            </a:pPr>
            <a:r>
              <a:rPr lang="en-US" dirty="0"/>
              <a:t>High productivity </a:t>
            </a:r>
          </a:p>
          <a:p>
            <a:pPr marL="285750" indent="-285750" algn="ctr">
              <a:buFont typeface="Wingdings" panose="05000000000000000000" pitchFamily="2" charset="2"/>
              <a:buChar char="v"/>
            </a:pPr>
            <a:r>
              <a:rPr lang="en-US" dirty="0"/>
              <a:t>High efficiency</a:t>
            </a:r>
          </a:p>
          <a:p>
            <a:pPr marL="285750" indent="-285750" algn="ctr">
              <a:buFont typeface="Wingdings" panose="05000000000000000000" pitchFamily="2" charset="2"/>
              <a:buChar char="v"/>
            </a:pPr>
            <a:r>
              <a:rPr lang="en-US" dirty="0"/>
              <a:t>Fundamental secured data</a:t>
            </a:r>
          </a:p>
          <a:p>
            <a:pPr marL="285750" indent="-285750" algn="ctr">
              <a:buFont typeface="Wingdings" panose="05000000000000000000" pitchFamily="2" charset="2"/>
              <a:buChar char="v"/>
            </a:pPr>
            <a:r>
              <a:rPr lang="en-US" dirty="0"/>
              <a:t>Choice of employers</a:t>
            </a:r>
          </a:p>
          <a:p>
            <a:pPr marL="285750" indent="-285750" algn="ctr">
              <a:buFont typeface="Wingdings" panose="05000000000000000000" pitchFamily="2" charset="2"/>
              <a:buChar char="v"/>
            </a:pPr>
            <a:r>
              <a:rPr lang="en-US" dirty="0"/>
              <a:t>Low support cost </a:t>
            </a:r>
          </a:p>
          <a:p>
            <a:pPr marL="285750" indent="-285750" algn="ctr">
              <a:buFont typeface="Wingdings" panose="05000000000000000000" pitchFamily="2" charset="2"/>
              <a:buChar char="v"/>
            </a:pPr>
            <a:r>
              <a:rPr lang="en-US" dirty="0"/>
              <a:t>Effortless to set up</a:t>
            </a:r>
          </a:p>
          <a:p>
            <a:pPr marL="285750" indent="-285750" algn="ctr">
              <a:buFont typeface="Wingdings" panose="05000000000000000000" pitchFamily="2" charset="2"/>
              <a:buChar char="v"/>
            </a:pPr>
            <a:r>
              <a:rPr lang="en-US" dirty="0"/>
              <a:t>Options for upgrades</a:t>
            </a:r>
          </a:p>
        </p:txBody>
      </p:sp>
      <p:pic>
        <p:nvPicPr>
          <p:cNvPr id="8" name="Picture 7">
            <a:extLst>
              <a:ext uri="{FF2B5EF4-FFF2-40B4-BE49-F238E27FC236}">
                <a16:creationId xmlns:a16="http://schemas.microsoft.com/office/drawing/2014/main" id="{B4CF41A3-83FE-4AB5-B70A-F8AFC9F096AA}"/>
              </a:ext>
            </a:extLst>
          </p:cNvPr>
          <p:cNvPicPr>
            <a:picLocks noChangeAspect="1"/>
          </p:cNvPicPr>
          <p:nvPr/>
        </p:nvPicPr>
        <p:blipFill>
          <a:blip r:embed="rId2"/>
          <a:stretch>
            <a:fillRect/>
          </a:stretch>
        </p:blipFill>
        <p:spPr>
          <a:xfrm>
            <a:off x="826841" y="664345"/>
            <a:ext cx="4399913" cy="505643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6329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7F1F6D-EE80-471E-86F2-EB865EC2B745}"/>
              </a:ext>
            </a:extLst>
          </p:cNvPr>
          <p:cNvSpPr>
            <a:spLocks noGrp="1"/>
          </p:cNvSpPr>
          <p:nvPr>
            <p:ph type="title"/>
          </p:nvPr>
        </p:nvSpPr>
        <p:spPr>
          <a:xfrm>
            <a:off x="975360" y="264949"/>
            <a:ext cx="10241280" cy="1234440"/>
          </a:xfrm>
        </p:spPr>
        <p:style>
          <a:lnRef idx="1">
            <a:schemeClr val="dk1"/>
          </a:lnRef>
          <a:fillRef idx="2">
            <a:schemeClr val="dk1"/>
          </a:fillRef>
          <a:effectRef idx="1">
            <a:schemeClr val="dk1"/>
          </a:effectRef>
          <a:fontRef idx="minor">
            <a:schemeClr val="dk1"/>
          </a:fontRef>
        </p:style>
        <p:txBody>
          <a:bodyPr/>
          <a:lstStyle/>
          <a:p>
            <a:pPr algn="ctr"/>
            <a:r>
              <a:rPr lang="en-US" i="1" u="sng" dirty="0"/>
              <a:t>The impact of apple introduced</a:t>
            </a:r>
            <a:br>
              <a:rPr lang="en-US" i="1" u="sng" dirty="0"/>
            </a:br>
            <a:endParaRPr lang="en-US" i="1" u="sng" dirty="0"/>
          </a:p>
        </p:txBody>
      </p:sp>
      <p:pic>
        <p:nvPicPr>
          <p:cNvPr id="6" name="Picture 5">
            <a:extLst>
              <a:ext uri="{FF2B5EF4-FFF2-40B4-BE49-F238E27FC236}">
                <a16:creationId xmlns:a16="http://schemas.microsoft.com/office/drawing/2014/main" id="{131B6945-7CE6-449D-903F-E062770A36DC}"/>
              </a:ext>
            </a:extLst>
          </p:cNvPr>
          <p:cNvPicPr>
            <a:picLocks noChangeAspect="1"/>
          </p:cNvPicPr>
          <p:nvPr/>
        </p:nvPicPr>
        <p:blipFill>
          <a:blip r:embed="rId2"/>
          <a:stretch>
            <a:fillRect/>
          </a:stretch>
        </p:blipFill>
        <p:spPr>
          <a:xfrm>
            <a:off x="1260969" y="1589701"/>
            <a:ext cx="9670062" cy="467699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97483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anim calcmode="lin" valueType="num">
                                      <p:cBhvr>
                                        <p:cTn id="8" dur="2000" fill="hold"/>
                                        <p:tgtEl>
                                          <p:spTgt spid="6"/>
                                        </p:tgtEl>
                                        <p:attrNameLst>
                                          <p:attrName>ppt_w</p:attrName>
                                        </p:attrNameLst>
                                      </p:cBhvr>
                                      <p:tavLst>
                                        <p:tav tm="0" fmla="#ppt_w*sin(2.5*pi*$)">
                                          <p:val>
                                            <p:fltVal val="0"/>
                                          </p:val>
                                        </p:tav>
                                        <p:tav tm="100000">
                                          <p:val>
                                            <p:fltVal val="1"/>
                                          </p:val>
                                        </p:tav>
                                      </p:tavLst>
                                    </p:anim>
                                    <p:anim calcmode="lin" valueType="num">
                                      <p:cBhvr>
                                        <p:cTn id="9"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A18B8-32EB-4EDE-B935-134AD4494A2E}"/>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normAutofit/>
          </a:bodyPr>
          <a:lstStyle/>
          <a:p>
            <a:pPr algn="ctr"/>
            <a:r>
              <a:rPr lang="en-US" dirty="0"/>
              <a:t>Good Impact of apple over the customers</a:t>
            </a:r>
            <a:br>
              <a:rPr lang="en-US" dirty="0"/>
            </a:br>
            <a:r>
              <a:rPr lang="en-US" dirty="0"/>
              <a:t>[4]</a:t>
            </a:r>
          </a:p>
        </p:txBody>
      </p:sp>
      <p:sp>
        <p:nvSpPr>
          <p:cNvPr id="4" name="Content Placeholder 3">
            <a:extLst>
              <a:ext uri="{FF2B5EF4-FFF2-40B4-BE49-F238E27FC236}">
                <a16:creationId xmlns:a16="http://schemas.microsoft.com/office/drawing/2014/main" id="{BDCFE32C-0BC1-46CC-A034-9FE3E1FE50AE}"/>
              </a:ext>
            </a:extLst>
          </p:cNvPr>
          <p:cNvSpPr>
            <a:spLocks noGrp="1"/>
          </p:cNvSpPr>
          <p:nvPr>
            <p:ph idx="1"/>
          </p:nvPr>
        </p:nvSpPr>
        <p:spPr/>
        <p:style>
          <a:lnRef idx="1">
            <a:schemeClr val="dk1"/>
          </a:lnRef>
          <a:fillRef idx="2">
            <a:schemeClr val="dk1"/>
          </a:fillRef>
          <a:effectRef idx="1">
            <a:schemeClr val="dk1"/>
          </a:effectRef>
          <a:fontRef idx="minor">
            <a:schemeClr val="dk1"/>
          </a:fontRef>
        </p:style>
        <p:txBody>
          <a:bodyPr/>
          <a:lstStyle/>
          <a:p>
            <a:r>
              <a:rPr lang="en-US" dirty="0"/>
              <a:t>Managing corporate social responsibility </a:t>
            </a:r>
          </a:p>
          <a:p>
            <a:r>
              <a:rPr lang="en-US" dirty="0"/>
              <a:t>Health and security management</a:t>
            </a:r>
          </a:p>
          <a:p>
            <a:r>
              <a:rPr lang="en-US" dirty="0"/>
              <a:t>Managing time between work and social life (personal life)</a:t>
            </a:r>
          </a:p>
          <a:p>
            <a:r>
              <a:rPr lang="en-US" dirty="0"/>
              <a:t>Communication is brung up to a new level of contacting friends and family</a:t>
            </a:r>
          </a:p>
          <a:p>
            <a:r>
              <a:rPr lang="en-US" dirty="0"/>
              <a:t>High level of protection on any personal data</a:t>
            </a:r>
          </a:p>
          <a:p>
            <a:endParaRPr lang="en-US" dirty="0"/>
          </a:p>
          <a:p>
            <a:endParaRPr lang="en-US" dirty="0"/>
          </a:p>
        </p:txBody>
      </p:sp>
    </p:spTree>
    <p:extLst>
      <p:ext uri="{BB962C8B-B14F-4D97-AF65-F5344CB8AC3E}">
        <p14:creationId xmlns:p14="http://schemas.microsoft.com/office/powerpoint/2010/main" val="3453220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BE65B-B4C5-4424-97EF-5EA7A4AD99A8}"/>
              </a:ext>
            </a:extLst>
          </p:cNvPr>
          <p:cNvSpPr>
            <a:spLocks noGrp="1"/>
          </p:cNvSpPr>
          <p:nvPr>
            <p:ph type="title"/>
          </p:nvPr>
        </p:nvSpPr>
        <p:spPr>
          <a:xfrm>
            <a:off x="1011312" y="82030"/>
            <a:ext cx="9603275" cy="1241891"/>
          </a:xfrm>
        </p:spPr>
        <p:style>
          <a:lnRef idx="1">
            <a:schemeClr val="dk1"/>
          </a:lnRef>
          <a:fillRef idx="2">
            <a:schemeClr val="dk1"/>
          </a:fillRef>
          <a:effectRef idx="1">
            <a:schemeClr val="dk1"/>
          </a:effectRef>
          <a:fontRef idx="minor">
            <a:schemeClr val="dk1"/>
          </a:fontRef>
        </p:style>
        <p:txBody>
          <a:bodyPr>
            <a:normAutofit fontScale="90000"/>
          </a:bodyPr>
          <a:lstStyle/>
          <a:p>
            <a:pPr algn="ctr"/>
            <a:r>
              <a:rPr lang="en-US" dirty="0"/>
              <a:t>Bad Side of the impact from apple to their customers</a:t>
            </a:r>
            <a:br>
              <a:rPr lang="en-US" dirty="0"/>
            </a:br>
            <a:r>
              <a:rPr lang="en-US" dirty="0"/>
              <a:t>[5] </a:t>
            </a:r>
          </a:p>
        </p:txBody>
      </p:sp>
      <p:sp>
        <p:nvSpPr>
          <p:cNvPr id="3" name="Content Placeholder 2">
            <a:extLst>
              <a:ext uri="{FF2B5EF4-FFF2-40B4-BE49-F238E27FC236}">
                <a16:creationId xmlns:a16="http://schemas.microsoft.com/office/drawing/2014/main" id="{D100535C-4A53-468A-ACE4-82EA5CFD7A0E}"/>
              </a:ext>
            </a:extLst>
          </p:cNvPr>
          <p:cNvSpPr>
            <a:spLocks noGrp="1"/>
          </p:cNvSpPr>
          <p:nvPr>
            <p:ph idx="1"/>
          </p:nvPr>
        </p:nvSpPr>
        <p:spPr>
          <a:xfrm>
            <a:off x="435580" y="2083466"/>
            <a:ext cx="5524954" cy="3450613"/>
          </a:xfrm>
        </p:spPr>
        <p:style>
          <a:lnRef idx="1">
            <a:schemeClr val="dk1"/>
          </a:lnRef>
          <a:fillRef idx="2">
            <a:schemeClr val="dk1"/>
          </a:fillRef>
          <a:effectRef idx="1">
            <a:schemeClr val="dk1"/>
          </a:effectRef>
          <a:fontRef idx="minor">
            <a:schemeClr val="dk1"/>
          </a:fontRef>
        </p:style>
        <p:txBody>
          <a:bodyPr/>
          <a:lstStyle/>
          <a:p>
            <a:r>
              <a:rPr lang="en-US" dirty="0"/>
              <a:t>People tend to forget what real life really looks like</a:t>
            </a:r>
          </a:p>
          <a:p>
            <a:r>
              <a:rPr lang="en-US" dirty="0"/>
              <a:t>Using your phone or laptop for large amount of time could damage your eyesight </a:t>
            </a:r>
          </a:p>
          <a:p>
            <a:r>
              <a:rPr lang="en-US" dirty="0"/>
              <a:t>The time people spend on their phones makes them less productive at work or social activities</a:t>
            </a:r>
          </a:p>
          <a:p>
            <a:r>
              <a:rPr lang="en-US" dirty="0"/>
              <a:t>Phones are very addictive and could cause issues into people’s personal life</a:t>
            </a:r>
          </a:p>
        </p:txBody>
      </p:sp>
      <p:pic>
        <p:nvPicPr>
          <p:cNvPr id="4" name="Picture 3">
            <a:extLst>
              <a:ext uri="{FF2B5EF4-FFF2-40B4-BE49-F238E27FC236}">
                <a16:creationId xmlns:a16="http://schemas.microsoft.com/office/drawing/2014/main" id="{A01C9851-F135-4873-9C27-78F147D70B65}"/>
              </a:ext>
            </a:extLst>
          </p:cNvPr>
          <p:cNvPicPr>
            <a:picLocks noChangeAspect="1"/>
          </p:cNvPicPr>
          <p:nvPr/>
        </p:nvPicPr>
        <p:blipFill>
          <a:blip r:embed="rId2"/>
          <a:stretch>
            <a:fillRect/>
          </a:stretch>
        </p:blipFill>
        <p:spPr>
          <a:xfrm>
            <a:off x="7450667" y="2244372"/>
            <a:ext cx="3544710" cy="344209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939194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9568-F2C5-4BFE-9758-D4FEC931F214}"/>
              </a:ext>
            </a:extLst>
          </p:cNvPr>
          <p:cNvSpPr>
            <a:spLocks noGrp="1"/>
          </p:cNvSpPr>
          <p:nvPr>
            <p:ph type="title"/>
          </p:nvPr>
        </p:nvSpPr>
        <p:spPr>
          <a:xfrm>
            <a:off x="1294362" y="342420"/>
            <a:ext cx="9603275" cy="1049235"/>
          </a:xfrm>
        </p:spPr>
        <p:style>
          <a:lnRef idx="1">
            <a:schemeClr val="dk1"/>
          </a:lnRef>
          <a:fillRef idx="2">
            <a:schemeClr val="dk1"/>
          </a:fillRef>
          <a:effectRef idx="1">
            <a:schemeClr val="dk1"/>
          </a:effectRef>
          <a:fontRef idx="minor">
            <a:schemeClr val="dk1"/>
          </a:fontRef>
        </p:style>
        <p:txBody>
          <a:bodyPr/>
          <a:lstStyle/>
          <a:p>
            <a:pPr algn="ctr"/>
            <a:r>
              <a:rPr lang="en-US" dirty="0"/>
              <a:t>Lessons drawn from the case study</a:t>
            </a:r>
            <a:br>
              <a:rPr lang="en-US" dirty="0"/>
            </a:br>
            <a:r>
              <a:rPr lang="en-US" dirty="0"/>
              <a:t>[6] </a:t>
            </a:r>
          </a:p>
        </p:txBody>
      </p:sp>
      <p:sp>
        <p:nvSpPr>
          <p:cNvPr id="3" name="Content Placeholder 2">
            <a:extLst>
              <a:ext uri="{FF2B5EF4-FFF2-40B4-BE49-F238E27FC236}">
                <a16:creationId xmlns:a16="http://schemas.microsoft.com/office/drawing/2014/main" id="{CEFDFE10-60D1-4411-B114-D052EF86A0DC}"/>
              </a:ext>
            </a:extLst>
          </p:cNvPr>
          <p:cNvSpPr>
            <a:spLocks noGrp="1"/>
          </p:cNvSpPr>
          <p:nvPr>
            <p:ph idx="1"/>
          </p:nvPr>
        </p:nvSpPr>
        <p:spPr>
          <a:xfrm>
            <a:off x="514602" y="2027021"/>
            <a:ext cx="4994377" cy="3450613"/>
          </a:xfrm>
        </p:spPr>
        <p:style>
          <a:lnRef idx="1">
            <a:schemeClr val="dk1"/>
          </a:lnRef>
          <a:fillRef idx="2">
            <a:schemeClr val="dk1"/>
          </a:fillRef>
          <a:effectRef idx="1">
            <a:schemeClr val="dk1"/>
          </a:effectRef>
          <a:fontRef idx="minor">
            <a:schemeClr val="dk1"/>
          </a:fontRef>
        </p:style>
        <p:txBody>
          <a:bodyPr/>
          <a:lstStyle/>
          <a:p>
            <a:r>
              <a:rPr lang="en-US" dirty="0"/>
              <a:t>Social media has it’s own pro’s and con’s </a:t>
            </a:r>
          </a:p>
          <a:p>
            <a:r>
              <a:rPr lang="en-US" dirty="0"/>
              <a:t>Allows you to communicate with people such as family and friends from distance </a:t>
            </a:r>
          </a:p>
          <a:p>
            <a:r>
              <a:rPr lang="en-US" dirty="0"/>
              <a:t>Phones could bring people together and arrange a meeting between each other</a:t>
            </a:r>
          </a:p>
          <a:p>
            <a:r>
              <a:rPr lang="en-US" dirty="0"/>
              <a:t>You could make an awesome memories with the best quality pictures and videos on day out with family or friends.</a:t>
            </a:r>
          </a:p>
        </p:txBody>
      </p:sp>
      <p:pic>
        <p:nvPicPr>
          <p:cNvPr id="4" name="Picture 3">
            <a:extLst>
              <a:ext uri="{FF2B5EF4-FFF2-40B4-BE49-F238E27FC236}">
                <a16:creationId xmlns:a16="http://schemas.microsoft.com/office/drawing/2014/main" id="{6552AF50-2E37-45F7-BAB5-DCDEE896CE45}"/>
              </a:ext>
            </a:extLst>
          </p:cNvPr>
          <p:cNvPicPr>
            <a:picLocks noChangeAspect="1"/>
          </p:cNvPicPr>
          <p:nvPr/>
        </p:nvPicPr>
        <p:blipFill>
          <a:blip r:embed="rId2"/>
          <a:stretch>
            <a:fillRect/>
          </a:stretch>
        </p:blipFill>
        <p:spPr>
          <a:xfrm>
            <a:off x="5796667" y="2027021"/>
            <a:ext cx="2207155" cy="3454678"/>
          </a:xfrm>
          <a:prstGeom prst="rect">
            <a:avLst/>
          </a:prstGeom>
          <a:ln>
            <a:noFill/>
          </a:ln>
          <a:effectLst>
            <a:softEdge rad="112500"/>
          </a:effectLst>
        </p:spPr>
      </p:pic>
      <p:pic>
        <p:nvPicPr>
          <p:cNvPr id="5" name="Picture 4">
            <a:extLst>
              <a:ext uri="{FF2B5EF4-FFF2-40B4-BE49-F238E27FC236}">
                <a16:creationId xmlns:a16="http://schemas.microsoft.com/office/drawing/2014/main" id="{39DDBFD5-9344-4901-B7EF-B46A5702CD7D}"/>
              </a:ext>
            </a:extLst>
          </p:cNvPr>
          <p:cNvPicPr>
            <a:picLocks noChangeAspect="1"/>
          </p:cNvPicPr>
          <p:nvPr/>
        </p:nvPicPr>
        <p:blipFill>
          <a:blip r:embed="rId3"/>
          <a:stretch>
            <a:fillRect/>
          </a:stretch>
        </p:blipFill>
        <p:spPr>
          <a:xfrm>
            <a:off x="8003822" y="2027020"/>
            <a:ext cx="4091473" cy="335777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272931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18E68-D227-4F2E-BF94-73E5C09884EF}"/>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pPr algn="ctr"/>
            <a:r>
              <a:rPr lang="en-US" dirty="0"/>
              <a:t>Lessons learnt from the case study </a:t>
            </a:r>
          </a:p>
        </p:txBody>
      </p:sp>
      <p:sp>
        <p:nvSpPr>
          <p:cNvPr id="3" name="Content Placeholder 2">
            <a:extLst>
              <a:ext uri="{FF2B5EF4-FFF2-40B4-BE49-F238E27FC236}">
                <a16:creationId xmlns:a16="http://schemas.microsoft.com/office/drawing/2014/main" id="{0E91EB7B-BE1F-45CF-ACDA-B0D41C91DB80}"/>
              </a:ext>
            </a:extLst>
          </p:cNvPr>
          <p:cNvSpPr>
            <a:spLocks noGrp="1"/>
          </p:cNvSpPr>
          <p:nvPr>
            <p:ph idx="1"/>
          </p:nvPr>
        </p:nvSpPr>
        <p:spPr>
          <a:xfrm>
            <a:off x="1451579" y="2015732"/>
            <a:ext cx="4486377" cy="3450613"/>
          </a:xfrm>
        </p:spPr>
        <p:style>
          <a:lnRef idx="1">
            <a:schemeClr val="dk1"/>
          </a:lnRef>
          <a:fillRef idx="2">
            <a:schemeClr val="dk1"/>
          </a:fillRef>
          <a:effectRef idx="1">
            <a:schemeClr val="dk1"/>
          </a:effectRef>
          <a:fontRef idx="minor">
            <a:schemeClr val="dk1"/>
          </a:fontRef>
        </p:style>
        <p:txBody>
          <a:bodyPr/>
          <a:lstStyle/>
          <a:p>
            <a:r>
              <a:rPr lang="en-US" dirty="0"/>
              <a:t>Be more productive in real life rather than social media life</a:t>
            </a:r>
          </a:p>
          <a:p>
            <a:r>
              <a:rPr lang="en-US" dirty="0"/>
              <a:t>Focus on our goals out of the Internet</a:t>
            </a:r>
          </a:p>
          <a:p>
            <a:r>
              <a:rPr lang="en-US" dirty="0"/>
              <a:t>Spend more time with our family and friends in reality </a:t>
            </a:r>
          </a:p>
          <a:p>
            <a:r>
              <a:rPr lang="en-US" dirty="0"/>
              <a:t>Go out and enjoy our life the way it’s supposed to be have fun and make memories for a lifetime</a:t>
            </a:r>
          </a:p>
          <a:p>
            <a:endParaRPr lang="en-US" dirty="0"/>
          </a:p>
        </p:txBody>
      </p:sp>
      <p:pic>
        <p:nvPicPr>
          <p:cNvPr id="4" name="Picture 3">
            <a:extLst>
              <a:ext uri="{FF2B5EF4-FFF2-40B4-BE49-F238E27FC236}">
                <a16:creationId xmlns:a16="http://schemas.microsoft.com/office/drawing/2014/main" id="{7A57AFDE-4D29-4C57-845B-31C65B3E345D}"/>
              </a:ext>
            </a:extLst>
          </p:cNvPr>
          <p:cNvPicPr>
            <a:picLocks noChangeAspect="1"/>
          </p:cNvPicPr>
          <p:nvPr/>
        </p:nvPicPr>
        <p:blipFill>
          <a:blip r:embed="rId2"/>
          <a:stretch>
            <a:fillRect/>
          </a:stretch>
        </p:blipFill>
        <p:spPr>
          <a:xfrm>
            <a:off x="6583009" y="2355098"/>
            <a:ext cx="4570413" cy="296994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84155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C70A-59AF-4568-AAE7-65E1DB5C792D}"/>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pPr algn="ctr"/>
            <a:r>
              <a:rPr lang="en-US" dirty="0"/>
              <a:t>References </a:t>
            </a:r>
          </a:p>
        </p:txBody>
      </p:sp>
      <p:sp>
        <p:nvSpPr>
          <p:cNvPr id="3" name="Content Placeholder 2">
            <a:extLst>
              <a:ext uri="{FF2B5EF4-FFF2-40B4-BE49-F238E27FC236}">
                <a16:creationId xmlns:a16="http://schemas.microsoft.com/office/drawing/2014/main" id="{77BD39CE-095B-4624-BF8C-1B871D00FF78}"/>
              </a:ext>
            </a:extLst>
          </p:cNvPr>
          <p:cNvSpPr>
            <a:spLocks noGrp="1"/>
          </p:cNvSpPr>
          <p:nvPr>
            <p:ph idx="1"/>
          </p:nvPr>
        </p:nvSpPr>
        <p:spPr/>
        <p:txBody>
          <a:bodyPr>
            <a:normAutofit fontScale="62500" lnSpcReduction="20000"/>
          </a:bodyPr>
          <a:lstStyle/>
          <a:p>
            <a:r>
              <a:rPr lang="en-US" dirty="0"/>
              <a:t>[1] Apple, 13 New Innovative Technologies and Features Unveiled at WWDC20, Apple Newsroom, https://www.apple.com/newsroom/2020/06/13-new-innovative-technologies-and-features-unveiled-at-wwdc20/ ( accessed 18 Nov 2020)</a:t>
            </a:r>
          </a:p>
          <a:p>
            <a:r>
              <a:rPr lang="en-US" dirty="0"/>
              <a:t>[2] Evans J. , 9 Challenges Apple-based Enterprises Face in 2020, Computerworld, 2019, https://www.computerworld.com/article/3505838/9-challenges-apple-based-enterprises-face-in-2020.html ( accessed 7 Nov 2020) </a:t>
            </a:r>
          </a:p>
          <a:p>
            <a:r>
              <a:rPr lang="en-US" dirty="0"/>
              <a:t>[3] </a:t>
            </a:r>
            <a:r>
              <a:rPr lang="en-US" dirty="0" err="1"/>
              <a:t>Mitic</a:t>
            </a:r>
            <a:r>
              <a:rPr lang="en-US" dirty="0"/>
              <a:t> I., Apple Sales Statistics: The Journey of the iPhone, </a:t>
            </a:r>
            <a:r>
              <a:rPr lang="en-US" dirty="0" err="1"/>
              <a:t>Fortunly</a:t>
            </a:r>
            <a:r>
              <a:rPr lang="en-US" dirty="0"/>
              <a:t>, 2020, http://fortunly.com/statistics/apple-sales-statistics/#gref (accessed 15 Nov 2020)</a:t>
            </a:r>
          </a:p>
          <a:p>
            <a:r>
              <a:rPr lang="en-US" dirty="0"/>
              <a:t>[4 ]</a:t>
            </a:r>
            <a:r>
              <a:rPr lang="en-US" dirty="0" err="1"/>
              <a:t>StudyDriver</a:t>
            </a:r>
            <a:r>
              <a:rPr lang="en-US" dirty="0"/>
              <a:t>, The Impact Of Apple Inc. On Society, </a:t>
            </a:r>
            <a:r>
              <a:rPr lang="en-US" dirty="0" err="1"/>
              <a:t>StudyDriver</a:t>
            </a:r>
            <a:r>
              <a:rPr lang="en-US" dirty="0"/>
              <a:t>, 2019 , https://studydriver.com/the-impact-of-apple-inc-on-society/( accessed 13 Nov 2020)</a:t>
            </a:r>
          </a:p>
          <a:p>
            <a:r>
              <a:rPr lang="en-US" dirty="0"/>
              <a:t>[5] </a:t>
            </a:r>
            <a:r>
              <a:rPr lang="en-US" dirty="0" err="1"/>
              <a:t>Wakabayshi</a:t>
            </a:r>
            <a:r>
              <a:rPr lang="en-US" dirty="0"/>
              <a:t> D. et al. , Big Tech Continues Its Surge Ahead of the Rest of the Economy, New York Times, 2020, https://www.nytimes.com/2020/10/29/technology/apple-alphabet-facebook-amazon-google-earnings.html ( accessed 11 Nov 2020) </a:t>
            </a:r>
          </a:p>
          <a:p>
            <a:r>
              <a:rPr lang="en-US" dirty="0"/>
              <a:t>[6] Ward L. , 20 Astonishing Facts About Apple, </a:t>
            </a:r>
            <a:r>
              <a:rPr lang="en-US" dirty="0" err="1"/>
              <a:t>Factsite</a:t>
            </a:r>
            <a:r>
              <a:rPr lang="en-US" dirty="0"/>
              <a:t>, 2019, https://www.thefactsite.com/astonishing-facts-about-apple/ (accessed 11 Nov 2020)</a:t>
            </a:r>
          </a:p>
          <a:p>
            <a:endParaRPr lang="en-US" dirty="0"/>
          </a:p>
        </p:txBody>
      </p:sp>
    </p:spTree>
    <p:extLst>
      <p:ext uri="{BB962C8B-B14F-4D97-AF65-F5344CB8AC3E}">
        <p14:creationId xmlns:p14="http://schemas.microsoft.com/office/powerpoint/2010/main" val="4125178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C7C3F-7D90-4CCA-8E8B-AE5BB462DB5A}"/>
              </a:ext>
            </a:extLst>
          </p:cNvPr>
          <p:cNvSpPr>
            <a:spLocks noGrp="1"/>
          </p:cNvSpPr>
          <p:nvPr>
            <p:ph type="ctrTitle"/>
          </p:nvPr>
        </p:nvSpPr>
        <p:spPr>
          <a:xfrm>
            <a:off x="1371600" y="1028701"/>
            <a:ext cx="6858000" cy="2518436"/>
          </a:xfrm>
        </p:spPr>
        <p:style>
          <a:lnRef idx="1">
            <a:schemeClr val="dk1"/>
          </a:lnRef>
          <a:fillRef idx="2">
            <a:schemeClr val="dk1"/>
          </a:fillRef>
          <a:effectRef idx="1">
            <a:schemeClr val="dk1"/>
          </a:effectRef>
          <a:fontRef idx="minor">
            <a:schemeClr val="dk1"/>
          </a:fontRef>
        </p:style>
        <p:txBody>
          <a:bodyPr>
            <a:normAutofit/>
          </a:bodyPr>
          <a:lstStyle/>
          <a:p>
            <a:pPr algn="l"/>
            <a:r>
              <a:rPr lang="en-GB" dirty="0"/>
              <a:t>Thank you</a:t>
            </a:r>
          </a:p>
        </p:txBody>
      </p:sp>
      <p:sp>
        <p:nvSpPr>
          <p:cNvPr id="3" name="Subtitle 2">
            <a:extLst>
              <a:ext uri="{FF2B5EF4-FFF2-40B4-BE49-F238E27FC236}">
                <a16:creationId xmlns:a16="http://schemas.microsoft.com/office/drawing/2014/main" id="{FE2D64ED-1741-4AD0-809E-49F3A66A0CB3}"/>
              </a:ext>
            </a:extLst>
          </p:cNvPr>
          <p:cNvSpPr>
            <a:spLocks noGrp="1"/>
          </p:cNvSpPr>
          <p:nvPr>
            <p:ph type="subTitle" idx="1"/>
          </p:nvPr>
        </p:nvSpPr>
        <p:spPr>
          <a:xfrm>
            <a:off x="9136505" y="6307992"/>
            <a:ext cx="2735197" cy="550008"/>
          </a:xfrm>
        </p:spPr>
        <p:txBody>
          <a:bodyPr>
            <a:normAutofit/>
          </a:bodyPr>
          <a:lstStyle/>
          <a:p>
            <a:pPr algn="l"/>
            <a:r>
              <a:rPr lang="en-GB" sz="1400" b="1" dirty="0">
                <a:solidFill>
                  <a:schemeClr val="bg1"/>
                </a:solidFill>
              </a:rPr>
              <a:t>December 2020</a:t>
            </a:r>
          </a:p>
        </p:txBody>
      </p:sp>
    </p:spTree>
    <p:extLst>
      <p:ext uri="{BB962C8B-B14F-4D97-AF65-F5344CB8AC3E}">
        <p14:creationId xmlns:p14="http://schemas.microsoft.com/office/powerpoint/2010/main" val="2272048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154</TotalTime>
  <Words>755</Words>
  <Application>Microsoft Office PowerPoint</Application>
  <PresentationFormat>Widescreen</PresentationFormat>
  <Paragraphs>107</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Black</vt:lpstr>
      <vt:lpstr>Calibri</vt:lpstr>
      <vt:lpstr>Courier New</vt:lpstr>
      <vt:lpstr>Gill Sans MT</vt:lpstr>
      <vt:lpstr>Wingdings</vt:lpstr>
      <vt:lpstr>Gallery</vt:lpstr>
      <vt:lpstr>Technological innovation Apple </vt:lpstr>
      <vt:lpstr> Background of Apple </vt:lpstr>
      <vt:lpstr>Background of Apple </vt:lpstr>
      <vt:lpstr>PowerPoint Presentation</vt:lpstr>
      <vt:lpstr>The challenges before the introduction of modern technology   [2]</vt:lpstr>
      <vt:lpstr>Challenges before introducing the apple Watch technology </vt:lpstr>
      <vt:lpstr>Insights to the modern technology of apple [3]</vt:lpstr>
      <vt:lpstr>How does apple tech work? </vt:lpstr>
      <vt:lpstr>Apple store &amp; usage</vt:lpstr>
      <vt:lpstr>The purpose of this technology </vt:lpstr>
      <vt:lpstr>The impact of apple introduced </vt:lpstr>
      <vt:lpstr>Good Impact of apple over the customers [4]</vt:lpstr>
      <vt:lpstr>Bad Side of the impact from apple to their customers [5] </vt:lpstr>
      <vt:lpstr>Lessons drawn from the case study [6] </vt:lpstr>
      <vt:lpstr>Lessons learnt from the case study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Technological innovation: Apple</dc:title>
  <dc:creator>Silver Surfer</dc:creator>
  <cp:lastModifiedBy>Petar Ivanov (2013025)</cp:lastModifiedBy>
  <cp:revision>17</cp:revision>
  <dcterms:modified xsi:type="dcterms:W3CDTF">2020-12-11T13:21:48Z</dcterms:modified>
</cp:coreProperties>
</file>