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autoCompressPictures="0">
  <p:sldMasterIdLst>
    <p:sldMasterId id="2147483954" r:id="rId4"/>
  </p:sldMasterIdLst>
  <p:notesMasterIdLst>
    <p:notesMasterId r:id="rId13"/>
  </p:notesMasterIdLst>
  <p:handoutMasterIdLst>
    <p:handoutMasterId r:id="rId14"/>
  </p:handoutMasterIdLst>
  <p:sldIdLst>
    <p:sldId id="261" r:id="rId5"/>
    <p:sldId id="273" r:id="rId6"/>
    <p:sldId id="300" r:id="rId7"/>
    <p:sldId id="280" r:id="rId8"/>
    <p:sldId id="314" r:id="rId9"/>
    <p:sldId id="313" r:id="rId10"/>
    <p:sldId id="315" r:id="rId11"/>
    <p:sldId id="31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EEEEE"/>
    <a:srgbClr val="87175F"/>
    <a:srgbClr val="EEC621"/>
    <a:srgbClr val="E58C09"/>
    <a:srgbClr val="43467B"/>
    <a:srgbClr val="AEA422"/>
    <a:srgbClr val="F69E1D"/>
    <a:srgbClr val="E19E6B"/>
    <a:srgbClr val="75503A"/>
    <a:srgbClr val="DDB61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BDBED569-4797-4DF1-A0F4-6AAB3CD982D8}">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189" autoAdjust="0"/>
    <p:restoredTop sz="95034" autoAdjust="0"/>
  </p:normalViewPr>
  <p:slideViewPr>
    <p:cSldViewPr>
      <p:cViewPr varScale="1">
        <p:scale>
          <a:sx n="42" d="100"/>
          <a:sy n="42" d="100"/>
        </p:scale>
        <p:origin x="36" y="208"/>
      </p:cViewPr>
      <p:guideLst/>
    </p:cSldViewPr>
  </p:slideViewPr>
  <p:outlineViewPr>
    <p:cViewPr>
      <p:scale>
        <a:sx n="33" d="100"/>
        <a:sy n="33" d="100"/>
      </p:scale>
      <p:origin x="0" y="-20822"/>
    </p:cViewPr>
  </p:outlineViewPr>
  <p:notesTextViewPr>
    <p:cViewPr>
      <p:scale>
        <a:sx n="1" d="1"/>
        <a:sy n="1" d="1"/>
      </p:scale>
      <p:origin x="0" y="0"/>
    </p:cViewPr>
  </p:notesTextViewPr>
  <p:sorterViewPr>
    <p:cViewPr>
      <p:scale>
        <a:sx n="100" d="100"/>
        <a:sy n="100" d="100"/>
      </p:scale>
      <p:origin x="0" y="0"/>
    </p:cViewPr>
  </p:sorterViewPr>
  <p:notesViewPr>
    <p:cSldViewPr>
      <p:cViewPr varScale="1">
        <p:scale>
          <a:sx n="60" d="100"/>
          <a:sy n="60" d="100"/>
        </p:scale>
        <p:origin x="3187" y="3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464472-DAE5-4012-9A5A-CB432293B44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latin typeface="Tw Cen MT" panose="020B0602020104020603" pitchFamily="34" charset="0"/>
            </a:endParaRPr>
          </a:p>
        </p:txBody>
      </p:sp>
      <p:sp>
        <p:nvSpPr>
          <p:cNvPr id="3" name="Date Placeholder 2">
            <a:extLst>
              <a:ext uri="{FF2B5EF4-FFF2-40B4-BE49-F238E27FC236}">
                <a16:creationId xmlns:a16="http://schemas.microsoft.com/office/drawing/2014/main" id="{0586DB41-0314-4E22-8F5A-547FA67B06A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2233E32-5603-440A-ACDD-7442C88C5FED}" type="datetimeFigureOut">
              <a:rPr lang="en-US" smtClean="0">
                <a:latin typeface="Tw Cen MT" panose="020B0602020104020603" pitchFamily="34" charset="0"/>
              </a:rPr>
              <a:t>4/26/2021</a:t>
            </a:fld>
            <a:endParaRPr lang="en-US" dirty="0">
              <a:latin typeface="Tw Cen MT" panose="020B0602020104020603" pitchFamily="34" charset="0"/>
            </a:endParaRPr>
          </a:p>
        </p:txBody>
      </p:sp>
      <p:sp>
        <p:nvSpPr>
          <p:cNvPr id="4" name="Footer Placeholder 3">
            <a:extLst>
              <a:ext uri="{FF2B5EF4-FFF2-40B4-BE49-F238E27FC236}">
                <a16:creationId xmlns:a16="http://schemas.microsoft.com/office/drawing/2014/main" id="{D563188E-D235-4A3B-823C-E0E10F336CC4}"/>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latin typeface="Tw Cen MT" panose="020B0602020104020603" pitchFamily="34" charset="0"/>
            </a:endParaRPr>
          </a:p>
        </p:txBody>
      </p:sp>
      <p:sp>
        <p:nvSpPr>
          <p:cNvPr id="5" name="Slide Number Placeholder 4">
            <a:extLst>
              <a:ext uri="{FF2B5EF4-FFF2-40B4-BE49-F238E27FC236}">
                <a16:creationId xmlns:a16="http://schemas.microsoft.com/office/drawing/2014/main" id="{04D3A68C-A1CC-4704-8503-01E13B0AED6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1BB1589-0F8A-400D-AEF4-57688446A2F5}" type="slidenum">
              <a:rPr lang="en-US" smtClean="0">
                <a:latin typeface="Tw Cen MT" panose="020B0602020104020603" pitchFamily="34" charset="0"/>
              </a:rPr>
              <a:t>‹#›</a:t>
            </a:fld>
            <a:endParaRPr lang="en-US" dirty="0">
              <a:latin typeface="Tw Cen MT" panose="020B0602020104020603" pitchFamily="34" charset="0"/>
            </a:endParaRPr>
          </a:p>
        </p:txBody>
      </p:sp>
    </p:spTree>
    <p:extLst>
      <p:ext uri="{BB962C8B-B14F-4D97-AF65-F5344CB8AC3E}">
        <p14:creationId xmlns:p14="http://schemas.microsoft.com/office/powerpoint/2010/main" val="282191058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atin typeface="Tw Cen MT" panose="020B0602020104020603" pitchFamily="34" charset="0"/>
              </a:defRPr>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atin typeface="Tw Cen MT" panose="020B0602020104020603" pitchFamily="34" charset="0"/>
              </a:defRPr>
            </a:lvl1pPr>
          </a:lstStyle>
          <a:p>
            <a:fld id="{AF4A386A-BFE4-4655-9801-CBB04655F27A}" type="datetimeFigureOut">
              <a:rPr lang="en-US" noProof="0" smtClean="0"/>
              <a:pPr/>
              <a:t>4/26/2021</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atin typeface="Tw Cen MT" panose="020B0602020104020603" pitchFamily="34" charset="0"/>
              </a:defRPr>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atin typeface="Tw Cen MT" panose="020B0602020104020603" pitchFamily="34" charset="0"/>
              </a:defRPr>
            </a:lvl1pPr>
          </a:lstStyle>
          <a:p>
            <a:fld id="{DAE5FABD-26C8-4F74-B1E3-45BC91BC9D7B}" type="slidenum">
              <a:rPr lang="en-US" noProof="0" smtClean="0"/>
              <a:pPr/>
              <a:t>‹#›</a:t>
            </a:fld>
            <a:endParaRPr lang="en-US" noProof="0" dirty="0"/>
          </a:p>
        </p:txBody>
      </p:sp>
    </p:spTree>
    <p:extLst>
      <p:ext uri="{BB962C8B-B14F-4D97-AF65-F5344CB8AC3E}">
        <p14:creationId xmlns:p14="http://schemas.microsoft.com/office/powerpoint/2010/main" val="25077535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Tw Cen MT" panose="020B0602020104020603" pitchFamily="34" charset="0"/>
        <a:ea typeface="+mn-ea"/>
        <a:cs typeface="+mn-cs"/>
      </a:defRPr>
    </a:lvl1pPr>
    <a:lvl2pPr marL="457200" algn="l" defTabSz="914400" rtl="0" eaLnBrk="1" latinLnBrk="0" hangingPunct="1">
      <a:defRPr sz="1200" kern="1200">
        <a:solidFill>
          <a:schemeClr val="tx1"/>
        </a:solidFill>
        <a:latin typeface="Tw Cen MT" panose="020B0602020104020603" pitchFamily="34" charset="0"/>
        <a:ea typeface="+mn-ea"/>
        <a:cs typeface="+mn-cs"/>
      </a:defRPr>
    </a:lvl2pPr>
    <a:lvl3pPr marL="914400" algn="l" defTabSz="914400" rtl="0" eaLnBrk="1" latinLnBrk="0" hangingPunct="1">
      <a:defRPr sz="1200" kern="1200">
        <a:solidFill>
          <a:schemeClr val="tx1"/>
        </a:solidFill>
        <a:latin typeface="Tw Cen MT" panose="020B0602020104020603" pitchFamily="34" charset="0"/>
        <a:ea typeface="+mn-ea"/>
        <a:cs typeface="+mn-cs"/>
      </a:defRPr>
    </a:lvl3pPr>
    <a:lvl4pPr marL="1371600" algn="l" defTabSz="914400" rtl="0" eaLnBrk="1" latinLnBrk="0" hangingPunct="1">
      <a:defRPr sz="1200" kern="1200">
        <a:solidFill>
          <a:schemeClr val="tx1"/>
        </a:solidFill>
        <a:latin typeface="Tw Cen MT" panose="020B0602020104020603" pitchFamily="34" charset="0"/>
        <a:ea typeface="+mn-ea"/>
        <a:cs typeface="+mn-cs"/>
      </a:defRPr>
    </a:lvl4pPr>
    <a:lvl5pPr marL="1828800" algn="l" defTabSz="914400" rtl="0" eaLnBrk="1" latinLnBrk="0" hangingPunct="1">
      <a:defRPr sz="1200" kern="1200">
        <a:solidFill>
          <a:schemeClr val="tx1"/>
        </a:solidFill>
        <a:latin typeface="Tw Cen MT" panose="020B0602020104020603"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AE5FABD-26C8-4F74-B1E3-45BC91BC9D7B}" type="slidenum">
              <a:rPr lang="en-US" noProof="0" smtClean="0"/>
              <a:pPr/>
              <a:t>1</a:t>
            </a:fld>
            <a:endParaRPr lang="en-US" noProof="0" dirty="0"/>
          </a:p>
        </p:txBody>
      </p:sp>
    </p:spTree>
    <p:extLst>
      <p:ext uri="{BB962C8B-B14F-4D97-AF65-F5344CB8AC3E}">
        <p14:creationId xmlns:p14="http://schemas.microsoft.com/office/powerpoint/2010/main" val="31479871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AE5FABD-26C8-4F74-B1E3-45BC91BC9D7B}" type="slidenum">
              <a:rPr lang="en-US" noProof="0" smtClean="0"/>
              <a:pPr/>
              <a:t>2</a:t>
            </a:fld>
            <a:endParaRPr lang="en-US" noProof="0" dirty="0"/>
          </a:p>
        </p:txBody>
      </p:sp>
    </p:spTree>
    <p:extLst>
      <p:ext uri="{BB962C8B-B14F-4D97-AF65-F5344CB8AC3E}">
        <p14:creationId xmlns:p14="http://schemas.microsoft.com/office/powerpoint/2010/main" val="7449107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AE5FABD-26C8-4F74-B1E3-45BC91BC9D7B}" type="slidenum">
              <a:rPr lang="en-US" noProof="0" smtClean="0"/>
              <a:pPr/>
              <a:t>3</a:t>
            </a:fld>
            <a:endParaRPr lang="en-US" noProof="0" dirty="0"/>
          </a:p>
        </p:txBody>
      </p:sp>
    </p:spTree>
    <p:extLst>
      <p:ext uri="{BB962C8B-B14F-4D97-AF65-F5344CB8AC3E}">
        <p14:creationId xmlns:p14="http://schemas.microsoft.com/office/powerpoint/2010/main" val="29005982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AE5FABD-26C8-4F74-B1E3-45BC91BC9D7B}" type="slidenum">
              <a:rPr lang="en-US" noProof="0" smtClean="0"/>
              <a:pPr/>
              <a:t>4</a:t>
            </a:fld>
            <a:endParaRPr lang="en-US" noProof="0" dirty="0"/>
          </a:p>
        </p:txBody>
      </p:sp>
    </p:spTree>
    <p:extLst>
      <p:ext uri="{BB962C8B-B14F-4D97-AF65-F5344CB8AC3E}">
        <p14:creationId xmlns:p14="http://schemas.microsoft.com/office/powerpoint/2010/main" val="35247467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AE5FABD-26C8-4F74-B1E3-45BC91BC9D7B}" type="slidenum">
              <a:rPr lang="en-US" noProof="0" smtClean="0"/>
              <a:pPr/>
              <a:t>6</a:t>
            </a:fld>
            <a:endParaRPr lang="en-US" noProof="0" dirty="0"/>
          </a:p>
        </p:txBody>
      </p:sp>
    </p:spTree>
    <p:extLst>
      <p:ext uri="{BB962C8B-B14F-4D97-AF65-F5344CB8AC3E}">
        <p14:creationId xmlns:p14="http://schemas.microsoft.com/office/powerpoint/2010/main" val="12732979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_DeepYellow">
    <p:bg>
      <p:bgPr>
        <a:solidFill>
          <a:schemeClr val="bg1">
            <a:lumMod val="95000"/>
          </a:schemeClr>
        </a:solidFill>
        <a:effectLst/>
      </p:bgPr>
    </p:bg>
    <p:spTree>
      <p:nvGrpSpPr>
        <p:cNvPr id="1" name=""/>
        <p:cNvGrpSpPr/>
        <p:nvPr/>
      </p:nvGrpSpPr>
      <p:grpSpPr>
        <a:xfrm>
          <a:off x="0" y="0"/>
          <a:ext cx="0" cy="0"/>
          <a:chOff x="0" y="0"/>
          <a:chExt cx="0" cy="0"/>
        </a:xfrm>
      </p:grpSpPr>
      <p:sp>
        <p:nvSpPr>
          <p:cNvPr id="53" name="Text Placeholder 52">
            <a:extLst>
              <a:ext uri="{FF2B5EF4-FFF2-40B4-BE49-F238E27FC236}">
                <a16:creationId xmlns:a16="http://schemas.microsoft.com/office/drawing/2014/main" id="{4016877F-9863-4CBC-B4AF-D4764DBA673B}"/>
              </a:ext>
              <a:ext uri="{C183D7F6-B498-43B3-948B-1728B52AA6E4}">
                <adec:decorative xmlns:adec="http://schemas.microsoft.com/office/drawing/2017/decorative" val="1"/>
              </a:ext>
            </a:extLst>
          </p:cNvPr>
          <p:cNvSpPr>
            <a:spLocks noGrp="1"/>
          </p:cNvSpPr>
          <p:nvPr>
            <p:ph type="body" sz="quarter" idx="14" hasCustomPrompt="1"/>
          </p:nvPr>
        </p:nvSpPr>
        <p:spPr>
          <a:xfrm>
            <a:off x="1181099" y="457200"/>
            <a:ext cx="8128343" cy="6248400"/>
          </a:xfrm>
          <a:custGeom>
            <a:avLst/>
            <a:gdLst>
              <a:gd name="connsiteX0" fmla="*/ 0 w 8128343"/>
              <a:gd name="connsiteY0" fmla="*/ 0 h 6248400"/>
              <a:gd name="connsiteX1" fmla="*/ 8128343 w 8128343"/>
              <a:gd name="connsiteY1" fmla="*/ 0 h 6248400"/>
              <a:gd name="connsiteX2" fmla="*/ 8128343 w 8128343"/>
              <a:gd name="connsiteY2" fmla="*/ 3258609 h 6248400"/>
              <a:gd name="connsiteX3" fmla="*/ 5858354 w 8128343"/>
              <a:gd name="connsiteY3" fmla="*/ 6248400 h 6248400"/>
              <a:gd name="connsiteX4" fmla="*/ 0 w 8128343"/>
              <a:gd name="connsiteY4" fmla="*/ 6248400 h 62484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128343" h="6248400">
                <a:moveTo>
                  <a:pt x="0" y="0"/>
                </a:moveTo>
                <a:lnTo>
                  <a:pt x="8128343" y="0"/>
                </a:lnTo>
                <a:lnTo>
                  <a:pt x="8128343" y="3258609"/>
                </a:lnTo>
                <a:lnTo>
                  <a:pt x="5858354" y="6248400"/>
                </a:lnTo>
                <a:lnTo>
                  <a:pt x="0" y="62484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GB" sz="1800" dirty="0">
                <a:solidFill>
                  <a:schemeClr val="lt1">
                    <a:alpha val="0"/>
                  </a:schemeClr>
                </a:solidFill>
              </a:defRPr>
            </a:lvl1pPr>
          </a:lstStyle>
          <a:p>
            <a:pPr marL="0" lvl="0" algn="ctr"/>
            <a:r>
              <a:rPr lang="en-US" noProof="0"/>
              <a:t>I</a:t>
            </a:r>
          </a:p>
        </p:txBody>
      </p:sp>
      <p:sp>
        <p:nvSpPr>
          <p:cNvPr id="48" name="Freeform: Shape 47">
            <a:extLst>
              <a:ext uri="{FF2B5EF4-FFF2-40B4-BE49-F238E27FC236}">
                <a16:creationId xmlns:a16="http://schemas.microsoft.com/office/drawing/2014/main" id="{9070D0C4-1F90-4B84-B84E-8285FA0A01B0}"/>
              </a:ext>
            </a:extLst>
          </p:cNvPr>
          <p:cNvSpPr/>
          <p:nvPr userDrawn="1"/>
        </p:nvSpPr>
        <p:spPr>
          <a:xfrm rot="2232448">
            <a:off x="9455741" y="-926244"/>
            <a:ext cx="131438" cy="8710488"/>
          </a:xfrm>
          <a:custGeom>
            <a:avLst/>
            <a:gdLst>
              <a:gd name="connsiteX0" fmla="*/ 0 w 131438"/>
              <a:gd name="connsiteY0" fmla="*/ 99793 h 8710488"/>
              <a:gd name="connsiteX1" fmla="*/ 131438 w 131438"/>
              <a:gd name="connsiteY1" fmla="*/ 0 h 8710488"/>
              <a:gd name="connsiteX2" fmla="*/ 131438 w 131438"/>
              <a:gd name="connsiteY2" fmla="*/ 8610694 h 8710488"/>
              <a:gd name="connsiteX3" fmla="*/ 0 w 131438"/>
              <a:gd name="connsiteY3" fmla="*/ 8710488 h 8710488"/>
            </a:gdLst>
            <a:ahLst/>
            <a:cxnLst>
              <a:cxn ang="0">
                <a:pos x="connsiteX0" y="connsiteY0"/>
              </a:cxn>
              <a:cxn ang="0">
                <a:pos x="connsiteX1" y="connsiteY1"/>
              </a:cxn>
              <a:cxn ang="0">
                <a:pos x="connsiteX2" y="connsiteY2"/>
              </a:cxn>
              <a:cxn ang="0">
                <a:pos x="connsiteX3" y="connsiteY3"/>
              </a:cxn>
            </a:cxnLst>
            <a:rect l="l" t="t" r="r" b="b"/>
            <a:pathLst>
              <a:path w="131438" h="8710488">
                <a:moveTo>
                  <a:pt x="0" y="99793"/>
                </a:moveTo>
                <a:lnTo>
                  <a:pt x="131438" y="0"/>
                </a:lnTo>
                <a:lnTo>
                  <a:pt x="131438" y="8610694"/>
                </a:lnTo>
                <a:lnTo>
                  <a:pt x="0" y="8710488"/>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9" name="Freeform: Shape 48">
            <a:extLst>
              <a:ext uri="{FF2B5EF4-FFF2-40B4-BE49-F238E27FC236}">
                <a16:creationId xmlns:a16="http://schemas.microsoft.com/office/drawing/2014/main" id="{B8546525-A0E6-4238-93BC-5D43C93A450D}"/>
              </a:ext>
              <a:ext uri="{C183D7F6-B498-43B3-948B-1728B52AA6E4}">
                <adec:decorative xmlns:adec="http://schemas.microsoft.com/office/drawing/2017/decorative" val="1"/>
              </a:ext>
            </a:extLst>
          </p:cNvPr>
          <p:cNvSpPr/>
          <p:nvPr userDrawn="1"/>
        </p:nvSpPr>
        <p:spPr>
          <a:xfrm rot="2232448">
            <a:off x="9332817" y="-941780"/>
            <a:ext cx="172357" cy="8741560"/>
          </a:xfrm>
          <a:custGeom>
            <a:avLst/>
            <a:gdLst>
              <a:gd name="connsiteX0" fmla="*/ 172357 w 172357"/>
              <a:gd name="connsiteY0" fmla="*/ 0 h 8741560"/>
              <a:gd name="connsiteX1" fmla="*/ 172357 w 172357"/>
              <a:gd name="connsiteY1" fmla="*/ 8610698 h 8741560"/>
              <a:gd name="connsiteX2" fmla="*/ 0 w 172357"/>
              <a:gd name="connsiteY2" fmla="*/ 8741560 h 8741560"/>
              <a:gd name="connsiteX3" fmla="*/ 0 w 172357"/>
              <a:gd name="connsiteY3" fmla="*/ 130862 h 8741560"/>
            </a:gdLst>
            <a:ahLst/>
            <a:cxnLst>
              <a:cxn ang="0">
                <a:pos x="connsiteX0" y="connsiteY0"/>
              </a:cxn>
              <a:cxn ang="0">
                <a:pos x="connsiteX1" y="connsiteY1"/>
              </a:cxn>
              <a:cxn ang="0">
                <a:pos x="connsiteX2" y="connsiteY2"/>
              </a:cxn>
              <a:cxn ang="0">
                <a:pos x="connsiteX3" y="connsiteY3"/>
              </a:cxn>
            </a:cxnLst>
            <a:rect l="l" t="t" r="r" b="b"/>
            <a:pathLst>
              <a:path w="172357" h="8741560">
                <a:moveTo>
                  <a:pt x="172357" y="0"/>
                </a:moveTo>
                <a:lnTo>
                  <a:pt x="172357" y="8610698"/>
                </a:lnTo>
                <a:lnTo>
                  <a:pt x="0" y="8741560"/>
                </a:lnTo>
                <a:lnTo>
                  <a:pt x="0" y="130862"/>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defTabSz="914400"/>
            <a:endParaRPr lang="en-US" noProof="0" dirty="0"/>
          </a:p>
        </p:txBody>
      </p:sp>
      <p:sp>
        <p:nvSpPr>
          <p:cNvPr id="17" name="Text Placeholder 16">
            <a:extLst>
              <a:ext uri="{FF2B5EF4-FFF2-40B4-BE49-F238E27FC236}">
                <a16:creationId xmlns:a16="http://schemas.microsoft.com/office/drawing/2014/main" id="{FF9E63E5-568A-4FA2-9851-E5BFA12B85D1}"/>
              </a:ext>
              <a:ext uri="{C183D7F6-B498-43B3-948B-1728B52AA6E4}">
                <adec:decorative xmlns:adec="http://schemas.microsoft.com/office/drawing/2017/decorative" val="1"/>
              </a:ext>
            </a:extLst>
          </p:cNvPr>
          <p:cNvSpPr>
            <a:spLocks noGrp="1"/>
          </p:cNvSpPr>
          <p:nvPr>
            <p:ph type="body" sz="quarter" idx="12" hasCustomPrompt="1"/>
          </p:nvPr>
        </p:nvSpPr>
        <p:spPr>
          <a:xfrm>
            <a:off x="990599" y="304800"/>
            <a:ext cx="8128343" cy="6248400"/>
          </a:xfrm>
          <a:solidFill>
            <a:schemeClr val="bg1"/>
          </a:solidFill>
          <a:effectLst>
            <a:outerShdw blurRad="508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noProof="0"/>
              <a:t>I</a:t>
            </a:r>
          </a:p>
        </p:txBody>
      </p:sp>
      <p:sp>
        <p:nvSpPr>
          <p:cNvPr id="2" name="Title 1"/>
          <p:cNvSpPr>
            <a:spLocks noGrp="1"/>
          </p:cNvSpPr>
          <p:nvPr>
            <p:ph type="ctrTitle"/>
          </p:nvPr>
        </p:nvSpPr>
        <p:spPr>
          <a:xfrm>
            <a:off x="1378135" y="1219199"/>
            <a:ext cx="7232465" cy="2732439"/>
          </a:xfrm>
        </p:spPr>
        <p:txBody>
          <a:bodyPr anchor="t">
            <a:normAutofit/>
          </a:bodyPr>
          <a:lstStyle>
            <a:lvl1pPr algn="l">
              <a:defRPr lang="en-US" sz="5000" kern="1200" cap="all" spc="100" baseline="0" dirty="0">
                <a:solidFill>
                  <a:srgbClr val="2C2E52"/>
                </a:solidFill>
                <a:latin typeface="+mj-lt"/>
                <a:ea typeface="+mj-ea"/>
                <a:cs typeface="+mj-cs"/>
              </a:defRPr>
            </a:lvl1pPr>
          </a:lstStyle>
          <a:p>
            <a:r>
              <a:rPr lang="en-US" noProof="0"/>
              <a:t>Click to edit Master title style</a:t>
            </a:r>
          </a:p>
        </p:txBody>
      </p:sp>
      <p:sp>
        <p:nvSpPr>
          <p:cNvPr id="3" name="Subtitle 2"/>
          <p:cNvSpPr>
            <a:spLocks noGrp="1"/>
          </p:cNvSpPr>
          <p:nvPr>
            <p:ph type="subTitle" idx="1"/>
          </p:nvPr>
        </p:nvSpPr>
        <p:spPr>
          <a:xfrm>
            <a:off x="1378134" y="4069079"/>
            <a:ext cx="5022666" cy="1463040"/>
          </a:xfrm>
        </p:spPr>
        <p:txBody>
          <a:bodyPr lIns="91440" rIns="91440" anchor="t">
            <a:normAutofit/>
          </a:bodyPr>
          <a:lstStyle>
            <a:lvl1pPr marL="0" indent="0" algn="l">
              <a:lnSpc>
                <a:spcPct val="100000"/>
              </a:lnSpc>
              <a:spcBef>
                <a:spcPts val="0"/>
              </a:spcBef>
              <a:buNone/>
              <a:defRPr lang="en-US" sz="2000" kern="1200" dirty="0">
                <a:solidFill>
                  <a:schemeClr val="tx1"/>
                </a:solidFill>
                <a:latin typeface="+mn-lt"/>
                <a:ea typeface="+mn-ea"/>
                <a:cs typeface="+mn-cs"/>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noProof="0"/>
              <a:t>Click to edit Master subtitle style</a:t>
            </a:r>
          </a:p>
        </p:txBody>
      </p:sp>
      <p:sp>
        <p:nvSpPr>
          <p:cNvPr id="33" name="Rectangle 32">
            <a:extLst>
              <a:ext uri="{FF2B5EF4-FFF2-40B4-BE49-F238E27FC236}">
                <a16:creationId xmlns:a16="http://schemas.microsoft.com/office/drawing/2014/main" id="{E905A207-2310-4F94-86E5-13B4CCC359EC}"/>
              </a:ext>
              <a:ext uri="{C183D7F6-B498-43B3-948B-1728B52AA6E4}">
                <adec:decorative xmlns:adec="http://schemas.microsoft.com/office/drawing/2017/decorative" val="1"/>
              </a:ext>
            </a:extLst>
          </p:cNvPr>
          <p:cNvSpPr/>
          <p:nvPr userDrawn="1"/>
        </p:nvSpPr>
        <p:spPr>
          <a:xfrm rot="5400000" flipV="1">
            <a:off x="1562101" y="-114299"/>
            <a:ext cx="304797" cy="5334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defTabSz="914400"/>
            <a:endParaRPr lang="en-US" noProof="0" dirty="0"/>
          </a:p>
        </p:txBody>
      </p:sp>
      <p:sp>
        <p:nvSpPr>
          <p:cNvPr id="19" name="Picture Placeholder 18">
            <a:extLst>
              <a:ext uri="{FF2B5EF4-FFF2-40B4-BE49-F238E27FC236}">
                <a16:creationId xmlns:a16="http://schemas.microsoft.com/office/drawing/2014/main" id="{018BFA80-A3BB-4316-BD6E-3E5F6B4D89CF}"/>
              </a:ext>
              <a:ext uri="{C183D7F6-B498-43B3-948B-1728B52AA6E4}">
                <adec:decorative xmlns:adec="http://schemas.microsoft.com/office/drawing/2017/decorative" val="1"/>
              </a:ext>
            </a:extLst>
          </p:cNvPr>
          <p:cNvSpPr>
            <a:spLocks noGrp="1"/>
          </p:cNvSpPr>
          <p:nvPr>
            <p:ph type="pic" sz="quarter" idx="11" hasCustomPrompt="1"/>
          </p:nvPr>
        </p:nvSpPr>
        <p:spPr>
          <a:xfrm>
            <a:off x="7013448" y="34960"/>
            <a:ext cx="5178552" cy="6823040"/>
          </a:xfrm>
          <a:custGeom>
            <a:avLst/>
            <a:gdLst>
              <a:gd name="connsiteX0" fmla="*/ 5178552 w 5178552"/>
              <a:gd name="connsiteY0" fmla="*/ 0 h 6823040"/>
              <a:gd name="connsiteX1" fmla="*/ 5178552 w 5178552"/>
              <a:gd name="connsiteY1" fmla="*/ 6823040 h 6823040"/>
              <a:gd name="connsiteX2" fmla="*/ 1752601 w 5178552"/>
              <a:gd name="connsiteY2" fmla="*/ 6823040 h 6823040"/>
              <a:gd name="connsiteX3" fmla="*/ 0 w 5178552"/>
              <a:gd name="connsiteY3" fmla="*/ 6823040 h 6823040"/>
            </a:gdLst>
            <a:ahLst/>
            <a:cxnLst>
              <a:cxn ang="0">
                <a:pos x="connsiteX0" y="connsiteY0"/>
              </a:cxn>
              <a:cxn ang="0">
                <a:pos x="connsiteX1" y="connsiteY1"/>
              </a:cxn>
              <a:cxn ang="0">
                <a:pos x="connsiteX2" y="connsiteY2"/>
              </a:cxn>
              <a:cxn ang="0">
                <a:pos x="connsiteX3" y="connsiteY3"/>
              </a:cxn>
            </a:cxnLst>
            <a:rect l="l" t="t" r="r" b="b"/>
            <a:pathLst>
              <a:path w="5178552" h="6823040">
                <a:moveTo>
                  <a:pt x="5178552" y="0"/>
                </a:moveTo>
                <a:lnTo>
                  <a:pt x="5178552" y="6823040"/>
                </a:lnTo>
                <a:lnTo>
                  <a:pt x="1752601" y="6823040"/>
                </a:lnTo>
                <a:lnTo>
                  <a:pt x="0" y="6823040"/>
                </a:lnTo>
                <a:close/>
              </a:path>
            </a:pathLst>
          </a:custGeom>
          <a:solidFill>
            <a:schemeClr val="bg1"/>
          </a:solidFill>
        </p:spPr>
        <p:txBody>
          <a:bodyPr wrap="square" anchor="ctr">
            <a:noAutofit/>
          </a:bodyPr>
          <a:lstStyle>
            <a:lvl1pPr marL="0" indent="0" algn="ctr">
              <a:buNone/>
              <a:defRPr/>
            </a:lvl1pPr>
          </a:lstStyle>
          <a:p>
            <a:r>
              <a:rPr lang="en-US" noProof="0" dirty="0"/>
              <a:t>Insert Image</a:t>
            </a:r>
          </a:p>
        </p:txBody>
      </p:sp>
    </p:spTree>
    <p:extLst>
      <p:ext uri="{BB962C8B-B14F-4D97-AF65-F5344CB8AC3E}">
        <p14:creationId xmlns:p14="http://schemas.microsoft.com/office/powerpoint/2010/main" val="26254041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1_Title Slide_DeepYellow">
    <p:bg>
      <p:bgPr>
        <a:solidFill>
          <a:schemeClr val="bg1">
            <a:lumMod val="95000"/>
          </a:schemeClr>
        </a:solidFill>
        <a:effectLst/>
      </p:bgPr>
    </p:bg>
    <p:spTree>
      <p:nvGrpSpPr>
        <p:cNvPr id="1" name=""/>
        <p:cNvGrpSpPr/>
        <p:nvPr/>
      </p:nvGrpSpPr>
      <p:grpSpPr>
        <a:xfrm>
          <a:off x="0" y="0"/>
          <a:ext cx="0" cy="0"/>
          <a:chOff x="0" y="0"/>
          <a:chExt cx="0" cy="0"/>
        </a:xfrm>
      </p:grpSpPr>
      <p:sp>
        <p:nvSpPr>
          <p:cNvPr id="53" name="Text Placeholder 52">
            <a:extLst>
              <a:ext uri="{FF2B5EF4-FFF2-40B4-BE49-F238E27FC236}">
                <a16:creationId xmlns:a16="http://schemas.microsoft.com/office/drawing/2014/main" id="{4016877F-9863-4CBC-B4AF-D4764DBA673B}"/>
              </a:ext>
              <a:ext uri="{C183D7F6-B498-43B3-948B-1728B52AA6E4}">
                <adec:decorative xmlns:adec="http://schemas.microsoft.com/office/drawing/2017/decorative" val="1"/>
              </a:ext>
            </a:extLst>
          </p:cNvPr>
          <p:cNvSpPr>
            <a:spLocks noGrp="1"/>
          </p:cNvSpPr>
          <p:nvPr>
            <p:ph type="body" sz="quarter" idx="14" hasCustomPrompt="1"/>
          </p:nvPr>
        </p:nvSpPr>
        <p:spPr>
          <a:xfrm>
            <a:off x="1181099" y="457200"/>
            <a:ext cx="8128343" cy="6248400"/>
          </a:xfrm>
          <a:custGeom>
            <a:avLst/>
            <a:gdLst>
              <a:gd name="connsiteX0" fmla="*/ 0 w 8128343"/>
              <a:gd name="connsiteY0" fmla="*/ 0 h 6248400"/>
              <a:gd name="connsiteX1" fmla="*/ 8128343 w 8128343"/>
              <a:gd name="connsiteY1" fmla="*/ 0 h 6248400"/>
              <a:gd name="connsiteX2" fmla="*/ 8128343 w 8128343"/>
              <a:gd name="connsiteY2" fmla="*/ 3258609 h 6248400"/>
              <a:gd name="connsiteX3" fmla="*/ 5858354 w 8128343"/>
              <a:gd name="connsiteY3" fmla="*/ 6248400 h 6248400"/>
              <a:gd name="connsiteX4" fmla="*/ 0 w 8128343"/>
              <a:gd name="connsiteY4" fmla="*/ 6248400 h 62484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128343" h="6248400">
                <a:moveTo>
                  <a:pt x="0" y="0"/>
                </a:moveTo>
                <a:lnTo>
                  <a:pt x="8128343" y="0"/>
                </a:lnTo>
                <a:lnTo>
                  <a:pt x="8128343" y="3258609"/>
                </a:lnTo>
                <a:lnTo>
                  <a:pt x="5858354" y="6248400"/>
                </a:lnTo>
                <a:lnTo>
                  <a:pt x="0" y="624840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GB" sz="1800" dirty="0">
                <a:solidFill>
                  <a:schemeClr val="lt1">
                    <a:alpha val="0"/>
                  </a:schemeClr>
                </a:solidFill>
              </a:defRPr>
            </a:lvl1pPr>
          </a:lstStyle>
          <a:p>
            <a:pPr marL="0" lvl="0" algn="ctr"/>
            <a:r>
              <a:rPr lang="en-US" noProof="0"/>
              <a:t>I</a:t>
            </a:r>
          </a:p>
        </p:txBody>
      </p:sp>
      <p:sp>
        <p:nvSpPr>
          <p:cNvPr id="48" name="Freeform: Shape 47">
            <a:extLst>
              <a:ext uri="{FF2B5EF4-FFF2-40B4-BE49-F238E27FC236}">
                <a16:creationId xmlns:a16="http://schemas.microsoft.com/office/drawing/2014/main" id="{9070D0C4-1F90-4B84-B84E-8285FA0A01B0}"/>
              </a:ext>
            </a:extLst>
          </p:cNvPr>
          <p:cNvSpPr/>
          <p:nvPr userDrawn="1"/>
        </p:nvSpPr>
        <p:spPr>
          <a:xfrm rot="2232448">
            <a:off x="9455741" y="-926244"/>
            <a:ext cx="131438" cy="8710488"/>
          </a:xfrm>
          <a:custGeom>
            <a:avLst/>
            <a:gdLst>
              <a:gd name="connsiteX0" fmla="*/ 0 w 131438"/>
              <a:gd name="connsiteY0" fmla="*/ 99793 h 8710488"/>
              <a:gd name="connsiteX1" fmla="*/ 131438 w 131438"/>
              <a:gd name="connsiteY1" fmla="*/ 0 h 8710488"/>
              <a:gd name="connsiteX2" fmla="*/ 131438 w 131438"/>
              <a:gd name="connsiteY2" fmla="*/ 8610694 h 8710488"/>
              <a:gd name="connsiteX3" fmla="*/ 0 w 131438"/>
              <a:gd name="connsiteY3" fmla="*/ 8710488 h 8710488"/>
            </a:gdLst>
            <a:ahLst/>
            <a:cxnLst>
              <a:cxn ang="0">
                <a:pos x="connsiteX0" y="connsiteY0"/>
              </a:cxn>
              <a:cxn ang="0">
                <a:pos x="connsiteX1" y="connsiteY1"/>
              </a:cxn>
              <a:cxn ang="0">
                <a:pos x="connsiteX2" y="connsiteY2"/>
              </a:cxn>
              <a:cxn ang="0">
                <a:pos x="connsiteX3" y="connsiteY3"/>
              </a:cxn>
            </a:cxnLst>
            <a:rect l="l" t="t" r="r" b="b"/>
            <a:pathLst>
              <a:path w="131438" h="8710488">
                <a:moveTo>
                  <a:pt x="0" y="99793"/>
                </a:moveTo>
                <a:lnTo>
                  <a:pt x="131438" y="0"/>
                </a:lnTo>
                <a:lnTo>
                  <a:pt x="131438" y="8610694"/>
                </a:lnTo>
                <a:lnTo>
                  <a:pt x="0" y="8710488"/>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9" name="Freeform: Shape 48">
            <a:extLst>
              <a:ext uri="{FF2B5EF4-FFF2-40B4-BE49-F238E27FC236}">
                <a16:creationId xmlns:a16="http://schemas.microsoft.com/office/drawing/2014/main" id="{B8546525-A0E6-4238-93BC-5D43C93A450D}"/>
              </a:ext>
              <a:ext uri="{C183D7F6-B498-43B3-948B-1728B52AA6E4}">
                <adec:decorative xmlns:adec="http://schemas.microsoft.com/office/drawing/2017/decorative" val="1"/>
              </a:ext>
            </a:extLst>
          </p:cNvPr>
          <p:cNvSpPr/>
          <p:nvPr userDrawn="1"/>
        </p:nvSpPr>
        <p:spPr>
          <a:xfrm rot="2232448">
            <a:off x="9332817" y="-941780"/>
            <a:ext cx="172357" cy="8741560"/>
          </a:xfrm>
          <a:custGeom>
            <a:avLst/>
            <a:gdLst>
              <a:gd name="connsiteX0" fmla="*/ 172357 w 172357"/>
              <a:gd name="connsiteY0" fmla="*/ 0 h 8741560"/>
              <a:gd name="connsiteX1" fmla="*/ 172357 w 172357"/>
              <a:gd name="connsiteY1" fmla="*/ 8610698 h 8741560"/>
              <a:gd name="connsiteX2" fmla="*/ 0 w 172357"/>
              <a:gd name="connsiteY2" fmla="*/ 8741560 h 8741560"/>
              <a:gd name="connsiteX3" fmla="*/ 0 w 172357"/>
              <a:gd name="connsiteY3" fmla="*/ 130862 h 8741560"/>
            </a:gdLst>
            <a:ahLst/>
            <a:cxnLst>
              <a:cxn ang="0">
                <a:pos x="connsiteX0" y="connsiteY0"/>
              </a:cxn>
              <a:cxn ang="0">
                <a:pos x="connsiteX1" y="connsiteY1"/>
              </a:cxn>
              <a:cxn ang="0">
                <a:pos x="connsiteX2" y="connsiteY2"/>
              </a:cxn>
              <a:cxn ang="0">
                <a:pos x="connsiteX3" y="connsiteY3"/>
              </a:cxn>
            </a:cxnLst>
            <a:rect l="l" t="t" r="r" b="b"/>
            <a:pathLst>
              <a:path w="172357" h="8741560">
                <a:moveTo>
                  <a:pt x="172357" y="0"/>
                </a:moveTo>
                <a:lnTo>
                  <a:pt x="172357" y="8610698"/>
                </a:lnTo>
                <a:lnTo>
                  <a:pt x="0" y="8741560"/>
                </a:lnTo>
                <a:lnTo>
                  <a:pt x="0" y="13086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defTabSz="914400"/>
            <a:endParaRPr lang="en-US" noProof="0" dirty="0"/>
          </a:p>
        </p:txBody>
      </p:sp>
      <p:sp>
        <p:nvSpPr>
          <p:cNvPr id="17" name="Text Placeholder 16">
            <a:extLst>
              <a:ext uri="{FF2B5EF4-FFF2-40B4-BE49-F238E27FC236}">
                <a16:creationId xmlns:a16="http://schemas.microsoft.com/office/drawing/2014/main" id="{FF9E63E5-568A-4FA2-9851-E5BFA12B85D1}"/>
              </a:ext>
              <a:ext uri="{C183D7F6-B498-43B3-948B-1728B52AA6E4}">
                <adec:decorative xmlns:adec="http://schemas.microsoft.com/office/drawing/2017/decorative" val="1"/>
              </a:ext>
            </a:extLst>
          </p:cNvPr>
          <p:cNvSpPr>
            <a:spLocks noGrp="1"/>
          </p:cNvSpPr>
          <p:nvPr>
            <p:ph type="body" sz="quarter" idx="12" hasCustomPrompt="1"/>
          </p:nvPr>
        </p:nvSpPr>
        <p:spPr>
          <a:xfrm>
            <a:off x="990599" y="304800"/>
            <a:ext cx="8128343" cy="6248400"/>
          </a:xfrm>
          <a:solidFill>
            <a:schemeClr val="bg1"/>
          </a:solidFill>
          <a:effectLst>
            <a:outerShdw blurRad="508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noProof="0"/>
              <a:t>I</a:t>
            </a:r>
          </a:p>
        </p:txBody>
      </p:sp>
      <p:sp>
        <p:nvSpPr>
          <p:cNvPr id="2" name="Title 1"/>
          <p:cNvSpPr>
            <a:spLocks noGrp="1"/>
          </p:cNvSpPr>
          <p:nvPr>
            <p:ph type="ctrTitle"/>
          </p:nvPr>
        </p:nvSpPr>
        <p:spPr>
          <a:xfrm>
            <a:off x="1378135" y="1219199"/>
            <a:ext cx="7232465" cy="2732439"/>
          </a:xfrm>
        </p:spPr>
        <p:txBody>
          <a:bodyPr anchor="t">
            <a:normAutofit/>
          </a:bodyPr>
          <a:lstStyle>
            <a:lvl1pPr algn="l">
              <a:defRPr lang="en-US" sz="5000" kern="1200" cap="all" spc="100" baseline="0" dirty="0">
                <a:solidFill>
                  <a:srgbClr val="2C2E52"/>
                </a:solidFill>
                <a:latin typeface="+mj-lt"/>
                <a:ea typeface="+mj-ea"/>
                <a:cs typeface="+mj-cs"/>
              </a:defRPr>
            </a:lvl1pPr>
          </a:lstStyle>
          <a:p>
            <a:r>
              <a:rPr lang="en-US" noProof="0"/>
              <a:t>Click to edit Master title style</a:t>
            </a:r>
          </a:p>
        </p:txBody>
      </p:sp>
      <p:sp>
        <p:nvSpPr>
          <p:cNvPr id="3" name="Subtitle 2"/>
          <p:cNvSpPr>
            <a:spLocks noGrp="1"/>
          </p:cNvSpPr>
          <p:nvPr>
            <p:ph type="subTitle" idx="1"/>
          </p:nvPr>
        </p:nvSpPr>
        <p:spPr>
          <a:xfrm>
            <a:off x="1378134" y="4069079"/>
            <a:ext cx="5022666" cy="1463040"/>
          </a:xfrm>
        </p:spPr>
        <p:txBody>
          <a:bodyPr lIns="91440" rIns="91440" anchor="t">
            <a:normAutofit/>
          </a:bodyPr>
          <a:lstStyle>
            <a:lvl1pPr marL="0" indent="0" algn="l">
              <a:lnSpc>
                <a:spcPct val="100000"/>
              </a:lnSpc>
              <a:spcBef>
                <a:spcPts val="0"/>
              </a:spcBef>
              <a:buNone/>
              <a:defRPr lang="en-US" sz="2000" kern="1200" dirty="0">
                <a:solidFill>
                  <a:schemeClr val="tx1"/>
                </a:solidFill>
                <a:latin typeface="+mn-lt"/>
                <a:ea typeface="+mn-ea"/>
                <a:cs typeface="+mn-cs"/>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noProof="0"/>
              <a:t>Click to edit Master subtitle style</a:t>
            </a:r>
          </a:p>
        </p:txBody>
      </p:sp>
      <p:sp>
        <p:nvSpPr>
          <p:cNvPr id="33" name="Rectangle 32">
            <a:extLst>
              <a:ext uri="{FF2B5EF4-FFF2-40B4-BE49-F238E27FC236}">
                <a16:creationId xmlns:a16="http://schemas.microsoft.com/office/drawing/2014/main" id="{E905A207-2310-4F94-86E5-13B4CCC359EC}"/>
              </a:ext>
              <a:ext uri="{C183D7F6-B498-43B3-948B-1728B52AA6E4}">
                <adec:decorative xmlns:adec="http://schemas.microsoft.com/office/drawing/2017/decorative" val="1"/>
              </a:ext>
            </a:extLst>
          </p:cNvPr>
          <p:cNvSpPr/>
          <p:nvPr userDrawn="1"/>
        </p:nvSpPr>
        <p:spPr>
          <a:xfrm rot="5400000" flipV="1">
            <a:off x="1562101" y="-114299"/>
            <a:ext cx="304797" cy="533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defTabSz="914400"/>
            <a:endParaRPr lang="en-US" noProof="0" dirty="0"/>
          </a:p>
        </p:txBody>
      </p:sp>
      <p:sp>
        <p:nvSpPr>
          <p:cNvPr id="19" name="Picture Placeholder 18">
            <a:extLst>
              <a:ext uri="{FF2B5EF4-FFF2-40B4-BE49-F238E27FC236}">
                <a16:creationId xmlns:a16="http://schemas.microsoft.com/office/drawing/2014/main" id="{018BFA80-A3BB-4316-BD6E-3E5F6B4D89CF}"/>
              </a:ext>
              <a:ext uri="{C183D7F6-B498-43B3-948B-1728B52AA6E4}">
                <adec:decorative xmlns:adec="http://schemas.microsoft.com/office/drawing/2017/decorative" val="1"/>
              </a:ext>
            </a:extLst>
          </p:cNvPr>
          <p:cNvSpPr>
            <a:spLocks noGrp="1"/>
          </p:cNvSpPr>
          <p:nvPr>
            <p:ph type="pic" sz="quarter" idx="11" hasCustomPrompt="1"/>
          </p:nvPr>
        </p:nvSpPr>
        <p:spPr>
          <a:xfrm>
            <a:off x="7013448" y="34960"/>
            <a:ext cx="5178552" cy="6823040"/>
          </a:xfrm>
          <a:custGeom>
            <a:avLst/>
            <a:gdLst>
              <a:gd name="connsiteX0" fmla="*/ 5178552 w 5178552"/>
              <a:gd name="connsiteY0" fmla="*/ 0 h 6823040"/>
              <a:gd name="connsiteX1" fmla="*/ 5178552 w 5178552"/>
              <a:gd name="connsiteY1" fmla="*/ 6823040 h 6823040"/>
              <a:gd name="connsiteX2" fmla="*/ 1752601 w 5178552"/>
              <a:gd name="connsiteY2" fmla="*/ 6823040 h 6823040"/>
              <a:gd name="connsiteX3" fmla="*/ 0 w 5178552"/>
              <a:gd name="connsiteY3" fmla="*/ 6823040 h 6823040"/>
            </a:gdLst>
            <a:ahLst/>
            <a:cxnLst>
              <a:cxn ang="0">
                <a:pos x="connsiteX0" y="connsiteY0"/>
              </a:cxn>
              <a:cxn ang="0">
                <a:pos x="connsiteX1" y="connsiteY1"/>
              </a:cxn>
              <a:cxn ang="0">
                <a:pos x="connsiteX2" y="connsiteY2"/>
              </a:cxn>
              <a:cxn ang="0">
                <a:pos x="connsiteX3" y="connsiteY3"/>
              </a:cxn>
            </a:cxnLst>
            <a:rect l="l" t="t" r="r" b="b"/>
            <a:pathLst>
              <a:path w="5178552" h="6823040">
                <a:moveTo>
                  <a:pt x="5178552" y="0"/>
                </a:moveTo>
                <a:lnTo>
                  <a:pt x="5178552" y="6823040"/>
                </a:lnTo>
                <a:lnTo>
                  <a:pt x="1752601" y="6823040"/>
                </a:lnTo>
                <a:lnTo>
                  <a:pt x="0" y="6823040"/>
                </a:lnTo>
                <a:close/>
              </a:path>
            </a:pathLst>
          </a:custGeom>
          <a:solidFill>
            <a:schemeClr val="bg1"/>
          </a:solidFill>
        </p:spPr>
        <p:txBody>
          <a:bodyPr wrap="square" anchor="ctr">
            <a:noAutofit/>
          </a:bodyPr>
          <a:lstStyle>
            <a:lvl1pPr marL="0" indent="0" algn="ctr">
              <a:buNone/>
              <a:defRPr/>
            </a:lvl1pPr>
          </a:lstStyle>
          <a:p>
            <a:r>
              <a:rPr lang="en-US" noProof="0" dirty="0"/>
              <a:t>Insert Image</a:t>
            </a:r>
          </a:p>
        </p:txBody>
      </p:sp>
    </p:spTree>
    <p:extLst>
      <p:ext uri="{BB962C8B-B14F-4D97-AF65-F5344CB8AC3E}">
        <p14:creationId xmlns:p14="http://schemas.microsoft.com/office/powerpoint/2010/main" val="13920827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3_Title Slide_DeepYellow">
    <p:bg>
      <p:bgPr>
        <a:solidFill>
          <a:schemeClr val="bg1">
            <a:lumMod val="95000"/>
          </a:schemeClr>
        </a:solidFill>
        <a:effectLst/>
      </p:bgPr>
    </p:bg>
    <p:spTree>
      <p:nvGrpSpPr>
        <p:cNvPr id="1" name=""/>
        <p:cNvGrpSpPr/>
        <p:nvPr/>
      </p:nvGrpSpPr>
      <p:grpSpPr>
        <a:xfrm>
          <a:off x="0" y="0"/>
          <a:ext cx="0" cy="0"/>
          <a:chOff x="0" y="0"/>
          <a:chExt cx="0" cy="0"/>
        </a:xfrm>
      </p:grpSpPr>
      <p:sp>
        <p:nvSpPr>
          <p:cNvPr id="11" name="Text Placeholder 16">
            <a:extLst>
              <a:ext uri="{FF2B5EF4-FFF2-40B4-BE49-F238E27FC236}">
                <a16:creationId xmlns:a16="http://schemas.microsoft.com/office/drawing/2014/main" id="{50D09E5B-B146-4D08-82EC-846DD89B0B87}"/>
              </a:ext>
              <a:ext uri="{C183D7F6-B498-43B3-948B-1728B52AA6E4}">
                <adec:decorative xmlns:adec="http://schemas.microsoft.com/office/drawing/2017/decorative" val="1"/>
              </a:ext>
            </a:extLst>
          </p:cNvPr>
          <p:cNvSpPr>
            <a:spLocks noGrp="1"/>
          </p:cNvSpPr>
          <p:nvPr>
            <p:ph type="body" sz="quarter" idx="16" hasCustomPrompt="1"/>
          </p:nvPr>
        </p:nvSpPr>
        <p:spPr>
          <a:xfrm>
            <a:off x="660462" y="0"/>
            <a:ext cx="9931338" cy="6823040"/>
          </a:xfrm>
          <a:solidFill>
            <a:schemeClr val="bg1"/>
          </a:solidFill>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12" name="Text Placeholder 16">
            <a:extLst>
              <a:ext uri="{FF2B5EF4-FFF2-40B4-BE49-F238E27FC236}">
                <a16:creationId xmlns:a16="http://schemas.microsoft.com/office/drawing/2014/main" id="{88940597-2E9A-4141-B2D0-C488487F11D7}"/>
              </a:ext>
              <a:ext uri="{C183D7F6-B498-43B3-948B-1728B52AA6E4}">
                <adec:decorative xmlns:adec="http://schemas.microsoft.com/office/drawing/2017/decorative" val="1"/>
              </a:ext>
            </a:extLst>
          </p:cNvPr>
          <p:cNvSpPr>
            <a:spLocks noGrp="1"/>
          </p:cNvSpPr>
          <p:nvPr>
            <p:ph type="body" sz="quarter" idx="17" hasCustomPrompt="1"/>
          </p:nvPr>
        </p:nvSpPr>
        <p:spPr>
          <a:xfrm>
            <a:off x="533400" y="0"/>
            <a:ext cx="50863" cy="6858000"/>
          </a:xfrm>
          <a:solidFill>
            <a:schemeClr val="accent2"/>
          </a:solidFill>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10" name="Text Placeholder 16">
            <a:extLst>
              <a:ext uri="{FF2B5EF4-FFF2-40B4-BE49-F238E27FC236}">
                <a16:creationId xmlns:a16="http://schemas.microsoft.com/office/drawing/2014/main" id="{0CC06030-90E1-4B3F-AFDF-369354FBFE62}"/>
              </a:ext>
              <a:ext uri="{C183D7F6-B498-43B3-948B-1728B52AA6E4}">
                <adec:decorative xmlns:adec="http://schemas.microsoft.com/office/drawing/2017/decorative" val="1"/>
              </a:ext>
            </a:extLst>
          </p:cNvPr>
          <p:cNvSpPr>
            <a:spLocks noGrp="1"/>
          </p:cNvSpPr>
          <p:nvPr>
            <p:ph type="body" sz="quarter" idx="15" hasCustomPrompt="1"/>
          </p:nvPr>
        </p:nvSpPr>
        <p:spPr>
          <a:xfrm>
            <a:off x="990600" y="609600"/>
            <a:ext cx="7429500" cy="5638800"/>
          </a:xfrm>
          <a:solidFill>
            <a:schemeClr val="bg1"/>
          </a:solidFill>
          <a:effectLst>
            <a:outerShdw blurRad="508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2" name="Title 1"/>
          <p:cNvSpPr>
            <a:spLocks noGrp="1"/>
          </p:cNvSpPr>
          <p:nvPr>
            <p:ph type="ctrTitle"/>
          </p:nvPr>
        </p:nvSpPr>
        <p:spPr>
          <a:xfrm>
            <a:off x="1295400" y="1905000"/>
            <a:ext cx="5864382" cy="2275238"/>
          </a:xfrm>
        </p:spPr>
        <p:txBody>
          <a:bodyPr anchor="t">
            <a:normAutofit/>
          </a:bodyPr>
          <a:lstStyle>
            <a:lvl1pPr algn="l">
              <a:defRPr lang="en-US" sz="5000" kern="1200" cap="all" spc="100" baseline="0" dirty="0">
                <a:solidFill>
                  <a:srgbClr val="2C2E52"/>
                </a:solidFill>
                <a:latin typeface="+mj-lt"/>
                <a:ea typeface="+mj-ea"/>
                <a:cs typeface="+mj-cs"/>
              </a:defRPr>
            </a:lvl1pPr>
          </a:lstStyle>
          <a:p>
            <a:r>
              <a:rPr lang="en-US"/>
              <a:t>Click to edit Master title style</a:t>
            </a:r>
            <a:endParaRPr lang="en-US" dirty="0"/>
          </a:p>
        </p:txBody>
      </p:sp>
      <p:sp>
        <p:nvSpPr>
          <p:cNvPr id="3" name="Subtitle 2"/>
          <p:cNvSpPr>
            <a:spLocks noGrp="1"/>
          </p:cNvSpPr>
          <p:nvPr>
            <p:ph type="subTitle" idx="1"/>
          </p:nvPr>
        </p:nvSpPr>
        <p:spPr>
          <a:xfrm>
            <a:off x="1295400" y="4297679"/>
            <a:ext cx="4072586" cy="1463040"/>
          </a:xfrm>
        </p:spPr>
        <p:txBody>
          <a:bodyPr lIns="91440" rIns="91440" anchor="t">
            <a:normAutofit/>
          </a:bodyPr>
          <a:lstStyle>
            <a:lvl1pPr marL="0" indent="0" algn="l">
              <a:lnSpc>
                <a:spcPct val="100000"/>
              </a:lnSpc>
              <a:spcBef>
                <a:spcPts val="0"/>
              </a:spcBef>
              <a:buNone/>
              <a:defRPr lang="en-US" sz="2000" kern="1200" dirty="0">
                <a:solidFill>
                  <a:schemeClr val="tx1"/>
                </a:solidFill>
                <a:latin typeface="+mn-lt"/>
                <a:ea typeface="+mn-ea"/>
                <a:cs typeface="+mn-cs"/>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13" name="Text Placeholder 16">
            <a:extLst>
              <a:ext uri="{FF2B5EF4-FFF2-40B4-BE49-F238E27FC236}">
                <a16:creationId xmlns:a16="http://schemas.microsoft.com/office/drawing/2014/main" id="{EA44EEDB-C599-41AA-9D84-D53811C28804}"/>
              </a:ext>
              <a:ext uri="{C183D7F6-B498-43B3-948B-1728B52AA6E4}">
                <adec:decorative xmlns:adec="http://schemas.microsoft.com/office/drawing/2017/decorative" val="1"/>
              </a:ext>
            </a:extLst>
          </p:cNvPr>
          <p:cNvSpPr>
            <a:spLocks noGrp="1"/>
          </p:cNvSpPr>
          <p:nvPr>
            <p:ph type="body" sz="quarter" idx="18" hasCustomPrompt="1"/>
          </p:nvPr>
        </p:nvSpPr>
        <p:spPr>
          <a:xfrm>
            <a:off x="450896" y="0"/>
            <a:ext cx="63502" cy="6858000"/>
          </a:xfrm>
          <a:solidFill>
            <a:schemeClr val="accent2"/>
          </a:solidFill>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14" name="Text Placeholder 16">
            <a:extLst>
              <a:ext uri="{FF2B5EF4-FFF2-40B4-BE49-F238E27FC236}">
                <a16:creationId xmlns:a16="http://schemas.microsoft.com/office/drawing/2014/main" id="{FE574478-76DE-4613-8FBD-36B353081849}"/>
              </a:ext>
              <a:ext uri="{C183D7F6-B498-43B3-948B-1728B52AA6E4}">
                <adec:decorative xmlns:adec="http://schemas.microsoft.com/office/drawing/2017/decorative" val="1"/>
              </a:ext>
            </a:extLst>
          </p:cNvPr>
          <p:cNvSpPr>
            <a:spLocks noGrp="1"/>
          </p:cNvSpPr>
          <p:nvPr>
            <p:ph type="body" sz="quarter" idx="19" hasCustomPrompt="1"/>
          </p:nvPr>
        </p:nvSpPr>
        <p:spPr>
          <a:xfrm>
            <a:off x="368391" y="0"/>
            <a:ext cx="63502" cy="6858000"/>
          </a:xfrm>
          <a:solidFill>
            <a:schemeClr val="accent2"/>
          </a:solidFill>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19" name="Picture Placeholder 18">
            <a:extLst>
              <a:ext uri="{FF2B5EF4-FFF2-40B4-BE49-F238E27FC236}">
                <a16:creationId xmlns:a16="http://schemas.microsoft.com/office/drawing/2014/main" id="{018BFA80-A3BB-4316-BD6E-3E5F6B4D89CF}"/>
              </a:ext>
              <a:ext uri="{C183D7F6-B498-43B3-948B-1728B52AA6E4}">
                <adec:decorative xmlns:adec="http://schemas.microsoft.com/office/drawing/2017/decorative" val="1"/>
              </a:ext>
            </a:extLst>
          </p:cNvPr>
          <p:cNvSpPr>
            <a:spLocks noGrp="1"/>
          </p:cNvSpPr>
          <p:nvPr>
            <p:ph type="pic" sz="quarter" idx="11" hasCustomPrompt="1"/>
          </p:nvPr>
        </p:nvSpPr>
        <p:spPr>
          <a:xfrm>
            <a:off x="7013448" y="34960"/>
            <a:ext cx="5178552" cy="6823040"/>
          </a:xfrm>
          <a:custGeom>
            <a:avLst/>
            <a:gdLst>
              <a:gd name="connsiteX0" fmla="*/ 5178552 w 5178552"/>
              <a:gd name="connsiteY0" fmla="*/ 0 h 6823040"/>
              <a:gd name="connsiteX1" fmla="*/ 5178552 w 5178552"/>
              <a:gd name="connsiteY1" fmla="*/ 6823040 h 6823040"/>
              <a:gd name="connsiteX2" fmla="*/ 1752601 w 5178552"/>
              <a:gd name="connsiteY2" fmla="*/ 6823040 h 6823040"/>
              <a:gd name="connsiteX3" fmla="*/ 0 w 5178552"/>
              <a:gd name="connsiteY3" fmla="*/ 6823040 h 6823040"/>
            </a:gdLst>
            <a:ahLst/>
            <a:cxnLst>
              <a:cxn ang="0">
                <a:pos x="connsiteX0" y="connsiteY0"/>
              </a:cxn>
              <a:cxn ang="0">
                <a:pos x="connsiteX1" y="connsiteY1"/>
              </a:cxn>
              <a:cxn ang="0">
                <a:pos x="connsiteX2" y="connsiteY2"/>
              </a:cxn>
              <a:cxn ang="0">
                <a:pos x="connsiteX3" y="connsiteY3"/>
              </a:cxn>
            </a:cxnLst>
            <a:rect l="l" t="t" r="r" b="b"/>
            <a:pathLst>
              <a:path w="5178552" h="6823040">
                <a:moveTo>
                  <a:pt x="5178552" y="0"/>
                </a:moveTo>
                <a:lnTo>
                  <a:pt x="5178552" y="6823040"/>
                </a:lnTo>
                <a:lnTo>
                  <a:pt x="1752601" y="6823040"/>
                </a:lnTo>
                <a:lnTo>
                  <a:pt x="0" y="6823040"/>
                </a:lnTo>
                <a:close/>
              </a:path>
            </a:pathLst>
          </a:custGeom>
          <a:solidFill>
            <a:schemeClr val="bg1"/>
          </a:solidFill>
        </p:spPr>
        <p:txBody>
          <a:bodyPr wrap="square" anchor="ctr">
            <a:noAutofit/>
          </a:bodyPr>
          <a:lstStyle>
            <a:lvl1pPr marL="0" indent="0" algn="ctr">
              <a:buNone/>
              <a:defRPr/>
            </a:lvl1pPr>
          </a:lstStyle>
          <a:p>
            <a:r>
              <a:rPr lang="en-US" dirty="0"/>
              <a:t>Insert Image</a:t>
            </a:r>
            <a:endParaRPr lang="en-GB" dirty="0"/>
          </a:p>
        </p:txBody>
      </p:sp>
    </p:spTree>
    <p:extLst>
      <p:ext uri="{BB962C8B-B14F-4D97-AF65-F5344CB8AC3E}">
        <p14:creationId xmlns:p14="http://schemas.microsoft.com/office/powerpoint/2010/main" val="36956533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4_Title Slide_DeepYellow">
    <p:spTree>
      <p:nvGrpSpPr>
        <p:cNvPr id="1" name=""/>
        <p:cNvGrpSpPr/>
        <p:nvPr/>
      </p:nvGrpSpPr>
      <p:grpSpPr>
        <a:xfrm>
          <a:off x="0" y="0"/>
          <a:ext cx="0" cy="0"/>
          <a:chOff x="0" y="0"/>
          <a:chExt cx="0" cy="0"/>
        </a:xfrm>
      </p:grpSpPr>
      <p:sp>
        <p:nvSpPr>
          <p:cNvPr id="26" name="Picture Placeholder 25">
            <a:extLst>
              <a:ext uri="{FF2B5EF4-FFF2-40B4-BE49-F238E27FC236}">
                <a16:creationId xmlns:a16="http://schemas.microsoft.com/office/drawing/2014/main" id="{32EC3EF4-A2D5-4058-977A-74A37AC365BD}"/>
              </a:ext>
              <a:ext uri="{C183D7F6-B498-43B3-948B-1728B52AA6E4}">
                <adec:decorative xmlns:adec="http://schemas.microsoft.com/office/drawing/2017/decorative" val="1"/>
              </a:ext>
            </a:extLst>
          </p:cNvPr>
          <p:cNvSpPr>
            <a:spLocks noGrp="1"/>
          </p:cNvSpPr>
          <p:nvPr>
            <p:ph type="pic" sz="quarter" idx="11" hasCustomPrompt="1"/>
          </p:nvPr>
        </p:nvSpPr>
        <p:spPr>
          <a:xfrm>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02525 h 6858000"/>
              <a:gd name="connsiteX3" fmla="*/ 8273508 w 12192000"/>
              <a:gd name="connsiteY3" fmla="*/ 6858000 h 6858000"/>
              <a:gd name="connsiteX4" fmla="*/ 0 w 12192000"/>
              <a:gd name="connsiteY4" fmla="*/ 68580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192000" h="6858000">
                <a:moveTo>
                  <a:pt x="0" y="0"/>
                </a:moveTo>
                <a:lnTo>
                  <a:pt x="12192000" y="0"/>
                </a:lnTo>
                <a:lnTo>
                  <a:pt x="12192000" y="602525"/>
                </a:lnTo>
                <a:lnTo>
                  <a:pt x="8273508" y="6858000"/>
                </a:lnTo>
                <a:lnTo>
                  <a:pt x="0" y="6858000"/>
                </a:lnTo>
                <a:close/>
              </a:path>
            </a:pathLst>
          </a:custGeom>
          <a:solidFill>
            <a:schemeClr val="bg1"/>
          </a:solidFill>
          <a:effectLst>
            <a:outerShdw blurRad="165100" dist="38100" dir="2700000" algn="tl" rotWithShape="0">
              <a:prstClr val="black">
                <a:alpha val="40000"/>
              </a:prstClr>
            </a:outerShdw>
          </a:effectLst>
        </p:spPr>
        <p:txBody>
          <a:bodyPr wrap="square" anchor="ctr">
            <a:noAutofit/>
          </a:bodyPr>
          <a:lstStyle>
            <a:lvl1pPr marL="0" indent="0" algn="ctr">
              <a:buNone/>
              <a:defRPr/>
            </a:lvl1pPr>
          </a:lstStyle>
          <a:p>
            <a:r>
              <a:rPr lang="en-US" dirty="0"/>
              <a:t>Insert Image</a:t>
            </a:r>
            <a:endParaRPr lang="en-GB" dirty="0"/>
          </a:p>
        </p:txBody>
      </p:sp>
      <p:sp>
        <p:nvSpPr>
          <p:cNvPr id="27" name="Text Placeholder 16">
            <a:extLst>
              <a:ext uri="{FF2B5EF4-FFF2-40B4-BE49-F238E27FC236}">
                <a16:creationId xmlns:a16="http://schemas.microsoft.com/office/drawing/2014/main" id="{4E7C74DD-4244-46B7-8336-30F7151DB21B}"/>
              </a:ext>
              <a:ext uri="{C183D7F6-B498-43B3-948B-1728B52AA6E4}">
                <adec:decorative xmlns:adec="http://schemas.microsoft.com/office/drawing/2017/decorative" val="1"/>
              </a:ext>
            </a:extLst>
          </p:cNvPr>
          <p:cNvSpPr>
            <a:spLocks noGrp="1"/>
          </p:cNvSpPr>
          <p:nvPr>
            <p:ph type="body" sz="quarter" idx="13" hasCustomPrompt="1"/>
          </p:nvPr>
        </p:nvSpPr>
        <p:spPr>
          <a:xfrm rot="10800000" flipH="1" flipV="1">
            <a:off x="8074536" y="3124200"/>
            <a:ext cx="2087678" cy="3270696"/>
          </a:xfrm>
          <a:prstGeom prst="triangle">
            <a:avLst>
              <a:gd name="adj" fmla="val 100000"/>
            </a:avLst>
          </a:prstGeom>
          <a:solidFill>
            <a:schemeClr val="accent2"/>
          </a:solidFill>
          <a:effectLst>
            <a:outerShdw blurRad="508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24" name="Text Placeholder 23">
            <a:extLst>
              <a:ext uri="{FF2B5EF4-FFF2-40B4-BE49-F238E27FC236}">
                <a16:creationId xmlns:a16="http://schemas.microsoft.com/office/drawing/2014/main" id="{9DC663CF-0C67-4619-B40E-7832C4DA15FE}"/>
              </a:ext>
              <a:ext uri="{C183D7F6-B498-43B3-948B-1728B52AA6E4}">
                <adec:decorative xmlns:adec="http://schemas.microsoft.com/office/drawing/2017/decorative" val="1"/>
              </a:ext>
            </a:extLst>
          </p:cNvPr>
          <p:cNvSpPr>
            <a:spLocks noGrp="1"/>
          </p:cNvSpPr>
          <p:nvPr>
            <p:ph type="body" sz="quarter" idx="15" hasCustomPrompt="1"/>
          </p:nvPr>
        </p:nvSpPr>
        <p:spPr>
          <a:xfrm>
            <a:off x="2190750" y="609600"/>
            <a:ext cx="7810500" cy="5638800"/>
          </a:xfrm>
          <a:custGeom>
            <a:avLst/>
            <a:gdLst>
              <a:gd name="connsiteX0" fmla="*/ 0 w 7810500"/>
              <a:gd name="connsiteY0" fmla="*/ 0 h 5638800"/>
              <a:gd name="connsiteX1" fmla="*/ 7810500 w 7810500"/>
              <a:gd name="connsiteY1" fmla="*/ 0 h 5638800"/>
              <a:gd name="connsiteX2" fmla="*/ 7810500 w 7810500"/>
              <a:gd name="connsiteY2" fmla="*/ 3151512 h 5638800"/>
              <a:gd name="connsiteX3" fmla="*/ 6252438 w 7810500"/>
              <a:gd name="connsiteY3" fmla="*/ 5638800 h 5638800"/>
              <a:gd name="connsiteX4" fmla="*/ 0 w 7810500"/>
              <a:gd name="connsiteY4" fmla="*/ 5638800 h 563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10500" h="5638800">
                <a:moveTo>
                  <a:pt x="0" y="0"/>
                </a:moveTo>
                <a:lnTo>
                  <a:pt x="7810500" y="0"/>
                </a:lnTo>
                <a:lnTo>
                  <a:pt x="7810500" y="3151512"/>
                </a:lnTo>
                <a:lnTo>
                  <a:pt x="6252438" y="5638800"/>
                </a:lnTo>
                <a:lnTo>
                  <a:pt x="0" y="5638800"/>
                </a:lnTo>
                <a:close/>
              </a:path>
            </a:pathLst>
          </a:custGeom>
          <a:solidFill>
            <a:schemeClr val="accent1"/>
          </a:solidFill>
          <a:effectLst>
            <a:outerShdw blurRad="50800" dist="38100" dir="2700000" algn="tl" rotWithShape="0">
              <a:prstClr val="black">
                <a:alpha val="40000"/>
              </a:prstClr>
            </a:outerShdw>
          </a:effectLst>
        </p:spPr>
        <p:txBody>
          <a:bodyPr wrap="square">
            <a:noAutofit/>
          </a:bodyPr>
          <a:lstStyle>
            <a:lvl1pPr marL="0" indent="0" algn="ctr">
              <a:buNone/>
              <a:defRPr>
                <a:solidFill>
                  <a:schemeClr val="tx1">
                    <a:alpha val="0"/>
                  </a:schemeClr>
                </a:solidFill>
              </a:defRPr>
            </a:lvl1pPr>
          </a:lstStyle>
          <a:p>
            <a:pPr lvl="0"/>
            <a:r>
              <a:rPr lang="en-US" dirty="0"/>
              <a:t>I</a:t>
            </a:r>
            <a:endParaRPr lang="en-GB" dirty="0"/>
          </a:p>
        </p:txBody>
      </p:sp>
      <p:sp>
        <p:nvSpPr>
          <p:cNvPr id="2" name="Title 1"/>
          <p:cNvSpPr>
            <a:spLocks noGrp="1"/>
          </p:cNvSpPr>
          <p:nvPr>
            <p:ph type="ctrTitle"/>
          </p:nvPr>
        </p:nvSpPr>
        <p:spPr>
          <a:xfrm>
            <a:off x="3163809" y="1905000"/>
            <a:ext cx="5864382" cy="2275238"/>
          </a:xfrm>
        </p:spPr>
        <p:txBody>
          <a:bodyPr anchor="t">
            <a:normAutofit/>
          </a:bodyPr>
          <a:lstStyle>
            <a:lvl1pPr algn="ctr">
              <a:defRPr lang="en-US" sz="5000" kern="1200" cap="all" spc="100" baseline="0" dirty="0">
                <a:solidFill>
                  <a:schemeClr val="bg1"/>
                </a:solidFill>
                <a:latin typeface="+mj-lt"/>
                <a:ea typeface="+mj-ea"/>
                <a:cs typeface="+mj-cs"/>
              </a:defRPr>
            </a:lvl1pPr>
          </a:lstStyle>
          <a:p>
            <a:r>
              <a:rPr lang="en-US"/>
              <a:t>Click to edit Master title style</a:t>
            </a:r>
            <a:endParaRPr lang="en-US" dirty="0"/>
          </a:p>
        </p:txBody>
      </p:sp>
      <p:sp>
        <p:nvSpPr>
          <p:cNvPr id="3" name="Subtitle 2"/>
          <p:cNvSpPr>
            <a:spLocks noGrp="1"/>
          </p:cNvSpPr>
          <p:nvPr>
            <p:ph type="subTitle" idx="1"/>
          </p:nvPr>
        </p:nvSpPr>
        <p:spPr>
          <a:xfrm>
            <a:off x="4059707" y="4297679"/>
            <a:ext cx="4072586" cy="1463040"/>
          </a:xfrm>
        </p:spPr>
        <p:txBody>
          <a:bodyPr lIns="91440" rIns="91440" anchor="t">
            <a:normAutofit/>
          </a:bodyPr>
          <a:lstStyle>
            <a:lvl1pPr marL="0" indent="0" algn="ctr">
              <a:lnSpc>
                <a:spcPct val="100000"/>
              </a:lnSpc>
              <a:spcBef>
                <a:spcPts val="0"/>
              </a:spcBef>
              <a:buNone/>
              <a:defRPr lang="en-US" sz="2000" kern="1200" dirty="0">
                <a:solidFill>
                  <a:schemeClr val="bg1"/>
                </a:solidFill>
                <a:latin typeface="+mn-lt"/>
                <a:ea typeface="+mn-ea"/>
                <a:cs typeface="+mn-cs"/>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Tree>
    <p:extLst>
      <p:ext uri="{BB962C8B-B14F-4D97-AF65-F5344CB8AC3E}">
        <p14:creationId xmlns:p14="http://schemas.microsoft.com/office/powerpoint/2010/main" val="37664319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5_Title Slide_DeepYellow">
    <p:bg>
      <p:bgPr>
        <a:solidFill>
          <a:schemeClr val="bg1">
            <a:lumMod val="95000"/>
          </a:schemeClr>
        </a:solidFill>
        <a:effectLst/>
      </p:bgPr>
    </p:bg>
    <p:spTree>
      <p:nvGrpSpPr>
        <p:cNvPr id="1" name=""/>
        <p:cNvGrpSpPr/>
        <p:nvPr/>
      </p:nvGrpSpPr>
      <p:grpSpPr>
        <a:xfrm>
          <a:off x="0" y="0"/>
          <a:ext cx="0" cy="0"/>
          <a:chOff x="0" y="0"/>
          <a:chExt cx="0" cy="0"/>
        </a:xfrm>
      </p:grpSpPr>
      <p:sp>
        <p:nvSpPr>
          <p:cNvPr id="19" name="Picture Placeholder 18">
            <a:extLst>
              <a:ext uri="{FF2B5EF4-FFF2-40B4-BE49-F238E27FC236}">
                <a16:creationId xmlns:a16="http://schemas.microsoft.com/office/drawing/2014/main" id="{018BFA80-A3BB-4316-BD6E-3E5F6B4D89CF}"/>
              </a:ext>
            </a:extLst>
          </p:cNvPr>
          <p:cNvSpPr>
            <a:spLocks noGrp="1"/>
          </p:cNvSpPr>
          <p:nvPr>
            <p:ph type="pic" sz="quarter" idx="11" hasCustomPrompt="1"/>
          </p:nvPr>
        </p:nvSpPr>
        <p:spPr>
          <a:xfrm>
            <a:off x="0" y="0"/>
            <a:ext cx="12192000" cy="6858000"/>
          </a:xfrm>
          <a:prstGeom prst="rect">
            <a:avLst/>
          </a:prstGeom>
          <a:solidFill>
            <a:schemeClr val="bg1"/>
          </a:solidFill>
        </p:spPr>
        <p:txBody>
          <a:bodyPr wrap="square" anchor="ctr">
            <a:noAutofit/>
          </a:bodyPr>
          <a:lstStyle>
            <a:lvl1pPr marL="0" indent="0" algn="ctr">
              <a:buNone/>
              <a:defRPr/>
            </a:lvl1pPr>
          </a:lstStyle>
          <a:p>
            <a:r>
              <a:rPr lang="en-US" dirty="0"/>
              <a:t>Insert Image</a:t>
            </a:r>
            <a:endParaRPr lang="en-GB" dirty="0"/>
          </a:p>
        </p:txBody>
      </p:sp>
      <p:sp>
        <p:nvSpPr>
          <p:cNvPr id="7" name="Text Placeholder 16">
            <a:extLst>
              <a:ext uri="{FF2B5EF4-FFF2-40B4-BE49-F238E27FC236}">
                <a16:creationId xmlns:a16="http://schemas.microsoft.com/office/drawing/2014/main" id="{8F962CE0-5C0C-48F3-A07B-34E33D6704BC}"/>
              </a:ext>
              <a:ext uri="{C183D7F6-B498-43B3-948B-1728B52AA6E4}">
                <adec:decorative xmlns:adec="http://schemas.microsoft.com/office/drawing/2017/decorative" val="1"/>
              </a:ext>
            </a:extLst>
          </p:cNvPr>
          <p:cNvSpPr>
            <a:spLocks noGrp="1"/>
          </p:cNvSpPr>
          <p:nvPr>
            <p:ph type="body" sz="quarter" idx="16" hasCustomPrompt="1"/>
          </p:nvPr>
        </p:nvSpPr>
        <p:spPr>
          <a:xfrm rot="10800000">
            <a:off x="2057400" y="466725"/>
            <a:ext cx="703341" cy="1101901"/>
          </a:xfrm>
          <a:prstGeom prst="triangle">
            <a:avLst>
              <a:gd name="adj" fmla="val 100000"/>
            </a:avLst>
          </a:prstGeom>
          <a:solidFill>
            <a:schemeClr val="accent2"/>
          </a:solidFill>
          <a:effectLst>
            <a:outerShdw blurRad="508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22" name="Text Placeholder 16">
            <a:extLst>
              <a:ext uri="{FF2B5EF4-FFF2-40B4-BE49-F238E27FC236}">
                <a16:creationId xmlns:a16="http://schemas.microsoft.com/office/drawing/2014/main" id="{654457EF-8A97-4FCA-9870-5095D09BF83E}"/>
              </a:ext>
              <a:ext uri="{C183D7F6-B498-43B3-948B-1728B52AA6E4}">
                <adec:decorative xmlns:adec="http://schemas.microsoft.com/office/drawing/2017/decorative" val="1"/>
              </a:ext>
            </a:extLst>
          </p:cNvPr>
          <p:cNvSpPr>
            <a:spLocks noGrp="1"/>
          </p:cNvSpPr>
          <p:nvPr>
            <p:ph type="body" sz="quarter" idx="13" hasCustomPrompt="1"/>
          </p:nvPr>
        </p:nvSpPr>
        <p:spPr>
          <a:xfrm rot="10800000" flipH="1" flipV="1">
            <a:off x="9067800" y="4648200"/>
            <a:ext cx="1143000" cy="1790700"/>
          </a:xfrm>
          <a:prstGeom prst="triangle">
            <a:avLst>
              <a:gd name="adj" fmla="val 100000"/>
            </a:avLst>
          </a:prstGeom>
          <a:solidFill>
            <a:schemeClr val="accent2"/>
          </a:solidFill>
          <a:effectLst>
            <a:outerShdw blurRad="508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10" name="Text Placeholder 16">
            <a:extLst>
              <a:ext uri="{FF2B5EF4-FFF2-40B4-BE49-F238E27FC236}">
                <a16:creationId xmlns:a16="http://schemas.microsoft.com/office/drawing/2014/main" id="{0CC06030-90E1-4B3F-AFDF-369354FBFE62}"/>
              </a:ext>
              <a:ext uri="{C183D7F6-B498-43B3-948B-1728B52AA6E4}">
                <adec:decorative xmlns:adec="http://schemas.microsoft.com/office/drawing/2017/decorative" val="1"/>
              </a:ext>
            </a:extLst>
          </p:cNvPr>
          <p:cNvSpPr>
            <a:spLocks noGrp="1"/>
          </p:cNvSpPr>
          <p:nvPr>
            <p:ph type="body" sz="quarter" idx="15" hasCustomPrompt="1"/>
          </p:nvPr>
        </p:nvSpPr>
        <p:spPr>
          <a:xfrm>
            <a:off x="2190750" y="609600"/>
            <a:ext cx="7810500" cy="5638800"/>
          </a:xfrm>
          <a:solidFill>
            <a:schemeClr val="accent1">
              <a:lumMod val="75000"/>
              <a:alpha val="92000"/>
            </a:schemeClr>
          </a:solidFill>
          <a:effectLst/>
        </p:spPr>
        <p:txBody>
          <a:bodyPr/>
          <a:lstStyle>
            <a:lvl1pPr marL="0" indent="0" algn="ctr">
              <a:buNone/>
              <a:defRPr>
                <a:solidFill>
                  <a:schemeClr val="tx1">
                    <a:alpha val="0"/>
                  </a:schemeClr>
                </a:solidFill>
              </a:defRPr>
            </a:lvl1pPr>
          </a:lstStyle>
          <a:p>
            <a:pPr lvl="0"/>
            <a:r>
              <a:rPr lang="en-US" dirty="0"/>
              <a:t>I</a:t>
            </a:r>
            <a:endParaRPr lang="en-GB" dirty="0"/>
          </a:p>
        </p:txBody>
      </p:sp>
      <p:sp>
        <p:nvSpPr>
          <p:cNvPr id="2" name="Title 1"/>
          <p:cNvSpPr>
            <a:spLocks noGrp="1"/>
          </p:cNvSpPr>
          <p:nvPr>
            <p:ph type="ctrTitle"/>
          </p:nvPr>
        </p:nvSpPr>
        <p:spPr>
          <a:xfrm>
            <a:off x="3163809" y="1905000"/>
            <a:ext cx="5864382" cy="2275238"/>
          </a:xfrm>
        </p:spPr>
        <p:txBody>
          <a:bodyPr anchor="t">
            <a:normAutofit/>
          </a:bodyPr>
          <a:lstStyle>
            <a:lvl1pPr algn="ctr">
              <a:defRPr lang="en-US" sz="5000" kern="1200" cap="all" spc="100" baseline="0" dirty="0">
                <a:solidFill>
                  <a:schemeClr val="bg1"/>
                </a:solidFill>
                <a:latin typeface="+mj-lt"/>
                <a:ea typeface="+mj-ea"/>
                <a:cs typeface="+mj-cs"/>
              </a:defRPr>
            </a:lvl1pPr>
          </a:lstStyle>
          <a:p>
            <a:r>
              <a:rPr lang="en-US"/>
              <a:t>Click to edit Master title style</a:t>
            </a:r>
            <a:endParaRPr lang="en-US" dirty="0"/>
          </a:p>
        </p:txBody>
      </p:sp>
      <p:sp>
        <p:nvSpPr>
          <p:cNvPr id="3" name="Subtitle 2"/>
          <p:cNvSpPr>
            <a:spLocks noGrp="1"/>
          </p:cNvSpPr>
          <p:nvPr>
            <p:ph type="subTitle" idx="1"/>
          </p:nvPr>
        </p:nvSpPr>
        <p:spPr>
          <a:xfrm>
            <a:off x="4059707" y="4297679"/>
            <a:ext cx="4072586" cy="1463040"/>
          </a:xfrm>
        </p:spPr>
        <p:txBody>
          <a:bodyPr lIns="91440" rIns="91440" anchor="t">
            <a:normAutofit/>
          </a:bodyPr>
          <a:lstStyle>
            <a:lvl1pPr marL="0" indent="0" algn="ctr">
              <a:lnSpc>
                <a:spcPct val="100000"/>
              </a:lnSpc>
              <a:spcBef>
                <a:spcPts val="0"/>
              </a:spcBef>
              <a:buNone/>
              <a:defRPr lang="en-US" sz="2000" kern="1200" dirty="0">
                <a:solidFill>
                  <a:schemeClr val="bg1"/>
                </a:solidFill>
                <a:latin typeface="+mn-lt"/>
                <a:ea typeface="+mn-ea"/>
                <a:cs typeface="+mn-cs"/>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Tree>
    <p:extLst>
      <p:ext uri="{BB962C8B-B14F-4D97-AF65-F5344CB8AC3E}">
        <p14:creationId xmlns:p14="http://schemas.microsoft.com/office/powerpoint/2010/main" val="30532011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1_Title Slide">
    <p:bg>
      <p:bgPr>
        <a:solidFill>
          <a:schemeClr val="bg1">
            <a:lumMod val="95000"/>
          </a:schemeClr>
        </a:solidFill>
        <a:effectLst/>
      </p:bgPr>
    </p:bg>
    <p:spTree>
      <p:nvGrpSpPr>
        <p:cNvPr id="1" name=""/>
        <p:cNvGrpSpPr/>
        <p:nvPr/>
      </p:nvGrpSpPr>
      <p:grpSpPr>
        <a:xfrm>
          <a:off x="0" y="0"/>
          <a:ext cx="0" cy="0"/>
          <a:chOff x="0" y="0"/>
          <a:chExt cx="0" cy="0"/>
        </a:xfrm>
      </p:grpSpPr>
      <p:sp>
        <p:nvSpPr>
          <p:cNvPr id="22" name="Text Placeholder 21">
            <a:extLst>
              <a:ext uri="{FF2B5EF4-FFF2-40B4-BE49-F238E27FC236}">
                <a16:creationId xmlns:a16="http://schemas.microsoft.com/office/drawing/2014/main" id="{FC033E0E-968F-40A8-BE78-354499D7F913}"/>
              </a:ext>
              <a:ext uri="{C183D7F6-B498-43B3-948B-1728B52AA6E4}">
                <adec:decorative xmlns:adec="http://schemas.microsoft.com/office/drawing/2017/decorative" val="1"/>
              </a:ext>
            </a:extLst>
          </p:cNvPr>
          <p:cNvSpPr>
            <a:spLocks noGrp="1"/>
          </p:cNvSpPr>
          <p:nvPr>
            <p:ph type="body" sz="quarter" idx="21" hasCustomPrompt="1"/>
          </p:nvPr>
        </p:nvSpPr>
        <p:spPr>
          <a:xfrm rot="19594102" flipH="1">
            <a:off x="584131" y="-142449"/>
            <a:ext cx="1218268" cy="6177109"/>
          </a:xfrm>
          <a:custGeom>
            <a:avLst/>
            <a:gdLst>
              <a:gd name="connsiteX0" fmla="*/ 1114975 w 1218268"/>
              <a:gd name="connsiteY0" fmla="*/ 1688918 h 6177109"/>
              <a:gd name="connsiteX1" fmla="*/ 1114975 w 1218268"/>
              <a:gd name="connsiteY1" fmla="*/ 5441035 h 6177109"/>
              <a:gd name="connsiteX2" fmla="*/ 1218268 w 1218268"/>
              <a:gd name="connsiteY2" fmla="*/ 5372844 h 6177109"/>
              <a:gd name="connsiteX3" fmla="*/ 1218268 w 1218268"/>
              <a:gd name="connsiteY3" fmla="*/ 1845382 h 6177109"/>
              <a:gd name="connsiteX4" fmla="*/ 675740 w 1218268"/>
              <a:gd name="connsiteY4" fmla="*/ 1023583 h 6177109"/>
              <a:gd name="connsiteX5" fmla="*/ 675740 w 1218268"/>
              <a:gd name="connsiteY5" fmla="*/ 5731005 h 6177109"/>
              <a:gd name="connsiteX6" fmla="*/ 951275 w 1218268"/>
              <a:gd name="connsiteY6" fmla="*/ 5549105 h 6177109"/>
              <a:gd name="connsiteX7" fmla="*/ 951275 w 1218268"/>
              <a:gd name="connsiteY7" fmla="*/ 1440952 h 6177109"/>
              <a:gd name="connsiteX8" fmla="*/ 0 w 1218268"/>
              <a:gd name="connsiteY8" fmla="*/ 0 h 6177109"/>
              <a:gd name="connsiteX9" fmla="*/ 0 w 1218268"/>
              <a:gd name="connsiteY9" fmla="*/ 6177109 h 6177109"/>
              <a:gd name="connsiteX10" fmla="*/ 485620 w 1218268"/>
              <a:gd name="connsiteY10" fmla="*/ 5856517 h 6177109"/>
              <a:gd name="connsiteX11" fmla="*/ 485620 w 1218268"/>
              <a:gd name="connsiteY11" fmla="*/ 735597 h 6177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8268" h="6177109">
                <a:moveTo>
                  <a:pt x="1114975" y="1688918"/>
                </a:moveTo>
                <a:lnTo>
                  <a:pt x="1114975" y="5441035"/>
                </a:lnTo>
                <a:lnTo>
                  <a:pt x="1218268" y="5372844"/>
                </a:lnTo>
                <a:lnTo>
                  <a:pt x="1218268" y="1845382"/>
                </a:lnTo>
                <a:close/>
                <a:moveTo>
                  <a:pt x="675740" y="1023583"/>
                </a:moveTo>
                <a:lnTo>
                  <a:pt x="675740" y="5731005"/>
                </a:lnTo>
                <a:lnTo>
                  <a:pt x="951275" y="5549105"/>
                </a:lnTo>
                <a:lnTo>
                  <a:pt x="951275" y="1440952"/>
                </a:lnTo>
                <a:close/>
                <a:moveTo>
                  <a:pt x="0" y="0"/>
                </a:moveTo>
                <a:lnTo>
                  <a:pt x="0" y="6177109"/>
                </a:lnTo>
                <a:lnTo>
                  <a:pt x="485620" y="5856517"/>
                </a:lnTo>
                <a:lnTo>
                  <a:pt x="485620" y="735597"/>
                </a:lnTo>
                <a:close/>
              </a:path>
            </a:pathLst>
          </a:custGeom>
          <a:solidFill>
            <a:schemeClr val="bg1"/>
          </a:solidFill>
          <a:effectLst/>
        </p:spPr>
        <p:txBody>
          <a:bodyPr wrap="square">
            <a:noAutofit/>
          </a:bodyPr>
          <a:lstStyle>
            <a:lvl1pPr marL="0" indent="0">
              <a:buNone/>
              <a:defRPr>
                <a:solidFill>
                  <a:schemeClr val="tx1">
                    <a:alpha val="0"/>
                  </a:schemeClr>
                </a:solidFill>
              </a:defRPr>
            </a:lvl1pPr>
          </a:lstStyle>
          <a:p>
            <a:pPr lvl="0"/>
            <a:r>
              <a:rPr lang="en-US" dirty="0"/>
              <a:t>I</a:t>
            </a:r>
            <a:endParaRPr lang="en-GB" dirty="0"/>
          </a:p>
        </p:txBody>
      </p:sp>
      <p:sp>
        <p:nvSpPr>
          <p:cNvPr id="15" name="Picture Placeholder 14">
            <a:extLst>
              <a:ext uri="{FF2B5EF4-FFF2-40B4-BE49-F238E27FC236}">
                <a16:creationId xmlns:a16="http://schemas.microsoft.com/office/drawing/2014/main" id="{B9454D95-B362-4CB6-B706-EB2022A3342D}"/>
              </a:ext>
              <a:ext uri="{C183D7F6-B498-43B3-948B-1728B52AA6E4}">
                <adec:decorative xmlns:adec="http://schemas.microsoft.com/office/drawing/2017/decorative" val="1"/>
              </a:ext>
            </a:extLst>
          </p:cNvPr>
          <p:cNvSpPr>
            <a:spLocks noGrp="1"/>
          </p:cNvSpPr>
          <p:nvPr>
            <p:ph type="pic" sz="quarter" idx="11" hasCustomPrompt="1"/>
          </p:nvPr>
        </p:nvSpPr>
        <p:spPr>
          <a:xfrm>
            <a:off x="3124200" y="0"/>
            <a:ext cx="9067800" cy="6858000"/>
          </a:xfrm>
          <a:custGeom>
            <a:avLst/>
            <a:gdLst>
              <a:gd name="connsiteX0" fmla="*/ 5205086 w 9067800"/>
              <a:gd name="connsiteY0" fmla="*/ 0 h 6858000"/>
              <a:gd name="connsiteX1" fmla="*/ 6957685 w 9067800"/>
              <a:gd name="connsiteY1" fmla="*/ 0 h 6858000"/>
              <a:gd name="connsiteX2" fmla="*/ 9067800 w 9067800"/>
              <a:gd name="connsiteY2" fmla="*/ 0 h 6858000"/>
              <a:gd name="connsiteX3" fmla="*/ 9067800 w 9067800"/>
              <a:gd name="connsiteY3" fmla="*/ 6827058 h 6858000"/>
              <a:gd name="connsiteX4" fmla="*/ 9044315 w 9067800"/>
              <a:gd name="connsiteY4" fmla="*/ 6858000 h 6858000"/>
              <a:gd name="connsiteX5" fmla="*/ 7291715 w 9067800"/>
              <a:gd name="connsiteY5" fmla="*/ 6858000 h 6858000"/>
              <a:gd name="connsiteX6" fmla="*/ 1752601 w 9067800"/>
              <a:gd name="connsiteY6" fmla="*/ 6858000 h 6858000"/>
              <a:gd name="connsiteX7" fmla="*/ 0 w 90678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067800" h="6858000">
                <a:moveTo>
                  <a:pt x="5205086" y="0"/>
                </a:moveTo>
                <a:lnTo>
                  <a:pt x="6957685" y="0"/>
                </a:lnTo>
                <a:lnTo>
                  <a:pt x="9067800" y="0"/>
                </a:lnTo>
                <a:lnTo>
                  <a:pt x="9067800" y="6827058"/>
                </a:lnTo>
                <a:lnTo>
                  <a:pt x="9044315" y="6858000"/>
                </a:lnTo>
                <a:lnTo>
                  <a:pt x="7291715" y="6858000"/>
                </a:lnTo>
                <a:lnTo>
                  <a:pt x="1752601" y="6858000"/>
                </a:lnTo>
                <a:lnTo>
                  <a:pt x="0" y="6858000"/>
                </a:lnTo>
                <a:close/>
              </a:path>
            </a:pathLst>
          </a:custGeom>
          <a:solidFill>
            <a:schemeClr val="bg1"/>
          </a:solidFill>
        </p:spPr>
        <p:txBody>
          <a:bodyPr wrap="square" anchor="ctr">
            <a:noAutofit/>
          </a:bodyPr>
          <a:lstStyle>
            <a:lvl1pPr marL="0" indent="0" algn="ctr">
              <a:buNone/>
              <a:defRPr/>
            </a:lvl1pPr>
          </a:lstStyle>
          <a:p>
            <a:r>
              <a:rPr lang="en-US" dirty="0"/>
              <a:t>Insert Image</a:t>
            </a:r>
            <a:endParaRPr lang="en-GB" dirty="0"/>
          </a:p>
        </p:txBody>
      </p:sp>
      <p:sp>
        <p:nvSpPr>
          <p:cNvPr id="17" name="Text Placeholder 16">
            <a:extLst>
              <a:ext uri="{FF2B5EF4-FFF2-40B4-BE49-F238E27FC236}">
                <a16:creationId xmlns:a16="http://schemas.microsoft.com/office/drawing/2014/main" id="{FF9E63E5-568A-4FA2-9851-E5BFA12B85D1}"/>
              </a:ext>
              <a:ext uri="{C183D7F6-B498-43B3-948B-1728B52AA6E4}">
                <adec:decorative xmlns:adec="http://schemas.microsoft.com/office/drawing/2017/decorative" val="1"/>
              </a:ext>
            </a:extLst>
          </p:cNvPr>
          <p:cNvSpPr>
            <a:spLocks noGrp="1"/>
          </p:cNvSpPr>
          <p:nvPr>
            <p:ph type="body" sz="quarter" idx="12" hasCustomPrompt="1"/>
          </p:nvPr>
        </p:nvSpPr>
        <p:spPr>
          <a:xfrm>
            <a:off x="533400" y="266700"/>
            <a:ext cx="5105400" cy="6324600"/>
          </a:xfrm>
          <a:solidFill>
            <a:schemeClr val="bg1"/>
          </a:solidFill>
          <a:effectLst>
            <a:outerShdw blurRad="3556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2" name="Title 1"/>
          <p:cNvSpPr>
            <a:spLocks noGrp="1"/>
          </p:cNvSpPr>
          <p:nvPr>
            <p:ph type="ctrTitle"/>
          </p:nvPr>
        </p:nvSpPr>
        <p:spPr>
          <a:xfrm>
            <a:off x="933450" y="762000"/>
            <a:ext cx="4381500" cy="3429000"/>
          </a:xfrm>
        </p:spPr>
        <p:txBody>
          <a:bodyPr anchor="ctr">
            <a:normAutofit/>
          </a:bodyPr>
          <a:lstStyle>
            <a:lvl1pPr algn="ct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933450" y="4343400"/>
            <a:ext cx="4381500" cy="1355732"/>
          </a:xfrm>
        </p:spPr>
        <p:txBody>
          <a:bodyPr lIns="91440" rIns="91440" anchor="t">
            <a:normAutofit/>
          </a:bodyPr>
          <a:lstStyle>
            <a:lvl1pPr marL="0" indent="0" algn="ctr">
              <a:lnSpc>
                <a:spcPct val="100000"/>
              </a:lnSpc>
              <a:spcBef>
                <a:spcPts val="0"/>
              </a:spcBef>
              <a:spcAft>
                <a:spcPts val="0"/>
              </a:spcAft>
              <a:buNone/>
              <a:defRPr sz="16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7" name="Text Placeholder 16">
            <a:extLst>
              <a:ext uri="{FF2B5EF4-FFF2-40B4-BE49-F238E27FC236}">
                <a16:creationId xmlns:a16="http://schemas.microsoft.com/office/drawing/2014/main" id="{D6D785D2-DAEB-48F3-AB8A-2954F03ACD2B}"/>
              </a:ext>
              <a:ext uri="{C183D7F6-B498-43B3-948B-1728B52AA6E4}">
                <adec:decorative xmlns:adec="http://schemas.microsoft.com/office/drawing/2017/decorative" val="1"/>
              </a:ext>
            </a:extLst>
          </p:cNvPr>
          <p:cNvSpPr>
            <a:spLocks noGrp="1"/>
          </p:cNvSpPr>
          <p:nvPr>
            <p:ph type="body" sz="quarter" idx="13" hasCustomPrompt="1"/>
          </p:nvPr>
        </p:nvSpPr>
        <p:spPr>
          <a:xfrm rot="10800000" flipV="1">
            <a:off x="314325" y="4953000"/>
            <a:ext cx="1143000" cy="1790700"/>
          </a:xfrm>
          <a:prstGeom prst="triangle">
            <a:avLst>
              <a:gd name="adj" fmla="val 100000"/>
            </a:avLst>
          </a:prstGeom>
          <a:solidFill>
            <a:schemeClr val="accent2"/>
          </a:solidFill>
          <a:effectLst>
            <a:outerShdw blurRad="508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Tree>
    <p:extLst>
      <p:ext uri="{BB962C8B-B14F-4D97-AF65-F5344CB8AC3E}">
        <p14:creationId xmlns:p14="http://schemas.microsoft.com/office/powerpoint/2010/main" val="1049922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2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A623EB06-2F79-4698-807D-96A58B4F1D71}"/>
              </a:ext>
              <a:ext uri="{C183D7F6-B498-43B3-948B-1728B52AA6E4}">
                <adec:decorative xmlns:adec="http://schemas.microsoft.com/office/drawing/2017/decorative" val="1"/>
              </a:ext>
            </a:extLst>
          </p:cNvPr>
          <p:cNvSpPr>
            <a:spLocks noGrp="1"/>
          </p:cNvSpPr>
          <p:nvPr>
            <p:ph type="pic" sz="quarter" idx="15" hasCustomPrompt="1"/>
          </p:nvPr>
        </p:nvSpPr>
        <p:spPr>
          <a:xfrm>
            <a:off x="0" y="0"/>
            <a:ext cx="8329286" cy="6858000"/>
          </a:xfrm>
          <a:custGeom>
            <a:avLst/>
            <a:gdLst>
              <a:gd name="connsiteX0" fmla="*/ 0 w 8329286"/>
              <a:gd name="connsiteY0" fmla="*/ 0 h 6858000"/>
              <a:gd name="connsiteX1" fmla="*/ 8329286 w 8329286"/>
              <a:gd name="connsiteY1" fmla="*/ 0 h 6858000"/>
              <a:gd name="connsiteX2" fmla="*/ 3124200 w 8329286"/>
              <a:gd name="connsiteY2" fmla="*/ 6858000 h 6858000"/>
              <a:gd name="connsiteX3" fmla="*/ 0 w 832928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9286" h="6858000">
                <a:moveTo>
                  <a:pt x="0" y="0"/>
                </a:moveTo>
                <a:lnTo>
                  <a:pt x="8329286" y="0"/>
                </a:lnTo>
                <a:lnTo>
                  <a:pt x="3124200" y="6858000"/>
                </a:lnTo>
                <a:lnTo>
                  <a:pt x="0" y="6858000"/>
                </a:lnTo>
                <a:close/>
              </a:path>
            </a:pathLst>
          </a:custGeom>
          <a:solidFill>
            <a:schemeClr val="bg1"/>
          </a:solidFill>
          <a:effectLst>
            <a:outerShdw blurRad="228600" dist="38100" algn="l" rotWithShape="0">
              <a:prstClr val="black">
                <a:alpha val="40000"/>
              </a:prstClr>
            </a:outerShdw>
          </a:effectLst>
        </p:spPr>
        <p:txBody>
          <a:bodyPr wrap="square" anchor="ctr">
            <a:noAutofit/>
          </a:bodyPr>
          <a:lstStyle>
            <a:lvl1pPr marL="0" indent="0" algn="ctr">
              <a:buNone/>
              <a:defRPr/>
            </a:lvl1pPr>
          </a:lstStyle>
          <a:p>
            <a:r>
              <a:rPr lang="en-US" dirty="0"/>
              <a:t>Insert Image</a:t>
            </a:r>
            <a:endParaRPr lang="en-GB" dirty="0"/>
          </a:p>
        </p:txBody>
      </p:sp>
      <p:sp>
        <p:nvSpPr>
          <p:cNvPr id="17" name="Text Placeholder 16">
            <a:extLst>
              <a:ext uri="{FF2B5EF4-FFF2-40B4-BE49-F238E27FC236}">
                <a16:creationId xmlns:a16="http://schemas.microsoft.com/office/drawing/2014/main" id="{FF9E63E5-568A-4FA2-9851-E5BFA12B85D1}"/>
              </a:ext>
              <a:ext uri="{C183D7F6-B498-43B3-948B-1728B52AA6E4}">
                <adec:decorative xmlns:adec="http://schemas.microsoft.com/office/drawing/2017/decorative" val="1"/>
              </a:ext>
            </a:extLst>
          </p:cNvPr>
          <p:cNvSpPr>
            <a:spLocks noGrp="1"/>
          </p:cNvSpPr>
          <p:nvPr>
            <p:ph type="body" sz="quarter" idx="12" hasCustomPrompt="1"/>
          </p:nvPr>
        </p:nvSpPr>
        <p:spPr>
          <a:xfrm>
            <a:off x="990600" y="609600"/>
            <a:ext cx="4648200" cy="5638800"/>
          </a:xfrm>
          <a:solidFill>
            <a:schemeClr val="bg1"/>
          </a:solidFill>
          <a:effectLst>
            <a:outerShdw blurRad="3556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2" name="Title 1"/>
          <p:cNvSpPr>
            <a:spLocks noGrp="1"/>
          </p:cNvSpPr>
          <p:nvPr>
            <p:ph type="ctrTitle"/>
          </p:nvPr>
        </p:nvSpPr>
        <p:spPr>
          <a:xfrm>
            <a:off x="1257300" y="1447800"/>
            <a:ext cx="4114800" cy="3962400"/>
          </a:xfrm>
        </p:spPr>
        <p:txBody>
          <a:bodyPr anchor="ctr">
            <a:normAutofit/>
          </a:bodyPr>
          <a:lstStyle>
            <a:lvl1pPr algn="ct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6057900" y="4495801"/>
            <a:ext cx="4876800" cy="609600"/>
          </a:xfrm>
        </p:spPr>
        <p:txBody>
          <a:bodyPr lIns="91440" rIns="91440" anchor="ctr">
            <a:normAutofit/>
          </a:bodyPr>
          <a:lstStyle>
            <a:lvl1pPr marL="0" indent="0" algn="l">
              <a:lnSpc>
                <a:spcPct val="100000"/>
              </a:lnSpc>
              <a:spcBef>
                <a:spcPts val="0"/>
              </a:spcBef>
              <a:spcAft>
                <a:spcPts val="0"/>
              </a:spcAft>
              <a:buNone/>
              <a:defRPr sz="16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7" name="Text Placeholder 16">
            <a:extLst>
              <a:ext uri="{FF2B5EF4-FFF2-40B4-BE49-F238E27FC236}">
                <a16:creationId xmlns:a16="http://schemas.microsoft.com/office/drawing/2014/main" id="{D6D785D2-DAEB-48F3-AB8A-2954F03ACD2B}"/>
              </a:ext>
              <a:ext uri="{C183D7F6-B498-43B3-948B-1728B52AA6E4}">
                <adec:decorative xmlns:adec="http://schemas.microsoft.com/office/drawing/2017/decorative" val="1"/>
              </a:ext>
            </a:extLst>
          </p:cNvPr>
          <p:cNvSpPr>
            <a:spLocks noGrp="1"/>
          </p:cNvSpPr>
          <p:nvPr>
            <p:ph type="body" sz="quarter" idx="13" hasCustomPrompt="1"/>
          </p:nvPr>
        </p:nvSpPr>
        <p:spPr>
          <a:xfrm>
            <a:off x="2705100" y="409575"/>
            <a:ext cx="1219200" cy="400050"/>
          </a:xfrm>
          <a:solidFill>
            <a:schemeClr val="accent2"/>
          </a:solidFill>
          <a:effectLst>
            <a:outerShdw blurRad="508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8" name="Text Placeholder 16">
            <a:extLst>
              <a:ext uri="{FF2B5EF4-FFF2-40B4-BE49-F238E27FC236}">
                <a16:creationId xmlns:a16="http://schemas.microsoft.com/office/drawing/2014/main" id="{BB42ECCE-195D-45F5-94EB-137CEFCFE916}"/>
              </a:ext>
              <a:ext uri="{C183D7F6-B498-43B3-948B-1728B52AA6E4}">
                <adec:decorative xmlns:adec="http://schemas.microsoft.com/office/drawing/2017/decorative" val="1"/>
              </a:ext>
            </a:extLst>
          </p:cNvPr>
          <p:cNvSpPr>
            <a:spLocks noGrp="1"/>
          </p:cNvSpPr>
          <p:nvPr>
            <p:ph type="body" sz="quarter" idx="14" hasCustomPrompt="1"/>
          </p:nvPr>
        </p:nvSpPr>
        <p:spPr>
          <a:xfrm>
            <a:off x="2705100" y="6076950"/>
            <a:ext cx="1219200" cy="400050"/>
          </a:xfrm>
          <a:solidFill>
            <a:schemeClr val="accent2"/>
          </a:solidFill>
          <a:effectLst>
            <a:outerShdw blurRad="50800" dist="38100" dir="18900000" algn="b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Tree>
    <p:extLst>
      <p:ext uri="{BB962C8B-B14F-4D97-AF65-F5344CB8AC3E}">
        <p14:creationId xmlns:p14="http://schemas.microsoft.com/office/powerpoint/2010/main" val="26013183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Title and Conten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1447800"/>
          </a:xfrm>
        </p:spPr>
        <p:txBody>
          <a:bodyPr anchor="t">
            <a:normAutofit/>
          </a:bodyPr>
          <a:lstStyle>
            <a:lvl1pPr>
              <a:lnSpc>
                <a:spcPct val="100000"/>
              </a:lnSpc>
              <a:defRPr sz="4000" b="0">
                <a:latin typeface="+mj-lt"/>
              </a:defRPr>
            </a:lvl1pPr>
          </a:lstStyle>
          <a:p>
            <a:r>
              <a:rPr lang="en-US" noProof="0"/>
              <a:t>Click to edit Master title style</a:t>
            </a:r>
          </a:p>
        </p:txBody>
      </p:sp>
      <p:sp>
        <p:nvSpPr>
          <p:cNvPr id="7" name="Content Placeholder 6">
            <a:extLst>
              <a:ext uri="{FF2B5EF4-FFF2-40B4-BE49-F238E27FC236}">
                <a16:creationId xmlns:a16="http://schemas.microsoft.com/office/drawing/2014/main" id="{35FB90DC-1879-4B22-883B-7444D1A858EC}"/>
              </a:ext>
            </a:extLst>
          </p:cNvPr>
          <p:cNvSpPr>
            <a:spLocks noGrp="1"/>
          </p:cNvSpPr>
          <p:nvPr>
            <p:ph sz="quarter" idx="13"/>
          </p:nvPr>
        </p:nvSpPr>
        <p:spPr>
          <a:xfrm>
            <a:off x="548640" y="2667000"/>
            <a:ext cx="10288693" cy="3660648"/>
          </a:xfrm>
        </p:spPr>
        <p:txBody>
          <a:bodyPr lIns="91440" rIns="9144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0" name="Picture Placeholder 9">
            <a:extLst>
              <a:ext uri="{FF2B5EF4-FFF2-40B4-BE49-F238E27FC236}">
                <a16:creationId xmlns:a16="http://schemas.microsoft.com/office/drawing/2014/main" id="{B1F422E5-0916-42D9-AC79-50E4FC133F3D}"/>
              </a:ext>
              <a:ext uri="{C183D7F6-B498-43B3-948B-1728B52AA6E4}">
                <adec:decorative xmlns:adec="http://schemas.microsoft.com/office/drawing/2017/decorative" val="1"/>
              </a:ext>
            </a:extLst>
          </p:cNvPr>
          <p:cNvSpPr>
            <a:spLocks noGrp="1"/>
          </p:cNvSpPr>
          <p:nvPr>
            <p:ph type="pic" sz="quarter" idx="15" hasCustomPrompt="1"/>
          </p:nvPr>
        </p:nvSpPr>
        <p:spPr>
          <a:xfrm>
            <a:off x="0" y="0"/>
            <a:ext cx="8329286" cy="457200"/>
          </a:xfrm>
          <a:custGeom>
            <a:avLst/>
            <a:gdLst>
              <a:gd name="connsiteX0" fmla="*/ 0 w 8329286"/>
              <a:gd name="connsiteY0" fmla="*/ 0 h 457200"/>
              <a:gd name="connsiteX1" fmla="*/ 8329286 w 8329286"/>
              <a:gd name="connsiteY1" fmla="*/ 0 h 457200"/>
              <a:gd name="connsiteX2" fmla="*/ 7982281 w 8329286"/>
              <a:gd name="connsiteY2" fmla="*/ 457200 h 457200"/>
              <a:gd name="connsiteX3" fmla="*/ 0 w 8329286"/>
              <a:gd name="connsiteY3" fmla="*/ 457200 h 457200"/>
            </a:gdLst>
            <a:ahLst/>
            <a:cxnLst>
              <a:cxn ang="0">
                <a:pos x="connsiteX0" y="connsiteY0"/>
              </a:cxn>
              <a:cxn ang="0">
                <a:pos x="connsiteX1" y="connsiteY1"/>
              </a:cxn>
              <a:cxn ang="0">
                <a:pos x="connsiteX2" y="connsiteY2"/>
              </a:cxn>
              <a:cxn ang="0">
                <a:pos x="connsiteX3" y="connsiteY3"/>
              </a:cxn>
            </a:cxnLst>
            <a:rect l="l" t="t" r="r" b="b"/>
            <a:pathLst>
              <a:path w="8329286" h="457200">
                <a:moveTo>
                  <a:pt x="0" y="0"/>
                </a:moveTo>
                <a:lnTo>
                  <a:pt x="8329286" y="0"/>
                </a:lnTo>
                <a:lnTo>
                  <a:pt x="7982281" y="457200"/>
                </a:lnTo>
                <a:lnTo>
                  <a:pt x="0" y="457200"/>
                </a:lnTo>
                <a:close/>
              </a:path>
            </a:pathLst>
          </a:custGeom>
          <a:solidFill>
            <a:schemeClr val="bg1"/>
          </a:solidFill>
          <a:effectLst>
            <a:outerShdw blurRad="50800" dist="38100" dir="5400000" algn="t" rotWithShape="0">
              <a:prstClr val="black">
                <a:alpha val="40000"/>
              </a:prstClr>
            </a:outerShdw>
          </a:effectLst>
        </p:spPr>
        <p:txBody>
          <a:bodyPr wrap="square" anchor="ctr">
            <a:noAutofit/>
          </a:bodyPr>
          <a:lstStyle>
            <a:lvl1pPr marL="0" indent="0" algn="ctr">
              <a:buNone/>
              <a:defRPr sz="1600">
                <a:solidFill>
                  <a:schemeClr val="bg1">
                    <a:lumMod val="75000"/>
                  </a:schemeClr>
                </a:solidFill>
              </a:defRPr>
            </a:lvl1pPr>
          </a:lstStyle>
          <a:p>
            <a:r>
              <a:rPr lang="en-US" noProof="0" dirty="0"/>
              <a:t>Insert Image</a:t>
            </a:r>
          </a:p>
        </p:txBody>
      </p:sp>
      <p:sp>
        <p:nvSpPr>
          <p:cNvPr id="14" name="Slide Number Placeholder 5">
            <a:extLst>
              <a:ext uri="{FF2B5EF4-FFF2-40B4-BE49-F238E27FC236}">
                <a16:creationId xmlns:a16="http://schemas.microsoft.com/office/drawing/2014/main" id="{0621E917-505B-493E-99EE-2E57CB3327C6}"/>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Tree>
    <p:extLst>
      <p:ext uri="{BB962C8B-B14F-4D97-AF65-F5344CB8AC3E}">
        <p14:creationId xmlns:p14="http://schemas.microsoft.com/office/powerpoint/2010/main" val="792466477"/>
      </p:ext>
    </p:extLst>
  </p:cSld>
  <p:clrMapOvr>
    <a:masterClrMapping/>
  </p:clrMapOvr>
  <p:extLst>
    <p:ext uri="{DCECCB84-F9BA-43D5-87BE-67443E8EF086}">
      <p15:sldGuideLst xmlns:p15="http://schemas.microsoft.com/office/powerpoint/2012/main">
        <p15:guide id="1" orient="horz" pos="2160" userDrawn="1">
          <p15:clr>
            <a:srgbClr val="FBAE40"/>
          </p15:clr>
        </p15:guide>
        <p15:guide id="2" orient="horz" pos="720"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Emphasis-Subtitle and Conten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707886"/>
          </a:xfrm>
        </p:spPr>
        <p:txBody>
          <a:bodyPr anchor="t">
            <a:normAutofit/>
          </a:bodyPr>
          <a:lstStyle>
            <a:lvl1pPr>
              <a:lnSpc>
                <a:spcPct val="100000"/>
              </a:lnSpc>
              <a:defRPr sz="4000" b="0">
                <a:latin typeface="+mj-lt"/>
              </a:defRPr>
            </a:lvl1pPr>
          </a:lstStyle>
          <a:p>
            <a:r>
              <a:rPr lang="en-US" noProof="0"/>
              <a:t>Click to edit Master title style</a:t>
            </a:r>
          </a:p>
        </p:txBody>
      </p:sp>
      <p:sp>
        <p:nvSpPr>
          <p:cNvPr id="7" name="Content Placeholder 6">
            <a:extLst>
              <a:ext uri="{FF2B5EF4-FFF2-40B4-BE49-F238E27FC236}">
                <a16:creationId xmlns:a16="http://schemas.microsoft.com/office/drawing/2014/main" id="{35FB90DC-1879-4B22-883B-7444D1A858EC}"/>
              </a:ext>
            </a:extLst>
          </p:cNvPr>
          <p:cNvSpPr>
            <a:spLocks noGrp="1"/>
          </p:cNvSpPr>
          <p:nvPr>
            <p:ph sz="quarter" idx="13"/>
          </p:nvPr>
        </p:nvSpPr>
        <p:spPr>
          <a:xfrm>
            <a:off x="548640" y="2667000"/>
            <a:ext cx="10288693" cy="3660648"/>
          </a:xfrm>
        </p:spPr>
        <p:txBody>
          <a:bodyPr lIns="91440" rIns="9144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0" name="Picture Placeholder 9">
            <a:extLst>
              <a:ext uri="{FF2B5EF4-FFF2-40B4-BE49-F238E27FC236}">
                <a16:creationId xmlns:a16="http://schemas.microsoft.com/office/drawing/2014/main" id="{B1F422E5-0916-42D9-AC79-50E4FC133F3D}"/>
              </a:ext>
              <a:ext uri="{C183D7F6-B498-43B3-948B-1728B52AA6E4}">
                <adec:decorative xmlns:adec="http://schemas.microsoft.com/office/drawing/2017/decorative" val="1"/>
              </a:ext>
            </a:extLst>
          </p:cNvPr>
          <p:cNvSpPr>
            <a:spLocks noGrp="1"/>
          </p:cNvSpPr>
          <p:nvPr>
            <p:ph type="pic" sz="quarter" idx="15" hasCustomPrompt="1"/>
          </p:nvPr>
        </p:nvSpPr>
        <p:spPr>
          <a:xfrm>
            <a:off x="0" y="0"/>
            <a:ext cx="8329286" cy="457200"/>
          </a:xfrm>
          <a:custGeom>
            <a:avLst/>
            <a:gdLst>
              <a:gd name="connsiteX0" fmla="*/ 0 w 8329286"/>
              <a:gd name="connsiteY0" fmla="*/ 0 h 457200"/>
              <a:gd name="connsiteX1" fmla="*/ 8329286 w 8329286"/>
              <a:gd name="connsiteY1" fmla="*/ 0 h 457200"/>
              <a:gd name="connsiteX2" fmla="*/ 7982281 w 8329286"/>
              <a:gd name="connsiteY2" fmla="*/ 457200 h 457200"/>
              <a:gd name="connsiteX3" fmla="*/ 0 w 8329286"/>
              <a:gd name="connsiteY3" fmla="*/ 457200 h 457200"/>
            </a:gdLst>
            <a:ahLst/>
            <a:cxnLst>
              <a:cxn ang="0">
                <a:pos x="connsiteX0" y="connsiteY0"/>
              </a:cxn>
              <a:cxn ang="0">
                <a:pos x="connsiteX1" y="connsiteY1"/>
              </a:cxn>
              <a:cxn ang="0">
                <a:pos x="connsiteX2" y="connsiteY2"/>
              </a:cxn>
              <a:cxn ang="0">
                <a:pos x="connsiteX3" y="connsiteY3"/>
              </a:cxn>
            </a:cxnLst>
            <a:rect l="l" t="t" r="r" b="b"/>
            <a:pathLst>
              <a:path w="8329286" h="457200">
                <a:moveTo>
                  <a:pt x="0" y="0"/>
                </a:moveTo>
                <a:lnTo>
                  <a:pt x="8329286" y="0"/>
                </a:lnTo>
                <a:lnTo>
                  <a:pt x="7982281" y="457200"/>
                </a:lnTo>
                <a:lnTo>
                  <a:pt x="0" y="457200"/>
                </a:lnTo>
                <a:close/>
              </a:path>
            </a:pathLst>
          </a:custGeom>
          <a:solidFill>
            <a:schemeClr val="bg1"/>
          </a:solidFill>
          <a:effectLst>
            <a:outerShdw blurRad="50800" dist="38100" dir="5400000" algn="t" rotWithShape="0">
              <a:prstClr val="black">
                <a:alpha val="40000"/>
              </a:prstClr>
            </a:outerShdw>
          </a:effectLst>
        </p:spPr>
        <p:txBody>
          <a:bodyPr wrap="square" anchor="ctr">
            <a:noAutofit/>
          </a:bodyPr>
          <a:lstStyle>
            <a:lvl1pPr marL="0" indent="0" algn="ctr">
              <a:buNone/>
              <a:defRPr sz="1600">
                <a:solidFill>
                  <a:schemeClr val="bg1">
                    <a:lumMod val="75000"/>
                  </a:schemeClr>
                </a:solidFill>
              </a:defRPr>
            </a:lvl1pPr>
          </a:lstStyle>
          <a:p>
            <a:r>
              <a:rPr lang="en-US" noProof="0" dirty="0"/>
              <a:t>Insert Image</a:t>
            </a:r>
          </a:p>
        </p:txBody>
      </p:sp>
      <p:sp>
        <p:nvSpPr>
          <p:cNvPr id="8" name="Text Placeholder 7">
            <a:extLst>
              <a:ext uri="{FF2B5EF4-FFF2-40B4-BE49-F238E27FC236}">
                <a16:creationId xmlns:a16="http://schemas.microsoft.com/office/drawing/2014/main" id="{4D8DAD49-E192-4934-8CF1-25E9CA66F761}"/>
              </a:ext>
            </a:extLst>
          </p:cNvPr>
          <p:cNvSpPr>
            <a:spLocks noGrp="1"/>
          </p:cNvSpPr>
          <p:nvPr>
            <p:ph type="body" sz="quarter" idx="16" hasCustomPrompt="1"/>
          </p:nvPr>
        </p:nvSpPr>
        <p:spPr>
          <a:xfrm>
            <a:off x="-1" y="1676400"/>
            <a:ext cx="10837333" cy="424732"/>
          </a:xfrm>
          <a:solidFill>
            <a:schemeClr val="accent1"/>
          </a:solidFill>
        </p:spPr>
        <p:txBody>
          <a:bodyPr wrap="square" lIns="640080" rIns="91440">
            <a:spAutoFit/>
          </a:bodyPr>
          <a:lstStyle>
            <a:lvl1pPr marL="0" indent="0">
              <a:buNone/>
              <a:defRPr sz="2400" b="0">
                <a:solidFill>
                  <a:schemeClr val="bg1"/>
                </a:solidFill>
              </a:defRPr>
            </a:lvl1pPr>
          </a:lstStyle>
          <a:p>
            <a:pPr lvl="0"/>
            <a:r>
              <a:rPr lang="en-US" noProof="0"/>
              <a:t>Add additional text </a:t>
            </a:r>
          </a:p>
        </p:txBody>
      </p:sp>
      <p:sp>
        <p:nvSpPr>
          <p:cNvPr id="13" name="Slide Number Placeholder 5">
            <a:extLst>
              <a:ext uri="{FF2B5EF4-FFF2-40B4-BE49-F238E27FC236}">
                <a16:creationId xmlns:a16="http://schemas.microsoft.com/office/drawing/2014/main" id="{08E95652-9528-4150-8049-C40C3BB1BB08}"/>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Tree>
    <p:extLst>
      <p:ext uri="{BB962C8B-B14F-4D97-AF65-F5344CB8AC3E}">
        <p14:creationId xmlns:p14="http://schemas.microsoft.com/office/powerpoint/2010/main" val="1305947646"/>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Subtitle and Conten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7" name="Content Placeholder 6">
            <a:extLst>
              <a:ext uri="{FF2B5EF4-FFF2-40B4-BE49-F238E27FC236}">
                <a16:creationId xmlns:a16="http://schemas.microsoft.com/office/drawing/2014/main" id="{35FB90DC-1879-4B22-883B-7444D1A858EC}"/>
              </a:ext>
            </a:extLst>
          </p:cNvPr>
          <p:cNvSpPr>
            <a:spLocks noGrp="1"/>
          </p:cNvSpPr>
          <p:nvPr>
            <p:ph sz="quarter" idx="13"/>
          </p:nvPr>
        </p:nvSpPr>
        <p:spPr>
          <a:xfrm>
            <a:off x="548640" y="2667000"/>
            <a:ext cx="10288693" cy="3660648"/>
          </a:xfrm>
        </p:spPr>
        <p:txBody>
          <a:bodyPr lIns="91440" rIns="9144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0" name="Picture Placeholder 9">
            <a:extLst>
              <a:ext uri="{FF2B5EF4-FFF2-40B4-BE49-F238E27FC236}">
                <a16:creationId xmlns:a16="http://schemas.microsoft.com/office/drawing/2014/main" id="{B1F422E5-0916-42D9-AC79-50E4FC133F3D}"/>
              </a:ext>
              <a:ext uri="{C183D7F6-B498-43B3-948B-1728B52AA6E4}">
                <adec:decorative xmlns:adec="http://schemas.microsoft.com/office/drawing/2017/decorative" val="1"/>
              </a:ext>
            </a:extLst>
          </p:cNvPr>
          <p:cNvSpPr>
            <a:spLocks noGrp="1"/>
          </p:cNvSpPr>
          <p:nvPr>
            <p:ph type="pic" sz="quarter" idx="15" hasCustomPrompt="1"/>
          </p:nvPr>
        </p:nvSpPr>
        <p:spPr>
          <a:xfrm>
            <a:off x="0" y="0"/>
            <a:ext cx="8329286" cy="457200"/>
          </a:xfrm>
          <a:custGeom>
            <a:avLst/>
            <a:gdLst>
              <a:gd name="connsiteX0" fmla="*/ 0 w 8329286"/>
              <a:gd name="connsiteY0" fmla="*/ 0 h 457200"/>
              <a:gd name="connsiteX1" fmla="*/ 8329286 w 8329286"/>
              <a:gd name="connsiteY1" fmla="*/ 0 h 457200"/>
              <a:gd name="connsiteX2" fmla="*/ 7982281 w 8329286"/>
              <a:gd name="connsiteY2" fmla="*/ 457200 h 457200"/>
              <a:gd name="connsiteX3" fmla="*/ 0 w 8329286"/>
              <a:gd name="connsiteY3" fmla="*/ 457200 h 457200"/>
            </a:gdLst>
            <a:ahLst/>
            <a:cxnLst>
              <a:cxn ang="0">
                <a:pos x="connsiteX0" y="connsiteY0"/>
              </a:cxn>
              <a:cxn ang="0">
                <a:pos x="connsiteX1" y="connsiteY1"/>
              </a:cxn>
              <a:cxn ang="0">
                <a:pos x="connsiteX2" y="connsiteY2"/>
              </a:cxn>
              <a:cxn ang="0">
                <a:pos x="connsiteX3" y="connsiteY3"/>
              </a:cxn>
            </a:cxnLst>
            <a:rect l="l" t="t" r="r" b="b"/>
            <a:pathLst>
              <a:path w="8329286" h="457200">
                <a:moveTo>
                  <a:pt x="0" y="0"/>
                </a:moveTo>
                <a:lnTo>
                  <a:pt x="8329286" y="0"/>
                </a:lnTo>
                <a:lnTo>
                  <a:pt x="7982281" y="457200"/>
                </a:lnTo>
                <a:lnTo>
                  <a:pt x="0" y="457200"/>
                </a:lnTo>
                <a:close/>
              </a:path>
            </a:pathLst>
          </a:custGeom>
          <a:solidFill>
            <a:schemeClr val="bg1"/>
          </a:solidFill>
          <a:effectLst>
            <a:outerShdw blurRad="50800" dist="38100" dir="5400000" algn="t" rotWithShape="0">
              <a:prstClr val="black">
                <a:alpha val="40000"/>
              </a:prstClr>
            </a:outerShdw>
          </a:effectLst>
        </p:spPr>
        <p:txBody>
          <a:bodyPr wrap="square" anchor="ctr">
            <a:noAutofit/>
          </a:bodyPr>
          <a:lstStyle>
            <a:lvl1pPr marL="0" indent="0" algn="ctr">
              <a:buNone/>
              <a:defRPr sz="1600">
                <a:solidFill>
                  <a:schemeClr val="bg1">
                    <a:lumMod val="75000"/>
                  </a:schemeClr>
                </a:solidFill>
              </a:defRPr>
            </a:lvl1pPr>
          </a:lstStyle>
          <a:p>
            <a:r>
              <a:rPr lang="en-US" noProof="0" dirty="0"/>
              <a:t>Insert Image</a:t>
            </a:r>
          </a:p>
        </p:txBody>
      </p:sp>
      <p:sp>
        <p:nvSpPr>
          <p:cNvPr id="8" name="Text Placeholder 7">
            <a:extLst>
              <a:ext uri="{FF2B5EF4-FFF2-40B4-BE49-F238E27FC236}">
                <a16:creationId xmlns:a16="http://schemas.microsoft.com/office/drawing/2014/main" id="{4D8DAD49-E192-4934-8CF1-25E9CA66F761}"/>
              </a:ext>
            </a:extLst>
          </p:cNvPr>
          <p:cNvSpPr>
            <a:spLocks noGrp="1"/>
          </p:cNvSpPr>
          <p:nvPr>
            <p:ph type="body" sz="quarter" idx="16" hasCustomPrompt="1"/>
          </p:nvPr>
        </p:nvSpPr>
        <p:spPr>
          <a:xfrm>
            <a:off x="548640" y="1676400"/>
            <a:ext cx="10837333" cy="424732"/>
          </a:xfrm>
          <a:noFill/>
        </p:spPr>
        <p:txBody>
          <a:bodyPr wrap="square" lIns="91440" rIns="91440">
            <a:spAutoFit/>
          </a:bodyPr>
          <a:lstStyle>
            <a:lvl1pPr marL="0" indent="0">
              <a:buNone/>
              <a:defRPr sz="2400" b="0">
                <a:solidFill>
                  <a:schemeClr val="tx2"/>
                </a:solidFill>
              </a:defRPr>
            </a:lvl1pPr>
          </a:lstStyle>
          <a:p>
            <a:pPr lvl="0"/>
            <a:r>
              <a:rPr lang="en-US" noProof="0"/>
              <a:t>Add additional text </a:t>
            </a:r>
          </a:p>
        </p:txBody>
      </p:sp>
      <p:sp>
        <p:nvSpPr>
          <p:cNvPr id="13" name="Slide Number Placeholder 5">
            <a:extLst>
              <a:ext uri="{FF2B5EF4-FFF2-40B4-BE49-F238E27FC236}">
                <a16:creationId xmlns:a16="http://schemas.microsoft.com/office/drawing/2014/main" id="{2DBF2FB3-2A18-4DFA-BE67-CBEB450840A4}"/>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Tree>
    <p:extLst>
      <p:ext uri="{BB962C8B-B14F-4D97-AF65-F5344CB8AC3E}">
        <p14:creationId xmlns:p14="http://schemas.microsoft.com/office/powerpoint/2010/main" val="3215529186"/>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ONLY_Blue">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13" name="Slide Number Placeholder 5">
            <a:extLst>
              <a:ext uri="{FF2B5EF4-FFF2-40B4-BE49-F238E27FC236}">
                <a16:creationId xmlns:a16="http://schemas.microsoft.com/office/drawing/2014/main" id="{2DBF2FB3-2A18-4DFA-BE67-CBEB450840A4}"/>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
        <p:nvSpPr>
          <p:cNvPr id="9" name="Freeform: Shape 8">
            <a:extLst>
              <a:ext uri="{FF2B5EF4-FFF2-40B4-BE49-F238E27FC236}">
                <a16:creationId xmlns:a16="http://schemas.microsoft.com/office/drawing/2014/main" id="{0CE973A6-10E7-4E33-AA8B-7240F9197012}"/>
              </a:ext>
              <a:ext uri="{C183D7F6-B498-43B3-948B-1728B52AA6E4}">
                <adec:decorative xmlns:adec="http://schemas.microsoft.com/office/drawing/2017/decorative" val="1"/>
              </a:ext>
            </a:extLst>
          </p:cNvPr>
          <p:cNvSpPr/>
          <p:nvPr userDrawn="1"/>
        </p:nvSpPr>
        <p:spPr>
          <a:xfrm>
            <a:off x="0" y="0"/>
            <a:ext cx="8329286" cy="457200"/>
          </a:xfrm>
          <a:custGeom>
            <a:avLst/>
            <a:gdLst>
              <a:gd name="connsiteX0" fmla="*/ 0 w 8329286"/>
              <a:gd name="connsiteY0" fmla="*/ 0 h 457200"/>
              <a:gd name="connsiteX1" fmla="*/ 8329286 w 8329286"/>
              <a:gd name="connsiteY1" fmla="*/ 0 h 457200"/>
              <a:gd name="connsiteX2" fmla="*/ 7982281 w 8329286"/>
              <a:gd name="connsiteY2" fmla="*/ 457200 h 457200"/>
              <a:gd name="connsiteX3" fmla="*/ 0 w 8329286"/>
              <a:gd name="connsiteY3" fmla="*/ 457200 h 457200"/>
            </a:gdLst>
            <a:ahLst/>
            <a:cxnLst>
              <a:cxn ang="0">
                <a:pos x="connsiteX0" y="connsiteY0"/>
              </a:cxn>
              <a:cxn ang="0">
                <a:pos x="connsiteX1" y="connsiteY1"/>
              </a:cxn>
              <a:cxn ang="0">
                <a:pos x="connsiteX2" y="connsiteY2"/>
              </a:cxn>
              <a:cxn ang="0">
                <a:pos x="connsiteX3" y="connsiteY3"/>
              </a:cxn>
            </a:cxnLst>
            <a:rect l="l" t="t" r="r" b="b"/>
            <a:pathLst>
              <a:path w="8329286" h="457200">
                <a:moveTo>
                  <a:pt x="0" y="0"/>
                </a:moveTo>
                <a:lnTo>
                  <a:pt x="8329286" y="0"/>
                </a:lnTo>
                <a:lnTo>
                  <a:pt x="7982281" y="457200"/>
                </a:lnTo>
                <a:lnTo>
                  <a:pt x="0" y="457200"/>
                </a:lnTo>
                <a:close/>
              </a:path>
            </a:pathLst>
          </a:custGeom>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695425977"/>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ONLY_sea gree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13" name="Slide Number Placeholder 5">
            <a:extLst>
              <a:ext uri="{FF2B5EF4-FFF2-40B4-BE49-F238E27FC236}">
                <a16:creationId xmlns:a16="http://schemas.microsoft.com/office/drawing/2014/main" id="{2DBF2FB3-2A18-4DFA-BE67-CBEB450840A4}"/>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
        <p:nvSpPr>
          <p:cNvPr id="9" name="Freeform: Shape 8">
            <a:extLst>
              <a:ext uri="{FF2B5EF4-FFF2-40B4-BE49-F238E27FC236}">
                <a16:creationId xmlns:a16="http://schemas.microsoft.com/office/drawing/2014/main" id="{0CE973A6-10E7-4E33-AA8B-7240F9197012}"/>
              </a:ext>
              <a:ext uri="{C183D7F6-B498-43B3-948B-1728B52AA6E4}">
                <adec:decorative xmlns:adec="http://schemas.microsoft.com/office/drawing/2017/decorative" val="1"/>
              </a:ext>
            </a:extLst>
          </p:cNvPr>
          <p:cNvSpPr/>
          <p:nvPr userDrawn="1"/>
        </p:nvSpPr>
        <p:spPr>
          <a:xfrm>
            <a:off x="0" y="0"/>
            <a:ext cx="8329286" cy="457200"/>
          </a:xfrm>
          <a:custGeom>
            <a:avLst/>
            <a:gdLst>
              <a:gd name="connsiteX0" fmla="*/ 0 w 8329286"/>
              <a:gd name="connsiteY0" fmla="*/ 0 h 457200"/>
              <a:gd name="connsiteX1" fmla="*/ 8329286 w 8329286"/>
              <a:gd name="connsiteY1" fmla="*/ 0 h 457200"/>
              <a:gd name="connsiteX2" fmla="*/ 7982281 w 8329286"/>
              <a:gd name="connsiteY2" fmla="*/ 457200 h 457200"/>
              <a:gd name="connsiteX3" fmla="*/ 0 w 8329286"/>
              <a:gd name="connsiteY3" fmla="*/ 457200 h 457200"/>
            </a:gdLst>
            <a:ahLst/>
            <a:cxnLst>
              <a:cxn ang="0">
                <a:pos x="connsiteX0" y="connsiteY0"/>
              </a:cxn>
              <a:cxn ang="0">
                <a:pos x="connsiteX1" y="connsiteY1"/>
              </a:cxn>
              <a:cxn ang="0">
                <a:pos x="connsiteX2" y="connsiteY2"/>
              </a:cxn>
              <a:cxn ang="0">
                <a:pos x="connsiteX3" y="connsiteY3"/>
              </a:cxn>
            </a:cxnLst>
            <a:rect l="l" t="t" r="r" b="b"/>
            <a:pathLst>
              <a:path w="8329286" h="457200">
                <a:moveTo>
                  <a:pt x="0" y="0"/>
                </a:moveTo>
                <a:lnTo>
                  <a:pt x="8329286" y="0"/>
                </a:lnTo>
                <a:lnTo>
                  <a:pt x="7982281" y="457200"/>
                </a:lnTo>
                <a:lnTo>
                  <a:pt x="0" y="457200"/>
                </a:lnTo>
                <a:close/>
              </a:path>
            </a:pathLst>
          </a:custGeom>
          <a:solidFill>
            <a:schemeClr val="accent5"/>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3714886579"/>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ONLY_Orange">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13" name="Slide Number Placeholder 5">
            <a:extLst>
              <a:ext uri="{FF2B5EF4-FFF2-40B4-BE49-F238E27FC236}">
                <a16:creationId xmlns:a16="http://schemas.microsoft.com/office/drawing/2014/main" id="{2DBF2FB3-2A18-4DFA-BE67-CBEB450840A4}"/>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
        <p:nvSpPr>
          <p:cNvPr id="9" name="Freeform: Shape 8">
            <a:extLst>
              <a:ext uri="{FF2B5EF4-FFF2-40B4-BE49-F238E27FC236}">
                <a16:creationId xmlns:a16="http://schemas.microsoft.com/office/drawing/2014/main" id="{0CE973A6-10E7-4E33-AA8B-7240F9197012}"/>
              </a:ext>
              <a:ext uri="{C183D7F6-B498-43B3-948B-1728B52AA6E4}">
                <adec:decorative xmlns:adec="http://schemas.microsoft.com/office/drawing/2017/decorative" val="1"/>
              </a:ext>
            </a:extLst>
          </p:cNvPr>
          <p:cNvSpPr/>
          <p:nvPr userDrawn="1"/>
        </p:nvSpPr>
        <p:spPr>
          <a:xfrm>
            <a:off x="0" y="0"/>
            <a:ext cx="8329286" cy="457200"/>
          </a:xfrm>
          <a:custGeom>
            <a:avLst/>
            <a:gdLst>
              <a:gd name="connsiteX0" fmla="*/ 0 w 8329286"/>
              <a:gd name="connsiteY0" fmla="*/ 0 h 457200"/>
              <a:gd name="connsiteX1" fmla="*/ 8329286 w 8329286"/>
              <a:gd name="connsiteY1" fmla="*/ 0 h 457200"/>
              <a:gd name="connsiteX2" fmla="*/ 7982281 w 8329286"/>
              <a:gd name="connsiteY2" fmla="*/ 457200 h 457200"/>
              <a:gd name="connsiteX3" fmla="*/ 0 w 8329286"/>
              <a:gd name="connsiteY3" fmla="*/ 457200 h 457200"/>
            </a:gdLst>
            <a:ahLst/>
            <a:cxnLst>
              <a:cxn ang="0">
                <a:pos x="connsiteX0" y="connsiteY0"/>
              </a:cxn>
              <a:cxn ang="0">
                <a:pos x="connsiteX1" y="connsiteY1"/>
              </a:cxn>
              <a:cxn ang="0">
                <a:pos x="connsiteX2" y="connsiteY2"/>
              </a:cxn>
              <a:cxn ang="0">
                <a:pos x="connsiteX3" y="connsiteY3"/>
              </a:cxn>
            </a:cxnLst>
            <a:rect l="l" t="t" r="r" b="b"/>
            <a:pathLst>
              <a:path w="8329286" h="457200">
                <a:moveTo>
                  <a:pt x="0" y="0"/>
                </a:moveTo>
                <a:lnTo>
                  <a:pt x="8329286" y="0"/>
                </a:lnTo>
                <a:lnTo>
                  <a:pt x="7982281" y="457200"/>
                </a:lnTo>
                <a:lnTo>
                  <a:pt x="0" y="457200"/>
                </a:lnTo>
                <a:close/>
              </a:path>
            </a:pathLst>
          </a:custGeom>
          <a:solidFill>
            <a:schemeClr val="accent2"/>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814971853"/>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ONLY_Pink">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13" name="Slide Number Placeholder 5">
            <a:extLst>
              <a:ext uri="{FF2B5EF4-FFF2-40B4-BE49-F238E27FC236}">
                <a16:creationId xmlns:a16="http://schemas.microsoft.com/office/drawing/2014/main" id="{2DBF2FB3-2A18-4DFA-BE67-CBEB450840A4}"/>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
        <p:nvSpPr>
          <p:cNvPr id="9" name="Freeform: Shape 8">
            <a:extLst>
              <a:ext uri="{FF2B5EF4-FFF2-40B4-BE49-F238E27FC236}">
                <a16:creationId xmlns:a16="http://schemas.microsoft.com/office/drawing/2014/main" id="{0CE973A6-10E7-4E33-AA8B-7240F9197012}"/>
              </a:ext>
              <a:ext uri="{C183D7F6-B498-43B3-948B-1728B52AA6E4}">
                <adec:decorative xmlns:adec="http://schemas.microsoft.com/office/drawing/2017/decorative" val="1"/>
              </a:ext>
            </a:extLst>
          </p:cNvPr>
          <p:cNvSpPr/>
          <p:nvPr userDrawn="1"/>
        </p:nvSpPr>
        <p:spPr>
          <a:xfrm>
            <a:off x="0" y="0"/>
            <a:ext cx="8329286" cy="457200"/>
          </a:xfrm>
          <a:custGeom>
            <a:avLst/>
            <a:gdLst>
              <a:gd name="connsiteX0" fmla="*/ 0 w 8329286"/>
              <a:gd name="connsiteY0" fmla="*/ 0 h 457200"/>
              <a:gd name="connsiteX1" fmla="*/ 8329286 w 8329286"/>
              <a:gd name="connsiteY1" fmla="*/ 0 h 457200"/>
              <a:gd name="connsiteX2" fmla="*/ 7982281 w 8329286"/>
              <a:gd name="connsiteY2" fmla="*/ 457200 h 457200"/>
              <a:gd name="connsiteX3" fmla="*/ 0 w 8329286"/>
              <a:gd name="connsiteY3" fmla="*/ 457200 h 457200"/>
            </a:gdLst>
            <a:ahLst/>
            <a:cxnLst>
              <a:cxn ang="0">
                <a:pos x="connsiteX0" y="connsiteY0"/>
              </a:cxn>
              <a:cxn ang="0">
                <a:pos x="connsiteX1" y="connsiteY1"/>
              </a:cxn>
              <a:cxn ang="0">
                <a:pos x="connsiteX2" y="connsiteY2"/>
              </a:cxn>
              <a:cxn ang="0">
                <a:pos x="connsiteX3" y="connsiteY3"/>
              </a:cxn>
            </a:cxnLst>
            <a:rect l="l" t="t" r="r" b="b"/>
            <a:pathLst>
              <a:path w="8329286" h="457200">
                <a:moveTo>
                  <a:pt x="0" y="0"/>
                </a:moveTo>
                <a:lnTo>
                  <a:pt x="8329286" y="0"/>
                </a:lnTo>
                <a:lnTo>
                  <a:pt x="7982281" y="457200"/>
                </a:lnTo>
                <a:lnTo>
                  <a:pt x="0" y="457200"/>
                </a:lnTo>
                <a:close/>
              </a:path>
            </a:pathLst>
          </a:custGeom>
          <a:solidFill>
            <a:schemeClr val="accent6"/>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832375406"/>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ONLY_Light Blue">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13" name="Slide Number Placeholder 5">
            <a:extLst>
              <a:ext uri="{FF2B5EF4-FFF2-40B4-BE49-F238E27FC236}">
                <a16:creationId xmlns:a16="http://schemas.microsoft.com/office/drawing/2014/main" id="{2DBF2FB3-2A18-4DFA-BE67-CBEB450840A4}"/>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
        <p:nvSpPr>
          <p:cNvPr id="9" name="Freeform: Shape 8">
            <a:extLst>
              <a:ext uri="{FF2B5EF4-FFF2-40B4-BE49-F238E27FC236}">
                <a16:creationId xmlns:a16="http://schemas.microsoft.com/office/drawing/2014/main" id="{0CE973A6-10E7-4E33-AA8B-7240F9197012}"/>
              </a:ext>
              <a:ext uri="{C183D7F6-B498-43B3-948B-1728B52AA6E4}">
                <adec:decorative xmlns:adec="http://schemas.microsoft.com/office/drawing/2017/decorative" val="1"/>
              </a:ext>
            </a:extLst>
          </p:cNvPr>
          <p:cNvSpPr/>
          <p:nvPr userDrawn="1"/>
        </p:nvSpPr>
        <p:spPr>
          <a:xfrm>
            <a:off x="0" y="0"/>
            <a:ext cx="8329286" cy="457200"/>
          </a:xfrm>
          <a:custGeom>
            <a:avLst/>
            <a:gdLst>
              <a:gd name="connsiteX0" fmla="*/ 0 w 8329286"/>
              <a:gd name="connsiteY0" fmla="*/ 0 h 457200"/>
              <a:gd name="connsiteX1" fmla="*/ 8329286 w 8329286"/>
              <a:gd name="connsiteY1" fmla="*/ 0 h 457200"/>
              <a:gd name="connsiteX2" fmla="*/ 7982281 w 8329286"/>
              <a:gd name="connsiteY2" fmla="*/ 457200 h 457200"/>
              <a:gd name="connsiteX3" fmla="*/ 0 w 8329286"/>
              <a:gd name="connsiteY3" fmla="*/ 457200 h 457200"/>
            </a:gdLst>
            <a:ahLst/>
            <a:cxnLst>
              <a:cxn ang="0">
                <a:pos x="connsiteX0" y="connsiteY0"/>
              </a:cxn>
              <a:cxn ang="0">
                <a:pos x="connsiteX1" y="connsiteY1"/>
              </a:cxn>
              <a:cxn ang="0">
                <a:pos x="connsiteX2" y="connsiteY2"/>
              </a:cxn>
              <a:cxn ang="0">
                <a:pos x="connsiteX3" y="connsiteY3"/>
              </a:cxn>
            </a:cxnLst>
            <a:rect l="l" t="t" r="r" b="b"/>
            <a:pathLst>
              <a:path w="8329286" h="457200">
                <a:moveTo>
                  <a:pt x="0" y="0"/>
                </a:moveTo>
                <a:lnTo>
                  <a:pt x="8329286" y="0"/>
                </a:lnTo>
                <a:lnTo>
                  <a:pt x="7982281" y="457200"/>
                </a:lnTo>
                <a:lnTo>
                  <a:pt x="0" y="457200"/>
                </a:lnTo>
                <a:close/>
              </a:path>
            </a:pathLst>
          </a:custGeom>
          <a:solidFill>
            <a:schemeClr val="accent3"/>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2117665835"/>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ONLY_Grey">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13" name="Slide Number Placeholder 5">
            <a:extLst>
              <a:ext uri="{FF2B5EF4-FFF2-40B4-BE49-F238E27FC236}">
                <a16:creationId xmlns:a16="http://schemas.microsoft.com/office/drawing/2014/main" id="{2DBF2FB3-2A18-4DFA-BE67-CBEB450840A4}"/>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
        <p:nvSpPr>
          <p:cNvPr id="9" name="Freeform: Shape 8">
            <a:extLst>
              <a:ext uri="{FF2B5EF4-FFF2-40B4-BE49-F238E27FC236}">
                <a16:creationId xmlns:a16="http://schemas.microsoft.com/office/drawing/2014/main" id="{0CE973A6-10E7-4E33-AA8B-7240F9197012}"/>
              </a:ext>
              <a:ext uri="{C183D7F6-B498-43B3-948B-1728B52AA6E4}">
                <adec:decorative xmlns:adec="http://schemas.microsoft.com/office/drawing/2017/decorative" val="1"/>
              </a:ext>
            </a:extLst>
          </p:cNvPr>
          <p:cNvSpPr/>
          <p:nvPr userDrawn="1"/>
        </p:nvSpPr>
        <p:spPr>
          <a:xfrm>
            <a:off x="0" y="0"/>
            <a:ext cx="8329286" cy="457200"/>
          </a:xfrm>
          <a:custGeom>
            <a:avLst/>
            <a:gdLst>
              <a:gd name="connsiteX0" fmla="*/ 0 w 8329286"/>
              <a:gd name="connsiteY0" fmla="*/ 0 h 457200"/>
              <a:gd name="connsiteX1" fmla="*/ 8329286 w 8329286"/>
              <a:gd name="connsiteY1" fmla="*/ 0 h 457200"/>
              <a:gd name="connsiteX2" fmla="*/ 7982281 w 8329286"/>
              <a:gd name="connsiteY2" fmla="*/ 457200 h 457200"/>
              <a:gd name="connsiteX3" fmla="*/ 0 w 8329286"/>
              <a:gd name="connsiteY3" fmla="*/ 457200 h 457200"/>
            </a:gdLst>
            <a:ahLst/>
            <a:cxnLst>
              <a:cxn ang="0">
                <a:pos x="connsiteX0" y="connsiteY0"/>
              </a:cxn>
              <a:cxn ang="0">
                <a:pos x="connsiteX1" y="connsiteY1"/>
              </a:cxn>
              <a:cxn ang="0">
                <a:pos x="connsiteX2" y="connsiteY2"/>
              </a:cxn>
              <a:cxn ang="0">
                <a:pos x="connsiteX3" y="connsiteY3"/>
              </a:cxn>
            </a:cxnLst>
            <a:rect l="l" t="t" r="r" b="b"/>
            <a:pathLst>
              <a:path w="8329286" h="457200">
                <a:moveTo>
                  <a:pt x="0" y="0"/>
                </a:moveTo>
                <a:lnTo>
                  <a:pt x="8329286" y="0"/>
                </a:lnTo>
                <a:lnTo>
                  <a:pt x="7982281" y="457200"/>
                </a:lnTo>
                <a:lnTo>
                  <a:pt x="0" y="457200"/>
                </a:lnTo>
                <a:close/>
              </a:path>
            </a:pathLst>
          </a:custGeom>
          <a:solidFill>
            <a:schemeClr val="bg2">
              <a:lumMod val="50000"/>
            </a:schemeClr>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3853620884"/>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TLE ONLY_Blue_Triangle patch 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605BCA9F-FC20-461D-9118-7EC2AC28D050}"/>
              </a:ext>
              <a:ext uri="{C183D7F6-B498-43B3-948B-1728B52AA6E4}">
                <adec:decorative xmlns:adec="http://schemas.microsoft.com/office/drawing/2017/decorative" val="1"/>
              </a:ext>
            </a:extLst>
          </p:cNvPr>
          <p:cNvSpPr/>
          <p:nvPr userDrawn="1"/>
        </p:nvSpPr>
        <p:spPr>
          <a:xfrm>
            <a:off x="3175958" y="0"/>
            <a:ext cx="9016043" cy="6858000"/>
          </a:xfrm>
          <a:custGeom>
            <a:avLst/>
            <a:gdLst>
              <a:gd name="connsiteX0" fmla="*/ 5153328 w 9016043"/>
              <a:gd name="connsiteY0" fmla="*/ 0 h 6858000"/>
              <a:gd name="connsiteX1" fmla="*/ 9016043 w 9016043"/>
              <a:gd name="connsiteY1" fmla="*/ 0 h 6858000"/>
              <a:gd name="connsiteX2" fmla="*/ 9016043 w 9016043"/>
              <a:gd name="connsiteY2" fmla="*/ 6858000 h 6858000"/>
              <a:gd name="connsiteX3" fmla="*/ 0 w 9016043"/>
              <a:gd name="connsiteY3" fmla="*/ 6858000 h 6858000"/>
              <a:gd name="connsiteX4" fmla="*/ 5153328 w 9016043"/>
              <a:gd name="connsiteY4" fmla="*/ 68183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16043" h="6858000">
                <a:moveTo>
                  <a:pt x="5153328" y="0"/>
                </a:moveTo>
                <a:lnTo>
                  <a:pt x="9016043" y="0"/>
                </a:lnTo>
                <a:lnTo>
                  <a:pt x="9016043" y="6858000"/>
                </a:lnTo>
                <a:lnTo>
                  <a:pt x="0" y="6858000"/>
                </a:lnTo>
                <a:lnTo>
                  <a:pt x="5153328" y="68183"/>
                </a:lnTo>
                <a:close/>
              </a:path>
            </a:pathLst>
          </a:custGeom>
          <a:solidFill>
            <a:srgbClr val="EEEEE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noProof="0" dirty="0"/>
          </a:p>
        </p:txBody>
      </p:sp>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13" name="Slide Number Placeholder 5">
            <a:extLst>
              <a:ext uri="{FF2B5EF4-FFF2-40B4-BE49-F238E27FC236}">
                <a16:creationId xmlns:a16="http://schemas.microsoft.com/office/drawing/2014/main" id="{2DBF2FB3-2A18-4DFA-BE67-CBEB450840A4}"/>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
        <p:nvSpPr>
          <p:cNvPr id="9" name="Freeform: Shape 8">
            <a:extLst>
              <a:ext uri="{FF2B5EF4-FFF2-40B4-BE49-F238E27FC236}">
                <a16:creationId xmlns:a16="http://schemas.microsoft.com/office/drawing/2014/main" id="{0CE973A6-10E7-4E33-AA8B-7240F9197012}"/>
              </a:ext>
              <a:ext uri="{C183D7F6-B498-43B3-948B-1728B52AA6E4}">
                <adec:decorative xmlns:adec="http://schemas.microsoft.com/office/drawing/2017/decorative" val="1"/>
              </a:ext>
            </a:extLst>
          </p:cNvPr>
          <p:cNvSpPr/>
          <p:nvPr userDrawn="1"/>
        </p:nvSpPr>
        <p:spPr>
          <a:xfrm>
            <a:off x="0" y="0"/>
            <a:ext cx="8329286" cy="457200"/>
          </a:xfrm>
          <a:custGeom>
            <a:avLst/>
            <a:gdLst>
              <a:gd name="connsiteX0" fmla="*/ 0 w 8329286"/>
              <a:gd name="connsiteY0" fmla="*/ 0 h 457200"/>
              <a:gd name="connsiteX1" fmla="*/ 8329286 w 8329286"/>
              <a:gd name="connsiteY1" fmla="*/ 0 h 457200"/>
              <a:gd name="connsiteX2" fmla="*/ 7982281 w 8329286"/>
              <a:gd name="connsiteY2" fmla="*/ 457200 h 457200"/>
              <a:gd name="connsiteX3" fmla="*/ 0 w 8329286"/>
              <a:gd name="connsiteY3" fmla="*/ 457200 h 457200"/>
            </a:gdLst>
            <a:ahLst/>
            <a:cxnLst>
              <a:cxn ang="0">
                <a:pos x="connsiteX0" y="connsiteY0"/>
              </a:cxn>
              <a:cxn ang="0">
                <a:pos x="connsiteX1" y="connsiteY1"/>
              </a:cxn>
              <a:cxn ang="0">
                <a:pos x="connsiteX2" y="connsiteY2"/>
              </a:cxn>
              <a:cxn ang="0">
                <a:pos x="connsiteX3" y="connsiteY3"/>
              </a:cxn>
            </a:cxnLst>
            <a:rect l="l" t="t" r="r" b="b"/>
            <a:pathLst>
              <a:path w="8329286" h="457200">
                <a:moveTo>
                  <a:pt x="0" y="0"/>
                </a:moveTo>
                <a:lnTo>
                  <a:pt x="8329286" y="0"/>
                </a:lnTo>
                <a:lnTo>
                  <a:pt x="7982281" y="457200"/>
                </a:lnTo>
                <a:lnTo>
                  <a:pt x="0" y="457200"/>
                </a:lnTo>
                <a:close/>
              </a:path>
            </a:pathLst>
          </a:custGeom>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704092513"/>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Subtitle Content and Image">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7" name="Content Placeholder 6">
            <a:extLst>
              <a:ext uri="{FF2B5EF4-FFF2-40B4-BE49-F238E27FC236}">
                <a16:creationId xmlns:a16="http://schemas.microsoft.com/office/drawing/2014/main" id="{35FB90DC-1879-4B22-883B-7444D1A858EC}"/>
              </a:ext>
            </a:extLst>
          </p:cNvPr>
          <p:cNvSpPr>
            <a:spLocks noGrp="1"/>
          </p:cNvSpPr>
          <p:nvPr>
            <p:ph sz="quarter" idx="13"/>
          </p:nvPr>
        </p:nvSpPr>
        <p:spPr>
          <a:xfrm>
            <a:off x="548641" y="2667000"/>
            <a:ext cx="5775960" cy="3660648"/>
          </a:xfrm>
        </p:spPr>
        <p:txBody>
          <a:bodyPr lIns="91440" rIns="9144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0" name="Picture Placeholder 9">
            <a:extLst>
              <a:ext uri="{FF2B5EF4-FFF2-40B4-BE49-F238E27FC236}">
                <a16:creationId xmlns:a16="http://schemas.microsoft.com/office/drawing/2014/main" id="{B1F422E5-0916-42D9-AC79-50E4FC133F3D}"/>
              </a:ext>
              <a:ext uri="{C183D7F6-B498-43B3-948B-1728B52AA6E4}">
                <adec:decorative xmlns:adec="http://schemas.microsoft.com/office/drawing/2017/decorative" val="1"/>
              </a:ext>
            </a:extLst>
          </p:cNvPr>
          <p:cNvSpPr>
            <a:spLocks noGrp="1"/>
          </p:cNvSpPr>
          <p:nvPr>
            <p:ph type="pic" sz="quarter" idx="15" hasCustomPrompt="1"/>
          </p:nvPr>
        </p:nvSpPr>
        <p:spPr>
          <a:xfrm>
            <a:off x="0" y="0"/>
            <a:ext cx="8329286" cy="457200"/>
          </a:xfrm>
          <a:custGeom>
            <a:avLst/>
            <a:gdLst>
              <a:gd name="connsiteX0" fmla="*/ 0 w 8329286"/>
              <a:gd name="connsiteY0" fmla="*/ 0 h 457200"/>
              <a:gd name="connsiteX1" fmla="*/ 8329286 w 8329286"/>
              <a:gd name="connsiteY1" fmla="*/ 0 h 457200"/>
              <a:gd name="connsiteX2" fmla="*/ 7982281 w 8329286"/>
              <a:gd name="connsiteY2" fmla="*/ 457200 h 457200"/>
              <a:gd name="connsiteX3" fmla="*/ 0 w 8329286"/>
              <a:gd name="connsiteY3" fmla="*/ 457200 h 457200"/>
            </a:gdLst>
            <a:ahLst/>
            <a:cxnLst>
              <a:cxn ang="0">
                <a:pos x="connsiteX0" y="connsiteY0"/>
              </a:cxn>
              <a:cxn ang="0">
                <a:pos x="connsiteX1" y="connsiteY1"/>
              </a:cxn>
              <a:cxn ang="0">
                <a:pos x="connsiteX2" y="connsiteY2"/>
              </a:cxn>
              <a:cxn ang="0">
                <a:pos x="connsiteX3" y="connsiteY3"/>
              </a:cxn>
            </a:cxnLst>
            <a:rect l="l" t="t" r="r" b="b"/>
            <a:pathLst>
              <a:path w="8329286" h="457200">
                <a:moveTo>
                  <a:pt x="0" y="0"/>
                </a:moveTo>
                <a:lnTo>
                  <a:pt x="8329286" y="0"/>
                </a:lnTo>
                <a:lnTo>
                  <a:pt x="7982281" y="457200"/>
                </a:lnTo>
                <a:lnTo>
                  <a:pt x="0" y="457200"/>
                </a:lnTo>
                <a:close/>
              </a:path>
            </a:pathLst>
          </a:custGeom>
          <a:solidFill>
            <a:schemeClr val="bg1"/>
          </a:solidFill>
          <a:effectLst>
            <a:outerShdw blurRad="50800" dist="38100" dir="5400000" algn="t" rotWithShape="0">
              <a:prstClr val="black">
                <a:alpha val="40000"/>
              </a:prstClr>
            </a:outerShdw>
          </a:effectLst>
        </p:spPr>
        <p:txBody>
          <a:bodyPr wrap="square" anchor="ctr">
            <a:noAutofit/>
          </a:bodyPr>
          <a:lstStyle>
            <a:lvl1pPr marL="0" indent="0" algn="ctr">
              <a:buNone/>
              <a:defRPr sz="1600">
                <a:solidFill>
                  <a:schemeClr val="bg1">
                    <a:lumMod val="75000"/>
                  </a:schemeClr>
                </a:solidFill>
              </a:defRPr>
            </a:lvl1pPr>
          </a:lstStyle>
          <a:p>
            <a:r>
              <a:rPr lang="en-US" noProof="0" dirty="0"/>
              <a:t>Insert Image</a:t>
            </a:r>
          </a:p>
        </p:txBody>
      </p:sp>
      <p:sp>
        <p:nvSpPr>
          <p:cNvPr id="8" name="Text Placeholder 7">
            <a:extLst>
              <a:ext uri="{FF2B5EF4-FFF2-40B4-BE49-F238E27FC236}">
                <a16:creationId xmlns:a16="http://schemas.microsoft.com/office/drawing/2014/main" id="{4D8DAD49-E192-4934-8CF1-25E9CA66F761}"/>
              </a:ext>
            </a:extLst>
          </p:cNvPr>
          <p:cNvSpPr>
            <a:spLocks noGrp="1"/>
          </p:cNvSpPr>
          <p:nvPr>
            <p:ph type="body" sz="quarter" idx="16" hasCustomPrompt="1"/>
          </p:nvPr>
        </p:nvSpPr>
        <p:spPr>
          <a:xfrm>
            <a:off x="548640" y="1676400"/>
            <a:ext cx="10837333" cy="424732"/>
          </a:xfrm>
          <a:noFill/>
        </p:spPr>
        <p:txBody>
          <a:bodyPr wrap="square" lIns="91440" rIns="91440">
            <a:spAutoFit/>
          </a:bodyPr>
          <a:lstStyle>
            <a:lvl1pPr marL="0" indent="0">
              <a:buNone/>
              <a:defRPr sz="2400" b="0">
                <a:solidFill>
                  <a:schemeClr val="tx2"/>
                </a:solidFill>
              </a:defRPr>
            </a:lvl1pPr>
          </a:lstStyle>
          <a:p>
            <a:pPr lvl="0"/>
            <a:r>
              <a:rPr lang="en-US" noProof="0"/>
              <a:t>Add additional text </a:t>
            </a:r>
          </a:p>
        </p:txBody>
      </p:sp>
      <p:sp>
        <p:nvSpPr>
          <p:cNvPr id="9" name="Picture Placeholder 8">
            <a:extLst>
              <a:ext uri="{FF2B5EF4-FFF2-40B4-BE49-F238E27FC236}">
                <a16:creationId xmlns:a16="http://schemas.microsoft.com/office/drawing/2014/main" id="{17C4BA0D-DEC0-450E-8F4D-B0E6D2D7D0C3}"/>
              </a:ext>
            </a:extLst>
          </p:cNvPr>
          <p:cNvSpPr>
            <a:spLocks noGrp="1"/>
          </p:cNvSpPr>
          <p:nvPr>
            <p:ph type="pic" sz="quarter" idx="17" hasCustomPrompt="1"/>
          </p:nvPr>
        </p:nvSpPr>
        <p:spPr>
          <a:xfrm>
            <a:off x="6629399" y="2667000"/>
            <a:ext cx="5013959" cy="3660775"/>
          </a:xfrm>
        </p:spPr>
        <p:txBody>
          <a:bodyPr anchor="ctr"/>
          <a:lstStyle>
            <a:lvl1pPr marL="0" indent="0" algn="ctr">
              <a:buNone/>
              <a:defRPr>
                <a:solidFill>
                  <a:schemeClr val="bg1">
                    <a:lumMod val="50000"/>
                  </a:schemeClr>
                </a:solidFill>
              </a:defRPr>
            </a:lvl1pPr>
          </a:lstStyle>
          <a:p>
            <a:r>
              <a:rPr lang="en-US" noProof="0" dirty="0"/>
              <a:t>Insert Image</a:t>
            </a:r>
          </a:p>
        </p:txBody>
      </p:sp>
      <p:sp>
        <p:nvSpPr>
          <p:cNvPr id="13" name="Slide Number Placeholder 5">
            <a:extLst>
              <a:ext uri="{FF2B5EF4-FFF2-40B4-BE49-F238E27FC236}">
                <a16:creationId xmlns:a16="http://schemas.microsoft.com/office/drawing/2014/main" id="{8F869F17-9BF3-4974-956D-0CBCD60BA35B}"/>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Tree>
    <p:extLst>
      <p:ext uri="{BB962C8B-B14F-4D97-AF65-F5344CB8AC3E}">
        <p14:creationId xmlns:p14="http://schemas.microsoft.com/office/powerpoint/2010/main" val="2142137778"/>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itle Subtitle Content and Image_Top shape bar">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7" name="Content Placeholder 6">
            <a:extLst>
              <a:ext uri="{FF2B5EF4-FFF2-40B4-BE49-F238E27FC236}">
                <a16:creationId xmlns:a16="http://schemas.microsoft.com/office/drawing/2014/main" id="{35FB90DC-1879-4B22-883B-7444D1A858EC}"/>
              </a:ext>
            </a:extLst>
          </p:cNvPr>
          <p:cNvSpPr>
            <a:spLocks noGrp="1"/>
          </p:cNvSpPr>
          <p:nvPr>
            <p:ph sz="quarter" idx="13"/>
          </p:nvPr>
        </p:nvSpPr>
        <p:spPr>
          <a:xfrm>
            <a:off x="548641" y="2667000"/>
            <a:ext cx="5775960" cy="3660648"/>
          </a:xfrm>
        </p:spPr>
        <p:txBody>
          <a:bodyPr lIns="91440" rIns="9144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8" name="Text Placeholder 7">
            <a:extLst>
              <a:ext uri="{FF2B5EF4-FFF2-40B4-BE49-F238E27FC236}">
                <a16:creationId xmlns:a16="http://schemas.microsoft.com/office/drawing/2014/main" id="{4D8DAD49-E192-4934-8CF1-25E9CA66F761}"/>
              </a:ext>
            </a:extLst>
          </p:cNvPr>
          <p:cNvSpPr>
            <a:spLocks noGrp="1"/>
          </p:cNvSpPr>
          <p:nvPr>
            <p:ph type="body" sz="quarter" idx="16" hasCustomPrompt="1"/>
          </p:nvPr>
        </p:nvSpPr>
        <p:spPr>
          <a:xfrm>
            <a:off x="548640" y="1676400"/>
            <a:ext cx="10837333" cy="424732"/>
          </a:xfrm>
          <a:noFill/>
        </p:spPr>
        <p:txBody>
          <a:bodyPr wrap="square" lIns="91440" rIns="91440">
            <a:spAutoFit/>
          </a:bodyPr>
          <a:lstStyle>
            <a:lvl1pPr marL="0" indent="0">
              <a:buNone/>
              <a:defRPr sz="2400" b="0">
                <a:solidFill>
                  <a:schemeClr val="tx2"/>
                </a:solidFill>
              </a:defRPr>
            </a:lvl1pPr>
          </a:lstStyle>
          <a:p>
            <a:pPr lvl="0"/>
            <a:r>
              <a:rPr lang="en-US" noProof="0"/>
              <a:t>Add additional text </a:t>
            </a:r>
          </a:p>
        </p:txBody>
      </p:sp>
      <p:sp>
        <p:nvSpPr>
          <p:cNvPr id="9" name="Picture Placeholder 8">
            <a:extLst>
              <a:ext uri="{FF2B5EF4-FFF2-40B4-BE49-F238E27FC236}">
                <a16:creationId xmlns:a16="http://schemas.microsoft.com/office/drawing/2014/main" id="{17C4BA0D-DEC0-450E-8F4D-B0E6D2D7D0C3}"/>
              </a:ext>
            </a:extLst>
          </p:cNvPr>
          <p:cNvSpPr>
            <a:spLocks noGrp="1"/>
          </p:cNvSpPr>
          <p:nvPr>
            <p:ph type="pic" sz="quarter" idx="17" hasCustomPrompt="1"/>
          </p:nvPr>
        </p:nvSpPr>
        <p:spPr>
          <a:xfrm>
            <a:off x="6629399" y="2667000"/>
            <a:ext cx="5013959" cy="3660775"/>
          </a:xfrm>
        </p:spPr>
        <p:txBody>
          <a:bodyPr anchor="ctr"/>
          <a:lstStyle>
            <a:lvl1pPr marL="0" indent="0" algn="ctr">
              <a:buNone/>
              <a:defRPr>
                <a:solidFill>
                  <a:schemeClr val="bg1">
                    <a:lumMod val="50000"/>
                  </a:schemeClr>
                </a:solidFill>
              </a:defRPr>
            </a:lvl1pPr>
          </a:lstStyle>
          <a:p>
            <a:r>
              <a:rPr lang="en-US" noProof="0" dirty="0"/>
              <a:t>Insert Image</a:t>
            </a:r>
          </a:p>
        </p:txBody>
      </p:sp>
      <p:sp>
        <p:nvSpPr>
          <p:cNvPr id="13" name="Slide Number Placeholder 5">
            <a:extLst>
              <a:ext uri="{FF2B5EF4-FFF2-40B4-BE49-F238E27FC236}">
                <a16:creationId xmlns:a16="http://schemas.microsoft.com/office/drawing/2014/main" id="{A654DBB0-1027-4E5D-B635-00F2F173A24F}"/>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Tree>
    <p:extLst>
      <p:ext uri="{BB962C8B-B14F-4D97-AF65-F5344CB8AC3E}">
        <p14:creationId xmlns:p14="http://schemas.microsoft.com/office/powerpoint/2010/main" val="3433771035"/>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Subtitle Content and Image_Top shape white bar">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17C4BA0D-DEC0-450E-8F4D-B0E6D2D7D0C3}"/>
              </a:ext>
              <a:ext uri="{C183D7F6-B498-43B3-948B-1728B52AA6E4}">
                <adec:decorative xmlns:adec="http://schemas.microsoft.com/office/drawing/2017/decorative" val="1"/>
              </a:ext>
            </a:extLst>
          </p:cNvPr>
          <p:cNvSpPr>
            <a:spLocks noGrp="1"/>
          </p:cNvSpPr>
          <p:nvPr>
            <p:ph type="pic" sz="quarter" idx="17" hasCustomPrompt="1"/>
          </p:nvPr>
        </p:nvSpPr>
        <p:spPr>
          <a:xfrm>
            <a:off x="5334001" y="112976"/>
            <a:ext cx="6858000" cy="6745024"/>
          </a:xfrm>
        </p:spPr>
        <p:txBody>
          <a:bodyPr anchor="ctr"/>
          <a:lstStyle>
            <a:lvl1pPr marL="0" indent="0" algn="ctr">
              <a:buNone/>
              <a:defRPr>
                <a:solidFill>
                  <a:schemeClr val="bg1">
                    <a:lumMod val="50000"/>
                  </a:schemeClr>
                </a:solidFill>
              </a:defRPr>
            </a:lvl1pPr>
          </a:lstStyle>
          <a:p>
            <a:r>
              <a:rPr lang="en-US" noProof="0" dirty="0"/>
              <a:t>Insert Image</a:t>
            </a:r>
          </a:p>
        </p:txBody>
      </p:sp>
      <p:sp>
        <p:nvSpPr>
          <p:cNvPr id="12" name="Text Placeholder 16">
            <a:extLst>
              <a:ext uri="{FF2B5EF4-FFF2-40B4-BE49-F238E27FC236}">
                <a16:creationId xmlns:a16="http://schemas.microsoft.com/office/drawing/2014/main" id="{E59725C5-1168-4A5F-B420-8E0562019687}"/>
              </a:ext>
            </a:extLst>
          </p:cNvPr>
          <p:cNvSpPr>
            <a:spLocks noGrp="1"/>
          </p:cNvSpPr>
          <p:nvPr>
            <p:ph type="body" sz="quarter" idx="19" hasCustomPrompt="1"/>
          </p:nvPr>
        </p:nvSpPr>
        <p:spPr>
          <a:xfrm rot="5400000">
            <a:off x="5238089" y="208890"/>
            <a:ext cx="6745024" cy="6553200"/>
          </a:xfrm>
          <a:gradFill flip="none" rotWithShape="1">
            <a:gsLst>
              <a:gs pos="0">
                <a:schemeClr val="bg1"/>
              </a:gs>
              <a:gs pos="82000">
                <a:schemeClr val="bg1">
                  <a:alpha val="0"/>
                </a:schemeClr>
              </a:gs>
            </a:gsLst>
            <a:lin ang="16200000" scaled="1"/>
            <a:tileRect/>
          </a:gradFill>
          <a:effectLst/>
        </p:spPr>
        <p:txBody>
          <a:bodyPr/>
          <a:lstStyle>
            <a:lvl1pPr marL="0" indent="0">
              <a:buNone/>
              <a:defRPr>
                <a:solidFill>
                  <a:schemeClr val="tx1">
                    <a:alpha val="0"/>
                  </a:schemeClr>
                </a:solidFill>
              </a:defRPr>
            </a:lvl1pPr>
          </a:lstStyle>
          <a:p>
            <a:pPr lvl="0"/>
            <a:r>
              <a:rPr lang="en-US" noProof="0"/>
              <a:t>I</a:t>
            </a:r>
          </a:p>
        </p:txBody>
      </p:sp>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7" name="Content Placeholder 6">
            <a:extLst>
              <a:ext uri="{FF2B5EF4-FFF2-40B4-BE49-F238E27FC236}">
                <a16:creationId xmlns:a16="http://schemas.microsoft.com/office/drawing/2014/main" id="{35FB90DC-1879-4B22-883B-7444D1A858EC}"/>
              </a:ext>
            </a:extLst>
          </p:cNvPr>
          <p:cNvSpPr>
            <a:spLocks noGrp="1"/>
          </p:cNvSpPr>
          <p:nvPr>
            <p:ph sz="quarter" idx="13"/>
          </p:nvPr>
        </p:nvSpPr>
        <p:spPr>
          <a:xfrm>
            <a:off x="548641" y="2667000"/>
            <a:ext cx="5775960" cy="3660648"/>
          </a:xfrm>
        </p:spPr>
        <p:txBody>
          <a:bodyPr lIns="91440" rIns="9144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8" name="Text Placeholder 7">
            <a:extLst>
              <a:ext uri="{FF2B5EF4-FFF2-40B4-BE49-F238E27FC236}">
                <a16:creationId xmlns:a16="http://schemas.microsoft.com/office/drawing/2014/main" id="{4D8DAD49-E192-4934-8CF1-25E9CA66F761}"/>
              </a:ext>
            </a:extLst>
          </p:cNvPr>
          <p:cNvSpPr>
            <a:spLocks noGrp="1"/>
          </p:cNvSpPr>
          <p:nvPr>
            <p:ph type="body" sz="quarter" idx="16" hasCustomPrompt="1"/>
          </p:nvPr>
        </p:nvSpPr>
        <p:spPr>
          <a:xfrm>
            <a:off x="548640" y="1676400"/>
            <a:ext cx="10837333" cy="424732"/>
          </a:xfrm>
          <a:noFill/>
        </p:spPr>
        <p:txBody>
          <a:bodyPr wrap="square" lIns="91440" rIns="91440">
            <a:spAutoFit/>
          </a:bodyPr>
          <a:lstStyle>
            <a:lvl1pPr marL="0" indent="0">
              <a:buNone/>
              <a:defRPr sz="2400" b="0">
                <a:solidFill>
                  <a:schemeClr val="tx2"/>
                </a:solidFill>
              </a:defRPr>
            </a:lvl1pPr>
          </a:lstStyle>
          <a:p>
            <a:pPr lvl="0"/>
            <a:r>
              <a:rPr lang="en-US" noProof="0"/>
              <a:t>Add additional text </a:t>
            </a:r>
          </a:p>
        </p:txBody>
      </p:sp>
      <p:sp>
        <p:nvSpPr>
          <p:cNvPr id="16" name="Slide Number Placeholder 5">
            <a:extLst>
              <a:ext uri="{FF2B5EF4-FFF2-40B4-BE49-F238E27FC236}">
                <a16:creationId xmlns:a16="http://schemas.microsoft.com/office/drawing/2014/main" id="{7532AFA8-ADE4-4C3E-AF0A-235C724999FF}"/>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Tree>
    <p:extLst>
      <p:ext uri="{BB962C8B-B14F-4D97-AF65-F5344CB8AC3E}">
        <p14:creationId xmlns:p14="http://schemas.microsoft.com/office/powerpoint/2010/main" val="747721153"/>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guide id="3" pos="432" userDrawn="1">
          <p15:clr>
            <a:srgbClr val="FBAE40"/>
          </p15:clr>
        </p15:guide>
      </p15:sldGuideLst>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itle Subtitle Content and half horizontal Image_Top shape bar">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17C4BA0D-DEC0-450E-8F4D-B0E6D2D7D0C3}"/>
              </a:ext>
              <a:ext uri="{C183D7F6-B498-43B3-948B-1728B52AA6E4}">
                <adec:decorative xmlns:adec="http://schemas.microsoft.com/office/drawing/2017/decorative" val="1"/>
              </a:ext>
            </a:extLst>
          </p:cNvPr>
          <p:cNvSpPr>
            <a:spLocks noGrp="1"/>
          </p:cNvSpPr>
          <p:nvPr>
            <p:ph type="pic" sz="quarter" idx="17" hasCustomPrompt="1"/>
          </p:nvPr>
        </p:nvSpPr>
        <p:spPr>
          <a:xfrm>
            <a:off x="548641" y="2667001"/>
            <a:ext cx="11094718" cy="1757126"/>
          </a:xfrm>
        </p:spPr>
        <p:txBody>
          <a:bodyPr anchor="ctr"/>
          <a:lstStyle>
            <a:lvl1pPr marL="0" indent="0" algn="ctr">
              <a:buNone/>
              <a:defRPr>
                <a:solidFill>
                  <a:schemeClr val="bg1">
                    <a:lumMod val="50000"/>
                  </a:schemeClr>
                </a:solidFill>
              </a:defRPr>
            </a:lvl1pPr>
          </a:lstStyle>
          <a:p>
            <a:r>
              <a:rPr lang="en-US" noProof="0" dirty="0"/>
              <a:t>Insert Image</a:t>
            </a:r>
          </a:p>
        </p:txBody>
      </p:sp>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7" name="Content Placeholder 6">
            <a:extLst>
              <a:ext uri="{FF2B5EF4-FFF2-40B4-BE49-F238E27FC236}">
                <a16:creationId xmlns:a16="http://schemas.microsoft.com/office/drawing/2014/main" id="{35FB90DC-1879-4B22-883B-7444D1A858EC}"/>
              </a:ext>
            </a:extLst>
          </p:cNvPr>
          <p:cNvSpPr>
            <a:spLocks noGrp="1"/>
          </p:cNvSpPr>
          <p:nvPr>
            <p:ph sz="quarter" idx="13"/>
          </p:nvPr>
        </p:nvSpPr>
        <p:spPr>
          <a:xfrm>
            <a:off x="548640" y="4709677"/>
            <a:ext cx="11094717" cy="1500876"/>
          </a:xfrm>
        </p:spPr>
        <p:txBody>
          <a:bodyPr lIns="91440" rIns="9144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8" name="Text Placeholder 7">
            <a:extLst>
              <a:ext uri="{FF2B5EF4-FFF2-40B4-BE49-F238E27FC236}">
                <a16:creationId xmlns:a16="http://schemas.microsoft.com/office/drawing/2014/main" id="{4D8DAD49-E192-4934-8CF1-25E9CA66F761}"/>
              </a:ext>
            </a:extLst>
          </p:cNvPr>
          <p:cNvSpPr>
            <a:spLocks noGrp="1"/>
          </p:cNvSpPr>
          <p:nvPr>
            <p:ph type="body" sz="quarter" idx="16" hasCustomPrompt="1"/>
          </p:nvPr>
        </p:nvSpPr>
        <p:spPr>
          <a:xfrm>
            <a:off x="548640" y="1676400"/>
            <a:ext cx="10837333" cy="424732"/>
          </a:xfrm>
          <a:noFill/>
        </p:spPr>
        <p:txBody>
          <a:bodyPr wrap="square" lIns="91440" rIns="91440">
            <a:spAutoFit/>
          </a:bodyPr>
          <a:lstStyle>
            <a:lvl1pPr marL="0" indent="0">
              <a:buNone/>
              <a:defRPr sz="2400" b="0">
                <a:solidFill>
                  <a:schemeClr val="tx2"/>
                </a:solidFill>
              </a:defRPr>
            </a:lvl1pPr>
          </a:lstStyle>
          <a:p>
            <a:pPr lvl="0"/>
            <a:r>
              <a:rPr lang="en-US" noProof="0"/>
              <a:t>Add additional text </a:t>
            </a:r>
          </a:p>
        </p:txBody>
      </p:sp>
      <p:sp>
        <p:nvSpPr>
          <p:cNvPr id="13" name="Slide Number Placeholder 5">
            <a:extLst>
              <a:ext uri="{FF2B5EF4-FFF2-40B4-BE49-F238E27FC236}">
                <a16:creationId xmlns:a16="http://schemas.microsoft.com/office/drawing/2014/main" id="{4232B29A-2701-4A73-83CF-09E0AB1B2DD0}"/>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Tree>
    <p:extLst>
      <p:ext uri="{BB962C8B-B14F-4D97-AF65-F5344CB8AC3E}">
        <p14:creationId xmlns:p14="http://schemas.microsoft.com/office/powerpoint/2010/main" val="2946410738"/>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itle Subtitle Content and half Image_Top shape bar">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17C4BA0D-DEC0-450E-8F4D-B0E6D2D7D0C3}"/>
              </a:ext>
              <a:ext uri="{C183D7F6-B498-43B3-948B-1728B52AA6E4}">
                <adec:decorative xmlns:adec="http://schemas.microsoft.com/office/drawing/2017/decorative" val="1"/>
              </a:ext>
            </a:extLst>
          </p:cNvPr>
          <p:cNvSpPr>
            <a:spLocks noGrp="1"/>
          </p:cNvSpPr>
          <p:nvPr>
            <p:ph type="pic" sz="quarter" idx="17" hasCustomPrompt="1"/>
          </p:nvPr>
        </p:nvSpPr>
        <p:spPr>
          <a:xfrm>
            <a:off x="548641" y="2667001"/>
            <a:ext cx="5775959" cy="3543552"/>
          </a:xfrm>
        </p:spPr>
        <p:txBody>
          <a:bodyPr anchor="ctr"/>
          <a:lstStyle>
            <a:lvl1pPr marL="0" indent="0" algn="ctr">
              <a:buNone/>
              <a:defRPr>
                <a:solidFill>
                  <a:schemeClr val="bg1">
                    <a:lumMod val="50000"/>
                  </a:schemeClr>
                </a:solidFill>
              </a:defRPr>
            </a:lvl1pPr>
          </a:lstStyle>
          <a:p>
            <a:r>
              <a:rPr lang="en-US" noProof="0" dirty="0"/>
              <a:t>Insert Image</a:t>
            </a:r>
          </a:p>
        </p:txBody>
      </p:sp>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7" name="Content Placeholder 6">
            <a:extLst>
              <a:ext uri="{FF2B5EF4-FFF2-40B4-BE49-F238E27FC236}">
                <a16:creationId xmlns:a16="http://schemas.microsoft.com/office/drawing/2014/main" id="{35FB90DC-1879-4B22-883B-7444D1A858EC}"/>
              </a:ext>
            </a:extLst>
          </p:cNvPr>
          <p:cNvSpPr>
            <a:spLocks noGrp="1"/>
          </p:cNvSpPr>
          <p:nvPr>
            <p:ph sz="quarter" idx="13"/>
          </p:nvPr>
        </p:nvSpPr>
        <p:spPr>
          <a:xfrm>
            <a:off x="6553200" y="2667001"/>
            <a:ext cx="5090157" cy="3543552"/>
          </a:xfrm>
        </p:spPr>
        <p:txBody>
          <a:bodyPr lIns="91440" rIns="9144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8" name="Text Placeholder 7">
            <a:extLst>
              <a:ext uri="{FF2B5EF4-FFF2-40B4-BE49-F238E27FC236}">
                <a16:creationId xmlns:a16="http://schemas.microsoft.com/office/drawing/2014/main" id="{4D8DAD49-E192-4934-8CF1-25E9CA66F761}"/>
              </a:ext>
            </a:extLst>
          </p:cNvPr>
          <p:cNvSpPr>
            <a:spLocks noGrp="1"/>
          </p:cNvSpPr>
          <p:nvPr>
            <p:ph type="body" sz="quarter" idx="16" hasCustomPrompt="1"/>
          </p:nvPr>
        </p:nvSpPr>
        <p:spPr>
          <a:xfrm>
            <a:off x="548640" y="1676400"/>
            <a:ext cx="10837333" cy="424732"/>
          </a:xfrm>
          <a:noFill/>
        </p:spPr>
        <p:txBody>
          <a:bodyPr wrap="square" lIns="91440" rIns="91440">
            <a:spAutoFit/>
          </a:bodyPr>
          <a:lstStyle>
            <a:lvl1pPr marL="0" indent="0">
              <a:buNone/>
              <a:defRPr sz="2400" b="0">
                <a:solidFill>
                  <a:schemeClr val="tx2"/>
                </a:solidFill>
              </a:defRPr>
            </a:lvl1pPr>
          </a:lstStyle>
          <a:p>
            <a:pPr lvl="0"/>
            <a:r>
              <a:rPr lang="en-US" noProof="0"/>
              <a:t>Add additional text </a:t>
            </a:r>
          </a:p>
        </p:txBody>
      </p:sp>
      <p:sp>
        <p:nvSpPr>
          <p:cNvPr id="13" name="Slide Number Placeholder 5">
            <a:extLst>
              <a:ext uri="{FF2B5EF4-FFF2-40B4-BE49-F238E27FC236}">
                <a16:creationId xmlns:a16="http://schemas.microsoft.com/office/drawing/2014/main" id="{6A52166E-5DA9-4AA1-9355-E8DBFDD90AEB}"/>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Tree>
    <p:extLst>
      <p:ext uri="{BB962C8B-B14F-4D97-AF65-F5344CB8AC3E}">
        <p14:creationId xmlns:p14="http://schemas.microsoft.com/office/powerpoint/2010/main" val="964095946"/>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Half Image Title Content and Top shape bar">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3735623"/>
            <a:ext cx="108051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7" name="Content Placeholder 6">
            <a:extLst>
              <a:ext uri="{FF2B5EF4-FFF2-40B4-BE49-F238E27FC236}">
                <a16:creationId xmlns:a16="http://schemas.microsoft.com/office/drawing/2014/main" id="{35FB90DC-1879-4B22-883B-7444D1A858EC}"/>
              </a:ext>
            </a:extLst>
          </p:cNvPr>
          <p:cNvSpPr>
            <a:spLocks noGrp="1"/>
          </p:cNvSpPr>
          <p:nvPr>
            <p:ph sz="quarter" idx="13"/>
          </p:nvPr>
        </p:nvSpPr>
        <p:spPr>
          <a:xfrm>
            <a:off x="548640" y="4617492"/>
            <a:ext cx="9890759" cy="1527048"/>
          </a:xfrm>
        </p:spPr>
        <p:txBody>
          <a:bodyPr lIns="91440" rIns="91440">
            <a:normAutofit/>
          </a:bodyPr>
          <a:lstStyle>
            <a:lvl1pPr>
              <a:defRPr sz="1800"/>
            </a:lvl1pPr>
            <a:lvl2pPr>
              <a:defRPr sz="1600"/>
            </a:lvl2pPr>
            <a:lvl3pPr>
              <a:defRPr sz="1400"/>
            </a:lvl3pPr>
            <a:lvl4pPr>
              <a:defRPr sz="1200"/>
            </a:lvl4pPr>
            <a:lvl5pPr>
              <a:defRPr sz="12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9" name="Picture Placeholder 8">
            <a:extLst>
              <a:ext uri="{FF2B5EF4-FFF2-40B4-BE49-F238E27FC236}">
                <a16:creationId xmlns:a16="http://schemas.microsoft.com/office/drawing/2014/main" id="{17C4BA0D-DEC0-450E-8F4D-B0E6D2D7D0C3}"/>
              </a:ext>
              <a:ext uri="{C183D7F6-B498-43B3-948B-1728B52AA6E4}">
                <adec:decorative xmlns:adec="http://schemas.microsoft.com/office/drawing/2017/decorative" val="1"/>
              </a:ext>
            </a:extLst>
          </p:cNvPr>
          <p:cNvSpPr>
            <a:spLocks noGrp="1"/>
          </p:cNvSpPr>
          <p:nvPr>
            <p:ph type="pic" sz="quarter" idx="17" hasCustomPrompt="1"/>
          </p:nvPr>
        </p:nvSpPr>
        <p:spPr>
          <a:xfrm>
            <a:off x="0" y="112976"/>
            <a:ext cx="12191999" cy="3278423"/>
          </a:xfrm>
        </p:spPr>
        <p:txBody>
          <a:bodyPr anchor="ctr"/>
          <a:lstStyle>
            <a:lvl1pPr marL="0" indent="0" algn="ctr">
              <a:buNone/>
              <a:defRPr>
                <a:solidFill>
                  <a:schemeClr val="bg1">
                    <a:lumMod val="50000"/>
                  </a:schemeClr>
                </a:solidFill>
              </a:defRPr>
            </a:lvl1pPr>
          </a:lstStyle>
          <a:p>
            <a:r>
              <a:rPr lang="en-US" noProof="0" dirty="0"/>
              <a:t>Insert Image</a:t>
            </a:r>
          </a:p>
        </p:txBody>
      </p:sp>
      <p:sp>
        <p:nvSpPr>
          <p:cNvPr id="12" name="Slide Number Placeholder 5">
            <a:extLst>
              <a:ext uri="{FF2B5EF4-FFF2-40B4-BE49-F238E27FC236}">
                <a16:creationId xmlns:a16="http://schemas.microsoft.com/office/drawing/2014/main" id="{E9FF8476-DF8C-4276-8CF6-44BC91B88C2C}"/>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Tree>
    <p:extLst>
      <p:ext uri="{BB962C8B-B14F-4D97-AF65-F5344CB8AC3E}">
        <p14:creationId xmlns:p14="http://schemas.microsoft.com/office/powerpoint/2010/main" val="1270053395"/>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Half Image Title Two column Content and Top shape bar">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3735623"/>
            <a:ext cx="111099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7" name="Content Placeholder 6">
            <a:extLst>
              <a:ext uri="{FF2B5EF4-FFF2-40B4-BE49-F238E27FC236}">
                <a16:creationId xmlns:a16="http://schemas.microsoft.com/office/drawing/2014/main" id="{35FB90DC-1879-4B22-883B-7444D1A858EC}"/>
              </a:ext>
            </a:extLst>
          </p:cNvPr>
          <p:cNvSpPr>
            <a:spLocks noGrp="1"/>
          </p:cNvSpPr>
          <p:nvPr>
            <p:ph sz="quarter" idx="13"/>
          </p:nvPr>
        </p:nvSpPr>
        <p:spPr>
          <a:xfrm>
            <a:off x="548641" y="4617492"/>
            <a:ext cx="5212080" cy="1527048"/>
          </a:xfrm>
        </p:spPr>
        <p:txBody>
          <a:bodyPr lIns="91440" rIns="91440">
            <a:normAutofit/>
          </a:bodyPr>
          <a:lstStyle>
            <a:lvl1pPr>
              <a:defRPr sz="1800"/>
            </a:lvl1pPr>
            <a:lvl2pPr>
              <a:defRPr sz="1600"/>
            </a:lvl2pPr>
            <a:lvl3pPr>
              <a:defRPr sz="1400"/>
            </a:lvl3pPr>
            <a:lvl4pPr>
              <a:defRPr sz="1200"/>
            </a:lvl4pPr>
            <a:lvl5pPr>
              <a:defRPr sz="12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9" name="Picture Placeholder 8">
            <a:extLst>
              <a:ext uri="{FF2B5EF4-FFF2-40B4-BE49-F238E27FC236}">
                <a16:creationId xmlns:a16="http://schemas.microsoft.com/office/drawing/2014/main" id="{17C4BA0D-DEC0-450E-8F4D-B0E6D2D7D0C3}"/>
              </a:ext>
              <a:ext uri="{C183D7F6-B498-43B3-948B-1728B52AA6E4}">
                <adec:decorative xmlns:adec="http://schemas.microsoft.com/office/drawing/2017/decorative" val="1"/>
              </a:ext>
            </a:extLst>
          </p:cNvPr>
          <p:cNvSpPr>
            <a:spLocks noGrp="1"/>
          </p:cNvSpPr>
          <p:nvPr>
            <p:ph type="pic" sz="quarter" idx="17" hasCustomPrompt="1"/>
          </p:nvPr>
        </p:nvSpPr>
        <p:spPr>
          <a:xfrm>
            <a:off x="0" y="112976"/>
            <a:ext cx="12191999" cy="3278423"/>
          </a:xfrm>
        </p:spPr>
        <p:txBody>
          <a:bodyPr anchor="ctr"/>
          <a:lstStyle>
            <a:lvl1pPr marL="0" indent="0" algn="ctr">
              <a:buNone/>
              <a:defRPr>
                <a:solidFill>
                  <a:schemeClr val="bg1">
                    <a:lumMod val="50000"/>
                  </a:schemeClr>
                </a:solidFill>
              </a:defRPr>
            </a:lvl1pPr>
          </a:lstStyle>
          <a:p>
            <a:r>
              <a:rPr lang="en-US" noProof="0" dirty="0"/>
              <a:t>Insert Image</a:t>
            </a:r>
          </a:p>
        </p:txBody>
      </p:sp>
      <p:sp>
        <p:nvSpPr>
          <p:cNvPr id="12" name="Content Placeholder 6">
            <a:extLst>
              <a:ext uri="{FF2B5EF4-FFF2-40B4-BE49-F238E27FC236}">
                <a16:creationId xmlns:a16="http://schemas.microsoft.com/office/drawing/2014/main" id="{E93A96C6-A4F2-43F1-A47D-0D52EF29954B}"/>
              </a:ext>
            </a:extLst>
          </p:cNvPr>
          <p:cNvSpPr>
            <a:spLocks noGrp="1"/>
          </p:cNvSpPr>
          <p:nvPr>
            <p:ph sz="quarter" idx="19"/>
          </p:nvPr>
        </p:nvSpPr>
        <p:spPr>
          <a:xfrm>
            <a:off x="6446520" y="4617492"/>
            <a:ext cx="5212080" cy="1527048"/>
          </a:xfrm>
        </p:spPr>
        <p:txBody>
          <a:bodyPr lIns="91440" rIns="91440">
            <a:normAutofit/>
          </a:bodyPr>
          <a:lstStyle>
            <a:lvl1pPr>
              <a:defRPr sz="1800"/>
            </a:lvl1pPr>
            <a:lvl2pPr>
              <a:defRPr sz="1600"/>
            </a:lvl2pPr>
            <a:lvl3pPr>
              <a:defRPr sz="1400"/>
            </a:lvl3pPr>
            <a:lvl4pPr>
              <a:defRPr sz="1200"/>
            </a:lvl4pPr>
            <a:lvl5pPr>
              <a:defRPr sz="12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4" name="Slide Number Placeholder 5">
            <a:extLst>
              <a:ext uri="{FF2B5EF4-FFF2-40B4-BE49-F238E27FC236}">
                <a16:creationId xmlns:a16="http://schemas.microsoft.com/office/drawing/2014/main" id="{FC5AD12C-F7F6-431D-ABA4-F7E37CACEAC6}"/>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Tree>
    <p:extLst>
      <p:ext uri="{BB962C8B-B14F-4D97-AF65-F5344CB8AC3E}">
        <p14:creationId xmlns:p14="http://schemas.microsoft.com/office/powerpoint/2010/main" val="3490030484"/>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1_Half Image Title Two column Content and Top shape bar">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1721698" y="3735622"/>
            <a:ext cx="5013960" cy="2408917"/>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9" name="Picture Placeholder 8">
            <a:extLst>
              <a:ext uri="{FF2B5EF4-FFF2-40B4-BE49-F238E27FC236}">
                <a16:creationId xmlns:a16="http://schemas.microsoft.com/office/drawing/2014/main" id="{17C4BA0D-DEC0-450E-8F4D-B0E6D2D7D0C3}"/>
              </a:ext>
              <a:ext uri="{C183D7F6-B498-43B3-948B-1728B52AA6E4}">
                <adec:decorative xmlns:adec="http://schemas.microsoft.com/office/drawing/2017/decorative" val="1"/>
              </a:ext>
            </a:extLst>
          </p:cNvPr>
          <p:cNvSpPr>
            <a:spLocks noGrp="1"/>
          </p:cNvSpPr>
          <p:nvPr>
            <p:ph type="pic" sz="quarter" idx="17" hasCustomPrompt="1"/>
          </p:nvPr>
        </p:nvSpPr>
        <p:spPr>
          <a:xfrm>
            <a:off x="0" y="112976"/>
            <a:ext cx="12191999" cy="3278423"/>
          </a:xfrm>
        </p:spPr>
        <p:txBody>
          <a:bodyPr anchor="ctr"/>
          <a:lstStyle>
            <a:lvl1pPr marL="0" indent="0" algn="ctr">
              <a:buNone/>
              <a:defRPr>
                <a:solidFill>
                  <a:schemeClr val="bg1">
                    <a:lumMod val="50000"/>
                  </a:schemeClr>
                </a:solidFill>
              </a:defRPr>
            </a:lvl1pPr>
          </a:lstStyle>
          <a:p>
            <a:r>
              <a:rPr lang="en-US" noProof="0" dirty="0"/>
              <a:t>Insert Image</a:t>
            </a:r>
          </a:p>
        </p:txBody>
      </p:sp>
      <p:sp>
        <p:nvSpPr>
          <p:cNvPr id="13" name="Text Placeholder 16">
            <a:extLst>
              <a:ext uri="{FF2B5EF4-FFF2-40B4-BE49-F238E27FC236}">
                <a16:creationId xmlns:a16="http://schemas.microsoft.com/office/drawing/2014/main" id="{38376498-C218-4EDB-8416-A59802EF2018}"/>
              </a:ext>
              <a:ext uri="{C183D7F6-B498-43B3-948B-1728B52AA6E4}">
                <adec:decorative xmlns:adec="http://schemas.microsoft.com/office/drawing/2017/decorative" val="1"/>
              </a:ext>
            </a:extLst>
          </p:cNvPr>
          <p:cNvSpPr>
            <a:spLocks noGrp="1"/>
          </p:cNvSpPr>
          <p:nvPr>
            <p:ph type="body" sz="quarter" idx="20" hasCustomPrompt="1"/>
          </p:nvPr>
        </p:nvSpPr>
        <p:spPr>
          <a:xfrm>
            <a:off x="7239000" y="1981199"/>
            <a:ext cx="4389542" cy="4163339"/>
          </a:xfrm>
          <a:solidFill>
            <a:schemeClr val="bg1"/>
          </a:solidFill>
          <a:ln w="28575">
            <a:solidFill>
              <a:schemeClr val="accent2"/>
            </a:solidFill>
          </a:ln>
          <a:effectLst/>
        </p:spPr>
        <p:txBody>
          <a:bodyPr/>
          <a:lstStyle>
            <a:lvl1pPr marL="0" indent="0">
              <a:buNone/>
              <a:defRPr>
                <a:solidFill>
                  <a:schemeClr val="tx1">
                    <a:alpha val="0"/>
                  </a:schemeClr>
                </a:solidFill>
              </a:defRPr>
            </a:lvl1pPr>
          </a:lstStyle>
          <a:p>
            <a:pPr lvl="0"/>
            <a:r>
              <a:rPr lang="en-US" noProof="0"/>
              <a:t>I</a:t>
            </a:r>
          </a:p>
        </p:txBody>
      </p:sp>
      <p:sp>
        <p:nvSpPr>
          <p:cNvPr id="12" name="Content Placeholder 6">
            <a:extLst>
              <a:ext uri="{FF2B5EF4-FFF2-40B4-BE49-F238E27FC236}">
                <a16:creationId xmlns:a16="http://schemas.microsoft.com/office/drawing/2014/main" id="{E93A96C6-A4F2-43F1-A47D-0D52EF29954B}"/>
              </a:ext>
            </a:extLst>
          </p:cNvPr>
          <p:cNvSpPr>
            <a:spLocks noGrp="1"/>
          </p:cNvSpPr>
          <p:nvPr>
            <p:ph sz="quarter" idx="19" hasCustomPrompt="1"/>
          </p:nvPr>
        </p:nvSpPr>
        <p:spPr>
          <a:xfrm>
            <a:off x="7589520" y="2286000"/>
            <a:ext cx="3688080" cy="3581400"/>
          </a:xfrm>
        </p:spPr>
        <p:txBody>
          <a:bodyPr lIns="91440" rIns="91440">
            <a:normAutofit/>
          </a:bodyPr>
          <a:lstStyle>
            <a:lvl1pPr marL="0" indent="0">
              <a:lnSpc>
                <a:spcPct val="100000"/>
              </a:lnSpc>
              <a:spcBef>
                <a:spcPts val="0"/>
              </a:spcBef>
              <a:spcAft>
                <a:spcPts val="0"/>
              </a:spcAft>
              <a:buNone/>
              <a:defRPr sz="3200">
                <a:solidFill>
                  <a:schemeClr val="accent2"/>
                </a:solidFill>
              </a:defRPr>
            </a:lvl1pPr>
            <a:lvl2pPr>
              <a:defRPr sz="1600"/>
            </a:lvl2pPr>
            <a:lvl3pPr>
              <a:defRPr sz="1400"/>
            </a:lvl3pPr>
            <a:lvl4pPr>
              <a:defRPr sz="1200"/>
            </a:lvl4pPr>
            <a:lvl5pPr>
              <a:defRPr sz="1200"/>
            </a:lvl5pPr>
          </a:lstStyle>
          <a:p>
            <a:pPr lvl="0"/>
            <a:r>
              <a:rPr lang="en-US" noProof="0"/>
              <a:t>Important Content</a:t>
            </a:r>
          </a:p>
        </p:txBody>
      </p:sp>
      <p:sp>
        <p:nvSpPr>
          <p:cNvPr id="8" name="Picture Placeholder 7">
            <a:extLst>
              <a:ext uri="{FF2B5EF4-FFF2-40B4-BE49-F238E27FC236}">
                <a16:creationId xmlns:a16="http://schemas.microsoft.com/office/drawing/2014/main" id="{1EC81B64-070E-43F3-BCB5-833AB965D638}"/>
              </a:ext>
              <a:ext uri="{C183D7F6-B498-43B3-948B-1728B52AA6E4}">
                <adec:decorative xmlns:adec="http://schemas.microsoft.com/office/drawing/2017/decorative" val="1"/>
              </a:ext>
            </a:extLst>
          </p:cNvPr>
          <p:cNvSpPr>
            <a:spLocks noGrp="1"/>
          </p:cNvSpPr>
          <p:nvPr>
            <p:ph type="pic" sz="quarter" idx="21" hasCustomPrompt="1"/>
          </p:nvPr>
        </p:nvSpPr>
        <p:spPr>
          <a:xfrm>
            <a:off x="548944" y="3717925"/>
            <a:ext cx="914400" cy="930275"/>
          </a:xfrm>
        </p:spPr>
        <p:txBody>
          <a:bodyPr anchor="ctr"/>
          <a:lstStyle>
            <a:lvl1pPr marL="0" indent="0" algn="ctr">
              <a:buNone/>
              <a:defRPr/>
            </a:lvl1pPr>
          </a:lstStyle>
          <a:p>
            <a:r>
              <a:rPr lang="en-US" noProof="0" dirty="0"/>
              <a:t>Icon</a:t>
            </a:r>
          </a:p>
        </p:txBody>
      </p:sp>
      <p:sp>
        <p:nvSpPr>
          <p:cNvPr id="15" name="Slide Number Placeholder 5">
            <a:extLst>
              <a:ext uri="{FF2B5EF4-FFF2-40B4-BE49-F238E27FC236}">
                <a16:creationId xmlns:a16="http://schemas.microsoft.com/office/drawing/2014/main" id="{8D5893EC-1256-429B-9581-379342C2368B}"/>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Tree>
    <p:extLst>
      <p:ext uri="{BB962C8B-B14F-4D97-AF65-F5344CB8AC3E}">
        <p14:creationId xmlns:p14="http://schemas.microsoft.com/office/powerpoint/2010/main" val="1666431938"/>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Half Image Multiple images Title Two column Content and Top shape bar">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7315200" y="4176259"/>
            <a:ext cx="4343400" cy="1968280"/>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9" name="Picture Placeholder 8">
            <a:extLst>
              <a:ext uri="{FF2B5EF4-FFF2-40B4-BE49-F238E27FC236}">
                <a16:creationId xmlns:a16="http://schemas.microsoft.com/office/drawing/2014/main" id="{17C4BA0D-DEC0-450E-8F4D-B0E6D2D7D0C3}"/>
              </a:ext>
              <a:ext uri="{C183D7F6-B498-43B3-948B-1728B52AA6E4}">
                <adec:decorative xmlns:adec="http://schemas.microsoft.com/office/drawing/2017/decorative" val="1"/>
              </a:ext>
            </a:extLst>
          </p:cNvPr>
          <p:cNvSpPr>
            <a:spLocks noGrp="1"/>
          </p:cNvSpPr>
          <p:nvPr>
            <p:ph type="pic" sz="quarter" idx="17" hasCustomPrompt="1"/>
          </p:nvPr>
        </p:nvSpPr>
        <p:spPr>
          <a:xfrm>
            <a:off x="0" y="112976"/>
            <a:ext cx="12191999" cy="3278423"/>
          </a:xfrm>
        </p:spPr>
        <p:txBody>
          <a:bodyPr anchor="ctr"/>
          <a:lstStyle>
            <a:lvl1pPr marL="0" indent="0" algn="ctr">
              <a:buNone/>
              <a:defRPr>
                <a:solidFill>
                  <a:schemeClr val="bg1">
                    <a:lumMod val="50000"/>
                  </a:schemeClr>
                </a:solidFill>
              </a:defRPr>
            </a:lvl1pPr>
          </a:lstStyle>
          <a:p>
            <a:r>
              <a:rPr lang="en-US" noProof="0" dirty="0"/>
              <a:t>Insert Image</a:t>
            </a:r>
          </a:p>
        </p:txBody>
      </p:sp>
      <p:sp>
        <p:nvSpPr>
          <p:cNvPr id="14" name="Picture Placeholder 8">
            <a:extLst>
              <a:ext uri="{FF2B5EF4-FFF2-40B4-BE49-F238E27FC236}">
                <a16:creationId xmlns:a16="http://schemas.microsoft.com/office/drawing/2014/main" id="{96DE17A8-F4B7-4571-A6E8-FD28BA425B19}"/>
              </a:ext>
              <a:ext uri="{C183D7F6-B498-43B3-948B-1728B52AA6E4}">
                <adec:decorative xmlns:adec="http://schemas.microsoft.com/office/drawing/2017/decorative" val="1"/>
              </a:ext>
            </a:extLst>
          </p:cNvPr>
          <p:cNvSpPr>
            <a:spLocks noGrp="1"/>
          </p:cNvSpPr>
          <p:nvPr>
            <p:ph type="pic" sz="quarter" idx="19" hasCustomPrompt="1"/>
          </p:nvPr>
        </p:nvSpPr>
        <p:spPr>
          <a:xfrm>
            <a:off x="542834" y="1066801"/>
            <a:ext cx="3505199" cy="5077738"/>
          </a:xfrm>
          <a:solidFill>
            <a:schemeClr val="bg1"/>
          </a:solidFill>
          <a:effectLst>
            <a:outerShdw blurRad="50800" dist="38100" dir="2700000" algn="tl" rotWithShape="0">
              <a:prstClr val="black">
                <a:alpha val="40000"/>
              </a:prstClr>
            </a:outerShdw>
          </a:effectLst>
        </p:spPr>
        <p:txBody>
          <a:bodyPr anchor="ctr"/>
          <a:lstStyle>
            <a:lvl1pPr marL="0" indent="0" algn="ctr">
              <a:buNone/>
              <a:defRPr>
                <a:solidFill>
                  <a:schemeClr val="bg1">
                    <a:lumMod val="50000"/>
                  </a:schemeClr>
                </a:solidFill>
              </a:defRPr>
            </a:lvl1pPr>
          </a:lstStyle>
          <a:p>
            <a:r>
              <a:rPr lang="en-US" noProof="0" dirty="0"/>
              <a:t>Insert Image</a:t>
            </a:r>
          </a:p>
        </p:txBody>
      </p:sp>
      <p:sp>
        <p:nvSpPr>
          <p:cNvPr id="15" name="Picture Placeholder 8">
            <a:extLst>
              <a:ext uri="{FF2B5EF4-FFF2-40B4-BE49-F238E27FC236}">
                <a16:creationId xmlns:a16="http://schemas.microsoft.com/office/drawing/2014/main" id="{9D9A0502-98A2-467D-BE1C-CE8391C73BF4}"/>
              </a:ext>
              <a:ext uri="{C183D7F6-B498-43B3-948B-1728B52AA6E4}">
                <adec:decorative xmlns:adec="http://schemas.microsoft.com/office/drawing/2017/decorative" val="1"/>
              </a:ext>
            </a:extLst>
          </p:cNvPr>
          <p:cNvSpPr>
            <a:spLocks noGrp="1"/>
          </p:cNvSpPr>
          <p:nvPr>
            <p:ph type="pic" sz="quarter" idx="20" hasCustomPrompt="1"/>
          </p:nvPr>
        </p:nvSpPr>
        <p:spPr>
          <a:xfrm>
            <a:off x="4191000" y="4343400"/>
            <a:ext cx="2743200" cy="1801138"/>
          </a:xfrm>
          <a:solidFill>
            <a:schemeClr val="bg1"/>
          </a:solidFill>
          <a:effectLst>
            <a:outerShdw blurRad="50800" dist="38100" dir="2700000" algn="tl" rotWithShape="0">
              <a:prstClr val="black">
                <a:alpha val="40000"/>
              </a:prstClr>
            </a:outerShdw>
          </a:effectLst>
        </p:spPr>
        <p:txBody>
          <a:bodyPr anchor="ctr"/>
          <a:lstStyle>
            <a:lvl1pPr marL="0" indent="0" algn="ctr">
              <a:buNone/>
              <a:defRPr>
                <a:solidFill>
                  <a:schemeClr val="bg1">
                    <a:lumMod val="50000"/>
                  </a:schemeClr>
                </a:solidFill>
              </a:defRPr>
            </a:lvl1pPr>
          </a:lstStyle>
          <a:p>
            <a:r>
              <a:rPr lang="en-US" noProof="0" dirty="0"/>
              <a:t>Insert Image</a:t>
            </a:r>
          </a:p>
        </p:txBody>
      </p:sp>
      <p:sp>
        <p:nvSpPr>
          <p:cNvPr id="16" name="Picture Placeholder 8">
            <a:extLst>
              <a:ext uri="{FF2B5EF4-FFF2-40B4-BE49-F238E27FC236}">
                <a16:creationId xmlns:a16="http://schemas.microsoft.com/office/drawing/2014/main" id="{8298DB4E-3B92-4CA4-852A-9F647E7219A4}"/>
              </a:ext>
              <a:ext uri="{C183D7F6-B498-43B3-948B-1728B52AA6E4}">
                <adec:decorative xmlns:adec="http://schemas.microsoft.com/office/drawing/2017/decorative" val="1"/>
              </a:ext>
            </a:extLst>
          </p:cNvPr>
          <p:cNvSpPr>
            <a:spLocks noGrp="1"/>
          </p:cNvSpPr>
          <p:nvPr>
            <p:ph type="pic" sz="quarter" idx="21" hasCustomPrompt="1"/>
          </p:nvPr>
        </p:nvSpPr>
        <p:spPr>
          <a:xfrm>
            <a:off x="4191000" y="1066801"/>
            <a:ext cx="2743200" cy="3126023"/>
          </a:xfrm>
          <a:solidFill>
            <a:schemeClr val="bg1"/>
          </a:solidFill>
          <a:effectLst>
            <a:outerShdw blurRad="50800" dist="38100" dir="2700000" algn="tl" rotWithShape="0">
              <a:prstClr val="black">
                <a:alpha val="40000"/>
              </a:prstClr>
            </a:outerShdw>
          </a:effectLst>
        </p:spPr>
        <p:txBody>
          <a:bodyPr anchor="ctr"/>
          <a:lstStyle>
            <a:lvl1pPr marL="0" indent="0" algn="ctr">
              <a:buNone/>
              <a:defRPr>
                <a:solidFill>
                  <a:schemeClr val="bg1">
                    <a:lumMod val="50000"/>
                  </a:schemeClr>
                </a:solidFill>
              </a:defRPr>
            </a:lvl1pPr>
          </a:lstStyle>
          <a:p>
            <a:r>
              <a:rPr lang="en-US" noProof="0" dirty="0"/>
              <a:t>Insert Image</a:t>
            </a:r>
          </a:p>
        </p:txBody>
      </p:sp>
      <p:sp>
        <p:nvSpPr>
          <p:cNvPr id="13" name="Slide Number Placeholder 5">
            <a:extLst>
              <a:ext uri="{FF2B5EF4-FFF2-40B4-BE49-F238E27FC236}">
                <a16:creationId xmlns:a16="http://schemas.microsoft.com/office/drawing/2014/main" id="{2E528B4D-15E8-4161-96F7-75D0217AD20C}"/>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Tree>
    <p:extLst>
      <p:ext uri="{BB962C8B-B14F-4D97-AF65-F5344CB8AC3E}">
        <p14:creationId xmlns:p14="http://schemas.microsoft.com/office/powerpoint/2010/main" val="2269429564"/>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Full Image with Top bar">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Picture Placeholder 8">
            <a:extLst>
              <a:ext uri="{FF2B5EF4-FFF2-40B4-BE49-F238E27FC236}">
                <a16:creationId xmlns:a16="http://schemas.microsoft.com/office/drawing/2014/main" id="{17C4BA0D-DEC0-450E-8F4D-B0E6D2D7D0C3}"/>
              </a:ext>
              <a:ext uri="{C183D7F6-B498-43B3-948B-1728B52AA6E4}">
                <adec:decorative xmlns:adec="http://schemas.microsoft.com/office/drawing/2017/decorative" val="1"/>
              </a:ext>
            </a:extLst>
          </p:cNvPr>
          <p:cNvSpPr>
            <a:spLocks noGrp="1"/>
          </p:cNvSpPr>
          <p:nvPr>
            <p:ph type="pic" sz="quarter" idx="17" hasCustomPrompt="1"/>
          </p:nvPr>
        </p:nvSpPr>
        <p:spPr>
          <a:xfrm>
            <a:off x="0" y="112976"/>
            <a:ext cx="12191999" cy="6745024"/>
          </a:xfrm>
          <a:prstGeom prst="rect">
            <a:avLst/>
          </a:prstGeom>
        </p:spPr>
        <p:txBody>
          <a:bodyPr anchor="ctr"/>
          <a:lstStyle>
            <a:lvl1pPr marL="0" indent="0" algn="ctr">
              <a:buNone/>
              <a:defRPr>
                <a:solidFill>
                  <a:schemeClr val="bg1">
                    <a:lumMod val="50000"/>
                  </a:schemeClr>
                </a:solidFill>
              </a:defRPr>
            </a:lvl1pPr>
          </a:lstStyle>
          <a:p>
            <a:r>
              <a:rPr lang="en-US" noProof="0" dirty="0"/>
              <a:t>Insert Image</a:t>
            </a:r>
          </a:p>
        </p:txBody>
      </p:sp>
      <p:sp>
        <p:nvSpPr>
          <p:cNvPr id="10" name="Slide Number Placeholder 5">
            <a:extLst>
              <a:ext uri="{FF2B5EF4-FFF2-40B4-BE49-F238E27FC236}">
                <a16:creationId xmlns:a16="http://schemas.microsoft.com/office/drawing/2014/main" id="{7C67066A-9B9E-468B-97C6-94BF615FA94E}"/>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
        <p:nvSpPr>
          <p:cNvPr id="2" name="Title 1">
            <a:extLst>
              <a:ext uri="{FF2B5EF4-FFF2-40B4-BE49-F238E27FC236}">
                <a16:creationId xmlns:a16="http://schemas.microsoft.com/office/drawing/2014/main" id="{A82AF7E6-6C19-4A41-BFA5-44C4F2A371E9}"/>
              </a:ext>
            </a:extLst>
          </p:cNvPr>
          <p:cNvSpPr>
            <a:spLocks noGrp="1"/>
          </p:cNvSpPr>
          <p:nvPr>
            <p:ph type="title"/>
          </p:nvPr>
        </p:nvSpPr>
        <p:spPr>
          <a:xfrm>
            <a:off x="548640" y="548640"/>
            <a:ext cx="11106150" cy="518160"/>
          </a:xfrm>
        </p:spPr>
        <p:txBody>
          <a:bodyPr/>
          <a:lstStyle/>
          <a:p>
            <a:r>
              <a:rPr lang="en-US"/>
              <a:t>Click to edit Master title style</a:t>
            </a:r>
          </a:p>
        </p:txBody>
      </p:sp>
    </p:spTree>
    <p:extLst>
      <p:ext uri="{BB962C8B-B14F-4D97-AF65-F5344CB8AC3E}">
        <p14:creationId xmlns:p14="http://schemas.microsoft.com/office/powerpoint/2010/main" val="311124754"/>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Full Image">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17C4BA0D-DEC0-450E-8F4D-B0E6D2D7D0C3}"/>
              </a:ext>
              <a:ext uri="{C183D7F6-B498-43B3-948B-1728B52AA6E4}">
                <adec:decorative xmlns:adec="http://schemas.microsoft.com/office/drawing/2017/decorative" val="1"/>
              </a:ext>
            </a:extLst>
          </p:cNvPr>
          <p:cNvSpPr>
            <a:spLocks noGrp="1"/>
          </p:cNvSpPr>
          <p:nvPr>
            <p:ph type="pic" sz="quarter" idx="17" hasCustomPrompt="1"/>
          </p:nvPr>
        </p:nvSpPr>
        <p:spPr>
          <a:xfrm>
            <a:off x="0" y="0"/>
            <a:ext cx="12191999" cy="6858000"/>
          </a:xfrm>
          <a:prstGeom prst="rect">
            <a:avLst/>
          </a:prstGeom>
        </p:spPr>
        <p:txBody>
          <a:bodyPr anchor="ctr"/>
          <a:lstStyle>
            <a:lvl1pPr marL="0" indent="0" algn="ctr">
              <a:buNone/>
              <a:defRPr>
                <a:solidFill>
                  <a:schemeClr val="bg1">
                    <a:lumMod val="50000"/>
                  </a:schemeClr>
                </a:solidFill>
              </a:defRPr>
            </a:lvl1pPr>
          </a:lstStyle>
          <a:p>
            <a:r>
              <a:rPr lang="en-US" dirty="0"/>
              <a:t>Insert Image</a:t>
            </a:r>
            <a:endParaRPr lang="en-GB" dirty="0"/>
          </a:p>
        </p:txBody>
      </p:sp>
      <p:sp>
        <p:nvSpPr>
          <p:cNvPr id="7" name="Slide Number Placeholder 5">
            <a:extLst>
              <a:ext uri="{FF2B5EF4-FFF2-40B4-BE49-F238E27FC236}">
                <a16:creationId xmlns:a16="http://schemas.microsoft.com/office/drawing/2014/main" id="{9FC59837-0A86-4467-BB38-E2AC882F314B}"/>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smtClean="0"/>
              <a:pPr/>
              <a:t>‹#›</a:t>
            </a:fld>
            <a:endParaRPr lang="en-US" dirty="0"/>
          </a:p>
        </p:txBody>
      </p:sp>
      <p:sp>
        <p:nvSpPr>
          <p:cNvPr id="2" name="Title 1">
            <a:extLst>
              <a:ext uri="{FF2B5EF4-FFF2-40B4-BE49-F238E27FC236}">
                <a16:creationId xmlns:a16="http://schemas.microsoft.com/office/drawing/2014/main" id="{78857779-E765-4EC2-825C-B8E41285A0C7}"/>
              </a:ext>
            </a:extLst>
          </p:cNvPr>
          <p:cNvSpPr>
            <a:spLocks noGrp="1"/>
          </p:cNvSpPr>
          <p:nvPr>
            <p:ph type="title"/>
          </p:nvPr>
        </p:nvSpPr>
        <p:spPr>
          <a:xfrm>
            <a:off x="548640" y="548640"/>
            <a:ext cx="11106150" cy="518160"/>
          </a:xfrm>
        </p:spPr>
        <p:txBody>
          <a:bodyPr/>
          <a:lstStyle/>
          <a:p>
            <a:r>
              <a:rPr lang="en-US"/>
              <a:t>Click to edit Master title style</a:t>
            </a:r>
          </a:p>
        </p:txBody>
      </p:sp>
    </p:spTree>
    <p:extLst>
      <p:ext uri="{BB962C8B-B14F-4D97-AF65-F5344CB8AC3E}">
        <p14:creationId xmlns:p14="http://schemas.microsoft.com/office/powerpoint/2010/main" val="1004607006"/>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1_Full Image">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17C4BA0D-DEC0-450E-8F4D-B0E6D2D7D0C3}"/>
              </a:ext>
              <a:ext uri="{C183D7F6-B498-43B3-948B-1728B52AA6E4}">
                <adec:decorative xmlns:adec="http://schemas.microsoft.com/office/drawing/2017/decorative" val="1"/>
              </a:ext>
            </a:extLst>
          </p:cNvPr>
          <p:cNvSpPr>
            <a:spLocks noGrp="1"/>
          </p:cNvSpPr>
          <p:nvPr>
            <p:ph type="pic" sz="quarter" idx="17" hasCustomPrompt="1"/>
          </p:nvPr>
        </p:nvSpPr>
        <p:spPr>
          <a:xfrm>
            <a:off x="0" y="0"/>
            <a:ext cx="12191999" cy="6858000"/>
          </a:xfrm>
          <a:prstGeom prst="rect">
            <a:avLst/>
          </a:prstGeom>
        </p:spPr>
        <p:txBody>
          <a:bodyPr anchor="ctr"/>
          <a:lstStyle>
            <a:lvl1pPr marL="0" indent="0" algn="ctr">
              <a:buNone/>
              <a:defRPr>
                <a:solidFill>
                  <a:schemeClr val="bg1">
                    <a:lumMod val="50000"/>
                  </a:schemeClr>
                </a:solidFill>
              </a:defRPr>
            </a:lvl1pPr>
          </a:lstStyle>
          <a:p>
            <a:r>
              <a:rPr lang="en-US" dirty="0"/>
              <a:t>Insert Image</a:t>
            </a:r>
            <a:endParaRPr lang="en-GB" dirty="0"/>
          </a:p>
        </p:txBody>
      </p:sp>
      <p:sp>
        <p:nvSpPr>
          <p:cNvPr id="6" name="Text Placeholder 16">
            <a:extLst>
              <a:ext uri="{FF2B5EF4-FFF2-40B4-BE49-F238E27FC236}">
                <a16:creationId xmlns:a16="http://schemas.microsoft.com/office/drawing/2014/main" id="{16932398-C947-4474-88D6-4117EC391CEF}"/>
              </a:ext>
              <a:ext uri="{C183D7F6-B498-43B3-948B-1728B52AA6E4}">
                <adec:decorative xmlns:adec="http://schemas.microsoft.com/office/drawing/2017/decorative" val="1"/>
              </a:ext>
            </a:extLst>
          </p:cNvPr>
          <p:cNvSpPr>
            <a:spLocks noGrp="1"/>
          </p:cNvSpPr>
          <p:nvPr>
            <p:ph type="body" sz="quarter" idx="20" hasCustomPrompt="1"/>
          </p:nvPr>
        </p:nvSpPr>
        <p:spPr>
          <a:xfrm>
            <a:off x="7261801" y="1189969"/>
            <a:ext cx="4389542" cy="4677431"/>
          </a:xfrm>
          <a:solidFill>
            <a:schemeClr val="bg1">
              <a:alpha val="88000"/>
            </a:schemeClr>
          </a:solidFill>
          <a:ln w="28575">
            <a:solidFill>
              <a:schemeClr val="accent2"/>
            </a:solidFill>
          </a:ln>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7" name="Content Placeholder 6">
            <a:extLst>
              <a:ext uri="{FF2B5EF4-FFF2-40B4-BE49-F238E27FC236}">
                <a16:creationId xmlns:a16="http://schemas.microsoft.com/office/drawing/2014/main" id="{88FDA84E-9F5D-4D50-8133-68FB098D7135}"/>
              </a:ext>
            </a:extLst>
          </p:cNvPr>
          <p:cNvSpPr>
            <a:spLocks noGrp="1"/>
          </p:cNvSpPr>
          <p:nvPr>
            <p:ph sz="quarter" idx="19" hasCustomPrompt="1"/>
          </p:nvPr>
        </p:nvSpPr>
        <p:spPr>
          <a:xfrm>
            <a:off x="7612321" y="1494770"/>
            <a:ext cx="3688080" cy="3915430"/>
          </a:xfrm>
        </p:spPr>
        <p:txBody>
          <a:bodyPr lIns="91440" rIns="91440">
            <a:normAutofit/>
          </a:bodyPr>
          <a:lstStyle>
            <a:lvl1pPr marL="0" indent="0">
              <a:lnSpc>
                <a:spcPct val="100000"/>
              </a:lnSpc>
              <a:spcBef>
                <a:spcPts val="0"/>
              </a:spcBef>
              <a:spcAft>
                <a:spcPts val="0"/>
              </a:spcAft>
              <a:buNone/>
              <a:defRPr sz="3200"/>
            </a:lvl1pPr>
            <a:lvl2pPr>
              <a:defRPr sz="1600"/>
            </a:lvl2pPr>
            <a:lvl3pPr>
              <a:defRPr sz="1400"/>
            </a:lvl3pPr>
            <a:lvl4pPr>
              <a:defRPr sz="1200"/>
            </a:lvl4pPr>
            <a:lvl5pPr>
              <a:defRPr sz="1200"/>
            </a:lvl5pPr>
          </a:lstStyle>
          <a:p>
            <a:pPr lvl="0"/>
            <a:r>
              <a:rPr lang="en-US" dirty="0"/>
              <a:t>Important Content</a:t>
            </a:r>
            <a:endParaRPr lang="en-GB" dirty="0"/>
          </a:p>
        </p:txBody>
      </p:sp>
      <p:sp>
        <p:nvSpPr>
          <p:cNvPr id="10" name="Slide Number Placeholder 5">
            <a:extLst>
              <a:ext uri="{FF2B5EF4-FFF2-40B4-BE49-F238E27FC236}">
                <a16:creationId xmlns:a16="http://schemas.microsoft.com/office/drawing/2014/main" id="{5AE16EF6-8987-4193-B346-1BEA14401CC6}"/>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smtClean="0"/>
              <a:pPr/>
              <a:t>‹#›</a:t>
            </a:fld>
            <a:endParaRPr lang="en-US" dirty="0"/>
          </a:p>
        </p:txBody>
      </p:sp>
      <p:sp>
        <p:nvSpPr>
          <p:cNvPr id="2" name="Title 1">
            <a:extLst>
              <a:ext uri="{FF2B5EF4-FFF2-40B4-BE49-F238E27FC236}">
                <a16:creationId xmlns:a16="http://schemas.microsoft.com/office/drawing/2014/main" id="{5E2D4840-4EB5-4438-9A16-D0006A68A19E}"/>
              </a:ext>
            </a:extLst>
          </p:cNvPr>
          <p:cNvSpPr>
            <a:spLocks noGrp="1"/>
          </p:cNvSpPr>
          <p:nvPr>
            <p:ph type="title"/>
          </p:nvPr>
        </p:nvSpPr>
        <p:spPr>
          <a:xfrm>
            <a:off x="548640" y="548640"/>
            <a:ext cx="11106150" cy="641329"/>
          </a:xfrm>
        </p:spPr>
        <p:txBody>
          <a:bodyPr/>
          <a:lstStyle/>
          <a:p>
            <a:r>
              <a:rPr lang="en-US"/>
              <a:t>Click to edit Master title style</a:t>
            </a:r>
          </a:p>
        </p:txBody>
      </p:sp>
    </p:spTree>
    <p:extLst>
      <p:ext uri="{BB962C8B-B14F-4D97-AF65-F5344CB8AC3E}">
        <p14:creationId xmlns:p14="http://schemas.microsoft.com/office/powerpoint/2010/main" val="1691470651"/>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2_Full Image">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17C4BA0D-DEC0-450E-8F4D-B0E6D2D7D0C3}"/>
              </a:ext>
              <a:ext uri="{C183D7F6-B498-43B3-948B-1728B52AA6E4}">
                <adec:decorative xmlns:adec="http://schemas.microsoft.com/office/drawing/2017/decorative" val="1"/>
              </a:ext>
            </a:extLst>
          </p:cNvPr>
          <p:cNvSpPr>
            <a:spLocks noGrp="1"/>
          </p:cNvSpPr>
          <p:nvPr>
            <p:ph type="pic" sz="quarter" idx="17" hasCustomPrompt="1"/>
          </p:nvPr>
        </p:nvSpPr>
        <p:spPr>
          <a:xfrm>
            <a:off x="0" y="0"/>
            <a:ext cx="12191999" cy="6858000"/>
          </a:xfrm>
          <a:prstGeom prst="rect">
            <a:avLst/>
          </a:prstGeom>
        </p:spPr>
        <p:txBody>
          <a:bodyPr anchor="ctr"/>
          <a:lstStyle>
            <a:lvl1pPr marL="0" indent="0" algn="ctr">
              <a:buNone/>
              <a:defRPr>
                <a:solidFill>
                  <a:schemeClr val="bg1">
                    <a:lumMod val="50000"/>
                  </a:schemeClr>
                </a:solidFill>
              </a:defRPr>
            </a:lvl1pPr>
          </a:lstStyle>
          <a:p>
            <a:r>
              <a:rPr lang="en-US" noProof="0" dirty="0"/>
              <a:t>Insert Image</a:t>
            </a:r>
          </a:p>
        </p:txBody>
      </p:sp>
      <p:sp>
        <p:nvSpPr>
          <p:cNvPr id="6" name="Text Placeholder 16">
            <a:extLst>
              <a:ext uri="{FF2B5EF4-FFF2-40B4-BE49-F238E27FC236}">
                <a16:creationId xmlns:a16="http://schemas.microsoft.com/office/drawing/2014/main" id="{16932398-C947-4474-88D6-4117EC391CEF}"/>
              </a:ext>
              <a:ext uri="{C183D7F6-B498-43B3-948B-1728B52AA6E4}">
                <adec:decorative xmlns:adec="http://schemas.microsoft.com/office/drawing/2017/decorative" val="1"/>
              </a:ext>
            </a:extLst>
          </p:cNvPr>
          <p:cNvSpPr>
            <a:spLocks noGrp="1"/>
          </p:cNvSpPr>
          <p:nvPr>
            <p:ph type="body" sz="quarter" idx="20" hasCustomPrompt="1"/>
          </p:nvPr>
        </p:nvSpPr>
        <p:spPr>
          <a:xfrm>
            <a:off x="552269" y="1189969"/>
            <a:ext cx="4389542" cy="4677431"/>
          </a:xfrm>
          <a:solidFill>
            <a:schemeClr val="accent2">
              <a:alpha val="88000"/>
            </a:schemeClr>
          </a:solidFill>
          <a:ln w="28575">
            <a:solidFill>
              <a:schemeClr val="accent2"/>
            </a:solidFill>
          </a:ln>
          <a:effectLst/>
        </p:spPr>
        <p:txBody>
          <a:bodyPr/>
          <a:lstStyle>
            <a:lvl1pPr marL="0" indent="0">
              <a:buNone/>
              <a:defRPr>
                <a:solidFill>
                  <a:schemeClr val="tx1">
                    <a:alpha val="0"/>
                  </a:schemeClr>
                </a:solidFill>
              </a:defRPr>
            </a:lvl1pPr>
          </a:lstStyle>
          <a:p>
            <a:pPr lvl="0"/>
            <a:r>
              <a:rPr lang="en-US" noProof="0"/>
              <a:t>I</a:t>
            </a:r>
          </a:p>
        </p:txBody>
      </p:sp>
      <p:sp>
        <p:nvSpPr>
          <p:cNvPr id="7" name="Content Placeholder 6">
            <a:extLst>
              <a:ext uri="{FF2B5EF4-FFF2-40B4-BE49-F238E27FC236}">
                <a16:creationId xmlns:a16="http://schemas.microsoft.com/office/drawing/2014/main" id="{88FDA84E-9F5D-4D50-8133-68FB098D7135}"/>
              </a:ext>
            </a:extLst>
          </p:cNvPr>
          <p:cNvSpPr>
            <a:spLocks noGrp="1"/>
          </p:cNvSpPr>
          <p:nvPr>
            <p:ph sz="quarter" idx="19" hasCustomPrompt="1"/>
          </p:nvPr>
        </p:nvSpPr>
        <p:spPr>
          <a:xfrm>
            <a:off x="902789" y="1494770"/>
            <a:ext cx="3688080" cy="3915430"/>
          </a:xfrm>
        </p:spPr>
        <p:txBody>
          <a:bodyPr lIns="91440" rIns="91440">
            <a:normAutofit/>
          </a:bodyPr>
          <a:lstStyle>
            <a:lvl1pPr marL="0" indent="0">
              <a:lnSpc>
                <a:spcPct val="100000"/>
              </a:lnSpc>
              <a:spcBef>
                <a:spcPts val="0"/>
              </a:spcBef>
              <a:spcAft>
                <a:spcPts val="0"/>
              </a:spcAft>
              <a:buNone/>
              <a:defRPr sz="3200">
                <a:solidFill>
                  <a:schemeClr val="bg1"/>
                </a:solidFill>
              </a:defRPr>
            </a:lvl1pPr>
            <a:lvl2pPr>
              <a:defRPr sz="1600"/>
            </a:lvl2pPr>
            <a:lvl3pPr>
              <a:defRPr sz="1400"/>
            </a:lvl3pPr>
            <a:lvl4pPr>
              <a:defRPr sz="1200"/>
            </a:lvl4pPr>
            <a:lvl5pPr>
              <a:defRPr sz="1200"/>
            </a:lvl5pPr>
          </a:lstStyle>
          <a:p>
            <a:pPr lvl="0"/>
            <a:r>
              <a:rPr lang="en-US" noProof="0"/>
              <a:t>Important Content</a:t>
            </a:r>
          </a:p>
        </p:txBody>
      </p:sp>
      <p:sp>
        <p:nvSpPr>
          <p:cNvPr id="10" name="Slide Number Placeholder 5">
            <a:extLst>
              <a:ext uri="{FF2B5EF4-FFF2-40B4-BE49-F238E27FC236}">
                <a16:creationId xmlns:a16="http://schemas.microsoft.com/office/drawing/2014/main" id="{1AC89BA5-7D71-4838-92DC-A9DD44EC0557}"/>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
        <p:nvSpPr>
          <p:cNvPr id="2" name="Title 1">
            <a:extLst>
              <a:ext uri="{FF2B5EF4-FFF2-40B4-BE49-F238E27FC236}">
                <a16:creationId xmlns:a16="http://schemas.microsoft.com/office/drawing/2014/main" id="{75614DBA-0879-4C83-B4B4-EECB085A204E}"/>
              </a:ext>
            </a:extLst>
          </p:cNvPr>
          <p:cNvSpPr>
            <a:spLocks noGrp="1"/>
          </p:cNvSpPr>
          <p:nvPr>
            <p:ph type="title"/>
          </p:nvPr>
        </p:nvSpPr>
        <p:spPr>
          <a:xfrm>
            <a:off x="548640" y="548640"/>
            <a:ext cx="11106150" cy="441960"/>
          </a:xfrm>
        </p:spPr>
        <p:txBody>
          <a:bodyPr/>
          <a:lstStyle/>
          <a:p>
            <a:r>
              <a:rPr lang="en-US"/>
              <a:t>Click to edit Master title style</a:t>
            </a:r>
          </a:p>
        </p:txBody>
      </p:sp>
    </p:spTree>
    <p:extLst>
      <p:ext uri="{BB962C8B-B14F-4D97-AF65-F5344CB8AC3E}">
        <p14:creationId xmlns:p14="http://schemas.microsoft.com/office/powerpoint/2010/main" val="1219768155"/>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1_Title Subtitle Content and half Image_Top shape bar">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7" name="Content Placeholder 6">
            <a:extLst>
              <a:ext uri="{FF2B5EF4-FFF2-40B4-BE49-F238E27FC236}">
                <a16:creationId xmlns:a16="http://schemas.microsoft.com/office/drawing/2014/main" id="{35FB90DC-1879-4B22-883B-7444D1A858EC}"/>
              </a:ext>
            </a:extLst>
          </p:cNvPr>
          <p:cNvSpPr>
            <a:spLocks noGrp="1"/>
          </p:cNvSpPr>
          <p:nvPr>
            <p:ph sz="quarter" idx="13"/>
          </p:nvPr>
        </p:nvSpPr>
        <p:spPr>
          <a:xfrm>
            <a:off x="548640" y="4021648"/>
            <a:ext cx="5090157" cy="1884265"/>
          </a:xfrm>
        </p:spPr>
        <p:txBody>
          <a:bodyPr lIns="91440" rIns="9144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8" name="Text Placeholder 7">
            <a:extLst>
              <a:ext uri="{FF2B5EF4-FFF2-40B4-BE49-F238E27FC236}">
                <a16:creationId xmlns:a16="http://schemas.microsoft.com/office/drawing/2014/main" id="{4D8DAD49-E192-4934-8CF1-25E9CA66F761}"/>
              </a:ext>
            </a:extLst>
          </p:cNvPr>
          <p:cNvSpPr>
            <a:spLocks noGrp="1"/>
          </p:cNvSpPr>
          <p:nvPr>
            <p:ph type="body" sz="quarter" idx="16" hasCustomPrompt="1"/>
          </p:nvPr>
        </p:nvSpPr>
        <p:spPr>
          <a:xfrm>
            <a:off x="548640" y="3429000"/>
            <a:ext cx="5090157" cy="424732"/>
          </a:xfrm>
          <a:noFill/>
        </p:spPr>
        <p:txBody>
          <a:bodyPr wrap="square" lIns="91440" rIns="91440">
            <a:spAutoFit/>
          </a:bodyPr>
          <a:lstStyle>
            <a:lvl1pPr marL="0" indent="0">
              <a:buNone/>
              <a:defRPr sz="2400" b="1">
                <a:solidFill>
                  <a:schemeClr val="tx2"/>
                </a:solidFill>
              </a:defRPr>
            </a:lvl1pPr>
          </a:lstStyle>
          <a:p>
            <a:pPr lvl="0"/>
            <a:r>
              <a:rPr lang="en-US" noProof="0"/>
              <a:t>ADD ADDITIONAL TEXT </a:t>
            </a:r>
          </a:p>
        </p:txBody>
      </p:sp>
      <p:sp>
        <p:nvSpPr>
          <p:cNvPr id="12" name="Content Placeholder 6">
            <a:extLst>
              <a:ext uri="{FF2B5EF4-FFF2-40B4-BE49-F238E27FC236}">
                <a16:creationId xmlns:a16="http://schemas.microsoft.com/office/drawing/2014/main" id="{2E79C3B8-3CB6-4D76-8182-4489C35C869A}"/>
              </a:ext>
            </a:extLst>
          </p:cNvPr>
          <p:cNvSpPr>
            <a:spLocks noGrp="1"/>
          </p:cNvSpPr>
          <p:nvPr>
            <p:ph sz="quarter" idx="19"/>
          </p:nvPr>
        </p:nvSpPr>
        <p:spPr>
          <a:xfrm>
            <a:off x="6527803" y="4021648"/>
            <a:ext cx="5090157" cy="1884265"/>
          </a:xfrm>
        </p:spPr>
        <p:txBody>
          <a:bodyPr lIns="91440" rIns="9144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3" name="Text Placeholder 7">
            <a:extLst>
              <a:ext uri="{FF2B5EF4-FFF2-40B4-BE49-F238E27FC236}">
                <a16:creationId xmlns:a16="http://schemas.microsoft.com/office/drawing/2014/main" id="{0CBC5711-960A-4093-BF8D-E1FB5C4179A9}"/>
              </a:ext>
            </a:extLst>
          </p:cNvPr>
          <p:cNvSpPr>
            <a:spLocks noGrp="1"/>
          </p:cNvSpPr>
          <p:nvPr>
            <p:ph type="body" sz="quarter" idx="20" hasCustomPrompt="1"/>
          </p:nvPr>
        </p:nvSpPr>
        <p:spPr>
          <a:xfrm>
            <a:off x="6527803" y="3429000"/>
            <a:ext cx="5090157" cy="424732"/>
          </a:xfrm>
          <a:noFill/>
        </p:spPr>
        <p:txBody>
          <a:bodyPr wrap="square" lIns="91440" rIns="91440">
            <a:spAutoFit/>
          </a:bodyPr>
          <a:lstStyle>
            <a:lvl1pPr marL="0" indent="0">
              <a:buNone/>
              <a:defRPr sz="2400" b="1">
                <a:solidFill>
                  <a:schemeClr val="accent2"/>
                </a:solidFill>
              </a:defRPr>
            </a:lvl1pPr>
          </a:lstStyle>
          <a:p>
            <a:pPr lvl="0"/>
            <a:r>
              <a:rPr lang="en-US" noProof="0"/>
              <a:t>ADD ADDITIONAL TEXT </a:t>
            </a:r>
          </a:p>
        </p:txBody>
      </p:sp>
      <p:sp>
        <p:nvSpPr>
          <p:cNvPr id="14" name="Picture Placeholder 7">
            <a:extLst>
              <a:ext uri="{FF2B5EF4-FFF2-40B4-BE49-F238E27FC236}">
                <a16:creationId xmlns:a16="http://schemas.microsoft.com/office/drawing/2014/main" id="{37CF37DF-A8A3-42D8-BAFE-0F56DCEC7657}"/>
              </a:ext>
              <a:ext uri="{C183D7F6-B498-43B3-948B-1728B52AA6E4}">
                <adec:decorative xmlns:adec="http://schemas.microsoft.com/office/drawing/2017/decorative" val="1"/>
              </a:ext>
            </a:extLst>
          </p:cNvPr>
          <p:cNvSpPr>
            <a:spLocks noGrp="1"/>
          </p:cNvSpPr>
          <p:nvPr>
            <p:ph type="pic" sz="quarter" idx="21" hasCustomPrompt="1"/>
          </p:nvPr>
        </p:nvSpPr>
        <p:spPr>
          <a:xfrm>
            <a:off x="548944" y="2423061"/>
            <a:ext cx="711197" cy="723544"/>
          </a:xfrm>
        </p:spPr>
        <p:txBody>
          <a:bodyPr anchor="ctr"/>
          <a:lstStyle>
            <a:lvl1pPr marL="0" indent="0" algn="ctr">
              <a:buNone/>
              <a:defRPr/>
            </a:lvl1pPr>
          </a:lstStyle>
          <a:p>
            <a:r>
              <a:rPr lang="en-US" noProof="0" dirty="0"/>
              <a:t>Icon</a:t>
            </a:r>
          </a:p>
        </p:txBody>
      </p:sp>
      <p:sp>
        <p:nvSpPr>
          <p:cNvPr id="15" name="Picture Placeholder 7">
            <a:extLst>
              <a:ext uri="{FF2B5EF4-FFF2-40B4-BE49-F238E27FC236}">
                <a16:creationId xmlns:a16="http://schemas.microsoft.com/office/drawing/2014/main" id="{6C4C965C-0B8E-48F5-AAAC-C3237DCB2911}"/>
              </a:ext>
              <a:ext uri="{C183D7F6-B498-43B3-948B-1728B52AA6E4}">
                <adec:decorative xmlns:adec="http://schemas.microsoft.com/office/drawing/2017/decorative" val="1"/>
              </a:ext>
            </a:extLst>
          </p:cNvPr>
          <p:cNvSpPr>
            <a:spLocks noGrp="1"/>
          </p:cNvSpPr>
          <p:nvPr>
            <p:ph type="pic" sz="quarter" idx="22" hasCustomPrompt="1"/>
          </p:nvPr>
        </p:nvSpPr>
        <p:spPr>
          <a:xfrm>
            <a:off x="6527803" y="2423061"/>
            <a:ext cx="711197" cy="723544"/>
          </a:xfrm>
        </p:spPr>
        <p:txBody>
          <a:bodyPr anchor="ctr"/>
          <a:lstStyle>
            <a:lvl1pPr marL="0" indent="0" algn="ctr">
              <a:buNone/>
              <a:defRPr/>
            </a:lvl1pPr>
          </a:lstStyle>
          <a:p>
            <a:r>
              <a:rPr lang="en-US" noProof="0" dirty="0"/>
              <a:t>Icon</a:t>
            </a:r>
          </a:p>
        </p:txBody>
      </p:sp>
      <p:sp>
        <p:nvSpPr>
          <p:cNvPr id="17" name="Slide Number Placeholder 5">
            <a:extLst>
              <a:ext uri="{FF2B5EF4-FFF2-40B4-BE49-F238E27FC236}">
                <a16:creationId xmlns:a16="http://schemas.microsoft.com/office/drawing/2014/main" id="{C94646A1-59D8-49D7-B0E1-B7771AB22D4B}"/>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Tree>
    <p:extLst>
      <p:ext uri="{BB962C8B-B14F-4D97-AF65-F5344CB8AC3E}">
        <p14:creationId xmlns:p14="http://schemas.microsoft.com/office/powerpoint/2010/main" val="3980668054"/>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2_Title Subtitle Content and half Image_Top shape bar">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7" name="Content Placeholder 6">
            <a:extLst>
              <a:ext uri="{FF2B5EF4-FFF2-40B4-BE49-F238E27FC236}">
                <a16:creationId xmlns:a16="http://schemas.microsoft.com/office/drawing/2014/main" id="{35FB90DC-1879-4B22-883B-7444D1A858EC}"/>
              </a:ext>
            </a:extLst>
          </p:cNvPr>
          <p:cNvSpPr>
            <a:spLocks noGrp="1"/>
          </p:cNvSpPr>
          <p:nvPr>
            <p:ph sz="quarter" idx="13"/>
          </p:nvPr>
        </p:nvSpPr>
        <p:spPr>
          <a:xfrm>
            <a:off x="548640" y="4021648"/>
            <a:ext cx="3474720" cy="1884265"/>
          </a:xfrm>
        </p:spPr>
        <p:txBody>
          <a:bodyPr lIns="91440" rIns="9144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8" name="Text Placeholder 7">
            <a:extLst>
              <a:ext uri="{FF2B5EF4-FFF2-40B4-BE49-F238E27FC236}">
                <a16:creationId xmlns:a16="http://schemas.microsoft.com/office/drawing/2014/main" id="{4D8DAD49-E192-4934-8CF1-25E9CA66F761}"/>
              </a:ext>
            </a:extLst>
          </p:cNvPr>
          <p:cNvSpPr>
            <a:spLocks noGrp="1"/>
          </p:cNvSpPr>
          <p:nvPr>
            <p:ph type="body" sz="quarter" idx="16" hasCustomPrompt="1"/>
          </p:nvPr>
        </p:nvSpPr>
        <p:spPr>
          <a:xfrm>
            <a:off x="548640" y="3429000"/>
            <a:ext cx="3474720" cy="424732"/>
          </a:xfrm>
          <a:noFill/>
        </p:spPr>
        <p:txBody>
          <a:bodyPr wrap="square" lIns="91440" rIns="91440">
            <a:noAutofit/>
          </a:bodyPr>
          <a:lstStyle>
            <a:lvl1pPr marL="0" indent="0">
              <a:buNone/>
              <a:defRPr sz="2400" b="1">
                <a:solidFill>
                  <a:schemeClr val="tx2"/>
                </a:solidFill>
              </a:defRPr>
            </a:lvl1pPr>
          </a:lstStyle>
          <a:p>
            <a:pPr lvl="0"/>
            <a:r>
              <a:rPr lang="en-US" noProof="0"/>
              <a:t>ADD ADDITIONAL TEXT </a:t>
            </a:r>
          </a:p>
        </p:txBody>
      </p:sp>
      <p:sp>
        <p:nvSpPr>
          <p:cNvPr id="12" name="Content Placeholder 6">
            <a:extLst>
              <a:ext uri="{FF2B5EF4-FFF2-40B4-BE49-F238E27FC236}">
                <a16:creationId xmlns:a16="http://schemas.microsoft.com/office/drawing/2014/main" id="{2E79C3B8-3CB6-4D76-8182-4489C35C869A}"/>
              </a:ext>
            </a:extLst>
          </p:cNvPr>
          <p:cNvSpPr>
            <a:spLocks noGrp="1"/>
          </p:cNvSpPr>
          <p:nvPr>
            <p:ph sz="quarter" idx="19"/>
          </p:nvPr>
        </p:nvSpPr>
        <p:spPr>
          <a:xfrm>
            <a:off x="4358640" y="4021648"/>
            <a:ext cx="3474720" cy="1884265"/>
          </a:xfrm>
        </p:spPr>
        <p:txBody>
          <a:bodyPr lIns="91440" rIns="9144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3" name="Text Placeholder 7">
            <a:extLst>
              <a:ext uri="{FF2B5EF4-FFF2-40B4-BE49-F238E27FC236}">
                <a16:creationId xmlns:a16="http://schemas.microsoft.com/office/drawing/2014/main" id="{0CBC5711-960A-4093-BF8D-E1FB5C4179A9}"/>
              </a:ext>
            </a:extLst>
          </p:cNvPr>
          <p:cNvSpPr>
            <a:spLocks noGrp="1"/>
          </p:cNvSpPr>
          <p:nvPr>
            <p:ph type="body" sz="quarter" idx="20" hasCustomPrompt="1"/>
          </p:nvPr>
        </p:nvSpPr>
        <p:spPr>
          <a:xfrm>
            <a:off x="4358640" y="3429000"/>
            <a:ext cx="3474720" cy="424732"/>
          </a:xfrm>
          <a:noFill/>
        </p:spPr>
        <p:txBody>
          <a:bodyPr wrap="square" lIns="91440" rIns="91440">
            <a:noAutofit/>
          </a:bodyPr>
          <a:lstStyle>
            <a:lvl1pPr marL="0" indent="0">
              <a:buNone/>
              <a:defRPr sz="2400" b="1">
                <a:solidFill>
                  <a:schemeClr val="accent5"/>
                </a:solidFill>
              </a:defRPr>
            </a:lvl1pPr>
          </a:lstStyle>
          <a:p>
            <a:pPr lvl="0"/>
            <a:r>
              <a:rPr lang="en-US" noProof="0"/>
              <a:t>ADD ADDITIONAL TEXT </a:t>
            </a:r>
          </a:p>
        </p:txBody>
      </p:sp>
      <p:sp>
        <p:nvSpPr>
          <p:cNvPr id="14" name="Picture Placeholder 7">
            <a:extLst>
              <a:ext uri="{FF2B5EF4-FFF2-40B4-BE49-F238E27FC236}">
                <a16:creationId xmlns:a16="http://schemas.microsoft.com/office/drawing/2014/main" id="{37CF37DF-A8A3-42D8-BAFE-0F56DCEC7657}"/>
              </a:ext>
              <a:ext uri="{C183D7F6-B498-43B3-948B-1728B52AA6E4}">
                <adec:decorative xmlns:adec="http://schemas.microsoft.com/office/drawing/2017/decorative" val="1"/>
              </a:ext>
            </a:extLst>
          </p:cNvPr>
          <p:cNvSpPr>
            <a:spLocks noGrp="1"/>
          </p:cNvSpPr>
          <p:nvPr>
            <p:ph type="pic" sz="quarter" idx="21" hasCustomPrompt="1"/>
          </p:nvPr>
        </p:nvSpPr>
        <p:spPr>
          <a:xfrm>
            <a:off x="548944" y="2423061"/>
            <a:ext cx="711197" cy="723544"/>
          </a:xfrm>
        </p:spPr>
        <p:txBody>
          <a:bodyPr anchor="ctr"/>
          <a:lstStyle>
            <a:lvl1pPr marL="0" indent="0" algn="ctr">
              <a:buNone/>
              <a:defRPr/>
            </a:lvl1pPr>
          </a:lstStyle>
          <a:p>
            <a:r>
              <a:rPr lang="en-US" noProof="0" dirty="0"/>
              <a:t>Icon</a:t>
            </a:r>
          </a:p>
        </p:txBody>
      </p:sp>
      <p:sp>
        <p:nvSpPr>
          <p:cNvPr id="15" name="Picture Placeholder 7">
            <a:extLst>
              <a:ext uri="{FF2B5EF4-FFF2-40B4-BE49-F238E27FC236}">
                <a16:creationId xmlns:a16="http://schemas.microsoft.com/office/drawing/2014/main" id="{6C4C965C-0B8E-48F5-AAAC-C3237DCB2911}"/>
              </a:ext>
              <a:ext uri="{C183D7F6-B498-43B3-948B-1728B52AA6E4}">
                <adec:decorative xmlns:adec="http://schemas.microsoft.com/office/drawing/2017/decorative" val="1"/>
              </a:ext>
            </a:extLst>
          </p:cNvPr>
          <p:cNvSpPr>
            <a:spLocks noGrp="1"/>
          </p:cNvSpPr>
          <p:nvPr>
            <p:ph type="pic" sz="quarter" idx="22" hasCustomPrompt="1"/>
          </p:nvPr>
        </p:nvSpPr>
        <p:spPr>
          <a:xfrm>
            <a:off x="4358640" y="2423061"/>
            <a:ext cx="711197" cy="723544"/>
          </a:xfrm>
        </p:spPr>
        <p:txBody>
          <a:bodyPr anchor="ctr"/>
          <a:lstStyle>
            <a:lvl1pPr marL="0" indent="0" algn="ctr">
              <a:buNone/>
              <a:defRPr/>
            </a:lvl1pPr>
          </a:lstStyle>
          <a:p>
            <a:r>
              <a:rPr lang="en-US" noProof="0" dirty="0"/>
              <a:t>Icon</a:t>
            </a:r>
          </a:p>
        </p:txBody>
      </p:sp>
      <p:sp>
        <p:nvSpPr>
          <p:cNvPr id="16" name="Content Placeholder 6">
            <a:extLst>
              <a:ext uri="{FF2B5EF4-FFF2-40B4-BE49-F238E27FC236}">
                <a16:creationId xmlns:a16="http://schemas.microsoft.com/office/drawing/2014/main" id="{F4C1E55C-86D8-4053-9865-59D5B4F8A350}"/>
              </a:ext>
            </a:extLst>
          </p:cNvPr>
          <p:cNvSpPr>
            <a:spLocks noGrp="1"/>
          </p:cNvSpPr>
          <p:nvPr>
            <p:ph sz="quarter" idx="23"/>
          </p:nvPr>
        </p:nvSpPr>
        <p:spPr>
          <a:xfrm>
            <a:off x="8168640" y="4021648"/>
            <a:ext cx="3474720" cy="1884265"/>
          </a:xfrm>
        </p:spPr>
        <p:txBody>
          <a:bodyPr lIns="91440" rIns="9144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7" name="Text Placeholder 7">
            <a:extLst>
              <a:ext uri="{FF2B5EF4-FFF2-40B4-BE49-F238E27FC236}">
                <a16:creationId xmlns:a16="http://schemas.microsoft.com/office/drawing/2014/main" id="{3B68B60C-9D86-4961-A5CE-AB650CA3364D}"/>
              </a:ext>
            </a:extLst>
          </p:cNvPr>
          <p:cNvSpPr>
            <a:spLocks noGrp="1"/>
          </p:cNvSpPr>
          <p:nvPr>
            <p:ph type="body" sz="quarter" idx="24" hasCustomPrompt="1"/>
          </p:nvPr>
        </p:nvSpPr>
        <p:spPr>
          <a:xfrm>
            <a:off x="8168640" y="3429000"/>
            <a:ext cx="3474720" cy="424732"/>
          </a:xfrm>
          <a:noFill/>
        </p:spPr>
        <p:txBody>
          <a:bodyPr wrap="square" lIns="91440" rIns="91440">
            <a:noAutofit/>
          </a:bodyPr>
          <a:lstStyle>
            <a:lvl1pPr marL="0" indent="0">
              <a:buNone/>
              <a:defRPr sz="2400" b="1">
                <a:solidFill>
                  <a:schemeClr val="accent2"/>
                </a:solidFill>
              </a:defRPr>
            </a:lvl1pPr>
          </a:lstStyle>
          <a:p>
            <a:pPr lvl="0"/>
            <a:r>
              <a:rPr lang="en-US" noProof="0"/>
              <a:t>ADD ADDITIONAL TEXT </a:t>
            </a:r>
          </a:p>
        </p:txBody>
      </p:sp>
      <p:sp>
        <p:nvSpPr>
          <p:cNvPr id="19" name="Picture Placeholder 7">
            <a:extLst>
              <a:ext uri="{FF2B5EF4-FFF2-40B4-BE49-F238E27FC236}">
                <a16:creationId xmlns:a16="http://schemas.microsoft.com/office/drawing/2014/main" id="{AFE200E7-D3F0-41C3-92B0-E09677035AD0}"/>
              </a:ext>
              <a:ext uri="{C183D7F6-B498-43B3-948B-1728B52AA6E4}">
                <adec:decorative xmlns:adec="http://schemas.microsoft.com/office/drawing/2017/decorative" val="1"/>
              </a:ext>
            </a:extLst>
          </p:cNvPr>
          <p:cNvSpPr>
            <a:spLocks noGrp="1"/>
          </p:cNvSpPr>
          <p:nvPr>
            <p:ph type="pic" sz="quarter" idx="25" hasCustomPrompt="1"/>
          </p:nvPr>
        </p:nvSpPr>
        <p:spPr>
          <a:xfrm>
            <a:off x="8168336" y="2423061"/>
            <a:ext cx="711197" cy="723544"/>
          </a:xfrm>
        </p:spPr>
        <p:txBody>
          <a:bodyPr anchor="ctr"/>
          <a:lstStyle>
            <a:lvl1pPr marL="0" indent="0" algn="ctr">
              <a:buNone/>
              <a:defRPr/>
            </a:lvl1pPr>
          </a:lstStyle>
          <a:p>
            <a:r>
              <a:rPr lang="en-US" noProof="0" dirty="0"/>
              <a:t>Icon</a:t>
            </a:r>
          </a:p>
        </p:txBody>
      </p:sp>
      <p:sp>
        <p:nvSpPr>
          <p:cNvPr id="21" name="Slide Number Placeholder 5">
            <a:extLst>
              <a:ext uri="{FF2B5EF4-FFF2-40B4-BE49-F238E27FC236}">
                <a16:creationId xmlns:a16="http://schemas.microsoft.com/office/drawing/2014/main" id="{520633DF-6AFD-4B07-9AFD-09317A9CC680}"/>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Tree>
    <p:extLst>
      <p:ext uri="{BB962C8B-B14F-4D97-AF65-F5344CB8AC3E}">
        <p14:creationId xmlns:p14="http://schemas.microsoft.com/office/powerpoint/2010/main" val="2566824035"/>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itle Icon Content 2 rows">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7" name="Content Placeholder 6">
            <a:extLst>
              <a:ext uri="{FF2B5EF4-FFF2-40B4-BE49-F238E27FC236}">
                <a16:creationId xmlns:a16="http://schemas.microsoft.com/office/drawing/2014/main" id="{35FB90DC-1879-4B22-883B-7444D1A858EC}"/>
              </a:ext>
            </a:extLst>
          </p:cNvPr>
          <p:cNvSpPr>
            <a:spLocks noGrp="1"/>
          </p:cNvSpPr>
          <p:nvPr>
            <p:ph sz="quarter" idx="13" hasCustomPrompt="1"/>
          </p:nvPr>
        </p:nvSpPr>
        <p:spPr>
          <a:xfrm>
            <a:off x="5562600" y="2438400"/>
            <a:ext cx="5901458" cy="975260"/>
          </a:xfrm>
        </p:spPr>
        <p:txBody>
          <a:bodyPr lIns="91440" rIns="91440" anchor="ctr">
            <a:noAutofit/>
          </a:bodyPr>
          <a:lstStyle>
            <a:lvl1pPr>
              <a:defRPr/>
            </a:lvl1pPr>
          </a:lstStyle>
          <a:p>
            <a:pPr lvl="0"/>
            <a:r>
              <a:rPr lang="en-US" noProof="0"/>
              <a:t>Description text </a:t>
            </a:r>
          </a:p>
        </p:txBody>
      </p:sp>
      <p:sp>
        <p:nvSpPr>
          <p:cNvPr id="8" name="Text Placeholder 7">
            <a:extLst>
              <a:ext uri="{FF2B5EF4-FFF2-40B4-BE49-F238E27FC236}">
                <a16:creationId xmlns:a16="http://schemas.microsoft.com/office/drawing/2014/main" id="{4D8DAD49-E192-4934-8CF1-25E9CA66F761}"/>
              </a:ext>
            </a:extLst>
          </p:cNvPr>
          <p:cNvSpPr>
            <a:spLocks noGrp="1"/>
          </p:cNvSpPr>
          <p:nvPr>
            <p:ph type="body" sz="quarter" idx="16" hasCustomPrompt="1"/>
          </p:nvPr>
        </p:nvSpPr>
        <p:spPr>
          <a:xfrm>
            <a:off x="1524000" y="2713664"/>
            <a:ext cx="3474720" cy="424732"/>
          </a:xfrm>
          <a:noFill/>
        </p:spPr>
        <p:txBody>
          <a:bodyPr wrap="square" lIns="91440" rIns="91440">
            <a:noAutofit/>
          </a:bodyPr>
          <a:lstStyle>
            <a:lvl1pPr marL="0" indent="0">
              <a:buNone/>
              <a:defRPr sz="2400" b="1">
                <a:solidFill>
                  <a:schemeClr val="tx2"/>
                </a:solidFill>
              </a:defRPr>
            </a:lvl1pPr>
          </a:lstStyle>
          <a:p>
            <a:pPr lvl="0"/>
            <a:r>
              <a:rPr lang="en-US" noProof="0"/>
              <a:t>ADD ADDITIONAL TEXT </a:t>
            </a:r>
          </a:p>
        </p:txBody>
      </p:sp>
      <p:sp>
        <p:nvSpPr>
          <p:cNvPr id="14" name="Picture Placeholder 7">
            <a:extLst>
              <a:ext uri="{FF2B5EF4-FFF2-40B4-BE49-F238E27FC236}">
                <a16:creationId xmlns:a16="http://schemas.microsoft.com/office/drawing/2014/main" id="{37CF37DF-A8A3-42D8-BAFE-0F56DCEC7657}"/>
              </a:ext>
              <a:ext uri="{C183D7F6-B498-43B3-948B-1728B52AA6E4}">
                <adec:decorative xmlns:adec="http://schemas.microsoft.com/office/drawing/2017/decorative" val="1"/>
              </a:ext>
            </a:extLst>
          </p:cNvPr>
          <p:cNvSpPr>
            <a:spLocks noGrp="1"/>
          </p:cNvSpPr>
          <p:nvPr>
            <p:ph type="pic" sz="quarter" idx="21" hasCustomPrompt="1"/>
          </p:nvPr>
        </p:nvSpPr>
        <p:spPr>
          <a:xfrm>
            <a:off x="548944" y="2564258"/>
            <a:ext cx="711197" cy="723544"/>
          </a:xfrm>
        </p:spPr>
        <p:txBody>
          <a:bodyPr anchor="ctr"/>
          <a:lstStyle>
            <a:lvl1pPr marL="0" indent="0" algn="ctr">
              <a:buNone/>
              <a:defRPr/>
            </a:lvl1pPr>
          </a:lstStyle>
          <a:p>
            <a:r>
              <a:rPr lang="en-US" noProof="0" dirty="0"/>
              <a:t>Icon</a:t>
            </a:r>
          </a:p>
        </p:txBody>
      </p:sp>
      <p:sp>
        <p:nvSpPr>
          <p:cNvPr id="20" name="Content Placeholder 6">
            <a:extLst>
              <a:ext uri="{FF2B5EF4-FFF2-40B4-BE49-F238E27FC236}">
                <a16:creationId xmlns:a16="http://schemas.microsoft.com/office/drawing/2014/main" id="{36B305EA-E44E-48DA-922F-20D8D3496709}"/>
              </a:ext>
            </a:extLst>
          </p:cNvPr>
          <p:cNvSpPr>
            <a:spLocks noGrp="1"/>
          </p:cNvSpPr>
          <p:nvPr>
            <p:ph sz="quarter" idx="22" hasCustomPrompt="1"/>
          </p:nvPr>
        </p:nvSpPr>
        <p:spPr>
          <a:xfrm>
            <a:off x="5562600" y="4391622"/>
            <a:ext cx="5901458" cy="975260"/>
          </a:xfrm>
        </p:spPr>
        <p:txBody>
          <a:bodyPr lIns="91440" rIns="91440" anchor="ctr">
            <a:noAutofit/>
          </a:bodyPr>
          <a:lstStyle>
            <a:lvl1pPr>
              <a:defRPr/>
            </a:lvl1pPr>
          </a:lstStyle>
          <a:p>
            <a:pPr lvl="0"/>
            <a:r>
              <a:rPr lang="en-US" noProof="0"/>
              <a:t>Description text </a:t>
            </a:r>
          </a:p>
        </p:txBody>
      </p:sp>
      <p:sp>
        <p:nvSpPr>
          <p:cNvPr id="21" name="Text Placeholder 7">
            <a:extLst>
              <a:ext uri="{FF2B5EF4-FFF2-40B4-BE49-F238E27FC236}">
                <a16:creationId xmlns:a16="http://schemas.microsoft.com/office/drawing/2014/main" id="{038D7323-C655-4E9F-A5C0-AE44AF907081}"/>
              </a:ext>
            </a:extLst>
          </p:cNvPr>
          <p:cNvSpPr>
            <a:spLocks noGrp="1"/>
          </p:cNvSpPr>
          <p:nvPr>
            <p:ph type="body" sz="quarter" idx="23" hasCustomPrompt="1"/>
          </p:nvPr>
        </p:nvSpPr>
        <p:spPr>
          <a:xfrm>
            <a:off x="1524000" y="4666886"/>
            <a:ext cx="3474720" cy="424732"/>
          </a:xfrm>
          <a:noFill/>
        </p:spPr>
        <p:txBody>
          <a:bodyPr wrap="square" lIns="91440" rIns="91440">
            <a:noAutofit/>
          </a:bodyPr>
          <a:lstStyle>
            <a:lvl1pPr marL="0" indent="0">
              <a:buNone/>
              <a:defRPr sz="2400" b="1">
                <a:solidFill>
                  <a:schemeClr val="accent5"/>
                </a:solidFill>
              </a:defRPr>
            </a:lvl1pPr>
          </a:lstStyle>
          <a:p>
            <a:pPr lvl="0"/>
            <a:r>
              <a:rPr lang="en-US" noProof="0"/>
              <a:t>ADD ADDITIONAL TEXT </a:t>
            </a:r>
          </a:p>
        </p:txBody>
      </p:sp>
      <p:sp>
        <p:nvSpPr>
          <p:cNvPr id="22" name="Picture Placeholder 7">
            <a:extLst>
              <a:ext uri="{FF2B5EF4-FFF2-40B4-BE49-F238E27FC236}">
                <a16:creationId xmlns:a16="http://schemas.microsoft.com/office/drawing/2014/main" id="{F79C998E-1F82-4AC1-AD39-82F45A05CED8}"/>
              </a:ext>
              <a:ext uri="{C183D7F6-B498-43B3-948B-1728B52AA6E4}">
                <adec:decorative xmlns:adec="http://schemas.microsoft.com/office/drawing/2017/decorative" val="1"/>
              </a:ext>
            </a:extLst>
          </p:cNvPr>
          <p:cNvSpPr>
            <a:spLocks noGrp="1"/>
          </p:cNvSpPr>
          <p:nvPr>
            <p:ph type="pic" sz="quarter" idx="24" hasCustomPrompt="1"/>
          </p:nvPr>
        </p:nvSpPr>
        <p:spPr>
          <a:xfrm>
            <a:off x="548944" y="4517480"/>
            <a:ext cx="711197" cy="723544"/>
          </a:xfrm>
        </p:spPr>
        <p:txBody>
          <a:bodyPr anchor="ctr"/>
          <a:lstStyle>
            <a:lvl1pPr marL="0" indent="0" algn="ctr">
              <a:buNone/>
              <a:defRPr/>
            </a:lvl1pPr>
          </a:lstStyle>
          <a:p>
            <a:r>
              <a:rPr lang="en-US" noProof="0" dirty="0"/>
              <a:t>Icon</a:t>
            </a:r>
          </a:p>
        </p:txBody>
      </p:sp>
      <p:sp>
        <p:nvSpPr>
          <p:cNvPr id="16" name="Slide Number Placeholder 5">
            <a:extLst>
              <a:ext uri="{FF2B5EF4-FFF2-40B4-BE49-F238E27FC236}">
                <a16:creationId xmlns:a16="http://schemas.microsoft.com/office/drawing/2014/main" id="{E0693782-2388-4647-A185-375373970194}"/>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Tree>
    <p:extLst>
      <p:ext uri="{BB962C8B-B14F-4D97-AF65-F5344CB8AC3E}">
        <p14:creationId xmlns:p14="http://schemas.microsoft.com/office/powerpoint/2010/main" val="862157401"/>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Title Icon Content 3 rows">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7" name="Content Placeholder 6">
            <a:extLst>
              <a:ext uri="{FF2B5EF4-FFF2-40B4-BE49-F238E27FC236}">
                <a16:creationId xmlns:a16="http://schemas.microsoft.com/office/drawing/2014/main" id="{35FB90DC-1879-4B22-883B-7444D1A858EC}"/>
              </a:ext>
            </a:extLst>
          </p:cNvPr>
          <p:cNvSpPr>
            <a:spLocks noGrp="1"/>
          </p:cNvSpPr>
          <p:nvPr>
            <p:ph sz="quarter" idx="13" hasCustomPrompt="1"/>
          </p:nvPr>
        </p:nvSpPr>
        <p:spPr>
          <a:xfrm>
            <a:off x="5562600" y="2423061"/>
            <a:ext cx="5901458" cy="1005939"/>
          </a:xfrm>
        </p:spPr>
        <p:txBody>
          <a:bodyPr lIns="91440" rIns="91440"/>
          <a:lstStyle>
            <a:lvl1pPr>
              <a:defRPr/>
            </a:lvl1pPr>
          </a:lstStyle>
          <a:p>
            <a:pPr lvl="0"/>
            <a:r>
              <a:rPr lang="en-US" noProof="0"/>
              <a:t>Description text </a:t>
            </a:r>
          </a:p>
        </p:txBody>
      </p:sp>
      <p:sp>
        <p:nvSpPr>
          <p:cNvPr id="8" name="Text Placeholder 7">
            <a:extLst>
              <a:ext uri="{FF2B5EF4-FFF2-40B4-BE49-F238E27FC236}">
                <a16:creationId xmlns:a16="http://schemas.microsoft.com/office/drawing/2014/main" id="{4D8DAD49-E192-4934-8CF1-25E9CA66F761}"/>
              </a:ext>
            </a:extLst>
          </p:cNvPr>
          <p:cNvSpPr>
            <a:spLocks noGrp="1"/>
          </p:cNvSpPr>
          <p:nvPr>
            <p:ph type="body" sz="quarter" idx="16" hasCustomPrompt="1"/>
          </p:nvPr>
        </p:nvSpPr>
        <p:spPr>
          <a:xfrm>
            <a:off x="1524000" y="2713664"/>
            <a:ext cx="3810000" cy="424732"/>
          </a:xfrm>
          <a:noFill/>
        </p:spPr>
        <p:txBody>
          <a:bodyPr wrap="square" lIns="91440" rIns="91440" anchor="ctr">
            <a:spAutoFit/>
          </a:bodyPr>
          <a:lstStyle>
            <a:lvl1pPr marL="0" indent="0">
              <a:buNone/>
              <a:defRPr sz="2400" b="1">
                <a:solidFill>
                  <a:schemeClr val="tx2"/>
                </a:solidFill>
              </a:defRPr>
            </a:lvl1pPr>
          </a:lstStyle>
          <a:p>
            <a:pPr lvl="0"/>
            <a:r>
              <a:rPr lang="en-US" noProof="0"/>
              <a:t>ADD ADDITIONAL TEXT </a:t>
            </a:r>
          </a:p>
        </p:txBody>
      </p:sp>
      <p:sp>
        <p:nvSpPr>
          <p:cNvPr id="14" name="Picture Placeholder 7">
            <a:extLst>
              <a:ext uri="{FF2B5EF4-FFF2-40B4-BE49-F238E27FC236}">
                <a16:creationId xmlns:a16="http://schemas.microsoft.com/office/drawing/2014/main" id="{37CF37DF-A8A3-42D8-BAFE-0F56DCEC7657}"/>
              </a:ext>
              <a:ext uri="{C183D7F6-B498-43B3-948B-1728B52AA6E4}">
                <adec:decorative xmlns:adec="http://schemas.microsoft.com/office/drawing/2017/decorative" val="1"/>
              </a:ext>
            </a:extLst>
          </p:cNvPr>
          <p:cNvSpPr>
            <a:spLocks noGrp="1"/>
          </p:cNvSpPr>
          <p:nvPr>
            <p:ph type="pic" sz="quarter" idx="21" hasCustomPrompt="1"/>
          </p:nvPr>
        </p:nvSpPr>
        <p:spPr>
          <a:xfrm>
            <a:off x="548944" y="2564258"/>
            <a:ext cx="711197" cy="723544"/>
          </a:xfrm>
        </p:spPr>
        <p:txBody>
          <a:bodyPr anchor="ctr"/>
          <a:lstStyle>
            <a:lvl1pPr marL="0" indent="0" algn="ctr">
              <a:buNone/>
              <a:defRPr/>
            </a:lvl1pPr>
          </a:lstStyle>
          <a:p>
            <a:r>
              <a:rPr lang="en-US" noProof="0" dirty="0"/>
              <a:t>Icon</a:t>
            </a:r>
          </a:p>
        </p:txBody>
      </p:sp>
      <p:sp>
        <p:nvSpPr>
          <p:cNvPr id="20" name="Content Placeholder 6">
            <a:extLst>
              <a:ext uri="{FF2B5EF4-FFF2-40B4-BE49-F238E27FC236}">
                <a16:creationId xmlns:a16="http://schemas.microsoft.com/office/drawing/2014/main" id="{36B305EA-E44E-48DA-922F-20D8D3496709}"/>
              </a:ext>
            </a:extLst>
          </p:cNvPr>
          <p:cNvSpPr>
            <a:spLocks noGrp="1"/>
          </p:cNvSpPr>
          <p:nvPr>
            <p:ph sz="quarter" idx="22" hasCustomPrompt="1"/>
          </p:nvPr>
        </p:nvSpPr>
        <p:spPr>
          <a:xfrm>
            <a:off x="5562600" y="3556396"/>
            <a:ext cx="5901458" cy="1005939"/>
          </a:xfrm>
        </p:spPr>
        <p:txBody>
          <a:bodyPr lIns="91440" rIns="91440"/>
          <a:lstStyle>
            <a:lvl1pPr>
              <a:defRPr/>
            </a:lvl1pPr>
          </a:lstStyle>
          <a:p>
            <a:pPr lvl="0"/>
            <a:r>
              <a:rPr lang="en-US" noProof="0"/>
              <a:t>Description text </a:t>
            </a:r>
          </a:p>
        </p:txBody>
      </p:sp>
      <p:sp>
        <p:nvSpPr>
          <p:cNvPr id="21" name="Text Placeholder 7">
            <a:extLst>
              <a:ext uri="{FF2B5EF4-FFF2-40B4-BE49-F238E27FC236}">
                <a16:creationId xmlns:a16="http://schemas.microsoft.com/office/drawing/2014/main" id="{038D7323-C655-4E9F-A5C0-AE44AF907081}"/>
              </a:ext>
            </a:extLst>
          </p:cNvPr>
          <p:cNvSpPr>
            <a:spLocks noGrp="1"/>
          </p:cNvSpPr>
          <p:nvPr>
            <p:ph type="body" sz="quarter" idx="23" hasCustomPrompt="1"/>
          </p:nvPr>
        </p:nvSpPr>
        <p:spPr>
          <a:xfrm>
            <a:off x="1524000" y="3846999"/>
            <a:ext cx="3810000" cy="424732"/>
          </a:xfrm>
          <a:noFill/>
        </p:spPr>
        <p:txBody>
          <a:bodyPr wrap="square" lIns="91440" rIns="91440" anchor="ctr">
            <a:spAutoFit/>
          </a:bodyPr>
          <a:lstStyle>
            <a:lvl1pPr marL="0" indent="0">
              <a:buNone/>
              <a:defRPr sz="2400" b="1">
                <a:solidFill>
                  <a:schemeClr val="accent5"/>
                </a:solidFill>
              </a:defRPr>
            </a:lvl1pPr>
          </a:lstStyle>
          <a:p>
            <a:pPr lvl="0"/>
            <a:r>
              <a:rPr lang="en-US" noProof="0"/>
              <a:t>ADD ADDITIONAL TEXT </a:t>
            </a:r>
          </a:p>
        </p:txBody>
      </p:sp>
      <p:sp>
        <p:nvSpPr>
          <p:cNvPr id="22" name="Picture Placeholder 7">
            <a:extLst>
              <a:ext uri="{FF2B5EF4-FFF2-40B4-BE49-F238E27FC236}">
                <a16:creationId xmlns:a16="http://schemas.microsoft.com/office/drawing/2014/main" id="{F79C998E-1F82-4AC1-AD39-82F45A05CED8}"/>
              </a:ext>
              <a:ext uri="{C183D7F6-B498-43B3-948B-1728B52AA6E4}">
                <adec:decorative xmlns:adec="http://schemas.microsoft.com/office/drawing/2017/decorative" val="1"/>
              </a:ext>
            </a:extLst>
          </p:cNvPr>
          <p:cNvSpPr>
            <a:spLocks noGrp="1"/>
          </p:cNvSpPr>
          <p:nvPr>
            <p:ph type="pic" sz="quarter" idx="24" hasCustomPrompt="1"/>
          </p:nvPr>
        </p:nvSpPr>
        <p:spPr>
          <a:xfrm>
            <a:off x="548944" y="3697593"/>
            <a:ext cx="711197" cy="723544"/>
          </a:xfrm>
        </p:spPr>
        <p:txBody>
          <a:bodyPr anchor="ctr"/>
          <a:lstStyle>
            <a:lvl1pPr marL="0" indent="0" algn="ctr">
              <a:buNone/>
              <a:defRPr/>
            </a:lvl1pPr>
          </a:lstStyle>
          <a:p>
            <a:r>
              <a:rPr lang="en-US" noProof="0" dirty="0"/>
              <a:t>Icon</a:t>
            </a:r>
          </a:p>
        </p:txBody>
      </p:sp>
      <p:sp>
        <p:nvSpPr>
          <p:cNvPr id="16" name="Slide Number Placeholder 5">
            <a:extLst>
              <a:ext uri="{FF2B5EF4-FFF2-40B4-BE49-F238E27FC236}">
                <a16:creationId xmlns:a16="http://schemas.microsoft.com/office/drawing/2014/main" id="{E0693782-2388-4647-A185-375373970194}"/>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
        <p:nvSpPr>
          <p:cNvPr id="13" name="Content Placeholder 6">
            <a:extLst>
              <a:ext uri="{FF2B5EF4-FFF2-40B4-BE49-F238E27FC236}">
                <a16:creationId xmlns:a16="http://schemas.microsoft.com/office/drawing/2014/main" id="{3FD6DDB9-4D92-43F8-B746-ABBAB109CA1E}"/>
              </a:ext>
            </a:extLst>
          </p:cNvPr>
          <p:cNvSpPr>
            <a:spLocks noGrp="1"/>
          </p:cNvSpPr>
          <p:nvPr>
            <p:ph sz="quarter" idx="25" hasCustomPrompt="1"/>
          </p:nvPr>
        </p:nvSpPr>
        <p:spPr>
          <a:xfrm>
            <a:off x="5562600" y="4689732"/>
            <a:ext cx="5901458" cy="1005939"/>
          </a:xfrm>
        </p:spPr>
        <p:txBody>
          <a:bodyPr lIns="91440" rIns="91440"/>
          <a:lstStyle>
            <a:lvl1pPr>
              <a:defRPr/>
            </a:lvl1pPr>
          </a:lstStyle>
          <a:p>
            <a:pPr lvl="0"/>
            <a:r>
              <a:rPr lang="en-US" noProof="0"/>
              <a:t>Description text </a:t>
            </a:r>
          </a:p>
        </p:txBody>
      </p:sp>
      <p:sp>
        <p:nvSpPr>
          <p:cNvPr id="17" name="Text Placeholder 7">
            <a:extLst>
              <a:ext uri="{FF2B5EF4-FFF2-40B4-BE49-F238E27FC236}">
                <a16:creationId xmlns:a16="http://schemas.microsoft.com/office/drawing/2014/main" id="{13E2F95F-BD26-4AA8-941E-3993C9F1DBBC}"/>
              </a:ext>
            </a:extLst>
          </p:cNvPr>
          <p:cNvSpPr>
            <a:spLocks noGrp="1"/>
          </p:cNvSpPr>
          <p:nvPr>
            <p:ph type="body" sz="quarter" idx="26" hasCustomPrompt="1"/>
          </p:nvPr>
        </p:nvSpPr>
        <p:spPr>
          <a:xfrm>
            <a:off x="1524000" y="4980335"/>
            <a:ext cx="3810000" cy="424732"/>
          </a:xfrm>
          <a:noFill/>
        </p:spPr>
        <p:txBody>
          <a:bodyPr wrap="square" lIns="91440" rIns="91440" anchor="ctr">
            <a:spAutoFit/>
          </a:bodyPr>
          <a:lstStyle>
            <a:lvl1pPr marL="0" indent="0">
              <a:buNone/>
              <a:defRPr sz="2400" b="1">
                <a:solidFill>
                  <a:schemeClr val="accent6"/>
                </a:solidFill>
              </a:defRPr>
            </a:lvl1pPr>
          </a:lstStyle>
          <a:p>
            <a:pPr lvl="0"/>
            <a:r>
              <a:rPr lang="en-US" noProof="0"/>
              <a:t>ADD ADDITIONAL TEXT </a:t>
            </a:r>
          </a:p>
        </p:txBody>
      </p:sp>
      <p:sp>
        <p:nvSpPr>
          <p:cNvPr id="19" name="Picture Placeholder 7">
            <a:extLst>
              <a:ext uri="{FF2B5EF4-FFF2-40B4-BE49-F238E27FC236}">
                <a16:creationId xmlns:a16="http://schemas.microsoft.com/office/drawing/2014/main" id="{68F52DD2-B3F0-4652-8C7B-96406F99FC14}"/>
              </a:ext>
              <a:ext uri="{C183D7F6-B498-43B3-948B-1728B52AA6E4}">
                <adec:decorative xmlns:adec="http://schemas.microsoft.com/office/drawing/2017/decorative" val="1"/>
              </a:ext>
            </a:extLst>
          </p:cNvPr>
          <p:cNvSpPr>
            <a:spLocks noGrp="1"/>
          </p:cNvSpPr>
          <p:nvPr>
            <p:ph type="pic" sz="quarter" idx="27" hasCustomPrompt="1"/>
          </p:nvPr>
        </p:nvSpPr>
        <p:spPr>
          <a:xfrm>
            <a:off x="548944" y="4830929"/>
            <a:ext cx="711197" cy="723544"/>
          </a:xfrm>
        </p:spPr>
        <p:txBody>
          <a:bodyPr anchor="ctr"/>
          <a:lstStyle>
            <a:lvl1pPr marL="0" indent="0" algn="ctr">
              <a:buNone/>
              <a:defRPr/>
            </a:lvl1pPr>
          </a:lstStyle>
          <a:p>
            <a:r>
              <a:rPr lang="en-US" noProof="0" dirty="0"/>
              <a:t>Icon</a:t>
            </a:r>
          </a:p>
        </p:txBody>
      </p:sp>
    </p:spTree>
    <p:extLst>
      <p:ext uri="{BB962C8B-B14F-4D97-AF65-F5344CB8AC3E}">
        <p14:creationId xmlns:p14="http://schemas.microsoft.com/office/powerpoint/2010/main" val="2847411034"/>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Title Side patch Icon Content 3 rows">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724AA86D-A811-42CE-8C83-8053DFC66751}"/>
              </a:ext>
              <a:ext uri="{C183D7F6-B498-43B3-948B-1728B52AA6E4}">
                <adec:decorative xmlns:adec="http://schemas.microsoft.com/office/drawing/2017/decorative" val="1"/>
              </a:ext>
            </a:extLst>
          </p:cNvPr>
          <p:cNvSpPr/>
          <p:nvPr userDrawn="1"/>
        </p:nvSpPr>
        <p:spPr>
          <a:xfrm>
            <a:off x="-1" y="0"/>
            <a:ext cx="8329286" cy="6858000"/>
          </a:xfrm>
          <a:custGeom>
            <a:avLst/>
            <a:gdLst>
              <a:gd name="connsiteX0" fmla="*/ 0 w 8329286"/>
              <a:gd name="connsiteY0" fmla="*/ 0 h 6858000"/>
              <a:gd name="connsiteX1" fmla="*/ 8329286 w 8329286"/>
              <a:gd name="connsiteY1" fmla="*/ 0 h 6858000"/>
              <a:gd name="connsiteX2" fmla="*/ 8329286 w 8329286"/>
              <a:gd name="connsiteY2" fmla="*/ 68183 h 6858000"/>
              <a:gd name="connsiteX3" fmla="*/ 3175958 w 8329286"/>
              <a:gd name="connsiteY3" fmla="*/ 6858000 h 6858000"/>
              <a:gd name="connsiteX4" fmla="*/ 0 w 8329286"/>
              <a:gd name="connsiteY4" fmla="*/ 68580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29286" h="6858000">
                <a:moveTo>
                  <a:pt x="0" y="0"/>
                </a:moveTo>
                <a:lnTo>
                  <a:pt x="8329286" y="0"/>
                </a:lnTo>
                <a:lnTo>
                  <a:pt x="8329286" y="68183"/>
                </a:lnTo>
                <a:lnTo>
                  <a:pt x="3175958" y="6858000"/>
                </a:lnTo>
                <a:lnTo>
                  <a:pt x="0" y="6858000"/>
                </a:lnTo>
                <a:close/>
              </a:path>
            </a:pathLst>
          </a:custGeom>
          <a:solidFill>
            <a:srgbClr val="EEEEE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7" name="Content Placeholder 6">
            <a:extLst>
              <a:ext uri="{FF2B5EF4-FFF2-40B4-BE49-F238E27FC236}">
                <a16:creationId xmlns:a16="http://schemas.microsoft.com/office/drawing/2014/main" id="{35FB90DC-1879-4B22-883B-7444D1A858EC}"/>
              </a:ext>
            </a:extLst>
          </p:cNvPr>
          <p:cNvSpPr>
            <a:spLocks noGrp="1"/>
          </p:cNvSpPr>
          <p:nvPr>
            <p:ph sz="quarter" idx="13" hasCustomPrompt="1"/>
          </p:nvPr>
        </p:nvSpPr>
        <p:spPr>
          <a:xfrm>
            <a:off x="7151214" y="2035302"/>
            <a:ext cx="4312844" cy="914490"/>
          </a:xfrm>
        </p:spPr>
        <p:txBody>
          <a:bodyPr lIns="91440" rIns="91440" anchor="ctr">
            <a:noAutofit/>
          </a:bodyPr>
          <a:lstStyle>
            <a:lvl1pPr marL="0" indent="0">
              <a:buNone/>
              <a:defRPr sz="1400"/>
            </a:lvl1pPr>
          </a:lstStyle>
          <a:p>
            <a:pPr lvl="0"/>
            <a:r>
              <a:rPr lang="en-US" noProof="0"/>
              <a:t>Description text </a:t>
            </a:r>
          </a:p>
        </p:txBody>
      </p:sp>
      <p:sp>
        <p:nvSpPr>
          <p:cNvPr id="8" name="Text Placeholder 7">
            <a:extLst>
              <a:ext uri="{FF2B5EF4-FFF2-40B4-BE49-F238E27FC236}">
                <a16:creationId xmlns:a16="http://schemas.microsoft.com/office/drawing/2014/main" id="{4D8DAD49-E192-4934-8CF1-25E9CA66F761}"/>
              </a:ext>
            </a:extLst>
          </p:cNvPr>
          <p:cNvSpPr>
            <a:spLocks noGrp="1"/>
          </p:cNvSpPr>
          <p:nvPr>
            <p:ph type="body" sz="quarter" idx="16" hasCustomPrompt="1"/>
          </p:nvPr>
        </p:nvSpPr>
        <p:spPr>
          <a:xfrm>
            <a:off x="624840" y="2280181"/>
            <a:ext cx="4937760" cy="424732"/>
          </a:xfrm>
          <a:noFill/>
        </p:spPr>
        <p:txBody>
          <a:bodyPr wrap="square" lIns="91440" rIns="91440" anchor="ctr">
            <a:noAutofit/>
          </a:bodyPr>
          <a:lstStyle>
            <a:lvl1pPr marL="0" indent="0" algn="r">
              <a:buNone/>
              <a:defRPr sz="2000" b="1">
                <a:solidFill>
                  <a:schemeClr val="tx2"/>
                </a:solidFill>
              </a:defRPr>
            </a:lvl1pPr>
          </a:lstStyle>
          <a:p>
            <a:pPr lvl="0"/>
            <a:r>
              <a:rPr lang="en-US" noProof="0"/>
              <a:t>ADD TEXT </a:t>
            </a:r>
          </a:p>
        </p:txBody>
      </p:sp>
      <p:sp>
        <p:nvSpPr>
          <p:cNvPr id="14" name="Picture Placeholder 7">
            <a:extLst>
              <a:ext uri="{FF2B5EF4-FFF2-40B4-BE49-F238E27FC236}">
                <a16:creationId xmlns:a16="http://schemas.microsoft.com/office/drawing/2014/main" id="{37CF37DF-A8A3-42D8-BAFE-0F56DCEC7657}"/>
              </a:ext>
              <a:ext uri="{C183D7F6-B498-43B3-948B-1728B52AA6E4}">
                <adec:decorative xmlns:adec="http://schemas.microsoft.com/office/drawing/2017/decorative" val="1"/>
              </a:ext>
            </a:extLst>
          </p:cNvPr>
          <p:cNvSpPr>
            <a:spLocks noGrp="1"/>
          </p:cNvSpPr>
          <p:nvPr>
            <p:ph type="pic" sz="quarter" idx="21" hasCustomPrompt="1"/>
          </p:nvPr>
        </p:nvSpPr>
        <p:spPr>
          <a:xfrm>
            <a:off x="5756426" y="1935993"/>
            <a:ext cx="1094116" cy="1113108"/>
          </a:xfrm>
          <a:prstGeom prst="ellipse">
            <a:avLst/>
          </a:prstGeom>
          <a:solidFill>
            <a:schemeClr val="bg1"/>
          </a:solidFill>
          <a:effectLst>
            <a:outerShdw blurRad="50800" dist="38100" dir="2700000" algn="tl" rotWithShape="0">
              <a:prstClr val="black">
                <a:alpha val="40000"/>
              </a:prstClr>
            </a:outerShdw>
          </a:effectLst>
        </p:spPr>
        <p:txBody>
          <a:bodyPr anchor="ctr"/>
          <a:lstStyle>
            <a:lvl1pPr marL="0" indent="0" algn="ctr">
              <a:buNone/>
              <a:defRPr/>
            </a:lvl1pPr>
          </a:lstStyle>
          <a:p>
            <a:r>
              <a:rPr lang="en-US" noProof="0" dirty="0"/>
              <a:t>Icon</a:t>
            </a:r>
          </a:p>
        </p:txBody>
      </p:sp>
      <p:sp>
        <p:nvSpPr>
          <p:cNvPr id="20" name="Content Placeholder 6">
            <a:extLst>
              <a:ext uri="{FF2B5EF4-FFF2-40B4-BE49-F238E27FC236}">
                <a16:creationId xmlns:a16="http://schemas.microsoft.com/office/drawing/2014/main" id="{36B305EA-E44E-48DA-922F-20D8D3496709}"/>
              </a:ext>
            </a:extLst>
          </p:cNvPr>
          <p:cNvSpPr>
            <a:spLocks noGrp="1"/>
          </p:cNvSpPr>
          <p:nvPr>
            <p:ph sz="quarter" idx="22" hasCustomPrompt="1"/>
          </p:nvPr>
        </p:nvSpPr>
        <p:spPr>
          <a:xfrm>
            <a:off x="6071132" y="3576256"/>
            <a:ext cx="5392925" cy="914490"/>
          </a:xfrm>
        </p:spPr>
        <p:txBody>
          <a:bodyPr lIns="91440" rIns="91440" anchor="ctr">
            <a:noAutofit/>
          </a:bodyPr>
          <a:lstStyle>
            <a:lvl1pPr marL="0" indent="0">
              <a:buNone/>
              <a:defRPr sz="1400"/>
            </a:lvl1pPr>
          </a:lstStyle>
          <a:p>
            <a:pPr lvl="0"/>
            <a:r>
              <a:rPr lang="en-US" noProof="0"/>
              <a:t>Description text </a:t>
            </a:r>
          </a:p>
        </p:txBody>
      </p:sp>
      <p:sp>
        <p:nvSpPr>
          <p:cNvPr id="21" name="Text Placeholder 7">
            <a:extLst>
              <a:ext uri="{FF2B5EF4-FFF2-40B4-BE49-F238E27FC236}">
                <a16:creationId xmlns:a16="http://schemas.microsoft.com/office/drawing/2014/main" id="{038D7323-C655-4E9F-A5C0-AE44AF907081}"/>
              </a:ext>
            </a:extLst>
          </p:cNvPr>
          <p:cNvSpPr>
            <a:spLocks noGrp="1"/>
          </p:cNvSpPr>
          <p:nvPr>
            <p:ph type="body" sz="quarter" idx="23" hasCustomPrompt="1"/>
          </p:nvPr>
        </p:nvSpPr>
        <p:spPr>
          <a:xfrm>
            <a:off x="548640" y="3846999"/>
            <a:ext cx="4023360" cy="424732"/>
          </a:xfrm>
          <a:noFill/>
        </p:spPr>
        <p:txBody>
          <a:bodyPr wrap="square" lIns="91440" rIns="91440" anchor="ctr">
            <a:noAutofit/>
          </a:bodyPr>
          <a:lstStyle>
            <a:lvl1pPr marL="0" indent="0" algn="r">
              <a:buNone/>
              <a:defRPr sz="2000" b="1">
                <a:solidFill>
                  <a:schemeClr val="accent5"/>
                </a:solidFill>
              </a:defRPr>
            </a:lvl1pPr>
          </a:lstStyle>
          <a:p>
            <a:pPr lvl="0"/>
            <a:r>
              <a:rPr lang="en-US" noProof="0"/>
              <a:t>ADD TEXT </a:t>
            </a:r>
          </a:p>
        </p:txBody>
      </p:sp>
      <p:sp>
        <p:nvSpPr>
          <p:cNvPr id="22" name="Picture Placeholder 7">
            <a:extLst>
              <a:ext uri="{FF2B5EF4-FFF2-40B4-BE49-F238E27FC236}">
                <a16:creationId xmlns:a16="http://schemas.microsoft.com/office/drawing/2014/main" id="{F79C998E-1F82-4AC1-AD39-82F45A05CED8}"/>
              </a:ext>
              <a:ext uri="{C183D7F6-B498-43B3-948B-1728B52AA6E4}">
                <adec:decorative xmlns:adec="http://schemas.microsoft.com/office/drawing/2017/decorative" val="1"/>
              </a:ext>
            </a:extLst>
          </p:cNvPr>
          <p:cNvSpPr>
            <a:spLocks noGrp="1"/>
          </p:cNvSpPr>
          <p:nvPr>
            <p:ph type="pic" sz="quarter" idx="24" hasCustomPrompt="1"/>
          </p:nvPr>
        </p:nvSpPr>
        <p:spPr>
          <a:xfrm>
            <a:off x="4774508" y="3502811"/>
            <a:ext cx="1094116" cy="1113108"/>
          </a:xfrm>
          <a:prstGeom prst="ellipse">
            <a:avLst/>
          </a:prstGeom>
          <a:solidFill>
            <a:schemeClr val="bg1"/>
          </a:solidFill>
          <a:effectLst>
            <a:outerShdw blurRad="50800" dist="38100" dir="2700000" algn="tl" rotWithShape="0">
              <a:prstClr val="black">
                <a:alpha val="40000"/>
              </a:prstClr>
            </a:outerShdw>
          </a:effectLst>
        </p:spPr>
        <p:txBody>
          <a:bodyPr anchor="ctr"/>
          <a:lstStyle>
            <a:lvl1pPr marL="0" indent="0" algn="ctr">
              <a:buNone/>
              <a:defRPr/>
            </a:lvl1pPr>
          </a:lstStyle>
          <a:p>
            <a:r>
              <a:rPr lang="en-US" noProof="0" dirty="0"/>
              <a:t>Icon</a:t>
            </a:r>
          </a:p>
        </p:txBody>
      </p:sp>
      <p:sp>
        <p:nvSpPr>
          <p:cNvPr id="16" name="Slide Number Placeholder 5">
            <a:extLst>
              <a:ext uri="{FF2B5EF4-FFF2-40B4-BE49-F238E27FC236}">
                <a16:creationId xmlns:a16="http://schemas.microsoft.com/office/drawing/2014/main" id="{E0693782-2388-4647-A185-375373970194}"/>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
        <p:nvSpPr>
          <p:cNvPr id="13" name="Content Placeholder 6">
            <a:extLst>
              <a:ext uri="{FF2B5EF4-FFF2-40B4-BE49-F238E27FC236}">
                <a16:creationId xmlns:a16="http://schemas.microsoft.com/office/drawing/2014/main" id="{3FD6DDB9-4D92-43F8-B746-ABBAB109CA1E}"/>
              </a:ext>
            </a:extLst>
          </p:cNvPr>
          <p:cNvSpPr>
            <a:spLocks noGrp="1"/>
          </p:cNvSpPr>
          <p:nvPr>
            <p:ph sz="quarter" idx="25" hasCustomPrompt="1"/>
          </p:nvPr>
        </p:nvSpPr>
        <p:spPr>
          <a:xfrm>
            <a:off x="4949699" y="5117210"/>
            <a:ext cx="6514359" cy="914490"/>
          </a:xfrm>
        </p:spPr>
        <p:txBody>
          <a:bodyPr lIns="91440" rIns="91440" anchor="ctr">
            <a:noAutofit/>
          </a:bodyPr>
          <a:lstStyle>
            <a:lvl1pPr marL="0" indent="0">
              <a:buNone/>
              <a:defRPr sz="1400"/>
            </a:lvl1pPr>
          </a:lstStyle>
          <a:p>
            <a:pPr lvl="0"/>
            <a:r>
              <a:rPr lang="en-US" noProof="0"/>
              <a:t>Description text </a:t>
            </a:r>
          </a:p>
        </p:txBody>
      </p:sp>
      <p:sp>
        <p:nvSpPr>
          <p:cNvPr id="17" name="Text Placeholder 7">
            <a:extLst>
              <a:ext uri="{FF2B5EF4-FFF2-40B4-BE49-F238E27FC236}">
                <a16:creationId xmlns:a16="http://schemas.microsoft.com/office/drawing/2014/main" id="{13E2F95F-BD26-4AA8-941E-3993C9F1DBBC}"/>
              </a:ext>
            </a:extLst>
          </p:cNvPr>
          <p:cNvSpPr>
            <a:spLocks noGrp="1"/>
          </p:cNvSpPr>
          <p:nvPr>
            <p:ph type="body" sz="quarter" idx="26" hasCustomPrompt="1"/>
          </p:nvPr>
        </p:nvSpPr>
        <p:spPr>
          <a:xfrm>
            <a:off x="548641" y="5362089"/>
            <a:ext cx="2956560" cy="424732"/>
          </a:xfrm>
          <a:noFill/>
        </p:spPr>
        <p:txBody>
          <a:bodyPr wrap="square" lIns="91440" rIns="91440" anchor="ctr">
            <a:noAutofit/>
          </a:bodyPr>
          <a:lstStyle>
            <a:lvl1pPr marL="0" indent="0" algn="r">
              <a:buNone/>
              <a:defRPr sz="2000" b="1">
                <a:solidFill>
                  <a:schemeClr val="accent6"/>
                </a:solidFill>
              </a:defRPr>
            </a:lvl1pPr>
          </a:lstStyle>
          <a:p>
            <a:pPr lvl="0"/>
            <a:r>
              <a:rPr lang="en-US" noProof="0"/>
              <a:t>ADD TEXT </a:t>
            </a:r>
          </a:p>
        </p:txBody>
      </p:sp>
      <p:sp>
        <p:nvSpPr>
          <p:cNvPr id="19" name="Picture Placeholder 7">
            <a:extLst>
              <a:ext uri="{FF2B5EF4-FFF2-40B4-BE49-F238E27FC236}">
                <a16:creationId xmlns:a16="http://schemas.microsoft.com/office/drawing/2014/main" id="{68F52DD2-B3F0-4652-8C7B-96406F99FC14}"/>
              </a:ext>
              <a:ext uri="{C183D7F6-B498-43B3-948B-1728B52AA6E4}">
                <adec:decorative xmlns:adec="http://schemas.microsoft.com/office/drawing/2017/decorative" val="1"/>
              </a:ext>
            </a:extLst>
          </p:cNvPr>
          <p:cNvSpPr>
            <a:spLocks noGrp="1"/>
          </p:cNvSpPr>
          <p:nvPr>
            <p:ph type="pic" sz="quarter" idx="27" hasCustomPrompt="1"/>
          </p:nvPr>
        </p:nvSpPr>
        <p:spPr>
          <a:xfrm>
            <a:off x="3680392" y="5017901"/>
            <a:ext cx="1094116" cy="1113108"/>
          </a:xfrm>
          <a:prstGeom prst="ellipse">
            <a:avLst/>
          </a:prstGeom>
          <a:solidFill>
            <a:schemeClr val="bg1"/>
          </a:solidFill>
          <a:effectLst>
            <a:outerShdw blurRad="50800" dist="38100" dir="2700000" algn="tl" rotWithShape="0">
              <a:prstClr val="black">
                <a:alpha val="40000"/>
              </a:prstClr>
            </a:outerShdw>
          </a:effectLst>
        </p:spPr>
        <p:txBody>
          <a:bodyPr anchor="ctr"/>
          <a:lstStyle>
            <a:lvl1pPr marL="0" indent="0" algn="ctr">
              <a:buNone/>
              <a:defRPr/>
            </a:lvl1pPr>
          </a:lstStyle>
          <a:p>
            <a:r>
              <a:rPr lang="en-US" noProof="0" dirty="0"/>
              <a:t>Icon</a:t>
            </a:r>
          </a:p>
        </p:txBody>
      </p:sp>
      <p:sp>
        <p:nvSpPr>
          <p:cNvPr id="35" name="Freeform: Shape 34">
            <a:extLst>
              <a:ext uri="{FF2B5EF4-FFF2-40B4-BE49-F238E27FC236}">
                <a16:creationId xmlns:a16="http://schemas.microsoft.com/office/drawing/2014/main" id="{79F57DF2-7AB9-4D3A-AADE-E93D5621B0F8}"/>
              </a:ext>
              <a:ext uri="{C183D7F6-B498-43B3-948B-1728B52AA6E4}">
                <adec:decorative xmlns:adec="http://schemas.microsoft.com/office/drawing/2017/decorative" val="1"/>
              </a:ext>
            </a:extLst>
          </p:cNvPr>
          <p:cNvSpPr/>
          <p:nvPr userDrawn="1"/>
        </p:nvSpPr>
        <p:spPr>
          <a:xfrm>
            <a:off x="0" y="0"/>
            <a:ext cx="8329286" cy="457200"/>
          </a:xfrm>
          <a:custGeom>
            <a:avLst/>
            <a:gdLst>
              <a:gd name="connsiteX0" fmla="*/ 0 w 8329286"/>
              <a:gd name="connsiteY0" fmla="*/ 0 h 457200"/>
              <a:gd name="connsiteX1" fmla="*/ 8329286 w 8329286"/>
              <a:gd name="connsiteY1" fmla="*/ 0 h 457200"/>
              <a:gd name="connsiteX2" fmla="*/ 7982281 w 8329286"/>
              <a:gd name="connsiteY2" fmla="*/ 457200 h 457200"/>
              <a:gd name="connsiteX3" fmla="*/ 0 w 8329286"/>
              <a:gd name="connsiteY3" fmla="*/ 457200 h 457200"/>
            </a:gdLst>
            <a:ahLst/>
            <a:cxnLst>
              <a:cxn ang="0">
                <a:pos x="connsiteX0" y="connsiteY0"/>
              </a:cxn>
              <a:cxn ang="0">
                <a:pos x="connsiteX1" y="connsiteY1"/>
              </a:cxn>
              <a:cxn ang="0">
                <a:pos x="connsiteX2" y="connsiteY2"/>
              </a:cxn>
              <a:cxn ang="0">
                <a:pos x="connsiteX3" y="connsiteY3"/>
              </a:cxn>
            </a:cxnLst>
            <a:rect l="l" t="t" r="r" b="b"/>
            <a:pathLst>
              <a:path w="8329286" h="457200">
                <a:moveTo>
                  <a:pt x="0" y="0"/>
                </a:moveTo>
                <a:lnTo>
                  <a:pt x="8329286" y="0"/>
                </a:lnTo>
                <a:lnTo>
                  <a:pt x="7982281" y="457200"/>
                </a:lnTo>
                <a:lnTo>
                  <a:pt x="0" y="457200"/>
                </a:lnTo>
                <a:close/>
              </a:path>
            </a:pathLst>
          </a:custGeom>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358974389"/>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Title Side patch Title Only">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724AA86D-A811-42CE-8C83-8053DFC66751}"/>
              </a:ext>
              <a:ext uri="{C183D7F6-B498-43B3-948B-1728B52AA6E4}">
                <adec:decorative xmlns:adec="http://schemas.microsoft.com/office/drawing/2017/decorative" val="1"/>
              </a:ext>
            </a:extLst>
          </p:cNvPr>
          <p:cNvSpPr/>
          <p:nvPr userDrawn="1"/>
        </p:nvSpPr>
        <p:spPr>
          <a:xfrm>
            <a:off x="-1" y="0"/>
            <a:ext cx="8329286" cy="6858000"/>
          </a:xfrm>
          <a:custGeom>
            <a:avLst/>
            <a:gdLst>
              <a:gd name="connsiteX0" fmla="*/ 0 w 8329286"/>
              <a:gd name="connsiteY0" fmla="*/ 0 h 6858000"/>
              <a:gd name="connsiteX1" fmla="*/ 8329286 w 8329286"/>
              <a:gd name="connsiteY1" fmla="*/ 0 h 6858000"/>
              <a:gd name="connsiteX2" fmla="*/ 8329286 w 8329286"/>
              <a:gd name="connsiteY2" fmla="*/ 68183 h 6858000"/>
              <a:gd name="connsiteX3" fmla="*/ 3175958 w 8329286"/>
              <a:gd name="connsiteY3" fmla="*/ 6858000 h 6858000"/>
              <a:gd name="connsiteX4" fmla="*/ 0 w 8329286"/>
              <a:gd name="connsiteY4" fmla="*/ 68580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29286" h="6858000">
                <a:moveTo>
                  <a:pt x="0" y="0"/>
                </a:moveTo>
                <a:lnTo>
                  <a:pt x="8329286" y="0"/>
                </a:lnTo>
                <a:lnTo>
                  <a:pt x="8329286" y="68183"/>
                </a:lnTo>
                <a:lnTo>
                  <a:pt x="3175958" y="6858000"/>
                </a:lnTo>
                <a:lnTo>
                  <a:pt x="0" y="6858000"/>
                </a:lnTo>
                <a:close/>
              </a:path>
            </a:pathLst>
          </a:custGeom>
          <a:solidFill>
            <a:srgbClr val="EEEEE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16" name="Slide Number Placeholder 5">
            <a:extLst>
              <a:ext uri="{FF2B5EF4-FFF2-40B4-BE49-F238E27FC236}">
                <a16:creationId xmlns:a16="http://schemas.microsoft.com/office/drawing/2014/main" id="{E0693782-2388-4647-A185-375373970194}"/>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
        <p:nvSpPr>
          <p:cNvPr id="15" name="Freeform: Shape 14">
            <a:extLst>
              <a:ext uri="{FF2B5EF4-FFF2-40B4-BE49-F238E27FC236}">
                <a16:creationId xmlns:a16="http://schemas.microsoft.com/office/drawing/2014/main" id="{89314C5F-7D40-40CF-8951-9660A5ACE1F7}"/>
              </a:ext>
              <a:ext uri="{C183D7F6-B498-43B3-948B-1728B52AA6E4}">
                <adec:decorative xmlns:adec="http://schemas.microsoft.com/office/drawing/2017/decorative" val="1"/>
              </a:ext>
            </a:extLst>
          </p:cNvPr>
          <p:cNvSpPr/>
          <p:nvPr userDrawn="1"/>
        </p:nvSpPr>
        <p:spPr>
          <a:xfrm>
            <a:off x="0" y="0"/>
            <a:ext cx="8329286" cy="457200"/>
          </a:xfrm>
          <a:custGeom>
            <a:avLst/>
            <a:gdLst>
              <a:gd name="connsiteX0" fmla="*/ 0 w 8329286"/>
              <a:gd name="connsiteY0" fmla="*/ 0 h 457200"/>
              <a:gd name="connsiteX1" fmla="*/ 8329286 w 8329286"/>
              <a:gd name="connsiteY1" fmla="*/ 0 h 457200"/>
              <a:gd name="connsiteX2" fmla="*/ 7982281 w 8329286"/>
              <a:gd name="connsiteY2" fmla="*/ 457200 h 457200"/>
              <a:gd name="connsiteX3" fmla="*/ 0 w 8329286"/>
              <a:gd name="connsiteY3" fmla="*/ 457200 h 457200"/>
            </a:gdLst>
            <a:ahLst/>
            <a:cxnLst>
              <a:cxn ang="0">
                <a:pos x="connsiteX0" y="connsiteY0"/>
              </a:cxn>
              <a:cxn ang="0">
                <a:pos x="connsiteX1" y="connsiteY1"/>
              </a:cxn>
              <a:cxn ang="0">
                <a:pos x="connsiteX2" y="connsiteY2"/>
              </a:cxn>
              <a:cxn ang="0">
                <a:pos x="connsiteX3" y="connsiteY3"/>
              </a:cxn>
            </a:cxnLst>
            <a:rect l="l" t="t" r="r" b="b"/>
            <a:pathLst>
              <a:path w="8329286" h="457200">
                <a:moveTo>
                  <a:pt x="0" y="0"/>
                </a:moveTo>
                <a:lnTo>
                  <a:pt x="8329286" y="0"/>
                </a:lnTo>
                <a:lnTo>
                  <a:pt x="7982281" y="457200"/>
                </a:lnTo>
                <a:lnTo>
                  <a:pt x="0" y="457200"/>
                </a:lnTo>
                <a:close/>
              </a:path>
            </a:pathLst>
          </a:custGeom>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8" name="Straight Connector 17">
            <a:extLst>
              <a:ext uri="{FF2B5EF4-FFF2-40B4-BE49-F238E27FC236}">
                <a16:creationId xmlns:a16="http://schemas.microsoft.com/office/drawing/2014/main" id="{6B4884FC-8C22-42B9-9E84-2B12AC73364F}"/>
              </a:ext>
              <a:ext uri="{C183D7F6-B498-43B3-948B-1728B52AA6E4}">
                <adec:decorative xmlns:adec="http://schemas.microsoft.com/office/drawing/2017/decorative" val="1"/>
              </a:ext>
            </a:extLst>
          </p:cNvPr>
          <p:cNvCxnSpPr/>
          <p:nvPr userDrawn="1"/>
        </p:nvCxnSpPr>
        <p:spPr>
          <a:xfrm>
            <a:off x="2018097" y="5181600"/>
            <a:ext cx="688207" cy="0"/>
          </a:xfrm>
          <a:prstGeom prst="line">
            <a:avLst/>
          </a:prstGeom>
          <a:ln w="5715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C6B9C406-BFD3-481F-9B48-3DCA3A33014F}"/>
              </a:ext>
              <a:ext uri="{C183D7F6-B498-43B3-948B-1728B52AA6E4}">
                <adec:decorative xmlns:adec="http://schemas.microsoft.com/office/drawing/2017/decorative" val="1"/>
              </a:ext>
            </a:extLst>
          </p:cNvPr>
          <p:cNvCxnSpPr/>
          <p:nvPr userDrawn="1"/>
        </p:nvCxnSpPr>
        <p:spPr>
          <a:xfrm>
            <a:off x="5751896" y="5181600"/>
            <a:ext cx="688207" cy="0"/>
          </a:xfrm>
          <a:prstGeom prst="line">
            <a:avLst/>
          </a:prstGeom>
          <a:ln w="5715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4AF3D50D-B3D8-4A41-84D8-4BE250D1BD62}"/>
              </a:ext>
              <a:ext uri="{C183D7F6-B498-43B3-948B-1728B52AA6E4}">
                <adec:decorative xmlns:adec="http://schemas.microsoft.com/office/drawing/2017/decorative" val="1"/>
              </a:ext>
            </a:extLst>
          </p:cNvPr>
          <p:cNvCxnSpPr/>
          <p:nvPr userDrawn="1"/>
        </p:nvCxnSpPr>
        <p:spPr>
          <a:xfrm>
            <a:off x="9485696" y="5181600"/>
            <a:ext cx="688207" cy="0"/>
          </a:xfrm>
          <a:prstGeom prst="line">
            <a:avLst/>
          </a:prstGeom>
          <a:ln w="57150" cap="rnd">
            <a:solidFill>
              <a:schemeClr val="accent2"/>
            </a:solidFill>
          </a:ln>
        </p:spPr>
        <p:style>
          <a:lnRef idx="1">
            <a:schemeClr val="accent1"/>
          </a:lnRef>
          <a:fillRef idx="0">
            <a:schemeClr val="accent1"/>
          </a:fillRef>
          <a:effectRef idx="0">
            <a:schemeClr val="accent1"/>
          </a:effectRef>
          <a:fontRef idx="minor">
            <a:schemeClr val="tx1"/>
          </a:fontRef>
        </p:style>
      </p:cxnSp>
      <p:sp>
        <p:nvSpPr>
          <p:cNvPr id="29" name="Picture Placeholder 8">
            <a:extLst>
              <a:ext uri="{FF2B5EF4-FFF2-40B4-BE49-F238E27FC236}">
                <a16:creationId xmlns:a16="http://schemas.microsoft.com/office/drawing/2014/main" id="{D7401DA1-CBDE-40D5-856F-25C28280FCB0}"/>
              </a:ext>
              <a:ext uri="{C183D7F6-B498-43B3-948B-1728B52AA6E4}">
                <adec:decorative xmlns:adec="http://schemas.microsoft.com/office/drawing/2017/decorative" val="1"/>
              </a:ext>
            </a:extLst>
          </p:cNvPr>
          <p:cNvSpPr>
            <a:spLocks noGrp="1"/>
          </p:cNvSpPr>
          <p:nvPr>
            <p:ph type="pic" sz="quarter" idx="17" hasCustomPrompt="1"/>
          </p:nvPr>
        </p:nvSpPr>
        <p:spPr>
          <a:xfrm>
            <a:off x="533401" y="2057401"/>
            <a:ext cx="3657599" cy="2762808"/>
          </a:xfrm>
          <a:solidFill>
            <a:schemeClr val="bg1"/>
          </a:solidFill>
          <a:effectLst>
            <a:outerShdw blurRad="50800" dist="38100" dir="2700000" algn="tl" rotWithShape="0">
              <a:prstClr val="black">
                <a:alpha val="40000"/>
              </a:prstClr>
            </a:outerShdw>
          </a:effectLst>
        </p:spPr>
        <p:txBody>
          <a:bodyPr anchor="ctr"/>
          <a:lstStyle>
            <a:lvl1pPr marL="0" indent="0" algn="ctr">
              <a:buNone/>
              <a:defRPr>
                <a:solidFill>
                  <a:schemeClr val="bg1">
                    <a:lumMod val="50000"/>
                  </a:schemeClr>
                </a:solidFill>
              </a:defRPr>
            </a:lvl1pPr>
          </a:lstStyle>
          <a:p>
            <a:r>
              <a:rPr lang="en-US" noProof="0" dirty="0"/>
              <a:t>Insert Image 1</a:t>
            </a:r>
          </a:p>
        </p:txBody>
      </p:sp>
      <p:sp>
        <p:nvSpPr>
          <p:cNvPr id="30" name="Picture Placeholder 8">
            <a:extLst>
              <a:ext uri="{FF2B5EF4-FFF2-40B4-BE49-F238E27FC236}">
                <a16:creationId xmlns:a16="http://schemas.microsoft.com/office/drawing/2014/main" id="{6321F101-EC7B-4128-A7FA-373AC507D3D4}"/>
              </a:ext>
              <a:ext uri="{C183D7F6-B498-43B3-948B-1728B52AA6E4}">
                <adec:decorative xmlns:adec="http://schemas.microsoft.com/office/drawing/2017/decorative" val="1"/>
              </a:ext>
            </a:extLst>
          </p:cNvPr>
          <p:cNvSpPr>
            <a:spLocks noGrp="1"/>
          </p:cNvSpPr>
          <p:nvPr>
            <p:ph type="pic" sz="quarter" idx="18" hasCustomPrompt="1"/>
          </p:nvPr>
        </p:nvSpPr>
        <p:spPr>
          <a:xfrm>
            <a:off x="4267200" y="2057401"/>
            <a:ext cx="3657599" cy="2762808"/>
          </a:xfrm>
          <a:solidFill>
            <a:schemeClr val="bg1"/>
          </a:solidFill>
          <a:effectLst>
            <a:outerShdw blurRad="50800" dist="38100" dir="2700000" algn="tl" rotWithShape="0">
              <a:prstClr val="black">
                <a:alpha val="40000"/>
              </a:prstClr>
            </a:outerShdw>
          </a:effectLst>
        </p:spPr>
        <p:txBody>
          <a:bodyPr anchor="ctr"/>
          <a:lstStyle>
            <a:lvl1pPr marL="0" indent="0" algn="ctr">
              <a:buNone/>
              <a:defRPr>
                <a:solidFill>
                  <a:schemeClr val="bg1">
                    <a:lumMod val="50000"/>
                  </a:schemeClr>
                </a:solidFill>
              </a:defRPr>
            </a:lvl1pPr>
          </a:lstStyle>
          <a:p>
            <a:r>
              <a:rPr lang="en-US" noProof="0" dirty="0"/>
              <a:t>Insert Image 2</a:t>
            </a:r>
          </a:p>
        </p:txBody>
      </p:sp>
      <p:sp>
        <p:nvSpPr>
          <p:cNvPr id="31" name="Picture Placeholder 8">
            <a:extLst>
              <a:ext uri="{FF2B5EF4-FFF2-40B4-BE49-F238E27FC236}">
                <a16:creationId xmlns:a16="http://schemas.microsoft.com/office/drawing/2014/main" id="{229667AF-39CB-43E6-8D30-A2DDF8365C21}"/>
              </a:ext>
              <a:ext uri="{C183D7F6-B498-43B3-948B-1728B52AA6E4}">
                <adec:decorative xmlns:adec="http://schemas.microsoft.com/office/drawing/2017/decorative" val="1"/>
              </a:ext>
            </a:extLst>
          </p:cNvPr>
          <p:cNvSpPr>
            <a:spLocks noGrp="1"/>
          </p:cNvSpPr>
          <p:nvPr>
            <p:ph type="pic" sz="quarter" idx="19" hasCustomPrompt="1"/>
          </p:nvPr>
        </p:nvSpPr>
        <p:spPr>
          <a:xfrm>
            <a:off x="8001000" y="2057401"/>
            <a:ext cx="3657599" cy="2762808"/>
          </a:xfrm>
          <a:solidFill>
            <a:schemeClr val="bg1"/>
          </a:solidFill>
          <a:effectLst>
            <a:outerShdw blurRad="50800" dist="38100" dir="2700000" algn="tl" rotWithShape="0">
              <a:prstClr val="black">
                <a:alpha val="40000"/>
              </a:prstClr>
            </a:outerShdw>
          </a:effectLst>
        </p:spPr>
        <p:txBody>
          <a:bodyPr anchor="ctr"/>
          <a:lstStyle>
            <a:lvl1pPr marL="0" indent="0" algn="ctr">
              <a:buNone/>
              <a:defRPr>
                <a:solidFill>
                  <a:schemeClr val="bg1">
                    <a:lumMod val="50000"/>
                  </a:schemeClr>
                </a:solidFill>
              </a:defRPr>
            </a:lvl1pPr>
          </a:lstStyle>
          <a:p>
            <a:r>
              <a:rPr lang="en-US" noProof="0" dirty="0"/>
              <a:t>Insert Image 3</a:t>
            </a:r>
          </a:p>
        </p:txBody>
      </p:sp>
      <p:sp>
        <p:nvSpPr>
          <p:cNvPr id="32" name="Text Placeholder 7">
            <a:extLst>
              <a:ext uri="{FF2B5EF4-FFF2-40B4-BE49-F238E27FC236}">
                <a16:creationId xmlns:a16="http://schemas.microsoft.com/office/drawing/2014/main" id="{125C62A5-1A39-471E-B819-35EB9F8B0CEE}"/>
              </a:ext>
            </a:extLst>
          </p:cNvPr>
          <p:cNvSpPr>
            <a:spLocks noGrp="1"/>
          </p:cNvSpPr>
          <p:nvPr>
            <p:ph type="body" sz="quarter" idx="16" hasCustomPrompt="1"/>
          </p:nvPr>
        </p:nvSpPr>
        <p:spPr>
          <a:xfrm>
            <a:off x="548640" y="5542992"/>
            <a:ext cx="3642359" cy="424732"/>
          </a:xfrm>
          <a:noFill/>
        </p:spPr>
        <p:txBody>
          <a:bodyPr wrap="square" lIns="91440" rIns="91440" anchor="t">
            <a:noAutofit/>
          </a:bodyPr>
          <a:lstStyle>
            <a:lvl1pPr marL="0" indent="0" algn="ctr">
              <a:spcBef>
                <a:spcPts val="0"/>
              </a:spcBef>
              <a:spcAft>
                <a:spcPts val="0"/>
              </a:spcAft>
              <a:buNone/>
              <a:defRPr sz="2000" b="1">
                <a:solidFill>
                  <a:schemeClr val="tx2"/>
                </a:solidFill>
              </a:defRPr>
            </a:lvl1pPr>
          </a:lstStyle>
          <a:p>
            <a:pPr lvl="0"/>
            <a:r>
              <a:rPr lang="en-US" noProof="0"/>
              <a:t>ADD TEXT </a:t>
            </a:r>
          </a:p>
        </p:txBody>
      </p:sp>
      <p:sp>
        <p:nvSpPr>
          <p:cNvPr id="33" name="Text Placeholder 7">
            <a:extLst>
              <a:ext uri="{FF2B5EF4-FFF2-40B4-BE49-F238E27FC236}">
                <a16:creationId xmlns:a16="http://schemas.microsoft.com/office/drawing/2014/main" id="{EB4CA538-2AD9-458A-B582-2FBFEAF60CFA}"/>
              </a:ext>
            </a:extLst>
          </p:cNvPr>
          <p:cNvSpPr>
            <a:spLocks noGrp="1"/>
          </p:cNvSpPr>
          <p:nvPr>
            <p:ph type="body" sz="quarter" idx="20" hasCustomPrompt="1"/>
          </p:nvPr>
        </p:nvSpPr>
        <p:spPr>
          <a:xfrm>
            <a:off x="4267200" y="5542992"/>
            <a:ext cx="3642359" cy="424732"/>
          </a:xfrm>
          <a:noFill/>
        </p:spPr>
        <p:txBody>
          <a:bodyPr wrap="square" lIns="91440" rIns="91440" anchor="t">
            <a:noAutofit/>
          </a:bodyPr>
          <a:lstStyle>
            <a:lvl1pPr marL="0" indent="0" algn="ctr">
              <a:spcBef>
                <a:spcPts val="0"/>
              </a:spcBef>
              <a:spcAft>
                <a:spcPts val="0"/>
              </a:spcAft>
              <a:buNone/>
              <a:defRPr sz="2000" b="1">
                <a:solidFill>
                  <a:schemeClr val="tx2"/>
                </a:solidFill>
              </a:defRPr>
            </a:lvl1pPr>
          </a:lstStyle>
          <a:p>
            <a:pPr lvl="0"/>
            <a:r>
              <a:rPr lang="en-US" noProof="0"/>
              <a:t>ADD TEXT </a:t>
            </a:r>
          </a:p>
        </p:txBody>
      </p:sp>
      <p:sp>
        <p:nvSpPr>
          <p:cNvPr id="35" name="Text Placeholder 7">
            <a:extLst>
              <a:ext uri="{FF2B5EF4-FFF2-40B4-BE49-F238E27FC236}">
                <a16:creationId xmlns:a16="http://schemas.microsoft.com/office/drawing/2014/main" id="{857C263B-EA99-4350-84C0-08B9746AEC05}"/>
              </a:ext>
            </a:extLst>
          </p:cNvPr>
          <p:cNvSpPr>
            <a:spLocks noGrp="1"/>
          </p:cNvSpPr>
          <p:nvPr>
            <p:ph type="body" sz="quarter" idx="21" hasCustomPrompt="1"/>
          </p:nvPr>
        </p:nvSpPr>
        <p:spPr>
          <a:xfrm>
            <a:off x="8001000" y="5542992"/>
            <a:ext cx="3642359" cy="424732"/>
          </a:xfrm>
          <a:noFill/>
        </p:spPr>
        <p:txBody>
          <a:bodyPr wrap="square" lIns="91440" rIns="91440" anchor="t">
            <a:noAutofit/>
          </a:bodyPr>
          <a:lstStyle>
            <a:lvl1pPr marL="0" indent="0" algn="ctr">
              <a:spcBef>
                <a:spcPts val="0"/>
              </a:spcBef>
              <a:spcAft>
                <a:spcPts val="0"/>
              </a:spcAft>
              <a:buNone/>
              <a:defRPr sz="2000" b="1">
                <a:solidFill>
                  <a:schemeClr val="tx2"/>
                </a:solidFill>
              </a:defRPr>
            </a:lvl1pPr>
          </a:lstStyle>
          <a:p>
            <a:pPr lvl="0"/>
            <a:r>
              <a:rPr lang="en-US" noProof="0"/>
              <a:t>ADD TEXT </a:t>
            </a:r>
          </a:p>
        </p:txBody>
      </p:sp>
    </p:spTree>
    <p:extLst>
      <p:ext uri="{BB962C8B-B14F-4D97-AF65-F5344CB8AC3E}">
        <p14:creationId xmlns:p14="http://schemas.microsoft.com/office/powerpoint/2010/main" val="1184759353"/>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Team Slide">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724AA86D-A811-42CE-8C83-8053DFC66751}"/>
              </a:ext>
              <a:ext uri="{C183D7F6-B498-43B3-948B-1728B52AA6E4}">
                <adec:decorative xmlns:adec="http://schemas.microsoft.com/office/drawing/2017/decorative" val="1"/>
              </a:ext>
            </a:extLst>
          </p:cNvPr>
          <p:cNvSpPr/>
          <p:nvPr userDrawn="1"/>
        </p:nvSpPr>
        <p:spPr>
          <a:xfrm>
            <a:off x="-1" y="0"/>
            <a:ext cx="8329286" cy="6858000"/>
          </a:xfrm>
          <a:custGeom>
            <a:avLst/>
            <a:gdLst>
              <a:gd name="connsiteX0" fmla="*/ 0 w 8329286"/>
              <a:gd name="connsiteY0" fmla="*/ 0 h 6858000"/>
              <a:gd name="connsiteX1" fmla="*/ 8329286 w 8329286"/>
              <a:gd name="connsiteY1" fmla="*/ 0 h 6858000"/>
              <a:gd name="connsiteX2" fmla="*/ 8329286 w 8329286"/>
              <a:gd name="connsiteY2" fmla="*/ 68183 h 6858000"/>
              <a:gd name="connsiteX3" fmla="*/ 3175958 w 8329286"/>
              <a:gd name="connsiteY3" fmla="*/ 6858000 h 6858000"/>
              <a:gd name="connsiteX4" fmla="*/ 0 w 8329286"/>
              <a:gd name="connsiteY4" fmla="*/ 68580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29286" h="6858000">
                <a:moveTo>
                  <a:pt x="0" y="0"/>
                </a:moveTo>
                <a:lnTo>
                  <a:pt x="8329286" y="0"/>
                </a:lnTo>
                <a:lnTo>
                  <a:pt x="8329286" y="68183"/>
                </a:lnTo>
                <a:lnTo>
                  <a:pt x="3175958" y="6858000"/>
                </a:lnTo>
                <a:lnTo>
                  <a:pt x="0" y="6858000"/>
                </a:lnTo>
                <a:close/>
              </a:path>
            </a:pathLst>
          </a:custGeom>
          <a:solidFill>
            <a:srgbClr val="EEEEE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16" name="Slide Number Placeholder 5">
            <a:extLst>
              <a:ext uri="{FF2B5EF4-FFF2-40B4-BE49-F238E27FC236}">
                <a16:creationId xmlns:a16="http://schemas.microsoft.com/office/drawing/2014/main" id="{E0693782-2388-4647-A185-375373970194}"/>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
        <p:nvSpPr>
          <p:cNvPr id="15" name="Freeform: Shape 14">
            <a:extLst>
              <a:ext uri="{FF2B5EF4-FFF2-40B4-BE49-F238E27FC236}">
                <a16:creationId xmlns:a16="http://schemas.microsoft.com/office/drawing/2014/main" id="{89314C5F-7D40-40CF-8951-9660A5ACE1F7}"/>
              </a:ext>
              <a:ext uri="{C183D7F6-B498-43B3-948B-1728B52AA6E4}">
                <adec:decorative xmlns:adec="http://schemas.microsoft.com/office/drawing/2017/decorative" val="1"/>
              </a:ext>
            </a:extLst>
          </p:cNvPr>
          <p:cNvSpPr/>
          <p:nvPr userDrawn="1"/>
        </p:nvSpPr>
        <p:spPr>
          <a:xfrm>
            <a:off x="0" y="0"/>
            <a:ext cx="8329286" cy="457200"/>
          </a:xfrm>
          <a:custGeom>
            <a:avLst/>
            <a:gdLst>
              <a:gd name="connsiteX0" fmla="*/ 0 w 8329286"/>
              <a:gd name="connsiteY0" fmla="*/ 0 h 457200"/>
              <a:gd name="connsiteX1" fmla="*/ 8329286 w 8329286"/>
              <a:gd name="connsiteY1" fmla="*/ 0 h 457200"/>
              <a:gd name="connsiteX2" fmla="*/ 7982281 w 8329286"/>
              <a:gd name="connsiteY2" fmla="*/ 457200 h 457200"/>
              <a:gd name="connsiteX3" fmla="*/ 0 w 8329286"/>
              <a:gd name="connsiteY3" fmla="*/ 457200 h 457200"/>
            </a:gdLst>
            <a:ahLst/>
            <a:cxnLst>
              <a:cxn ang="0">
                <a:pos x="connsiteX0" y="connsiteY0"/>
              </a:cxn>
              <a:cxn ang="0">
                <a:pos x="connsiteX1" y="connsiteY1"/>
              </a:cxn>
              <a:cxn ang="0">
                <a:pos x="connsiteX2" y="connsiteY2"/>
              </a:cxn>
              <a:cxn ang="0">
                <a:pos x="connsiteX3" y="connsiteY3"/>
              </a:cxn>
            </a:cxnLst>
            <a:rect l="l" t="t" r="r" b="b"/>
            <a:pathLst>
              <a:path w="8329286" h="457200">
                <a:moveTo>
                  <a:pt x="0" y="0"/>
                </a:moveTo>
                <a:lnTo>
                  <a:pt x="8329286" y="0"/>
                </a:lnTo>
                <a:lnTo>
                  <a:pt x="7982281" y="457200"/>
                </a:lnTo>
                <a:lnTo>
                  <a:pt x="0" y="457200"/>
                </a:lnTo>
                <a:close/>
              </a:path>
            </a:pathLst>
          </a:custGeom>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8" name="Straight Connector 17">
            <a:extLst>
              <a:ext uri="{FF2B5EF4-FFF2-40B4-BE49-F238E27FC236}">
                <a16:creationId xmlns:a16="http://schemas.microsoft.com/office/drawing/2014/main" id="{6B4884FC-8C22-42B9-9E84-2B12AC73364F}"/>
              </a:ext>
              <a:ext uri="{C183D7F6-B498-43B3-948B-1728B52AA6E4}">
                <adec:decorative xmlns:adec="http://schemas.microsoft.com/office/drawing/2017/decorative" val="1"/>
              </a:ext>
            </a:extLst>
          </p:cNvPr>
          <p:cNvCxnSpPr/>
          <p:nvPr userDrawn="1"/>
        </p:nvCxnSpPr>
        <p:spPr>
          <a:xfrm>
            <a:off x="1751397" y="5027659"/>
            <a:ext cx="688207" cy="0"/>
          </a:xfrm>
          <a:prstGeom prst="line">
            <a:avLst/>
          </a:prstGeom>
          <a:ln w="57150" cap="rnd">
            <a:solidFill>
              <a:schemeClr val="accent2"/>
            </a:solidFill>
          </a:ln>
        </p:spPr>
        <p:style>
          <a:lnRef idx="1">
            <a:schemeClr val="accent1"/>
          </a:lnRef>
          <a:fillRef idx="0">
            <a:schemeClr val="accent1"/>
          </a:fillRef>
          <a:effectRef idx="0">
            <a:schemeClr val="accent1"/>
          </a:effectRef>
          <a:fontRef idx="minor">
            <a:schemeClr val="tx1"/>
          </a:fontRef>
        </p:style>
      </p:cxnSp>
      <p:sp>
        <p:nvSpPr>
          <p:cNvPr id="29" name="Picture Placeholder 8">
            <a:extLst>
              <a:ext uri="{FF2B5EF4-FFF2-40B4-BE49-F238E27FC236}">
                <a16:creationId xmlns:a16="http://schemas.microsoft.com/office/drawing/2014/main" id="{D7401DA1-CBDE-40D5-856F-25C28280FCB0}"/>
              </a:ext>
              <a:ext uri="{C183D7F6-B498-43B3-948B-1728B52AA6E4}">
                <adec:decorative xmlns:adec="http://schemas.microsoft.com/office/drawing/2017/decorative" val="1"/>
              </a:ext>
            </a:extLst>
          </p:cNvPr>
          <p:cNvSpPr>
            <a:spLocks noGrp="1"/>
          </p:cNvSpPr>
          <p:nvPr>
            <p:ph type="pic" sz="quarter" idx="17" hasCustomPrompt="1"/>
          </p:nvPr>
        </p:nvSpPr>
        <p:spPr>
          <a:xfrm>
            <a:off x="723902" y="2057402"/>
            <a:ext cx="2743197" cy="2743198"/>
          </a:xfrm>
          <a:prstGeom prst="ellipse">
            <a:avLst/>
          </a:prstGeom>
          <a:solidFill>
            <a:schemeClr val="bg1"/>
          </a:solidFill>
          <a:effectLst>
            <a:outerShdw blurRad="50800" dist="38100" dir="2700000" algn="tl" rotWithShape="0">
              <a:prstClr val="black">
                <a:alpha val="40000"/>
              </a:prstClr>
            </a:outerShdw>
          </a:effectLst>
        </p:spPr>
        <p:txBody>
          <a:bodyPr anchor="ctr"/>
          <a:lstStyle>
            <a:lvl1pPr marL="0" indent="0" algn="ctr">
              <a:buNone/>
              <a:defRPr>
                <a:solidFill>
                  <a:schemeClr val="bg1">
                    <a:lumMod val="50000"/>
                  </a:schemeClr>
                </a:solidFill>
              </a:defRPr>
            </a:lvl1pPr>
          </a:lstStyle>
          <a:p>
            <a:r>
              <a:rPr lang="en-US" noProof="0" dirty="0"/>
              <a:t>Insert Image</a:t>
            </a:r>
          </a:p>
        </p:txBody>
      </p:sp>
      <p:sp>
        <p:nvSpPr>
          <p:cNvPr id="32" name="Text Placeholder 7">
            <a:extLst>
              <a:ext uri="{FF2B5EF4-FFF2-40B4-BE49-F238E27FC236}">
                <a16:creationId xmlns:a16="http://schemas.microsoft.com/office/drawing/2014/main" id="{125C62A5-1A39-471E-B819-35EB9F8B0CEE}"/>
              </a:ext>
            </a:extLst>
          </p:cNvPr>
          <p:cNvSpPr>
            <a:spLocks noGrp="1"/>
          </p:cNvSpPr>
          <p:nvPr>
            <p:ph type="body" sz="quarter" idx="16" hasCustomPrompt="1"/>
          </p:nvPr>
        </p:nvSpPr>
        <p:spPr>
          <a:xfrm>
            <a:off x="541021" y="5307558"/>
            <a:ext cx="3108959" cy="424732"/>
          </a:xfrm>
          <a:noFill/>
        </p:spPr>
        <p:txBody>
          <a:bodyPr wrap="square" lIns="91440" rIns="91440" anchor="t">
            <a:noAutofit/>
          </a:bodyPr>
          <a:lstStyle>
            <a:lvl1pPr marL="0" indent="0" algn="ctr">
              <a:spcBef>
                <a:spcPts val="0"/>
              </a:spcBef>
              <a:spcAft>
                <a:spcPts val="0"/>
              </a:spcAft>
              <a:buNone/>
              <a:defRPr sz="2000" b="1">
                <a:solidFill>
                  <a:schemeClr val="tx2"/>
                </a:solidFill>
                <a:latin typeface="+mj-lt"/>
              </a:defRPr>
            </a:lvl1pPr>
          </a:lstStyle>
          <a:p>
            <a:pPr lvl="0"/>
            <a:r>
              <a:rPr lang="en-US" noProof="0"/>
              <a:t>ADD TEXT </a:t>
            </a:r>
          </a:p>
        </p:txBody>
      </p:sp>
      <p:sp>
        <p:nvSpPr>
          <p:cNvPr id="17" name="Text Placeholder 7">
            <a:extLst>
              <a:ext uri="{FF2B5EF4-FFF2-40B4-BE49-F238E27FC236}">
                <a16:creationId xmlns:a16="http://schemas.microsoft.com/office/drawing/2014/main" id="{2FD9C5C0-2B13-4BD9-BA25-5F692DE9E82D}"/>
              </a:ext>
            </a:extLst>
          </p:cNvPr>
          <p:cNvSpPr>
            <a:spLocks noGrp="1"/>
          </p:cNvSpPr>
          <p:nvPr>
            <p:ph type="body" sz="quarter" idx="18" hasCustomPrompt="1"/>
          </p:nvPr>
        </p:nvSpPr>
        <p:spPr>
          <a:xfrm>
            <a:off x="541021" y="5688559"/>
            <a:ext cx="3108959" cy="323629"/>
          </a:xfrm>
          <a:noFill/>
        </p:spPr>
        <p:txBody>
          <a:bodyPr wrap="square" lIns="91440" rIns="91440" anchor="t">
            <a:noAutofit/>
          </a:bodyPr>
          <a:lstStyle>
            <a:lvl1pPr marL="0" indent="0" algn="ctr">
              <a:spcBef>
                <a:spcPts val="0"/>
              </a:spcBef>
              <a:spcAft>
                <a:spcPts val="0"/>
              </a:spcAft>
              <a:buNone/>
              <a:defRPr sz="1400" b="0">
                <a:solidFill>
                  <a:schemeClr val="tx2"/>
                </a:solidFill>
                <a:latin typeface="+mn-lt"/>
              </a:defRPr>
            </a:lvl1pPr>
          </a:lstStyle>
          <a:p>
            <a:pPr lvl="0"/>
            <a:r>
              <a:rPr lang="en-US" noProof="0"/>
              <a:t>Description</a:t>
            </a:r>
          </a:p>
        </p:txBody>
      </p:sp>
      <p:cxnSp>
        <p:nvCxnSpPr>
          <p:cNvPr id="5" name="Straight Connector 4">
            <a:extLst>
              <a:ext uri="{FF2B5EF4-FFF2-40B4-BE49-F238E27FC236}">
                <a16:creationId xmlns:a16="http://schemas.microsoft.com/office/drawing/2014/main" id="{9971D9F8-CAE6-4680-A029-F96D0F1441FD}"/>
              </a:ext>
            </a:extLst>
          </p:cNvPr>
          <p:cNvCxnSpPr>
            <a:cxnSpLocks/>
          </p:cNvCxnSpPr>
          <p:nvPr userDrawn="1"/>
        </p:nvCxnSpPr>
        <p:spPr>
          <a:xfrm flipH="1">
            <a:off x="3907846" y="2747071"/>
            <a:ext cx="2160050" cy="2836074"/>
          </a:xfrm>
          <a:prstGeom prst="line">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A31598D0-210A-4FC8-9A7B-BFA0921CF214}"/>
              </a:ext>
              <a:ext uri="{C183D7F6-B498-43B3-948B-1728B52AA6E4}">
                <adec:decorative xmlns:adec="http://schemas.microsoft.com/office/drawing/2017/decorative" val="1"/>
              </a:ext>
            </a:extLst>
          </p:cNvPr>
          <p:cNvCxnSpPr>
            <a:cxnSpLocks/>
          </p:cNvCxnSpPr>
          <p:nvPr userDrawn="1"/>
        </p:nvCxnSpPr>
        <p:spPr>
          <a:xfrm rot="16200000">
            <a:off x="5536511" y="3617080"/>
            <a:ext cx="0" cy="1097280"/>
          </a:xfrm>
          <a:prstGeom prst="line">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grpSp>
        <p:nvGrpSpPr>
          <p:cNvPr id="6" name="Group 5">
            <a:extLst>
              <a:ext uri="{FF2B5EF4-FFF2-40B4-BE49-F238E27FC236}">
                <a16:creationId xmlns:a16="http://schemas.microsoft.com/office/drawing/2014/main" id="{606439E2-68F5-46DF-9799-ABBEBECFD358}"/>
              </a:ext>
              <a:ext uri="{C183D7F6-B498-43B3-948B-1728B52AA6E4}">
                <adec:decorative xmlns:adec="http://schemas.microsoft.com/office/drawing/2017/decorative" val="1"/>
              </a:ext>
            </a:extLst>
          </p:cNvPr>
          <p:cNvGrpSpPr/>
          <p:nvPr userDrawn="1"/>
        </p:nvGrpSpPr>
        <p:grpSpPr>
          <a:xfrm>
            <a:off x="3906013" y="2754546"/>
            <a:ext cx="3254399" cy="2828600"/>
            <a:chOff x="4431264" y="2199060"/>
            <a:chExt cx="3363136" cy="2828600"/>
          </a:xfrm>
        </p:grpSpPr>
        <p:cxnSp>
          <p:nvCxnSpPr>
            <p:cNvPr id="21" name="Straight Connector 20">
              <a:extLst>
                <a:ext uri="{FF2B5EF4-FFF2-40B4-BE49-F238E27FC236}">
                  <a16:creationId xmlns:a16="http://schemas.microsoft.com/office/drawing/2014/main" id="{E95E9585-55FC-4C03-8122-DED9B077D9F8}"/>
                </a:ext>
              </a:extLst>
            </p:cNvPr>
            <p:cNvCxnSpPr>
              <a:cxnSpLocks/>
            </p:cNvCxnSpPr>
            <p:nvPr userDrawn="1"/>
          </p:nvCxnSpPr>
          <p:spPr>
            <a:xfrm rot="16200000">
              <a:off x="7227429" y="1632088"/>
              <a:ext cx="0" cy="1133943"/>
            </a:xfrm>
            <a:prstGeom prst="line">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F2403E01-A7A9-4801-84C2-A2B3D9B7F577}"/>
                </a:ext>
              </a:extLst>
            </p:cNvPr>
            <p:cNvCxnSpPr>
              <a:cxnSpLocks/>
            </p:cNvCxnSpPr>
            <p:nvPr userDrawn="1"/>
          </p:nvCxnSpPr>
          <p:spPr>
            <a:xfrm rot="16200000">
              <a:off x="4950988" y="4507936"/>
              <a:ext cx="0" cy="1039447"/>
            </a:xfrm>
            <a:prstGeom prst="line">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grpSp>
      <p:sp>
        <p:nvSpPr>
          <p:cNvPr id="25" name="Picture Placeholder 8">
            <a:extLst>
              <a:ext uri="{FF2B5EF4-FFF2-40B4-BE49-F238E27FC236}">
                <a16:creationId xmlns:a16="http://schemas.microsoft.com/office/drawing/2014/main" id="{BDA24073-E1E8-43FF-B135-B2947B97222B}"/>
              </a:ext>
              <a:ext uri="{C183D7F6-B498-43B3-948B-1728B52AA6E4}">
                <adec:decorative xmlns:adec="http://schemas.microsoft.com/office/drawing/2017/decorative" val="1"/>
              </a:ext>
            </a:extLst>
          </p:cNvPr>
          <p:cNvSpPr>
            <a:spLocks noGrp="1"/>
          </p:cNvSpPr>
          <p:nvPr userDrawn="1">
            <p:ph type="pic" sz="quarter" idx="19" hasCustomPrompt="1"/>
          </p:nvPr>
        </p:nvSpPr>
        <p:spPr>
          <a:xfrm>
            <a:off x="5426747" y="3663296"/>
            <a:ext cx="1005836" cy="100583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26" name="Picture Placeholder 8">
            <a:extLst>
              <a:ext uri="{FF2B5EF4-FFF2-40B4-BE49-F238E27FC236}">
                <a16:creationId xmlns:a16="http://schemas.microsoft.com/office/drawing/2014/main" id="{DAD1D946-AD65-4E2D-A739-D93BA1AC1DFD}"/>
              </a:ext>
              <a:ext uri="{C183D7F6-B498-43B3-948B-1728B52AA6E4}">
                <adec:decorative xmlns:adec="http://schemas.microsoft.com/office/drawing/2017/decorative" val="1"/>
              </a:ext>
            </a:extLst>
          </p:cNvPr>
          <p:cNvSpPr>
            <a:spLocks noGrp="1"/>
          </p:cNvSpPr>
          <p:nvPr userDrawn="1">
            <p:ph type="pic" sz="quarter" idx="20" hasCustomPrompt="1"/>
          </p:nvPr>
        </p:nvSpPr>
        <p:spPr>
          <a:xfrm>
            <a:off x="4408933" y="5090164"/>
            <a:ext cx="1005836" cy="100583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27" name="Picture Placeholder 8">
            <a:extLst>
              <a:ext uri="{FF2B5EF4-FFF2-40B4-BE49-F238E27FC236}">
                <a16:creationId xmlns:a16="http://schemas.microsoft.com/office/drawing/2014/main" id="{036FD13F-5CDF-4A6F-A890-1F23EA59027F}"/>
              </a:ext>
              <a:ext uri="{C183D7F6-B498-43B3-948B-1728B52AA6E4}">
                <adec:decorative xmlns:adec="http://schemas.microsoft.com/office/drawing/2017/decorative" val="1"/>
              </a:ext>
            </a:extLst>
          </p:cNvPr>
          <p:cNvSpPr>
            <a:spLocks noGrp="1"/>
          </p:cNvSpPr>
          <p:nvPr userDrawn="1">
            <p:ph type="pic" sz="quarter" idx="21" hasCustomPrompt="1"/>
          </p:nvPr>
        </p:nvSpPr>
        <p:spPr>
          <a:xfrm>
            <a:off x="6458832" y="2223786"/>
            <a:ext cx="1005836" cy="100583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cxnSp>
        <p:nvCxnSpPr>
          <p:cNvPr id="36" name="Straight Connector 35">
            <a:extLst>
              <a:ext uri="{FF2B5EF4-FFF2-40B4-BE49-F238E27FC236}">
                <a16:creationId xmlns:a16="http://schemas.microsoft.com/office/drawing/2014/main" id="{4EA974DF-48E5-46E7-9453-8A47028BC514}"/>
              </a:ext>
              <a:ext uri="{C183D7F6-B498-43B3-948B-1728B52AA6E4}">
                <adec:decorative xmlns:adec="http://schemas.microsoft.com/office/drawing/2017/decorative" val="1"/>
              </a:ext>
            </a:extLst>
          </p:cNvPr>
          <p:cNvCxnSpPr>
            <a:cxnSpLocks/>
          </p:cNvCxnSpPr>
          <p:nvPr userDrawn="1"/>
        </p:nvCxnSpPr>
        <p:spPr>
          <a:xfrm flipH="1">
            <a:off x="7036660" y="2747071"/>
            <a:ext cx="2160050" cy="2836074"/>
          </a:xfrm>
          <a:prstGeom prst="line">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CA85692E-DBD5-4FD7-95CA-849C102632D2}"/>
              </a:ext>
              <a:ext uri="{C183D7F6-B498-43B3-948B-1728B52AA6E4}">
                <adec:decorative xmlns:adec="http://schemas.microsoft.com/office/drawing/2017/decorative" val="1"/>
              </a:ext>
            </a:extLst>
          </p:cNvPr>
          <p:cNvCxnSpPr>
            <a:cxnSpLocks/>
          </p:cNvCxnSpPr>
          <p:nvPr userDrawn="1"/>
        </p:nvCxnSpPr>
        <p:spPr>
          <a:xfrm rot="16200000">
            <a:off x="8665325" y="3617080"/>
            <a:ext cx="0" cy="1097280"/>
          </a:xfrm>
          <a:prstGeom prst="line">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grpSp>
        <p:nvGrpSpPr>
          <p:cNvPr id="38" name="Group 37">
            <a:extLst>
              <a:ext uri="{FF2B5EF4-FFF2-40B4-BE49-F238E27FC236}">
                <a16:creationId xmlns:a16="http://schemas.microsoft.com/office/drawing/2014/main" id="{606422F5-A2F2-43D5-84EE-F875A28A728B}"/>
              </a:ext>
              <a:ext uri="{C183D7F6-B498-43B3-948B-1728B52AA6E4}">
                <adec:decorative xmlns:adec="http://schemas.microsoft.com/office/drawing/2017/decorative" val="1"/>
              </a:ext>
            </a:extLst>
          </p:cNvPr>
          <p:cNvGrpSpPr/>
          <p:nvPr userDrawn="1"/>
        </p:nvGrpSpPr>
        <p:grpSpPr>
          <a:xfrm>
            <a:off x="7034827" y="2754546"/>
            <a:ext cx="3254399" cy="2828600"/>
            <a:chOff x="4431264" y="2199060"/>
            <a:chExt cx="3363136" cy="2828600"/>
          </a:xfrm>
        </p:grpSpPr>
        <p:cxnSp>
          <p:nvCxnSpPr>
            <p:cNvPr id="39" name="Straight Connector 38">
              <a:extLst>
                <a:ext uri="{FF2B5EF4-FFF2-40B4-BE49-F238E27FC236}">
                  <a16:creationId xmlns:a16="http://schemas.microsoft.com/office/drawing/2014/main" id="{4BDD12EB-7EFD-4370-A7C6-9E57D6A7C6DF}"/>
                </a:ext>
              </a:extLst>
            </p:cNvPr>
            <p:cNvCxnSpPr>
              <a:cxnSpLocks/>
            </p:cNvCxnSpPr>
            <p:nvPr userDrawn="1"/>
          </p:nvCxnSpPr>
          <p:spPr>
            <a:xfrm rot="16200000">
              <a:off x="7227429" y="1632088"/>
              <a:ext cx="0" cy="1133943"/>
            </a:xfrm>
            <a:prstGeom prst="line">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95D1AAC8-713E-418F-B7B4-27B58BDFD77C}"/>
                </a:ext>
              </a:extLst>
            </p:cNvPr>
            <p:cNvCxnSpPr>
              <a:cxnSpLocks/>
            </p:cNvCxnSpPr>
            <p:nvPr userDrawn="1"/>
          </p:nvCxnSpPr>
          <p:spPr>
            <a:xfrm rot="16200000">
              <a:off x="4950988" y="4507936"/>
              <a:ext cx="0" cy="1039447"/>
            </a:xfrm>
            <a:prstGeom prst="line">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grpSp>
      <p:sp>
        <p:nvSpPr>
          <p:cNvPr id="41" name="Picture Placeholder 8">
            <a:extLst>
              <a:ext uri="{FF2B5EF4-FFF2-40B4-BE49-F238E27FC236}">
                <a16:creationId xmlns:a16="http://schemas.microsoft.com/office/drawing/2014/main" id="{DEE070FD-95C9-4396-B429-69E1E14E3273}"/>
              </a:ext>
              <a:ext uri="{C183D7F6-B498-43B3-948B-1728B52AA6E4}">
                <adec:decorative xmlns:adec="http://schemas.microsoft.com/office/drawing/2017/decorative" val="1"/>
              </a:ext>
            </a:extLst>
          </p:cNvPr>
          <p:cNvSpPr>
            <a:spLocks noGrp="1"/>
          </p:cNvSpPr>
          <p:nvPr>
            <p:ph type="pic" sz="quarter" idx="22" hasCustomPrompt="1"/>
          </p:nvPr>
        </p:nvSpPr>
        <p:spPr>
          <a:xfrm>
            <a:off x="8555561" y="3663296"/>
            <a:ext cx="1005836" cy="100583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42" name="Picture Placeholder 8">
            <a:extLst>
              <a:ext uri="{FF2B5EF4-FFF2-40B4-BE49-F238E27FC236}">
                <a16:creationId xmlns:a16="http://schemas.microsoft.com/office/drawing/2014/main" id="{5A9E7D40-35C3-4F7D-AAB6-D4168037C92B}"/>
              </a:ext>
              <a:ext uri="{C183D7F6-B498-43B3-948B-1728B52AA6E4}">
                <adec:decorative xmlns:adec="http://schemas.microsoft.com/office/drawing/2017/decorative" val="1"/>
              </a:ext>
            </a:extLst>
          </p:cNvPr>
          <p:cNvSpPr>
            <a:spLocks noGrp="1"/>
          </p:cNvSpPr>
          <p:nvPr>
            <p:ph type="pic" sz="quarter" idx="23" hasCustomPrompt="1"/>
          </p:nvPr>
        </p:nvSpPr>
        <p:spPr>
          <a:xfrm>
            <a:off x="7537747" y="5090164"/>
            <a:ext cx="1005836" cy="100583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43" name="Picture Placeholder 8">
            <a:extLst>
              <a:ext uri="{FF2B5EF4-FFF2-40B4-BE49-F238E27FC236}">
                <a16:creationId xmlns:a16="http://schemas.microsoft.com/office/drawing/2014/main" id="{13CB6343-C37E-4656-A566-EA9A3A1BF01D}"/>
              </a:ext>
              <a:ext uri="{C183D7F6-B498-43B3-948B-1728B52AA6E4}">
                <adec:decorative xmlns:adec="http://schemas.microsoft.com/office/drawing/2017/decorative" val="1"/>
              </a:ext>
            </a:extLst>
          </p:cNvPr>
          <p:cNvSpPr>
            <a:spLocks noGrp="1"/>
          </p:cNvSpPr>
          <p:nvPr>
            <p:ph type="pic" sz="quarter" idx="24" hasCustomPrompt="1"/>
          </p:nvPr>
        </p:nvSpPr>
        <p:spPr>
          <a:xfrm>
            <a:off x="9587646" y="2223786"/>
            <a:ext cx="1005836" cy="100583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44" name="Text Placeholder 7">
            <a:extLst>
              <a:ext uri="{FF2B5EF4-FFF2-40B4-BE49-F238E27FC236}">
                <a16:creationId xmlns:a16="http://schemas.microsoft.com/office/drawing/2014/main" id="{847B0A6E-95FE-4876-8783-F2D69813E0D6}"/>
              </a:ext>
            </a:extLst>
          </p:cNvPr>
          <p:cNvSpPr>
            <a:spLocks noGrp="1"/>
          </p:cNvSpPr>
          <p:nvPr>
            <p:ph type="body" sz="quarter" idx="25" hasCustomPrompt="1"/>
          </p:nvPr>
        </p:nvSpPr>
        <p:spPr>
          <a:xfrm>
            <a:off x="7595850" y="2643605"/>
            <a:ext cx="1311814" cy="166199"/>
          </a:xfrm>
          <a:noFill/>
        </p:spPr>
        <p:txBody>
          <a:bodyPr wrap="square" lIns="0" tIns="0" rIns="0" bIns="0" anchor="ctr">
            <a:noAutofit/>
          </a:bodyPr>
          <a:lstStyle>
            <a:lvl1pPr marL="0" indent="0" algn="l">
              <a:spcBef>
                <a:spcPts val="0"/>
              </a:spcBef>
              <a:spcAft>
                <a:spcPts val="0"/>
              </a:spcAft>
              <a:buNone/>
              <a:defRPr sz="1200" b="0">
                <a:solidFill>
                  <a:schemeClr val="tx1">
                    <a:lumMod val="75000"/>
                    <a:lumOff val="25000"/>
                  </a:schemeClr>
                </a:solidFill>
                <a:latin typeface="+mn-lt"/>
              </a:defRPr>
            </a:lvl1pPr>
          </a:lstStyle>
          <a:p>
            <a:pPr lvl="0"/>
            <a:r>
              <a:rPr lang="en-US" noProof="0"/>
              <a:t>Name</a:t>
            </a:r>
          </a:p>
        </p:txBody>
      </p:sp>
      <p:sp>
        <p:nvSpPr>
          <p:cNvPr id="45" name="Text Placeholder 7">
            <a:extLst>
              <a:ext uri="{FF2B5EF4-FFF2-40B4-BE49-F238E27FC236}">
                <a16:creationId xmlns:a16="http://schemas.microsoft.com/office/drawing/2014/main" id="{4E9CD2A8-E96D-45CF-B252-F6F8267FF344}"/>
              </a:ext>
            </a:extLst>
          </p:cNvPr>
          <p:cNvSpPr>
            <a:spLocks noGrp="1"/>
          </p:cNvSpPr>
          <p:nvPr>
            <p:ph type="body" sz="quarter" idx="26" hasCustomPrompt="1"/>
          </p:nvPr>
        </p:nvSpPr>
        <p:spPr>
          <a:xfrm>
            <a:off x="6557415" y="4083115"/>
            <a:ext cx="1311814" cy="166199"/>
          </a:xfrm>
          <a:noFill/>
        </p:spPr>
        <p:txBody>
          <a:bodyPr wrap="square" lIns="0" tIns="0" rIns="0" bIns="0" anchor="ctr">
            <a:noAutofit/>
          </a:bodyPr>
          <a:lstStyle>
            <a:lvl1pPr marL="0" indent="0" algn="l">
              <a:spcBef>
                <a:spcPts val="0"/>
              </a:spcBef>
              <a:spcAft>
                <a:spcPts val="0"/>
              </a:spcAft>
              <a:buNone/>
              <a:defRPr sz="1200" b="0">
                <a:solidFill>
                  <a:schemeClr val="tx1">
                    <a:lumMod val="75000"/>
                    <a:lumOff val="25000"/>
                  </a:schemeClr>
                </a:solidFill>
                <a:latin typeface="+mn-lt"/>
              </a:defRPr>
            </a:lvl1pPr>
          </a:lstStyle>
          <a:p>
            <a:pPr lvl="0"/>
            <a:r>
              <a:rPr lang="en-US" noProof="0"/>
              <a:t>Name</a:t>
            </a:r>
          </a:p>
        </p:txBody>
      </p:sp>
      <p:sp>
        <p:nvSpPr>
          <p:cNvPr id="46" name="Text Placeholder 7">
            <a:extLst>
              <a:ext uri="{FF2B5EF4-FFF2-40B4-BE49-F238E27FC236}">
                <a16:creationId xmlns:a16="http://schemas.microsoft.com/office/drawing/2014/main" id="{1AE8BBFE-01C4-4028-9B89-8D3A005A4B89}"/>
              </a:ext>
            </a:extLst>
          </p:cNvPr>
          <p:cNvSpPr>
            <a:spLocks noGrp="1"/>
          </p:cNvSpPr>
          <p:nvPr>
            <p:ph type="body" sz="quarter" idx="27" hasCustomPrompt="1"/>
          </p:nvPr>
        </p:nvSpPr>
        <p:spPr>
          <a:xfrm>
            <a:off x="5564282" y="5509983"/>
            <a:ext cx="1311814" cy="166199"/>
          </a:xfrm>
          <a:noFill/>
        </p:spPr>
        <p:txBody>
          <a:bodyPr wrap="square" lIns="0" tIns="0" rIns="0" bIns="0" anchor="ctr">
            <a:noAutofit/>
          </a:bodyPr>
          <a:lstStyle>
            <a:lvl1pPr marL="0" indent="0" algn="l">
              <a:spcBef>
                <a:spcPts val="0"/>
              </a:spcBef>
              <a:spcAft>
                <a:spcPts val="0"/>
              </a:spcAft>
              <a:buNone/>
              <a:defRPr sz="1200" b="0">
                <a:solidFill>
                  <a:schemeClr val="tx1">
                    <a:lumMod val="75000"/>
                    <a:lumOff val="25000"/>
                  </a:schemeClr>
                </a:solidFill>
                <a:latin typeface="+mn-lt"/>
              </a:defRPr>
            </a:lvl1pPr>
          </a:lstStyle>
          <a:p>
            <a:pPr lvl="0"/>
            <a:r>
              <a:rPr lang="en-US" noProof="0"/>
              <a:t>Name</a:t>
            </a:r>
          </a:p>
        </p:txBody>
      </p:sp>
      <p:sp>
        <p:nvSpPr>
          <p:cNvPr id="47" name="Text Placeholder 7">
            <a:extLst>
              <a:ext uri="{FF2B5EF4-FFF2-40B4-BE49-F238E27FC236}">
                <a16:creationId xmlns:a16="http://schemas.microsoft.com/office/drawing/2014/main" id="{49C15349-435A-457E-9835-D4345AD3ED9F}"/>
              </a:ext>
            </a:extLst>
          </p:cNvPr>
          <p:cNvSpPr>
            <a:spLocks noGrp="1"/>
          </p:cNvSpPr>
          <p:nvPr>
            <p:ph type="body" sz="quarter" idx="28" hasCustomPrompt="1"/>
          </p:nvPr>
        </p:nvSpPr>
        <p:spPr>
          <a:xfrm>
            <a:off x="10727786" y="2643605"/>
            <a:ext cx="1311814" cy="166199"/>
          </a:xfrm>
          <a:noFill/>
        </p:spPr>
        <p:txBody>
          <a:bodyPr wrap="square" lIns="0" tIns="0" rIns="0" bIns="0" anchor="ctr">
            <a:noAutofit/>
          </a:bodyPr>
          <a:lstStyle>
            <a:lvl1pPr marL="0" indent="0" algn="l">
              <a:spcBef>
                <a:spcPts val="0"/>
              </a:spcBef>
              <a:spcAft>
                <a:spcPts val="0"/>
              </a:spcAft>
              <a:buNone/>
              <a:defRPr sz="1200" b="0">
                <a:solidFill>
                  <a:schemeClr val="tx1">
                    <a:lumMod val="75000"/>
                    <a:lumOff val="25000"/>
                  </a:schemeClr>
                </a:solidFill>
                <a:latin typeface="+mn-lt"/>
              </a:defRPr>
            </a:lvl1pPr>
          </a:lstStyle>
          <a:p>
            <a:pPr lvl="0"/>
            <a:r>
              <a:rPr lang="en-US" noProof="0"/>
              <a:t>Name</a:t>
            </a:r>
          </a:p>
        </p:txBody>
      </p:sp>
      <p:sp>
        <p:nvSpPr>
          <p:cNvPr id="48" name="Text Placeholder 7">
            <a:extLst>
              <a:ext uri="{FF2B5EF4-FFF2-40B4-BE49-F238E27FC236}">
                <a16:creationId xmlns:a16="http://schemas.microsoft.com/office/drawing/2014/main" id="{06DC437D-C5F6-49FA-8BF0-932297827EA8}"/>
              </a:ext>
            </a:extLst>
          </p:cNvPr>
          <p:cNvSpPr>
            <a:spLocks noGrp="1"/>
          </p:cNvSpPr>
          <p:nvPr>
            <p:ph type="body" sz="quarter" idx="29" hasCustomPrompt="1"/>
          </p:nvPr>
        </p:nvSpPr>
        <p:spPr>
          <a:xfrm>
            <a:off x="9689351" y="4083115"/>
            <a:ext cx="1311814" cy="166199"/>
          </a:xfrm>
          <a:noFill/>
        </p:spPr>
        <p:txBody>
          <a:bodyPr wrap="square" lIns="0" tIns="0" rIns="0" bIns="0" anchor="ctr">
            <a:noAutofit/>
          </a:bodyPr>
          <a:lstStyle>
            <a:lvl1pPr marL="0" indent="0" algn="l">
              <a:spcBef>
                <a:spcPts val="0"/>
              </a:spcBef>
              <a:spcAft>
                <a:spcPts val="0"/>
              </a:spcAft>
              <a:buNone/>
              <a:defRPr sz="1200" b="0">
                <a:solidFill>
                  <a:schemeClr val="tx1">
                    <a:lumMod val="75000"/>
                    <a:lumOff val="25000"/>
                  </a:schemeClr>
                </a:solidFill>
                <a:latin typeface="+mn-lt"/>
              </a:defRPr>
            </a:lvl1pPr>
          </a:lstStyle>
          <a:p>
            <a:pPr lvl="0"/>
            <a:r>
              <a:rPr lang="en-US" noProof="0"/>
              <a:t>Name</a:t>
            </a:r>
          </a:p>
        </p:txBody>
      </p:sp>
      <p:sp>
        <p:nvSpPr>
          <p:cNvPr id="49" name="Text Placeholder 7">
            <a:extLst>
              <a:ext uri="{FF2B5EF4-FFF2-40B4-BE49-F238E27FC236}">
                <a16:creationId xmlns:a16="http://schemas.microsoft.com/office/drawing/2014/main" id="{9DB16E7F-EE86-4AF9-871B-5614FE2D4428}"/>
              </a:ext>
            </a:extLst>
          </p:cNvPr>
          <p:cNvSpPr>
            <a:spLocks noGrp="1"/>
          </p:cNvSpPr>
          <p:nvPr>
            <p:ph type="body" sz="quarter" idx="30" hasCustomPrompt="1"/>
          </p:nvPr>
        </p:nvSpPr>
        <p:spPr>
          <a:xfrm>
            <a:off x="8696218" y="5509983"/>
            <a:ext cx="1311814" cy="166199"/>
          </a:xfrm>
          <a:noFill/>
        </p:spPr>
        <p:txBody>
          <a:bodyPr wrap="square" lIns="0" tIns="0" rIns="0" bIns="0" anchor="ctr">
            <a:noAutofit/>
          </a:bodyPr>
          <a:lstStyle>
            <a:lvl1pPr marL="0" indent="0" algn="l">
              <a:spcBef>
                <a:spcPts val="0"/>
              </a:spcBef>
              <a:spcAft>
                <a:spcPts val="0"/>
              </a:spcAft>
              <a:buNone/>
              <a:defRPr sz="1200" b="0">
                <a:solidFill>
                  <a:schemeClr val="tx1">
                    <a:lumMod val="75000"/>
                    <a:lumOff val="25000"/>
                  </a:schemeClr>
                </a:solidFill>
                <a:latin typeface="+mn-lt"/>
              </a:defRPr>
            </a:lvl1pPr>
          </a:lstStyle>
          <a:p>
            <a:pPr lvl="0"/>
            <a:r>
              <a:rPr lang="en-US" noProof="0"/>
              <a:t>Name</a:t>
            </a:r>
          </a:p>
        </p:txBody>
      </p:sp>
    </p:spTree>
    <p:extLst>
      <p:ext uri="{BB962C8B-B14F-4D97-AF65-F5344CB8AC3E}">
        <p14:creationId xmlns:p14="http://schemas.microsoft.com/office/powerpoint/2010/main" val="3622213138"/>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TITLE ONLY_Org Char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13" name="Slide Number Placeholder 5">
            <a:extLst>
              <a:ext uri="{FF2B5EF4-FFF2-40B4-BE49-F238E27FC236}">
                <a16:creationId xmlns:a16="http://schemas.microsoft.com/office/drawing/2014/main" id="{2DBF2FB3-2A18-4DFA-BE67-CBEB450840A4}"/>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
        <p:nvSpPr>
          <p:cNvPr id="9" name="Freeform: Shape 8">
            <a:extLst>
              <a:ext uri="{FF2B5EF4-FFF2-40B4-BE49-F238E27FC236}">
                <a16:creationId xmlns:a16="http://schemas.microsoft.com/office/drawing/2014/main" id="{0CE973A6-10E7-4E33-AA8B-7240F9197012}"/>
              </a:ext>
              <a:ext uri="{C183D7F6-B498-43B3-948B-1728B52AA6E4}">
                <adec:decorative xmlns:adec="http://schemas.microsoft.com/office/drawing/2017/decorative" val="1"/>
              </a:ext>
            </a:extLst>
          </p:cNvPr>
          <p:cNvSpPr/>
          <p:nvPr userDrawn="1"/>
        </p:nvSpPr>
        <p:spPr>
          <a:xfrm>
            <a:off x="0" y="0"/>
            <a:ext cx="8329286" cy="457200"/>
          </a:xfrm>
          <a:custGeom>
            <a:avLst/>
            <a:gdLst>
              <a:gd name="connsiteX0" fmla="*/ 0 w 8329286"/>
              <a:gd name="connsiteY0" fmla="*/ 0 h 457200"/>
              <a:gd name="connsiteX1" fmla="*/ 8329286 w 8329286"/>
              <a:gd name="connsiteY1" fmla="*/ 0 h 457200"/>
              <a:gd name="connsiteX2" fmla="*/ 7982281 w 8329286"/>
              <a:gd name="connsiteY2" fmla="*/ 457200 h 457200"/>
              <a:gd name="connsiteX3" fmla="*/ 0 w 8329286"/>
              <a:gd name="connsiteY3" fmla="*/ 457200 h 457200"/>
            </a:gdLst>
            <a:ahLst/>
            <a:cxnLst>
              <a:cxn ang="0">
                <a:pos x="connsiteX0" y="connsiteY0"/>
              </a:cxn>
              <a:cxn ang="0">
                <a:pos x="connsiteX1" y="connsiteY1"/>
              </a:cxn>
              <a:cxn ang="0">
                <a:pos x="connsiteX2" y="connsiteY2"/>
              </a:cxn>
              <a:cxn ang="0">
                <a:pos x="connsiteX3" y="connsiteY3"/>
              </a:cxn>
            </a:cxnLst>
            <a:rect l="l" t="t" r="r" b="b"/>
            <a:pathLst>
              <a:path w="8329286" h="457200">
                <a:moveTo>
                  <a:pt x="0" y="0"/>
                </a:moveTo>
                <a:lnTo>
                  <a:pt x="8329286" y="0"/>
                </a:lnTo>
                <a:lnTo>
                  <a:pt x="7982281" y="457200"/>
                </a:lnTo>
                <a:lnTo>
                  <a:pt x="0" y="457200"/>
                </a:lnTo>
                <a:close/>
              </a:path>
            </a:pathLst>
          </a:custGeom>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Picture Placeholder 8">
            <a:extLst>
              <a:ext uri="{FF2B5EF4-FFF2-40B4-BE49-F238E27FC236}">
                <a16:creationId xmlns:a16="http://schemas.microsoft.com/office/drawing/2014/main" id="{48934421-B8F7-41B6-9EC4-5E3C497424A8}"/>
              </a:ext>
              <a:ext uri="{C183D7F6-B498-43B3-948B-1728B52AA6E4}">
                <adec:decorative xmlns:adec="http://schemas.microsoft.com/office/drawing/2017/decorative" val="1"/>
              </a:ext>
            </a:extLst>
          </p:cNvPr>
          <p:cNvSpPr>
            <a:spLocks noGrp="1"/>
          </p:cNvSpPr>
          <p:nvPr>
            <p:ph type="pic" sz="quarter" idx="17" hasCustomPrompt="1"/>
          </p:nvPr>
        </p:nvSpPr>
        <p:spPr>
          <a:xfrm>
            <a:off x="3960064" y="1981200"/>
            <a:ext cx="1523993" cy="1523994"/>
          </a:xfrm>
          <a:prstGeom prst="ellipse">
            <a:avLst/>
          </a:prstGeom>
          <a:solidFill>
            <a:schemeClr val="bg1"/>
          </a:solidFill>
          <a:effectLst>
            <a:outerShdw blurRad="50800" dist="38100" dir="2700000" algn="tl" rotWithShape="0">
              <a:prstClr val="black">
                <a:alpha val="40000"/>
              </a:prstClr>
            </a:outerShdw>
          </a:effectLst>
        </p:spPr>
        <p:txBody>
          <a:bodyPr anchor="ctr"/>
          <a:lstStyle>
            <a:lvl1pPr marL="0" indent="0" algn="ctr">
              <a:buNone/>
              <a:defRPr>
                <a:solidFill>
                  <a:schemeClr val="bg1">
                    <a:lumMod val="50000"/>
                  </a:schemeClr>
                </a:solidFill>
              </a:defRPr>
            </a:lvl1pPr>
          </a:lstStyle>
          <a:p>
            <a:r>
              <a:rPr lang="en-US" noProof="0" dirty="0"/>
              <a:t>Insert Image</a:t>
            </a:r>
          </a:p>
        </p:txBody>
      </p:sp>
      <p:sp>
        <p:nvSpPr>
          <p:cNvPr id="10" name="Text Placeholder 7">
            <a:extLst>
              <a:ext uri="{FF2B5EF4-FFF2-40B4-BE49-F238E27FC236}">
                <a16:creationId xmlns:a16="http://schemas.microsoft.com/office/drawing/2014/main" id="{4BACF049-4E3E-418D-9DB0-9D63BDDD25AE}"/>
              </a:ext>
            </a:extLst>
          </p:cNvPr>
          <p:cNvSpPr>
            <a:spLocks noGrp="1"/>
          </p:cNvSpPr>
          <p:nvPr>
            <p:ph type="body" sz="quarter" idx="16" hasCustomPrompt="1"/>
          </p:nvPr>
        </p:nvSpPr>
        <p:spPr>
          <a:xfrm>
            <a:off x="5788864" y="2618469"/>
            <a:ext cx="3108959" cy="424732"/>
          </a:xfrm>
          <a:noFill/>
        </p:spPr>
        <p:txBody>
          <a:bodyPr wrap="square" lIns="91440" rIns="91440" anchor="ctr">
            <a:noAutofit/>
          </a:bodyPr>
          <a:lstStyle>
            <a:lvl1pPr marL="0" indent="0" algn="l">
              <a:spcBef>
                <a:spcPts val="0"/>
              </a:spcBef>
              <a:spcAft>
                <a:spcPts val="0"/>
              </a:spcAft>
              <a:buNone/>
              <a:defRPr sz="1600" b="1">
                <a:solidFill>
                  <a:schemeClr val="tx2"/>
                </a:solidFill>
                <a:latin typeface="+mj-lt"/>
              </a:defRPr>
            </a:lvl1pPr>
          </a:lstStyle>
          <a:p>
            <a:pPr lvl="0"/>
            <a:r>
              <a:rPr lang="en-US" noProof="0"/>
              <a:t>ADD TEXT </a:t>
            </a:r>
          </a:p>
        </p:txBody>
      </p:sp>
      <p:sp>
        <p:nvSpPr>
          <p:cNvPr id="12" name="Text Placeholder 7">
            <a:extLst>
              <a:ext uri="{FF2B5EF4-FFF2-40B4-BE49-F238E27FC236}">
                <a16:creationId xmlns:a16="http://schemas.microsoft.com/office/drawing/2014/main" id="{EFE2AF5B-D21D-4FE5-932F-F2989F6E0116}"/>
              </a:ext>
            </a:extLst>
          </p:cNvPr>
          <p:cNvSpPr>
            <a:spLocks noGrp="1"/>
          </p:cNvSpPr>
          <p:nvPr>
            <p:ph type="body" sz="quarter" idx="18" hasCustomPrompt="1"/>
          </p:nvPr>
        </p:nvSpPr>
        <p:spPr>
          <a:xfrm>
            <a:off x="5788864" y="2999470"/>
            <a:ext cx="3108959" cy="323629"/>
          </a:xfrm>
          <a:noFill/>
        </p:spPr>
        <p:txBody>
          <a:bodyPr wrap="square" lIns="91440" rIns="91440" anchor="t">
            <a:noAutofit/>
          </a:bodyPr>
          <a:lstStyle>
            <a:lvl1pPr marL="0" indent="0" algn="l">
              <a:spcBef>
                <a:spcPts val="0"/>
              </a:spcBef>
              <a:spcAft>
                <a:spcPts val="0"/>
              </a:spcAft>
              <a:buNone/>
              <a:defRPr sz="1200" b="0">
                <a:solidFill>
                  <a:schemeClr val="tx2"/>
                </a:solidFill>
                <a:latin typeface="+mn-lt"/>
              </a:defRPr>
            </a:lvl1pPr>
          </a:lstStyle>
          <a:p>
            <a:pPr lvl="0"/>
            <a:r>
              <a:rPr lang="en-US" noProof="0"/>
              <a:t>Description</a:t>
            </a:r>
          </a:p>
        </p:txBody>
      </p:sp>
      <p:cxnSp>
        <p:nvCxnSpPr>
          <p:cNvPr id="14" name="Straight Connector 13">
            <a:extLst>
              <a:ext uri="{FF2B5EF4-FFF2-40B4-BE49-F238E27FC236}">
                <a16:creationId xmlns:a16="http://schemas.microsoft.com/office/drawing/2014/main" id="{266B4E82-4E92-438C-9DBD-FDAC98DBA804}"/>
              </a:ext>
              <a:ext uri="{C183D7F6-B498-43B3-948B-1728B52AA6E4}">
                <adec:decorative xmlns:adec="http://schemas.microsoft.com/office/drawing/2017/decorative" val="1"/>
              </a:ext>
            </a:extLst>
          </p:cNvPr>
          <p:cNvCxnSpPr>
            <a:cxnSpLocks/>
          </p:cNvCxnSpPr>
          <p:nvPr userDrawn="1"/>
        </p:nvCxnSpPr>
        <p:spPr>
          <a:xfrm rot="16200000">
            <a:off x="6146423" y="665228"/>
            <a:ext cx="0" cy="7406640"/>
          </a:xfrm>
          <a:prstGeom prst="line">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6" name="Picture Placeholder 8">
            <a:extLst>
              <a:ext uri="{FF2B5EF4-FFF2-40B4-BE49-F238E27FC236}">
                <a16:creationId xmlns:a16="http://schemas.microsoft.com/office/drawing/2014/main" id="{5C2A05E4-0266-470B-94B6-0EA500EFD52F}"/>
              </a:ext>
              <a:ext uri="{C183D7F6-B498-43B3-948B-1728B52AA6E4}">
                <adec:decorative xmlns:adec="http://schemas.microsoft.com/office/drawing/2017/decorative" val="1"/>
              </a:ext>
            </a:extLst>
          </p:cNvPr>
          <p:cNvSpPr>
            <a:spLocks noGrp="1"/>
          </p:cNvSpPr>
          <p:nvPr>
            <p:ph type="pic" sz="quarter" idx="21" hasCustomPrompt="1"/>
          </p:nvPr>
        </p:nvSpPr>
        <p:spPr>
          <a:xfrm>
            <a:off x="1811223" y="3865629"/>
            <a:ext cx="1005836" cy="100583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17" name="Text Placeholder 7">
            <a:extLst>
              <a:ext uri="{FF2B5EF4-FFF2-40B4-BE49-F238E27FC236}">
                <a16:creationId xmlns:a16="http://schemas.microsoft.com/office/drawing/2014/main" id="{8B705CE2-63BB-44EF-9494-D7197888F260}"/>
              </a:ext>
            </a:extLst>
          </p:cNvPr>
          <p:cNvSpPr>
            <a:spLocks noGrp="1"/>
          </p:cNvSpPr>
          <p:nvPr>
            <p:ph type="body" sz="quarter" idx="25" hasCustomPrompt="1"/>
          </p:nvPr>
        </p:nvSpPr>
        <p:spPr>
          <a:xfrm>
            <a:off x="1520494" y="5114385"/>
            <a:ext cx="1587295" cy="166199"/>
          </a:xfrm>
          <a:noFill/>
        </p:spPr>
        <p:txBody>
          <a:bodyPr wrap="square" lIns="0" tIns="0" rIns="0" bIns="0" anchor="ctr">
            <a:noAutofit/>
          </a:bodyPr>
          <a:lstStyle>
            <a:lvl1pPr marL="0" indent="0" algn="ctr">
              <a:spcBef>
                <a:spcPts val="0"/>
              </a:spcBef>
              <a:spcAft>
                <a:spcPts val="0"/>
              </a:spcAft>
              <a:buNone/>
              <a:defRPr sz="1200" b="1">
                <a:solidFill>
                  <a:schemeClr val="accent1"/>
                </a:solidFill>
                <a:latin typeface="+mn-lt"/>
              </a:defRPr>
            </a:lvl1pPr>
          </a:lstStyle>
          <a:p>
            <a:pPr lvl="0"/>
            <a:r>
              <a:rPr lang="en-US" noProof="0"/>
              <a:t>NAME</a:t>
            </a:r>
          </a:p>
        </p:txBody>
      </p:sp>
      <p:sp>
        <p:nvSpPr>
          <p:cNvPr id="18" name="Text Placeholder 7">
            <a:extLst>
              <a:ext uri="{FF2B5EF4-FFF2-40B4-BE49-F238E27FC236}">
                <a16:creationId xmlns:a16="http://schemas.microsoft.com/office/drawing/2014/main" id="{91C9BD3E-CCA7-4ADF-83CB-175C316AEA84}"/>
              </a:ext>
            </a:extLst>
          </p:cNvPr>
          <p:cNvSpPr>
            <a:spLocks noGrp="1"/>
          </p:cNvSpPr>
          <p:nvPr>
            <p:ph type="body" sz="quarter" idx="26" hasCustomPrompt="1"/>
          </p:nvPr>
        </p:nvSpPr>
        <p:spPr>
          <a:xfrm>
            <a:off x="1520494" y="5346798"/>
            <a:ext cx="1587295" cy="166199"/>
          </a:xfrm>
          <a:noFill/>
        </p:spPr>
        <p:txBody>
          <a:bodyPr wrap="square" lIns="0" tIns="0" rIns="0" bIns="0" anchor="t">
            <a:noAutofit/>
          </a:bodyPr>
          <a:lstStyle>
            <a:lvl1pPr marL="0" indent="0" algn="ctr">
              <a:spcBef>
                <a:spcPts val="0"/>
              </a:spcBef>
              <a:spcAft>
                <a:spcPts val="0"/>
              </a:spcAft>
              <a:buNone/>
              <a:defRPr sz="1200" b="0">
                <a:solidFill>
                  <a:schemeClr val="tx1">
                    <a:lumMod val="75000"/>
                    <a:lumOff val="25000"/>
                  </a:schemeClr>
                </a:solidFill>
                <a:latin typeface="+mn-lt"/>
              </a:defRPr>
            </a:lvl1pPr>
          </a:lstStyle>
          <a:p>
            <a:pPr lvl="0"/>
            <a:r>
              <a:rPr lang="en-US" noProof="0"/>
              <a:t>Description</a:t>
            </a:r>
          </a:p>
        </p:txBody>
      </p:sp>
      <p:sp>
        <p:nvSpPr>
          <p:cNvPr id="19" name="Picture Placeholder 8">
            <a:extLst>
              <a:ext uri="{FF2B5EF4-FFF2-40B4-BE49-F238E27FC236}">
                <a16:creationId xmlns:a16="http://schemas.microsoft.com/office/drawing/2014/main" id="{DC756ECA-27F0-4309-A411-2021931A3A4F}"/>
              </a:ext>
              <a:ext uri="{C183D7F6-B498-43B3-948B-1728B52AA6E4}">
                <adec:decorative xmlns:adec="http://schemas.microsoft.com/office/drawing/2017/decorative" val="1"/>
              </a:ext>
            </a:extLst>
          </p:cNvPr>
          <p:cNvSpPr>
            <a:spLocks noGrp="1"/>
          </p:cNvSpPr>
          <p:nvPr>
            <p:ph type="pic" sz="quarter" idx="27" hasCustomPrompt="1"/>
          </p:nvPr>
        </p:nvSpPr>
        <p:spPr>
          <a:xfrm>
            <a:off x="3640023" y="3865629"/>
            <a:ext cx="1005836" cy="100583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20" name="Text Placeholder 7">
            <a:extLst>
              <a:ext uri="{FF2B5EF4-FFF2-40B4-BE49-F238E27FC236}">
                <a16:creationId xmlns:a16="http://schemas.microsoft.com/office/drawing/2014/main" id="{BCC1B1EE-9270-494A-B26E-3E810517012E}"/>
              </a:ext>
            </a:extLst>
          </p:cNvPr>
          <p:cNvSpPr>
            <a:spLocks noGrp="1"/>
          </p:cNvSpPr>
          <p:nvPr>
            <p:ph type="body" sz="quarter" idx="28" hasCustomPrompt="1"/>
          </p:nvPr>
        </p:nvSpPr>
        <p:spPr>
          <a:xfrm>
            <a:off x="3349294" y="5114385"/>
            <a:ext cx="1587295" cy="166199"/>
          </a:xfrm>
          <a:noFill/>
        </p:spPr>
        <p:txBody>
          <a:bodyPr wrap="square" lIns="0" tIns="0" rIns="0" bIns="0" anchor="ctr">
            <a:noAutofit/>
          </a:bodyPr>
          <a:lstStyle>
            <a:lvl1pPr marL="0" indent="0" algn="ctr">
              <a:spcBef>
                <a:spcPts val="0"/>
              </a:spcBef>
              <a:spcAft>
                <a:spcPts val="0"/>
              </a:spcAft>
              <a:buNone/>
              <a:defRPr sz="1200" b="1">
                <a:solidFill>
                  <a:schemeClr val="accent1"/>
                </a:solidFill>
                <a:latin typeface="+mn-lt"/>
              </a:defRPr>
            </a:lvl1pPr>
          </a:lstStyle>
          <a:p>
            <a:pPr lvl="0"/>
            <a:r>
              <a:rPr lang="en-US" noProof="0"/>
              <a:t>NAME</a:t>
            </a:r>
          </a:p>
        </p:txBody>
      </p:sp>
      <p:sp>
        <p:nvSpPr>
          <p:cNvPr id="21" name="Text Placeholder 7">
            <a:extLst>
              <a:ext uri="{FF2B5EF4-FFF2-40B4-BE49-F238E27FC236}">
                <a16:creationId xmlns:a16="http://schemas.microsoft.com/office/drawing/2014/main" id="{621D9997-09EF-468A-A3A6-7C2705CF1757}"/>
              </a:ext>
            </a:extLst>
          </p:cNvPr>
          <p:cNvSpPr>
            <a:spLocks noGrp="1"/>
          </p:cNvSpPr>
          <p:nvPr>
            <p:ph type="body" sz="quarter" idx="29" hasCustomPrompt="1"/>
          </p:nvPr>
        </p:nvSpPr>
        <p:spPr>
          <a:xfrm>
            <a:off x="3349294" y="5346798"/>
            <a:ext cx="1587295" cy="166199"/>
          </a:xfrm>
          <a:noFill/>
        </p:spPr>
        <p:txBody>
          <a:bodyPr wrap="square" lIns="0" tIns="0" rIns="0" bIns="0" anchor="t">
            <a:noAutofit/>
          </a:bodyPr>
          <a:lstStyle>
            <a:lvl1pPr marL="0" indent="0" algn="ctr">
              <a:spcBef>
                <a:spcPts val="0"/>
              </a:spcBef>
              <a:spcAft>
                <a:spcPts val="0"/>
              </a:spcAft>
              <a:buNone/>
              <a:defRPr sz="1200" b="0">
                <a:solidFill>
                  <a:schemeClr val="tx1">
                    <a:lumMod val="75000"/>
                    <a:lumOff val="25000"/>
                  </a:schemeClr>
                </a:solidFill>
                <a:latin typeface="+mn-lt"/>
              </a:defRPr>
            </a:lvl1pPr>
          </a:lstStyle>
          <a:p>
            <a:pPr lvl="0"/>
            <a:r>
              <a:rPr lang="en-US" noProof="0"/>
              <a:t>Description</a:t>
            </a:r>
          </a:p>
        </p:txBody>
      </p:sp>
      <p:sp>
        <p:nvSpPr>
          <p:cNvPr id="22" name="Picture Placeholder 8">
            <a:extLst>
              <a:ext uri="{FF2B5EF4-FFF2-40B4-BE49-F238E27FC236}">
                <a16:creationId xmlns:a16="http://schemas.microsoft.com/office/drawing/2014/main" id="{CC2A50A3-3A8F-469D-B16E-A06FD4C2A978}"/>
              </a:ext>
              <a:ext uri="{C183D7F6-B498-43B3-948B-1728B52AA6E4}">
                <adec:decorative xmlns:adec="http://schemas.microsoft.com/office/drawing/2017/decorative" val="1"/>
              </a:ext>
            </a:extLst>
          </p:cNvPr>
          <p:cNvSpPr>
            <a:spLocks noGrp="1"/>
          </p:cNvSpPr>
          <p:nvPr>
            <p:ph type="pic" sz="quarter" idx="30" hasCustomPrompt="1"/>
          </p:nvPr>
        </p:nvSpPr>
        <p:spPr>
          <a:xfrm>
            <a:off x="5449773" y="3865629"/>
            <a:ext cx="1005836" cy="100583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23" name="Text Placeholder 7">
            <a:extLst>
              <a:ext uri="{FF2B5EF4-FFF2-40B4-BE49-F238E27FC236}">
                <a16:creationId xmlns:a16="http://schemas.microsoft.com/office/drawing/2014/main" id="{065EDDEE-214F-4148-8B8C-0BA5AEF7658A}"/>
              </a:ext>
            </a:extLst>
          </p:cNvPr>
          <p:cNvSpPr>
            <a:spLocks noGrp="1"/>
          </p:cNvSpPr>
          <p:nvPr>
            <p:ph type="body" sz="quarter" idx="31" hasCustomPrompt="1"/>
          </p:nvPr>
        </p:nvSpPr>
        <p:spPr>
          <a:xfrm>
            <a:off x="5159044" y="5114385"/>
            <a:ext cx="1587295" cy="166199"/>
          </a:xfrm>
          <a:noFill/>
        </p:spPr>
        <p:txBody>
          <a:bodyPr wrap="square" lIns="0" tIns="0" rIns="0" bIns="0" anchor="ctr">
            <a:noAutofit/>
          </a:bodyPr>
          <a:lstStyle>
            <a:lvl1pPr marL="0" indent="0" algn="ctr">
              <a:spcBef>
                <a:spcPts val="0"/>
              </a:spcBef>
              <a:spcAft>
                <a:spcPts val="0"/>
              </a:spcAft>
              <a:buNone/>
              <a:defRPr sz="1200" b="1">
                <a:solidFill>
                  <a:schemeClr val="accent1"/>
                </a:solidFill>
                <a:latin typeface="+mn-lt"/>
              </a:defRPr>
            </a:lvl1pPr>
          </a:lstStyle>
          <a:p>
            <a:pPr lvl="0"/>
            <a:r>
              <a:rPr lang="en-US" noProof="0"/>
              <a:t>NAME</a:t>
            </a:r>
          </a:p>
        </p:txBody>
      </p:sp>
      <p:sp>
        <p:nvSpPr>
          <p:cNvPr id="24" name="Text Placeholder 7">
            <a:extLst>
              <a:ext uri="{FF2B5EF4-FFF2-40B4-BE49-F238E27FC236}">
                <a16:creationId xmlns:a16="http://schemas.microsoft.com/office/drawing/2014/main" id="{520C0E2F-F27A-44AC-BB9A-74F62BEC5752}"/>
              </a:ext>
            </a:extLst>
          </p:cNvPr>
          <p:cNvSpPr>
            <a:spLocks noGrp="1"/>
          </p:cNvSpPr>
          <p:nvPr>
            <p:ph type="body" sz="quarter" idx="32" hasCustomPrompt="1"/>
          </p:nvPr>
        </p:nvSpPr>
        <p:spPr>
          <a:xfrm>
            <a:off x="5159044" y="5346798"/>
            <a:ext cx="1587295" cy="166199"/>
          </a:xfrm>
          <a:noFill/>
        </p:spPr>
        <p:txBody>
          <a:bodyPr wrap="square" lIns="0" tIns="0" rIns="0" bIns="0" anchor="t">
            <a:noAutofit/>
          </a:bodyPr>
          <a:lstStyle>
            <a:lvl1pPr marL="0" indent="0" algn="ctr">
              <a:spcBef>
                <a:spcPts val="0"/>
              </a:spcBef>
              <a:spcAft>
                <a:spcPts val="0"/>
              </a:spcAft>
              <a:buNone/>
              <a:defRPr sz="1200" b="0">
                <a:solidFill>
                  <a:schemeClr val="tx1">
                    <a:lumMod val="75000"/>
                    <a:lumOff val="25000"/>
                  </a:schemeClr>
                </a:solidFill>
                <a:latin typeface="+mn-lt"/>
              </a:defRPr>
            </a:lvl1pPr>
          </a:lstStyle>
          <a:p>
            <a:pPr lvl="0"/>
            <a:r>
              <a:rPr lang="en-US" noProof="0"/>
              <a:t>Description</a:t>
            </a:r>
          </a:p>
        </p:txBody>
      </p:sp>
      <p:sp>
        <p:nvSpPr>
          <p:cNvPr id="25" name="Picture Placeholder 8">
            <a:extLst>
              <a:ext uri="{FF2B5EF4-FFF2-40B4-BE49-F238E27FC236}">
                <a16:creationId xmlns:a16="http://schemas.microsoft.com/office/drawing/2014/main" id="{ADC5446D-3469-43DA-ACE3-2AEC5B90384E}"/>
              </a:ext>
              <a:ext uri="{C183D7F6-B498-43B3-948B-1728B52AA6E4}">
                <adec:decorative xmlns:adec="http://schemas.microsoft.com/office/drawing/2017/decorative" val="1"/>
              </a:ext>
            </a:extLst>
          </p:cNvPr>
          <p:cNvSpPr>
            <a:spLocks noGrp="1"/>
          </p:cNvSpPr>
          <p:nvPr>
            <p:ph type="pic" sz="quarter" idx="33" hasCustomPrompt="1"/>
          </p:nvPr>
        </p:nvSpPr>
        <p:spPr>
          <a:xfrm>
            <a:off x="7259523" y="3865629"/>
            <a:ext cx="1005836" cy="100583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26" name="Text Placeholder 7">
            <a:extLst>
              <a:ext uri="{FF2B5EF4-FFF2-40B4-BE49-F238E27FC236}">
                <a16:creationId xmlns:a16="http://schemas.microsoft.com/office/drawing/2014/main" id="{4BF91944-817D-4080-9FC7-1C01D3C52F74}"/>
              </a:ext>
            </a:extLst>
          </p:cNvPr>
          <p:cNvSpPr>
            <a:spLocks noGrp="1"/>
          </p:cNvSpPr>
          <p:nvPr>
            <p:ph type="body" sz="quarter" idx="34" hasCustomPrompt="1"/>
          </p:nvPr>
        </p:nvSpPr>
        <p:spPr>
          <a:xfrm>
            <a:off x="6968794" y="5114385"/>
            <a:ext cx="1587295" cy="166199"/>
          </a:xfrm>
          <a:noFill/>
        </p:spPr>
        <p:txBody>
          <a:bodyPr wrap="square" lIns="0" tIns="0" rIns="0" bIns="0" anchor="ctr">
            <a:noAutofit/>
          </a:bodyPr>
          <a:lstStyle>
            <a:lvl1pPr marL="0" indent="0" algn="ctr">
              <a:spcBef>
                <a:spcPts val="0"/>
              </a:spcBef>
              <a:spcAft>
                <a:spcPts val="0"/>
              </a:spcAft>
              <a:buNone/>
              <a:defRPr sz="1200" b="1">
                <a:solidFill>
                  <a:schemeClr val="accent1"/>
                </a:solidFill>
                <a:latin typeface="+mn-lt"/>
              </a:defRPr>
            </a:lvl1pPr>
          </a:lstStyle>
          <a:p>
            <a:pPr lvl="0"/>
            <a:r>
              <a:rPr lang="en-US" noProof="0"/>
              <a:t>NAME</a:t>
            </a:r>
          </a:p>
        </p:txBody>
      </p:sp>
      <p:sp>
        <p:nvSpPr>
          <p:cNvPr id="27" name="Text Placeholder 7">
            <a:extLst>
              <a:ext uri="{FF2B5EF4-FFF2-40B4-BE49-F238E27FC236}">
                <a16:creationId xmlns:a16="http://schemas.microsoft.com/office/drawing/2014/main" id="{B6FC5678-B04A-4631-9DFF-776737E9C8AC}"/>
              </a:ext>
            </a:extLst>
          </p:cNvPr>
          <p:cNvSpPr>
            <a:spLocks noGrp="1"/>
          </p:cNvSpPr>
          <p:nvPr>
            <p:ph type="body" sz="quarter" idx="35" hasCustomPrompt="1"/>
          </p:nvPr>
        </p:nvSpPr>
        <p:spPr>
          <a:xfrm>
            <a:off x="6968794" y="5346798"/>
            <a:ext cx="1587295" cy="166199"/>
          </a:xfrm>
          <a:noFill/>
        </p:spPr>
        <p:txBody>
          <a:bodyPr wrap="square" lIns="0" tIns="0" rIns="0" bIns="0" anchor="t">
            <a:noAutofit/>
          </a:bodyPr>
          <a:lstStyle>
            <a:lvl1pPr marL="0" indent="0" algn="ctr">
              <a:spcBef>
                <a:spcPts val="0"/>
              </a:spcBef>
              <a:spcAft>
                <a:spcPts val="0"/>
              </a:spcAft>
              <a:buNone/>
              <a:defRPr sz="1200" b="0">
                <a:solidFill>
                  <a:schemeClr val="tx1">
                    <a:lumMod val="75000"/>
                    <a:lumOff val="25000"/>
                  </a:schemeClr>
                </a:solidFill>
                <a:latin typeface="+mn-lt"/>
              </a:defRPr>
            </a:lvl1pPr>
          </a:lstStyle>
          <a:p>
            <a:pPr lvl="0"/>
            <a:r>
              <a:rPr lang="en-US" noProof="0"/>
              <a:t>Description</a:t>
            </a:r>
          </a:p>
        </p:txBody>
      </p:sp>
      <p:sp>
        <p:nvSpPr>
          <p:cNvPr id="28" name="Picture Placeholder 8">
            <a:extLst>
              <a:ext uri="{FF2B5EF4-FFF2-40B4-BE49-F238E27FC236}">
                <a16:creationId xmlns:a16="http://schemas.microsoft.com/office/drawing/2014/main" id="{BF024C2A-A070-4BF1-BA78-8FDD47DED455}"/>
              </a:ext>
              <a:ext uri="{C183D7F6-B498-43B3-948B-1728B52AA6E4}">
                <adec:decorative xmlns:adec="http://schemas.microsoft.com/office/drawing/2017/decorative" val="1"/>
              </a:ext>
            </a:extLst>
          </p:cNvPr>
          <p:cNvSpPr>
            <a:spLocks noGrp="1"/>
          </p:cNvSpPr>
          <p:nvPr>
            <p:ph type="pic" sz="quarter" idx="36" hasCustomPrompt="1"/>
          </p:nvPr>
        </p:nvSpPr>
        <p:spPr>
          <a:xfrm>
            <a:off x="9066634" y="3865629"/>
            <a:ext cx="1005836" cy="100583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29" name="Text Placeholder 7">
            <a:extLst>
              <a:ext uri="{FF2B5EF4-FFF2-40B4-BE49-F238E27FC236}">
                <a16:creationId xmlns:a16="http://schemas.microsoft.com/office/drawing/2014/main" id="{72D75690-3F0F-4257-84B4-90CB4E6BB7EA}"/>
              </a:ext>
            </a:extLst>
          </p:cNvPr>
          <p:cNvSpPr>
            <a:spLocks noGrp="1"/>
          </p:cNvSpPr>
          <p:nvPr>
            <p:ph type="body" sz="quarter" idx="37" hasCustomPrompt="1"/>
          </p:nvPr>
        </p:nvSpPr>
        <p:spPr>
          <a:xfrm>
            <a:off x="8775905" y="5114385"/>
            <a:ext cx="1587295" cy="166199"/>
          </a:xfrm>
          <a:noFill/>
        </p:spPr>
        <p:txBody>
          <a:bodyPr wrap="square" lIns="0" tIns="0" rIns="0" bIns="0" anchor="ctr">
            <a:noAutofit/>
          </a:bodyPr>
          <a:lstStyle>
            <a:lvl1pPr marL="0" indent="0" algn="ctr">
              <a:spcBef>
                <a:spcPts val="0"/>
              </a:spcBef>
              <a:spcAft>
                <a:spcPts val="0"/>
              </a:spcAft>
              <a:buNone/>
              <a:defRPr sz="1200" b="1">
                <a:solidFill>
                  <a:schemeClr val="accent1"/>
                </a:solidFill>
                <a:latin typeface="+mn-lt"/>
              </a:defRPr>
            </a:lvl1pPr>
          </a:lstStyle>
          <a:p>
            <a:pPr lvl="0"/>
            <a:r>
              <a:rPr lang="en-US" noProof="0"/>
              <a:t>NAME</a:t>
            </a:r>
          </a:p>
        </p:txBody>
      </p:sp>
      <p:sp>
        <p:nvSpPr>
          <p:cNvPr id="30" name="Text Placeholder 7">
            <a:extLst>
              <a:ext uri="{FF2B5EF4-FFF2-40B4-BE49-F238E27FC236}">
                <a16:creationId xmlns:a16="http://schemas.microsoft.com/office/drawing/2014/main" id="{FC3E89DF-7D8F-458A-910F-B06B607998AF}"/>
              </a:ext>
            </a:extLst>
          </p:cNvPr>
          <p:cNvSpPr>
            <a:spLocks noGrp="1"/>
          </p:cNvSpPr>
          <p:nvPr>
            <p:ph type="body" sz="quarter" idx="38" hasCustomPrompt="1"/>
          </p:nvPr>
        </p:nvSpPr>
        <p:spPr>
          <a:xfrm>
            <a:off x="8775905" y="5346798"/>
            <a:ext cx="1587295" cy="166199"/>
          </a:xfrm>
          <a:noFill/>
        </p:spPr>
        <p:txBody>
          <a:bodyPr wrap="square" lIns="0" tIns="0" rIns="0" bIns="0" anchor="t">
            <a:noAutofit/>
          </a:bodyPr>
          <a:lstStyle>
            <a:lvl1pPr marL="0" indent="0" algn="ctr">
              <a:spcBef>
                <a:spcPts val="0"/>
              </a:spcBef>
              <a:spcAft>
                <a:spcPts val="0"/>
              </a:spcAft>
              <a:buNone/>
              <a:defRPr sz="1200" b="0">
                <a:solidFill>
                  <a:schemeClr val="tx1">
                    <a:lumMod val="75000"/>
                    <a:lumOff val="25000"/>
                  </a:schemeClr>
                </a:solidFill>
                <a:latin typeface="+mn-lt"/>
              </a:defRPr>
            </a:lvl1pPr>
          </a:lstStyle>
          <a:p>
            <a:pPr lvl="0"/>
            <a:r>
              <a:rPr lang="en-US" noProof="0"/>
              <a:t>Description</a:t>
            </a:r>
          </a:p>
        </p:txBody>
      </p:sp>
    </p:spTree>
    <p:extLst>
      <p:ext uri="{BB962C8B-B14F-4D97-AF65-F5344CB8AC3E}">
        <p14:creationId xmlns:p14="http://schemas.microsoft.com/office/powerpoint/2010/main" val="372609534"/>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TITLE ONLY_Org Chart 6">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13" name="Slide Number Placeholder 5">
            <a:extLst>
              <a:ext uri="{FF2B5EF4-FFF2-40B4-BE49-F238E27FC236}">
                <a16:creationId xmlns:a16="http://schemas.microsoft.com/office/drawing/2014/main" id="{2DBF2FB3-2A18-4DFA-BE67-CBEB450840A4}"/>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
        <p:nvSpPr>
          <p:cNvPr id="9" name="Freeform: Shape 8">
            <a:extLst>
              <a:ext uri="{FF2B5EF4-FFF2-40B4-BE49-F238E27FC236}">
                <a16:creationId xmlns:a16="http://schemas.microsoft.com/office/drawing/2014/main" id="{0CE973A6-10E7-4E33-AA8B-7240F9197012}"/>
              </a:ext>
              <a:ext uri="{C183D7F6-B498-43B3-948B-1728B52AA6E4}">
                <adec:decorative xmlns:adec="http://schemas.microsoft.com/office/drawing/2017/decorative" val="1"/>
              </a:ext>
            </a:extLst>
          </p:cNvPr>
          <p:cNvSpPr/>
          <p:nvPr userDrawn="1"/>
        </p:nvSpPr>
        <p:spPr>
          <a:xfrm>
            <a:off x="0" y="0"/>
            <a:ext cx="8329286" cy="457200"/>
          </a:xfrm>
          <a:custGeom>
            <a:avLst/>
            <a:gdLst>
              <a:gd name="connsiteX0" fmla="*/ 0 w 8329286"/>
              <a:gd name="connsiteY0" fmla="*/ 0 h 457200"/>
              <a:gd name="connsiteX1" fmla="*/ 8329286 w 8329286"/>
              <a:gd name="connsiteY1" fmla="*/ 0 h 457200"/>
              <a:gd name="connsiteX2" fmla="*/ 7982281 w 8329286"/>
              <a:gd name="connsiteY2" fmla="*/ 457200 h 457200"/>
              <a:gd name="connsiteX3" fmla="*/ 0 w 8329286"/>
              <a:gd name="connsiteY3" fmla="*/ 457200 h 457200"/>
            </a:gdLst>
            <a:ahLst/>
            <a:cxnLst>
              <a:cxn ang="0">
                <a:pos x="connsiteX0" y="connsiteY0"/>
              </a:cxn>
              <a:cxn ang="0">
                <a:pos x="connsiteX1" y="connsiteY1"/>
              </a:cxn>
              <a:cxn ang="0">
                <a:pos x="connsiteX2" y="connsiteY2"/>
              </a:cxn>
              <a:cxn ang="0">
                <a:pos x="connsiteX3" y="connsiteY3"/>
              </a:cxn>
            </a:cxnLst>
            <a:rect l="l" t="t" r="r" b="b"/>
            <a:pathLst>
              <a:path w="8329286" h="457200">
                <a:moveTo>
                  <a:pt x="0" y="0"/>
                </a:moveTo>
                <a:lnTo>
                  <a:pt x="8329286" y="0"/>
                </a:lnTo>
                <a:lnTo>
                  <a:pt x="7982281" y="457200"/>
                </a:lnTo>
                <a:lnTo>
                  <a:pt x="0" y="457200"/>
                </a:lnTo>
                <a:close/>
              </a:path>
            </a:pathLst>
          </a:custGeom>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Picture Placeholder 8">
            <a:extLst>
              <a:ext uri="{FF2B5EF4-FFF2-40B4-BE49-F238E27FC236}">
                <a16:creationId xmlns:a16="http://schemas.microsoft.com/office/drawing/2014/main" id="{48934421-B8F7-41B6-9EC4-5E3C497424A8}"/>
              </a:ext>
              <a:ext uri="{C183D7F6-B498-43B3-948B-1728B52AA6E4}">
                <adec:decorative xmlns:adec="http://schemas.microsoft.com/office/drawing/2017/decorative" val="1"/>
              </a:ext>
            </a:extLst>
          </p:cNvPr>
          <p:cNvSpPr>
            <a:spLocks noGrp="1"/>
          </p:cNvSpPr>
          <p:nvPr>
            <p:ph type="pic" sz="quarter" idx="17" hasCustomPrompt="1"/>
          </p:nvPr>
        </p:nvSpPr>
        <p:spPr>
          <a:xfrm>
            <a:off x="3596641" y="1981200"/>
            <a:ext cx="1523993" cy="1523994"/>
          </a:xfrm>
          <a:prstGeom prst="ellipse">
            <a:avLst/>
          </a:prstGeom>
          <a:solidFill>
            <a:schemeClr val="bg1"/>
          </a:solidFill>
          <a:effectLst>
            <a:outerShdw blurRad="50800" dist="38100" dir="2700000" algn="tl" rotWithShape="0">
              <a:prstClr val="black">
                <a:alpha val="40000"/>
              </a:prstClr>
            </a:outerShdw>
          </a:effectLst>
        </p:spPr>
        <p:txBody>
          <a:bodyPr anchor="ctr"/>
          <a:lstStyle>
            <a:lvl1pPr marL="0" indent="0" algn="ctr">
              <a:buNone/>
              <a:defRPr>
                <a:solidFill>
                  <a:schemeClr val="bg1">
                    <a:lumMod val="50000"/>
                  </a:schemeClr>
                </a:solidFill>
              </a:defRPr>
            </a:lvl1pPr>
          </a:lstStyle>
          <a:p>
            <a:r>
              <a:rPr lang="en-US" noProof="0" dirty="0"/>
              <a:t>Insert Image</a:t>
            </a:r>
          </a:p>
        </p:txBody>
      </p:sp>
      <p:sp>
        <p:nvSpPr>
          <p:cNvPr id="10" name="Text Placeholder 7">
            <a:extLst>
              <a:ext uri="{FF2B5EF4-FFF2-40B4-BE49-F238E27FC236}">
                <a16:creationId xmlns:a16="http://schemas.microsoft.com/office/drawing/2014/main" id="{4BACF049-4E3E-418D-9DB0-9D63BDDD25AE}"/>
              </a:ext>
            </a:extLst>
          </p:cNvPr>
          <p:cNvSpPr>
            <a:spLocks noGrp="1"/>
          </p:cNvSpPr>
          <p:nvPr>
            <p:ph type="body" sz="quarter" idx="16" hasCustomPrompt="1"/>
          </p:nvPr>
        </p:nvSpPr>
        <p:spPr>
          <a:xfrm>
            <a:off x="5425441" y="2618469"/>
            <a:ext cx="3108959" cy="424732"/>
          </a:xfrm>
          <a:noFill/>
        </p:spPr>
        <p:txBody>
          <a:bodyPr wrap="square" lIns="91440" rIns="91440" anchor="ctr">
            <a:noAutofit/>
          </a:bodyPr>
          <a:lstStyle>
            <a:lvl1pPr marL="0" indent="0" algn="l">
              <a:spcBef>
                <a:spcPts val="0"/>
              </a:spcBef>
              <a:spcAft>
                <a:spcPts val="0"/>
              </a:spcAft>
              <a:buNone/>
              <a:defRPr sz="1600" b="1">
                <a:solidFill>
                  <a:schemeClr val="tx2"/>
                </a:solidFill>
                <a:latin typeface="+mj-lt"/>
              </a:defRPr>
            </a:lvl1pPr>
          </a:lstStyle>
          <a:p>
            <a:pPr lvl="0"/>
            <a:r>
              <a:rPr lang="en-US" noProof="0"/>
              <a:t>ADD TEXT </a:t>
            </a:r>
          </a:p>
        </p:txBody>
      </p:sp>
      <p:sp>
        <p:nvSpPr>
          <p:cNvPr id="12" name="Text Placeholder 7">
            <a:extLst>
              <a:ext uri="{FF2B5EF4-FFF2-40B4-BE49-F238E27FC236}">
                <a16:creationId xmlns:a16="http://schemas.microsoft.com/office/drawing/2014/main" id="{EFE2AF5B-D21D-4FE5-932F-F2989F6E0116}"/>
              </a:ext>
            </a:extLst>
          </p:cNvPr>
          <p:cNvSpPr>
            <a:spLocks noGrp="1"/>
          </p:cNvSpPr>
          <p:nvPr>
            <p:ph type="body" sz="quarter" idx="18" hasCustomPrompt="1"/>
          </p:nvPr>
        </p:nvSpPr>
        <p:spPr>
          <a:xfrm>
            <a:off x="5425441" y="2999470"/>
            <a:ext cx="3108959" cy="323629"/>
          </a:xfrm>
          <a:noFill/>
        </p:spPr>
        <p:txBody>
          <a:bodyPr wrap="square" lIns="91440" rIns="91440" anchor="t">
            <a:noAutofit/>
          </a:bodyPr>
          <a:lstStyle>
            <a:lvl1pPr marL="0" indent="0" algn="l">
              <a:spcBef>
                <a:spcPts val="0"/>
              </a:spcBef>
              <a:spcAft>
                <a:spcPts val="0"/>
              </a:spcAft>
              <a:buNone/>
              <a:defRPr sz="1200" b="0">
                <a:solidFill>
                  <a:schemeClr val="tx2"/>
                </a:solidFill>
                <a:latin typeface="+mn-lt"/>
              </a:defRPr>
            </a:lvl1pPr>
          </a:lstStyle>
          <a:p>
            <a:pPr lvl="0"/>
            <a:r>
              <a:rPr lang="en-US" noProof="0"/>
              <a:t>Description</a:t>
            </a:r>
          </a:p>
        </p:txBody>
      </p:sp>
      <p:cxnSp>
        <p:nvCxnSpPr>
          <p:cNvPr id="14" name="Straight Connector 13">
            <a:extLst>
              <a:ext uri="{FF2B5EF4-FFF2-40B4-BE49-F238E27FC236}">
                <a16:creationId xmlns:a16="http://schemas.microsoft.com/office/drawing/2014/main" id="{266B4E82-4E92-438C-9DBD-FDAC98DBA804}"/>
              </a:ext>
              <a:ext uri="{C183D7F6-B498-43B3-948B-1728B52AA6E4}">
                <adec:decorative xmlns:adec="http://schemas.microsoft.com/office/drawing/2017/decorative" val="1"/>
              </a:ext>
            </a:extLst>
          </p:cNvPr>
          <p:cNvCxnSpPr>
            <a:cxnSpLocks/>
          </p:cNvCxnSpPr>
          <p:nvPr userDrawn="1"/>
        </p:nvCxnSpPr>
        <p:spPr>
          <a:xfrm rot="16200000">
            <a:off x="6165169" y="-112012"/>
            <a:ext cx="0" cy="8961120"/>
          </a:xfrm>
          <a:prstGeom prst="line">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6" name="Picture Placeholder 8">
            <a:extLst>
              <a:ext uri="{FF2B5EF4-FFF2-40B4-BE49-F238E27FC236}">
                <a16:creationId xmlns:a16="http://schemas.microsoft.com/office/drawing/2014/main" id="{5C2A05E4-0266-470B-94B6-0EA500EFD52F}"/>
              </a:ext>
              <a:ext uri="{C183D7F6-B498-43B3-948B-1728B52AA6E4}">
                <adec:decorative xmlns:adec="http://schemas.microsoft.com/office/drawing/2017/decorative" val="1"/>
              </a:ext>
            </a:extLst>
          </p:cNvPr>
          <p:cNvSpPr>
            <a:spLocks noGrp="1"/>
          </p:cNvSpPr>
          <p:nvPr>
            <p:ph type="pic" sz="quarter" idx="21" hasCustomPrompt="1"/>
          </p:nvPr>
        </p:nvSpPr>
        <p:spPr>
          <a:xfrm>
            <a:off x="1052729" y="3865629"/>
            <a:ext cx="1005836" cy="100583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17" name="Text Placeholder 7">
            <a:extLst>
              <a:ext uri="{FF2B5EF4-FFF2-40B4-BE49-F238E27FC236}">
                <a16:creationId xmlns:a16="http://schemas.microsoft.com/office/drawing/2014/main" id="{8B705CE2-63BB-44EF-9494-D7197888F260}"/>
              </a:ext>
            </a:extLst>
          </p:cNvPr>
          <p:cNvSpPr>
            <a:spLocks noGrp="1"/>
          </p:cNvSpPr>
          <p:nvPr>
            <p:ph type="body" sz="quarter" idx="25" hasCustomPrompt="1"/>
          </p:nvPr>
        </p:nvSpPr>
        <p:spPr>
          <a:xfrm>
            <a:off x="762000" y="5114385"/>
            <a:ext cx="1587295" cy="166199"/>
          </a:xfrm>
          <a:noFill/>
        </p:spPr>
        <p:txBody>
          <a:bodyPr wrap="square" lIns="0" tIns="0" rIns="0" bIns="0" anchor="ctr">
            <a:noAutofit/>
          </a:bodyPr>
          <a:lstStyle>
            <a:lvl1pPr marL="0" indent="0" algn="ctr">
              <a:spcBef>
                <a:spcPts val="0"/>
              </a:spcBef>
              <a:spcAft>
                <a:spcPts val="0"/>
              </a:spcAft>
              <a:buNone/>
              <a:defRPr sz="1200" b="1">
                <a:solidFill>
                  <a:schemeClr val="accent1"/>
                </a:solidFill>
                <a:latin typeface="+mn-lt"/>
              </a:defRPr>
            </a:lvl1pPr>
          </a:lstStyle>
          <a:p>
            <a:pPr lvl="0"/>
            <a:r>
              <a:rPr lang="en-US" noProof="0"/>
              <a:t>NAME</a:t>
            </a:r>
          </a:p>
        </p:txBody>
      </p:sp>
      <p:sp>
        <p:nvSpPr>
          <p:cNvPr id="18" name="Text Placeholder 7">
            <a:extLst>
              <a:ext uri="{FF2B5EF4-FFF2-40B4-BE49-F238E27FC236}">
                <a16:creationId xmlns:a16="http://schemas.microsoft.com/office/drawing/2014/main" id="{91C9BD3E-CCA7-4ADF-83CB-175C316AEA84}"/>
              </a:ext>
            </a:extLst>
          </p:cNvPr>
          <p:cNvSpPr>
            <a:spLocks noGrp="1"/>
          </p:cNvSpPr>
          <p:nvPr>
            <p:ph type="body" sz="quarter" idx="26" hasCustomPrompt="1"/>
          </p:nvPr>
        </p:nvSpPr>
        <p:spPr>
          <a:xfrm>
            <a:off x="762000" y="5346798"/>
            <a:ext cx="1587295" cy="166199"/>
          </a:xfrm>
          <a:noFill/>
        </p:spPr>
        <p:txBody>
          <a:bodyPr wrap="square" lIns="0" tIns="0" rIns="0" bIns="0" anchor="t">
            <a:noAutofit/>
          </a:bodyPr>
          <a:lstStyle>
            <a:lvl1pPr marL="0" indent="0" algn="ctr">
              <a:spcBef>
                <a:spcPts val="0"/>
              </a:spcBef>
              <a:spcAft>
                <a:spcPts val="0"/>
              </a:spcAft>
              <a:buNone/>
              <a:defRPr sz="1200" b="0">
                <a:solidFill>
                  <a:schemeClr val="tx1">
                    <a:lumMod val="75000"/>
                    <a:lumOff val="25000"/>
                  </a:schemeClr>
                </a:solidFill>
                <a:latin typeface="+mn-lt"/>
              </a:defRPr>
            </a:lvl1pPr>
          </a:lstStyle>
          <a:p>
            <a:pPr lvl="0"/>
            <a:r>
              <a:rPr lang="en-US" noProof="0"/>
              <a:t>Description</a:t>
            </a:r>
          </a:p>
        </p:txBody>
      </p:sp>
      <p:sp>
        <p:nvSpPr>
          <p:cNvPr id="19" name="Picture Placeholder 8">
            <a:extLst>
              <a:ext uri="{FF2B5EF4-FFF2-40B4-BE49-F238E27FC236}">
                <a16:creationId xmlns:a16="http://schemas.microsoft.com/office/drawing/2014/main" id="{DC756ECA-27F0-4309-A411-2021931A3A4F}"/>
              </a:ext>
              <a:ext uri="{C183D7F6-B498-43B3-948B-1728B52AA6E4}">
                <adec:decorative xmlns:adec="http://schemas.microsoft.com/office/drawing/2017/decorative" val="1"/>
              </a:ext>
            </a:extLst>
          </p:cNvPr>
          <p:cNvSpPr>
            <a:spLocks noGrp="1"/>
          </p:cNvSpPr>
          <p:nvPr>
            <p:ph type="pic" sz="quarter" idx="27" hasCustomPrompt="1"/>
          </p:nvPr>
        </p:nvSpPr>
        <p:spPr>
          <a:xfrm>
            <a:off x="2881529" y="3865629"/>
            <a:ext cx="1005836" cy="100583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20" name="Text Placeholder 7">
            <a:extLst>
              <a:ext uri="{FF2B5EF4-FFF2-40B4-BE49-F238E27FC236}">
                <a16:creationId xmlns:a16="http://schemas.microsoft.com/office/drawing/2014/main" id="{BCC1B1EE-9270-494A-B26E-3E810517012E}"/>
              </a:ext>
            </a:extLst>
          </p:cNvPr>
          <p:cNvSpPr>
            <a:spLocks noGrp="1"/>
          </p:cNvSpPr>
          <p:nvPr>
            <p:ph type="body" sz="quarter" idx="28" hasCustomPrompt="1"/>
          </p:nvPr>
        </p:nvSpPr>
        <p:spPr>
          <a:xfrm>
            <a:off x="2590800" y="5114385"/>
            <a:ext cx="1587295" cy="166199"/>
          </a:xfrm>
          <a:noFill/>
        </p:spPr>
        <p:txBody>
          <a:bodyPr wrap="square" lIns="0" tIns="0" rIns="0" bIns="0" anchor="ctr">
            <a:noAutofit/>
          </a:bodyPr>
          <a:lstStyle>
            <a:lvl1pPr marL="0" indent="0" algn="ctr">
              <a:spcBef>
                <a:spcPts val="0"/>
              </a:spcBef>
              <a:spcAft>
                <a:spcPts val="0"/>
              </a:spcAft>
              <a:buNone/>
              <a:defRPr sz="1200" b="1">
                <a:solidFill>
                  <a:schemeClr val="accent1"/>
                </a:solidFill>
                <a:latin typeface="+mn-lt"/>
              </a:defRPr>
            </a:lvl1pPr>
          </a:lstStyle>
          <a:p>
            <a:pPr lvl="0"/>
            <a:r>
              <a:rPr lang="en-US" noProof="0"/>
              <a:t>NAME</a:t>
            </a:r>
          </a:p>
        </p:txBody>
      </p:sp>
      <p:sp>
        <p:nvSpPr>
          <p:cNvPr id="21" name="Text Placeholder 7">
            <a:extLst>
              <a:ext uri="{FF2B5EF4-FFF2-40B4-BE49-F238E27FC236}">
                <a16:creationId xmlns:a16="http://schemas.microsoft.com/office/drawing/2014/main" id="{621D9997-09EF-468A-A3A6-7C2705CF1757}"/>
              </a:ext>
            </a:extLst>
          </p:cNvPr>
          <p:cNvSpPr>
            <a:spLocks noGrp="1"/>
          </p:cNvSpPr>
          <p:nvPr>
            <p:ph type="body" sz="quarter" idx="29" hasCustomPrompt="1"/>
          </p:nvPr>
        </p:nvSpPr>
        <p:spPr>
          <a:xfrm>
            <a:off x="2590800" y="5346798"/>
            <a:ext cx="1587295" cy="166199"/>
          </a:xfrm>
          <a:noFill/>
        </p:spPr>
        <p:txBody>
          <a:bodyPr wrap="square" lIns="0" tIns="0" rIns="0" bIns="0" anchor="t">
            <a:noAutofit/>
          </a:bodyPr>
          <a:lstStyle>
            <a:lvl1pPr marL="0" indent="0" algn="ctr">
              <a:spcBef>
                <a:spcPts val="0"/>
              </a:spcBef>
              <a:spcAft>
                <a:spcPts val="0"/>
              </a:spcAft>
              <a:buNone/>
              <a:defRPr sz="1200" b="0">
                <a:solidFill>
                  <a:schemeClr val="tx1">
                    <a:lumMod val="75000"/>
                    <a:lumOff val="25000"/>
                  </a:schemeClr>
                </a:solidFill>
                <a:latin typeface="+mn-lt"/>
              </a:defRPr>
            </a:lvl1pPr>
          </a:lstStyle>
          <a:p>
            <a:pPr lvl="0"/>
            <a:r>
              <a:rPr lang="en-US" noProof="0"/>
              <a:t>Description</a:t>
            </a:r>
          </a:p>
        </p:txBody>
      </p:sp>
      <p:sp>
        <p:nvSpPr>
          <p:cNvPr id="22" name="Picture Placeholder 8">
            <a:extLst>
              <a:ext uri="{FF2B5EF4-FFF2-40B4-BE49-F238E27FC236}">
                <a16:creationId xmlns:a16="http://schemas.microsoft.com/office/drawing/2014/main" id="{CC2A50A3-3A8F-469D-B16E-A06FD4C2A978}"/>
              </a:ext>
              <a:ext uri="{C183D7F6-B498-43B3-948B-1728B52AA6E4}">
                <adec:decorative xmlns:adec="http://schemas.microsoft.com/office/drawing/2017/decorative" val="1"/>
              </a:ext>
            </a:extLst>
          </p:cNvPr>
          <p:cNvSpPr>
            <a:spLocks noGrp="1"/>
          </p:cNvSpPr>
          <p:nvPr>
            <p:ph type="pic" sz="quarter" idx="30" hasCustomPrompt="1"/>
          </p:nvPr>
        </p:nvSpPr>
        <p:spPr>
          <a:xfrm>
            <a:off x="4691279" y="3865629"/>
            <a:ext cx="1005836" cy="100583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23" name="Text Placeholder 7">
            <a:extLst>
              <a:ext uri="{FF2B5EF4-FFF2-40B4-BE49-F238E27FC236}">
                <a16:creationId xmlns:a16="http://schemas.microsoft.com/office/drawing/2014/main" id="{065EDDEE-214F-4148-8B8C-0BA5AEF7658A}"/>
              </a:ext>
            </a:extLst>
          </p:cNvPr>
          <p:cNvSpPr>
            <a:spLocks noGrp="1"/>
          </p:cNvSpPr>
          <p:nvPr>
            <p:ph type="body" sz="quarter" idx="31" hasCustomPrompt="1"/>
          </p:nvPr>
        </p:nvSpPr>
        <p:spPr>
          <a:xfrm>
            <a:off x="4400550" y="5114385"/>
            <a:ext cx="1587295" cy="166199"/>
          </a:xfrm>
          <a:noFill/>
        </p:spPr>
        <p:txBody>
          <a:bodyPr wrap="square" lIns="0" tIns="0" rIns="0" bIns="0" anchor="ctr">
            <a:noAutofit/>
          </a:bodyPr>
          <a:lstStyle>
            <a:lvl1pPr marL="0" indent="0" algn="ctr">
              <a:spcBef>
                <a:spcPts val="0"/>
              </a:spcBef>
              <a:spcAft>
                <a:spcPts val="0"/>
              </a:spcAft>
              <a:buNone/>
              <a:defRPr sz="1200" b="1">
                <a:solidFill>
                  <a:schemeClr val="accent1"/>
                </a:solidFill>
                <a:latin typeface="+mn-lt"/>
              </a:defRPr>
            </a:lvl1pPr>
          </a:lstStyle>
          <a:p>
            <a:pPr lvl="0"/>
            <a:r>
              <a:rPr lang="en-US" noProof="0"/>
              <a:t>NAME</a:t>
            </a:r>
          </a:p>
        </p:txBody>
      </p:sp>
      <p:sp>
        <p:nvSpPr>
          <p:cNvPr id="24" name="Text Placeholder 7">
            <a:extLst>
              <a:ext uri="{FF2B5EF4-FFF2-40B4-BE49-F238E27FC236}">
                <a16:creationId xmlns:a16="http://schemas.microsoft.com/office/drawing/2014/main" id="{520C0E2F-F27A-44AC-BB9A-74F62BEC5752}"/>
              </a:ext>
            </a:extLst>
          </p:cNvPr>
          <p:cNvSpPr>
            <a:spLocks noGrp="1"/>
          </p:cNvSpPr>
          <p:nvPr>
            <p:ph type="body" sz="quarter" idx="32" hasCustomPrompt="1"/>
          </p:nvPr>
        </p:nvSpPr>
        <p:spPr>
          <a:xfrm>
            <a:off x="4400550" y="5346798"/>
            <a:ext cx="1587295" cy="166199"/>
          </a:xfrm>
          <a:noFill/>
        </p:spPr>
        <p:txBody>
          <a:bodyPr wrap="square" lIns="0" tIns="0" rIns="0" bIns="0" anchor="t">
            <a:noAutofit/>
          </a:bodyPr>
          <a:lstStyle>
            <a:lvl1pPr marL="0" indent="0" algn="ctr">
              <a:spcBef>
                <a:spcPts val="0"/>
              </a:spcBef>
              <a:spcAft>
                <a:spcPts val="0"/>
              </a:spcAft>
              <a:buNone/>
              <a:defRPr sz="1200" b="0">
                <a:solidFill>
                  <a:schemeClr val="tx1">
                    <a:lumMod val="75000"/>
                    <a:lumOff val="25000"/>
                  </a:schemeClr>
                </a:solidFill>
                <a:latin typeface="+mn-lt"/>
              </a:defRPr>
            </a:lvl1pPr>
          </a:lstStyle>
          <a:p>
            <a:pPr lvl="0"/>
            <a:r>
              <a:rPr lang="en-US" noProof="0"/>
              <a:t>Description</a:t>
            </a:r>
          </a:p>
        </p:txBody>
      </p:sp>
      <p:sp>
        <p:nvSpPr>
          <p:cNvPr id="25" name="Picture Placeholder 8">
            <a:extLst>
              <a:ext uri="{FF2B5EF4-FFF2-40B4-BE49-F238E27FC236}">
                <a16:creationId xmlns:a16="http://schemas.microsoft.com/office/drawing/2014/main" id="{ADC5446D-3469-43DA-ACE3-2AEC5B90384E}"/>
              </a:ext>
              <a:ext uri="{C183D7F6-B498-43B3-948B-1728B52AA6E4}">
                <adec:decorative xmlns:adec="http://schemas.microsoft.com/office/drawing/2017/decorative" val="1"/>
              </a:ext>
            </a:extLst>
          </p:cNvPr>
          <p:cNvSpPr>
            <a:spLocks noGrp="1"/>
          </p:cNvSpPr>
          <p:nvPr>
            <p:ph type="pic" sz="quarter" idx="33" hasCustomPrompt="1"/>
          </p:nvPr>
        </p:nvSpPr>
        <p:spPr>
          <a:xfrm>
            <a:off x="6501029" y="3865629"/>
            <a:ext cx="1005836" cy="100583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26" name="Text Placeholder 7">
            <a:extLst>
              <a:ext uri="{FF2B5EF4-FFF2-40B4-BE49-F238E27FC236}">
                <a16:creationId xmlns:a16="http://schemas.microsoft.com/office/drawing/2014/main" id="{4BF91944-817D-4080-9FC7-1C01D3C52F74}"/>
              </a:ext>
            </a:extLst>
          </p:cNvPr>
          <p:cNvSpPr>
            <a:spLocks noGrp="1"/>
          </p:cNvSpPr>
          <p:nvPr>
            <p:ph type="body" sz="quarter" idx="34" hasCustomPrompt="1"/>
          </p:nvPr>
        </p:nvSpPr>
        <p:spPr>
          <a:xfrm>
            <a:off x="6210300" y="5114385"/>
            <a:ext cx="1587295" cy="166199"/>
          </a:xfrm>
          <a:noFill/>
        </p:spPr>
        <p:txBody>
          <a:bodyPr wrap="square" lIns="0" tIns="0" rIns="0" bIns="0" anchor="ctr">
            <a:noAutofit/>
          </a:bodyPr>
          <a:lstStyle>
            <a:lvl1pPr marL="0" indent="0" algn="ctr">
              <a:spcBef>
                <a:spcPts val="0"/>
              </a:spcBef>
              <a:spcAft>
                <a:spcPts val="0"/>
              </a:spcAft>
              <a:buNone/>
              <a:defRPr sz="1200" b="1">
                <a:solidFill>
                  <a:schemeClr val="accent1"/>
                </a:solidFill>
                <a:latin typeface="+mn-lt"/>
              </a:defRPr>
            </a:lvl1pPr>
          </a:lstStyle>
          <a:p>
            <a:pPr lvl="0"/>
            <a:r>
              <a:rPr lang="en-US" noProof="0"/>
              <a:t>NAME</a:t>
            </a:r>
          </a:p>
        </p:txBody>
      </p:sp>
      <p:sp>
        <p:nvSpPr>
          <p:cNvPr id="27" name="Text Placeholder 7">
            <a:extLst>
              <a:ext uri="{FF2B5EF4-FFF2-40B4-BE49-F238E27FC236}">
                <a16:creationId xmlns:a16="http://schemas.microsoft.com/office/drawing/2014/main" id="{B6FC5678-B04A-4631-9DFF-776737E9C8AC}"/>
              </a:ext>
            </a:extLst>
          </p:cNvPr>
          <p:cNvSpPr>
            <a:spLocks noGrp="1"/>
          </p:cNvSpPr>
          <p:nvPr>
            <p:ph type="body" sz="quarter" idx="35" hasCustomPrompt="1"/>
          </p:nvPr>
        </p:nvSpPr>
        <p:spPr>
          <a:xfrm>
            <a:off x="6210300" y="5346798"/>
            <a:ext cx="1587295" cy="166199"/>
          </a:xfrm>
          <a:noFill/>
        </p:spPr>
        <p:txBody>
          <a:bodyPr wrap="square" lIns="0" tIns="0" rIns="0" bIns="0" anchor="t">
            <a:noAutofit/>
          </a:bodyPr>
          <a:lstStyle>
            <a:lvl1pPr marL="0" indent="0" algn="ctr">
              <a:spcBef>
                <a:spcPts val="0"/>
              </a:spcBef>
              <a:spcAft>
                <a:spcPts val="0"/>
              </a:spcAft>
              <a:buNone/>
              <a:defRPr sz="1200" b="0">
                <a:solidFill>
                  <a:schemeClr val="tx1">
                    <a:lumMod val="75000"/>
                    <a:lumOff val="25000"/>
                  </a:schemeClr>
                </a:solidFill>
                <a:latin typeface="+mn-lt"/>
              </a:defRPr>
            </a:lvl1pPr>
          </a:lstStyle>
          <a:p>
            <a:pPr lvl="0"/>
            <a:r>
              <a:rPr lang="en-US" noProof="0"/>
              <a:t>Description</a:t>
            </a:r>
          </a:p>
        </p:txBody>
      </p:sp>
      <p:sp>
        <p:nvSpPr>
          <p:cNvPr id="28" name="Picture Placeholder 8">
            <a:extLst>
              <a:ext uri="{FF2B5EF4-FFF2-40B4-BE49-F238E27FC236}">
                <a16:creationId xmlns:a16="http://schemas.microsoft.com/office/drawing/2014/main" id="{BF024C2A-A070-4BF1-BA78-8FDD47DED455}"/>
              </a:ext>
              <a:ext uri="{C183D7F6-B498-43B3-948B-1728B52AA6E4}">
                <adec:decorative xmlns:adec="http://schemas.microsoft.com/office/drawing/2017/decorative" val="1"/>
              </a:ext>
            </a:extLst>
          </p:cNvPr>
          <p:cNvSpPr>
            <a:spLocks noGrp="1"/>
          </p:cNvSpPr>
          <p:nvPr>
            <p:ph type="pic" sz="quarter" idx="36" hasCustomPrompt="1"/>
          </p:nvPr>
        </p:nvSpPr>
        <p:spPr>
          <a:xfrm>
            <a:off x="8308140" y="3865629"/>
            <a:ext cx="1005836" cy="100583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29" name="Text Placeholder 7">
            <a:extLst>
              <a:ext uri="{FF2B5EF4-FFF2-40B4-BE49-F238E27FC236}">
                <a16:creationId xmlns:a16="http://schemas.microsoft.com/office/drawing/2014/main" id="{72D75690-3F0F-4257-84B4-90CB4E6BB7EA}"/>
              </a:ext>
            </a:extLst>
          </p:cNvPr>
          <p:cNvSpPr>
            <a:spLocks noGrp="1"/>
          </p:cNvSpPr>
          <p:nvPr>
            <p:ph type="body" sz="quarter" idx="37" hasCustomPrompt="1"/>
          </p:nvPr>
        </p:nvSpPr>
        <p:spPr>
          <a:xfrm>
            <a:off x="8017411" y="5114385"/>
            <a:ext cx="1587295" cy="166199"/>
          </a:xfrm>
          <a:noFill/>
        </p:spPr>
        <p:txBody>
          <a:bodyPr wrap="square" lIns="0" tIns="0" rIns="0" bIns="0" anchor="ctr">
            <a:noAutofit/>
          </a:bodyPr>
          <a:lstStyle>
            <a:lvl1pPr marL="0" indent="0" algn="ctr">
              <a:spcBef>
                <a:spcPts val="0"/>
              </a:spcBef>
              <a:spcAft>
                <a:spcPts val="0"/>
              </a:spcAft>
              <a:buNone/>
              <a:defRPr sz="1200" b="1">
                <a:solidFill>
                  <a:schemeClr val="accent1"/>
                </a:solidFill>
                <a:latin typeface="+mn-lt"/>
              </a:defRPr>
            </a:lvl1pPr>
          </a:lstStyle>
          <a:p>
            <a:pPr lvl="0"/>
            <a:r>
              <a:rPr lang="en-US" noProof="0"/>
              <a:t>NAME</a:t>
            </a:r>
          </a:p>
        </p:txBody>
      </p:sp>
      <p:sp>
        <p:nvSpPr>
          <p:cNvPr id="30" name="Text Placeholder 7">
            <a:extLst>
              <a:ext uri="{FF2B5EF4-FFF2-40B4-BE49-F238E27FC236}">
                <a16:creationId xmlns:a16="http://schemas.microsoft.com/office/drawing/2014/main" id="{FC3E89DF-7D8F-458A-910F-B06B607998AF}"/>
              </a:ext>
            </a:extLst>
          </p:cNvPr>
          <p:cNvSpPr>
            <a:spLocks noGrp="1"/>
          </p:cNvSpPr>
          <p:nvPr>
            <p:ph type="body" sz="quarter" idx="38" hasCustomPrompt="1"/>
          </p:nvPr>
        </p:nvSpPr>
        <p:spPr>
          <a:xfrm>
            <a:off x="8017411" y="5346798"/>
            <a:ext cx="1587295" cy="166199"/>
          </a:xfrm>
          <a:noFill/>
        </p:spPr>
        <p:txBody>
          <a:bodyPr wrap="square" lIns="0" tIns="0" rIns="0" bIns="0" anchor="t">
            <a:noAutofit/>
          </a:bodyPr>
          <a:lstStyle>
            <a:lvl1pPr marL="0" indent="0" algn="ctr">
              <a:spcBef>
                <a:spcPts val="0"/>
              </a:spcBef>
              <a:spcAft>
                <a:spcPts val="0"/>
              </a:spcAft>
              <a:buNone/>
              <a:defRPr sz="1200" b="0">
                <a:solidFill>
                  <a:schemeClr val="tx1">
                    <a:lumMod val="75000"/>
                    <a:lumOff val="25000"/>
                  </a:schemeClr>
                </a:solidFill>
                <a:latin typeface="+mn-lt"/>
              </a:defRPr>
            </a:lvl1pPr>
          </a:lstStyle>
          <a:p>
            <a:pPr lvl="0"/>
            <a:r>
              <a:rPr lang="en-US" noProof="0"/>
              <a:t>Description</a:t>
            </a:r>
          </a:p>
        </p:txBody>
      </p:sp>
      <p:sp>
        <p:nvSpPr>
          <p:cNvPr id="31" name="Picture Placeholder 8">
            <a:extLst>
              <a:ext uri="{FF2B5EF4-FFF2-40B4-BE49-F238E27FC236}">
                <a16:creationId xmlns:a16="http://schemas.microsoft.com/office/drawing/2014/main" id="{49030BC1-7B5E-4BBD-AB44-8615DCFD46B7}"/>
              </a:ext>
              <a:ext uri="{C183D7F6-B498-43B3-948B-1728B52AA6E4}">
                <adec:decorative xmlns:adec="http://schemas.microsoft.com/office/drawing/2017/decorative" val="1"/>
              </a:ext>
            </a:extLst>
          </p:cNvPr>
          <p:cNvSpPr>
            <a:spLocks noGrp="1"/>
          </p:cNvSpPr>
          <p:nvPr>
            <p:ph type="pic" sz="quarter" idx="39" hasCustomPrompt="1"/>
          </p:nvPr>
        </p:nvSpPr>
        <p:spPr>
          <a:xfrm>
            <a:off x="10115251" y="3865629"/>
            <a:ext cx="1005836" cy="100583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32" name="Text Placeholder 7">
            <a:extLst>
              <a:ext uri="{FF2B5EF4-FFF2-40B4-BE49-F238E27FC236}">
                <a16:creationId xmlns:a16="http://schemas.microsoft.com/office/drawing/2014/main" id="{10ED1CED-11B2-4927-93A4-CE47939F0AEC}"/>
              </a:ext>
            </a:extLst>
          </p:cNvPr>
          <p:cNvSpPr>
            <a:spLocks noGrp="1"/>
          </p:cNvSpPr>
          <p:nvPr>
            <p:ph type="body" sz="quarter" idx="40" hasCustomPrompt="1"/>
          </p:nvPr>
        </p:nvSpPr>
        <p:spPr>
          <a:xfrm>
            <a:off x="9824522" y="5114385"/>
            <a:ext cx="1587295" cy="166199"/>
          </a:xfrm>
          <a:noFill/>
        </p:spPr>
        <p:txBody>
          <a:bodyPr wrap="square" lIns="0" tIns="0" rIns="0" bIns="0" anchor="ctr">
            <a:noAutofit/>
          </a:bodyPr>
          <a:lstStyle>
            <a:lvl1pPr marL="0" indent="0" algn="ctr">
              <a:spcBef>
                <a:spcPts val="0"/>
              </a:spcBef>
              <a:spcAft>
                <a:spcPts val="0"/>
              </a:spcAft>
              <a:buNone/>
              <a:defRPr sz="1200" b="1">
                <a:solidFill>
                  <a:schemeClr val="accent1"/>
                </a:solidFill>
                <a:latin typeface="+mn-lt"/>
              </a:defRPr>
            </a:lvl1pPr>
          </a:lstStyle>
          <a:p>
            <a:pPr lvl="0"/>
            <a:r>
              <a:rPr lang="en-US" noProof="0"/>
              <a:t>NAME</a:t>
            </a:r>
          </a:p>
        </p:txBody>
      </p:sp>
      <p:sp>
        <p:nvSpPr>
          <p:cNvPr id="33" name="Text Placeholder 7">
            <a:extLst>
              <a:ext uri="{FF2B5EF4-FFF2-40B4-BE49-F238E27FC236}">
                <a16:creationId xmlns:a16="http://schemas.microsoft.com/office/drawing/2014/main" id="{39E2E141-317E-41F9-853F-B96493C8FB9B}"/>
              </a:ext>
            </a:extLst>
          </p:cNvPr>
          <p:cNvSpPr>
            <a:spLocks noGrp="1"/>
          </p:cNvSpPr>
          <p:nvPr>
            <p:ph type="body" sz="quarter" idx="41" hasCustomPrompt="1"/>
          </p:nvPr>
        </p:nvSpPr>
        <p:spPr>
          <a:xfrm>
            <a:off x="9824522" y="5346798"/>
            <a:ext cx="1587295" cy="166199"/>
          </a:xfrm>
          <a:noFill/>
        </p:spPr>
        <p:txBody>
          <a:bodyPr wrap="square" lIns="0" tIns="0" rIns="0" bIns="0" anchor="t">
            <a:noAutofit/>
          </a:bodyPr>
          <a:lstStyle>
            <a:lvl1pPr marL="0" indent="0" algn="ctr">
              <a:spcBef>
                <a:spcPts val="0"/>
              </a:spcBef>
              <a:spcAft>
                <a:spcPts val="0"/>
              </a:spcAft>
              <a:buNone/>
              <a:defRPr sz="1200" b="0">
                <a:solidFill>
                  <a:schemeClr val="tx1">
                    <a:lumMod val="75000"/>
                    <a:lumOff val="25000"/>
                  </a:schemeClr>
                </a:solidFill>
                <a:latin typeface="+mn-lt"/>
              </a:defRPr>
            </a:lvl1pPr>
          </a:lstStyle>
          <a:p>
            <a:pPr lvl="0"/>
            <a:r>
              <a:rPr lang="en-US" noProof="0"/>
              <a:t>Description</a:t>
            </a:r>
          </a:p>
        </p:txBody>
      </p:sp>
    </p:spTree>
    <p:extLst>
      <p:ext uri="{BB962C8B-B14F-4D97-AF65-F5344CB8AC3E}">
        <p14:creationId xmlns:p14="http://schemas.microsoft.com/office/powerpoint/2010/main" val="3782655552"/>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TITLE ONLY_Org Chart 12">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13" name="Slide Number Placeholder 5">
            <a:extLst>
              <a:ext uri="{FF2B5EF4-FFF2-40B4-BE49-F238E27FC236}">
                <a16:creationId xmlns:a16="http://schemas.microsoft.com/office/drawing/2014/main" id="{2DBF2FB3-2A18-4DFA-BE67-CBEB450840A4}"/>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
        <p:nvSpPr>
          <p:cNvPr id="9" name="Freeform: Shape 8">
            <a:extLst>
              <a:ext uri="{FF2B5EF4-FFF2-40B4-BE49-F238E27FC236}">
                <a16:creationId xmlns:a16="http://schemas.microsoft.com/office/drawing/2014/main" id="{0CE973A6-10E7-4E33-AA8B-7240F9197012}"/>
              </a:ext>
              <a:ext uri="{C183D7F6-B498-43B3-948B-1728B52AA6E4}">
                <adec:decorative xmlns:adec="http://schemas.microsoft.com/office/drawing/2017/decorative" val="1"/>
              </a:ext>
            </a:extLst>
          </p:cNvPr>
          <p:cNvSpPr/>
          <p:nvPr userDrawn="1"/>
        </p:nvSpPr>
        <p:spPr>
          <a:xfrm>
            <a:off x="0" y="0"/>
            <a:ext cx="8329286" cy="457200"/>
          </a:xfrm>
          <a:custGeom>
            <a:avLst/>
            <a:gdLst>
              <a:gd name="connsiteX0" fmla="*/ 0 w 8329286"/>
              <a:gd name="connsiteY0" fmla="*/ 0 h 457200"/>
              <a:gd name="connsiteX1" fmla="*/ 8329286 w 8329286"/>
              <a:gd name="connsiteY1" fmla="*/ 0 h 457200"/>
              <a:gd name="connsiteX2" fmla="*/ 7982281 w 8329286"/>
              <a:gd name="connsiteY2" fmla="*/ 457200 h 457200"/>
              <a:gd name="connsiteX3" fmla="*/ 0 w 8329286"/>
              <a:gd name="connsiteY3" fmla="*/ 457200 h 457200"/>
            </a:gdLst>
            <a:ahLst/>
            <a:cxnLst>
              <a:cxn ang="0">
                <a:pos x="connsiteX0" y="connsiteY0"/>
              </a:cxn>
              <a:cxn ang="0">
                <a:pos x="connsiteX1" y="connsiteY1"/>
              </a:cxn>
              <a:cxn ang="0">
                <a:pos x="connsiteX2" y="connsiteY2"/>
              </a:cxn>
              <a:cxn ang="0">
                <a:pos x="connsiteX3" y="connsiteY3"/>
              </a:cxn>
            </a:cxnLst>
            <a:rect l="l" t="t" r="r" b="b"/>
            <a:pathLst>
              <a:path w="8329286" h="457200">
                <a:moveTo>
                  <a:pt x="0" y="0"/>
                </a:moveTo>
                <a:lnTo>
                  <a:pt x="8329286" y="0"/>
                </a:lnTo>
                <a:lnTo>
                  <a:pt x="7982281" y="457200"/>
                </a:lnTo>
                <a:lnTo>
                  <a:pt x="0" y="457200"/>
                </a:lnTo>
                <a:close/>
              </a:path>
            </a:pathLst>
          </a:custGeom>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Picture Placeholder 8">
            <a:extLst>
              <a:ext uri="{FF2B5EF4-FFF2-40B4-BE49-F238E27FC236}">
                <a16:creationId xmlns:a16="http://schemas.microsoft.com/office/drawing/2014/main" id="{48934421-B8F7-41B6-9EC4-5E3C497424A8}"/>
              </a:ext>
              <a:ext uri="{C183D7F6-B498-43B3-948B-1728B52AA6E4}">
                <adec:decorative xmlns:adec="http://schemas.microsoft.com/office/drawing/2017/decorative" val="1"/>
              </a:ext>
            </a:extLst>
          </p:cNvPr>
          <p:cNvSpPr>
            <a:spLocks noGrp="1"/>
          </p:cNvSpPr>
          <p:nvPr>
            <p:ph type="pic" sz="quarter" idx="17" hasCustomPrompt="1"/>
          </p:nvPr>
        </p:nvSpPr>
        <p:spPr>
          <a:xfrm>
            <a:off x="4178095" y="1905000"/>
            <a:ext cx="1255400" cy="1255400"/>
          </a:xfrm>
          <a:prstGeom prst="ellipse">
            <a:avLst/>
          </a:prstGeom>
          <a:solidFill>
            <a:schemeClr val="bg1"/>
          </a:solidFill>
          <a:effectLst>
            <a:outerShdw blurRad="50800" dist="38100" dir="2700000" algn="tl" rotWithShape="0">
              <a:prstClr val="black">
                <a:alpha val="40000"/>
              </a:prstClr>
            </a:outerShdw>
          </a:effectLst>
        </p:spPr>
        <p:txBody>
          <a:bodyPr anchor="ctr"/>
          <a:lstStyle>
            <a:lvl1pPr marL="0" indent="0" algn="ctr">
              <a:buNone/>
              <a:defRPr>
                <a:solidFill>
                  <a:schemeClr val="bg1">
                    <a:lumMod val="50000"/>
                  </a:schemeClr>
                </a:solidFill>
              </a:defRPr>
            </a:lvl1pPr>
          </a:lstStyle>
          <a:p>
            <a:r>
              <a:rPr lang="en-US" noProof="0" dirty="0"/>
              <a:t>Insert Image</a:t>
            </a:r>
          </a:p>
        </p:txBody>
      </p:sp>
      <p:sp>
        <p:nvSpPr>
          <p:cNvPr id="10" name="Text Placeholder 7">
            <a:extLst>
              <a:ext uri="{FF2B5EF4-FFF2-40B4-BE49-F238E27FC236}">
                <a16:creationId xmlns:a16="http://schemas.microsoft.com/office/drawing/2014/main" id="{4BACF049-4E3E-418D-9DB0-9D63BDDD25AE}"/>
              </a:ext>
            </a:extLst>
          </p:cNvPr>
          <p:cNvSpPr>
            <a:spLocks noGrp="1"/>
          </p:cNvSpPr>
          <p:nvPr>
            <p:ph type="body" sz="quarter" idx="16" hasCustomPrompt="1"/>
          </p:nvPr>
        </p:nvSpPr>
        <p:spPr>
          <a:xfrm>
            <a:off x="5601136" y="2288331"/>
            <a:ext cx="3108959" cy="290097"/>
          </a:xfrm>
          <a:noFill/>
        </p:spPr>
        <p:txBody>
          <a:bodyPr wrap="square" lIns="91440" rIns="91440" anchor="ctr">
            <a:noAutofit/>
          </a:bodyPr>
          <a:lstStyle>
            <a:lvl1pPr marL="0" indent="0" algn="l">
              <a:spcBef>
                <a:spcPts val="0"/>
              </a:spcBef>
              <a:spcAft>
                <a:spcPts val="0"/>
              </a:spcAft>
              <a:buNone/>
              <a:defRPr sz="1600" b="1">
                <a:solidFill>
                  <a:schemeClr val="tx2"/>
                </a:solidFill>
                <a:latin typeface="+mj-lt"/>
              </a:defRPr>
            </a:lvl1pPr>
          </a:lstStyle>
          <a:p>
            <a:pPr lvl="0"/>
            <a:r>
              <a:rPr lang="en-US" noProof="0"/>
              <a:t>ADD TEXT </a:t>
            </a:r>
          </a:p>
        </p:txBody>
      </p:sp>
      <p:sp>
        <p:nvSpPr>
          <p:cNvPr id="12" name="Text Placeholder 7">
            <a:extLst>
              <a:ext uri="{FF2B5EF4-FFF2-40B4-BE49-F238E27FC236}">
                <a16:creationId xmlns:a16="http://schemas.microsoft.com/office/drawing/2014/main" id="{EFE2AF5B-D21D-4FE5-932F-F2989F6E0116}"/>
              </a:ext>
            </a:extLst>
          </p:cNvPr>
          <p:cNvSpPr>
            <a:spLocks noGrp="1"/>
          </p:cNvSpPr>
          <p:nvPr>
            <p:ph type="body" sz="quarter" idx="18" hasCustomPrompt="1"/>
          </p:nvPr>
        </p:nvSpPr>
        <p:spPr>
          <a:xfrm>
            <a:off x="5601136" y="2566041"/>
            <a:ext cx="3108959" cy="221043"/>
          </a:xfrm>
          <a:noFill/>
        </p:spPr>
        <p:txBody>
          <a:bodyPr wrap="square" lIns="91440" rIns="91440" anchor="t">
            <a:noAutofit/>
          </a:bodyPr>
          <a:lstStyle>
            <a:lvl1pPr marL="0" indent="0" algn="l">
              <a:spcBef>
                <a:spcPts val="0"/>
              </a:spcBef>
              <a:spcAft>
                <a:spcPts val="0"/>
              </a:spcAft>
              <a:buNone/>
              <a:defRPr sz="1200" b="0">
                <a:solidFill>
                  <a:schemeClr val="tx2"/>
                </a:solidFill>
                <a:latin typeface="+mn-lt"/>
              </a:defRPr>
            </a:lvl1pPr>
          </a:lstStyle>
          <a:p>
            <a:pPr lvl="0"/>
            <a:r>
              <a:rPr lang="en-US" noProof="0"/>
              <a:t>Description</a:t>
            </a:r>
          </a:p>
        </p:txBody>
      </p:sp>
      <p:cxnSp>
        <p:nvCxnSpPr>
          <p:cNvPr id="14" name="Straight Connector 13">
            <a:extLst>
              <a:ext uri="{FF2B5EF4-FFF2-40B4-BE49-F238E27FC236}">
                <a16:creationId xmlns:a16="http://schemas.microsoft.com/office/drawing/2014/main" id="{266B4E82-4E92-438C-9DBD-FDAC98DBA804}"/>
              </a:ext>
              <a:ext uri="{C183D7F6-B498-43B3-948B-1728B52AA6E4}">
                <adec:decorative xmlns:adec="http://schemas.microsoft.com/office/drawing/2017/decorative" val="1"/>
              </a:ext>
            </a:extLst>
          </p:cNvPr>
          <p:cNvCxnSpPr>
            <a:cxnSpLocks/>
          </p:cNvCxnSpPr>
          <p:nvPr userDrawn="1"/>
        </p:nvCxnSpPr>
        <p:spPr>
          <a:xfrm rot="16200000">
            <a:off x="6165169" y="-670561"/>
            <a:ext cx="0" cy="8961120"/>
          </a:xfrm>
          <a:prstGeom prst="line">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6" name="Picture Placeholder 8">
            <a:extLst>
              <a:ext uri="{FF2B5EF4-FFF2-40B4-BE49-F238E27FC236}">
                <a16:creationId xmlns:a16="http://schemas.microsoft.com/office/drawing/2014/main" id="{5C2A05E4-0266-470B-94B6-0EA500EFD52F}"/>
              </a:ext>
              <a:ext uri="{C183D7F6-B498-43B3-948B-1728B52AA6E4}">
                <adec:decorative xmlns:adec="http://schemas.microsoft.com/office/drawing/2017/decorative" val="1"/>
              </a:ext>
            </a:extLst>
          </p:cNvPr>
          <p:cNvSpPr>
            <a:spLocks noGrp="1" noChangeAspect="1"/>
          </p:cNvSpPr>
          <p:nvPr>
            <p:ph type="pic" sz="quarter" idx="21" hasCustomPrompt="1"/>
          </p:nvPr>
        </p:nvSpPr>
        <p:spPr>
          <a:xfrm>
            <a:off x="1098449" y="3352800"/>
            <a:ext cx="914396" cy="91439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17" name="Text Placeholder 7">
            <a:extLst>
              <a:ext uri="{FF2B5EF4-FFF2-40B4-BE49-F238E27FC236}">
                <a16:creationId xmlns:a16="http://schemas.microsoft.com/office/drawing/2014/main" id="{8B705CE2-63BB-44EF-9494-D7197888F260}"/>
              </a:ext>
            </a:extLst>
          </p:cNvPr>
          <p:cNvSpPr>
            <a:spLocks noGrp="1"/>
          </p:cNvSpPr>
          <p:nvPr>
            <p:ph type="body" sz="quarter" idx="25" hasCustomPrompt="1"/>
          </p:nvPr>
        </p:nvSpPr>
        <p:spPr>
          <a:xfrm>
            <a:off x="762000" y="4327380"/>
            <a:ext cx="1587295" cy="166199"/>
          </a:xfrm>
          <a:noFill/>
        </p:spPr>
        <p:txBody>
          <a:bodyPr wrap="square" lIns="0" tIns="0" rIns="0" bIns="0" anchor="ctr">
            <a:noAutofit/>
          </a:bodyPr>
          <a:lstStyle>
            <a:lvl1pPr marL="0" indent="0" algn="ctr">
              <a:spcBef>
                <a:spcPts val="0"/>
              </a:spcBef>
              <a:spcAft>
                <a:spcPts val="0"/>
              </a:spcAft>
              <a:buNone/>
              <a:defRPr sz="1100" b="1">
                <a:solidFill>
                  <a:schemeClr val="accent1"/>
                </a:solidFill>
                <a:latin typeface="+mn-lt"/>
              </a:defRPr>
            </a:lvl1pPr>
          </a:lstStyle>
          <a:p>
            <a:pPr lvl="0"/>
            <a:r>
              <a:rPr lang="en-US" noProof="0"/>
              <a:t>NAME</a:t>
            </a:r>
          </a:p>
        </p:txBody>
      </p:sp>
      <p:sp>
        <p:nvSpPr>
          <p:cNvPr id="18" name="Text Placeholder 7">
            <a:extLst>
              <a:ext uri="{FF2B5EF4-FFF2-40B4-BE49-F238E27FC236}">
                <a16:creationId xmlns:a16="http://schemas.microsoft.com/office/drawing/2014/main" id="{91C9BD3E-CCA7-4ADF-83CB-175C316AEA84}"/>
              </a:ext>
            </a:extLst>
          </p:cNvPr>
          <p:cNvSpPr>
            <a:spLocks noGrp="1"/>
          </p:cNvSpPr>
          <p:nvPr>
            <p:ph type="body" sz="quarter" idx="26" hasCustomPrompt="1"/>
          </p:nvPr>
        </p:nvSpPr>
        <p:spPr>
          <a:xfrm>
            <a:off x="762000" y="4497392"/>
            <a:ext cx="1587295" cy="166199"/>
          </a:xfrm>
          <a:noFill/>
        </p:spPr>
        <p:txBody>
          <a:bodyPr wrap="square" lIns="0" tIns="0" rIns="0" bIns="0" anchor="t">
            <a:noAutofit/>
          </a:bodyPr>
          <a:lstStyle>
            <a:lvl1pPr marL="0" indent="0" algn="ctr">
              <a:spcBef>
                <a:spcPts val="0"/>
              </a:spcBef>
              <a:spcAft>
                <a:spcPts val="0"/>
              </a:spcAft>
              <a:buNone/>
              <a:defRPr sz="1100" b="0">
                <a:solidFill>
                  <a:schemeClr val="tx1">
                    <a:lumMod val="75000"/>
                    <a:lumOff val="25000"/>
                  </a:schemeClr>
                </a:solidFill>
                <a:latin typeface="+mn-lt"/>
              </a:defRPr>
            </a:lvl1pPr>
          </a:lstStyle>
          <a:p>
            <a:pPr lvl="0"/>
            <a:r>
              <a:rPr lang="en-US" noProof="0"/>
              <a:t>Description</a:t>
            </a:r>
          </a:p>
        </p:txBody>
      </p:sp>
      <p:sp>
        <p:nvSpPr>
          <p:cNvPr id="19" name="Picture Placeholder 8">
            <a:extLst>
              <a:ext uri="{FF2B5EF4-FFF2-40B4-BE49-F238E27FC236}">
                <a16:creationId xmlns:a16="http://schemas.microsoft.com/office/drawing/2014/main" id="{DC756ECA-27F0-4309-A411-2021931A3A4F}"/>
              </a:ext>
              <a:ext uri="{C183D7F6-B498-43B3-948B-1728B52AA6E4}">
                <adec:decorative xmlns:adec="http://schemas.microsoft.com/office/drawing/2017/decorative" val="1"/>
              </a:ext>
            </a:extLst>
          </p:cNvPr>
          <p:cNvSpPr>
            <a:spLocks noGrp="1" noChangeAspect="1"/>
          </p:cNvSpPr>
          <p:nvPr>
            <p:ph type="pic" sz="quarter" idx="27" hasCustomPrompt="1"/>
          </p:nvPr>
        </p:nvSpPr>
        <p:spPr>
          <a:xfrm>
            <a:off x="2927249" y="3352800"/>
            <a:ext cx="914396" cy="91439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20" name="Text Placeholder 7">
            <a:extLst>
              <a:ext uri="{FF2B5EF4-FFF2-40B4-BE49-F238E27FC236}">
                <a16:creationId xmlns:a16="http://schemas.microsoft.com/office/drawing/2014/main" id="{BCC1B1EE-9270-494A-B26E-3E810517012E}"/>
              </a:ext>
            </a:extLst>
          </p:cNvPr>
          <p:cNvSpPr>
            <a:spLocks noGrp="1"/>
          </p:cNvSpPr>
          <p:nvPr>
            <p:ph type="body" sz="quarter" idx="28" hasCustomPrompt="1"/>
          </p:nvPr>
        </p:nvSpPr>
        <p:spPr>
          <a:xfrm>
            <a:off x="2590800" y="4327380"/>
            <a:ext cx="1587295" cy="166199"/>
          </a:xfrm>
          <a:noFill/>
        </p:spPr>
        <p:txBody>
          <a:bodyPr wrap="square" lIns="0" tIns="0" rIns="0" bIns="0" anchor="ctr">
            <a:noAutofit/>
          </a:bodyPr>
          <a:lstStyle>
            <a:lvl1pPr marL="0" indent="0" algn="ctr">
              <a:spcBef>
                <a:spcPts val="0"/>
              </a:spcBef>
              <a:spcAft>
                <a:spcPts val="0"/>
              </a:spcAft>
              <a:buNone/>
              <a:defRPr sz="1100" b="1">
                <a:solidFill>
                  <a:schemeClr val="accent1"/>
                </a:solidFill>
                <a:latin typeface="+mn-lt"/>
              </a:defRPr>
            </a:lvl1pPr>
          </a:lstStyle>
          <a:p>
            <a:pPr lvl="0"/>
            <a:r>
              <a:rPr lang="en-US" noProof="0"/>
              <a:t>NAME</a:t>
            </a:r>
          </a:p>
        </p:txBody>
      </p:sp>
      <p:sp>
        <p:nvSpPr>
          <p:cNvPr id="21" name="Text Placeholder 7">
            <a:extLst>
              <a:ext uri="{FF2B5EF4-FFF2-40B4-BE49-F238E27FC236}">
                <a16:creationId xmlns:a16="http://schemas.microsoft.com/office/drawing/2014/main" id="{621D9997-09EF-468A-A3A6-7C2705CF1757}"/>
              </a:ext>
            </a:extLst>
          </p:cNvPr>
          <p:cNvSpPr>
            <a:spLocks noGrp="1"/>
          </p:cNvSpPr>
          <p:nvPr>
            <p:ph type="body" sz="quarter" idx="29" hasCustomPrompt="1"/>
          </p:nvPr>
        </p:nvSpPr>
        <p:spPr>
          <a:xfrm>
            <a:off x="2590800" y="4497392"/>
            <a:ext cx="1587295" cy="166199"/>
          </a:xfrm>
          <a:noFill/>
        </p:spPr>
        <p:txBody>
          <a:bodyPr wrap="square" lIns="0" tIns="0" rIns="0" bIns="0" anchor="t">
            <a:noAutofit/>
          </a:bodyPr>
          <a:lstStyle>
            <a:lvl1pPr marL="0" indent="0" algn="ctr">
              <a:spcBef>
                <a:spcPts val="0"/>
              </a:spcBef>
              <a:spcAft>
                <a:spcPts val="0"/>
              </a:spcAft>
              <a:buNone/>
              <a:defRPr sz="1100" b="0">
                <a:solidFill>
                  <a:schemeClr val="tx1">
                    <a:lumMod val="75000"/>
                    <a:lumOff val="25000"/>
                  </a:schemeClr>
                </a:solidFill>
                <a:latin typeface="+mn-lt"/>
              </a:defRPr>
            </a:lvl1pPr>
          </a:lstStyle>
          <a:p>
            <a:pPr lvl="0"/>
            <a:r>
              <a:rPr lang="en-US" noProof="0"/>
              <a:t>Description</a:t>
            </a:r>
          </a:p>
        </p:txBody>
      </p:sp>
      <p:sp>
        <p:nvSpPr>
          <p:cNvPr id="22" name="Picture Placeholder 8">
            <a:extLst>
              <a:ext uri="{FF2B5EF4-FFF2-40B4-BE49-F238E27FC236}">
                <a16:creationId xmlns:a16="http://schemas.microsoft.com/office/drawing/2014/main" id="{CC2A50A3-3A8F-469D-B16E-A06FD4C2A978}"/>
              </a:ext>
              <a:ext uri="{C183D7F6-B498-43B3-948B-1728B52AA6E4}">
                <adec:decorative xmlns:adec="http://schemas.microsoft.com/office/drawing/2017/decorative" val="1"/>
              </a:ext>
            </a:extLst>
          </p:cNvPr>
          <p:cNvSpPr>
            <a:spLocks noGrp="1" noChangeAspect="1"/>
          </p:cNvSpPr>
          <p:nvPr>
            <p:ph type="pic" sz="quarter" idx="30" hasCustomPrompt="1"/>
          </p:nvPr>
        </p:nvSpPr>
        <p:spPr>
          <a:xfrm>
            <a:off x="4736999" y="3352800"/>
            <a:ext cx="914396" cy="91439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23" name="Text Placeholder 7">
            <a:extLst>
              <a:ext uri="{FF2B5EF4-FFF2-40B4-BE49-F238E27FC236}">
                <a16:creationId xmlns:a16="http://schemas.microsoft.com/office/drawing/2014/main" id="{065EDDEE-214F-4148-8B8C-0BA5AEF7658A}"/>
              </a:ext>
            </a:extLst>
          </p:cNvPr>
          <p:cNvSpPr>
            <a:spLocks noGrp="1"/>
          </p:cNvSpPr>
          <p:nvPr>
            <p:ph type="body" sz="quarter" idx="31" hasCustomPrompt="1"/>
          </p:nvPr>
        </p:nvSpPr>
        <p:spPr>
          <a:xfrm>
            <a:off x="4400550" y="4327380"/>
            <a:ext cx="1587295" cy="166199"/>
          </a:xfrm>
          <a:noFill/>
        </p:spPr>
        <p:txBody>
          <a:bodyPr wrap="square" lIns="0" tIns="0" rIns="0" bIns="0" anchor="ctr">
            <a:noAutofit/>
          </a:bodyPr>
          <a:lstStyle>
            <a:lvl1pPr marL="0" indent="0" algn="ctr">
              <a:spcBef>
                <a:spcPts val="0"/>
              </a:spcBef>
              <a:spcAft>
                <a:spcPts val="0"/>
              </a:spcAft>
              <a:buNone/>
              <a:defRPr sz="1100" b="1">
                <a:solidFill>
                  <a:schemeClr val="accent1"/>
                </a:solidFill>
                <a:latin typeface="+mn-lt"/>
              </a:defRPr>
            </a:lvl1pPr>
          </a:lstStyle>
          <a:p>
            <a:pPr lvl="0"/>
            <a:r>
              <a:rPr lang="en-US" noProof="0"/>
              <a:t>NAME</a:t>
            </a:r>
          </a:p>
        </p:txBody>
      </p:sp>
      <p:sp>
        <p:nvSpPr>
          <p:cNvPr id="24" name="Text Placeholder 7">
            <a:extLst>
              <a:ext uri="{FF2B5EF4-FFF2-40B4-BE49-F238E27FC236}">
                <a16:creationId xmlns:a16="http://schemas.microsoft.com/office/drawing/2014/main" id="{520C0E2F-F27A-44AC-BB9A-74F62BEC5752}"/>
              </a:ext>
            </a:extLst>
          </p:cNvPr>
          <p:cNvSpPr>
            <a:spLocks noGrp="1"/>
          </p:cNvSpPr>
          <p:nvPr>
            <p:ph type="body" sz="quarter" idx="32" hasCustomPrompt="1"/>
          </p:nvPr>
        </p:nvSpPr>
        <p:spPr>
          <a:xfrm>
            <a:off x="4400550" y="4497392"/>
            <a:ext cx="1587295" cy="166199"/>
          </a:xfrm>
          <a:noFill/>
        </p:spPr>
        <p:txBody>
          <a:bodyPr wrap="square" lIns="0" tIns="0" rIns="0" bIns="0" anchor="t">
            <a:noAutofit/>
          </a:bodyPr>
          <a:lstStyle>
            <a:lvl1pPr marL="0" indent="0" algn="ctr">
              <a:spcBef>
                <a:spcPts val="0"/>
              </a:spcBef>
              <a:spcAft>
                <a:spcPts val="0"/>
              </a:spcAft>
              <a:buNone/>
              <a:defRPr sz="1100" b="0">
                <a:solidFill>
                  <a:schemeClr val="tx1">
                    <a:lumMod val="75000"/>
                    <a:lumOff val="25000"/>
                  </a:schemeClr>
                </a:solidFill>
                <a:latin typeface="+mn-lt"/>
              </a:defRPr>
            </a:lvl1pPr>
          </a:lstStyle>
          <a:p>
            <a:pPr lvl="0"/>
            <a:r>
              <a:rPr lang="en-US" noProof="0"/>
              <a:t>Description</a:t>
            </a:r>
          </a:p>
        </p:txBody>
      </p:sp>
      <p:sp>
        <p:nvSpPr>
          <p:cNvPr id="25" name="Picture Placeholder 8">
            <a:extLst>
              <a:ext uri="{FF2B5EF4-FFF2-40B4-BE49-F238E27FC236}">
                <a16:creationId xmlns:a16="http://schemas.microsoft.com/office/drawing/2014/main" id="{ADC5446D-3469-43DA-ACE3-2AEC5B90384E}"/>
              </a:ext>
              <a:ext uri="{C183D7F6-B498-43B3-948B-1728B52AA6E4}">
                <adec:decorative xmlns:adec="http://schemas.microsoft.com/office/drawing/2017/decorative" val="1"/>
              </a:ext>
            </a:extLst>
          </p:cNvPr>
          <p:cNvSpPr>
            <a:spLocks noGrp="1" noChangeAspect="1"/>
          </p:cNvSpPr>
          <p:nvPr>
            <p:ph type="pic" sz="quarter" idx="33" hasCustomPrompt="1"/>
          </p:nvPr>
        </p:nvSpPr>
        <p:spPr>
          <a:xfrm>
            <a:off x="6546749" y="3352800"/>
            <a:ext cx="914396" cy="91439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26" name="Text Placeholder 7">
            <a:extLst>
              <a:ext uri="{FF2B5EF4-FFF2-40B4-BE49-F238E27FC236}">
                <a16:creationId xmlns:a16="http://schemas.microsoft.com/office/drawing/2014/main" id="{4BF91944-817D-4080-9FC7-1C01D3C52F74}"/>
              </a:ext>
            </a:extLst>
          </p:cNvPr>
          <p:cNvSpPr>
            <a:spLocks noGrp="1"/>
          </p:cNvSpPr>
          <p:nvPr>
            <p:ph type="body" sz="quarter" idx="34" hasCustomPrompt="1"/>
          </p:nvPr>
        </p:nvSpPr>
        <p:spPr>
          <a:xfrm>
            <a:off x="6210300" y="4327380"/>
            <a:ext cx="1587295" cy="166199"/>
          </a:xfrm>
          <a:noFill/>
        </p:spPr>
        <p:txBody>
          <a:bodyPr wrap="square" lIns="0" tIns="0" rIns="0" bIns="0" anchor="ctr">
            <a:noAutofit/>
          </a:bodyPr>
          <a:lstStyle>
            <a:lvl1pPr marL="0" indent="0" algn="ctr">
              <a:spcBef>
                <a:spcPts val="0"/>
              </a:spcBef>
              <a:spcAft>
                <a:spcPts val="0"/>
              </a:spcAft>
              <a:buNone/>
              <a:defRPr sz="1100" b="1">
                <a:solidFill>
                  <a:schemeClr val="accent1"/>
                </a:solidFill>
                <a:latin typeface="+mn-lt"/>
              </a:defRPr>
            </a:lvl1pPr>
          </a:lstStyle>
          <a:p>
            <a:pPr lvl="0"/>
            <a:r>
              <a:rPr lang="en-US" noProof="0"/>
              <a:t>NAME</a:t>
            </a:r>
          </a:p>
        </p:txBody>
      </p:sp>
      <p:sp>
        <p:nvSpPr>
          <p:cNvPr id="27" name="Text Placeholder 7">
            <a:extLst>
              <a:ext uri="{FF2B5EF4-FFF2-40B4-BE49-F238E27FC236}">
                <a16:creationId xmlns:a16="http://schemas.microsoft.com/office/drawing/2014/main" id="{B6FC5678-B04A-4631-9DFF-776737E9C8AC}"/>
              </a:ext>
            </a:extLst>
          </p:cNvPr>
          <p:cNvSpPr>
            <a:spLocks noGrp="1"/>
          </p:cNvSpPr>
          <p:nvPr>
            <p:ph type="body" sz="quarter" idx="35" hasCustomPrompt="1"/>
          </p:nvPr>
        </p:nvSpPr>
        <p:spPr>
          <a:xfrm>
            <a:off x="6210300" y="4497392"/>
            <a:ext cx="1587295" cy="166199"/>
          </a:xfrm>
          <a:noFill/>
        </p:spPr>
        <p:txBody>
          <a:bodyPr wrap="square" lIns="0" tIns="0" rIns="0" bIns="0" anchor="t">
            <a:noAutofit/>
          </a:bodyPr>
          <a:lstStyle>
            <a:lvl1pPr marL="0" indent="0" algn="ctr">
              <a:spcBef>
                <a:spcPts val="0"/>
              </a:spcBef>
              <a:spcAft>
                <a:spcPts val="0"/>
              </a:spcAft>
              <a:buNone/>
              <a:defRPr sz="1100" b="0">
                <a:solidFill>
                  <a:schemeClr val="tx1">
                    <a:lumMod val="75000"/>
                    <a:lumOff val="25000"/>
                  </a:schemeClr>
                </a:solidFill>
                <a:latin typeface="+mn-lt"/>
              </a:defRPr>
            </a:lvl1pPr>
          </a:lstStyle>
          <a:p>
            <a:pPr lvl="0"/>
            <a:r>
              <a:rPr lang="en-US" noProof="0"/>
              <a:t>Description</a:t>
            </a:r>
          </a:p>
        </p:txBody>
      </p:sp>
      <p:sp>
        <p:nvSpPr>
          <p:cNvPr id="28" name="Picture Placeholder 8">
            <a:extLst>
              <a:ext uri="{FF2B5EF4-FFF2-40B4-BE49-F238E27FC236}">
                <a16:creationId xmlns:a16="http://schemas.microsoft.com/office/drawing/2014/main" id="{BF024C2A-A070-4BF1-BA78-8FDD47DED455}"/>
              </a:ext>
              <a:ext uri="{C183D7F6-B498-43B3-948B-1728B52AA6E4}">
                <adec:decorative xmlns:adec="http://schemas.microsoft.com/office/drawing/2017/decorative" val="1"/>
              </a:ext>
            </a:extLst>
          </p:cNvPr>
          <p:cNvSpPr>
            <a:spLocks noGrp="1" noChangeAspect="1"/>
          </p:cNvSpPr>
          <p:nvPr>
            <p:ph type="pic" sz="quarter" idx="36" hasCustomPrompt="1"/>
          </p:nvPr>
        </p:nvSpPr>
        <p:spPr>
          <a:xfrm>
            <a:off x="8353860" y="3352800"/>
            <a:ext cx="914396" cy="91439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29" name="Text Placeholder 7">
            <a:extLst>
              <a:ext uri="{FF2B5EF4-FFF2-40B4-BE49-F238E27FC236}">
                <a16:creationId xmlns:a16="http://schemas.microsoft.com/office/drawing/2014/main" id="{72D75690-3F0F-4257-84B4-90CB4E6BB7EA}"/>
              </a:ext>
            </a:extLst>
          </p:cNvPr>
          <p:cNvSpPr>
            <a:spLocks noGrp="1"/>
          </p:cNvSpPr>
          <p:nvPr>
            <p:ph type="body" sz="quarter" idx="37" hasCustomPrompt="1"/>
          </p:nvPr>
        </p:nvSpPr>
        <p:spPr>
          <a:xfrm>
            <a:off x="8017411" y="4327380"/>
            <a:ext cx="1587295" cy="166199"/>
          </a:xfrm>
          <a:noFill/>
        </p:spPr>
        <p:txBody>
          <a:bodyPr wrap="square" lIns="0" tIns="0" rIns="0" bIns="0" anchor="ctr">
            <a:noAutofit/>
          </a:bodyPr>
          <a:lstStyle>
            <a:lvl1pPr marL="0" indent="0" algn="ctr">
              <a:spcBef>
                <a:spcPts val="0"/>
              </a:spcBef>
              <a:spcAft>
                <a:spcPts val="0"/>
              </a:spcAft>
              <a:buNone/>
              <a:defRPr sz="1100" b="1">
                <a:solidFill>
                  <a:schemeClr val="accent1"/>
                </a:solidFill>
                <a:latin typeface="+mn-lt"/>
              </a:defRPr>
            </a:lvl1pPr>
          </a:lstStyle>
          <a:p>
            <a:pPr lvl="0"/>
            <a:r>
              <a:rPr lang="en-US" noProof="0"/>
              <a:t>NAME</a:t>
            </a:r>
          </a:p>
        </p:txBody>
      </p:sp>
      <p:sp>
        <p:nvSpPr>
          <p:cNvPr id="30" name="Text Placeholder 7">
            <a:extLst>
              <a:ext uri="{FF2B5EF4-FFF2-40B4-BE49-F238E27FC236}">
                <a16:creationId xmlns:a16="http://schemas.microsoft.com/office/drawing/2014/main" id="{FC3E89DF-7D8F-458A-910F-B06B607998AF}"/>
              </a:ext>
            </a:extLst>
          </p:cNvPr>
          <p:cNvSpPr>
            <a:spLocks noGrp="1"/>
          </p:cNvSpPr>
          <p:nvPr>
            <p:ph type="body" sz="quarter" idx="38" hasCustomPrompt="1"/>
          </p:nvPr>
        </p:nvSpPr>
        <p:spPr>
          <a:xfrm>
            <a:off x="8017411" y="4497392"/>
            <a:ext cx="1587295" cy="166199"/>
          </a:xfrm>
          <a:noFill/>
        </p:spPr>
        <p:txBody>
          <a:bodyPr wrap="square" lIns="0" tIns="0" rIns="0" bIns="0" anchor="t">
            <a:noAutofit/>
          </a:bodyPr>
          <a:lstStyle>
            <a:lvl1pPr marL="0" indent="0" algn="ctr">
              <a:spcBef>
                <a:spcPts val="0"/>
              </a:spcBef>
              <a:spcAft>
                <a:spcPts val="0"/>
              </a:spcAft>
              <a:buNone/>
              <a:defRPr sz="1100" b="0">
                <a:solidFill>
                  <a:schemeClr val="tx1">
                    <a:lumMod val="75000"/>
                    <a:lumOff val="25000"/>
                  </a:schemeClr>
                </a:solidFill>
                <a:latin typeface="+mn-lt"/>
              </a:defRPr>
            </a:lvl1pPr>
          </a:lstStyle>
          <a:p>
            <a:pPr lvl="0"/>
            <a:r>
              <a:rPr lang="en-US" noProof="0"/>
              <a:t>Description</a:t>
            </a:r>
          </a:p>
        </p:txBody>
      </p:sp>
      <p:sp>
        <p:nvSpPr>
          <p:cNvPr id="31" name="Picture Placeholder 8">
            <a:extLst>
              <a:ext uri="{FF2B5EF4-FFF2-40B4-BE49-F238E27FC236}">
                <a16:creationId xmlns:a16="http://schemas.microsoft.com/office/drawing/2014/main" id="{49030BC1-7B5E-4BBD-AB44-8615DCFD46B7}"/>
              </a:ext>
              <a:ext uri="{C183D7F6-B498-43B3-948B-1728B52AA6E4}">
                <adec:decorative xmlns:adec="http://schemas.microsoft.com/office/drawing/2017/decorative" val="1"/>
              </a:ext>
            </a:extLst>
          </p:cNvPr>
          <p:cNvSpPr>
            <a:spLocks noGrp="1" noChangeAspect="1"/>
          </p:cNvSpPr>
          <p:nvPr>
            <p:ph type="pic" sz="quarter" idx="39" hasCustomPrompt="1"/>
          </p:nvPr>
        </p:nvSpPr>
        <p:spPr>
          <a:xfrm>
            <a:off x="10160971" y="3352800"/>
            <a:ext cx="914396" cy="91439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32" name="Text Placeholder 7">
            <a:extLst>
              <a:ext uri="{FF2B5EF4-FFF2-40B4-BE49-F238E27FC236}">
                <a16:creationId xmlns:a16="http://schemas.microsoft.com/office/drawing/2014/main" id="{10ED1CED-11B2-4927-93A4-CE47939F0AEC}"/>
              </a:ext>
            </a:extLst>
          </p:cNvPr>
          <p:cNvSpPr>
            <a:spLocks noGrp="1"/>
          </p:cNvSpPr>
          <p:nvPr>
            <p:ph type="body" sz="quarter" idx="40" hasCustomPrompt="1"/>
          </p:nvPr>
        </p:nvSpPr>
        <p:spPr>
          <a:xfrm>
            <a:off x="9824522" y="4327380"/>
            <a:ext cx="1587295" cy="166199"/>
          </a:xfrm>
          <a:noFill/>
        </p:spPr>
        <p:txBody>
          <a:bodyPr wrap="square" lIns="0" tIns="0" rIns="0" bIns="0" anchor="ctr">
            <a:noAutofit/>
          </a:bodyPr>
          <a:lstStyle>
            <a:lvl1pPr marL="0" indent="0" algn="ctr">
              <a:spcBef>
                <a:spcPts val="0"/>
              </a:spcBef>
              <a:spcAft>
                <a:spcPts val="0"/>
              </a:spcAft>
              <a:buNone/>
              <a:defRPr sz="1100" b="1">
                <a:solidFill>
                  <a:schemeClr val="accent1"/>
                </a:solidFill>
                <a:latin typeface="+mn-lt"/>
              </a:defRPr>
            </a:lvl1pPr>
          </a:lstStyle>
          <a:p>
            <a:pPr lvl="0"/>
            <a:r>
              <a:rPr lang="en-US" noProof="0"/>
              <a:t>NAME</a:t>
            </a:r>
          </a:p>
        </p:txBody>
      </p:sp>
      <p:sp>
        <p:nvSpPr>
          <p:cNvPr id="33" name="Text Placeholder 7">
            <a:extLst>
              <a:ext uri="{FF2B5EF4-FFF2-40B4-BE49-F238E27FC236}">
                <a16:creationId xmlns:a16="http://schemas.microsoft.com/office/drawing/2014/main" id="{39E2E141-317E-41F9-853F-B96493C8FB9B}"/>
              </a:ext>
            </a:extLst>
          </p:cNvPr>
          <p:cNvSpPr>
            <a:spLocks noGrp="1"/>
          </p:cNvSpPr>
          <p:nvPr>
            <p:ph type="body" sz="quarter" idx="41" hasCustomPrompt="1"/>
          </p:nvPr>
        </p:nvSpPr>
        <p:spPr>
          <a:xfrm>
            <a:off x="9824522" y="4497392"/>
            <a:ext cx="1587295" cy="166199"/>
          </a:xfrm>
          <a:noFill/>
        </p:spPr>
        <p:txBody>
          <a:bodyPr wrap="square" lIns="0" tIns="0" rIns="0" bIns="0" anchor="t">
            <a:noAutofit/>
          </a:bodyPr>
          <a:lstStyle>
            <a:lvl1pPr marL="0" indent="0" algn="ctr">
              <a:spcBef>
                <a:spcPts val="0"/>
              </a:spcBef>
              <a:spcAft>
                <a:spcPts val="0"/>
              </a:spcAft>
              <a:buNone/>
              <a:defRPr sz="1100" b="0">
                <a:solidFill>
                  <a:schemeClr val="tx1">
                    <a:lumMod val="75000"/>
                    <a:lumOff val="25000"/>
                  </a:schemeClr>
                </a:solidFill>
                <a:latin typeface="+mn-lt"/>
              </a:defRPr>
            </a:lvl1pPr>
          </a:lstStyle>
          <a:p>
            <a:pPr lvl="0"/>
            <a:r>
              <a:rPr lang="en-US" noProof="0"/>
              <a:t>Description</a:t>
            </a:r>
          </a:p>
        </p:txBody>
      </p:sp>
      <p:cxnSp>
        <p:nvCxnSpPr>
          <p:cNvPr id="34" name="Straight Connector 33">
            <a:extLst>
              <a:ext uri="{FF2B5EF4-FFF2-40B4-BE49-F238E27FC236}">
                <a16:creationId xmlns:a16="http://schemas.microsoft.com/office/drawing/2014/main" id="{A69BD202-1C38-47A5-8B06-0AADB78AAE08}"/>
              </a:ext>
              <a:ext uri="{C183D7F6-B498-43B3-948B-1728B52AA6E4}">
                <adec:decorative xmlns:adec="http://schemas.microsoft.com/office/drawing/2017/decorative" val="1"/>
              </a:ext>
            </a:extLst>
          </p:cNvPr>
          <p:cNvCxnSpPr>
            <a:cxnSpLocks/>
          </p:cNvCxnSpPr>
          <p:nvPr userDrawn="1"/>
        </p:nvCxnSpPr>
        <p:spPr>
          <a:xfrm rot="16200000">
            <a:off x="6165169" y="2642433"/>
            <a:ext cx="0" cy="5564151"/>
          </a:xfrm>
          <a:prstGeom prst="line">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8" name="Picture Placeholder 8">
            <a:extLst>
              <a:ext uri="{FF2B5EF4-FFF2-40B4-BE49-F238E27FC236}">
                <a16:creationId xmlns:a16="http://schemas.microsoft.com/office/drawing/2014/main" id="{68CF0B9D-069C-46BA-9B77-7BDE114F3E55}"/>
              </a:ext>
              <a:ext uri="{C183D7F6-B498-43B3-948B-1728B52AA6E4}">
                <adec:decorative xmlns:adec="http://schemas.microsoft.com/office/drawing/2017/decorative" val="1"/>
              </a:ext>
            </a:extLst>
          </p:cNvPr>
          <p:cNvSpPr>
            <a:spLocks noGrp="1" noChangeAspect="1"/>
          </p:cNvSpPr>
          <p:nvPr>
            <p:ph type="pic" sz="quarter" idx="45" hasCustomPrompt="1"/>
          </p:nvPr>
        </p:nvSpPr>
        <p:spPr>
          <a:xfrm>
            <a:off x="2927249" y="4967309"/>
            <a:ext cx="914396" cy="91439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39" name="Text Placeholder 7">
            <a:extLst>
              <a:ext uri="{FF2B5EF4-FFF2-40B4-BE49-F238E27FC236}">
                <a16:creationId xmlns:a16="http://schemas.microsoft.com/office/drawing/2014/main" id="{6EB5CB55-9BF0-4309-AA93-9540CDA1CE22}"/>
              </a:ext>
            </a:extLst>
          </p:cNvPr>
          <p:cNvSpPr>
            <a:spLocks noGrp="1"/>
          </p:cNvSpPr>
          <p:nvPr>
            <p:ph type="body" sz="quarter" idx="46" hasCustomPrompt="1"/>
          </p:nvPr>
        </p:nvSpPr>
        <p:spPr>
          <a:xfrm>
            <a:off x="2590800" y="5988389"/>
            <a:ext cx="1587295" cy="166199"/>
          </a:xfrm>
          <a:noFill/>
        </p:spPr>
        <p:txBody>
          <a:bodyPr wrap="square" lIns="0" tIns="0" rIns="0" bIns="0" anchor="ctr">
            <a:noAutofit/>
          </a:bodyPr>
          <a:lstStyle>
            <a:lvl1pPr marL="0" indent="0" algn="ctr">
              <a:spcBef>
                <a:spcPts val="0"/>
              </a:spcBef>
              <a:spcAft>
                <a:spcPts val="0"/>
              </a:spcAft>
              <a:buNone/>
              <a:defRPr sz="1100" b="1">
                <a:solidFill>
                  <a:schemeClr val="accent1"/>
                </a:solidFill>
                <a:latin typeface="+mn-lt"/>
              </a:defRPr>
            </a:lvl1pPr>
          </a:lstStyle>
          <a:p>
            <a:pPr lvl="0"/>
            <a:r>
              <a:rPr lang="en-US" noProof="0"/>
              <a:t>NAME</a:t>
            </a:r>
          </a:p>
        </p:txBody>
      </p:sp>
      <p:sp>
        <p:nvSpPr>
          <p:cNvPr id="40" name="Text Placeholder 7">
            <a:extLst>
              <a:ext uri="{FF2B5EF4-FFF2-40B4-BE49-F238E27FC236}">
                <a16:creationId xmlns:a16="http://schemas.microsoft.com/office/drawing/2014/main" id="{184A6FF6-89E5-41B3-83AD-E1F1AC1C7187}"/>
              </a:ext>
            </a:extLst>
          </p:cNvPr>
          <p:cNvSpPr>
            <a:spLocks noGrp="1"/>
          </p:cNvSpPr>
          <p:nvPr>
            <p:ph type="body" sz="quarter" idx="47" hasCustomPrompt="1"/>
          </p:nvPr>
        </p:nvSpPr>
        <p:spPr>
          <a:xfrm>
            <a:off x="2590800" y="6158401"/>
            <a:ext cx="1587295" cy="166199"/>
          </a:xfrm>
          <a:noFill/>
        </p:spPr>
        <p:txBody>
          <a:bodyPr wrap="square" lIns="0" tIns="0" rIns="0" bIns="0" anchor="t">
            <a:noAutofit/>
          </a:bodyPr>
          <a:lstStyle>
            <a:lvl1pPr marL="0" indent="0" algn="ctr">
              <a:spcBef>
                <a:spcPts val="0"/>
              </a:spcBef>
              <a:spcAft>
                <a:spcPts val="0"/>
              </a:spcAft>
              <a:buNone/>
              <a:defRPr sz="1100" b="0">
                <a:solidFill>
                  <a:schemeClr val="tx1">
                    <a:lumMod val="75000"/>
                    <a:lumOff val="25000"/>
                  </a:schemeClr>
                </a:solidFill>
                <a:latin typeface="+mn-lt"/>
              </a:defRPr>
            </a:lvl1pPr>
          </a:lstStyle>
          <a:p>
            <a:pPr lvl="0"/>
            <a:r>
              <a:rPr lang="en-US" noProof="0"/>
              <a:t>Description</a:t>
            </a:r>
          </a:p>
        </p:txBody>
      </p:sp>
      <p:sp>
        <p:nvSpPr>
          <p:cNvPr id="41" name="Picture Placeholder 8">
            <a:extLst>
              <a:ext uri="{FF2B5EF4-FFF2-40B4-BE49-F238E27FC236}">
                <a16:creationId xmlns:a16="http://schemas.microsoft.com/office/drawing/2014/main" id="{65909E03-0C86-44C4-9260-484E8CF6315F}"/>
              </a:ext>
              <a:ext uri="{C183D7F6-B498-43B3-948B-1728B52AA6E4}">
                <adec:decorative xmlns:adec="http://schemas.microsoft.com/office/drawing/2017/decorative" val="1"/>
              </a:ext>
            </a:extLst>
          </p:cNvPr>
          <p:cNvSpPr>
            <a:spLocks noGrp="1" noChangeAspect="1"/>
          </p:cNvSpPr>
          <p:nvPr>
            <p:ph type="pic" sz="quarter" idx="48" hasCustomPrompt="1"/>
          </p:nvPr>
        </p:nvSpPr>
        <p:spPr>
          <a:xfrm>
            <a:off x="4736999" y="4967309"/>
            <a:ext cx="914396" cy="91439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42" name="Text Placeholder 7">
            <a:extLst>
              <a:ext uri="{FF2B5EF4-FFF2-40B4-BE49-F238E27FC236}">
                <a16:creationId xmlns:a16="http://schemas.microsoft.com/office/drawing/2014/main" id="{0D08C690-4C72-47C4-ADBC-6DBFC463FC37}"/>
              </a:ext>
            </a:extLst>
          </p:cNvPr>
          <p:cNvSpPr>
            <a:spLocks noGrp="1"/>
          </p:cNvSpPr>
          <p:nvPr>
            <p:ph type="body" sz="quarter" idx="49" hasCustomPrompt="1"/>
          </p:nvPr>
        </p:nvSpPr>
        <p:spPr>
          <a:xfrm>
            <a:off x="4400550" y="5988389"/>
            <a:ext cx="1587295" cy="166199"/>
          </a:xfrm>
          <a:noFill/>
        </p:spPr>
        <p:txBody>
          <a:bodyPr wrap="square" lIns="0" tIns="0" rIns="0" bIns="0" anchor="ctr">
            <a:noAutofit/>
          </a:bodyPr>
          <a:lstStyle>
            <a:lvl1pPr marL="0" indent="0" algn="ctr">
              <a:spcBef>
                <a:spcPts val="0"/>
              </a:spcBef>
              <a:spcAft>
                <a:spcPts val="0"/>
              </a:spcAft>
              <a:buNone/>
              <a:defRPr sz="1100" b="1">
                <a:solidFill>
                  <a:schemeClr val="accent1"/>
                </a:solidFill>
                <a:latin typeface="+mn-lt"/>
              </a:defRPr>
            </a:lvl1pPr>
          </a:lstStyle>
          <a:p>
            <a:pPr lvl="0"/>
            <a:r>
              <a:rPr lang="en-US" noProof="0"/>
              <a:t>NAME</a:t>
            </a:r>
          </a:p>
        </p:txBody>
      </p:sp>
      <p:sp>
        <p:nvSpPr>
          <p:cNvPr id="43" name="Text Placeholder 7">
            <a:extLst>
              <a:ext uri="{FF2B5EF4-FFF2-40B4-BE49-F238E27FC236}">
                <a16:creationId xmlns:a16="http://schemas.microsoft.com/office/drawing/2014/main" id="{FEBB122E-6E5D-4B48-91C0-C6EB8BA3D2D9}"/>
              </a:ext>
            </a:extLst>
          </p:cNvPr>
          <p:cNvSpPr>
            <a:spLocks noGrp="1"/>
          </p:cNvSpPr>
          <p:nvPr>
            <p:ph type="body" sz="quarter" idx="50" hasCustomPrompt="1"/>
          </p:nvPr>
        </p:nvSpPr>
        <p:spPr>
          <a:xfrm>
            <a:off x="4400550" y="6158401"/>
            <a:ext cx="1587295" cy="166199"/>
          </a:xfrm>
          <a:noFill/>
        </p:spPr>
        <p:txBody>
          <a:bodyPr wrap="square" lIns="0" tIns="0" rIns="0" bIns="0" anchor="t">
            <a:noAutofit/>
          </a:bodyPr>
          <a:lstStyle>
            <a:lvl1pPr marL="0" indent="0" algn="ctr">
              <a:spcBef>
                <a:spcPts val="0"/>
              </a:spcBef>
              <a:spcAft>
                <a:spcPts val="0"/>
              </a:spcAft>
              <a:buNone/>
              <a:defRPr sz="1100" b="0">
                <a:solidFill>
                  <a:schemeClr val="tx1">
                    <a:lumMod val="75000"/>
                    <a:lumOff val="25000"/>
                  </a:schemeClr>
                </a:solidFill>
                <a:latin typeface="+mn-lt"/>
              </a:defRPr>
            </a:lvl1pPr>
          </a:lstStyle>
          <a:p>
            <a:pPr lvl="0"/>
            <a:r>
              <a:rPr lang="en-US" noProof="0"/>
              <a:t>Description</a:t>
            </a:r>
          </a:p>
        </p:txBody>
      </p:sp>
      <p:sp>
        <p:nvSpPr>
          <p:cNvPr id="44" name="Picture Placeholder 8">
            <a:extLst>
              <a:ext uri="{FF2B5EF4-FFF2-40B4-BE49-F238E27FC236}">
                <a16:creationId xmlns:a16="http://schemas.microsoft.com/office/drawing/2014/main" id="{A968314E-9F6B-4D90-BC2A-C5BB6AC70F5F}"/>
              </a:ext>
              <a:ext uri="{C183D7F6-B498-43B3-948B-1728B52AA6E4}">
                <adec:decorative xmlns:adec="http://schemas.microsoft.com/office/drawing/2017/decorative" val="1"/>
              </a:ext>
            </a:extLst>
          </p:cNvPr>
          <p:cNvSpPr>
            <a:spLocks noGrp="1" noChangeAspect="1"/>
          </p:cNvSpPr>
          <p:nvPr>
            <p:ph type="pic" sz="quarter" idx="51" hasCustomPrompt="1"/>
          </p:nvPr>
        </p:nvSpPr>
        <p:spPr>
          <a:xfrm>
            <a:off x="6546749" y="4967309"/>
            <a:ext cx="914396" cy="91439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45" name="Text Placeholder 7">
            <a:extLst>
              <a:ext uri="{FF2B5EF4-FFF2-40B4-BE49-F238E27FC236}">
                <a16:creationId xmlns:a16="http://schemas.microsoft.com/office/drawing/2014/main" id="{98FF5C01-8CE1-475F-A59A-011328494FC8}"/>
              </a:ext>
            </a:extLst>
          </p:cNvPr>
          <p:cNvSpPr>
            <a:spLocks noGrp="1"/>
          </p:cNvSpPr>
          <p:nvPr>
            <p:ph type="body" sz="quarter" idx="52" hasCustomPrompt="1"/>
          </p:nvPr>
        </p:nvSpPr>
        <p:spPr>
          <a:xfrm>
            <a:off x="6210300" y="5988389"/>
            <a:ext cx="1587295" cy="166199"/>
          </a:xfrm>
          <a:noFill/>
        </p:spPr>
        <p:txBody>
          <a:bodyPr wrap="square" lIns="0" tIns="0" rIns="0" bIns="0" anchor="ctr">
            <a:noAutofit/>
          </a:bodyPr>
          <a:lstStyle>
            <a:lvl1pPr marL="0" indent="0" algn="ctr">
              <a:spcBef>
                <a:spcPts val="0"/>
              </a:spcBef>
              <a:spcAft>
                <a:spcPts val="0"/>
              </a:spcAft>
              <a:buNone/>
              <a:defRPr sz="1100" b="1">
                <a:solidFill>
                  <a:schemeClr val="accent1"/>
                </a:solidFill>
                <a:latin typeface="+mn-lt"/>
              </a:defRPr>
            </a:lvl1pPr>
          </a:lstStyle>
          <a:p>
            <a:pPr lvl="0"/>
            <a:r>
              <a:rPr lang="en-US" noProof="0"/>
              <a:t>NAME</a:t>
            </a:r>
          </a:p>
        </p:txBody>
      </p:sp>
      <p:sp>
        <p:nvSpPr>
          <p:cNvPr id="46" name="Text Placeholder 7">
            <a:extLst>
              <a:ext uri="{FF2B5EF4-FFF2-40B4-BE49-F238E27FC236}">
                <a16:creationId xmlns:a16="http://schemas.microsoft.com/office/drawing/2014/main" id="{DC690F93-088F-498C-9B26-2DCE00A1145F}"/>
              </a:ext>
            </a:extLst>
          </p:cNvPr>
          <p:cNvSpPr>
            <a:spLocks noGrp="1"/>
          </p:cNvSpPr>
          <p:nvPr>
            <p:ph type="body" sz="quarter" idx="53" hasCustomPrompt="1"/>
          </p:nvPr>
        </p:nvSpPr>
        <p:spPr>
          <a:xfrm>
            <a:off x="6210300" y="6158401"/>
            <a:ext cx="1587295" cy="166199"/>
          </a:xfrm>
          <a:noFill/>
        </p:spPr>
        <p:txBody>
          <a:bodyPr wrap="square" lIns="0" tIns="0" rIns="0" bIns="0" anchor="t">
            <a:noAutofit/>
          </a:bodyPr>
          <a:lstStyle>
            <a:lvl1pPr marL="0" indent="0" algn="ctr">
              <a:spcBef>
                <a:spcPts val="0"/>
              </a:spcBef>
              <a:spcAft>
                <a:spcPts val="0"/>
              </a:spcAft>
              <a:buNone/>
              <a:defRPr sz="1100" b="0">
                <a:solidFill>
                  <a:schemeClr val="tx1">
                    <a:lumMod val="75000"/>
                    <a:lumOff val="25000"/>
                  </a:schemeClr>
                </a:solidFill>
                <a:latin typeface="+mn-lt"/>
              </a:defRPr>
            </a:lvl1pPr>
          </a:lstStyle>
          <a:p>
            <a:pPr lvl="0"/>
            <a:r>
              <a:rPr lang="en-US" noProof="0"/>
              <a:t>Description</a:t>
            </a:r>
          </a:p>
        </p:txBody>
      </p:sp>
      <p:sp>
        <p:nvSpPr>
          <p:cNvPr id="47" name="Picture Placeholder 8">
            <a:extLst>
              <a:ext uri="{FF2B5EF4-FFF2-40B4-BE49-F238E27FC236}">
                <a16:creationId xmlns:a16="http://schemas.microsoft.com/office/drawing/2014/main" id="{1D462CE1-BEE9-45C4-AB54-354D05E69D31}"/>
              </a:ext>
              <a:ext uri="{C183D7F6-B498-43B3-948B-1728B52AA6E4}">
                <adec:decorative xmlns:adec="http://schemas.microsoft.com/office/drawing/2017/decorative" val="1"/>
              </a:ext>
            </a:extLst>
          </p:cNvPr>
          <p:cNvSpPr>
            <a:spLocks noGrp="1" noChangeAspect="1"/>
          </p:cNvSpPr>
          <p:nvPr>
            <p:ph type="pic" sz="quarter" idx="54" hasCustomPrompt="1"/>
          </p:nvPr>
        </p:nvSpPr>
        <p:spPr>
          <a:xfrm>
            <a:off x="8353860" y="4967309"/>
            <a:ext cx="914396" cy="91439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48" name="Text Placeholder 7">
            <a:extLst>
              <a:ext uri="{FF2B5EF4-FFF2-40B4-BE49-F238E27FC236}">
                <a16:creationId xmlns:a16="http://schemas.microsoft.com/office/drawing/2014/main" id="{9FA2731A-D1B2-4144-8373-12B9313F9BFD}"/>
              </a:ext>
            </a:extLst>
          </p:cNvPr>
          <p:cNvSpPr>
            <a:spLocks noGrp="1"/>
          </p:cNvSpPr>
          <p:nvPr>
            <p:ph type="body" sz="quarter" idx="55" hasCustomPrompt="1"/>
          </p:nvPr>
        </p:nvSpPr>
        <p:spPr>
          <a:xfrm>
            <a:off x="8017411" y="5988389"/>
            <a:ext cx="1587295" cy="166199"/>
          </a:xfrm>
          <a:noFill/>
        </p:spPr>
        <p:txBody>
          <a:bodyPr wrap="square" lIns="0" tIns="0" rIns="0" bIns="0" anchor="ctr">
            <a:noAutofit/>
          </a:bodyPr>
          <a:lstStyle>
            <a:lvl1pPr marL="0" indent="0" algn="ctr">
              <a:spcBef>
                <a:spcPts val="0"/>
              </a:spcBef>
              <a:spcAft>
                <a:spcPts val="0"/>
              </a:spcAft>
              <a:buNone/>
              <a:defRPr sz="1100" b="1">
                <a:solidFill>
                  <a:schemeClr val="accent1"/>
                </a:solidFill>
                <a:latin typeface="+mn-lt"/>
              </a:defRPr>
            </a:lvl1pPr>
          </a:lstStyle>
          <a:p>
            <a:pPr lvl="0"/>
            <a:r>
              <a:rPr lang="en-US" noProof="0"/>
              <a:t>NAME</a:t>
            </a:r>
          </a:p>
        </p:txBody>
      </p:sp>
      <p:sp>
        <p:nvSpPr>
          <p:cNvPr id="49" name="Text Placeholder 7">
            <a:extLst>
              <a:ext uri="{FF2B5EF4-FFF2-40B4-BE49-F238E27FC236}">
                <a16:creationId xmlns:a16="http://schemas.microsoft.com/office/drawing/2014/main" id="{F61DF59D-6B27-4EC6-A151-0F9B99DC8051}"/>
              </a:ext>
            </a:extLst>
          </p:cNvPr>
          <p:cNvSpPr>
            <a:spLocks noGrp="1"/>
          </p:cNvSpPr>
          <p:nvPr>
            <p:ph type="body" sz="quarter" idx="56" hasCustomPrompt="1"/>
          </p:nvPr>
        </p:nvSpPr>
        <p:spPr>
          <a:xfrm>
            <a:off x="8017411" y="6158401"/>
            <a:ext cx="1587295" cy="166199"/>
          </a:xfrm>
          <a:noFill/>
        </p:spPr>
        <p:txBody>
          <a:bodyPr wrap="square" lIns="0" tIns="0" rIns="0" bIns="0" anchor="t">
            <a:noAutofit/>
          </a:bodyPr>
          <a:lstStyle>
            <a:lvl1pPr marL="0" indent="0" algn="ctr">
              <a:spcBef>
                <a:spcPts val="0"/>
              </a:spcBef>
              <a:spcAft>
                <a:spcPts val="0"/>
              </a:spcAft>
              <a:buNone/>
              <a:defRPr sz="1100" b="0">
                <a:solidFill>
                  <a:schemeClr val="tx1">
                    <a:lumMod val="75000"/>
                    <a:lumOff val="25000"/>
                  </a:schemeClr>
                </a:solidFill>
                <a:latin typeface="+mn-lt"/>
              </a:defRPr>
            </a:lvl1pPr>
          </a:lstStyle>
          <a:p>
            <a:pPr lvl="0"/>
            <a:r>
              <a:rPr lang="en-US" noProof="0"/>
              <a:t>Description</a:t>
            </a:r>
          </a:p>
        </p:txBody>
      </p:sp>
    </p:spTree>
    <p:extLst>
      <p:ext uri="{BB962C8B-B14F-4D97-AF65-F5344CB8AC3E}">
        <p14:creationId xmlns:p14="http://schemas.microsoft.com/office/powerpoint/2010/main" val="1020462147"/>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1_Title Side patch Title Only">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724AA86D-A811-42CE-8C83-8053DFC66751}"/>
              </a:ext>
              <a:ext uri="{C183D7F6-B498-43B3-948B-1728B52AA6E4}">
                <adec:decorative xmlns:adec="http://schemas.microsoft.com/office/drawing/2017/decorative" val="1"/>
              </a:ext>
            </a:extLst>
          </p:cNvPr>
          <p:cNvSpPr/>
          <p:nvPr userDrawn="1"/>
        </p:nvSpPr>
        <p:spPr>
          <a:xfrm>
            <a:off x="-1" y="0"/>
            <a:ext cx="8329286" cy="6858000"/>
          </a:xfrm>
          <a:custGeom>
            <a:avLst/>
            <a:gdLst>
              <a:gd name="connsiteX0" fmla="*/ 0 w 8329286"/>
              <a:gd name="connsiteY0" fmla="*/ 0 h 6858000"/>
              <a:gd name="connsiteX1" fmla="*/ 8329286 w 8329286"/>
              <a:gd name="connsiteY1" fmla="*/ 0 h 6858000"/>
              <a:gd name="connsiteX2" fmla="*/ 8329286 w 8329286"/>
              <a:gd name="connsiteY2" fmla="*/ 68183 h 6858000"/>
              <a:gd name="connsiteX3" fmla="*/ 3175958 w 8329286"/>
              <a:gd name="connsiteY3" fmla="*/ 6858000 h 6858000"/>
              <a:gd name="connsiteX4" fmla="*/ 0 w 8329286"/>
              <a:gd name="connsiteY4" fmla="*/ 68580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29286" h="6858000">
                <a:moveTo>
                  <a:pt x="0" y="0"/>
                </a:moveTo>
                <a:lnTo>
                  <a:pt x="8329286" y="0"/>
                </a:lnTo>
                <a:lnTo>
                  <a:pt x="8329286" y="68183"/>
                </a:lnTo>
                <a:lnTo>
                  <a:pt x="3175958" y="6858000"/>
                </a:lnTo>
                <a:lnTo>
                  <a:pt x="0" y="6858000"/>
                </a:lnTo>
                <a:close/>
              </a:path>
            </a:pathLst>
          </a:custGeom>
          <a:solidFill>
            <a:srgbClr val="EEEEE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16" name="Slide Number Placeholder 5">
            <a:extLst>
              <a:ext uri="{FF2B5EF4-FFF2-40B4-BE49-F238E27FC236}">
                <a16:creationId xmlns:a16="http://schemas.microsoft.com/office/drawing/2014/main" id="{E0693782-2388-4647-A185-375373970194}"/>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
        <p:nvSpPr>
          <p:cNvPr id="15" name="Freeform: Shape 14">
            <a:extLst>
              <a:ext uri="{FF2B5EF4-FFF2-40B4-BE49-F238E27FC236}">
                <a16:creationId xmlns:a16="http://schemas.microsoft.com/office/drawing/2014/main" id="{89314C5F-7D40-40CF-8951-9660A5ACE1F7}"/>
              </a:ext>
              <a:ext uri="{C183D7F6-B498-43B3-948B-1728B52AA6E4}">
                <adec:decorative xmlns:adec="http://schemas.microsoft.com/office/drawing/2017/decorative" val="1"/>
              </a:ext>
            </a:extLst>
          </p:cNvPr>
          <p:cNvSpPr/>
          <p:nvPr userDrawn="1"/>
        </p:nvSpPr>
        <p:spPr>
          <a:xfrm>
            <a:off x="0" y="0"/>
            <a:ext cx="8329286" cy="457200"/>
          </a:xfrm>
          <a:custGeom>
            <a:avLst/>
            <a:gdLst>
              <a:gd name="connsiteX0" fmla="*/ 0 w 8329286"/>
              <a:gd name="connsiteY0" fmla="*/ 0 h 457200"/>
              <a:gd name="connsiteX1" fmla="*/ 8329286 w 8329286"/>
              <a:gd name="connsiteY1" fmla="*/ 0 h 457200"/>
              <a:gd name="connsiteX2" fmla="*/ 7982281 w 8329286"/>
              <a:gd name="connsiteY2" fmla="*/ 457200 h 457200"/>
              <a:gd name="connsiteX3" fmla="*/ 0 w 8329286"/>
              <a:gd name="connsiteY3" fmla="*/ 457200 h 457200"/>
            </a:gdLst>
            <a:ahLst/>
            <a:cxnLst>
              <a:cxn ang="0">
                <a:pos x="connsiteX0" y="connsiteY0"/>
              </a:cxn>
              <a:cxn ang="0">
                <a:pos x="connsiteX1" y="connsiteY1"/>
              </a:cxn>
              <a:cxn ang="0">
                <a:pos x="connsiteX2" y="connsiteY2"/>
              </a:cxn>
              <a:cxn ang="0">
                <a:pos x="connsiteX3" y="connsiteY3"/>
              </a:cxn>
            </a:cxnLst>
            <a:rect l="l" t="t" r="r" b="b"/>
            <a:pathLst>
              <a:path w="8329286" h="457200">
                <a:moveTo>
                  <a:pt x="0" y="0"/>
                </a:moveTo>
                <a:lnTo>
                  <a:pt x="8329286" y="0"/>
                </a:lnTo>
                <a:lnTo>
                  <a:pt x="7982281" y="457200"/>
                </a:lnTo>
                <a:lnTo>
                  <a:pt x="0" y="457200"/>
                </a:lnTo>
                <a:close/>
              </a:path>
            </a:pathLst>
          </a:custGeom>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80005240"/>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42.xml><?xml version="1.0" encoding="utf-8"?>
<p:sldLayout xmlns:a="http://schemas.openxmlformats.org/drawingml/2006/main" xmlns:r="http://schemas.openxmlformats.org/officeDocument/2006/relationships" xmlns:p="http://schemas.openxmlformats.org/presentationml/2006/main" showMasterSp="0" preserve="1" userDrawn="1">
  <p:cSld name="Image Caption Content_Blue">
    <p:bg>
      <p:bgPr>
        <a:solidFill>
          <a:schemeClr val="tx2"/>
        </a:solidFill>
        <a:effectLst/>
      </p:bgPr>
    </p:bg>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A623EB06-2F79-4698-807D-96A58B4F1D71}"/>
              </a:ext>
              <a:ext uri="{C183D7F6-B498-43B3-948B-1728B52AA6E4}">
                <adec:decorative xmlns:adec="http://schemas.microsoft.com/office/drawing/2017/decorative" val="1"/>
              </a:ext>
            </a:extLst>
          </p:cNvPr>
          <p:cNvSpPr>
            <a:spLocks noGrp="1"/>
          </p:cNvSpPr>
          <p:nvPr>
            <p:ph type="pic" sz="quarter" idx="15" hasCustomPrompt="1"/>
          </p:nvPr>
        </p:nvSpPr>
        <p:spPr>
          <a:xfrm>
            <a:off x="0" y="0"/>
            <a:ext cx="8329286" cy="6858000"/>
          </a:xfrm>
          <a:custGeom>
            <a:avLst/>
            <a:gdLst>
              <a:gd name="connsiteX0" fmla="*/ 0 w 8329286"/>
              <a:gd name="connsiteY0" fmla="*/ 0 h 6858000"/>
              <a:gd name="connsiteX1" fmla="*/ 8329286 w 8329286"/>
              <a:gd name="connsiteY1" fmla="*/ 0 h 6858000"/>
              <a:gd name="connsiteX2" fmla="*/ 3124200 w 8329286"/>
              <a:gd name="connsiteY2" fmla="*/ 6858000 h 6858000"/>
              <a:gd name="connsiteX3" fmla="*/ 0 w 832928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9286" h="6858000">
                <a:moveTo>
                  <a:pt x="0" y="0"/>
                </a:moveTo>
                <a:lnTo>
                  <a:pt x="8329286" y="0"/>
                </a:lnTo>
                <a:lnTo>
                  <a:pt x="3124200" y="6858000"/>
                </a:lnTo>
                <a:lnTo>
                  <a:pt x="0" y="6858000"/>
                </a:lnTo>
                <a:close/>
              </a:path>
            </a:pathLst>
          </a:custGeom>
          <a:solidFill>
            <a:schemeClr val="bg1"/>
          </a:solidFill>
          <a:effectLst>
            <a:outerShdw blurRad="228600" dist="38100" algn="l" rotWithShape="0">
              <a:prstClr val="black">
                <a:alpha val="40000"/>
              </a:prstClr>
            </a:outerShdw>
          </a:effectLst>
        </p:spPr>
        <p:txBody>
          <a:bodyPr wrap="square" anchor="ctr">
            <a:noAutofit/>
          </a:bodyPr>
          <a:lstStyle>
            <a:lvl1pPr marL="0" indent="0" algn="ctr">
              <a:buNone/>
              <a:defRPr/>
            </a:lvl1pPr>
          </a:lstStyle>
          <a:p>
            <a:r>
              <a:rPr lang="en-US" dirty="0"/>
              <a:t>Insert Image</a:t>
            </a:r>
            <a:endParaRPr lang="en-GB" dirty="0"/>
          </a:p>
        </p:txBody>
      </p:sp>
      <p:sp>
        <p:nvSpPr>
          <p:cNvPr id="17" name="Text Placeholder 16">
            <a:extLst>
              <a:ext uri="{FF2B5EF4-FFF2-40B4-BE49-F238E27FC236}">
                <a16:creationId xmlns:a16="http://schemas.microsoft.com/office/drawing/2014/main" id="{FF9E63E5-568A-4FA2-9851-E5BFA12B85D1}"/>
              </a:ext>
              <a:ext uri="{C183D7F6-B498-43B3-948B-1728B52AA6E4}">
                <adec:decorative xmlns:adec="http://schemas.microsoft.com/office/drawing/2017/decorative" val="1"/>
              </a:ext>
            </a:extLst>
          </p:cNvPr>
          <p:cNvSpPr>
            <a:spLocks noGrp="1"/>
          </p:cNvSpPr>
          <p:nvPr>
            <p:ph type="body" sz="quarter" idx="12" hasCustomPrompt="1"/>
          </p:nvPr>
        </p:nvSpPr>
        <p:spPr>
          <a:xfrm>
            <a:off x="990600" y="609600"/>
            <a:ext cx="4648200" cy="6248400"/>
          </a:xfrm>
          <a:solidFill>
            <a:schemeClr val="bg1"/>
          </a:solidFill>
          <a:effectLst>
            <a:outerShdw blurRad="3556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2" name="Title 1"/>
          <p:cNvSpPr>
            <a:spLocks noGrp="1"/>
          </p:cNvSpPr>
          <p:nvPr>
            <p:ph type="ctrTitle"/>
          </p:nvPr>
        </p:nvSpPr>
        <p:spPr>
          <a:xfrm>
            <a:off x="1257300" y="3962400"/>
            <a:ext cx="4114800" cy="1981200"/>
          </a:xfrm>
        </p:spPr>
        <p:txBody>
          <a:bodyPr anchor="ctr">
            <a:noAutofit/>
          </a:bodyPr>
          <a:lstStyle>
            <a:lvl1pPr algn="ctr">
              <a:lnSpc>
                <a:spcPct val="80000"/>
              </a:lnSpc>
              <a:defRPr sz="4000" b="0" spc="200" baseline="0"/>
            </a:lvl1pPr>
          </a:lstStyle>
          <a:p>
            <a:r>
              <a:rPr lang="en-US"/>
              <a:t>Click to edit Master title style</a:t>
            </a:r>
            <a:endParaRPr lang="en-US" dirty="0"/>
          </a:p>
        </p:txBody>
      </p:sp>
      <p:sp>
        <p:nvSpPr>
          <p:cNvPr id="3" name="Subtitle 2"/>
          <p:cNvSpPr>
            <a:spLocks noGrp="1"/>
          </p:cNvSpPr>
          <p:nvPr>
            <p:ph type="subTitle" idx="1"/>
          </p:nvPr>
        </p:nvSpPr>
        <p:spPr>
          <a:xfrm>
            <a:off x="6057900" y="4114800"/>
            <a:ext cx="4876800" cy="1371602"/>
          </a:xfrm>
        </p:spPr>
        <p:txBody>
          <a:bodyPr lIns="91440" rIns="91440" anchor="ctr">
            <a:normAutofit/>
          </a:bodyPr>
          <a:lstStyle>
            <a:lvl1pPr marL="0" indent="0" algn="l">
              <a:lnSpc>
                <a:spcPct val="100000"/>
              </a:lnSpc>
              <a:spcBef>
                <a:spcPts val="0"/>
              </a:spcBef>
              <a:spcAft>
                <a:spcPts val="0"/>
              </a:spcAft>
              <a:buNone/>
              <a:defRPr sz="1600">
                <a:solidFill>
                  <a:schemeClr val="bg1"/>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7" name="Text Placeholder 16">
            <a:extLst>
              <a:ext uri="{FF2B5EF4-FFF2-40B4-BE49-F238E27FC236}">
                <a16:creationId xmlns:a16="http://schemas.microsoft.com/office/drawing/2014/main" id="{D6D785D2-DAEB-48F3-AB8A-2954F03ACD2B}"/>
              </a:ext>
              <a:ext uri="{C183D7F6-B498-43B3-948B-1728B52AA6E4}">
                <adec:decorative xmlns:adec="http://schemas.microsoft.com/office/drawing/2017/decorative" val="1"/>
              </a:ext>
            </a:extLst>
          </p:cNvPr>
          <p:cNvSpPr>
            <a:spLocks noGrp="1"/>
          </p:cNvSpPr>
          <p:nvPr>
            <p:ph type="body" sz="quarter" idx="13" hasCustomPrompt="1"/>
          </p:nvPr>
        </p:nvSpPr>
        <p:spPr>
          <a:xfrm rot="16200000">
            <a:off x="381000" y="4840091"/>
            <a:ext cx="1219200" cy="225818"/>
          </a:xfrm>
          <a:solidFill>
            <a:schemeClr val="accent2"/>
          </a:solidFill>
          <a:effectLst>
            <a:outerShdw blurRad="508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8" name="Text Placeholder 16">
            <a:extLst>
              <a:ext uri="{FF2B5EF4-FFF2-40B4-BE49-F238E27FC236}">
                <a16:creationId xmlns:a16="http://schemas.microsoft.com/office/drawing/2014/main" id="{BB42ECCE-195D-45F5-94EB-137CEFCFE916}"/>
              </a:ext>
              <a:ext uri="{C183D7F6-B498-43B3-948B-1728B52AA6E4}">
                <adec:decorative xmlns:adec="http://schemas.microsoft.com/office/drawing/2017/decorative" val="1"/>
              </a:ext>
            </a:extLst>
          </p:cNvPr>
          <p:cNvSpPr>
            <a:spLocks noGrp="1"/>
          </p:cNvSpPr>
          <p:nvPr>
            <p:ph type="body" sz="quarter" idx="14" hasCustomPrompt="1"/>
          </p:nvPr>
        </p:nvSpPr>
        <p:spPr>
          <a:xfrm rot="16200000">
            <a:off x="5029200" y="4840092"/>
            <a:ext cx="1219200" cy="225818"/>
          </a:xfrm>
          <a:solidFill>
            <a:schemeClr val="accent2"/>
          </a:solidFill>
          <a:effectLst>
            <a:outerShdw blurRad="50800" dist="38100" dir="18900000" algn="b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Tree>
    <p:extLst>
      <p:ext uri="{BB962C8B-B14F-4D97-AF65-F5344CB8AC3E}">
        <p14:creationId xmlns:p14="http://schemas.microsoft.com/office/powerpoint/2010/main" val="319270573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showMasterSp="0" preserve="1" userDrawn="1">
  <p:cSld name="Image Caption Content_Orange">
    <p:bg>
      <p:bgPr>
        <a:solidFill>
          <a:schemeClr val="accent2"/>
        </a:solidFill>
        <a:effectLst/>
      </p:bgPr>
    </p:bg>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A623EB06-2F79-4698-807D-96A58B4F1D71}"/>
              </a:ext>
              <a:ext uri="{C183D7F6-B498-43B3-948B-1728B52AA6E4}">
                <adec:decorative xmlns:adec="http://schemas.microsoft.com/office/drawing/2017/decorative" val="1"/>
              </a:ext>
            </a:extLst>
          </p:cNvPr>
          <p:cNvSpPr>
            <a:spLocks noGrp="1"/>
          </p:cNvSpPr>
          <p:nvPr>
            <p:ph type="pic" sz="quarter" idx="15" hasCustomPrompt="1"/>
          </p:nvPr>
        </p:nvSpPr>
        <p:spPr>
          <a:xfrm>
            <a:off x="0" y="0"/>
            <a:ext cx="8329286" cy="6858000"/>
          </a:xfrm>
          <a:custGeom>
            <a:avLst/>
            <a:gdLst>
              <a:gd name="connsiteX0" fmla="*/ 0 w 8329286"/>
              <a:gd name="connsiteY0" fmla="*/ 0 h 6858000"/>
              <a:gd name="connsiteX1" fmla="*/ 8329286 w 8329286"/>
              <a:gd name="connsiteY1" fmla="*/ 0 h 6858000"/>
              <a:gd name="connsiteX2" fmla="*/ 3124200 w 8329286"/>
              <a:gd name="connsiteY2" fmla="*/ 6858000 h 6858000"/>
              <a:gd name="connsiteX3" fmla="*/ 0 w 832928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9286" h="6858000">
                <a:moveTo>
                  <a:pt x="0" y="0"/>
                </a:moveTo>
                <a:lnTo>
                  <a:pt x="8329286" y="0"/>
                </a:lnTo>
                <a:lnTo>
                  <a:pt x="3124200" y="6858000"/>
                </a:lnTo>
                <a:lnTo>
                  <a:pt x="0" y="6858000"/>
                </a:lnTo>
                <a:close/>
              </a:path>
            </a:pathLst>
          </a:custGeom>
          <a:solidFill>
            <a:schemeClr val="bg1"/>
          </a:solidFill>
          <a:effectLst>
            <a:outerShdw blurRad="228600" dist="38100" algn="l" rotWithShape="0">
              <a:prstClr val="black">
                <a:alpha val="40000"/>
              </a:prstClr>
            </a:outerShdw>
          </a:effectLst>
        </p:spPr>
        <p:txBody>
          <a:bodyPr wrap="square" anchor="ctr">
            <a:noAutofit/>
          </a:bodyPr>
          <a:lstStyle>
            <a:lvl1pPr marL="0" indent="0" algn="ctr">
              <a:buNone/>
              <a:defRPr/>
            </a:lvl1pPr>
          </a:lstStyle>
          <a:p>
            <a:r>
              <a:rPr lang="en-US" dirty="0"/>
              <a:t>Insert Image</a:t>
            </a:r>
            <a:endParaRPr lang="en-GB" dirty="0"/>
          </a:p>
        </p:txBody>
      </p:sp>
      <p:sp>
        <p:nvSpPr>
          <p:cNvPr id="17" name="Text Placeholder 16">
            <a:extLst>
              <a:ext uri="{FF2B5EF4-FFF2-40B4-BE49-F238E27FC236}">
                <a16:creationId xmlns:a16="http://schemas.microsoft.com/office/drawing/2014/main" id="{FF9E63E5-568A-4FA2-9851-E5BFA12B85D1}"/>
              </a:ext>
              <a:ext uri="{C183D7F6-B498-43B3-948B-1728B52AA6E4}">
                <adec:decorative xmlns:adec="http://schemas.microsoft.com/office/drawing/2017/decorative" val="1"/>
              </a:ext>
            </a:extLst>
          </p:cNvPr>
          <p:cNvSpPr>
            <a:spLocks noGrp="1"/>
          </p:cNvSpPr>
          <p:nvPr>
            <p:ph type="body" sz="quarter" idx="12" hasCustomPrompt="1"/>
          </p:nvPr>
        </p:nvSpPr>
        <p:spPr>
          <a:xfrm>
            <a:off x="990600" y="609600"/>
            <a:ext cx="4648200" cy="6248400"/>
          </a:xfrm>
          <a:solidFill>
            <a:schemeClr val="bg1"/>
          </a:solidFill>
          <a:effectLst>
            <a:outerShdw blurRad="3556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2" name="Title 1"/>
          <p:cNvSpPr>
            <a:spLocks noGrp="1"/>
          </p:cNvSpPr>
          <p:nvPr>
            <p:ph type="ctrTitle"/>
          </p:nvPr>
        </p:nvSpPr>
        <p:spPr>
          <a:xfrm>
            <a:off x="1257300" y="3962400"/>
            <a:ext cx="4114800" cy="1981200"/>
          </a:xfrm>
        </p:spPr>
        <p:txBody>
          <a:bodyPr anchor="ctr">
            <a:noAutofit/>
          </a:bodyPr>
          <a:lstStyle>
            <a:lvl1pPr algn="ctr">
              <a:lnSpc>
                <a:spcPct val="80000"/>
              </a:lnSpc>
              <a:defRPr sz="4000" b="0" spc="200" baseline="0"/>
            </a:lvl1pPr>
          </a:lstStyle>
          <a:p>
            <a:r>
              <a:rPr lang="en-US"/>
              <a:t>Click to edit Master title style</a:t>
            </a:r>
            <a:endParaRPr lang="en-US" dirty="0"/>
          </a:p>
        </p:txBody>
      </p:sp>
      <p:sp>
        <p:nvSpPr>
          <p:cNvPr id="3" name="Subtitle 2"/>
          <p:cNvSpPr>
            <a:spLocks noGrp="1"/>
          </p:cNvSpPr>
          <p:nvPr>
            <p:ph type="subTitle" idx="1"/>
          </p:nvPr>
        </p:nvSpPr>
        <p:spPr>
          <a:xfrm>
            <a:off x="6057900" y="4114800"/>
            <a:ext cx="4876800" cy="1371602"/>
          </a:xfrm>
        </p:spPr>
        <p:txBody>
          <a:bodyPr lIns="91440" rIns="91440" anchor="ctr">
            <a:normAutofit/>
          </a:bodyPr>
          <a:lstStyle>
            <a:lvl1pPr marL="0" indent="0" algn="l">
              <a:lnSpc>
                <a:spcPct val="100000"/>
              </a:lnSpc>
              <a:spcBef>
                <a:spcPts val="0"/>
              </a:spcBef>
              <a:spcAft>
                <a:spcPts val="0"/>
              </a:spcAft>
              <a:buNone/>
              <a:defRPr sz="1600">
                <a:solidFill>
                  <a:schemeClr val="bg1"/>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7" name="Text Placeholder 16">
            <a:extLst>
              <a:ext uri="{FF2B5EF4-FFF2-40B4-BE49-F238E27FC236}">
                <a16:creationId xmlns:a16="http://schemas.microsoft.com/office/drawing/2014/main" id="{D6D785D2-DAEB-48F3-AB8A-2954F03ACD2B}"/>
              </a:ext>
              <a:ext uri="{C183D7F6-B498-43B3-948B-1728B52AA6E4}">
                <adec:decorative xmlns:adec="http://schemas.microsoft.com/office/drawing/2017/decorative" val="1"/>
              </a:ext>
            </a:extLst>
          </p:cNvPr>
          <p:cNvSpPr>
            <a:spLocks noGrp="1"/>
          </p:cNvSpPr>
          <p:nvPr>
            <p:ph type="body" sz="quarter" idx="13" hasCustomPrompt="1"/>
          </p:nvPr>
        </p:nvSpPr>
        <p:spPr>
          <a:xfrm rot="16200000">
            <a:off x="381000" y="4840091"/>
            <a:ext cx="1219200" cy="225818"/>
          </a:xfrm>
          <a:solidFill>
            <a:schemeClr val="accent5"/>
          </a:solidFill>
          <a:effectLst>
            <a:outerShdw blurRad="508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8" name="Text Placeholder 16">
            <a:extLst>
              <a:ext uri="{FF2B5EF4-FFF2-40B4-BE49-F238E27FC236}">
                <a16:creationId xmlns:a16="http://schemas.microsoft.com/office/drawing/2014/main" id="{BB42ECCE-195D-45F5-94EB-137CEFCFE916}"/>
              </a:ext>
              <a:ext uri="{C183D7F6-B498-43B3-948B-1728B52AA6E4}">
                <adec:decorative xmlns:adec="http://schemas.microsoft.com/office/drawing/2017/decorative" val="1"/>
              </a:ext>
            </a:extLst>
          </p:cNvPr>
          <p:cNvSpPr>
            <a:spLocks noGrp="1"/>
          </p:cNvSpPr>
          <p:nvPr>
            <p:ph type="body" sz="quarter" idx="14" hasCustomPrompt="1"/>
          </p:nvPr>
        </p:nvSpPr>
        <p:spPr>
          <a:xfrm rot="16200000">
            <a:off x="5029200" y="4840092"/>
            <a:ext cx="1219200" cy="225818"/>
          </a:xfrm>
          <a:solidFill>
            <a:schemeClr val="accent5"/>
          </a:solidFill>
          <a:effectLst>
            <a:outerShdw blurRad="50800" dist="38100" dir="18900000" algn="b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Tree>
    <p:extLst>
      <p:ext uri="{BB962C8B-B14F-4D97-AF65-F5344CB8AC3E}">
        <p14:creationId xmlns:p14="http://schemas.microsoft.com/office/powerpoint/2010/main" val="18570586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Segue">
    <p:spTree>
      <p:nvGrpSpPr>
        <p:cNvPr id="1" name=""/>
        <p:cNvGrpSpPr/>
        <p:nvPr/>
      </p:nvGrpSpPr>
      <p:grpSpPr>
        <a:xfrm>
          <a:off x="0" y="0"/>
          <a:ext cx="0" cy="0"/>
          <a:chOff x="0" y="0"/>
          <a:chExt cx="0" cy="0"/>
        </a:xfrm>
      </p:grpSpPr>
      <p:sp>
        <p:nvSpPr>
          <p:cNvPr id="9" name="Text Placeholder 16">
            <a:extLst>
              <a:ext uri="{FF2B5EF4-FFF2-40B4-BE49-F238E27FC236}">
                <a16:creationId xmlns:a16="http://schemas.microsoft.com/office/drawing/2014/main" id="{7B86D83E-A097-4B71-82C6-197A18DD32D9}"/>
              </a:ext>
              <a:ext uri="{C183D7F6-B498-43B3-948B-1728B52AA6E4}">
                <adec:decorative xmlns:adec="http://schemas.microsoft.com/office/drawing/2017/decorative" val="1"/>
              </a:ext>
            </a:extLst>
          </p:cNvPr>
          <p:cNvSpPr>
            <a:spLocks noGrp="1"/>
          </p:cNvSpPr>
          <p:nvPr>
            <p:ph type="body" sz="quarter" idx="13" hasCustomPrompt="1"/>
          </p:nvPr>
        </p:nvSpPr>
        <p:spPr>
          <a:xfrm rot="10800000" flipH="1" flipV="1">
            <a:off x="10104322" y="3587303"/>
            <a:ext cx="2087678" cy="3270696"/>
          </a:xfrm>
          <a:prstGeom prst="triangle">
            <a:avLst>
              <a:gd name="adj" fmla="val 100000"/>
            </a:avLst>
          </a:prstGeom>
          <a:solidFill>
            <a:schemeClr val="accent2"/>
          </a:solidFill>
          <a:effectLst>
            <a:outerShdw blurRad="508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7" name="Text Placeholder 16">
            <a:extLst>
              <a:ext uri="{FF2B5EF4-FFF2-40B4-BE49-F238E27FC236}">
                <a16:creationId xmlns:a16="http://schemas.microsoft.com/office/drawing/2014/main" id="{A2552DEC-1A1C-4055-B5AF-D7C796522FED}"/>
              </a:ext>
              <a:ext uri="{C183D7F6-B498-43B3-948B-1728B52AA6E4}">
                <adec:decorative xmlns:adec="http://schemas.microsoft.com/office/drawing/2017/decorative" val="1"/>
              </a:ext>
            </a:extLst>
          </p:cNvPr>
          <p:cNvSpPr>
            <a:spLocks noGrp="1"/>
          </p:cNvSpPr>
          <p:nvPr>
            <p:ph type="body" sz="quarter" idx="22" hasCustomPrompt="1"/>
          </p:nvPr>
        </p:nvSpPr>
        <p:spPr>
          <a:xfrm>
            <a:off x="285750" y="0"/>
            <a:ext cx="11620500" cy="6591300"/>
          </a:xfrm>
          <a:solidFill>
            <a:schemeClr val="accent1"/>
          </a:solidFill>
          <a:effectLst>
            <a:outerShdw blurRad="3556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2" name="Title 1">
            <a:extLst>
              <a:ext uri="{FF2B5EF4-FFF2-40B4-BE49-F238E27FC236}">
                <a16:creationId xmlns:a16="http://schemas.microsoft.com/office/drawing/2014/main" id="{2F2E942B-4297-4570-B120-E2ACA52D126E}"/>
              </a:ext>
            </a:extLst>
          </p:cNvPr>
          <p:cNvSpPr>
            <a:spLocks noGrp="1"/>
          </p:cNvSpPr>
          <p:nvPr>
            <p:ph type="title"/>
          </p:nvPr>
        </p:nvSpPr>
        <p:spPr>
          <a:xfrm>
            <a:off x="1085850" y="2679192"/>
            <a:ext cx="9963150" cy="1499616"/>
          </a:xfrm>
          <a:noFill/>
        </p:spPr>
        <p:txBody>
          <a:bodyPr>
            <a:normAutofit/>
          </a:bodyPr>
          <a:lstStyle>
            <a:lvl1pPr>
              <a:defRPr sz="6000">
                <a:solidFill>
                  <a:schemeClr val="bg1"/>
                </a:solidFill>
              </a:defRPr>
            </a:lvl1pPr>
          </a:lstStyle>
          <a:p>
            <a:r>
              <a:rPr lang="en-US"/>
              <a:t>Click to edit Master title style</a:t>
            </a:r>
            <a:endParaRPr lang="en-GB" dirty="0"/>
          </a:p>
        </p:txBody>
      </p:sp>
      <p:sp>
        <p:nvSpPr>
          <p:cNvPr id="8" name="Text Placeholder 16">
            <a:extLst>
              <a:ext uri="{FF2B5EF4-FFF2-40B4-BE49-F238E27FC236}">
                <a16:creationId xmlns:a16="http://schemas.microsoft.com/office/drawing/2014/main" id="{565D4960-2277-429C-B87B-08014535398C}"/>
              </a:ext>
              <a:ext uri="{C183D7F6-B498-43B3-948B-1728B52AA6E4}">
                <adec:decorative xmlns:adec="http://schemas.microsoft.com/office/drawing/2017/decorative" val="1"/>
              </a:ext>
            </a:extLst>
          </p:cNvPr>
          <p:cNvSpPr>
            <a:spLocks noGrp="1"/>
          </p:cNvSpPr>
          <p:nvPr>
            <p:ph type="body" sz="quarter" idx="23" hasCustomPrompt="1"/>
          </p:nvPr>
        </p:nvSpPr>
        <p:spPr>
          <a:xfrm>
            <a:off x="0" y="2679192"/>
            <a:ext cx="533400" cy="1499616"/>
          </a:xfrm>
          <a:solidFill>
            <a:schemeClr val="accent2"/>
          </a:solidFill>
          <a:effectLst>
            <a:outerShdw blurRad="3556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Tree>
    <p:extLst>
      <p:ext uri="{BB962C8B-B14F-4D97-AF65-F5344CB8AC3E}">
        <p14:creationId xmlns:p14="http://schemas.microsoft.com/office/powerpoint/2010/main" val="2157526665"/>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1_Segue">
    <p:spTree>
      <p:nvGrpSpPr>
        <p:cNvPr id="1" name=""/>
        <p:cNvGrpSpPr/>
        <p:nvPr/>
      </p:nvGrpSpPr>
      <p:grpSpPr>
        <a:xfrm>
          <a:off x="0" y="0"/>
          <a:ext cx="0" cy="0"/>
          <a:chOff x="0" y="0"/>
          <a:chExt cx="0" cy="0"/>
        </a:xfrm>
      </p:grpSpPr>
      <p:sp>
        <p:nvSpPr>
          <p:cNvPr id="9" name="Text Placeholder 16">
            <a:extLst>
              <a:ext uri="{FF2B5EF4-FFF2-40B4-BE49-F238E27FC236}">
                <a16:creationId xmlns:a16="http://schemas.microsoft.com/office/drawing/2014/main" id="{7B86D83E-A097-4B71-82C6-197A18DD32D9}"/>
              </a:ext>
              <a:ext uri="{C183D7F6-B498-43B3-948B-1728B52AA6E4}">
                <adec:decorative xmlns:adec="http://schemas.microsoft.com/office/drawing/2017/decorative" val="1"/>
              </a:ext>
            </a:extLst>
          </p:cNvPr>
          <p:cNvSpPr>
            <a:spLocks noGrp="1"/>
          </p:cNvSpPr>
          <p:nvPr>
            <p:ph type="body" sz="quarter" idx="13" hasCustomPrompt="1"/>
          </p:nvPr>
        </p:nvSpPr>
        <p:spPr>
          <a:xfrm rot="10800000" flipH="1" flipV="1">
            <a:off x="10104322" y="3587303"/>
            <a:ext cx="2087678" cy="3270696"/>
          </a:xfrm>
          <a:prstGeom prst="triangle">
            <a:avLst>
              <a:gd name="adj" fmla="val 100000"/>
            </a:avLst>
          </a:prstGeom>
          <a:solidFill>
            <a:schemeClr val="tx2"/>
          </a:solidFill>
          <a:effectLst>
            <a:outerShdw blurRad="508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7" name="Text Placeholder 16">
            <a:extLst>
              <a:ext uri="{FF2B5EF4-FFF2-40B4-BE49-F238E27FC236}">
                <a16:creationId xmlns:a16="http://schemas.microsoft.com/office/drawing/2014/main" id="{A2552DEC-1A1C-4055-B5AF-D7C796522FED}"/>
              </a:ext>
              <a:ext uri="{C183D7F6-B498-43B3-948B-1728B52AA6E4}">
                <adec:decorative xmlns:adec="http://schemas.microsoft.com/office/drawing/2017/decorative" val="1"/>
              </a:ext>
            </a:extLst>
          </p:cNvPr>
          <p:cNvSpPr>
            <a:spLocks noGrp="1"/>
          </p:cNvSpPr>
          <p:nvPr>
            <p:ph type="body" sz="quarter" idx="22" hasCustomPrompt="1"/>
          </p:nvPr>
        </p:nvSpPr>
        <p:spPr>
          <a:xfrm>
            <a:off x="285750" y="0"/>
            <a:ext cx="11620500" cy="6591300"/>
          </a:xfrm>
          <a:solidFill>
            <a:schemeClr val="accent2"/>
          </a:solidFill>
          <a:effectLst>
            <a:outerShdw blurRad="3556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2" name="Title 1">
            <a:extLst>
              <a:ext uri="{FF2B5EF4-FFF2-40B4-BE49-F238E27FC236}">
                <a16:creationId xmlns:a16="http://schemas.microsoft.com/office/drawing/2014/main" id="{2F2E942B-4297-4570-B120-E2ACA52D126E}"/>
              </a:ext>
            </a:extLst>
          </p:cNvPr>
          <p:cNvSpPr>
            <a:spLocks noGrp="1"/>
          </p:cNvSpPr>
          <p:nvPr>
            <p:ph type="title"/>
          </p:nvPr>
        </p:nvSpPr>
        <p:spPr>
          <a:xfrm>
            <a:off x="1085850" y="2679192"/>
            <a:ext cx="9963150" cy="1499616"/>
          </a:xfrm>
          <a:noFill/>
        </p:spPr>
        <p:txBody>
          <a:bodyPr>
            <a:normAutofit/>
          </a:bodyPr>
          <a:lstStyle>
            <a:lvl1pPr>
              <a:defRPr sz="6000">
                <a:solidFill>
                  <a:schemeClr val="bg1"/>
                </a:solidFill>
              </a:defRPr>
            </a:lvl1pPr>
          </a:lstStyle>
          <a:p>
            <a:r>
              <a:rPr lang="en-US"/>
              <a:t>Click to edit Master title style</a:t>
            </a:r>
            <a:endParaRPr lang="en-GB" dirty="0"/>
          </a:p>
        </p:txBody>
      </p:sp>
      <p:sp>
        <p:nvSpPr>
          <p:cNvPr id="8" name="Text Placeholder 16">
            <a:extLst>
              <a:ext uri="{FF2B5EF4-FFF2-40B4-BE49-F238E27FC236}">
                <a16:creationId xmlns:a16="http://schemas.microsoft.com/office/drawing/2014/main" id="{565D4960-2277-429C-B87B-08014535398C}"/>
              </a:ext>
              <a:ext uri="{C183D7F6-B498-43B3-948B-1728B52AA6E4}">
                <adec:decorative xmlns:adec="http://schemas.microsoft.com/office/drawing/2017/decorative" val="1"/>
              </a:ext>
            </a:extLst>
          </p:cNvPr>
          <p:cNvSpPr>
            <a:spLocks noGrp="1"/>
          </p:cNvSpPr>
          <p:nvPr>
            <p:ph type="body" sz="quarter" idx="23" hasCustomPrompt="1"/>
          </p:nvPr>
        </p:nvSpPr>
        <p:spPr>
          <a:xfrm>
            <a:off x="0" y="2679192"/>
            <a:ext cx="533400" cy="1499616"/>
          </a:xfrm>
          <a:solidFill>
            <a:schemeClr val="tx2"/>
          </a:solidFill>
          <a:effectLst>
            <a:outerShdw blurRad="3556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Tree>
    <p:extLst>
      <p:ext uri="{BB962C8B-B14F-4D97-AF65-F5344CB8AC3E}">
        <p14:creationId xmlns:p14="http://schemas.microsoft.com/office/powerpoint/2010/main" val="403172234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2_Segue">
    <p:spTree>
      <p:nvGrpSpPr>
        <p:cNvPr id="1" name=""/>
        <p:cNvGrpSpPr/>
        <p:nvPr/>
      </p:nvGrpSpPr>
      <p:grpSpPr>
        <a:xfrm>
          <a:off x="0" y="0"/>
          <a:ext cx="0" cy="0"/>
          <a:chOff x="0" y="0"/>
          <a:chExt cx="0" cy="0"/>
        </a:xfrm>
      </p:grpSpPr>
      <p:sp>
        <p:nvSpPr>
          <p:cNvPr id="9" name="Text Placeholder 16">
            <a:extLst>
              <a:ext uri="{FF2B5EF4-FFF2-40B4-BE49-F238E27FC236}">
                <a16:creationId xmlns:a16="http://schemas.microsoft.com/office/drawing/2014/main" id="{7B86D83E-A097-4B71-82C6-197A18DD32D9}"/>
              </a:ext>
              <a:ext uri="{C183D7F6-B498-43B3-948B-1728B52AA6E4}">
                <adec:decorative xmlns:adec="http://schemas.microsoft.com/office/drawing/2017/decorative" val="1"/>
              </a:ext>
            </a:extLst>
          </p:cNvPr>
          <p:cNvSpPr>
            <a:spLocks noGrp="1"/>
          </p:cNvSpPr>
          <p:nvPr>
            <p:ph type="body" sz="quarter" idx="13" hasCustomPrompt="1"/>
          </p:nvPr>
        </p:nvSpPr>
        <p:spPr>
          <a:xfrm rot="10800000" flipH="1" flipV="1">
            <a:off x="10104322" y="3587303"/>
            <a:ext cx="2087678" cy="3270696"/>
          </a:xfrm>
          <a:prstGeom prst="triangle">
            <a:avLst>
              <a:gd name="adj" fmla="val 100000"/>
            </a:avLst>
          </a:prstGeom>
          <a:solidFill>
            <a:schemeClr val="accent2"/>
          </a:solidFill>
          <a:effectLst>
            <a:outerShdw blurRad="508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7" name="Text Placeholder 16">
            <a:extLst>
              <a:ext uri="{FF2B5EF4-FFF2-40B4-BE49-F238E27FC236}">
                <a16:creationId xmlns:a16="http://schemas.microsoft.com/office/drawing/2014/main" id="{A2552DEC-1A1C-4055-B5AF-D7C796522FED}"/>
              </a:ext>
              <a:ext uri="{C183D7F6-B498-43B3-948B-1728B52AA6E4}">
                <adec:decorative xmlns:adec="http://schemas.microsoft.com/office/drawing/2017/decorative" val="1"/>
              </a:ext>
            </a:extLst>
          </p:cNvPr>
          <p:cNvSpPr>
            <a:spLocks noGrp="1"/>
          </p:cNvSpPr>
          <p:nvPr>
            <p:ph type="body" sz="quarter" idx="22" hasCustomPrompt="1"/>
          </p:nvPr>
        </p:nvSpPr>
        <p:spPr>
          <a:xfrm>
            <a:off x="285750" y="0"/>
            <a:ext cx="11620500" cy="6591300"/>
          </a:xfrm>
          <a:solidFill>
            <a:schemeClr val="accent5"/>
          </a:solidFill>
          <a:effectLst>
            <a:outerShdw blurRad="3556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2" name="Title 1">
            <a:extLst>
              <a:ext uri="{FF2B5EF4-FFF2-40B4-BE49-F238E27FC236}">
                <a16:creationId xmlns:a16="http://schemas.microsoft.com/office/drawing/2014/main" id="{2F2E942B-4297-4570-B120-E2ACA52D126E}"/>
              </a:ext>
            </a:extLst>
          </p:cNvPr>
          <p:cNvSpPr>
            <a:spLocks noGrp="1"/>
          </p:cNvSpPr>
          <p:nvPr>
            <p:ph type="title"/>
          </p:nvPr>
        </p:nvSpPr>
        <p:spPr>
          <a:xfrm>
            <a:off x="1085850" y="2679192"/>
            <a:ext cx="9963150" cy="1499616"/>
          </a:xfrm>
          <a:noFill/>
        </p:spPr>
        <p:txBody>
          <a:bodyPr>
            <a:normAutofit/>
          </a:bodyPr>
          <a:lstStyle>
            <a:lvl1pPr>
              <a:defRPr sz="6000">
                <a:solidFill>
                  <a:schemeClr val="bg1"/>
                </a:solidFill>
              </a:defRPr>
            </a:lvl1pPr>
          </a:lstStyle>
          <a:p>
            <a:r>
              <a:rPr lang="en-US"/>
              <a:t>Click to edit Master title style</a:t>
            </a:r>
            <a:endParaRPr lang="en-GB" dirty="0"/>
          </a:p>
        </p:txBody>
      </p:sp>
      <p:sp>
        <p:nvSpPr>
          <p:cNvPr id="8" name="Text Placeholder 16">
            <a:extLst>
              <a:ext uri="{FF2B5EF4-FFF2-40B4-BE49-F238E27FC236}">
                <a16:creationId xmlns:a16="http://schemas.microsoft.com/office/drawing/2014/main" id="{565D4960-2277-429C-B87B-08014535398C}"/>
              </a:ext>
              <a:ext uri="{C183D7F6-B498-43B3-948B-1728B52AA6E4}">
                <adec:decorative xmlns:adec="http://schemas.microsoft.com/office/drawing/2017/decorative" val="1"/>
              </a:ext>
            </a:extLst>
          </p:cNvPr>
          <p:cNvSpPr>
            <a:spLocks noGrp="1"/>
          </p:cNvSpPr>
          <p:nvPr>
            <p:ph type="body" sz="quarter" idx="23" hasCustomPrompt="1"/>
          </p:nvPr>
        </p:nvSpPr>
        <p:spPr>
          <a:xfrm>
            <a:off x="0" y="2679192"/>
            <a:ext cx="533400" cy="1499616"/>
          </a:xfrm>
          <a:solidFill>
            <a:schemeClr val="accent2"/>
          </a:solidFill>
          <a:effectLst>
            <a:outerShdw blurRad="3556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Tree>
    <p:extLst>
      <p:ext uri="{BB962C8B-B14F-4D97-AF65-F5344CB8AC3E}">
        <p14:creationId xmlns:p14="http://schemas.microsoft.com/office/powerpoint/2010/main" val="298610927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3_Segue">
    <p:spTree>
      <p:nvGrpSpPr>
        <p:cNvPr id="1" name=""/>
        <p:cNvGrpSpPr/>
        <p:nvPr/>
      </p:nvGrpSpPr>
      <p:grpSpPr>
        <a:xfrm>
          <a:off x="0" y="0"/>
          <a:ext cx="0" cy="0"/>
          <a:chOff x="0" y="0"/>
          <a:chExt cx="0" cy="0"/>
        </a:xfrm>
      </p:grpSpPr>
      <p:sp>
        <p:nvSpPr>
          <p:cNvPr id="25" name="Picture Placeholder 8">
            <a:extLst>
              <a:ext uri="{FF2B5EF4-FFF2-40B4-BE49-F238E27FC236}">
                <a16:creationId xmlns:a16="http://schemas.microsoft.com/office/drawing/2014/main" id="{489EE1C9-68AE-4BDD-B34C-9DE809C4DD0B}"/>
              </a:ext>
              <a:ext uri="{C183D7F6-B498-43B3-948B-1728B52AA6E4}">
                <adec:decorative xmlns:adec="http://schemas.microsoft.com/office/drawing/2017/decorative" val="1"/>
              </a:ext>
            </a:extLst>
          </p:cNvPr>
          <p:cNvSpPr>
            <a:spLocks noGrp="1"/>
          </p:cNvSpPr>
          <p:nvPr>
            <p:ph type="pic" sz="quarter" idx="17" hasCustomPrompt="1"/>
          </p:nvPr>
        </p:nvSpPr>
        <p:spPr>
          <a:xfrm>
            <a:off x="0" y="0"/>
            <a:ext cx="12191999" cy="6858000"/>
          </a:xfrm>
          <a:prstGeom prst="rect">
            <a:avLst/>
          </a:prstGeom>
        </p:spPr>
        <p:txBody>
          <a:bodyPr anchor="ctr"/>
          <a:lstStyle>
            <a:lvl1pPr marL="0" indent="0" algn="ctr">
              <a:buNone/>
              <a:defRPr>
                <a:solidFill>
                  <a:schemeClr val="bg1">
                    <a:lumMod val="50000"/>
                  </a:schemeClr>
                </a:solidFill>
              </a:defRPr>
            </a:lvl1pPr>
          </a:lstStyle>
          <a:p>
            <a:r>
              <a:rPr lang="en-US" dirty="0"/>
              <a:t>Insert Image</a:t>
            </a:r>
            <a:endParaRPr lang="en-GB" dirty="0"/>
          </a:p>
        </p:txBody>
      </p:sp>
      <p:sp>
        <p:nvSpPr>
          <p:cNvPr id="27" name="Text Placeholder 26">
            <a:extLst>
              <a:ext uri="{FF2B5EF4-FFF2-40B4-BE49-F238E27FC236}">
                <a16:creationId xmlns:a16="http://schemas.microsoft.com/office/drawing/2014/main" id="{A222F077-B5D5-442D-BB60-47BE1094D15F}"/>
              </a:ext>
              <a:ext uri="{C183D7F6-B498-43B3-948B-1728B52AA6E4}">
                <adec:decorative xmlns:adec="http://schemas.microsoft.com/office/drawing/2017/decorative" val="1"/>
              </a:ext>
            </a:extLst>
          </p:cNvPr>
          <p:cNvSpPr>
            <a:spLocks noGrp="1"/>
          </p:cNvSpPr>
          <p:nvPr>
            <p:ph type="body" sz="quarter" idx="18" hasCustomPrompt="1"/>
          </p:nvPr>
        </p:nvSpPr>
        <p:spPr>
          <a:xfrm>
            <a:off x="0" y="0"/>
            <a:ext cx="12192000" cy="5723182"/>
          </a:xfrm>
          <a:custGeom>
            <a:avLst/>
            <a:gdLst>
              <a:gd name="connsiteX0" fmla="*/ 0 w 12192000"/>
              <a:gd name="connsiteY0" fmla="*/ 0 h 5723182"/>
              <a:gd name="connsiteX1" fmla="*/ 12192000 w 12192000"/>
              <a:gd name="connsiteY1" fmla="*/ 0 h 5723182"/>
              <a:gd name="connsiteX2" fmla="*/ 12192000 w 12192000"/>
              <a:gd name="connsiteY2" fmla="*/ 5378958 h 5723182"/>
              <a:gd name="connsiteX3" fmla="*/ 8243540 w 12192000"/>
              <a:gd name="connsiteY3" fmla="*/ 5378958 h 5723182"/>
              <a:gd name="connsiteX4" fmla="*/ 7982281 w 12192000"/>
              <a:gd name="connsiteY4" fmla="*/ 5723182 h 5723182"/>
              <a:gd name="connsiteX5" fmla="*/ 0 w 12192000"/>
              <a:gd name="connsiteY5" fmla="*/ 5723182 h 5723182"/>
              <a:gd name="connsiteX6" fmla="*/ 0 w 12192000"/>
              <a:gd name="connsiteY6" fmla="*/ 5378958 h 5723182"/>
              <a:gd name="connsiteX7" fmla="*/ 0 w 12192000"/>
              <a:gd name="connsiteY7" fmla="*/ 5265982 h 5723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5723182">
                <a:moveTo>
                  <a:pt x="0" y="0"/>
                </a:moveTo>
                <a:lnTo>
                  <a:pt x="12192000" y="0"/>
                </a:lnTo>
                <a:lnTo>
                  <a:pt x="12192000" y="5378958"/>
                </a:lnTo>
                <a:lnTo>
                  <a:pt x="8243540" y="5378958"/>
                </a:lnTo>
                <a:lnTo>
                  <a:pt x="7982281" y="5723182"/>
                </a:lnTo>
                <a:lnTo>
                  <a:pt x="0" y="5723182"/>
                </a:lnTo>
                <a:lnTo>
                  <a:pt x="0" y="5378958"/>
                </a:lnTo>
                <a:lnTo>
                  <a:pt x="0" y="5265982"/>
                </a:lnTo>
                <a:close/>
              </a:path>
            </a:pathLst>
          </a:custGeom>
          <a:solidFill>
            <a:schemeClr val="accent2">
              <a:alpha val="84000"/>
            </a:schemeClr>
          </a:solidFill>
          <a:effectLst/>
        </p:spPr>
        <p:txBody>
          <a:bodyPr wrap="square">
            <a:noAutofit/>
          </a:bodyPr>
          <a:lstStyle>
            <a:lvl1pPr marL="0" indent="0">
              <a:buNone/>
              <a:defRPr>
                <a:solidFill>
                  <a:schemeClr val="tx1">
                    <a:alpha val="0"/>
                  </a:schemeClr>
                </a:solidFill>
              </a:defRPr>
            </a:lvl1pPr>
          </a:lstStyle>
          <a:p>
            <a:pPr lvl="0"/>
            <a:r>
              <a:rPr lang="en-US" dirty="0"/>
              <a:t>I</a:t>
            </a:r>
            <a:endParaRPr lang="en-GB" dirty="0"/>
          </a:p>
        </p:txBody>
      </p:sp>
      <p:sp>
        <p:nvSpPr>
          <p:cNvPr id="26" name="Text Placeholder 16">
            <a:extLst>
              <a:ext uri="{FF2B5EF4-FFF2-40B4-BE49-F238E27FC236}">
                <a16:creationId xmlns:a16="http://schemas.microsoft.com/office/drawing/2014/main" id="{9F89ADF8-2320-4EC3-98EA-5CB618A528E6}"/>
              </a:ext>
              <a:ext uri="{C183D7F6-B498-43B3-948B-1728B52AA6E4}">
                <adec:decorative xmlns:adec="http://schemas.microsoft.com/office/drawing/2017/decorative" val="1"/>
              </a:ext>
            </a:extLst>
          </p:cNvPr>
          <p:cNvSpPr>
            <a:spLocks noGrp="1"/>
          </p:cNvSpPr>
          <p:nvPr>
            <p:ph type="body" sz="quarter" idx="12" hasCustomPrompt="1"/>
          </p:nvPr>
        </p:nvSpPr>
        <p:spPr>
          <a:xfrm>
            <a:off x="533400" y="0"/>
            <a:ext cx="6781800" cy="6324600"/>
          </a:xfrm>
          <a:solidFill>
            <a:schemeClr val="tx2"/>
          </a:solidFill>
          <a:effectLst>
            <a:outerShdw blurRad="3556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2" name="Title 1">
            <a:extLst>
              <a:ext uri="{FF2B5EF4-FFF2-40B4-BE49-F238E27FC236}">
                <a16:creationId xmlns:a16="http://schemas.microsoft.com/office/drawing/2014/main" id="{2F2E942B-4297-4570-B120-E2ACA52D126E}"/>
              </a:ext>
            </a:extLst>
          </p:cNvPr>
          <p:cNvSpPr>
            <a:spLocks noGrp="1"/>
          </p:cNvSpPr>
          <p:nvPr>
            <p:ph type="title"/>
          </p:nvPr>
        </p:nvSpPr>
        <p:spPr>
          <a:xfrm>
            <a:off x="1266825" y="2265916"/>
            <a:ext cx="5314950" cy="3488998"/>
          </a:xfrm>
          <a:noFill/>
        </p:spPr>
        <p:txBody>
          <a:bodyPr anchor="b">
            <a:normAutofit/>
          </a:bodyPr>
          <a:lstStyle>
            <a:lvl1pPr algn="ctr">
              <a:defRPr sz="6000">
                <a:solidFill>
                  <a:schemeClr val="bg1"/>
                </a:solidFill>
              </a:defRPr>
            </a:lvl1pPr>
          </a:lstStyle>
          <a:p>
            <a:r>
              <a:rPr lang="en-US"/>
              <a:t>Click to edit Master title style</a:t>
            </a:r>
            <a:endParaRPr lang="en-GB" dirty="0"/>
          </a:p>
        </p:txBody>
      </p:sp>
      <p:sp>
        <p:nvSpPr>
          <p:cNvPr id="6" name="Slide Number Placeholder 5">
            <a:extLst>
              <a:ext uri="{FF2B5EF4-FFF2-40B4-BE49-F238E27FC236}">
                <a16:creationId xmlns:a16="http://schemas.microsoft.com/office/drawing/2014/main" id="{F074D12B-58A6-47D1-9B2D-697AB265C81B}"/>
              </a:ext>
            </a:extLst>
          </p:cNvPr>
          <p:cNvSpPr>
            <a:spLocks noGrp="1"/>
          </p:cNvSpPr>
          <p:nvPr>
            <p:ph type="sldNum" sz="quarter" idx="4"/>
          </p:nvPr>
        </p:nvSpPr>
        <p:spPr>
          <a:xfrm>
            <a:off x="628788" y="6339840"/>
            <a:ext cx="302281" cy="365760"/>
          </a:xfrm>
          <a:prstGeom prst="rect">
            <a:avLst/>
          </a:prstGeom>
          <a:solidFill>
            <a:schemeClr val="bg1"/>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66253759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4_Segue">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6E015B08-6C1F-4B1F-8038-D3C209BA0DBC}"/>
              </a:ext>
              <a:ext uri="{C183D7F6-B498-43B3-948B-1728B52AA6E4}">
                <adec:decorative xmlns:adec="http://schemas.microsoft.com/office/drawing/2017/decorative" val="1"/>
              </a:ext>
            </a:extLst>
          </p:cNvPr>
          <p:cNvSpPr>
            <a:spLocks noGrp="1"/>
          </p:cNvSpPr>
          <p:nvPr>
            <p:ph type="pic" sz="quarter" idx="17" hasCustomPrompt="1"/>
          </p:nvPr>
        </p:nvSpPr>
        <p:spPr>
          <a:xfrm>
            <a:off x="0" y="5378958"/>
            <a:ext cx="12191999" cy="1479041"/>
          </a:xfrm>
          <a:custGeom>
            <a:avLst/>
            <a:gdLst>
              <a:gd name="connsiteX0" fmla="*/ 8243540 w 12191999"/>
              <a:gd name="connsiteY0" fmla="*/ 0 h 1479041"/>
              <a:gd name="connsiteX1" fmla="*/ 12191999 w 12191999"/>
              <a:gd name="connsiteY1" fmla="*/ 0 h 1479041"/>
              <a:gd name="connsiteX2" fmla="*/ 12191999 w 12191999"/>
              <a:gd name="connsiteY2" fmla="*/ 1479041 h 1479041"/>
              <a:gd name="connsiteX3" fmla="*/ 0 w 12191999"/>
              <a:gd name="connsiteY3" fmla="*/ 1479041 h 1479041"/>
              <a:gd name="connsiteX4" fmla="*/ 0 w 12191999"/>
              <a:gd name="connsiteY4" fmla="*/ 344224 h 1479041"/>
              <a:gd name="connsiteX5" fmla="*/ 7982281 w 12191999"/>
              <a:gd name="connsiteY5" fmla="*/ 344224 h 14790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1999" h="1479041">
                <a:moveTo>
                  <a:pt x="8243540" y="0"/>
                </a:moveTo>
                <a:lnTo>
                  <a:pt x="12191999" y="0"/>
                </a:lnTo>
                <a:lnTo>
                  <a:pt x="12191999" y="1479041"/>
                </a:lnTo>
                <a:lnTo>
                  <a:pt x="0" y="1479041"/>
                </a:lnTo>
                <a:lnTo>
                  <a:pt x="0" y="344224"/>
                </a:lnTo>
                <a:lnTo>
                  <a:pt x="7982281" y="344224"/>
                </a:lnTo>
                <a:close/>
              </a:path>
            </a:pathLst>
          </a:custGeom>
        </p:spPr>
        <p:txBody>
          <a:bodyPr wrap="square" anchor="ctr">
            <a:noAutofit/>
          </a:bodyPr>
          <a:lstStyle>
            <a:lvl1pPr marL="0" indent="0" algn="ctr">
              <a:buNone/>
              <a:defRPr>
                <a:solidFill>
                  <a:schemeClr val="bg1">
                    <a:lumMod val="50000"/>
                  </a:schemeClr>
                </a:solidFill>
              </a:defRPr>
            </a:lvl1pPr>
          </a:lstStyle>
          <a:p>
            <a:r>
              <a:rPr lang="en-US" dirty="0"/>
              <a:t>Insert Image</a:t>
            </a:r>
            <a:endParaRPr lang="en-GB" dirty="0"/>
          </a:p>
        </p:txBody>
      </p:sp>
      <p:sp>
        <p:nvSpPr>
          <p:cNvPr id="27" name="Text Placeholder 26">
            <a:extLst>
              <a:ext uri="{FF2B5EF4-FFF2-40B4-BE49-F238E27FC236}">
                <a16:creationId xmlns:a16="http://schemas.microsoft.com/office/drawing/2014/main" id="{A222F077-B5D5-442D-BB60-47BE1094D15F}"/>
              </a:ext>
              <a:ext uri="{C183D7F6-B498-43B3-948B-1728B52AA6E4}">
                <adec:decorative xmlns:adec="http://schemas.microsoft.com/office/drawing/2017/decorative" val="1"/>
              </a:ext>
            </a:extLst>
          </p:cNvPr>
          <p:cNvSpPr>
            <a:spLocks noGrp="1"/>
          </p:cNvSpPr>
          <p:nvPr>
            <p:ph type="body" sz="quarter" idx="18" hasCustomPrompt="1"/>
          </p:nvPr>
        </p:nvSpPr>
        <p:spPr>
          <a:xfrm>
            <a:off x="0" y="0"/>
            <a:ext cx="12192000" cy="5723182"/>
          </a:xfrm>
          <a:custGeom>
            <a:avLst/>
            <a:gdLst>
              <a:gd name="connsiteX0" fmla="*/ 0 w 12192000"/>
              <a:gd name="connsiteY0" fmla="*/ 0 h 5723182"/>
              <a:gd name="connsiteX1" fmla="*/ 12192000 w 12192000"/>
              <a:gd name="connsiteY1" fmla="*/ 0 h 5723182"/>
              <a:gd name="connsiteX2" fmla="*/ 12192000 w 12192000"/>
              <a:gd name="connsiteY2" fmla="*/ 5378958 h 5723182"/>
              <a:gd name="connsiteX3" fmla="*/ 8243540 w 12192000"/>
              <a:gd name="connsiteY3" fmla="*/ 5378958 h 5723182"/>
              <a:gd name="connsiteX4" fmla="*/ 7982281 w 12192000"/>
              <a:gd name="connsiteY4" fmla="*/ 5723182 h 5723182"/>
              <a:gd name="connsiteX5" fmla="*/ 0 w 12192000"/>
              <a:gd name="connsiteY5" fmla="*/ 5723182 h 5723182"/>
              <a:gd name="connsiteX6" fmla="*/ 0 w 12192000"/>
              <a:gd name="connsiteY6" fmla="*/ 5378958 h 5723182"/>
              <a:gd name="connsiteX7" fmla="*/ 0 w 12192000"/>
              <a:gd name="connsiteY7" fmla="*/ 5265982 h 5723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5723182">
                <a:moveTo>
                  <a:pt x="0" y="0"/>
                </a:moveTo>
                <a:lnTo>
                  <a:pt x="12192000" y="0"/>
                </a:lnTo>
                <a:lnTo>
                  <a:pt x="12192000" y="5378958"/>
                </a:lnTo>
                <a:lnTo>
                  <a:pt x="8243540" y="5378958"/>
                </a:lnTo>
                <a:lnTo>
                  <a:pt x="7982281" y="5723182"/>
                </a:lnTo>
                <a:lnTo>
                  <a:pt x="0" y="5723182"/>
                </a:lnTo>
                <a:lnTo>
                  <a:pt x="0" y="5378958"/>
                </a:lnTo>
                <a:lnTo>
                  <a:pt x="0" y="5265982"/>
                </a:lnTo>
                <a:close/>
              </a:path>
            </a:pathLst>
          </a:custGeom>
          <a:solidFill>
            <a:schemeClr val="accent2"/>
          </a:solidFill>
          <a:effectLst>
            <a:outerShdw blurRad="152400" dist="38100" dir="2700000" algn="tl" rotWithShape="0">
              <a:prstClr val="black">
                <a:alpha val="66000"/>
              </a:prstClr>
            </a:outerShdw>
          </a:effectLst>
        </p:spPr>
        <p:txBody>
          <a:bodyPr wrap="square">
            <a:noAutofit/>
          </a:bodyPr>
          <a:lstStyle>
            <a:lvl1pPr marL="0" indent="0">
              <a:buNone/>
              <a:defRPr>
                <a:solidFill>
                  <a:schemeClr val="tx1">
                    <a:alpha val="0"/>
                  </a:schemeClr>
                </a:solidFill>
              </a:defRPr>
            </a:lvl1pPr>
          </a:lstStyle>
          <a:p>
            <a:pPr lvl="0"/>
            <a:r>
              <a:rPr lang="en-US" dirty="0"/>
              <a:t>I</a:t>
            </a:r>
            <a:endParaRPr lang="en-GB" dirty="0"/>
          </a:p>
        </p:txBody>
      </p:sp>
      <p:sp>
        <p:nvSpPr>
          <p:cNvPr id="2" name="Title 1">
            <a:extLst>
              <a:ext uri="{FF2B5EF4-FFF2-40B4-BE49-F238E27FC236}">
                <a16:creationId xmlns:a16="http://schemas.microsoft.com/office/drawing/2014/main" id="{2F2E942B-4297-4570-B120-E2ACA52D126E}"/>
              </a:ext>
            </a:extLst>
          </p:cNvPr>
          <p:cNvSpPr>
            <a:spLocks noGrp="1"/>
          </p:cNvSpPr>
          <p:nvPr>
            <p:ph type="title"/>
          </p:nvPr>
        </p:nvSpPr>
        <p:spPr>
          <a:xfrm>
            <a:off x="781049" y="990600"/>
            <a:ext cx="9144000" cy="2590800"/>
          </a:xfrm>
          <a:noFill/>
        </p:spPr>
        <p:txBody>
          <a:bodyPr anchor="t">
            <a:normAutofit/>
          </a:bodyPr>
          <a:lstStyle>
            <a:lvl1pPr algn="l">
              <a:defRPr sz="6000">
                <a:solidFill>
                  <a:schemeClr val="bg1"/>
                </a:solidFill>
              </a:defRPr>
            </a:lvl1pPr>
          </a:lstStyle>
          <a:p>
            <a:r>
              <a:rPr lang="en-US"/>
              <a:t>Click to edit Master title style</a:t>
            </a:r>
            <a:endParaRPr lang="en-GB" dirty="0"/>
          </a:p>
        </p:txBody>
      </p:sp>
      <p:sp>
        <p:nvSpPr>
          <p:cNvPr id="9" name="Text Placeholder 16">
            <a:extLst>
              <a:ext uri="{FF2B5EF4-FFF2-40B4-BE49-F238E27FC236}">
                <a16:creationId xmlns:a16="http://schemas.microsoft.com/office/drawing/2014/main" id="{4E78EDD8-13BF-4551-BD7B-C04131A68BC1}"/>
              </a:ext>
              <a:ext uri="{C183D7F6-B498-43B3-948B-1728B52AA6E4}">
                <adec:decorative xmlns:adec="http://schemas.microsoft.com/office/drawing/2017/decorative" val="1"/>
              </a:ext>
            </a:extLst>
          </p:cNvPr>
          <p:cNvSpPr>
            <a:spLocks noGrp="1"/>
          </p:cNvSpPr>
          <p:nvPr>
            <p:ph type="body" sz="quarter" idx="23" hasCustomPrompt="1"/>
          </p:nvPr>
        </p:nvSpPr>
        <p:spPr>
          <a:xfrm>
            <a:off x="0" y="633984"/>
            <a:ext cx="304800" cy="1499616"/>
          </a:xfrm>
          <a:solidFill>
            <a:schemeClr val="bg1"/>
          </a:solidFill>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7" name="Slide Number Placeholder 5">
            <a:extLst>
              <a:ext uri="{FF2B5EF4-FFF2-40B4-BE49-F238E27FC236}">
                <a16:creationId xmlns:a16="http://schemas.microsoft.com/office/drawing/2014/main" id="{973FC1AA-8591-43A1-9962-1599E1A8AB30}"/>
              </a:ext>
            </a:extLst>
          </p:cNvPr>
          <p:cNvSpPr>
            <a:spLocks noGrp="1"/>
          </p:cNvSpPr>
          <p:nvPr>
            <p:ph type="sldNum" sz="quarter" idx="4"/>
          </p:nvPr>
        </p:nvSpPr>
        <p:spPr>
          <a:xfrm>
            <a:off x="628788" y="6339840"/>
            <a:ext cx="302281" cy="365760"/>
          </a:xfrm>
          <a:prstGeom prst="rect">
            <a:avLst/>
          </a:prstGeom>
          <a:solidFill>
            <a:schemeClr val="bg1"/>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27354822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5_Segue">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6E015B08-6C1F-4B1F-8038-D3C209BA0DBC}"/>
              </a:ext>
              <a:ext uri="{C183D7F6-B498-43B3-948B-1728B52AA6E4}">
                <adec:decorative xmlns:adec="http://schemas.microsoft.com/office/drawing/2017/decorative" val="1"/>
              </a:ext>
            </a:extLst>
          </p:cNvPr>
          <p:cNvSpPr>
            <a:spLocks noGrp="1"/>
          </p:cNvSpPr>
          <p:nvPr>
            <p:ph type="pic" sz="quarter" idx="17" hasCustomPrompt="1"/>
          </p:nvPr>
        </p:nvSpPr>
        <p:spPr>
          <a:xfrm>
            <a:off x="0" y="5378958"/>
            <a:ext cx="12191999" cy="1479041"/>
          </a:xfrm>
          <a:custGeom>
            <a:avLst/>
            <a:gdLst>
              <a:gd name="connsiteX0" fmla="*/ 8243540 w 12191999"/>
              <a:gd name="connsiteY0" fmla="*/ 0 h 1479041"/>
              <a:gd name="connsiteX1" fmla="*/ 12191999 w 12191999"/>
              <a:gd name="connsiteY1" fmla="*/ 0 h 1479041"/>
              <a:gd name="connsiteX2" fmla="*/ 12191999 w 12191999"/>
              <a:gd name="connsiteY2" fmla="*/ 1479041 h 1479041"/>
              <a:gd name="connsiteX3" fmla="*/ 0 w 12191999"/>
              <a:gd name="connsiteY3" fmla="*/ 1479041 h 1479041"/>
              <a:gd name="connsiteX4" fmla="*/ 0 w 12191999"/>
              <a:gd name="connsiteY4" fmla="*/ 344224 h 1479041"/>
              <a:gd name="connsiteX5" fmla="*/ 7982281 w 12191999"/>
              <a:gd name="connsiteY5" fmla="*/ 344224 h 14790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1999" h="1479041">
                <a:moveTo>
                  <a:pt x="8243540" y="0"/>
                </a:moveTo>
                <a:lnTo>
                  <a:pt x="12191999" y="0"/>
                </a:lnTo>
                <a:lnTo>
                  <a:pt x="12191999" y="1479041"/>
                </a:lnTo>
                <a:lnTo>
                  <a:pt x="0" y="1479041"/>
                </a:lnTo>
                <a:lnTo>
                  <a:pt x="0" y="344224"/>
                </a:lnTo>
                <a:lnTo>
                  <a:pt x="7982281" y="344224"/>
                </a:lnTo>
                <a:close/>
              </a:path>
            </a:pathLst>
          </a:custGeom>
        </p:spPr>
        <p:txBody>
          <a:bodyPr wrap="square" anchor="ctr">
            <a:noAutofit/>
          </a:bodyPr>
          <a:lstStyle>
            <a:lvl1pPr marL="0" indent="0" algn="ctr">
              <a:buNone/>
              <a:defRPr>
                <a:solidFill>
                  <a:schemeClr val="bg1">
                    <a:lumMod val="50000"/>
                  </a:schemeClr>
                </a:solidFill>
              </a:defRPr>
            </a:lvl1pPr>
          </a:lstStyle>
          <a:p>
            <a:r>
              <a:rPr lang="en-US" dirty="0"/>
              <a:t>Insert Image</a:t>
            </a:r>
            <a:endParaRPr lang="en-GB" dirty="0"/>
          </a:p>
        </p:txBody>
      </p:sp>
      <p:sp>
        <p:nvSpPr>
          <p:cNvPr id="27" name="Text Placeholder 26">
            <a:extLst>
              <a:ext uri="{FF2B5EF4-FFF2-40B4-BE49-F238E27FC236}">
                <a16:creationId xmlns:a16="http://schemas.microsoft.com/office/drawing/2014/main" id="{A222F077-B5D5-442D-BB60-47BE1094D15F}"/>
              </a:ext>
              <a:ext uri="{C183D7F6-B498-43B3-948B-1728B52AA6E4}">
                <adec:decorative xmlns:adec="http://schemas.microsoft.com/office/drawing/2017/decorative" val="1"/>
              </a:ext>
            </a:extLst>
          </p:cNvPr>
          <p:cNvSpPr>
            <a:spLocks noGrp="1"/>
          </p:cNvSpPr>
          <p:nvPr>
            <p:ph type="body" sz="quarter" idx="18" hasCustomPrompt="1"/>
          </p:nvPr>
        </p:nvSpPr>
        <p:spPr>
          <a:xfrm>
            <a:off x="0" y="0"/>
            <a:ext cx="12192000" cy="5723182"/>
          </a:xfrm>
          <a:custGeom>
            <a:avLst/>
            <a:gdLst>
              <a:gd name="connsiteX0" fmla="*/ 0 w 12192000"/>
              <a:gd name="connsiteY0" fmla="*/ 0 h 5723182"/>
              <a:gd name="connsiteX1" fmla="*/ 12192000 w 12192000"/>
              <a:gd name="connsiteY1" fmla="*/ 0 h 5723182"/>
              <a:gd name="connsiteX2" fmla="*/ 12192000 w 12192000"/>
              <a:gd name="connsiteY2" fmla="*/ 5378958 h 5723182"/>
              <a:gd name="connsiteX3" fmla="*/ 8243540 w 12192000"/>
              <a:gd name="connsiteY3" fmla="*/ 5378958 h 5723182"/>
              <a:gd name="connsiteX4" fmla="*/ 7982281 w 12192000"/>
              <a:gd name="connsiteY4" fmla="*/ 5723182 h 5723182"/>
              <a:gd name="connsiteX5" fmla="*/ 0 w 12192000"/>
              <a:gd name="connsiteY5" fmla="*/ 5723182 h 5723182"/>
              <a:gd name="connsiteX6" fmla="*/ 0 w 12192000"/>
              <a:gd name="connsiteY6" fmla="*/ 5378958 h 5723182"/>
              <a:gd name="connsiteX7" fmla="*/ 0 w 12192000"/>
              <a:gd name="connsiteY7" fmla="*/ 5265982 h 5723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5723182">
                <a:moveTo>
                  <a:pt x="0" y="0"/>
                </a:moveTo>
                <a:lnTo>
                  <a:pt x="12192000" y="0"/>
                </a:lnTo>
                <a:lnTo>
                  <a:pt x="12192000" y="5378958"/>
                </a:lnTo>
                <a:lnTo>
                  <a:pt x="8243540" y="5378958"/>
                </a:lnTo>
                <a:lnTo>
                  <a:pt x="7982281" y="5723182"/>
                </a:lnTo>
                <a:lnTo>
                  <a:pt x="0" y="5723182"/>
                </a:lnTo>
                <a:lnTo>
                  <a:pt x="0" y="5378958"/>
                </a:lnTo>
                <a:lnTo>
                  <a:pt x="0" y="5265982"/>
                </a:lnTo>
                <a:close/>
              </a:path>
            </a:pathLst>
          </a:custGeom>
          <a:solidFill>
            <a:schemeClr val="accent1"/>
          </a:solidFill>
          <a:effectLst>
            <a:outerShdw blurRad="152400" dist="38100" dir="2700000" algn="tl" rotWithShape="0">
              <a:prstClr val="black">
                <a:alpha val="66000"/>
              </a:prstClr>
            </a:outerShdw>
          </a:effectLst>
        </p:spPr>
        <p:txBody>
          <a:bodyPr wrap="square">
            <a:noAutofit/>
          </a:bodyPr>
          <a:lstStyle>
            <a:lvl1pPr marL="0" indent="0">
              <a:buNone/>
              <a:defRPr>
                <a:solidFill>
                  <a:schemeClr val="tx1">
                    <a:alpha val="0"/>
                  </a:schemeClr>
                </a:solidFill>
              </a:defRPr>
            </a:lvl1pPr>
          </a:lstStyle>
          <a:p>
            <a:pPr lvl="0"/>
            <a:r>
              <a:rPr lang="en-US" dirty="0"/>
              <a:t>I</a:t>
            </a:r>
            <a:endParaRPr lang="en-GB" dirty="0"/>
          </a:p>
        </p:txBody>
      </p:sp>
      <p:sp>
        <p:nvSpPr>
          <p:cNvPr id="2" name="Title 1">
            <a:extLst>
              <a:ext uri="{FF2B5EF4-FFF2-40B4-BE49-F238E27FC236}">
                <a16:creationId xmlns:a16="http://schemas.microsoft.com/office/drawing/2014/main" id="{2F2E942B-4297-4570-B120-E2ACA52D126E}"/>
              </a:ext>
            </a:extLst>
          </p:cNvPr>
          <p:cNvSpPr>
            <a:spLocks noGrp="1"/>
          </p:cNvSpPr>
          <p:nvPr>
            <p:ph type="title"/>
          </p:nvPr>
        </p:nvSpPr>
        <p:spPr>
          <a:xfrm>
            <a:off x="781049" y="990600"/>
            <a:ext cx="9144000" cy="2590800"/>
          </a:xfrm>
          <a:noFill/>
        </p:spPr>
        <p:txBody>
          <a:bodyPr anchor="t">
            <a:normAutofit/>
          </a:bodyPr>
          <a:lstStyle>
            <a:lvl1pPr algn="l">
              <a:defRPr sz="6000">
                <a:solidFill>
                  <a:schemeClr val="bg1"/>
                </a:solidFill>
              </a:defRPr>
            </a:lvl1pPr>
          </a:lstStyle>
          <a:p>
            <a:r>
              <a:rPr lang="en-US"/>
              <a:t>Click to edit Master title style</a:t>
            </a:r>
            <a:endParaRPr lang="en-GB" dirty="0"/>
          </a:p>
        </p:txBody>
      </p:sp>
      <p:sp>
        <p:nvSpPr>
          <p:cNvPr id="9" name="Text Placeholder 16">
            <a:extLst>
              <a:ext uri="{FF2B5EF4-FFF2-40B4-BE49-F238E27FC236}">
                <a16:creationId xmlns:a16="http://schemas.microsoft.com/office/drawing/2014/main" id="{4E78EDD8-13BF-4551-BD7B-C04131A68BC1}"/>
              </a:ext>
              <a:ext uri="{C183D7F6-B498-43B3-948B-1728B52AA6E4}">
                <adec:decorative xmlns:adec="http://schemas.microsoft.com/office/drawing/2017/decorative" val="1"/>
              </a:ext>
            </a:extLst>
          </p:cNvPr>
          <p:cNvSpPr>
            <a:spLocks noGrp="1"/>
          </p:cNvSpPr>
          <p:nvPr>
            <p:ph type="body" sz="quarter" idx="23" hasCustomPrompt="1"/>
          </p:nvPr>
        </p:nvSpPr>
        <p:spPr>
          <a:xfrm>
            <a:off x="0" y="633984"/>
            <a:ext cx="304800" cy="1499616"/>
          </a:xfrm>
          <a:solidFill>
            <a:schemeClr val="bg1"/>
          </a:solidFill>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7" name="Slide Number Placeholder 5">
            <a:extLst>
              <a:ext uri="{FF2B5EF4-FFF2-40B4-BE49-F238E27FC236}">
                <a16:creationId xmlns:a16="http://schemas.microsoft.com/office/drawing/2014/main" id="{7160B2D8-3756-4781-A8DD-692C3F895981}"/>
              </a:ext>
            </a:extLst>
          </p:cNvPr>
          <p:cNvSpPr>
            <a:spLocks noGrp="1"/>
          </p:cNvSpPr>
          <p:nvPr>
            <p:ph type="sldNum" sz="quarter" idx="4"/>
          </p:nvPr>
        </p:nvSpPr>
        <p:spPr>
          <a:xfrm>
            <a:off x="628788" y="6339840"/>
            <a:ext cx="302281" cy="365760"/>
          </a:xfrm>
          <a:prstGeom prst="rect">
            <a:avLst/>
          </a:prstGeom>
          <a:solidFill>
            <a:schemeClr val="bg1"/>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931107063"/>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6_Segue">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6E015B08-6C1F-4B1F-8038-D3C209BA0DBC}"/>
              </a:ext>
              <a:ext uri="{C183D7F6-B498-43B3-948B-1728B52AA6E4}">
                <adec:decorative xmlns:adec="http://schemas.microsoft.com/office/drawing/2017/decorative" val="1"/>
              </a:ext>
            </a:extLst>
          </p:cNvPr>
          <p:cNvSpPr>
            <a:spLocks noGrp="1"/>
          </p:cNvSpPr>
          <p:nvPr>
            <p:ph type="pic" sz="quarter" idx="17" hasCustomPrompt="1"/>
          </p:nvPr>
        </p:nvSpPr>
        <p:spPr>
          <a:xfrm>
            <a:off x="0" y="5378958"/>
            <a:ext cx="12191999" cy="1479041"/>
          </a:xfrm>
          <a:custGeom>
            <a:avLst/>
            <a:gdLst>
              <a:gd name="connsiteX0" fmla="*/ 8243540 w 12191999"/>
              <a:gd name="connsiteY0" fmla="*/ 0 h 1479041"/>
              <a:gd name="connsiteX1" fmla="*/ 12191999 w 12191999"/>
              <a:gd name="connsiteY1" fmla="*/ 0 h 1479041"/>
              <a:gd name="connsiteX2" fmla="*/ 12191999 w 12191999"/>
              <a:gd name="connsiteY2" fmla="*/ 1479041 h 1479041"/>
              <a:gd name="connsiteX3" fmla="*/ 0 w 12191999"/>
              <a:gd name="connsiteY3" fmla="*/ 1479041 h 1479041"/>
              <a:gd name="connsiteX4" fmla="*/ 0 w 12191999"/>
              <a:gd name="connsiteY4" fmla="*/ 344224 h 1479041"/>
              <a:gd name="connsiteX5" fmla="*/ 7982281 w 12191999"/>
              <a:gd name="connsiteY5" fmla="*/ 344224 h 14790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1999" h="1479041">
                <a:moveTo>
                  <a:pt x="8243540" y="0"/>
                </a:moveTo>
                <a:lnTo>
                  <a:pt x="12191999" y="0"/>
                </a:lnTo>
                <a:lnTo>
                  <a:pt x="12191999" y="1479041"/>
                </a:lnTo>
                <a:lnTo>
                  <a:pt x="0" y="1479041"/>
                </a:lnTo>
                <a:lnTo>
                  <a:pt x="0" y="344224"/>
                </a:lnTo>
                <a:lnTo>
                  <a:pt x="7982281" y="344224"/>
                </a:lnTo>
                <a:close/>
              </a:path>
            </a:pathLst>
          </a:custGeom>
        </p:spPr>
        <p:txBody>
          <a:bodyPr wrap="square" anchor="ctr">
            <a:noAutofit/>
          </a:bodyPr>
          <a:lstStyle>
            <a:lvl1pPr marL="0" indent="0" algn="ctr">
              <a:buNone/>
              <a:defRPr>
                <a:solidFill>
                  <a:schemeClr val="bg1">
                    <a:lumMod val="50000"/>
                  </a:schemeClr>
                </a:solidFill>
              </a:defRPr>
            </a:lvl1pPr>
          </a:lstStyle>
          <a:p>
            <a:r>
              <a:rPr lang="en-US" dirty="0"/>
              <a:t>Insert Image</a:t>
            </a:r>
            <a:endParaRPr lang="en-GB" dirty="0"/>
          </a:p>
        </p:txBody>
      </p:sp>
      <p:sp>
        <p:nvSpPr>
          <p:cNvPr id="27" name="Text Placeholder 26">
            <a:extLst>
              <a:ext uri="{FF2B5EF4-FFF2-40B4-BE49-F238E27FC236}">
                <a16:creationId xmlns:a16="http://schemas.microsoft.com/office/drawing/2014/main" id="{A222F077-B5D5-442D-BB60-47BE1094D15F}"/>
              </a:ext>
              <a:ext uri="{C183D7F6-B498-43B3-948B-1728B52AA6E4}">
                <adec:decorative xmlns:adec="http://schemas.microsoft.com/office/drawing/2017/decorative" val="1"/>
              </a:ext>
            </a:extLst>
          </p:cNvPr>
          <p:cNvSpPr>
            <a:spLocks noGrp="1"/>
          </p:cNvSpPr>
          <p:nvPr>
            <p:ph type="body" sz="quarter" idx="18" hasCustomPrompt="1"/>
          </p:nvPr>
        </p:nvSpPr>
        <p:spPr>
          <a:xfrm>
            <a:off x="0" y="0"/>
            <a:ext cx="12192000" cy="5723182"/>
          </a:xfrm>
          <a:custGeom>
            <a:avLst/>
            <a:gdLst>
              <a:gd name="connsiteX0" fmla="*/ 0 w 12192000"/>
              <a:gd name="connsiteY0" fmla="*/ 0 h 5723182"/>
              <a:gd name="connsiteX1" fmla="*/ 12192000 w 12192000"/>
              <a:gd name="connsiteY1" fmla="*/ 0 h 5723182"/>
              <a:gd name="connsiteX2" fmla="*/ 12192000 w 12192000"/>
              <a:gd name="connsiteY2" fmla="*/ 5378958 h 5723182"/>
              <a:gd name="connsiteX3" fmla="*/ 8243540 w 12192000"/>
              <a:gd name="connsiteY3" fmla="*/ 5378958 h 5723182"/>
              <a:gd name="connsiteX4" fmla="*/ 7982281 w 12192000"/>
              <a:gd name="connsiteY4" fmla="*/ 5723182 h 5723182"/>
              <a:gd name="connsiteX5" fmla="*/ 0 w 12192000"/>
              <a:gd name="connsiteY5" fmla="*/ 5723182 h 5723182"/>
              <a:gd name="connsiteX6" fmla="*/ 0 w 12192000"/>
              <a:gd name="connsiteY6" fmla="*/ 5378958 h 5723182"/>
              <a:gd name="connsiteX7" fmla="*/ 0 w 12192000"/>
              <a:gd name="connsiteY7" fmla="*/ 5265982 h 5723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5723182">
                <a:moveTo>
                  <a:pt x="0" y="0"/>
                </a:moveTo>
                <a:lnTo>
                  <a:pt x="12192000" y="0"/>
                </a:lnTo>
                <a:lnTo>
                  <a:pt x="12192000" y="5378958"/>
                </a:lnTo>
                <a:lnTo>
                  <a:pt x="8243540" y="5378958"/>
                </a:lnTo>
                <a:lnTo>
                  <a:pt x="7982281" y="5723182"/>
                </a:lnTo>
                <a:lnTo>
                  <a:pt x="0" y="5723182"/>
                </a:lnTo>
                <a:lnTo>
                  <a:pt x="0" y="5378958"/>
                </a:lnTo>
                <a:lnTo>
                  <a:pt x="0" y="5265982"/>
                </a:lnTo>
                <a:close/>
              </a:path>
            </a:pathLst>
          </a:custGeom>
          <a:solidFill>
            <a:schemeClr val="accent5"/>
          </a:solidFill>
          <a:effectLst>
            <a:outerShdw blurRad="152400" dist="38100" dir="2700000" algn="tl" rotWithShape="0">
              <a:prstClr val="black">
                <a:alpha val="66000"/>
              </a:prstClr>
            </a:outerShdw>
          </a:effectLst>
        </p:spPr>
        <p:txBody>
          <a:bodyPr wrap="square">
            <a:noAutofit/>
          </a:bodyPr>
          <a:lstStyle>
            <a:lvl1pPr marL="0" indent="0">
              <a:buNone/>
              <a:defRPr>
                <a:solidFill>
                  <a:schemeClr val="tx1">
                    <a:alpha val="0"/>
                  </a:schemeClr>
                </a:solidFill>
              </a:defRPr>
            </a:lvl1pPr>
          </a:lstStyle>
          <a:p>
            <a:pPr lvl="0"/>
            <a:r>
              <a:rPr lang="en-US" dirty="0"/>
              <a:t>I</a:t>
            </a:r>
            <a:endParaRPr lang="en-GB" dirty="0"/>
          </a:p>
        </p:txBody>
      </p:sp>
      <p:sp>
        <p:nvSpPr>
          <p:cNvPr id="2" name="Title 1">
            <a:extLst>
              <a:ext uri="{FF2B5EF4-FFF2-40B4-BE49-F238E27FC236}">
                <a16:creationId xmlns:a16="http://schemas.microsoft.com/office/drawing/2014/main" id="{2F2E942B-4297-4570-B120-E2ACA52D126E}"/>
              </a:ext>
            </a:extLst>
          </p:cNvPr>
          <p:cNvSpPr>
            <a:spLocks noGrp="1"/>
          </p:cNvSpPr>
          <p:nvPr>
            <p:ph type="title"/>
          </p:nvPr>
        </p:nvSpPr>
        <p:spPr>
          <a:xfrm>
            <a:off x="781049" y="990600"/>
            <a:ext cx="9144000" cy="2590800"/>
          </a:xfrm>
          <a:noFill/>
        </p:spPr>
        <p:txBody>
          <a:bodyPr anchor="t">
            <a:normAutofit/>
          </a:bodyPr>
          <a:lstStyle>
            <a:lvl1pPr algn="l">
              <a:defRPr sz="6000">
                <a:solidFill>
                  <a:schemeClr val="bg1"/>
                </a:solidFill>
              </a:defRPr>
            </a:lvl1pPr>
          </a:lstStyle>
          <a:p>
            <a:r>
              <a:rPr lang="en-US"/>
              <a:t>Click to edit Master title style</a:t>
            </a:r>
            <a:endParaRPr lang="en-GB" dirty="0"/>
          </a:p>
        </p:txBody>
      </p:sp>
      <p:sp>
        <p:nvSpPr>
          <p:cNvPr id="9" name="Text Placeholder 16">
            <a:extLst>
              <a:ext uri="{FF2B5EF4-FFF2-40B4-BE49-F238E27FC236}">
                <a16:creationId xmlns:a16="http://schemas.microsoft.com/office/drawing/2014/main" id="{4E78EDD8-13BF-4551-BD7B-C04131A68BC1}"/>
              </a:ext>
              <a:ext uri="{C183D7F6-B498-43B3-948B-1728B52AA6E4}">
                <adec:decorative xmlns:adec="http://schemas.microsoft.com/office/drawing/2017/decorative" val="1"/>
              </a:ext>
            </a:extLst>
          </p:cNvPr>
          <p:cNvSpPr>
            <a:spLocks noGrp="1"/>
          </p:cNvSpPr>
          <p:nvPr>
            <p:ph type="body" sz="quarter" idx="23" hasCustomPrompt="1"/>
          </p:nvPr>
        </p:nvSpPr>
        <p:spPr>
          <a:xfrm>
            <a:off x="0" y="633984"/>
            <a:ext cx="304800" cy="1499616"/>
          </a:xfrm>
          <a:solidFill>
            <a:schemeClr val="bg1"/>
          </a:solidFill>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7" name="Slide Number Placeholder 5">
            <a:extLst>
              <a:ext uri="{FF2B5EF4-FFF2-40B4-BE49-F238E27FC236}">
                <a16:creationId xmlns:a16="http://schemas.microsoft.com/office/drawing/2014/main" id="{9EEDA9EB-20CE-4EA1-9720-40FBEB45614B}"/>
              </a:ext>
            </a:extLst>
          </p:cNvPr>
          <p:cNvSpPr>
            <a:spLocks noGrp="1"/>
          </p:cNvSpPr>
          <p:nvPr>
            <p:ph type="sldNum" sz="quarter" idx="4"/>
          </p:nvPr>
        </p:nvSpPr>
        <p:spPr>
          <a:xfrm>
            <a:off x="628788" y="6339840"/>
            <a:ext cx="302281" cy="365760"/>
          </a:xfrm>
          <a:prstGeom prst="rect">
            <a:avLst/>
          </a:prstGeom>
          <a:solidFill>
            <a:schemeClr val="bg1"/>
          </a:solidFill>
          <a:ln>
            <a:solidFill>
              <a:schemeClr val="accent5"/>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00636509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7_Segue">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6E015B08-6C1F-4B1F-8038-D3C209BA0DBC}"/>
              </a:ext>
              <a:ext uri="{C183D7F6-B498-43B3-948B-1728B52AA6E4}">
                <adec:decorative xmlns:adec="http://schemas.microsoft.com/office/drawing/2017/decorative" val="1"/>
              </a:ext>
            </a:extLst>
          </p:cNvPr>
          <p:cNvSpPr>
            <a:spLocks noGrp="1"/>
          </p:cNvSpPr>
          <p:nvPr>
            <p:ph type="pic" sz="quarter" idx="17" hasCustomPrompt="1"/>
          </p:nvPr>
        </p:nvSpPr>
        <p:spPr>
          <a:xfrm>
            <a:off x="0" y="5378958"/>
            <a:ext cx="12191999" cy="1479041"/>
          </a:xfrm>
          <a:custGeom>
            <a:avLst/>
            <a:gdLst>
              <a:gd name="connsiteX0" fmla="*/ 8243540 w 12191999"/>
              <a:gd name="connsiteY0" fmla="*/ 0 h 1479041"/>
              <a:gd name="connsiteX1" fmla="*/ 12191999 w 12191999"/>
              <a:gd name="connsiteY1" fmla="*/ 0 h 1479041"/>
              <a:gd name="connsiteX2" fmla="*/ 12191999 w 12191999"/>
              <a:gd name="connsiteY2" fmla="*/ 1479041 h 1479041"/>
              <a:gd name="connsiteX3" fmla="*/ 0 w 12191999"/>
              <a:gd name="connsiteY3" fmla="*/ 1479041 h 1479041"/>
              <a:gd name="connsiteX4" fmla="*/ 0 w 12191999"/>
              <a:gd name="connsiteY4" fmla="*/ 344224 h 1479041"/>
              <a:gd name="connsiteX5" fmla="*/ 7982281 w 12191999"/>
              <a:gd name="connsiteY5" fmla="*/ 344224 h 14790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1999" h="1479041">
                <a:moveTo>
                  <a:pt x="8243540" y="0"/>
                </a:moveTo>
                <a:lnTo>
                  <a:pt x="12191999" y="0"/>
                </a:lnTo>
                <a:lnTo>
                  <a:pt x="12191999" y="1479041"/>
                </a:lnTo>
                <a:lnTo>
                  <a:pt x="0" y="1479041"/>
                </a:lnTo>
                <a:lnTo>
                  <a:pt x="0" y="344224"/>
                </a:lnTo>
                <a:lnTo>
                  <a:pt x="7982281" y="344224"/>
                </a:lnTo>
                <a:close/>
              </a:path>
            </a:pathLst>
          </a:custGeom>
        </p:spPr>
        <p:txBody>
          <a:bodyPr wrap="square" anchor="ctr">
            <a:noAutofit/>
          </a:bodyPr>
          <a:lstStyle>
            <a:lvl1pPr marL="0" indent="0" algn="ctr">
              <a:buNone/>
              <a:defRPr>
                <a:solidFill>
                  <a:schemeClr val="bg1">
                    <a:lumMod val="50000"/>
                  </a:schemeClr>
                </a:solidFill>
              </a:defRPr>
            </a:lvl1pPr>
          </a:lstStyle>
          <a:p>
            <a:r>
              <a:rPr lang="en-US" dirty="0"/>
              <a:t>Insert Image</a:t>
            </a:r>
            <a:endParaRPr lang="en-GB" dirty="0"/>
          </a:p>
        </p:txBody>
      </p:sp>
      <p:sp>
        <p:nvSpPr>
          <p:cNvPr id="27" name="Text Placeholder 26">
            <a:extLst>
              <a:ext uri="{FF2B5EF4-FFF2-40B4-BE49-F238E27FC236}">
                <a16:creationId xmlns:a16="http://schemas.microsoft.com/office/drawing/2014/main" id="{A222F077-B5D5-442D-BB60-47BE1094D15F}"/>
              </a:ext>
              <a:ext uri="{C183D7F6-B498-43B3-948B-1728B52AA6E4}">
                <adec:decorative xmlns:adec="http://schemas.microsoft.com/office/drawing/2017/decorative" val="1"/>
              </a:ext>
            </a:extLst>
          </p:cNvPr>
          <p:cNvSpPr>
            <a:spLocks noGrp="1"/>
          </p:cNvSpPr>
          <p:nvPr>
            <p:ph type="body" sz="quarter" idx="18" hasCustomPrompt="1"/>
          </p:nvPr>
        </p:nvSpPr>
        <p:spPr>
          <a:xfrm>
            <a:off x="0" y="0"/>
            <a:ext cx="12192000" cy="5723182"/>
          </a:xfrm>
          <a:custGeom>
            <a:avLst/>
            <a:gdLst>
              <a:gd name="connsiteX0" fmla="*/ 0 w 12192000"/>
              <a:gd name="connsiteY0" fmla="*/ 0 h 5723182"/>
              <a:gd name="connsiteX1" fmla="*/ 12192000 w 12192000"/>
              <a:gd name="connsiteY1" fmla="*/ 0 h 5723182"/>
              <a:gd name="connsiteX2" fmla="*/ 12192000 w 12192000"/>
              <a:gd name="connsiteY2" fmla="*/ 5378958 h 5723182"/>
              <a:gd name="connsiteX3" fmla="*/ 8243540 w 12192000"/>
              <a:gd name="connsiteY3" fmla="*/ 5378958 h 5723182"/>
              <a:gd name="connsiteX4" fmla="*/ 7982281 w 12192000"/>
              <a:gd name="connsiteY4" fmla="*/ 5723182 h 5723182"/>
              <a:gd name="connsiteX5" fmla="*/ 0 w 12192000"/>
              <a:gd name="connsiteY5" fmla="*/ 5723182 h 5723182"/>
              <a:gd name="connsiteX6" fmla="*/ 0 w 12192000"/>
              <a:gd name="connsiteY6" fmla="*/ 5378958 h 5723182"/>
              <a:gd name="connsiteX7" fmla="*/ 0 w 12192000"/>
              <a:gd name="connsiteY7" fmla="*/ 5265982 h 5723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5723182">
                <a:moveTo>
                  <a:pt x="0" y="0"/>
                </a:moveTo>
                <a:lnTo>
                  <a:pt x="12192000" y="0"/>
                </a:lnTo>
                <a:lnTo>
                  <a:pt x="12192000" y="5378958"/>
                </a:lnTo>
                <a:lnTo>
                  <a:pt x="8243540" y="5378958"/>
                </a:lnTo>
                <a:lnTo>
                  <a:pt x="7982281" y="5723182"/>
                </a:lnTo>
                <a:lnTo>
                  <a:pt x="0" y="5723182"/>
                </a:lnTo>
                <a:lnTo>
                  <a:pt x="0" y="5378958"/>
                </a:lnTo>
                <a:lnTo>
                  <a:pt x="0" y="5265982"/>
                </a:lnTo>
                <a:close/>
              </a:path>
            </a:pathLst>
          </a:custGeom>
          <a:solidFill>
            <a:schemeClr val="accent6"/>
          </a:solidFill>
          <a:effectLst>
            <a:outerShdw blurRad="152400" dist="38100" dir="2700000" algn="tl" rotWithShape="0">
              <a:prstClr val="black">
                <a:alpha val="66000"/>
              </a:prstClr>
            </a:outerShdw>
          </a:effectLst>
        </p:spPr>
        <p:txBody>
          <a:bodyPr wrap="square">
            <a:noAutofit/>
          </a:bodyPr>
          <a:lstStyle>
            <a:lvl1pPr marL="0" indent="0">
              <a:buNone/>
              <a:defRPr>
                <a:solidFill>
                  <a:schemeClr val="tx1">
                    <a:alpha val="0"/>
                  </a:schemeClr>
                </a:solidFill>
              </a:defRPr>
            </a:lvl1pPr>
          </a:lstStyle>
          <a:p>
            <a:pPr lvl="0"/>
            <a:r>
              <a:rPr lang="en-US" dirty="0"/>
              <a:t>I</a:t>
            </a:r>
            <a:endParaRPr lang="en-GB" dirty="0"/>
          </a:p>
        </p:txBody>
      </p:sp>
      <p:sp>
        <p:nvSpPr>
          <p:cNvPr id="2" name="Title 1">
            <a:extLst>
              <a:ext uri="{FF2B5EF4-FFF2-40B4-BE49-F238E27FC236}">
                <a16:creationId xmlns:a16="http://schemas.microsoft.com/office/drawing/2014/main" id="{2F2E942B-4297-4570-B120-E2ACA52D126E}"/>
              </a:ext>
            </a:extLst>
          </p:cNvPr>
          <p:cNvSpPr>
            <a:spLocks noGrp="1"/>
          </p:cNvSpPr>
          <p:nvPr>
            <p:ph type="title"/>
          </p:nvPr>
        </p:nvSpPr>
        <p:spPr>
          <a:xfrm>
            <a:off x="781049" y="990600"/>
            <a:ext cx="9144000" cy="2590800"/>
          </a:xfrm>
          <a:noFill/>
        </p:spPr>
        <p:txBody>
          <a:bodyPr anchor="t">
            <a:normAutofit/>
          </a:bodyPr>
          <a:lstStyle>
            <a:lvl1pPr algn="l">
              <a:defRPr sz="6000">
                <a:solidFill>
                  <a:schemeClr val="bg1"/>
                </a:solidFill>
              </a:defRPr>
            </a:lvl1pPr>
          </a:lstStyle>
          <a:p>
            <a:r>
              <a:rPr lang="en-US"/>
              <a:t>Click to edit Master title style</a:t>
            </a:r>
            <a:endParaRPr lang="en-GB" dirty="0"/>
          </a:p>
        </p:txBody>
      </p:sp>
      <p:sp>
        <p:nvSpPr>
          <p:cNvPr id="9" name="Text Placeholder 16">
            <a:extLst>
              <a:ext uri="{FF2B5EF4-FFF2-40B4-BE49-F238E27FC236}">
                <a16:creationId xmlns:a16="http://schemas.microsoft.com/office/drawing/2014/main" id="{4E78EDD8-13BF-4551-BD7B-C04131A68BC1}"/>
              </a:ext>
              <a:ext uri="{C183D7F6-B498-43B3-948B-1728B52AA6E4}">
                <adec:decorative xmlns:adec="http://schemas.microsoft.com/office/drawing/2017/decorative" val="1"/>
              </a:ext>
            </a:extLst>
          </p:cNvPr>
          <p:cNvSpPr>
            <a:spLocks noGrp="1"/>
          </p:cNvSpPr>
          <p:nvPr>
            <p:ph type="body" sz="quarter" idx="23" hasCustomPrompt="1"/>
          </p:nvPr>
        </p:nvSpPr>
        <p:spPr>
          <a:xfrm>
            <a:off x="0" y="633984"/>
            <a:ext cx="304800" cy="1499616"/>
          </a:xfrm>
          <a:solidFill>
            <a:schemeClr val="bg1"/>
          </a:solidFill>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7" name="Slide Number Placeholder 5">
            <a:extLst>
              <a:ext uri="{FF2B5EF4-FFF2-40B4-BE49-F238E27FC236}">
                <a16:creationId xmlns:a16="http://schemas.microsoft.com/office/drawing/2014/main" id="{80033509-FE6E-46FC-85C8-B777FBA2F1A5}"/>
              </a:ext>
            </a:extLst>
          </p:cNvPr>
          <p:cNvSpPr>
            <a:spLocks noGrp="1"/>
          </p:cNvSpPr>
          <p:nvPr>
            <p:ph type="sldNum" sz="quarter" idx="4"/>
          </p:nvPr>
        </p:nvSpPr>
        <p:spPr>
          <a:xfrm>
            <a:off x="628788" y="6339840"/>
            <a:ext cx="302281" cy="365760"/>
          </a:xfrm>
          <a:prstGeom prst="rect">
            <a:avLst/>
          </a:prstGeom>
          <a:solidFill>
            <a:schemeClr val="bg1"/>
          </a:solidFill>
          <a:ln>
            <a:solidFill>
              <a:schemeClr val="accent6"/>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643891568"/>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showMasterSp="0" preserve="1" userDrawn="1">
  <p:cSld name="Closing-Thank you 1">
    <p:bg>
      <p:bgPr>
        <a:solidFill>
          <a:schemeClr val="bg1">
            <a:lumMod val="95000"/>
          </a:schemeClr>
        </a:solidFill>
        <a:effectLst/>
      </p:bgPr>
    </p:bg>
    <p:spTree>
      <p:nvGrpSpPr>
        <p:cNvPr id="1" name=""/>
        <p:cNvGrpSpPr/>
        <p:nvPr/>
      </p:nvGrpSpPr>
      <p:grpSpPr>
        <a:xfrm>
          <a:off x="0" y="0"/>
          <a:ext cx="0" cy="0"/>
          <a:chOff x="0" y="0"/>
          <a:chExt cx="0" cy="0"/>
        </a:xfrm>
      </p:grpSpPr>
      <p:sp>
        <p:nvSpPr>
          <p:cNvPr id="53" name="Text Placeholder 52">
            <a:extLst>
              <a:ext uri="{FF2B5EF4-FFF2-40B4-BE49-F238E27FC236}">
                <a16:creationId xmlns:a16="http://schemas.microsoft.com/office/drawing/2014/main" id="{4016877F-9863-4CBC-B4AF-D4764DBA673B}"/>
              </a:ext>
              <a:ext uri="{C183D7F6-B498-43B3-948B-1728B52AA6E4}">
                <adec:decorative xmlns:adec="http://schemas.microsoft.com/office/drawing/2017/decorative" val="1"/>
              </a:ext>
            </a:extLst>
          </p:cNvPr>
          <p:cNvSpPr>
            <a:spLocks noGrp="1"/>
          </p:cNvSpPr>
          <p:nvPr>
            <p:ph type="body" sz="quarter" idx="14" hasCustomPrompt="1"/>
          </p:nvPr>
        </p:nvSpPr>
        <p:spPr>
          <a:xfrm>
            <a:off x="1181099" y="457200"/>
            <a:ext cx="8128343" cy="6248400"/>
          </a:xfrm>
          <a:custGeom>
            <a:avLst/>
            <a:gdLst>
              <a:gd name="connsiteX0" fmla="*/ 0 w 8128343"/>
              <a:gd name="connsiteY0" fmla="*/ 0 h 6248400"/>
              <a:gd name="connsiteX1" fmla="*/ 8128343 w 8128343"/>
              <a:gd name="connsiteY1" fmla="*/ 0 h 6248400"/>
              <a:gd name="connsiteX2" fmla="*/ 8128343 w 8128343"/>
              <a:gd name="connsiteY2" fmla="*/ 3258609 h 6248400"/>
              <a:gd name="connsiteX3" fmla="*/ 5858354 w 8128343"/>
              <a:gd name="connsiteY3" fmla="*/ 6248400 h 6248400"/>
              <a:gd name="connsiteX4" fmla="*/ 0 w 8128343"/>
              <a:gd name="connsiteY4" fmla="*/ 6248400 h 62484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128343" h="6248400">
                <a:moveTo>
                  <a:pt x="0" y="0"/>
                </a:moveTo>
                <a:lnTo>
                  <a:pt x="8128343" y="0"/>
                </a:lnTo>
                <a:lnTo>
                  <a:pt x="8128343" y="3258609"/>
                </a:lnTo>
                <a:lnTo>
                  <a:pt x="5858354" y="6248400"/>
                </a:lnTo>
                <a:lnTo>
                  <a:pt x="0" y="624840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GB" sz="1800" dirty="0">
                <a:solidFill>
                  <a:schemeClr val="lt1">
                    <a:alpha val="0"/>
                  </a:schemeClr>
                </a:solidFill>
              </a:defRPr>
            </a:lvl1pPr>
          </a:lstStyle>
          <a:p>
            <a:pPr marL="0" lvl="0" algn="ctr"/>
            <a:r>
              <a:rPr lang="en-US" noProof="0"/>
              <a:t>I</a:t>
            </a:r>
          </a:p>
        </p:txBody>
      </p:sp>
      <p:sp>
        <p:nvSpPr>
          <p:cNvPr id="48" name="Freeform: Shape 47">
            <a:extLst>
              <a:ext uri="{FF2B5EF4-FFF2-40B4-BE49-F238E27FC236}">
                <a16:creationId xmlns:a16="http://schemas.microsoft.com/office/drawing/2014/main" id="{9070D0C4-1F90-4B84-B84E-8285FA0A01B0}"/>
              </a:ext>
            </a:extLst>
          </p:cNvPr>
          <p:cNvSpPr/>
          <p:nvPr userDrawn="1"/>
        </p:nvSpPr>
        <p:spPr>
          <a:xfrm rot="2232448">
            <a:off x="9455741" y="-926244"/>
            <a:ext cx="131438" cy="8710488"/>
          </a:xfrm>
          <a:custGeom>
            <a:avLst/>
            <a:gdLst>
              <a:gd name="connsiteX0" fmla="*/ 0 w 131438"/>
              <a:gd name="connsiteY0" fmla="*/ 99793 h 8710488"/>
              <a:gd name="connsiteX1" fmla="*/ 131438 w 131438"/>
              <a:gd name="connsiteY1" fmla="*/ 0 h 8710488"/>
              <a:gd name="connsiteX2" fmla="*/ 131438 w 131438"/>
              <a:gd name="connsiteY2" fmla="*/ 8610694 h 8710488"/>
              <a:gd name="connsiteX3" fmla="*/ 0 w 131438"/>
              <a:gd name="connsiteY3" fmla="*/ 8710488 h 8710488"/>
            </a:gdLst>
            <a:ahLst/>
            <a:cxnLst>
              <a:cxn ang="0">
                <a:pos x="connsiteX0" y="connsiteY0"/>
              </a:cxn>
              <a:cxn ang="0">
                <a:pos x="connsiteX1" y="connsiteY1"/>
              </a:cxn>
              <a:cxn ang="0">
                <a:pos x="connsiteX2" y="connsiteY2"/>
              </a:cxn>
              <a:cxn ang="0">
                <a:pos x="connsiteX3" y="connsiteY3"/>
              </a:cxn>
            </a:cxnLst>
            <a:rect l="l" t="t" r="r" b="b"/>
            <a:pathLst>
              <a:path w="131438" h="8710488">
                <a:moveTo>
                  <a:pt x="0" y="99793"/>
                </a:moveTo>
                <a:lnTo>
                  <a:pt x="131438" y="0"/>
                </a:lnTo>
                <a:lnTo>
                  <a:pt x="131438" y="8610694"/>
                </a:lnTo>
                <a:lnTo>
                  <a:pt x="0" y="8710488"/>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9" name="Freeform: Shape 48">
            <a:extLst>
              <a:ext uri="{FF2B5EF4-FFF2-40B4-BE49-F238E27FC236}">
                <a16:creationId xmlns:a16="http://schemas.microsoft.com/office/drawing/2014/main" id="{B8546525-A0E6-4238-93BC-5D43C93A450D}"/>
              </a:ext>
              <a:ext uri="{C183D7F6-B498-43B3-948B-1728B52AA6E4}">
                <adec:decorative xmlns:adec="http://schemas.microsoft.com/office/drawing/2017/decorative" val="1"/>
              </a:ext>
            </a:extLst>
          </p:cNvPr>
          <p:cNvSpPr/>
          <p:nvPr userDrawn="1"/>
        </p:nvSpPr>
        <p:spPr>
          <a:xfrm rot="2232448">
            <a:off x="9332817" y="-941780"/>
            <a:ext cx="172357" cy="8741560"/>
          </a:xfrm>
          <a:custGeom>
            <a:avLst/>
            <a:gdLst>
              <a:gd name="connsiteX0" fmla="*/ 172357 w 172357"/>
              <a:gd name="connsiteY0" fmla="*/ 0 h 8741560"/>
              <a:gd name="connsiteX1" fmla="*/ 172357 w 172357"/>
              <a:gd name="connsiteY1" fmla="*/ 8610698 h 8741560"/>
              <a:gd name="connsiteX2" fmla="*/ 0 w 172357"/>
              <a:gd name="connsiteY2" fmla="*/ 8741560 h 8741560"/>
              <a:gd name="connsiteX3" fmla="*/ 0 w 172357"/>
              <a:gd name="connsiteY3" fmla="*/ 130862 h 8741560"/>
            </a:gdLst>
            <a:ahLst/>
            <a:cxnLst>
              <a:cxn ang="0">
                <a:pos x="connsiteX0" y="connsiteY0"/>
              </a:cxn>
              <a:cxn ang="0">
                <a:pos x="connsiteX1" y="connsiteY1"/>
              </a:cxn>
              <a:cxn ang="0">
                <a:pos x="connsiteX2" y="connsiteY2"/>
              </a:cxn>
              <a:cxn ang="0">
                <a:pos x="connsiteX3" y="connsiteY3"/>
              </a:cxn>
            </a:cxnLst>
            <a:rect l="l" t="t" r="r" b="b"/>
            <a:pathLst>
              <a:path w="172357" h="8741560">
                <a:moveTo>
                  <a:pt x="172357" y="0"/>
                </a:moveTo>
                <a:lnTo>
                  <a:pt x="172357" y="8610698"/>
                </a:lnTo>
                <a:lnTo>
                  <a:pt x="0" y="8741560"/>
                </a:lnTo>
                <a:lnTo>
                  <a:pt x="0" y="13086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defTabSz="914400"/>
            <a:endParaRPr lang="en-US" noProof="0" dirty="0"/>
          </a:p>
        </p:txBody>
      </p:sp>
      <p:sp>
        <p:nvSpPr>
          <p:cNvPr id="17" name="Text Placeholder 16">
            <a:extLst>
              <a:ext uri="{FF2B5EF4-FFF2-40B4-BE49-F238E27FC236}">
                <a16:creationId xmlns:a16="http://schemas.microsoft.com/office/drawing/2014/main" id="{FF9E63E5-568A-4FA2-9851-E5BFA12B85D1}"/>
              </a:ext>
              <a:ext uri="{C183D7F6-B498-43B3-948B-1728B52AA6E4}">
                <adec:decorative xmlns:adec="http://schemas.microsoft.com/office/drawing/2017/decorative" val="1"/>
              </a:ext>
            </a:extLst>
          </p:cNvPr>
          <p:cNvSpPr>
            <a:spLocks noGrp="1"/>
          </p:cNvSpPr>
          <p:nvPr>
            <p:ph type="body" sz="quarter" idx="12" hasCustomPrompt="1"/>
          </p:nvPr>
        </p:nvSpPr>
        <p:spPr>
          <a:xfrm>
            <a:off x="990599" y="304800"/>
            <a:ext cx="8128343" cy="6248400"/>
          </a:xfrm>
          <a:solidFill>
            <a:schemeClr val="bg1"/>
          </a:solidFill>
          <a:effectLst>
            <a:outerShdw blurRad="508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noProof="0"/>
              <a:t>I</a:t>
            </a:r>
          </a:p>
        </p:txBody>
      </p:sp>
      <p:sp>
        <p:nvSpPr>
          <p:cNvPr id="2" name="Title 1"/>
          <p:cNvSpPr>
            <a:spLocks noGrp="1"/>
          </p:cNvSpPr>
          <p:nvPr>
            <p:ph type="ctrTitle" hasCustomPrompt="1"/>
          </p:nvPr>
        </p:nvSpPr>
        <p:spPr>
          <a:xfrm>
            <a:off x="1378135" y="1219200"/>
            <a:ext cx="7232465" cy="903638"/>
          </a:xfrm>
        </p:spPr>
        <p:txBody>
          <a:bodyPr anchor="t">
            <a:normAutofit/>
          </a:bodyPr>
          <a:lstStyle>
            <a:lvl1pPr algn="l">
              <a:defRPr lang="en-US" sz="5000" kern="1200" cap="all" spc="100" baseline="0" dirty="0">
                <a:solidFill>
                  <a:srgbClr val="2C2E52"/>
                </a:solidFill>
                <a:latin typeface="+mj-lt"/>
                <a:ea typeface="+mj-ea"/>
                <a:cs typeface="+mj-cs"/>
              </a:defRPr>
            </a:lvl1pPr>
          </a:lstStyle>
          <a:p>
            <a:r>
              <a:rPr lang="en-US" noProof="0"/>
              <a:t>THANK yOU</a:t>
            </a:r>
          </a:p>
        </p:txBody>
      </p:sp>
      <p:sp>
        <p:nvSpPr>
          <p:cNvPr id="33" name="Rectangle 32">
            <a:extLst>
              <a:ext uri="{FF2B5EF4-FFF2-40B4-BE49-F238E27FC236}">
                <a16:creationId xmlns:a16="http://schemas.microsoft.com/office/drawing/2014/main" id="{E905A207-2310-4F94-86E5-13B4CCC359EC}"/>
              </a:ext>
              <a:ext uri="{C183D7F6-B498-43B3-948B-1728B52AA6E4}">
                <adec:decorative xmlns:adec="http://schemas.microsoft.com/office/drawing/2017/decorative" val="1"/>
              </a:ext>
            </a:extLst>
          </p:cNvPr>
          <p:cNvSpPr/>
          <p:nvPr userDrawn="1"/>
        </p:nvSpPr>
        <p:spPr>
          <a:xfrm rot="5400000" flipV="1">
            <a:off x="1562101" y="-114299"/>
            <a:ext cx="304797" cy="533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defTabSz="914400"/>
            <a:endParaRPr lang="en-US" noProof="0" dirty="0"/>
          </a:p>
        </p:txBody>
      </p:sp>
      <p:sp>
        <p:nvSpPr>
          <p:cNvPr id="19" name="Picture Placeholder 18">
            <a:extLst>
              <a:ext uri="{FF2B5EF4-FFF2-40B4-BE49-F238E27FC236}">
                <a16:creationId xmlns:a16="http://schemas.microsoft.com/office/drawing/2014/main" id="{018BFA80-A3BB-4316-BD6E-3E5F6B4D89CF}"/>
              </a:ext>
              <a:ext uri="{C183D7F6-B498-43B3-948B-1728B52AA6E4}">
                <adec:decorative xmlns:adec="http://schemas.microsoft.com/office/drawing/2017/decorative" val="1"/>
              </a:ext>
            </a:extLst>
          </p:cNvPr>
          <p:cNvSpPr>
            <a:spLocks noGrp="1"/>
          </p:cNvSpPr>
          <p:nvPr>
            <p:ph type="pic" sz="quarter" idx="11" hasCustomPrompt="1"/>
          </p:nvPr>
        </p:nvSpPr>
        <p:spPr>
          <a:xfrm>
            <a:off x="7013448" y="34960"/>
            <a:ext cx="5178552" cy="6823040"/>
          </a:xfrm>
          <a:custGeom>
            <a:avLst/>
            <a:gdLst>
              <a:gd name="connsiteX0" fmla="*/ 5178552 w 5178552"/>
              <a:gd name="connsiteY0" fmla="*/ 0 h 6823040"/>
              <a:gd name="connsiteX1" fmla="*/ 5178552 w 5178552"/>
              <a:gd name="connsiteY1" fmla="*/ 6823040 h 6823040"/>
              <a:gd name="connsiteX2" fmla="*/ 1752601 w 5178552"/>
              <a:gd name="connsiteY2" fmla="*/ 6823040 h 6823040"/>
              <a:gd name="connsiteX3" fmla="*/ 0 w 5178552"/>
              <a:gd name="connsiteY3" fmla="*/ 6823040 h 6823040"/>
            </a:gdLst>
            <a:ahLst/>
            <a:cxnLst>
              <a:cxn ang="0">
                <a:pos x="connsiteX0" y="connsiteY0"/>
              </a:cxn>
              <a:cxn ang="0">
                <a:pos x="connsiteX1" y="connsiteY1"/>
              </a:cxn>
              <a:cxn ang="0">
                <a:pos x="connsiteX2" y="connsiteY2"/>
              </a:cxn>
              <a:cxn ang="0">
                <a:pos x="connsiteX3" y="connsiteY3"/>
              </a:cxn>
            </a:cxnLst>
            <a:rect l="l" t="t" r="r" b="b"/>
            <a:pathLst>
              <a:path w="5178552" h="6823040">
                <a:moveTo>
                  <a:pt x="5178552" y="0"/>
                </a:moveTo>
                <a:lnTo>
                  <a:pt x="5178552" y="6823040"/>
                </a:lnTo>
                <a:lnTo>
                  <a:pt x="1752601" y="6823040"/>
                </a:lnTo>
                <a:lnTo>
                  <a:pt x="0" y="6823040"/>
                </a:lnTo>
                <a:close/>
              </a:path>
            </a:pathLst>
          </a:custGeom>
          <a:solidFill>
            <a:schemeClr val="bg1"/>
          </a:solidFill>
        </p:spPr>
        <p:txBody>
          <a:bodyPr wrap="square" anchor="ctr">
            <a:noAutofit/>
          </a:bodyPr>
          <a:lstStyle>
            <a:lvl1pPr marL="0" indent="0" algn="ctr">
              <a:buNone/>
              <a:defRPr/>
            </a:lvl1pPr>
          </a:lstStyle>
          <a:p>
            <a:r>
              <a:rPr lang="en-US" noProof="0" dirty="0"/>
              <a:t>Insert Image</a:t>
            </a:r>
          </a:p>
        </p:txBody>
      </p:sp>
    </p:spTree>
    <p:extLst>
      <p:ext uri="{BB962C8B-B14F-4D97-AF65-F5344CB8AC3E}">
        <p14:creationId xmlns:p14="http://schemas.microsoft.com/office/powerpoint/2010/main" val="39325193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showMasterSp="0" preserve="1" userDrawn="1">
  <p:cSld name="Closing-Thank you 2">
    <p:spTree>
      <p:nvGrpSpPr>
        <p:cNvPr id="1" name=""/>
        <p:cNvGrpSpPr/>
        <p:nvPr/>
      </p:nvGrpSpPr>
      <p:grpSpPr>
        <a:xfrm>
          <a:off x="0" y="0"/>
          <a:ext cx="0" cy="0"/>
          <a:chOff x="0" y="0"/>
          <a:chExt cx="0" cy="0"/>
        </a:xfrm>
      </p:grpSpPr>
      <p:sp>
        <p:nvSpPr>
          <p:cNvPr id="26" name="Picture Placeholder 25">
            <a:extLst>
              <a:ext uri="{FF2B5EF4-FFF2-40B4-BE49-F238E27FC236}">
                <a16:creationId xmlns:a16="http://schemas.microsoft.com/office/drawing/2014/main" id="{32EC3EF4-A2D5-4058-977A-74A37AC365BD}"/>
              </a:ext>
              <a:ext uri="{C183D7F6-B498-43B3-948B-1728B52AA6E4}">
                <adec:decorative xmlns:adec="http://schemas.microsoft.com/office/drawing/2017/decorative" val="1"/>
              </a:ext>
            </a:extLst>
          </p:cNvPr>
          <p:cNvSpPr>
            <a:spLocks noGrp="1"/>
          </p:cNvSpPr>
          <p:nvPr>
            <p:ph type="pic" sz="quarter" idx="11" hasCustomPrompt="1"/>
          </p:nvPr>
        </p:nvSpPr>
        <p:spPr>
          <a:xfrm>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02525 h 6858000"/>
              <a:gd name="connsiteX3" fmla="*/ 8273508 w 12192000"/>
              <a:gd name="connsiteY3" fmla="*/ 6858000 h 6858000"/>
              <a:gd name="connsiteX4" fmla="*/ 0 w 12192000"/>
              <a:gd name="connsiteY4" fmla="*/ 68580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192000" h="6858000">
                <a:moveTo>
                  <a:pt x="0" y="0"/>
                </a:moveTo>
                <a:lnTo>
                  <a:pt x="12192000" y="0"/>
                </a:lnTo>
                <a:lnTo>
                  <a:pt x="12192000" y="602525"/>
                </a:lnTo>
                <a:lnTo>
                  <a:pt x="8273508" y="6858000"/>
                </a:lnTo>
                <a:lnTo>
                  <a:pt x="0" y="6858000"/>
                </a:lnTo>
                <a:close/>
              </a:path>
            </a:pathLst>
          </a:custGeom>
          <a:solidFill>
            <a:schemeClr val="bg1"/>
          </a:solidFill>
          <a:effectLst>
            <a:outerShdw blurRad="165100" dist="38100" dir="2700000" algn="tl" rotWithShape="0">
              <a:prstClr val="black">
                <a:alpha val="40000"/>
              </a:prstClr>
            </a:outerShdw>
          </a:effectLst>
        </p:spPr>
        <p:txBody>
          <a:bodyPr wrap="square" anchor="ctr">
            <a:noAutofit/>
          </a:bodyPr>
          <a:lstStyle>
            <a:lvl1pPr marL="0" indent="0" algn="ctr">
              <a:buNone/>
              <a:defRPr/>
            </a:lvl1pPr>
          </a:lstStyle>
          <a:p>
            <a:r>
              <a:rPr lang="en-US" dirty="0"/>
              <a:t>Insert Image</a:t>
            </a:r>
            <a:endParaRPr lang="en-GB" dirty="0"/>
          </a:p>
        </p:txBody>
      </p:sp>
      <p:sp>
        <p:nvSpPr>
          <p:cNvPr id="27" name="Text Placeholder 16">
            <a:extLst>
              <a:ext uri="{FF2B5EF4-FFF2-40B4-BE49-F238E27FC236}">
                <a16:creationId xmlns:a16="http://schemas.microsoft.com/office/drawing/2014/main" id="{4E7C74DD-4244-46B7-8336-30F7151DB21B}"/>
              </a:ext>
              <a:ext uri="{C183D7F6-B498-43B3-948B-1728B52AA6E4}">
                <adec:decorative xmlns:adec="http://schemas.microsoft.com/office/drawing/2017/decorative" val="1"/>
              </a:ext>
            </a:extLst>
          </p:cNvPr>
          <p:cNvSpPr>
            <a:spLocks noGrp="1"/>
          </p:cNvSpPr>
          <p:nvPr>
            <p:ph type="body" sz="quarter" idx="13" hasCustomPrompt="1"/>
          </p:nvPr>
        </p:nvSpPr>
        <p:spPr>
          <a:xfrm rot="10800000" flipH="1" flipV="1">
            <a:off x="8074536" y="3124200"/>
            <a:ext cx="2087678" cy="3270696"/>
          </a:xfrm>
          <a:prstGeom prst="triangle">
            <a:avLst>
              <a:gd name="adj" fmla="val 100000"/>
            </a:avLst>
          </a:prstGeom>
          <a:solidFill>
            <a:schemeClr val="accent2"/>
          </a:solidFill>
          <a:effectLst>
            <a:outerShdw blurRad="508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24" name="Text Placeholder 23">
            <a:extLst>
              <a:ext uri="{FF2B5EF4-FFF2-40B4-BE49-F238E27FC236}">
                <a16:creationId xmlns:a16="http://schemas.microsoft.com/office/drawing/2014/main" id="{9DC663CF-0C67-4619-B40E-7832C4DA15FE}"/>
              </a:ext>
              <a:ext uri="{C183D7F6-B498-43B3-948B-1728B52AA6E4}">
                <adec:decorative xmlns:adec="http://schemas.microsoft.com/office/drawing/2017/decorative" val="1"/>
              </a:ext>
            </a:extLst>
          </p:cNvPr>
          <p:cNvSpPr>
            <a:spLocks noGrp="1"/>
          </p:cNvSpPr>
          <p:nvPr>
            <p:ph type="body" sz="quarter" idx="15" hasCustomPrompt="1"/>
          </p:nvPr>
        </p:nvSpPr>
        <p:spPr>
          <a:xfrm>
            <a:off x="2190750" y="609600"/>
            <a:ext cx="7810500" cy="5638800"/>
          </a:xfrm>
          <a:custGeom>
            <a:avLst/>
            <a:gdLst>
              <a:gd name="connsiteX0" fmla="*/ 0 w 7810500"/>
              <a:gd name="connsiteY0" fmla="*/ 0 h 5638800"/>
              <a:gd name="connsiteX1" fmla="*/ 7810500 w 7810500"/>
              <a:gd name="connsiteY1" fmla="*/ 0 h 5638800"/>
              <a:gd name="connsiteX2" fmla="*/ 7810500 w 7810500"/>
              <a:gd name="connsiteY2" fmla="*/ 3151512 h 5638800"/>
              <a:gd name="connsiteX3" fmla="*/ 6252438 w 7810500"/>
              <a:gd name="connsiteY3" fmla="*/ 5638800 h 5638800"/>
              <a:gd name="connsiteX4" fmla="*/ 0 w 7810500"/>
              <a:gd name="connsiteY4" fmla="*/ 5638800 h 563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10500" h="5638800">
                <a:moveTo>
                  <a:pt x="0" y="0"/>
                </a:moveTo>
                <a:lnTo>
                  <a:pt x="7810500" y="0"/>
                </a:lnTo>
                <a:lnTo>
                  <a:pt x="7810500" y="3151512"/>
                </a:lnTo>
                <a:lnTo>
                  <a:pt x="6252438" y="5638800"/>
                </a:lnTo>
                <a:lnTo>
                  <a:pt x="0" y="5638800"/>
                </a:lnTo>
                <a:close/>
              </a:path>
            </a:pathLst>
          </a:custGeom>
          <a:solidFill>
            <a:schemeClr val="accent1"/>
          </a:solidFill>
          <a:effectLst>
            <a:outerShdw blurRad="50800" dist="38100" dir="2700000" algn="tl" rotWithShape="0">
              <a:prstClr val="black">
                <a:alpha val="40000"/>
              </a:prstClr>
            </a:outerShdw>
          </a:effectLst>
        </p:spPr>
        <p:txBody>
          <a:bodyPr wrap="square">
            <a:noAutofit/>
          </a:bodyPr>
          <a:lstStyle>
            <a:lvl1pPr marL="0" indent="0" algn="ctr">
              <a:buNone/>
              <a:defRPr>
                <a:solidFill>
                  <a:schemeClr val="tx1">
                    <a:alpha val="0"/>
                  </a:schemeClr>
                </a:solidFill>
              </a:defRPr>
            </a:lvl1pPr>
          </a:lstStyle>
          <a:p>
            <a:pPr lvl="0"/>
            <a:r>
              <a:rPr lang="en-US" dirty="0"/>
              <a:t>I</a:t>
            </a:r>
            <a:endParaRPr lang="en-GB" dirty="0"/>
          </a:p>
        </p:txBody>
      </p:sp>
      <p:sp>
        <p:nvSpPr>
          <p:cNvPr id="2" name="Title 1"/>
          <p:cNvSpPr>
            <a:spLocks noGrp="1"/>
          </p:cNvSpPr>
          <p:nvPr>
            <p:ph type="ctrTitle" hasCustomPrompt="1"/>
          </p:nvPr>
        </p:nvSpPr>
        <p:spPr>
          <a:xfrm>
            <a:off x="3163809" y="1905000"/>
            <a:ext cx="5864382" cy="2275238"/>
          </a:xfrm>
        </p:spPr>
        <p:txBody>
          <a:bodyPr anchor="ctr">
            <a:normAutofit/>
          </a:bodyPr>
          <a:lstStyle>
            <a:lvl1pPr algn="ctr">
              <a:defRPr lang="en-US" sz="5000" kern="1200" cap="all" spc="100" baseline="0" dirty="0">
                <a:solidFill>
                  <a:schemeClr val="bg1"/>
                </a:solidFill>
                <a:latin typeface="+mj-lt"/>
                <a:ea typeface="+mj-ea"/>
                <a:cs typeface="+mj-cs"/>
              </a:defRPr>
            </a:lvl1pPr>
          </a:lstStyle>
          <a:p>
            <a:r>
              <a:rPr lang="en-US" dirty="0"/>
              <a:t>THANK </a:t>
            </a:r>
            <a:r>
              <a:rPr lang="en-US" dirty="0" err="1"/>
              <a:t>yOU</a:t>
            </a:r>
            <a:endParaRPr lang="en-US" dirty="0"/>
          </a:p>
        </p:txBody>
      </p:sp>
    </p:spTree>
    <p:extLst>
      <p:ext uri="{BB962C8B-B14F-4D97-AF65-F5344CB8AC3E}">
        <p14:creationId xmlns:p14="http://schemas.microsoft.com/office/powerpoint/2010/main" val="1612203223"/>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showMasterSp="0" preserve="1" userDrawn="1">
  <p:cSld name="Closing-Thank you 3">
    <p:bg>
      <p:bgPr>
        <a:solidFill>
          <a:schemeClr val="bg1">
            <a:lumMod val="95000"/>
          </a:schemeClr>
        </a:solidFill>
        <a:effectLst/>
      </p:bgPr>
    </p:bg>
    <p:spTree>
      <p:nvGrpSpPr>
        <p:cNvPr id="1" name=""/>
        <p:cNvGrpSpPr/>
        <p:nvPr/>
      </p:nvGrpSpPr>
      <p:grpSpPr>
        <a:xfrm>
          <a:off x="0" y="0"/>
          <a:ext cx="0" cy="0"/>
          <a:chOff x="0" y="0"/>
          <a:chExt cx="0" cy="0"/>
        </a:xfrm>
      </p:grpSpPr>
      <p:sp>
        <p:nvSpPr>
          <p:cNvPr id="19" name="Picture Placeholder 18">
            <a:extLst>
              <a:ext uri="{FF2B5EF4-FFF2-40B4-BE49-F238E27FC236}">
                <a16:creationId xmlns:a16="http://schemas.microsoft.com/office/drawing/2014/main" id="{018BFA80-A3BB-4316-BD6E-3E5F6B4D89CF}"/>
              </a:ext>
              <a:ext uri="{C183D7F6-B498-43B3-948B-1728B52AA6E4}">
                <adec:decorative xmlns:adec="http://schemas.microsoft.com/office/drawing/2017/decorative" val="1"/>
              </a:ext>
            </a:extLst>
          </p:cNvPr>
          <p:cNvSpPr>
            <a:spLocks noGrp="1"/>
          </p:cNvSpPr>
          <p:nvPr>
            <p:ph type="pic" sz="quarter" idx="11" hasCustomPrompt="1"/>
          </p:nvPr>
        </p:nvSpPr>
        <p:spPr>
          <a:xfrm>
            <a:off x="0" y="0"/>
            <a:ext cx="12192000" cy="6858000"/>
          </a:xfrm>
          <a:prstGeom prst="rect">
            <a:avLst/>
          </a:prstGeom>
          <a:solidFill>
            <a:schemeClr val="bg1"/>
          </a:solidFill>
        </p:spPr>
        <p:txBody>
          <a:bodyPr wrap="square" anchor="ctr">
            <a:noAutofit/>
          </a:bodyPr>
          <a:lstStyle>
            <a:lvl1pPr marL="0" indent="0" algn="ctr">
              <a:buNone/>
              <a:defRPr/>
            </a:lvl1pPr>
          </a:lstStyle>
          <a:p>
            <a:r>
              <a:rPr lang="en-US" dirty="0"/>
              <a:t>Insert Image</a:t>
            </a:r>
            <a:endParaRPr lang="en-GB" dirty="0"/>
          </a:p>
        </p:txBody>
      </p:sp>
      <p:sp>
        <p:nvSpPr>
          <p:cNvPr id="7" name="Text Placeholder 16">
            <a:extLst>
              <a:ext uri="{FF2B5EF4-FFF2-40B4-BE49-F238E27FC236}">
                <a16:creationId xmlns:a16="http://schemas.microsoft.com/office/drawing/2014/main" id="{8F962CE0-5C0C-48F3-A07B-34E33D6704BC}"/>
              </a:ext>
              <a:ext uri="{C183D7F6-B498-43B3-948B-1728B52AA6E4}">
                <adec:decorative xmlns:adec="http://schemas.microsoft.com/office/drawing/2017/decorative" val="1"/>
              </a:ext>
            </a:extLst>
          </p:cNvPr>
          <p:cNvSpPr>
            <a:spLocks noGrp="1"/>
          </p:cNvSpPr>
          <p:nvPr>
            <p:ph type="body" sz="quarter" idx="16" hasCustomPrompt="1"/>
          </p:nvPr>
        </p:nvSpPr>
        <p:spPr>
          <a:xfrm rot="10800000">
            <a:off x="2057400" y="466725"/>
            <a:ext cx="703341" cy="1101901"/>
          </a:xfrm>
          <a:prstGeom prst="triangle">
            <a:avLst>
              <a:gd name="adj" fmla="val 100000"/>
            </a:avLst>
          </a:prstGeom>
          <a:solidFill>
            <a:schemeClr val="accent2"/>
          </a:solidFill>
          <a:effectLst>
            <a:outerShdw blurRad="508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22" name="Text Placeholder 16">
            <a:extLst>
              <a:ext uri="{FF2B5EF4-FFF2-40B4-BE49-F238E27FC236}">
                <a16:creationId xmlns:a16="http://schemas.microsoft.com/office/drawing/2014/main" id="{654457EF-8A97-4FCA-9870-5095D09BF83E}"/>
              </a:ext>
              <a:ext uri="{C183D7F6-B498-43B3-948B-1728B52AA6E4}">
                <adec:decorative xmlns:adec="http://schemas.microsoft.com/office/drawing/2017/decorative" val="1"/>
              </a:ext>
            </a:extLst>
          </p:cNvPr>
          <p:cNvSpPr>
            <a:spLocks noGrp="1"/>
          </p:cNvSpPr>
          <p:nvPr>
            <p:ph type="body" sz="quarter" idx="13" hasCustomPrompt="1"/>
          </p:nvPr>
        </p:nvSpPr>
        <p:spPr>
          <a:xfrm rot="10800000" flipH="1" flipV="1">
            <a:off x="9067800" y="4648200"/>
            <a:ext cx="1143000" cy="1790700"/>
          </a:xfrm>
          <a:prstGeom prst="triangle">
            <a:avLst>
              <a:gd name="adj" fmla="val 100000"/>
            </a:avLst>
          </a:prstGeom>
          <a:solidFill>
            <a:schemeClr val="accent2"/>
          </a:solidFill>
          <a:effectLst>
            <a:outerShdw blurRad="508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10" name="Text Placeholder 16">
            <a:extLst>
              <a:ext uri="{FF2B5EF4-FFF2-40B4-BE49-F238E27FC236}">
                <a16:creationId xmlns:a16="http://schemas.microsoft.com/office/drawing/2014/main" id="{0CC06030-90E1-4B3F-AFDF-369354FBFE62}"/>
              </a:ext>
              <a:ext uri="{C183D7F6-B498-43B3-948B-1728B52AA6E4}">
                <adec:decorative xmlns:adec="http://schemas.microsoft.com/office/drawing/2017/decorative" val="1"/>
              </a:ext>
            </a:extLst>
          </p:cNvPr>
          <p:cNvSpPr>
            <a:spLocks noGrp="1"/>
          </p:cNvSpPr>
          <p:nvPr>
            <p:ph type="body" sz="quarter" idx="15" hasCustomPrompt="1"/>
          </p:nvPr>
        </p:nvSpPr>
        <p:spPr>
          <a:xfrm>
            <a:off x="2190750" y="609600"/>
            <a:ext cx="7810500" cy="5638800"/>
          </a:xfrm>
          <a:solidFill>
            <a:schemeClr val="accent1">
              <a:lumMod val="75000"/>
              <a:alpha val="92000"/>
            </a:schemeClr>
          </a:solidFill>
          <a:effectLst/>
        </p:spPr>
        <p:txBody>
          <a:bodyPr/>
          <a:lstStyle>
            <a:lvl1pPr marL="0" indent="0" algn="ctr">
              <a:buNone/>
              <a:defRPr>
                <a:solidFill>
                  <a:schemeClr val="tx1">
                    <a:alpha val="0"/>
                  </a:schemeClr>
                </a:solidFill>
              </a:defRPr>
            </a:lvl1pPr>
          </a:lstStyle>
          <a:p>
            <a:pPr lvl="0"/>
            <a:r>
              <a:rPr lang="en-US" dirty="0"/>
              <a:t>I</a:t>
            </a:r>
            <a:endParaRPr lang="en-GB" dirty="0"/>
          </a:p>
        </p:txBody>
      </p:sp>
      <p:sp>
        <p:nvSpPr>
          <p:cNvPr id="2" name="Title 1"/>
          <p:cNvSpPr>
            <a:spLocks noGrp="1"/>
          </p:cNvSpPr>
          <p:nvPr>
            <p:ph type="ctrTitle" hasCustomPrompt="1"/>
          </p:nvPr>
        </p:nvSpPr>
        <p:spPr>
          <a:xfrm>
            <a:off x="3163809" y="1905000"/>
            <a:ext cx="5864382" cy="2275238"/>
          </a:xfrm>
        </p:spPr>
        <p:txBody>
          <a:bodyPr anchor="ctr">
            <a:normAutofit/>
          </a:bodyPr>
          <a:lstStyle>
            <a:lvl1pPr algn="ctr">
              <a:defRPr lang="en-US" sz="5000" kern="1200" cap="all" spc="100" baseline="0" dirty="0">
                <a:solidFill>
                  <a:schemeClr val="bg1"/>
                </a:solidFill>
                <a:latin typeface="+mj-lt"/>
                <a:ea typeface="+mj-ea"/>
                <a:cs typeface="+mj-cs"/>
              </a:defRPr>
            </a:lvl1pPr>
          </a:lstStyle>
          <a:p>
            <a:r>
              <a:rPr lang="en-US" dirty="0"/>
              <a:t>THANK </a:t>
            </a:r>
            <a:r>
              <a:rPr lang="en-US" dirty="0" err="1"/>
              <a:t>yOU</a:t>
            </a:r>
            <a:endParaRPr lang="en-US" dirty="0"/>
          </a:p>
        </p:txBody>
      </p:sp>
    </p:spTree>
    <p:extLst>
      <p:ext uri="{BB962C8B-B14F-4D97-AF65-F5344CB8AC3E}">
        <p14:creationId xmlns:p14="http://schemas.microsoft.com/office/powerpoint/2010/main" val="2653485754"/>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showMasterSp="0" preserve="1" userDrawn="1">
  <p:cSld name="Closing-Thank you 4">
    <p:bg>
      <p:bgPr>
        <a:solidFill>
          <a:schemeClr val="bg1">
            <a:lumMod val="95000"/>
          </a:schemeClr>
        </a:solidFill>
        <a:effectLst/>
      </p:bgPr>
    </p:bg>
    <p:spTree>
      <p:nvGrpSpPr>
        <p:cNvPr id="1" name=""/>
        <p:cNvGrpSpPr/>
        <p:nvPr/>
      </p:nvGrpSpPr>
      <p:grpSpPr>
        <a:xfrm>
          <a:off x="0" y="0"/>
          <a:ext cx="0" cy="0"/>
          <a:chOff x="0" y="0"/>
          <a:chExt cx="0" cy="0"/>
        </a:xfrm>
      </p:grpSpPr>
      <p:sp>
        <p:nvSpPr>
          <p:cNvPr id="22" name="Text Placeholder 21">
            <a:extLst>
              <a:ext uri="{FF2B5EF4-FFF2-40B4-BE49-F238E27FC236}">
                <a16:creationId xmlns:a16="http://schemas.microsoft.com/office/drawing/2014/main" id="{FC033E0E-968F-40A8-BE78-354499D7F913}"/>
              </a:ext>
              <a:ext uri="{C183D7F6-B498-43B3-948B-1728B52AA6E4}">
                <adec:decorative xmlns:adec="http://schemas.microsoft.com/office/drawing/2017/decorative" val="1"/>
              </a:ext>
            </a:extLst>
          </p:cNvPr>
          <p:cNvSpPr>
            <a:spLocks noGrp="1"/>
          </p:cNvSpPr>
          <p:nvPr>
            <p:ph type="body" sz="quarter" idx="21" hasCustomPrompt="1"/>
          </p:nvPr>
        </p:nvSpPr>
        <p:spPr>
          <a:xfrm rot="19594102" flipH="1">
            <a:off x="584131" y="-142449"/>
            <a:ext cx="1218268" cy="6177109"/>
          </a:xfrm>
          <a:custGeom>
            <a:avLst/>
            <a:gdLst>
              <a:gd name="connsiteX0" fmla="*/ 1114975 w 1218268"/>
              <a:gd name="connsiteY0" fmla="*/ 1688918 h 6177109"/>
              <a:gd name="connsiteX1" fmla="*/ 1114975 w 1218268"/>
              <a:gd name="connsiteY1" fmla="*/ 5441035 h 6177109"/>
              <a:gd name="connsiteX2" fmla="*/ 1218268 w 1218268"/>
              <a:gd name="connsiteY2" fmla="*/ 5372844 h 6177109"/>
              <a:gd name="connsiteX3" fmla="*/ 1218268 w 1218268"/>
              <a:gd name="connsiteY3" fmla="*/ 1845382 h 6177109"/>
              <a:gd name="connsiteX4" fmla="*/ 675740 w 1218268"/>
              <a:gd name="connsiteY4" fmla="*/ 1023583 h 6177109"/>
              <a:gd name="connsiteX5" fmla="*/ 675740 w 1218268"/>
              <a:gd name="connsiteY5" fmla="*/ 5731005 h 6177109"/>
              <a:gd name="connsiteX6" fmla="*/ 951275 w 1218268"/>
              <a:gd name="connsiteY6" fmla="*/ 5549105 h 6177109"/>
              <a:gd name="connsiteX7" fmla="*/ 951275 w 1218268"/>
              <a:gd name="connsiteY7" fmla="*/ 1440952 h 6177109"/>
              <a:gd name="connsiteX8" fmla="*/ 0 w 1218268"/>
              <a:gd name="connsiteY8" fmla="*/ 0 h 6177109"/>
              <a:gd name="connsiteX9" fmla="*/ 0 w 1218268"/>
              <a:gd name="connsiteY9" fmla="*/ 6177109 h 6177109"/>
              <a:gd name="connsiteX10" fmla="*/ 485620 w 1218268"/>
              <a:gd name="connsiteY10" fmla="*/ 5856517 h 6177109"/>
              <a:gd name="connsiteX11" fmla="*/ 485620 w 1218268"/>
              <a:gd name="connsiteY11" fmla="*/ 735597 h 6177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8268" h="6177109">
                <a:moveTo>
                  <a:pt x="1114975" y="1688918"/>
                </a:moveTo>
                <a:lnTo>
                  <a:pt x="1114975" y="5441035"/>
                </a:lnTo>
                <a:lnTo>
                  <a:pt x="1218268" y="5372844"/>
                </a:lnTo>
                <a:lnTo>
                  <a:pt x="1218268" y="1845382"/>
                </a:lnTo>
                <a:close/>
                <a:moveTo>
                  <a:pt x="675740" y="1023583"/>
                </a:moveTo>
                <a:lnTo>
                  <a:pt x="675740" y="5731005"/>
                </a:lnTo>
                <a:lnTo>
                  <a:pt x="951275" y="5549105"/>
                </a:lnTo>
                <a:lnTo>
                  <a:pt x="951275" y="1440952"/>
                </a:lnTo>
                <a:close/>
                <a:moveTo>
                  <a:pt x="0" y="0"/>
                </a:moveTo>
                <a:lnTo>
                  <a:pt x="0" y="6177109"/>
                </a:lnTo>
                <a:lnTo>
                  <a:pt x="485620" y="5856517"/>
                </a:lnTo>
                <a:lnTo>
                  <a:pt x="485620" y="735597"/>
                </a:lnTo>
                <a:close/>
              </a:path>
            </a:pathLst>
          </a:custGeom>
          <a:solidFill>
            <a:schemeClr val="bg1"/>
          </a:solidFill>
          <a:effectLst/>
        </p:spPr>
        <p:txBody>
          <a:bodyPr wrap="square">
            <a:noAutofit/>
          </a:bodyPr>
          <a:lstStyle>
            <a:lvl1pPr marL="0" indent="0">
              <a:buNone/>
              <a:defRPr>
                <a:solidFill>
                  <a:schemeClr val="tx1">
                    <a:alpha val="0"/>
                  </a:schemeClr>
                </a:solidFill>
              </a:defRPr>
            </a:lvl1pPr>
          </a:lstStyle>
          <a:p>
            <a:pPr lvl="0"/>
            <a:r>
              <a:rPr lang="en-US" dirty="0"/>
              <a:t>I</a:t>
            </a:r>
            <a:endParaRPr lang="en-GB" dirty="0"/>
          </a:p>
        </p:txBody>
      </p:sp>
      <p:sp>
        <p:nvSpPr>
          <p:cNvPr id="15" name="Picture Placeholder 14">
            <a:extLst>
              <a:ext uri="{FF2B5EF4-FFF2-40B4-BE49-F238E27FC236}">
                <a16:creationId xmlns:a16="http://schemas.microsoft.com/office/drawing/2014/main" id="{B9454D95-B362-4CB6-B706-EB2022A3342D}"/>
              </a:ext>
              <a:ext uri="{C183D7F6-B498-43B3-948B-1728B52AA6E4}">
                <adec:decorative xmlns:adec="http://schemas.microsoft.com/office/drawing/2017/decorative" val="1"/>
              </a:ext>
            </a:extLst>
          </p:cNvPr>
          <p:cNvSpPr>
            <a:spLocks noGrp="1"/>
          </p:cNvSpPr>
          <p:nvPr>
            <p:ph type="pic" sz="quarter" idx="11" hasCustomPrompt="1"/>
          </p:nvPr>
        </p:nvSpPr>
        <p:spPr>
          <a:xfrm>
            <a:off x="3124200" y="0"/>
            <a:ext cx="9067800" cy="6858000"/>
          </a:xfrm>
          <a:custGeom>
            <a:avLst/>
            <a:gdLst>
              <a:gd name="connsiteX0" fmla="*/ 5205086 w 9067800"/>
              <a:gd name="connsiteY0" fmla="*/ 0 h 6858000"/>
              <a:gd name="connsiteX1" fmla="*/ 6957685 w 9067800"/>
              <a:gd name="connsiteY1" fmla="*/ 0 h 6858000"/>
              <a:gd name="connsiteX2" fmla="*/ 9067800 w 9067800"/>
              <a:gd name="connsiteY2" fmla="*/ 0 h 6858000"/>
              <a:gd name="connsiteX3" fmla="*/ 9067800 w 9067800"/>
              <a:gd name="connsiteY3" fmla="*/ 6827058 h 6858000"/>
              <a:gd name="connsiteX4" fmla="*/ 9044315 w 9067800"/>
              <a:gd name="connsiteY4" fmla="*/ 6858000 h 6858000"/>
              <a:gd name="connsiteX5" fmla="*/ 7291715 w 9067800"/>
              <a:gd name="connsiteY5" fmla="*/ 6858000 h 6858000"/>
              <a:gd name="connsiteX6" fmla="*/ 1752601 w 9067800"/>
              <a:gd name="connsiteY6" fmla="*/ 6858000 h 6858000"/>
              <a:gd name="connsiteX7" fmla="*/ 0 w 90678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067800" h="6858000">
                <a:moveTo>
                  <a:pt x="5205086" y="0"/>
                </a:moveTo>
                <a:lnTo>
                  <a:pt x="6957685" y="0"/>
                </a:lnTo>
                <a:lnTo>
                  <a:pt x="9067800" y="0"/>
                </a:lnTo>
                <a:lnTo>
                  <a:pt x="9067800" y="6827058"/>
                </a:lnTo>
                <a:lnTo>
                  <a:pt x="9044315" y="6858000"/>
                </a:lnTo>
                <a:lnTo>
                  <a:pt x="7291715" y="6858000"/>
                </a:lnTo>
                <a:lnTo>
                  <a:pt x="1752601" y="6858000"/>
                </a:lnTo>
                <a:lnTo>
                  <a:pt x="0" y="6858000"/>
                </a:lnTo>
                <a:close/>
              </a:path>
            </a:pathLst>
          </a:custGeom>
          <a:solidFill>
            <a:schemeClr val="bg1"/>
          </a:solidFill>
        </p:spPr>
        <p:txBody>
          <a:bodyPr wrap="square" anchor="ctr">
            <a:noAutofit/>
          </a:bodyPr>
          <a:lstStyle>
            <a:lvl1pPr marL="0" indent="0" algn="ctr">
              <a:buNone/>
              <a:defRPr/>
            </a:lvl1pPr>
          </a:lstStyle>
          <a:p>
            <a:r>
              <a:rPr lang="en-US" dirty="0"/>
              <a:t>Insert Image</a:t>
            </a:r>
            <a:endParaRPr lang="en-GB" dirty="0"/>
          </a:p>
        </p:txBody>
      </p:sp>
      <p:sp>
        <p:nvSpPr>
          <p:cNvPr id="17" name="Text Placeholder 16">
            <a:extLst>
              <a:ext uri="{FF2B5EF4-FFF2-40B4-BE49-F238E27FC236}">
                <a16:creationId xmlns:a16="http://schemas.microsoft.com/office/drawing/2014/main" id="{FF9E63E5-568A-4FA2-9851-E5BFA12B85D1}"/>
              </a:ext>
              <a:ext uri="{C183D7F6-B498-43B3-948B-1728B52AA6E4}">
                <adec:decorative xmlns:adec="http://schemas.microsoft.com/office/drawing/2017/decorative" val="1"/>
              </a:ext>
            </a:extLst>
          </p:cNvPr>
          <p:cNvSpPr>
            <a:spLocks noGrp="1"/>
          </p:cNvSpPr>
          <p:nvPr>
            <p:ph type="body" sz="quarter" idx="12" hasCustomPrompt="1"/>
          </p:nvPr>
        </p:nvSpPr>
        <p:spPr>
          <a:xfrm>
            <a:off x="533400" y="266700"/>
            <a:ext cx="5105400" cy="6324600"/>
          </a:xfrm>
          <a:solidFill>
            <a:schemeClr val="bg1"/>
          </a:solidFill>
          <a:effectLst>
            <a:outerShdw blurRad="3556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2" name="Title 1"/>
          <p:cNvSpPr>
            <a:spLocks noGrp="1"/>
          </p:cNvSpPr>
          <p:nvPr>
            <p:ph type="ctrTitle" hasCustomPrompt="1"/>
          </p:nvPr>
        </p:nvSpPr>
        <p:spPr>
          <a:xfrm>
            <a:off x="933450" y="762000"/>
            <a:ext cx="4381500" cy="3429000"/>
          </a:xfrm>
        </p:spPr>
        <p:txBody>
          <a:bodyPr anchor="ctr">
            <a:normAutofit/>
          </a:bodyPr>
          <a:lstStyle>
            <a:lvl1pPr algn="ctr">
              <a:defRPr sz="5000" spc="200" baseline="0"/>
            </a:lvl1pPr>
          </a:lstStyle>
          <a:p>
            <a:r>
              <a:rPr lang="en-US" dirty="0"/>
              <a:t>THANK </a:t>
            </a:r>
            <a:r>
              <a:rPr lang="en-US" dirty="0" err="1"/>
              <a:t>yOU</a:t>
            </a:r>
            <a:endParaRPr lang="en-US" dirty="0"/>
          </a:p>
        </p:txBody>
      </p:sp>
      <p:sp>
        <p:nvSpPr>
          <p:cNvPr id="7" name="Text Placeholder 16">
            <a:extLst>
              <a:ext uri="{FF2B5EF4-FFF2-40B4-BE49-F238E27FC236}">
                <a16:creationId xmlns:a16="http://schemas.microsoft.com/office/drawing/2014/main" id="{D6D785D2-DAEB-48F3-AB8A-2954F03ACD2B}"/>
              </a:ext>
              <a:ext uri="{C183D7F6-B498-43B3-948B-1728B52AA6E4}">
                <adec:decorative xmlns:adec="http://schemas.microsoft.com/office/drawing/2017/decorative" val="1"/>
              </a:ext>
            </a:extLst>
          </p:cNvPr>
          <p:cNvSpPr>
            <a:spLocks noGrp="1"/>
          </p:cNvSpPr>
          <p:nvPr>
            <p:ph type="body" sz="quarter" idx="13" hasCustomPrompt="1"/>
          </p:nvPr>
        </p:nvSpPr>
        <p:spPr>
          <a:xfrm rot="10800000" flipV="1">
            <a:off x="314325" y="4953000"/>
            <a:ext cx="1143000" cy="1790700"/>
          </a:xfrm>
          <a:prstGeom prst="triangle">
            <a:avLst>
              <a:gd name="adj" fmla="val 100000"/>
            </a:avLst>
          </a:prstGeom>
          <a:solidFill>
            <a:schemeClr val="accent2"/>
          </a:solidFill>
          <a:effectLst>
            <a:outerShdw blurRad="508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Tree>
    <p:extLst>
      <p:ext uri="{BB962C8B-B14F-4D97-AF65-F5344CB8AC3E}">
        <p14:creationId xmlns:p14="http://schemas.microsoft.com/office/powerpoint/2010/main" val="3044803482"/>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showMasterSp="0" preserve="1" userDrawn="1">
  <p:cSld name="Closing-Thank you 5">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A623EB06-2F79-4698-807D-96A58B4F1D71}"/>
              </a:ext>
              <a:ext uri="{C183D7F6-B498-43B3-948B-1728B52AA6E4}">
                <adec:decorative xmlns:adec="http://schemas.microsoft.com/office/drawing/2017/decorative" val="1"/>
              </a:ext>
            </a:extLst>
          </p:cNvPr>
          <p:cNvSpPr>
            <a:spLocks noGrp="1"/>
          </p:cNvSpPr>
          <p:nvPr>
            <p:ph type="pic" sz="quarter" idx="15" hasCustomPrompt="1"/>
          </p:nvPr>
        </p:nvSpPr>
        <p:spPr>
          <a:xfrm>
            <a:off x="0" y="0"/>
            <a:ext cx="8329286" cy="6858000"/>
          </a:xfrm>
          <a:custGeom>
            <a:avLst/>
            <a:gdLst>
              <a:gd name="connsiteX0" fmla="*/ 0 w 8329286"/>
              <a:gd name="connsiteY0" fmla="*/ 0 h 6858000"/>
              <a:gd name="connsiteX1" fmla="*/ 8329286 w 8329286"/>
              <a:gd name="connsiteY1" fmla="*/ 0 h 6858000"/>
              <a:gd name="connsiteX2" fmla="*/ 3124200 w 8329286"/>
              <a:gd name="connsiteY2" fmla="*/ 6858000 h 6858000"/>
              <a:gd name="connsiteX3" fmla="*/ 0 w 832928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9286" h="6858000">
                <a:moveTo>
                  <a:pt x="0" y="0"/>
                </a:moveTo>
                <a:lnTo>
                  <a:pt x="8329286" y="0"/>
                </a:lnTo>
                <a:lnTo>
                  <a:pt x="3124200" y="6858000"/>
                </a:lnTo>
                <a:lnTo>
                  <a:pt x="0" y="6858000"/>
                </a:lnTo>
                <a:close/>
              </a:path>
            </a:pathLst>
          </a:custGeom>
          <a:solidFill>
            <a:schemeClr val="bg1"/>
          </a:solidFill>
          <a:effectLst>
            <a:outerShdw blurRad="228600" dist="38100" algn="l" rotWithShape="0">
              <a:prstClr val="black">
                <a:alpha val="40000"/>
              </a:prstClr>
            </a:outerShdw>
          </a:effectLst>
        </p:spPr>
        <p:txBody>
          <a:bodyPr wrap="square" anchor="ctr">
            <a:noAutofit/>
          </a:bodyPr>
          <a:lstStyle>
            <a:lvl1pPr marL="0" indent="0" algn="ctr">
              <a:buNone/>
              <a:defRPr/>
            </a:lvl1pPr>
          </a:lstStyle>
          <a:p>
            <a:r>
              <a:rPr lang="en-US" dirty="0"/>
              <a:t>Insert Image</a:t>
            </a:r>
            <a:endParaRPr lang="en-GB" dirty="0"/>
          </a:p>
        </p:txBody>
      </p:sp>
      <p:sp>
        <p:nvSpPr>
          <p:cNvPr id="17" name="Text Placeholder 16">
            <a:extLst>
              <a:ext uri="{FF2B5EF4-FFF2-40B4-BE49-F238E27FC236}">
                <a16:creationId xmlns:a16="http://schemas.microsoft.com/office/drawing/2014/main" id="{FF9E63E5-568A-4FA2-9851-E5BFA12B85D1}"/>
              </a:ext>
              <a:ext uri="{C183D7F6-B498-43B3-948B-1728B52AA6E4}">
                <adec:decorative xmlns:adec="http://schemas.microsoft.com/office/drawing/2017/decorative" val="1"/>
              </a:ext>
            </a:extLst>
          </p:cNvPr>
          <p:cNvSpPr>
            <a:spLocks noGrp="1"/>
          </p:cNvSpPr>
          <p:nvPr>
            <p:ph type="body" sz="quarter" idx="12" hasCustomPrompt="1"/>
          </p:nvPr>
        </p:nvSpPr>
        <p:spPr>
          <a:xfrm>
            <a:off x="990600" y="609600"/>
            <a:ext cx="4648200" cy="5638800"/>
          </a:xfrm>
          <a:solidFill>
            <a:schemeClr val="bg1"/>
          </a:solidFill>
          <a:effectLst>
            <a:outerShdw blurRad="3556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2" name="Title 1"/>
          <p:cNvSpPr>
            <a:spLocks noGrp="1"/>
          </p:cNvSpPr>
          <p:nvPr>
            <p:ph type="ctrTitle" hasCustomPrompt="1"/>
          </p:nvPr>
        </p:nvSpPr>
        <p:spPr>
          <a:xfrm>
            <a:off x="1257300" y="1447800"/>
            <a:ext cx="4114800" cy="3962400"/>
          </a:xfrm>
        </p:spPr>
        <p:txBody>
          <a:bodyPr anchor="ctr">
            <a:normAutofit/>
          </a:bodyPr>
          <a:lstStyle>
            <a:lvl1pPr algn="ctr">
              <a:defRPr sz="5000" spc="200" baseline="0"/>
            </a:lvl1pPr>
          </a:lstStyle>
          <a:p>
            <a:r>
              <a:rPr lang="en-US" dirty="0"/>
              <a:t>THANK </a:t>
            </a:r>
            <a:r>
              <a:rPr lang="en-US" dirty="0" err="1"/>
              <a:t>yOU</a:t>
            </a:r>
            <a:endParaRPr lang="en-US" dirty="0"/>
          </a:p>
        </p:txBody>
      </p:sp>
      <p:sp>
        <p:nvSpPr>
          <p:cNvPr id="7" name="Text Placeholder 16">
            <a:extLst>
              <a:ext uri="{FF2B5EF4-FFF2-40B4-BE49-F238E27FC236}">
                <a16:creationId xmlns:a16="http://schemas.microsoft.com/office/drawing/2014/main" id="{D6D785D2-DAEB-48F3-AB8A-2954F03ACD2B}"/>
              </a:ext>
              <a:ext uri="{C183D7F6-B498-43B3-948B-1728B52AA6E4}">
                <adec:decorative xmlns:adec="http://schemas.microsoft.com/office/drawing/2017/decorative" val="1"/>
              </a:ext>
            </a:extLst>
          </p:cNvPr>
          <p:cNvSpPr>
            <a:spLocks noGrp="1"/>
          </p:cNvSpPr>
          <p:nvPr>
            <p:ph type="body" sz="quarter" idx="13" hasCustomPrompt="1"/>
          </p:nvPr>
        </p:nvSpPr>
        <p:spPr>
          <a:xfrm>
            <a:off x="2705100" y="409575"/>
            <a:ext cx="1219200" cy="400050"/>
          </a:xfrm>
          <a:solidFill>
            <a:schemeClr val="accent2"/>
          </a:solidFill>
          <a:effectLst>
            <a:outerShdw blurRad="508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8" name="Text Placeholder 16">
            <a:extLst>
              <a:ext uri="{FF2B5EF4-FFF2-40B4-BE49-F238E27FC236}">
                <a16:creationId xmlns:a16="http://schemas.microsoft.com/office/drawing/2014/main" id="{BB42ECCE-195D-45F5-94EB-137CEFCFE916}"/>
              </a:ext>
              <a:ext uri="{C183D7F6-B498-43B3-948B-1728B52AA6E4}">
                <adec:decorative xmlns:adec="http://schemas.microsoft.com/office/drawing/2017/decorative" val="1"/>
              </a:ext>
            </a:extLst>
          </p:cNvPr>
          <p:cNvSpPr>
            <a:spLocks noGrp="1"/>
          </p:cNvSpPr>
          <p:nvPr>
            <p:ph type="body" sz="quarter" idx="14" hasCustomPrompt="1"/>
          </p:nvPr>
        </p:nvSpPr>
        <p:spPr>
          <a:xfrm>
            <a:off x="2705100" y="6076950"/>
            <a:ext cx="1219200" cy="400050"/>
          </a:xfrm>
          <a:solidFill>
            <a:schemeClr val="accent2"/>
          </a:solidFill>
          <a:effectLst>
            <a:outerShdw blurRad="50800" dist="38100" dir="18900000" algn="b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Tree>
    <p:extLst>
      <p:ext uri="{BB962C8B-B14F-4D97-AF65-F5344CB8AC3E}">
        <p14:creationId xmlns:p14="http://schemas.microsoft.com/office/powerpoint/2010/main" val="1325539053"/>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8640" y="548640"/>
            <a:ext cx="11106150"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48640" y="2103120"/>
            <a:ext cx="11106150" cy="422148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424938679"/>
      </p:ext>
    </p:extLst>
  </p:cSld>
  <p:clrMap bg1="lt1" tx1="dk1" bg2="lt2" tx2="dk2" accent1="accent1" accent2="accent2" accent3="accent3" accent4="accent4" accent5="accent5" accent6="accent6" hlink="hlink" folHlink="folHlink"/>
  <p:sldLayoutIdLst>
    <p:sldLayoutId id="2147483955" r:id="rId1"/>
    <p:sldLayoutId id="2147483959" r:id="rId2"/>
    <p:sldLayoutId id="2147483961" r:id="rId3"/>
    <p:sldLayoutId id="2147483962" r:id="rId4"/>
    <p:sldLayoutId id="2147483964" r:id="rId5"/>
    <p:sldLayoutId id="2147483958" r:id="rId6"/>
    <p:sldLayoutId id="2147483963" r:id="rId7"/>
    <p:sldLayoutId id="2147483957" r:id="rId8"/>
    <p:sldLayoutId id="2147483965" r:id="rId9"/>
    <p:sldLayoutId id="2147483966" r:id="rId10"/>
    <p:sldLayoutId id="2147483996" r:id="rId11"/>
    <p:sldLayoutId id="2147483997" r:id="rId12"/>
    <p:sldLayoutId id="2147483998" r:id="rId13"/>
    <p:sldLayoutId id="2147483999" r:id="rId14"/>
    <p:sldLayoutId id="2147484000" r:id="rId15"/>
    <p:sldLayoutId id="2147484001" r:id="rId16"/>
    <p:sldLayoutId id="2147484007" r:id="rId17"/>
    <p:sldLayoutId id="2147483967" r:id="rId18"/>
    <p:sldLayoutId id="2147483968" r:id="rId19"/>
    <p:sldLayoutId id="2147483987" r:id="rId20"/>
    <p:sldLayoutId id="2147483969" r:id="rId21"/>
    <p:sldLayoutId id="2147483970" r:id="rId22"/>
    <p:sldLayoutId id="2147483971" r:id="rId23"/>
    <p:sldLayoutId id="2147483972" r:id="rId24"/>
    <p:sldLayoutId id="2147483973" r:id="rId25"/>
    <p:sldLayoutId id="2147483978" r:id="rId26"/>
    <p:sldLayoutId id="2147483974" r:id="rId27"/>
    <p:sldLayoutId id="2147483975" r:id="rId28"/>
    <p:sldLayoutId id="2147483976" r:id="rId29"/>
    <p:sldLayoutId id="2147483977" r:id="rId30"/>
    <p:sldLayoutId id="2147483988" r:id="rId31"/>
    <p:sldLayoutId id="2147483989" r:id="rId32"/>
    <p:sldLayoutId id="2147483990" r:id="rId33"/>
    <p:sldLayoutId id="2147483991" r:id="rId34"/>
    <p:sldLayoutId id="2147483992" r:id="rId35"/>
    <p:sldLayoutId id="2147483993" r:id="rId36"/>
    <p:sldLayoutId id="2147483995" r:id="rId37"/>
    <p:sldLayoutId id="2147484002" r:id="rId38"/>
    <p:sldLayoutId id="2147484003" r:id="rId39"/>
    <p:sldLayoutId id="2147484004" r:id="rId40"/>
    <p:sldLayoutId id="2147483994" r:id="rId41"/>
    <p:sldLayoutId id="2147484005" r:id="rId42"/>
    <p:sldLayoutId id="2147484006" r:id="rId43"/>
    <p:sldLayoutId id="2147483979" r:id="rId44"/>
    <p:sldLayoutId id="2147483980" r:id="rId45"/>
    <p:sldLayoutId id="2147483981" r:id="rId46"/>
    <p:sldLayoutId id="2147483982" r:id="rId47"/>
    <p:sldLayoutId id="2147483983" r:id="rId48"/>
    <p:sldLayoutId id="2147483984" r:id="rId49"/>
    <p:sldLayoutId id="2147483985" r:id="rId50"/>
    <p:sldLayoutId id="2147483986" r:id="rId51"/>
    <p:sldLayoutId id="2147484008" r:id="rId52"/>
    <p:sldLayoutId id="2147484009" r:id="rId53"/>
    <p:sldLayoutId id="2147484010" r:id="rId54"/>
    <p:sldLayoutId id="2147484011" r:id="rId55"/>
    <p:sldLayoutId id="2147484012" r:id="rId56"/>
  </p:sldLayoutIdLst>
  <p:hf hdr="0" ftr="0" dt="0"/>
  <p:txStyles>
    <p:titleStyle>
      <a:lvl1pPr algn="l" defTabSz="914400" rtl="0" eaLnBrk="1" latinLnBrk="0" hangingPunct="1">
        <a:lnSpc>
          <a:spcPct val="90000"/>
        </a:lnSpc>
        <a:spcBef>
          <a:spcPct val="0"/>
        </a:spcBef>
        <a:buNone/>
        <a:defRPr sz="4200" kern="1200" cap="all" spc="100" baseline="0">
          <a:solidFill>
            <a:schemeClr val="tx1">
              <a:lumMod val="95000"/>
              <a:lumOff val="5000"/>
            </a:schemeClr>
          </a:solidFill>
          <a:latin typeface="+mj-lt"/>
          <a:ea typeface="+mj-ea"/>
          <a:cs typeface="+mj-cs"/>
        </a:defRPr>
      </a:lvl1pPr>
    </p:titleStyle>
    <p:bodyStyle>
      <a:lvl1pPr marL="228600" indent="-228600" algn="l" defTabSz="914400" rtl="0" eaLnBrk="1" latinLnBrk="0" hangingPunct="1">
        <a:lnSpc>
          <a:spcPct val="90000"/>
        </a:lnSpc>
        <a:spcBef>
          <a:spcPts val="1200"/>
        </a:spcBef>
        <a:spcAft>
          <a:spcPts val="200"/>
        </a:spcAft>
        <a:buClr>
          <a:schemeClr val="accent1"/>
        </a:buClr>
        <a:buSzPct val="100000"/>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pos="336" userDrawn="1">
          <p15:clr>
            <a:srgbClr val="F26B43"/>
          </p15:clr>
        </p15:guide>
        <p15:guide id="4" orient="horz" pos="336" userDrawn="1">
          <p15:clr>
            <a:srgbClr val="F26B43"/>
          </p15:clr>
        </p15:guide>
        <p15:guide id="5" pos="7344" userDrawn="1">
          <p15:clr>
            <a:srgbClr val="F26B43"/>
          </p15:clr>
        </p15:guide>
        <p15:guide id="6" orient="horz" pos="3984"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54.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35.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8" Type="http://schemas.openxmlformats.org/officeDocument/2006/relationships/hyperlink" Target="https://myhomelife.org.uk/wp-content/uploads/2015/02/EU-Report-on-Quality-Indicators-in-Care-Homes.pdf" TargetMode="External"/><Relationship Id="rId3" Type="http://schemas.openxmlformats.org/officeDocument/2006/relationships/hyperlink" Target="http://www.careengland.org.uk/sites/careengland/files/ILC-UK%20-%20We%20dare%20to%20care_0.pdf" TargetMode="External"/><Relationship Id="rId7" Type="http://schemas.openxmlformats.org/officeDocument/2006/relationships/hyperlink" Target="https://onlinelibrary.wiley.com/doi/abs/10.1111/j.1365-2850.2005.00846.x" TargetMode="External"/><Relationship Id="rId2" Type="http://schemas.openxmlformats.org/officeDocument/2006/relationships/hyperlink" Target="https://www.kingsfund.org.uk/blog/2020/02/social-care-cost-living-wage" TargetMode="External"/><Relationship Id="rId1" Type="http://schemas.openxmlformats.org/officeDocument/2006/relationships/slideLayout" Target="../slideLayouts/slideLayout12.xml"/><Relationship Id="rId6" Type="http://schemas.openxmlformats.org/officeDocument/2006/relationships/hyperlink" Target="https://www.cambridge.org/core/journals/international-psychogeriatrics/article/attitudes-to-dementia-and-dementia-care-held-by-nursing-staff-in-uk-nonemi-care-homes-what-difference-do-they-make/001531DB095D91A22CD8DCC622C90403" TargetMode="External"/><Relationship Id="rId5" Type="http://schemas.openxmlformats.org/officeDocument/2006/relationships/hyperlink" Target="https://www.kingsfund.org.uk/sites/default/files/field/field_publication_file/Social_care_older_people_Kings_Fund_Sep_2016.pdf" TargetMode="External"/><Relationship Id="rId4" Type="http://schemas.openxmlformats.org/officeDocument/2006/relationships/hyperlink" Target="https://www.cambridge.org/core/journals/the-british-journal-of-psychiatry/article/quality-of-life-of-people-with-dementia-in-residential-care-homes/B3ED49D72E73F43A589EE6EECBB355E7" TargetMode="External"/><Relationship Id="rId9" Type="http://schemas.openxmlformats.org/officeDocument/2006/relationships/hyperlink" Target="https://www.nice.org.uk/sharedlearning/improving-quality-of-care-in-residential-care-and-nursing-hom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A97653C-8BBF-4362-AE7E-4737BF348715}"/>
              </a:ext>
            </a:extLst>
          </p:cNvPr>
          <p:cNvPicPr>
            <a:picLocks noChangeAspect="1"/>
          </p:cNvPicPr>
          <p:nvPr/>
        </p:nvPicPr>
        <p:blipFill rotWithShape="1">
          <a:blip r:embed="rId3"/>
          <a:srcRect b="10000"/>
          <a:stretch/>
        </p:blipFill>
        <p:spPr>
          <a:xfrm>
            <a:off x="0" y="0"/>
            <a:ext cx="12191980" cy="6857990"/>
          </a:xfrm>
          <a:prstGeom prst="rect">
            <a:avLst/>
          </a:prstGeom>
          <a:noFill/>
        </p:spPr>
      </p:pic>
      <p:sp>
        <p:nvSpPr>
          <p:cNvPr id="103" name="Text Placeholder 4">
            <a:extLst>
              <a:ext uri="{FF2B5EF4-FFF2-40B4-BE49-F238E27FC236}">
                <a16:creationId xmlns:a16="http://schemas.microsoft.com/office/drawing/2014/main" id="{7ABD1D54-B8F7-4957-BCDB-BBB1AEC63A27}"/>
              </a:ext>
            </a:extLst>
          </p:cNvPr>
          <p:cNvSpPr>
            <a:spLocks noGrp="1"/>
          </p:cNvSpPr>
          <p:nvPr>
            <p:ph type="body" sz="quarter" idx="15"/>
          </p:nvPr>
        </p:nvSpPr>
        <p:spPr>
          <a:xfrm>
            <a:off x="1775520" y="296647"/>
            <a:ext cx="9145016" cy="6264696"/>
          </a:xfrm>
        </p:spPr>
        <p:txBody>
          <a:bodyPr/>
          <a:lstStyle/>
          <a:p>
            <a:endParaRPr lang="en-US" dirty="0"/>
          </a:p>
        </p:txBody>
      </p:sp>
      <p:sp>
        <p:nvSpPr>
          <p:cNvPr id="6" name="Title 5">
            <a:extLst>
              <a:ext uri="{FF2B5EF4-FFF2-40B4-BE49-F238E27FC236}">
                <a16:creationId xmlns:a16="http://schemas.microsoft.com/office/drawing/2014/main" id="{3933031D-018B-489E-B613-2113C1CD2360}"/>
              </a:ext>
            </a:extLst>
          </p:cNvPr>
          <p:cNvSpPr>
            <a:spLocks noGrp="1"/>
          </p:cNvSpPr>
          <p:nvPr>
            <p:ph type="ctrTitle"/>
          </p:nvPr>
        </p:nvSpPr>
        <p:spPr>
          <a:xfrm>
            <a:off x="3673203" y="968642"/>
            <a:ext cx="4150990" cy="1308230"/>
          </a:xfrm>
        </p:spPr>
        <p:txBody>
          <a:bodyPr anchor="ctr">
            <a:normAutofit fontScale="90000"/>
          </a:bodyPr>
          <a:lstStyle/>
          <a:p>
            <a:br>
              <a:rPr lang="en-US" dirty="0"/>
            </a:br>
            <a:r>
              <a:rPr lang="en-US" dirty="0"/>
              <a:t>Challenges in care homes</a:t>
            </a:r>
            <a:br>
              <a:rPr lang="en-US" dirty="0"/>
            </a:br>
            <a:endParaRPr lang="en-US" dirty="0"/>
          </a:p>
        </p:txBody>
      </p:sp>
      <p:sp>
        <p:nvSpPr>
          <p:cNvPr id="7" name="Subtitle 6">
            <a:extLst>
              <a:ext uri="{FF2B5EF4-FFF2-40B4-BE49-F238E27FC236}">
                <a16:creationId xmlns:a16="http://schemas.microsoft.com/office/drawing/2014/main" id="{606F8B2E-A7F5-4413-BEED-BFF7C3D9FF78}"/>
              </a:ext>
            </a:extLst>
          </p:cNvPr>
          <p:cNvSpPr>
            <a:spLocks noGrp="1"/>
          </p:cNvSpPr>
          <p:nvPr>
            <p:ph type="subTitle" idx="4294967295"/>
          </p:nvPr>
        </p:nvSpPr>
        <p:spPr>
          <a:xfrm>
            <a:off x="2374840" y="2311689"/>
            <a:ext cx="7442300" cy="1315757"/>
          </a:xfrm>
        </p:spPr>
        <p:txBody>
          <a:bodyPr>
            <a:normAutofit fontScale="25000" lnSpcReduction="20000"/>
          </a:bodyPr>
          <a:lstStyle/>
          <a:p>
            <a:pPr marL="0" indent="0" algn="ctr">
              <a:buNone/>
            </a:pPr>
            <a:endParaRPr lang="en-US" sz="4000" dirty="0">
              <a:solidFill>
                <a:schemeClr val="bg1"/>
              </a:solidFill>
            </a:endParaRPr>
          </a:p>
          <a:p>
            <a:pPr marL="0" indent="0" algn="ctr">
              <a:buNone/>
            </a:pPr>
            <a:r>
              <a:rPr lang="en-US" sz="11200" dirty="0">
                <a:solidFill>
                  <a:schemeClr val="bg1"/>
                </a:solidFill>
              </a:rPr>
              <a:t>What are the challenges dementia patients face in care homes?</a:t>
            </a:r>
          </a:p>
          <a:p>
            <a:pPr marL="0" indent="0" algn="ctr">
              <a:buNone/>
            </a:pPr>
            <a:endParaRPr lang="en-US" dirty="0">
              <a:solidFill>
                <a:schemeClr val="bg1"/>
              </a:solidFill>
            </a:endParaRPr>
          </a:p>
          <a:p>
            <a:pPr marL="0" indent="0" algn="ctr">
              <a:buNone/>
            </a:pPr>
            <a:r>
              <a:rPr lang="en-GB" sz="9600" dirty="0">
                <a:solidFill>
                  <a:schemeClr val="bg1"/>
                </a:solidFill>
              </a:rPr>
              <a:t>BMHP5005 / A2</a:t>
            </a:r>
          </a:p>
          <a:p>
            <a:pPr marL="0" indent="0" algn="ctr">
              <a:buNone/>
            </a:pPr>
            <a:r>
              <a:rPr lang="en-GB" sz="9600" dirty="0">
                <a:solidFill>
                  <a:schemeClr val="bg1"/>
                </a:solidFill>
              </a:rPr>
              <a:t>Viva Voce </a:t>
            </a:r>
          </a:p>
          <a:p>
            <a:pPr marL="0" indent="0" algn="ctr">
              <a:buNone/>
            </a:pPr>
            <a:r>
              <a:rPr lang="en-GB" sz="9600" dirty="0">
                <a:solidFill>
                  <a:schemeClr val="bg1"/>
                </a:solidFill>
              </a:rPr>
              <a:t>Introduction to Research Studies in Health and Social care</a:t>
            </a:r>
          </a:p>
          <a:p>
            <a:pPr marL="0" indent="0" algn="ctr">
              <a:buNone/>
            </a:pPr>
            <a:r>
              <a:rPr lang="en-GB" sz="9600" dirty="0">
                <a:solidFill>
                  <a:schemeClr val="bg1"/>
                </a:solidFill>
              </a:rPr>
              <a:t>BSc level 5 in Health and Social care</a:t>
            </a:r>
          </a:p>
          <a:p>
            <a:pPr marL="0" indent="0" algn="ctr">
              <a:buNone/>
            </a:pPr>
            <a:r>
              <a:rPr lang="en-GB" sz="9600" dirty="0">
                <a:solidFill>
                  <a:schemeClr val="bg1"/>
                </a:solidFill>
              </a:rPr>
              <a:t>Keren Cofie – 1809329</a:t>
            </a:r>
          </a:p>
          <a:p>
            <a:pPr marL="0" indent="0" algn="ctr">
              <a:buNone/>
            </a:pPr>
            <a:r>
              <a:rPr lang="en-GB" sz="9600" dirty="0">
                <a:solidFill>
                  <a:schemeClr val="bg1"/>
                </a:solidFill>
              </a:rPr>
              <a:t>Term 2</a:t>
            </a:r>
          </a:p>
          <a:p>
            <a:pPr marL="0" indent="0" algn="ctr">
              <a:buNone/>
            </a:pPr>
            <a:r>
              <a:rPr lang="en-GB" sz="9600" dirty="0" err="1">
                <a:solidFill>
                  <a:schemeClr val="bg1"/>
                </a:solidFill>
              </a:rPr>
              <a:t>Adesewa</a:t>
            </a:r>
            <a:r>
              <a:rPr lang="en-GB" sz="9600" dirty="0">
                <a:solidFill>
                  <a:schemeClr val="bg1"/>
                </a:solidFill>
              </a:rPr>
              <a:t> Ajayi</a:t>
            </a:r>
          </a:p>
          <a:p>
            <a:pPr marL="0" indent="0" algn="ctr">
              <a:buNone/>
            </a:pPr>
            <a:endParaRPr lang="en-US" dirty="0">
              <a:solidFill>
                <a:schemeClr val="bg1"/>
              </a:solidFill>
            </a:endParaRPr>
          </a:p>
          <a:p>
            <a:endParaRPr lang="en-US" dirty="0"/>
          </a:p>
        </p:txBody>
      </p:sp>
    </p:spTree>
    <p:extLst>
      <p:ext uri="{BB962C8B-B14F-4D97-AF65-F5344CB8AC3E}">
        <p14:creationId xmlns:p14="http://schemas.microsoft.com/office/powerpoint/2010/main" val="31352289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94C582A2-A406-4C9B-A3DA-BA4EECAB37AC}"/>
              </a:ext>
            </a:extLst>
          </p:cNvPr>
          <p:cNvSpPr>
            <a:spLocks noGrp="1"/>
          </p:cNvSpPr>
          <p:nvPr>
            <p:ph type="title"/>
          </p:nvPr>
        </p:nvSpPr>
        <p:spPr>
          <a:xfrm>
            <a:off x="2927648" y="1233706"/>
            <a:ext cx="5832648" cy="707886"/>
          </a:xfrm>
        </p:spPr>
        <p:txBody>
          <a:bodyPr/>
          <a:lstStyle/>
          <a:p>
            <a:r>
              <a:rPr lang="en-US" dirty="0"/>
              <a:t>What was the literature about?</a:t>
            </a:r>
          </a:p>
        </p:txBody>
      </p:sp>
      <p:sp>
        <p:nvSpPr>
          <p:cNvPr id="13" name="Content Placeholder 12">
            <a:extLst>
              <a:ext uri="{FF2B5EF4-FFF2-40B4-BE49-F238E27FC236}">
                <a16:creationId xmlns:a16="http://schemas.microsoft.com/office/drawing/2014/main" id="{556610ED-3E2D-4E6A-ABD0-150F203E6B46}"/>
              </a:ext>
            </a:extLst>
          </p:cNvPr>
          <p:cNvSpPr>
            <a:spLocks noGrp="1"/>
          </p:cNvSpPr>
          <p:nvPr>
            <p:ph sz="quarter" idx="13"/>
          </p:nvPr>
        </p:nvSpPr>
        <p:spPr>
          <a:xfrm>
            <a:off x="911424" y="2060848"/>
            <a:ext cx="10297144" cy="4392488"/>
          </a:xfrm>
        </p:spPr>
        <p:txBody>
          <a:bodyPr/>
          <a:lstStyle/>
          <a:p>
            <a:pPr marL="0" indent="0">
              <a:buNone/>
            </a:pPr>
            <a:r>
              <a:rPr lang="en-US" dirty="0"/>
              <a:t>Overall, the literature review was based on challenges older people with dementia face in care homes. This can range from residents experiencing abuse, inadequate funding while there is an increase of admissions, factors that have an impact on quality of life and extreme pressures at work on staff members. </a:t>
            </a:r>
          </a:p>
          <a:p>
            <a:pPr marL="0" indent="0">
              <a:buNone/>
            </a:pPr>
            <a:r>
              <a:rPr lang="en-US" dirty="0"/>
              <a:t>According to the Royal College of Nursing’s Persistent challenges in quality care report, there has been severe pressures in funding from local authorities when it comes to residents living with long-term conditions and disabilities. </a:t>
            </a:r>
          </a:p>
          <a:p>
            <a:pPr marL="0" indent="0">
              <a:buNone/>
            </a:pPr>
            <a:r>
              <a:rPr lang="en-US" dirty="0"/>
              <a:t>There has been an increase in local authorities having to meet high demands by tightening the eligibility criteria such as leaving more older people to fund themselves, wait until they meet the eligibility criteria, or to otherwise go without care. This trend has caused major cuts of 28% over a 4 year period to local authority funding (Local Government Association, 2010). </a:t>
            </a:r>
          </a:p>
        </p:txBody>
      </p:sp>
      <p:pic>
        <p:nvPicPr>
          <p:cNvPr id="10" name="Picture Placeholder 5">
            <a:extLst>
              <a:ext uri="{FF2B5EF4-FFF2-40B4-BE49-F238E27FC236}">
                <a16:creationId xmlns:a16="http://schemas.microsoft.com/office/drawing/2014/main" id="{D2A5B748-37FD-448D-997E-B1D3326587D6}"/>
              </a:ext>
              <a:ext uri="{C183D7F6-B498-43B3-948B-1728B52AA6E4}">
                <adec:decorative xmlns:adec="http://schemas.microsoft.com/office/drawing/2017/decorative" val="1"/>
              </a:ext>
            </a:extLst>
          </p:cNvPr>
          <p:cNvPicPr>
            <a:picLocks noGrp="1" noChangeAspect="1"/>
          </p:cNvPicPr>
          <p:nvPr>
            <p:ph type="pic" sz="quarter" idx="15"/>
          </p:nvPr>
        </p:nvPicPr>
        <p:blipFill rotWithShape="1">
          <a:blip r:embed="rId3" cstate="screen">
            <a:extLst>
              <a:ext uri="{28A0092B-C50C-407E-A947-70E740481C1C}">
                <a14:useLocalDpi xmlns:a14="http://schemas.microsoft.com/office/drawing/2010/main"/>
              </a:ext>
            </a:extLst>
          </a:blip>
          <a:srcRect t="88" b="88"/>
          <a:stretch/>
        </p:blipFill>
        <p:spPr>
          <a:xfrm>
            <a:off x="0" y="0"/>
            <a:ext cx="8329613" cy="457200"/>
          </a:xfrm>
        </p:spPr>
      </p:pic>
    </p:spTree>
    <p:extLst>
      <p:ext uri="{BB962C8B-B14F-4D97-AF65-F5344CB8AC3E}">
        <p14:creationId xmlns:p14="http://schemas.microsoft.com/office/powerpoint/2010/main" val="10747254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Content Placeholder 12">
            <a:extLst>
              <a:ext uri="{FF2B5EF4-FFF2-40B4-BE49-F238E27FC236}">
                <a16:creationId xmlns:a16="http://schemas.microsoft.com/office/drawing/2014/main" id="{556610ED-3E2D-4E6A-ABD0-150F203E6B46}"/>
              </a:ext>
            </a:extLst>
          </p:cNvPr>
          <p:cNvSpPr>
            <a:spLocks noGrp="1"/>
          </p:cNvSpPr>
          <p:nvPr>
            <p:ph sz="quarter" idx="13"/>
          </p:nvPr>
        </p:nvSpPr>
        <p:spPr>
          <a:xfrm>
            <a:off x="7741924" y="1380213"/>
            <a:ext cx="4312844" cy="914490"/>
          </a:xfrm>
        </p:spPr>
        <p:txBody>
          <a:bodyPr/>
          <a:lstStyle/>
          <a:p>
            <a:pPr algn="ctr"/>
            <a:r>
              <a:rPr lang="en-US" sz="2000" dirty="0"/>
              <a:t>Is to investigate the care given in dementia patient in care setting through secondary research </a:t>
            </a:r>
          </a:p>
        </p:txBody>
      </p:sp>
      <p:sp>
        <p:nvSpPr>
          <p:cNvPr id="24" name="Text Placeholder 23">
            <a:extLst>
              <a:ext uri="{FF2B5EF4-FFF2-40B4-BE49-F238E27FC236}">
                <a16:creationId xmlns:a16="http://schemas.microsoft.com/office/drawing/2014/main" id="{2BE63BA8-EAF4-4B88-8D23-BEF6AA60CC23}"/>
              </a:ext>
            </a:extLst>
          </p:cNvPr>
          <p:cNvSpPr>
            <a:spLocks noGrp="1"/>
          </p:cNvSpPr>
          <p:nvPr>
            <p:ph type="body" sz="quarter" idx="16"/>
          </p:nvPr>
        </p:nvSpPr>
        <p:spPr>
          <a:xfrm>
            <a:off x="1280160" y="1502907"/>
            <a:ext cx="4937760" cy="424732"/>
          </a:xfrm>
        </p:spPr>
        <p:txBody>
          <a:bodyPr/>
          <a:lstStyle/>
          <a:p>
            <a:r>
              <a:rPr lang="en-US" dirty="0">
                <a:solidFill>
                  <a:schemeClr val="accent2"/>
                </a:solidFill>
              </a:rPr>
              <a:t>Aims</a:t>
            </a:r>
          </a:p>
        </p:txBody>
      </p:sp>
      <p:pic>
        <p:nvPicPr>
          <p:cNvPr id="85" name="Picture Placeholder 84">
            <a:extLst>
              <a:ext uri="{FF2B5EF4-FFF2-40B4-BE49-F238E27FC236}">
                <a16:creationId xmlns:a16="http://schemas.microsoft.com/office/drawing/2014/main" id="{F738FFEE-D221-419F-9925-DFE3C2A81E5D}"/>
              </a:ext>
              <a:ext uri="{C183D7F6-B498-43B3-948B-1728B52AA6E4}">
                <adec:decorative xmlns:adec="http://schemas.microsoft.com/office/drawing/2017/decorative" val="1"/>
              </a:ext>
            </a:extLst>
          </p:cNvPr>
          <p:cNvPicPr>
            <a:picLocks noGrp="1" noChangeAspect="1"/>
          </p:cNvPicPr>
          <p:nvPr>
            <p:ph type="pic" sz="quarter" idx="21"/>
          </p:nvPr>
        </p:nvPicPr>
        <p:blipFill rotWithShape="1">
          <a:blip r:embed="rId3">
            <a:extLst>
              <a:ext uri="{96DAC541-7B7A-43D3-8B79-37D633B846F1}">
                <asvg:svgBlip xmlns:asvg="http://schemas.microsoft.com/office/drawing/2016/SVG/main" r:embed="rId4"/>
              </a:ext>
            </a:extLst>
          </a:blip>
          <a:srcRect l="-28275" t="-29639" r="-28275" b="-29639"/>
          <a:stretch/>
        </p:blipFill>
        <p:spPr>
          <a:xfrm>
            <a:off x="6432864" y="1159260"/>
            <a:ext cx="1094116" cy="1113108"/>
          </a:xfrm>
        </p:spPr>
      </p:pic>
      <p:sp>
        <p:nvSpPr>
          <p:cNvPr id="23" name="Content Placeholder 22">
            <a:extLst>
              <a:ext uri="{FF2B5EF4-FFF2-40B4-BE49-F238E27FC236}">
                <a16:creationId xmlns:a16="http://schemas.microsoft.com/office/drawing/2014/main" id="{2F8BDB9A-6E49-4052-924A-83FDD2B0A487}"/>
              </a:ext>
            </a:extLst>
          </p:cNvPr>
          <p:cNvSpPr>
            <a:spLocks noGrp="1"/>
          </p:cNvSpPr>
          <p:nvPr>
            <p:ph sz="quarter" idx="22"/>
          </p:nvPr>
        </p:nvSpPr>
        <p:spPr>
          <a:xfrm>
            <a:off x="6661843" y="3006495"/>
            <a:ext cx="5392925" cy="914490"/>
          </a:xfrm>
        </p:spPr>
        <p:txBody>
          <a:bodyPr/>
          <a:lstStyle/>
          <a:p>
            <a:pPr algn="ctr"/>
            <a:r>
              <a:rPr lang="en-US" sz="2000" dirty="0"/>
              <a:t>To explore the needs of dementia patient and what challenges they might be facing in meeting their needs.</a:t>
            </a:r>
          </a:p>
        </p:txBody>
      </p:sp>
      <p:sp>
        <p:nvSpPr>
          <p:cNvPr id="25" name="Text Placeholder 24">
            <a:extLst>
              <a:ext uri="{FF2B5EF4-FFF2-40B4-BE49-F238E27FC236}">
                <a16:creationId xmlns:a16="http://schemas.microsoft.com/office/drawing/2014/main" id="{34818BA8-E954-4497-B8B9-B67D92F6032D}"/>
              </a:ext>
            </a:extLst>
          </p:cNvPr>
          <p:cNvSpPr>
            <a:spLocks noGrp="1"/>
          </p:cNvSpPr>
          <p:nvPr>
            <p:ph type="body" sz="quarter" idx="23"/>
          </p:nvPr>
        </p:nvSpPr>
        <p:spPr>
          <a:xfrm>
            <a:off x="1086409" y="3125764"/>
            <a:ext cx="4023360" cy="424732"/>
          </a:xfrm>
        </p:spPr>
        <p:txBody>
          <a:bodyPr/>
          <a:lstStyle/>
          <a:p>
            <a:r>
              <a:rPr lang="en-US" dirty="0"/>
              <a:t>Objectives</a:t>
            </a:r>
          </a:p>
        </p:txBody>
      </p:sp>
      <p:pic>
        <p:nvPicPr>
          <p:cNvPr id="87" name="Picture Placeholder 86">
            <a:extLst>
              <a:ext uri="{FF2B5EF4-FFF2-40B4-BE49-F238E27FC236}">
                <a16:creationId xmlns:a16="http://schemas.microsoft.com/office/drawing/2014/main" id="{BA712089-DDBF-4741-BA71-63A6F987EA72}"/>
              </a:ext>
              <a:ext uri="{C183D7F6-B498-43B3-948B-1728B52AA6E4}">
                <adec:decorative xmlns:adec="http://schemas.microsoft.com/office/drawing/2017/decorative" val="1"/>
              </a:ext>
            </a:extLst>
          </p:cNvPr>
          <p:cNvPicPr>
            <a:picLocks noGrp="1" noChangeAspect="1"/>
          </p:cNvPicPr>
          <p:nvPr>
            <p:ph type="pic" sz="quarter" idx="24"/>
          </p:nvPr>
        </p:nvPicPr>
        <p:blipFill rotWithShape="1">
          <a:blip r:embed="rId5">
            <a:extLst>
              <a:ext uri="{96DAC541-7B7A-43D3-8B79-37D633B846F1}">
                <asvg:svgBlip xmlns:asvg="http://schemas.microsoft.com/office/drawing/2016/SVG/main" r:embed="rId6"/>
              </a:ext>
            </a:extLst>
          </a:blip>
          <a:srcRect l="-24968" t="-26383" r="-24968" b="-26383"/>
          <a:stretch/>
        </p:blipFill>
        <p:spPr>
          <a:xfrm>
            <a:off x="5338748" y="2807877"/>
            <a:ext cx="1094116" cy="1113108"/>
          </a:xfrm>
        </p:spPr>
      </p:pic>
      <p:sp>
        <p:nvSpPr>
          <p:cNvPr id="3" name="Slide Number Placeholder 2">
            <a:extLst>
              <a:ext uri="{FF2B5EF4-FFF2-40B4-BE49-F238E27FC236}">
                <a16:creationId xmlns:a16="http://schemas.microsoft.com/office/drawing/2014/main" id="{1B0F4F9B-7D29-4BED-87FB-3F3D1724712B}"/>
              </a:ext>
            </a:extLst>
          </p:cNvPr>
          <p:cNvSpPr>
            <a:spLocks noGrp="1"/>
          </p:cNvSpPr>
          <p:nvPr>
            <p:ph type="sldNum" sz="quarter" idx="4"/>
          </p:nvPr>
        </p:nvSpPr>
        <p:spPr/>
        <p:txBody>
          <a:bodyPr/>
          <a:lstStyle/>
          <a:p>
            <a:fld id="{4FAB73BC-B049-4115-A692-8D63A059BFB8}" type="slidenum">
              <a:rPr lang="en-US" smtClean="0"/>
              <a:pPr/>
              <a:t>3</a:t>
            </a:fld>
            <a:endParaRPr lang="en-US" dirty="0"/>
          </a:p>
        </p:txBody>
      </p:sp>
      <p:sp>
        <p:nvSpPr>
          <p:cNvPr id="34" name="Content Placeholder 33">
            <a:extLst>
              <a:ext uri="{FF2B5EF4-FFF2-40B4-BE49-F238E27FC236}">
                <a16:creationId xmlns:a16="http://schemas.microsoft.com/office/drawing/2014/main" id="{38AA8C13-AFD3-4C46-AEA7-67BEBF73986D}"/>
              </a:ext>
            </a:extLst>
          </p:cNvPr>
          <p:cNvSpPr>
            <a:spLocks noGrp="1"/>
          </p:cNvSpPr>
          <p:nvPr>
            <p:ph sz="quarter" idx="25"/>
          </p:nvPr>
        </p:nvSpPr>
        <p:spPr>
          <a:xfrm>
            <a:off x="5200691" y="4857263"/>
            <a:ext cx="7083137" cy="1475788"/>
          </a:xfrm>
        </p:spPr>
        <p:txBody>
          <a:bodyPr/>
          <a:lstStyle/>
          <a:p>
            <a:pPr algn="ctr"/>
            <a:r>
              <a:rPr lang="en-US" sz="1800" dirty="0"/>
              <a:t>Inclusion: </a:t>
            </a:r>
            <a:r>
              <a:rPr lang="en-GB" sz="1800" dirty="0"/>
              <a:t>Data within the U.K. in the last 10 years </a:t>
            </a:r>
          </a:p>
          <a:p>
            <a:pPr algn="ctr"/>
            <a:r>
              <a:rPr lang="en-US" sz="1800" dirty="0"/>
              <a:t>Exclusion: </a:t>
            </a:r>
            <a:r>
              <a:rPr lang="en-GB" sz="1800" dirty="0"/>
              <a:t>Information outside of U.K. data, information more than 10 years </a:t>
            </a:r>
            <a:endParaRPr lang="en-US" sz="1800" dirty="0"/>
          </a:p>
        </p:txBody>
      </p:sp>
      <p:sp>
        <p:nvSpPr>
          <p:cNvPr id="4" name="Text Placeholder 3">
            <a:extLst>
              <a:ext uri="{FF2B5EF4-FFF2-40B4-BE49-F238E27FC236}">
                <a16:creationId xmlns:a16="http://schemas.microsoft.com/office/drawing/2014/main" id="{B9105FAE-96F0-43A6-B386-AAE4E62C6E85}"/>
              </a:ext>
            </a:extLst>
          </p:cNvPr>
          <p:cNvSpPr>
            <a:spLocks noGrp="1"/>
          </p:cNvSpPr>
          <p:nvPr>
            <p:ph type="body" sz="quarter" idx="26"/>
          </p:nvPr>
        </p:nvSpPr>
        <p:spPr>
          <a:xfrm>
            <a:off x="935084" y="4857263"/>
            <a:ext cx="2956560" cy="424732"/>
          </a:xfrm>
        </p:spPr>
        <p:txBody>
          <a:bodyPr/>
          <a:lstStyle/>
          <a:p>
            <a:r>
              <a:rPr lang="en-US" dirty="0"/>
              <a:t>Inclusion and Exclusion</a:t>
            </a:r>
          </a:p>
        </p:txBody>
      </p:sp>
      <p:pic>
        <p:nvPicPr>
          <p:cNvPr id="89" name="Picture Placeholder 88">
            <a:extLst>
              <a:ext uri="{FF2B5EF4-FFF2-40B4-BE49-F238E27FC236}">
                <a16:creationId xmlns:a16="http://schemas.microsoft.com/office/drawing/2014/main" id="{C8671B21-B5F4-4BFE-A90B-A16041BB7F3D}"/>
              </a:ext>
              <a:ext uri="{C183D7F6-B498-43B3-948B-1728B52AA6E4}">
                <adec:decorative xmlns:adec="http://schemas.microsoft.com/office/drawing/2017/decorative" val="1"/>
              </a:ext>
            </a:extLst>
          </p:cNvPr>
          <p:cNvPicPr>
            <a:picLocks noGrp="1" noChangeAspect="1"/>
          </p:cNvPicPr>
          <p:nvPr>
            <p:ph type="pic" sz="quarter" idx="27"/>
          </p:nvPr>
        </p:nvPicPr>
        <p:blipFill rotWithShape="1">
          <a:blip r:embed="rId7">
            <a:extLst>
              <a:ext uri="{96DAC541-7B7A-43D3-8B79-37D633B846F1}">
                <asvg:svgBlip xmlns:asvg="http://schemas.microsoft.com/office/drawing/2016/SVG/main" r:embed="rId8"/>
              </a:ext>
            </a:extLst>
          </a:blip>
          <a:srcRect l="-18093" t="-19179" r="-18093" b="-19179"/>
          <a:stretch/>
        </p:blipFill>
        <p:spPr>
          <a:xfrm>
            <a:off x="4106575" y="4513075"/>
            <a:ext cx="1094116" cy="1113108"/>
          </a:xfrm>
        </p:spPr>
      </p:pic>
      <p:sp>
        <p:nvSpPr>
          <p:cNvPr id="29" name="Text Placeholder 119">
            <a:extLst>
              <a:ext uri="{FF2B5EF4-FFF2-40B4-BE49-F238E27FC236}">
                <a16:creationId xmlns:a16="http://schemas.microsoft.com/office/drawing/2014/main" id="{4DE3975B-F441-486B-9317-C176CC96BC6F}"/>
              </a:ext>
              <a:ext uri="{C183D7F6-B498-43B3-948B-1728B52AA6E4}">
                <adec:decorative xmlns:adec="http://schemas.microsoft.com/office/drawing/2017/decorative" val="1"/>
              </a:ext>
            </a:extLst>
          </p:cNvPr>
          <p:cNvSpPr txBox="1">
            <a:spLocks/>
          </p:cNvSpPr>
          <p:nvPr/>
        </p:nvSpPr>
        <p:spPr>
          <a:xfrm>
            <a:off x="693060" y="6641305"/>
            <a:ext cx="173736" cy="152400"/>
          </a:xfrm>
          <a:prstGeom prst="rect">
            <a:avLst/>
          </a:prstGeom>
          <a:solidFill>
            <a:schemeClr val="accent2"/>
          </a:solidFill>
          <a:effectLst>
            <a:outerShdw blurRad="50800" dist="38100" dir="2700000" algn="tl" rotWithShape="0">
              <a:prstClr val="black">
                <a:alpha val="40000"/>
              </a:prstClr>
            </a:outerShdw>
          </a:effectLst>
        </p:spPr>
        <p:txBody>
          <a:bodyPr vert="horz" lIns="45720" tIns="45720" rIns="45720" bIns="45720" rtlCol="0">
            <a:normAutofit fontScale="25000" lnSpcReduction="20000"/>
          </a:bodyPr>
          <a:lstStyle>
            <a:lvl1pPr marL="0" indent="0" algn="l" defTabSz="914400" rtl="0" eaLnBrk="1" latinLnBrk="0" hangingPunct="1">
              <a:lnSpc>
                <a:spcPct val="90000"/>
              </a:lnSpc>
              <a:spcBef>
                <a:spcPts val="1200"/>
              </a:spcBef>
              <a:spcAft>
                <a:spcPts val="200"/>
              </a:spcAft>
              <a:buClr>
                <a:schemeClr val="accent1"/>
              </a:buClr>
              <a:buSzPct val="100000"/>
              <a:buFont typeface="Arial" panose="020B0604020202020204" pitchFamily="34" charset="0"/>
              <a:buNone/>
              <a:defRPr sz="2000" kern="1200">
                <a:solidFill>
                  <a:schemeClr val="tx1">
                    <a:alpha val="0"/>
                  </a:schemeClr>
                </a:solidFill>
                <a:latin typeface="+mn-lt"/>
                <a:ea typeface="+mn-ea"/>
                <a:cs typeface="+mn-cs"/>
              </a:defRPr>
            </a:lvl1pPr>
            <a:lvl2pPr marL="4572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endParaRPr lang="en-US" dirty="0"/>
          </a:p>
        </p:txBody>
      </p:sp>
      <p:cxnSp>
        <p:nvCxnSpPr>
          <p:cNvPr id="38" name="Straight Connector 37">
            <a:extLst>
              <a:ext uri="{FF2B5EF4-FFF2-40B4-BE49-F238E27FC236}">
                <a16:creationId xmlns:a16="http://schemas.microsoft.com/office/drawing/2014/main" id="{66F01420-E00A-46BC-9AE5-EDE89E81F291}"/>
              </a:ext>
              <a:ext uri="{C183D7F6-B498-43B3-948B-1728B52AA6E4}">
                <adec:decorative xmlns:adec="http://schemas.microsoft.com/office/drawing/2017/decorative" val="1"/>
              </a:ext>
            </a:extLst>
          </p:cNvPr>
          <p:cNvCxnSpPr/>
          <p:nvPr/>
        </p:nvCxnSpPr>
        <p:spPr>
          <a:xfrm>
            <a:off x="2064465" y="2492896"/>
            <a:ext cx="4389120" cy="0"/>
          </a:xfrm>
          <a:prstGeom prst="line">
            <a:avLst/>
          </a:prstGeom>
          <a:ln w="19050" cap="rnd">
            <a:solidFill>
              <a:schemeClr val="bg1">
                <a:lumMod val="7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CD210877-354A-400E-B4FF-A1264FC8AB56}"/>
              </a:ext>
              <a:ext uri="{C183D7F6-B498-43B3-948B-1728B52AA6E4}">
                <adec:decorative xmlns:adec="http://schemas.microsoft.com/office/drawing/2017/decorative" val="1"/>
              </a:ext>
            </a:extLst>
          </p:cNvPr>
          <p:cNvCxnSpPr/>
          <p:nvPr/>
        </p:nvCxnSpPr>
        <p:spPr>
          <a:xfrm>
            <a:off x="2000291" y="4149080"/>
            <a:ext cx="3200400" cy="0"/>
          </a:xfrm>
          <a:prstGeom prst="line">
            <a:avLst/>
          </a:prstGeom>
          <a:ln w="19050" cap="rnd">
            <a:solidFill>
              <a:schemeClr val="bg1">
                <a:lumMod val="75000"/>
              </a:schemeClr>
            </a:solidFill>
            <a:prstDash val="sysDot"/>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751756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94C582A2-A406-4C9B-A3DA-BA4EECAB37AC}"/>
              </a:ext>
            </a:extLst>
          </p:cNvPr>
          <p:cNvSpPr>
            <a:spLocks noGrp="1"/>
          </p:cNvSpPr>
          <p:nvPr>
            <p:ph type="title"/>
          </p:nvPr>
        </p:nvSpPr>
        <p:spPr>
          <a:xfrm>
            <a:off x="3762780" y="836712"/>
            <a:ext cx="4666440" cy="936104"/>
          </a:xfrm>
        </p:spPr>
        <p:txBody>
          <a:bodyPr>
            <a:normAutofit fontScale="90000"/>
          </a:bodyPr>
          <a:lstStyle/>
          <a:p>
            <a:pPr algn="ctr"/>
            <a:r>
              <a:rPr lang="en-US" dirty="0"/>
              <a:t>Problems I encountered during the research </a:t>
            </a:r>
          </a:p>
        </p:txBody>
      </p:sp>
      <p:sp>
        <p:nvSpPr>
          <p:cNvPr id="2" name="Slide Number Placeholder 1">
            <a:extLst>
              <a:ext uri="{FF2B5EF4-FFF2-40B4-BE49-F238E27FC236}">
                <a16:creationId xmlns:a16="http://schemas.microsoft.com/office/drawing/2014/main" id="{7A6C6147-EB04-429F-9D41-52F18DE2322C}"/>
              </a:ext>
            </a:extLst>
          </p:cNvPr>
          <p:cNvSpPr>
            <a:spLocks noGrp="1"/>
          </p:cNvSpPr>
          <p:nvPr>
            <p:ph type="sldNum" sz="quarter" idx="4"/>
          </p:nvPr>
        </p:nvSpPr>
        <p:spPr/>
        <p:txBody>
          <a:bodyPr/>
          <a:lstStyle/>
          <a:p>
            <a:fld id="{4FAB73BC-B049-4115-A692-8D63A059BFB8}" type="slidenum">
              <a:rPr lang="en-US" smtClean="0"/>
              <a:pPr/>
              <a:t>4</a:t>
            </a:fld>
            <a:endParaRPr lang="en-US" dirty="0"/>
          </a:p>
        </p:txBody>
      </p:sp>
      <p:sp>
        <p:nvSpPr>
          <p:cNvPr id="32" name="Text Placeholder 119">
            <a:extLst>
              <a:ext uri="{FF2B5EF4-FFF2-40B4-BE49-F238E27FC236}">
                <a16:creationId xmlns:a16="http://schemas.microsoft.com/office/drawing/2014/main" id="{D9043C6D-0761-489D-8401-7F976D80BA59}"/>
              </a:ext>
              <a:ext uri="{C183D7F6-B498-43B3-948B-1728B52AA6E4}">
                <adec:decorative xmlns:adec="http://schemas.microsoft.com/office/drawing/2017/decorative" val="1"/>
              </a:ext>
            </a:extLst>
          </p:cNvPr>
          <p:cNvSpPr txBox="1">
            <a:spLocks/>
          </p:cNvSpPr>
          <p:nvPr/>
        </p:nvSpPr>
        <p:spPr>
          <a:xfrm>
            <a:off x="693060" y="6641305"/>
            <a:ext cx="173736" cy="152400"/>
          </a:xfrm>
          <a:prstGeom prst="rect">
            <a:avLst/>
          </a:prstGeom>
          <a:solidFill>
            <a:schemeClr val="accent2"/>
          </a:solidFill>
          <a:effectLst>
            <a:outerShdw blurRad="50800" dist="38100" dir="2700000" algn="tl" rotWithShape="0">
              <a:prstClr val="black">
                <a:alpha val="40000"/>
              </a:prstClr>
            </a:outerShdw>
          </a:effectLst>
        </p:spPr>
        <p:txBody>
          <a:bodyPr vert="horz" lIns="45720" tIns="45720" rIns="45720" bIns="45720" rtlCol="0">
            <a:normAutofit fontScale="25000" lnSpcReduction="20000"/>
          </a:bodyPr>
          <a:lstStyle>
            <a:lvl1pPr marL="0" indent="0" algn="l" defTabSz="914400" rtl="0" eaLnBrk="1" latinLnBrk="0" hangingPunct="1">
              <a:lnSpc>
                <a:spcPct val="90000"/>
              </a:lnSpc>
              <a:spcBef>
                <a:spcPts val="1200"/>
              </a:spcBef>
              <a:spcAft>
                <a:spcPts val="200"/>
              </a:spcAft>
              <a:buClr>
                <a:schemeClr val="accent1"/>
              </a:buClr>
              <a:buSzPct val="100000"/>
              <a:buFont typeface="Arial" panose="020B0604020202020204" pitchFamily="34" charset="0"/>
              <a:buNone/>
              <a:defRPr sz="2000" kern="1200">
                <a:solidFill>
                  <a:schemeClr val="tx1">
                    <a:alpha val="0"/>
                  </a:schemeClr>
                </a:solidFill>
                <a:latin typeface="+mn-lt"/>
                <a:ea typeface="+mn-ea"/>
                <a:cs typeface="+mn-cs"/>
              </a:defRPr>
            </a:lvl1pPr>
            <a:lvl2pPr marL="4572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endParaRPr lang="en-US" dirty="0"/>
          </a:p>
        </p:txBody>
      </p:sp>
      <p:sp>
        <p:nvSpPr>
          <p:cNvPr id="40" name="Freeform: Shape 39">
            <a:extLst>
              <a:ext uri="{FF2B5EF4-FFF2-40B4-BE49-F238E27FC236}">
                <a16:creationId xmlns:a16="http://schemas.microsoft.com/office/drawing/2014/main" id="{CD5E95B5-674E-4A3A-A7C5-83CFC41142E0}"/>
              </a:ext>
              <a:ext uri="{C183D7F6-B498-43B3-948B-1728B52AA6E4}">
                <adec:decorative xmlns:adec="http://schemas.microsoft.com/office/drawing/2017/decorative" val="1"/>
              </a:ext>
            </a:extLst>
          </p:cNvPr>
          <p:cNvSpPr/>
          <p:nvPr/>
        </p:nvSpPr>
        <p:spPr>
          <a:xfrm>
            <a:off x="0" y="0"/>
            <a:ext cx="8329286" cy="457200"/>
          </a:xfrm>
          <a:custGeom>
            <a:avLst/>
            <a:gdLst>
              <a:gd name="connsiteX0" fmla="*/ 0 w 8329286"/>
              <a:gd name="connsiteY0" fmla="*/ 0 h 457200"/>
              <a:gd name="connsiteX1" fmla="*/ 8329286 w 8329286"/>
              <a:gd name="connsiteY1" fmla="*/ 0 h 457200"/>
              <a:gd name="connsiteX2" fmla="*/ 7982281 w 8329286"/>
              <a:gd name="connsiteY2" fmla="*/ 457200 h 457200"/>
              <a:gd name="connsiteX3" fmla="*/ 0 w 8329286"/>
              <a:gd name="connsiteY3" fmla="*/ 457200 h 457200"/>
            </a:gdLst>
            <a:ahLst/>
            <a:cxnLst>
              <a:cxn ang="0">
                <a:pos x="connsiteX0" y="connsiteY0"/>
              </a:cxn>
              <a:cxn ang="0">
                <a:pos x="connsiteX1" y="connsiteY1"/>
              </a:cxn>
              <a:cxn ang="0">
                <a:pos x="connsiteX2" y="connsiteY2"/>
              </a:cxn>
              <a:cxn ang="0">
                <a:pos x="connsiteX3" y="connsiteY3"/>
              </a:cxn>
            </a:cxnLst>
            <a:rect l="l" t="t" r="r" b="b"/>
            <a:pathLst>
              <a:path w="8329286" h="457200">
                <a:moveTo>
                  <a:pt x="0" y="0"/>
                </a:moveTo>
                <a:lnTo>
                  <a:pt x="8329286" y="0"/>
                </a:lnTo>
                <a:lnTo>
                  <a:pt x="7982281" y="457200"/>
                </a:lnTo>
                <a:lnTo>
                  <a:pt x="0" y="457200"/>
                </a:lnTo>
                <a:close/>
              </a:path>
            </a:pathLst>
          </a:custGeom>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TextBox 14">
            <a:extLst>
              <a:ext uri="{FF2B5EF4-FFF2-40B4-BE49-F238E27FC236}">
                <a16:creationId xmlns:a16="http://schemas.microsoft.com/office/drawing/2014/main" id="{0414B426-63DD-480F-AB9D-610EE1207B59}"/>
              </a:ext>
            </a:extLst>
          </p:cNvPr>
          <p:cNvSpPr txBox="1"/>
          <p:nvPr/>
        </p:nvSpPr>
        <p:spPr>
          <a:xfrm>
            <a:off x="1631504" y="2564904"/>
            <a:ext cx="9289032" cy="2677656"/>
          </a:xfrm>
          <a:prstGeom prst="rect">
            <a:avLst/>
          </a:prstGeom>
          <a:noFill/>
        </p:spPr>
        <p:txBody>
          <a:bodyPr wrap="square" rtlCol="0">
            <a:spAutoFit/>
          </a:bodyPr>
          <a:lstStyle/>
          <a:p>
            <a:pPr marL="342900" indent="-342900" algn="ctr">
              <a:buFont typeface="Arial" panose="020B0604020202020204" pitchFamily="34" charset="0"/>
              <a:buChar char="•"/>
            </a:pPr>
            <a:r>
              <a:rPr lang="en-GB" sz="2400" dirty="0"/>
              <a:t>Some articles and reports do not have professional titles </a:t>
            </a:r>
          </a:p>
          <a:p>
            <a:pPr marL="342900" indent="-342900" algn="ctr">
              <a:buFont typeface="Arial" panose="020B0604020202020204" pitchFamily="34" charset="0"/>
              <a:buChar char="•"/>
            </a:pPr>
            <a:endParaRPr lang="en-GB" sz="2400" dirty="0"/>
          </a:p>
          <a:p>
            <a:pPr marL="342900" indent="-342900" algn="ctr">
              <a:buFont typeface="Arial" panose="020B0604020202020204" pitchFamily="34" charset="0"/>
              <a:buChar char="•"/>
            </a:pPr>
            <a:r>
              <a:rPr lang="en-GB" sz="2400" dirty="0"/>
              <a:t> Some research studies only had the abstract and not the full report itself. </a:t>
            </a:r>
          </a:p>
          <a:p>
            <a:pPr marL="342900" indent="-342900" algn="ctr">
              <a:buFont typeface="Arial" panose="020B0604020202020204" pitchFamily="34" charset="0"/>
              <a:buChar char="•"/>
            </a:pPr>
            <a:endParaRPr lang="en-GB" sz="2400" dirty="0"/>
          </a:p>
          <a:p>
            <a:pPr marL="342900" indent="-342900" algn="ctr">
              <a:buFont typeface="Arial" panose="020B0604020202020204" pitchFamily="34" charset="0"/>
              <a:buChar char="•"/>
            </a:pPr>
            <a:r>
              <a:rPr lang="en-GB" sz="2400" dirty="0"/>
              <a:t>Some also did not have dates which can be misleading as they may have been outdated which would not be relevant to current situations. </a:t>
            </a:r>
          </a:p>
        </p:txBody>
      </p:sp>
    </p:spTree>
    <p:extLst>
      <p:ext uri="{BB962C8B-B14F-4D97-AF65-F5344CB8AC3E}">
        <p14:creationId xmlns:p14="http://schemas.microsoft.com/office/powerpoint/2010/main" val="29562049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25212F9-C7BF-4F6E-97ED-67267834B334}"/>
              </a:ext>
            </a:extLst>
          </p:cNvPr>
          <p:cNvSpPr>
            <a:spLocks noGrp="1"/>
          </p:cNvSpPr>
          <p:nvPr>
            <p:ph type="title"/>
          </p:nvPr>
        </p:nvSpPr>
        <p:spPr>
          <a:xfrm>
            <a:off x="4943872" y="1124744"/>
            <a:ext cx="3027080" cy="707886"/>
          </a:xfrm>
        </p:spPr>
        <p:txBody>
          <a:bodyPr anchor="t">
            <a:normAutofit/>
          </a:bodyPr>
          <a:lstStyle/>
          <a:p>
            <a:r>
              <a:rPr lang="en-GB" dirty="0"/>
              <a:t>What did I do?</a:t>
            </a:r>
          </a:p>
        </p:txBody>
      </p:sp>
      <p:sp>
        <p:nvSpPr>
          <p:cNvPr id="12" name="Slide Number Placeholder 2">
            <a:extLst>
              <a:ext uri="{FF2B5EF4-FFF2-40B4-BE49-F238E27FC236}">
                <a16:creationId xmlns:a16="http://schemas.microsoft.com/office/drawing/2014/main" id="{E6B8C3F9-823B-4C2E-A634-E4BEE73945F1}"/>
              </a:ext>
            </a:extLst>
          </p:cNvPr>
          <p:cNvSpPr>
            <a:spLocks noGrp="1"/>
          </p:cNvSpPr>
          <p:nvPr>
            <p:ph type="sldNum" sz="quarter" idx="4"/>
          </p:nvPr>
        </p:nvSpPr>
        <p:spPr>
          <a:xfrm>
            <a:off x="628788" y="6339840"/>
            <a:ext cx="302281" cy="365760"/>
          </a:xfrm>
        </p:spPr>
        <p:txBody>
          <a:bodyPr/>
          <a:lstStyle/>
          <a:p>
            <a:pPr>
              <a:spcAft>
                <a:spcPts val="600"/>
              </a:spcAft>
            </a:pPr>
            <a:fld id="{4FAB73BC-B049-4115-A692-8D63A059BFB8}" type="slidenum">
              <a:rPr lang="en-US" noProof="0" smtClean="0"/>
              <a:pPr>
                <a:spcAft>
                  <a:spcPts val="600"/>
                </a:spcAft>
              </a:pPr>
              <a:t>5</a:t>
            </a:fld>
            <a:endParaRPr lang="en-US" noProof="0"/>
          </a:p>
        </p:txBody>
      </p:sp>
      <p:sp>
        <p:nvSpPr>
          <p:cNvPr id="8" name="TextBox 7">
            <a:extLst>
              <a:ext uri="{FF2B5EF4-FFF2-40B4-BE49-F238E27FC236}">
                <a16:creationId xmlns:a16="http://schemas.microsoft.com/office/drawing/2014/main" id="{65F301D8-C586-47E1-8B75-D45139570050}"/>
              </a:ext>
            </a:extLst>
          </p:cNvPr>
          <p:cNvSpPr txBox="1"/>
          <p:nvPr/>
        </p:nvSpPr>
        <p:spPr>
          <a:xfrm>
            <a:off x="2495600" y="2459504"/>
            <a:ext cx="7416824" cy="2308324"/>
          </a:xfrm>
          <a:prstGeom prst="rect">
            <a:avLst/>
          </a:prstGeom>
          <a:noFill/>
        </p:spPr>
        <p:txBody>
          <a:bodyPr wrap="square" rtlCol="0">
            <a:spAutoFit/>
          </a:bodyPr>
          <a:lstStyle/>
          <a:p>
            <a:pPr marL="342900" indent="-342900" algn="ctr">
              <a:buFont typeface="Arial" panose="020B0604020202020204" pitchFamily="34" charset="0"/>
              <a:buChar char="•"/>
            </a:pPr>
            <a:r>
              <a:rPr lang="en-GB" sz="2400" dirty="0"/>
              <a:t>I conducted secondary research on various internet sources such as research journals and articles through google search engine and google scholar.</a:t>
            </a:r>
          </a:p>
          <a:p>
            <a:pPr marL="342900" indent="-342900" algn="ctr">
              <a:buFont typeface="Arial" panose="020B0604020202020204" pitchFamily="34" charset="0"/>
              <a:buChar char="•"/>
            </a:pPr>
            <a:endParaRPr lang="en-GB" sz="2400" dirty="0"/>
          </a:p>
          <a:p>
            <a:pPr marL="342900" indent="-342900" algn="ctr">
              <a:buFont typeface="Arial" panose="020B0604020202020204" pitchFamily="34" charset="0"/>
              <a:buChar char="•"/>
            </a:pPr>
            <a:r>
              <a:rPr lang="en-GB" sz="2400" dirty="0"/>
              <a:t> I looked at various websites that had relevant information to my research question. </a:t>
            </a:r>
          </a:p>
        </p:txBody>
      </p:sp>
    </p:spTree>
    <p:extLst>
      <p:ext uri="{BB962C8B-B14F-4D97-AF65-F5344CB8AC3E}">
        <p14:creationId xmlns:p14="http://schemas.microsoft.com/office/powerpoint/2010/main" val="39877100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8287F1B-3E25-4481-B199-24E6AD18DCEE}"/>
              </a:ext>
            </a:extLst>
          </p:cNvPr>
          <p:cNvSpPr>
            <a:spLocks noGrp="1"/>
          </p:cNvSpPr>
          <p:nvPr>
            <p:ph type="title"/>
          </p:nvPr>
        </p:nvSpPr>
        <p:spPr>
          <a:xfrm>
            <a:off x="548640" y="990600"/>
            <a:ext cx="10805160" cy="707886"/>
          </a:xfrm>
        </p:spPr>
        <p:txBody>
          <a:bodyPr/>
          <a:lstStyle/>
          <a:p>
            <a:r>
              <a:rPr lang="en-US" dirty="0"/>
              <a:t>Main issues/challenges I found in relation to care homes </a:t>
            </a:r>
          </a:p>
        </p:txBody>
      </p:sp>
      <p:sp>
        <p:nvSpPr>
          <p:cNvPr id="3" name="Slide Number Placeholder 2">
            <a:extLst>
              <a:ext uri="{FF2B5EF4-FFF2-40B4-BE49-F238E27FC236}">
                <a16:creationId xmlns:a16="http://schemas.microsoft.com/office/drawing/2014/main" id="{101D4ADB-79CE-478E-8FBE-53E59DEC969A}"/>
              </a:ext>
            </a:extLst>
          </p:cNvPr>
          <p:cNvSpPr>
            <a:spLocks noGrp="1"/>
          </p:cNvSpPr>
          <p:nvPr>
            <p:ph type="sldNum" sz="quarter" idx="4"/>
          </p:nvPr>
        </p:nvSpPr>
        <p:spPr/>
        <p:txBody>
          <a:bodyPr/>
          <a:lstStyle/>
          <a:p>
            <a:fld id="{4FAB73BC-B049-4115-A692-8D63A059BFB8}" type="slidenum">
              <a:rPr lang="en-US" smtClean="0"/>
              <a:pPr/>
              <a:t>6</a:t>
            </a:fld>
            <a:endParaRPr lang="en-US" dirty="0"/>
          </a:p>
        </p:txBody>
      </p:sp>
      <p:sp>
        <p:nvSpPr>
          <p:cNvPr id="5" name="Text Placeholder 119">
            <a:extLst>
              <a:ext uri="{FF2B5EF4-FFF2-40B4-BE49-F238E27FC236}">
                <a16:creationId xmlns:a16="http://schemas.microsoft.com/office/drawing/2014/main" id="{A8F5C4E3-6105-466B-A340-80D73DB227A9}"/>
              </a:ext>
              <a:ext uri="{C183D7F6-B498-43B3-948B-1728B52AA6E4}">
                <adec:decorative xmlns:adec="http://schemas.microsoft.com/office/drawing/2017/decorative" val="1"/>
              </a:ext>
            </a:extLst>
          </p:cNvPr>
          <p:cNvSpPr txBox="1">
            <a:spLocks/>
          </p:cNvSpPr>
          <p:nvPr/>
        </p:nvSpPr>
        <p:spPr>
          <a:xfrm>
            <a:off x="693060" y="6641305"/>
            <a:ext cx="173736" cy="152400"/>
          </a:xfrm>
          <a:prstGeom prst="rect">
            <a:avLst/>
          </a:prstGeom>
          <a:solidFill>
            <a:schemeClr val="accent2"/>
          </a:solidFill>
          <a:effectLst>
            <a:outerShdw blurRad="50800" dist="38100" dir="2700000" algn="tl" rotWithShape="0">
              <a:prstClr val="black">
                <a:alpha val="40000"/>
              </a:prstClr>
            </a:outerShdw>
          </a:effectLst>
        </p:spPr>
        <p:txBody>
          <a:bodyPr vert="horz" lIns="45720" tIns="45720" rIns="45720" bIns="45720" rtlCol="0">
            <a:normAutofit fontScale="25000" lnSpcReduction="20000"/>
          </a:bodyPr>
          <a:lstStyle>
            <a:lvl1pPr marL="0" indent="0" algn="l" defTabSz="914400" rtl="0" eaLnBrk="1" latinLnBrk="0" hangingPunct="1">
              <a:lnSpc>
                <a:spcPct val="90000"/>
              </a:lnSpc>
              <a:spcBef>
                <a:spcPts val="1200"/>
              </a:spcBef>
              <a:spcAft>
                <a:spcPts val="200"/>
              </a:spcAft>
              <a:buClr>
                <a:schemeClr val="accent1"/>
              </a:buClr>
              <a:buSzPct val="100000"/>
              <a:buFont typeface="Arial" panose="020B0604020202020204" pitchFamily="34" charset="0"/>
              <a:buNone/>
              <a:defRPr sz="2000" kern="1200">
                <a:solidFill>
                  <a:schemeClr val="tx1">
                    <a:alpha val="0"/>
                  </a:schemeClr>
                </a:solidFill>
                <a:latin typeface="+mn-lt"/>
                <a:ea typeface="+mn-ea"/>
                <a:cs typeface="+mn-cs"/>
              </a:defRPr>
            </a:lvl1pPr>
            <a:lvl2pPr marL="4572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endParaRPr lang="en-US" dirty="0"/>
          </a:p>
        </p:txBody>
      </p:sp>
      <p:sp>
        <p:nvSpPr>
          <p:cNvPr id="9" name="Content Placeholder 12">
            <a:extLst>
              <a:ext uri="{FF2B5EF4-FFF2-40B4-BE49-F238E27FC236}">
                <a16:creationId xmlns:a16="http://schemas.microsoft.com/office/drawing/2014/main" id="{5F307770-38D8-49CA-BFD0-64F78C89348C}"/>
              </a:ext>
            </a:extLst>
          </p:cNvPr>
          <p:cNvSpPr txBox="1">
            <a:spLocks/>
          </p:cNvSpPr>
          <p:nvPr/>
        </p:nvSpPr>
        <p:spPr>
          <a:xfrm>
            <a:off x="3143672" y="2209801"/>
            <a:ext cx="7416824" cy="4507704"/>
          </a:xfrm>
          <a:prstGeom prst="rect">
            <a:avLst/>
          </a:prstGeom>
        </p:spPr>
        <p:txBody>
          <a:bodyPr/>
          <a:lstStyle>
            <a:lvl1pPr marL="228600" indent="-228600" algn="l" defTabSz="914400" rtl="0" eaLnBrk="1" latinLnBrk="0" hangingPunct="1">
              <a:lnSpc>
                <a:spcPct val="90000"/>
              </a:lnSpc>
              <a:spcBef>
                <a:spcPts val="1200"/>
              </a:spcBef>
              <a:spcAft>
                <a:spcPts val="200"/>
              </a:spcAft>
              <a:buClr>
                <a:schemeClr val="accent1"/>
              </a:buClr>
              <a:buSzPct val="100000"/>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r>
              <a:rPr lang="en-US" sz="2400" dirty="0"/>
              <a:t>Lack of training amongst staff</a:t>
            </a:r>
          </a:p>
          <a:p>
            <a:r>
              <a:rPr lang="en-US" sz="2400" dirty="0"/>
              <a:t>Lack of activities </a:t>
            </a:r>
          </a:p>
          <a:p>
            <a:r>
              <a:rPr lang="en-US" sz="2400" dirty="0"/>
              <a:t>Neglect due to funding </a:t>
            </a:r>
          </a:p>
          <a:p>
            <a:r>
              <a:rPr lang="en-US" sz="2400" dirty="0"/>
              <a:t>Work stress and physical assault nurses experience</a:t>
            </a:r>
          </a:p>
          <a:p>
            <a:r>
              <a:rPr lang="en-US" sz="2400" dirty="0"/>
              <a:t>Different types of abuse (physical , sexual, emotional and financial) experienced by residents </a:t>
            </a:r>
          </a:p>
          <a:p>
            <a:r>
              <a:rPr lang="en-US" sz="2400" dirty="0"/>
              <a:t>Lack of facilities, </a:t>
            </a:r>
            <a:r>
              <a:rPr lang="en-US" sz="2400" dirty="0" err="1"/>
              <a:t>e.g</a:t>
            </a:r>
            <a:r>
              <a:rPr lang="en-US" sz="2400" dirty="0"/>
              <a:t> old hoist.</a:t>
            </a:r>
          </a:p>
          <a:p>
            <a:pPr marL="0" indent="0">
              <a:buNone/>
            </a:pPr>
            <a:endParaRPr lang="en-US" sz="2400" dirty="0"/>
          </a:p>
        </p:txBody>
      </p:sp>
    </p:spTree>
    <p:extLst>
      <p:ext uri="{BB962C8B-B14F-4D97-AF65-F5344CB8AC3E}">
        <p14:creationId xmlns:p14="http://schemas.microsoft.com/office/powerpoint/2010/main" val="25007347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A1D4B6-199B-4BB9-879E-A7C790029AB5}"/>
              </a:ext>
            </a:extLst>
          </p:cNvPr>
          <p:cNvSpPr>
            <a:spLocks noGrp="1"/>
          </p:cNvSpPr>
          <p:nvPr>
            <p:ph type="title"/>
          </p:nvPr>
        </p:nvSpPr>
        <p:spPr>
          <a:xfrm>
            <a:off x="4442514" y="985888"/>
            <a:ext cx="2736304" cy="707886"/>
          </a:xfrm>
        </p:spPr>
        <p:txBody>
          <a:bodyPr/>
          <a:lstStyle/>
          <a:p>
            <a:r>
              <a:rPr lang="en-GB" dirty="0"/>
              <a:t>Main findings </a:t>
            </a:r>
          </a:p>
        </p:txBody>
      </p:sp>
      <p:sp>
        <p:nvSpPr>
          <p:cNvPr id="3" name="Slide Number Placeholder 2">
            <a:extLst>
              <a:ext uri="{FF2B5EF4-FFF2-40B4-BE49-F238E27FC236}">
                <a16:creationId xmlns:a16="http://schemas.microsoft.com/office/drawing/2014/main" id="{28A459C4-A6D9-46D6-B91B-E6C49FD28CE2}"/>
              </a:ext>
            </a:extLst>
          </p:cNvPr>
          <p:cNvSpPr>
            <a:spLocks noGrp="1"/>
          </p:cNvSpPr>
          <p:nvPr>
            <p:ph type="sldNum" sz="quarter" idx="4"/>
          </p:nvPr>
        </p:nvSpPr>
        <p:spPr/>
        <p:txBody>
          <a:bodyPr/>
          <a:lstStyle/>
          <a:p>
            <a:fld id="{4FAB73BC-B049-4115-A692-8D63A059BFB8}" type="slidenum">
              <a:rPr lang="en-US" noProof="0" smtClean="0"/>
              <a:pPr/>
              <a:t>7</a:t>
            </a:fld>
            <a:endParaRPr lang="en-US" noProof="0" dirty="0"/>
          </a:p>
        </p:txBody>
      </p:sp>
      <p:sp>
        <p:nvSpPr>
          <p:cNvPr id="4" name="TextBox 3">
            <a:extLst>
              <a:ext uri="{FF2B5EF4-FFF2-40B4-BE49-F238E27FC236}">
                <a16:creationId xmlns:a16="http://schemas.microsoft.com/office/drawing/2014/main" id="{9EF11A8C-3707-461C-B204-89DADDB7752D}"/>
              </a:ext>
            </a:extLst>
          </p:cNvPr>
          <p:cNvSpPr txBox="1"/>
          <p:nvPr/>
        </p:nvSpPr>
        <p:spPr>
          <a:xfrm>
            <a:off x="628788" y="1772816"/>
            <a:ext cx="10363756" cy="3785652"/>
          </a:xfrm>
          <a:prstGeom prst="rect">
            <a:avLst/>
          </a:prstGeom>
          <a:noFill/>
        </p:spPr>
        <p:txBody>
          <a:bodyPr wrap="square" rtlCol="0">
            <a:spAutoFit/>
          </a:bodyPr>
          <a:lstStyle/>
          <a:p>
            <a:pPr algn="just"/>
            <a:r>
              <a:rPr lang="en-GB" sz="2000" dirty="0"/>
              <a:t>There were a lot  of articles based around on how residents would like to be treated at their end of life; how resident’s moods have an impact on their quality of life; ways in which person-</a:t>
            </a:r>
            <a:r>
              <a:rPr lang="en-GB" sz="2000" dirty="0" err="1"/>
              <a:t>centered</a:t>
            </a:r>
            <a:r>
              <a:rPr lang="en-GB" sz="2000" dirty="0"/>
              <a:t> care can be improved in care homes and how staff members can develop better understanding of resident’s needs.</a:t>
            </a:r>
          </a:p>
          <a:p>
            <a:pPr algn="just"/>
            <a:endParaRPr lang="en-GB" sz="2000" dirty="0"/>
          </a:p>
          <a:p>
            <a:pPr algn="just"/>
            <a:r>
              <a:rPr lang="en-GB" sz="2000" dirty="0"/>
              <a:t>I would like to research more about financial burdens within the care home mainly because older people in homes are neglected due to their financial situation as sometimes family or the individual cannot afford care home fees which can become a burden on social services they only pays, for the fees  but not maintenance , leaves the services user quiet a neglect unless the home manages to apply leaving maintenance in which is been mean tested and good couple of months process.  as they are not able to properly provide basic necessities such as shower gel, soaps, and certain clothing. </a:t>
            </a:r>
          </a:p>
        </p:txBody>
      </p:sp>
    </p:spTree>
    <p:extLst>
      <p:ext uri="{BB962C8B-B14F-4D97-AF65-F5344CB8AC3E}">
        <p14:creationId xmlns:p14="http://schemas.microsoft.com/office/powerpoint/2010/main" val="42616633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0EA900-8F48-47DC-8561-796BA6B5D8A7}"/>
              </a:ext>
            </a:extLst>
          </p:cNvPr>
          <p:cNvSpPr>
            <a:spLocks noGrp="1"/>
          </p:cNvSpPr>
          <p:nvPr>
            <p:ph type="title"/>
          </p:nvPr>
        </p:nvSpPr>
        <p:spPr>
          <a:xfrm>
            <a:off x="246359" y="476672"/>
            <a:ext cx="10805160" cy="707886"/>
          </a:xfrm>
        </p:spPr>
        <p:txBody>
          <a:bodyPr/>
          <a:lstStyle/>
          <a:p>
            <a:r>
              <a:rPr lang="en-GB" dirty="0"/>
              <a:t>References </a:t>
            </a:r>
          </a:p>
        </p:txBody>
      </p:sp>
      <p:sp>
        <p:nvSpPr>
          <p:cNvPr id="3" name="Slide Number Placeholder 2">
            <a:extLst>
              <a:ext uri="{FF2B5EF4-FFF2-40B4-BE49-F238E27FC236}">
                <a16:creationId xmlns:a16="http://schemas.microsoft.com/office/drawing/2014/main" id="{3DCD0EA2-844C-4A40-9EE9-A763AAFF43C9}"/>
              </a:ext>
            </a:extLst>
          </p:cNvPr>
          <p:cNvSpPr>
            <a:spLocks noGrp="1"/>
          </p:cNvSpPr>
          <p:nvPr>
            <p:ph type="sldNum" sz="quarter" idx="4"/>
          </p:nvPr>
        </p:nvSpPr>
        <p:spPr/>
        <p:txBody>
          <a:bodyPr/>
          <a:lstStyle/>
          <a:p>
            <a:fld id="{4FAB73BC-B049-4115-A692-8D63A059BFB8}" type="slidenum">
              <a:rPr lang="en-US" noProof="0" smtClean="0"/>
              <a:pPr/>
              <a:t>8</a:t>
            </a:fld>
            <a:endParaRPr lang="en-US" noProof="0" dirty="0"/>
          </a:p>
        </p:txBody>
      </p:sp>
      <p:sp>
        <p:nvSpPr>
          <p:cNvPr id="5" name="TextBox 4">
            <a:extLst>
              <a:ext uri="{FF2B5EF4-FFF2-40B4-BE49-F238E27FC236}">
                <a16:creationId xmlns:a16="http://schemas.microsoft.com/office/drawing/2014/main" id="{FCA63F43-D075-4F21-80AD-081D0BE287CD}"/>
              </a:ext>
            </a:extLst>
          </p:cNvPr>
          <p:cNvSpPr txBox="1"/>
          <p:nvPr/>
        </p:nvSpPr>
        <p:spPr>
          <a:xfrm>
            <a:off x="758052" y="1263341"/>
            <a:ext cx="10805160" cy="5442259"/>
          </a:xfrm>
          <a:prstGeom prst="rect">
            <a:avLst/>
          </a:prstGeom>
          <a:noFill/>
        </p:spPr>
        <p:txBody>
          <a:bodyPr wrap="square">
            <a:spAutoFit/>
          </a:bodyPr>
          <a:lstStyle/>
          <a:p>
            <a:pPr marL="285750" indent="-285750">
              <a:lnSpc>
                <a:spcPct val="106000"/>
              </a:lnSpc>
              <a:spcAft>
                <a:spcPts val="900"/>
              </a:spcAft>
            </a:pPr>
            <a:r>
              <a:rPr lang="en-GB" sz="1400" dirty="0" err="1">
                <a:solidFill>
                  <a:srgbClr val="000000"/>
                </a:solidFill>
                <a:effectLst/>
                <a:latin typeface="&amp;quot"/>
                <a:ea typeface="Times New Roman" panose="02020603050405020304" pitchFamily="18" charset="0"/>
                <a:cs typeface="Times New Roman" panose="02020603050405020304" pitchFamily="18" charset="0"/>
              </a:rPr>
              <a:t>Bottery</a:t>
            </a:r>
            <a:r>
              <a:rPr lang="en-GB" sz="1400" dirty="0">
                <a:solidFill>
                  <a:srgbClr val="000000"/>
                </a:solidFill>
                <a:effectLst/>
                <a:latin typeface="&amp;quot"/>
                <a:ea typeface="Times New Roman" panose="02020603050405020304" pitchFamily="18" charset="0"/>
                <a:cs typeface="Times New Roman" panose="02020603050405020304" pitchFamily="18" charset="0"/>
              </a:rPr>
              <a:t>, S., 2020. </a:t>
            </a:r>
            <a:r>
              <a:rPr lang="en-GB" sz="1400" i="1" dirty="0">
                <a:solidFill>
                  <a:srgbClr val="000000"/>
                </a:solidFill>
                <a:effectLst/>
                <a:latin typeface="&amp;quot"/>
                <a:ea typeface="Times New Roman" panose="02020603050405020304" pitchFamily="18" charset="0"/>
                <a:cs typeface="Times New Roman" panose="02020603050405020304" pitchFamily="18" charset="0"/>
              </a:rPr>
              <a:t>Social Care </a:t>
            </a:r>
            <a:r>
              <a:rPr lang="en-GB" sz="1400" i="1" dirty="0" err="1">
                <a:solidFill>
                  <a:srgbClr val="000000"/>
                </a:solidFill>
                <a:effectLst/>
                <a:latin typeface="&amp;quot"/>
                <a:ea typeface="Times New Roman" panose="02020603050405020304" pitchFamily="18" charset="0"/>
                <a:cs typeface="Times New Roman" panose="02020603050405020304" pitchFamily="18" charset="0"/>
              </a:rPr>
              <a:t>Can’T</a:t>
            </a:r>
            <a:r>
              <a:rPr lang="en-GB" sz="1400" i="1" dirty="0">
                <a:solidFill>
                  <a:srgbClr val="000000"/>
                </a:solidFill>
                <a:effectLst/>
                <a:latin typeface="&amp;quot"/>
                <a:ea typeface="Times New Roman" panose="02020603050405020304" pitchFamily="18" charset="0"/>
                <a:cs typeface="Times New Roman" panose="02020603050405020304" pitchFamily="18" charset="0"/>
              </a:rPr>
              <a:t> Cope Alone With The Cost Of The Living Wage</a:t>
            </a:r>
            <a:r>
              <a:rPr lang="en-GB" sz="1400" dirty="0">
                <a:solidFill>
                  <a:srgbClr val="000000"/>
                </a:solidFill>
                <a:effectLst/>
                <a:latin typeface="&amp;quot"/>
                <a:ea typeface="Times New Roman" panose="02020603050405020304" pitchFamily="18" charset="0"/>
                <a:cs typeface="Times New Roman" panose="02020603050405020304" pitchFamily="18" charset="0"/>
              </a:rPr>
              <a:t>. [online] The King's Fund. Available at: </a:t>
            </a:r>
            <a:r>
              <a:rPr lang="en-GB" sz="1400" u="sng" dirty="0">
                <a:solidFill>
                  <a:srgbClr val="0563C1"/>
                </a:solidFill>
                <a:effectLst/>
                <a:latin typeface="&amp;quot"/>
                <a:ea typeface="Times New Roman" panose="02020603050405020304" pitchFamily="18" charset="0"/>
                <a:cs typeface="Times New Roman" panose="02020603050405020304" pitchFamily="18" charset="0"/>
                <a:hlinkClick r:id="rId2"/>
              </a:rPr>
              <a:t>https://www.kingsfund.org.uk/blog/2020/02/social-care-cost-living-wage</a:t>
            </a:r>
            <a:r>
              <a:rPr lang="en-GB" sz="1400" dirty="0">
                <a:solidFill>
                  <a:srgbClr val="000000"/>
                </a:solidFill>
                <a:effectLst/>
                <a:latin typeface="&amp;quot"/>
                <a:ea typeface="Times New Roman" panose="02020603050405020304" pitchFamily="18" charset="0"/>
                <a:cs typeface="Times New Roman" panose="02020603050405020304" pitchFamily="18" charset="0"/>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6000"/>
              </a:lnSpc>
              <a:spcAft>
                <a:spcPts val="900"/>
              </a:spcAft>
            </a:pPr>
            <a:r>
              <a:rPr lang="en-GB" sz="1400" dirty="0">
                <a:solidFill>
                  <a:srgbClr val="000000"/>
                </a:solidFill>
                <a:effectLst/>
                <a:latin typeface="&amp;quot"/>
                <a:ea typeface="Times New Roman" panose="02020603050405020304" pitchFamily="18" charset="0"/>
                <a:cs typeface="Times New Roman" panose="02020603050405020304" pitchFamily="18" charset="0"/>
              </a:rPr>
              <a:t>Careengland.org.uk. 2017. </a:t>
            </a:r>
            <a:r>
              <a:rPr lang="en-GB" sz="1400" i="1" dirty="0">
                <a:solidFill>
                  <a:srgbClr val="000000"/>
                </a:solidFill>
                <a:effectLst/>
                <a:latin typeface="&amp;quot"/>
                <a:ea typeface="Times New Roman" panose="02020603050405020304" pitchFamily="18" charset="0"/>
                <a:cs typeface="Times New Roman" panose="02020603050405020304" pitchFamily="18" charset="0"/>
              </a:rPr>
              <a:t>We ‘Dare To Care’ Care Homes And Nursing At The Frontline Of Our Response To Ageing</a:t>
            </a:r>
            <a:r>
              <a:rPr lang="en-GB" sz="1400" dirty="0">
                <a:solidFill>
                  <a:srgbClr val="000000"/>
                </a:solidFill>
                <a:effectLst/>
                <a:latin typeface="&amp;quot"/>
                <a:ea typeface="Times New Roman" panose="02020603050405020304" pitchFamily="18" charset="0"/>
                <a:cs typeface="Times New Roman" panose="02020603050405020304" pitchFamily="18" charset="0"/>
              </a:rPr>
              <a:t>. [online] Available at: </a:t>
            </a:r>
            <a:r>
              <a:rPr lang="en-GB" sz="1400" u="sng" dirty="0">
                <a:solidFill>
                  <a:srgbClr val="0563C1"/>
                </a:solidFill>
                <a:effectLst/>
                <a:latin typeface="&amp;quot"/>
                <a:ea typeface="Times New Roman" panose="02020603050405020304" pitchFamily="18" charset="0"/>
                <a:cs typeface="Times New Roman" panose="02020603050405020304" pitchFamily="18" charset="0"/>
                <a:hlinkClick r:id="rId3"/>
              </a:rPr>
              <a:t>http://www.careengland.org.uk/sites/careengland/files/ILC-UK%20-%20We%20dare%20to%20care_0.pdf</a:t>
            </a:r>
            <a:r>
              <a:rPr lang="en-GB" sz="1400" dirty="0">
                <a:solidFill>
                  <a:srgbClr val="000000"/>
                </a:solidFill>
                <a:effectLst/>
                <a:latin typeface="&amp;quot"/>
                <a:ea typeface="Times New Roman" panose="02020603050405020304" pitchFamily="18" charset="0"/>
                <a:cs typeface="Times New Roman" panose="02020603050405020304" pitchFamily="18" charset="0"/>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6000"/>
              </a:lnSpc>
              <a:spcAft>
                <a:spcPts val="900"/>
              </a:spcAft>
            </a:pPr>
            <a:r>
              <a:rPr lang="en-GB" sz="1400" dirty="0">
                <a:solidFill>
                  <a:srgbClr val="000000"/>
                </a:solidFill>
                <a:effectLst/>
                <a:latin typeface="&amp;quot"/>
                <a:ea typeface="Times New Roman" panose="02020603050405020304" pitchFamily="18" charset="0"/>
                <a:cs typeface="Times New Roman" panose="02020603050405020304" pitchFamily="18" charset="0"/>
              </a:rPr>
              <a:t>Hoe, J., Hancock, G., Livingston, G. and </a:t>
            </a:r>
            <a:r>
              <a:rPr lang="en-GB" sz="1400" dirty="0" err="1">
                <a:solidFill>
                  <a:srgbClr val="000000"/>
                </a:solidFill>
                <a:effectLst/>
                <a:latin typeface="&amp;quot"/>
                <a:ea typeface="Times New Roman" panose="02020603050405020304" pitchFamily="18" charset="0"/>
                <a:cs typeface="Times New Roman" panose="02020603050405020304" pitchFamily="18" charset="0"/>
              </a:rPr>
              <a:t>Orrell</a:t>
            </a:r>
            <a:r>
              <a:rPr lang="en-GB" sz="1400" dirty="0">
                <a:solidFill>
                  <a:srgbClr val="000000"/>
                </a:solidFill>
                <a:effectLst/>
                <a:latin typeface="&amp;quot"/>
                <a:ea typeface="Times New Roman" panose="02020603050405020304" pitchFamily="18" charset="0"/>
                <a:cs typeface="Times New Roman" panose="02020603050405020304" pitchFamily="18" charset="0"/>
              </a:rPr>
              <a:t>, M., 2006. Quality of life of people with dementia in residential care homes. </a:t>
            </a:r>
            <a:r>
              <a:rPr lang="en-GB" sz="1400" i="1" dirty="0">
                <a:solidFill>
                  <a:srgbClr val="000000"/>
                </a:solidFill>
                <a:effectLst/>
                <a:latin typeface="&amp;quot"/>
                <a:ea typeface="Times New Roman" panose="02020603050405020304" pitchFamily="18" charset="0"/>
                <a:cs typeface="Times New Roman" panose="02020603050405020304" pitchFamily="18" charset="0"/>
              </a:rPr>
              <a:t>British Journal of Psychiatry</a:t>
            </a:r>
            <a:r>
              <a:rPr lang="en-GB" sz="1400" dirty="0">
                <a:solidFill>
                  <a:srgbClr val="000000"/>
                </a:solidFill>
                <a:effectLst/>
                <a:latin typeface="&amp;quot"/>
                <a:ea typeface="Times New Roman" panose="02020603050405020304" pitchFamily="18" charset="0"/>
                <a:cs typeface="Times New Roman" panose="02020603050405020304" pitchFamily="18" charset="0"/>
              </a:rPr>
              <a:t>, [online] 188(5), pp.460-464. Available at: </a:t>
            </a:r>
            <a:r>
              <a:rPr lang="en-GB" sz="1400" u="sng" dirty="0">
                <a:solidFill>
                  <a:srgbClr val="0563C1"/>
                </a:solidFill>
                <a:effectLst/>
                <a:latin typeface="&amp;quot"/>
                <a:ea typeface="Times New Roman" panose="02020603050405020304" pitchFamily="18" charset="0"/>
                <a:cs typeface="Times New Roman" panose="02020603050405020304" pitchFamily="18" charset="0"/>
                <a:hlinkClick r:id="rId4"/>
              </a:rPr>
              <a:t>https://www.cambridge.org/core/journals/the-british-journal-of-psychiatry/article/quality-of-life-of-people-with-dementia-in-residential-care-homes/B3ED49D72E73F43A589EE6EECBB355E7#</a:t>
            </a:r>
            <a:r>
              <a:rPr lang="en-GB" sz="1400" dirty="0">
                <a:solidFill>
                  <a:srgbClr val="000000"/>
                </a:solidFill>
                <a:effectLst/>
                <a:latin typeface="&amp;quot"/>
                <a:ea typeface="Times New Roman" panose="02020603050405020304" pitchFamily="18" charset="0"/>
                <a:cs typeface="Times New Roman" panose="02020603050405020304" pitchFamily="18" charset="0"/>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6000"/>
              </a:lnSpc>
              <a:spcAft>
                <a:spcPts val="900"/>
              </a:spcAft>
            </a:pPr>
            <a:r>
              <a:rPr lang="en-GB" sz="1400" dirty="0">
                <a:solidFill>
                  <a:srgbClr val="000000"/>
                </a:solidFill>
                <a:effectLst/>
                <a:latin typeface="&amp;quot"/>
                <a:ea typeface="Times New Roman" panose="02020603050405020304" pitchFamily="18" charset="0"/>
                <a:cs typeface="Times New Roman" panose="02020603050405020304" pitchFamily="18" charset="0"/>
              </a:rPr>
              <a:t>Humphries, R., </a:t>
            </a:r>
            <a:r>
              <a:rPr lang="en-GB" sz="1400" dirty="0" err="1">
                <a:solidFill>
                  <a:srgbClr val="000000"/>
                </a:solidFill>
                <a:effectLst/>
                <a:latin typeface="&amp;quot"/>
                <a:ea typeface="Times New Roman" panose="02020603050405020304" pitchFamily="18" charset="0"/>
                <a:cs typeface="Times New Roman" panose="02020603050405020304" pitchFamily="18" charset="0"/>
              </a:rPr>
              <a:t>Thorlby</a:t>
            </a:r>
            <a:r>
              <a:rPr lang="en-GB" sz="1400" dirty="0">
                <a:solidFill>
                  <a:srgbClr val="000000"/>
                </a:solidFill>
                <a:effectLst/>
                <a:latin typeface="&amp;quot"/>
                <a:ea typeface="Times New Roman" panose="02020603050405020304" pitchFamily="18" charset="0"/>
                <a:cs typeface="Times New Roman" panose="02020603050405020304" pitchFamily="18" charset="0"/>
              </a:rPr>
              <a:t>, R., Holder, H., Hall, P. and Charles, A., 2016. </a:t>
            </a:r>
            <a:r>
              <a:rPr lang="en-GB" sz="1400" i="1" dirty="0">
                <a:solidFill>
                  <a:srgbClr val="000000"/>
                </a:solidFill>
                <a:effectLst/>
                <a:latin typeface="&amp;quot"/>
                <a:ea typeface="Times New Roman" panose="02020603050405020304" pitchFamily="18" charset="0"/>
                <a:cs typeface="Times New Roman" panose="02020603050405020304" pitchFamily="18" charset="0"/>
              </a:rPr>
              <a:t>Social Care For Older People</a:t>
            </a:r>
            <a:r>
              <a:rPr lang="en-GB" sz="1400" dirty="0">
                <a:solidFill>
                  <a:srgbClr val="000000"/>
                </a:solidFill>
                <a:effectLst/>
                <a:latin typeface="&amp;quot"/>
                <a:ea typeface="Times New Roman" panose="02020603050405020304" pitchFamily="18" charset="0"/>
                <a:cs typeface="Times New Roman" panose="02020603050405020304" pitchFamily="18" charset="0"/>
              </a:rPr>
              <a:t>. [online] Kingsfund.org.uk. Available at: </a:t>
            </a:r>
            <a:r>
              <a:rPr lang="en-GB" sz="1400" u="sng" dirty="0">
                <a:solidFill>
                  <a:srgbClr val="0563C1"/>
                </a:solidFill>
                <a:effectLst/>
                <a:latin typeface="&amp;quot"/>
                <a:ea typeface="Times New Roman" panose="02020603050405020304" pitchFamily="18" charset="0"/>
                <a:cs typeface="Times New Roman" panose="02020603050405020304" pitchFamily="18" charset="0"/>
                <a:hlinkClick r:id="rId5"/>
              </a:rPr>
              <a:t>https://www.kingsfund.org.uk/sites/default/files/field/field_publication_file/Social_care_older_people_Kings_Fund_Sep_2016.pdf</a:t>
            </a:r>
            <a:r>
              <a:rPr lang="en-GB" sz="1400" dirty="0">
                <a:solidFill>
                  <a:srgbClr val="000000"/>
                </a:solidFill>
                <a:effectLst/>
                <a:latin typeface="&amp;quot"/>
                <a:ea typeface="Times New Roman" panose="02020603050405020304" pitchFamily="18" charset="0"/>
                <a:cs typeface="Times New Roman" panose="02020603050405020304" pitchFamily="18" charset="0"/>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6000"/>
              </a:lnSpc>
              <a:spcAft>
                <a:spcPts val="900"/>
              </a:spcAft>
            </a:pPr>
            <a:r>
              <a:rPr lang="en-GB" sz="1400" dirty="0">
                <a:solidFill>
                  <a:srgbClr val="000000"/>
                </a:solidFill>
                <a:effectLst/>
                <a:latin typeface="&amp;quot"/>
                <a:ea typeface="Times New Roman" panose="02020603050405020304" pitchFamily="18" charset="0"/>
                <a:cs typeface="Times New Roman" panose="02020603050405020304" pitchFamily="18" charset="0"/>
              </a:rPr>
              <a:t>Macdonald, A. and Woods, R., 2005. Attitudes to dementia and dementia care held by nursing staff in U.K. “non-EMI” care homes: what difference do they make?. </a:t>
            </a:r>
            <a:r>
              <a:rPr lang="en-GB" sz="1400" i="1" dirty="0">
                <a:solidFill>
                  <a:srgbClr val="000000"/>
                </a:solidFill>
                <a:effectLst/>
                <a:latin typeface="&amp;quot"/>
                <a:ea typeface="Times New Roman" panose="02020603050405020304" pitchFamily="18" charset="0"/>
                <a:cs typeface="Times New Roman" panose="02020603050405020304" pitchFamily="18" charset="0"/>
              </a:rPr>
              <a:t>International Psychogeriatrics</a:t>
            </a:r>
            <a:r>
              <a:rPr lang="en-GB" sz="1400" dirty="0">
                <a:solidFill>
                  <a:srgbClr val="000000"/>
                </a:solidFill>
                <a:effectLst/>
                <a:latin typeface="&amp;quot"/>
                <a:ea typeface="Times New Roman" panose="02020603050405020304" pitchFamily="18" charset="0"/>
                <a:cs typeface="Times New Roman" panose="02020603050405020304" pitchFamily="18" charset="0"/>
              </a:rPr>
              <a:t>, [online] 17(3), pp.383-391. Available at: </a:t>
            </a:r>
            <a:r>
              <a:rPr lang="en-GB" sz="1400" u="sng" dirty="0">
                <a:solidFill>
                  <a:srgbClr val="0563C1"/>
                </a:solidFill>
                <a:effectLst/>
                <a:latin typeface="&amp;quot"/>
                <a:ea typeface="Times New Roman" panose="02020603050405020304" pitchFamily="18" charset="0"/>
                <a:cs typeface="Times New Roman" panose="02020603050405020304" pitchFamily="18" charset="0"/>
                <a:hlinkClick r:id="rId6"/>
              </a:rPr>
              <a:t>https://www.cambridge.org/core/journals/international-psychogeriatrics/article/attitudes-to-dementia-and-dementia-care-held-by-nursing-staff-in-uk-nonemi-care-homes-what-difference-do-they-make/001531DB095D91A22CD8DCC622C90403</a:t>
            </a:r>
            <a:r>
              <a:rPr lang="en-GB" sz="1400" dirty="0">
                <a:solidFill>
                  <a:srgbClr val="000000"/>
                </a:solidFill>
                <a:effectLst/>
                <a:latin typeface="&amp;quot"/>
                <a:ea typeface="Times New Roman" panose="02020603050405020304" pitchFamily="18" charset="0"/>
                <a:cs typeface="Times New Roman" panose="02020603050405020304" pitchFamily="18" charset="0"/>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6000"/>
              </a:lnSpc>
              <a:spcAft>
                <a:spcPts val="900"/>
              </a:spcAft>
            </a:pPr>
            <a:r>
              <a:rPr lang="en-GB" sz="1400" dirty="0">
                <a:solidFill>
                  <a:srgbClr val="000000"/>
                </a:solidFill>
                <a:effectLst/>
                <a:latin typeface="&amp;quot"/>
                <a:ea typeface="Times New Roman" panose="02020603050405020304" pitchFamily="18" charset="0"/>
                <a:cs typeface="Times New Roman" panose="02020603050405020304" pitchFamily="18" charset="0"/>
              </a:rPr>
              <a:t>MORGAN, D., STEWART, N., D'ARCY, C., FORBES, D. and LAWSON, J., 2005. Work stress and physical assault of nursing aides in rural nursing homes with and without dementia special care units. </a:t>
            </a:r>
            <a:r>
              <a:rPr lang="en-GB" sz="1400" i="1" dirty="0">
                <a:solidFill>
                  <a:srgbClr val="000000"/>
                </a:solidFill>
                <a:effectLst/>
                <a:latin typeface="&amp;quot"/>
                <a:ea typeface="Times New Roman" panose="02020603050405020304" pitchFamily="18" charset="0"/>
                <a:cs typeface="Times New Roman" panose="02020603050405020304" pitchFamily="18" charset="0"/>
              </a:rPr>
              <a:t>Journal of Psychiatric and Mental Health Nursing</a:t>
            </a:r>
            <a:r>
              <a:rPr lang="en-GB" sz="1400" dirty="0">
                <a:solidFill>
                  <a:srgbClr val="000000"/>
                </a:solidFill>
                <a:effectLst/>
                <a:latin typeface="&amp;quot"/>
                <a:ea typeface="Times New Roman" panose="02020603050405020304" pitchFamily="18" charset="0"/>
                <a:cs typeface="Times New Roman" panose="02020603050405020304" pitchFamily="18" charset="0"/>
              </a:rPr>
              <a:t>, [online] 12(3), pp.347-358. Available at: </a:t>
            </a:r>
            <a:r>
              <a:rPr lang="en-GB" sz="1400" u="sng" dirty="0">
                <a:solidFill>
                  <a:srgbClr val="0563C1"/>
                </a:solidFill>
                <a:effectLst/>
                <a:latin typeface="&amp;quot"/>
                <a:ea typeface="Times New Roman" panose="02020603050405020304" pitchFamily="18" charset="0"/>
                <a:cs typeface="Times New Roman" panose="02020603050405020304" pitchFamily="18" charset="0"/>
                <a:hlinkClick r:id="rId7"/>
              </a:rPr>
              <a:t>https://onlinelibrary.wiley.com/doi/abs/10.1111/j.1365-2850.2005.00846.x</a:t>
            </a:r>
            <a:r>
              <a:rPr lang="en-GB" sz="1400" dirty="0">
                <a:solidFill>
                  <a:srgbClr val="000000"/>
                </a:solidFill>
                <a:effectLst/>
                <a:latin typeface="&amp;quot"/>
                <a:ea typeface="Times New Roman" panose="02020603050405020304" pitchFamily="18" charset="0"/>
                <a:cs typeface="Times New Roman" panose="02020603050405020304" pitchFamily="18" charset="0"/>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6000"/>
              </a:lnSpc>
              <a:spcAft>
                <a:spcPts val="900"/>
              </a:spcAft>
            </a:pPr>
            <a:r>
              <a:rPr lang="en-GB" sz="1400" dirty="0">
                <a:solidFill>
                  <a:srgbClr val="000000"/>
                </a:solidFill>
                <a:effectLst/>
                <a:latin typeface="&amp;quot"/>
                <a:ea typeface="Times New Roman" panose="02020603050405020304" pitchFamily="18" charset="0"/>
                <a:cs typeface="Times New Roman" panose="02020603050405020304" pitchFamily="18" charset="0"/>
              </a:rPr>
              <a:t>Myhomelife.org.uk. 2013. </a:t>
            </a:r>
            <a:r>
              <a:rPr lang="en-GB" sz="1400" i="1" dirty="0">
                <a:solidFill>
                  <a:srgbClr val="000000"/>
                </a:solidFill>
                <a:effectLst/>
                <a:latin typeface="&amp;quot"/>
                <a:ea typeface="Times New Roman" panose="02020603050405020304" pitchFamily="18" charset="0"/>
                <a:cs typeface="Times New Roman" panose="02020603050405020304" pitchFamily="18" charset="0"/>
              </a:rPr>
              <a:t>Measuring Progress: Indicators For Care Homes</a:t>
            </a:r>
            <a:r>
              <a:rPr lang="en-GB" sz="1400" dirty="0">
                <a:solidFill>
                  <a:srgbClr val="000000"/>
                </a:solidFill>
                <a:effectLst/>
                <a:latin typeface="&amp;quot"/>
                <a:ea typeface="Times New Roman" panose="02020603050405020304" pitchFamily="18" charset="0"/>
                <a:cs typeface="Times New Roman" panose="02020603050405020304" pitchFamily="18" charset="0"/>
              </a:rPr>
              <a:t>. [online] Available at: </a:t>
            </a:r>
            <a:r>
              <a:rPr lang="en-GB" sz="1400" u="sng" dirty="0">
                <a:solidFill>
                  <a:srgbClr val="0563C1"/>
                </a:solidFill>
                <a:effectLst/>
                <a:latin typeface="&amp;quot"/>
                <a:ea typeface="Times New Roman" panose="02020603050405020304" pitchFamily="18" charset="0"/>
                <a:cs typeface="Times New Roman" panose="02020603050405020304" pitchFamily="18" charset="0"/>
                <a:hlinkClick r:id="rId8"/>
              </a:rPr>
              <a:t>https://myhomelife.org.uk/wp-content/uploads/2015/02/EU-Report-on-Quality-Indicators-in-Care-Homes.pdf</a:t>
            </a:r>
            <a:r>
              <a:rPr lang="en-GB" sz="1400" dirty="0">
                <a:solidFill>
                  <a:srgbClr val="000000"/>
                </a:solidFill>
                <a:effectLst/>
                <a:latin typeface="&amp;quot"/>
                <a:ea typeface="Times New Roman" panose="02020603050405020304" pitchFamily="18" charset="0"/>
                <a:cs typeface="Times New Roman" panose="02020603050405020304" pitchFamily="18" charset="0"/>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400" dirty="0">
                <a:solidFill>
                  <a:srgbClr val="000000"/>
                </a:solidFill>
                <a:effectLst/>
                <a:latin typeface="&amp;quot"/>
                <a:ea typeface="Times New Roman" panose="02020603050405020304" pitchFamily="18" charset="0"/>
                <a:cs typeface="Times New Roman" panose="02020603050405020304" pitchFamily="18" charset="0"/>
              </a:rPr>
              <a:t>NICE. 2018. </a:t>
            </a:r>
            <a:r>
              <a:rPr lang="en-GB" sz="1400" i="1" dirty="0">
                <a:solidFill>
                  <a:srgbClr val="000000"/>
                </a:solidFill>
                <a:effectLst/>
                <a:latin typeface="&amp;quot"/>
                <a:ea typeface="Times New Roman" panose="02020603050405020304" pitchFamily="18" charset="0"/>
                <a:cs typeface="Times New Roman" panose="02020603050405020304" pitchFamily="18" charset="0"/>
              </a:rPr>
              <a:t>Improving Quality Of Care In Residential Care And Nursing Homes</a:t>
            </a:r>
            <a:r>
              <a:rPr lang="en-GB" sz="1400" dirty="0">
                <a:solidFill>
                  <a:srgbClr val="000000"/>
                </a:solidFill>
                <a:effectLst/>
                <a:latin typeface="&amp;quot"/>
                <a:ea typeface="Times New Roman" panose="02020603050405020304" pitchFamily="18" charset="0"/>
                <a:cs typeface="Times New Roman" panose="02020603050405020304" pitchFamily="18" charset="0"/>
              </a:rPr>
              <a:t>. [online] Available at: </a:t>
            </a:r>
            <a:r>
              <a:rPr lang="en-GB" sz="1400" u="sng" dirty="0">
                <a:solidFill>
                  <a:srgbClr val="0563C1"/>
                </a:solidFill>
                <a:effectLst/>
                <a:latin typeface="&amp;quot"/>
                <a:ea typeface="Times New Roman" panose="02020603050405020304" pitchFamily="18" charset="0"/>
                <a:cs typeface="Times New Roman" panose="02020603050405020304" pitchFamily="18" charset="0"/>
                <a:hlinkClick r:id="rId9"/>
              </a:rPr>
              <a:t>https://www.nice.org.uk/sharedlearning/improving-quality-of-care-in-residential-care-and-nursing-homes</a:t>
            </a:r>
            <a:endParaRPr lang="en-GB" sz="1400" dirty="0"/>
          </a:p>
        </p:txBody>
      </p:sp>
    </p:spTree>
    <p:extLst>
      <p:ext uri="{BB962C8B-B14F-4D97-AF65-F5344CB8AC3E}">
        <p14:creationId xmlns:p14="http://schemas.microsoft.com/office/powerpoint/2010/main" val="187739519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dernClassicBlock-3">
  <a:themeElements>
    <a:clrScheme name="MSFT_ELT_ModernClassicBlock_03">
      <a:dk1>
        <a:sysClr val="windowText" lastClr="000000"/>
      </a:dk1>
      <a:lt1>
        <a:sysClr val="window" lastClr="FFFFFF"/>
      </a:lt1>
      <a:dk2>
        <a:srgbClr val="43467B"/>
      </a:dk2>
      <a:lt2>
        <a:srgbClr val="DFE3E5"/>
      </a:lt2>
      <a:accent1>
        <a:srgbClr val="43467B"/>
      </a:accent1>
      <a:accent2>
        <a:srgbClr val="E58C09"/>
      </a:accent2>
      <a:accent3>
        <a:srgbClr val="2683C6"/>
      </a:accent3>
      <a:accent4>
        <a:srgbClr val="EEC621"/>
      </a:accent4>
      <a:accent5>
        <a:srgbClr val="1D9BA1"/>
      </a:accent5>
      <a:accent6>
        <a:srgbClr val="87175F"/>
      </a:accent6>
      <a:hlink>
        <a:srgbClr val="0070C0"/>
      </a:hlink>
      <a:folHlink>
        <a:srgbClr val="C00000"/>
      </a:folHlink>
    </a:clrScheme>
    <a:fontScheme name="MSFT_ELT_ModernClassicBlock_03">
      <a:majorFont>
        <a:latin typeface="Tw Cen MT Condensed"/>
        <a:ea typeface=""/>
        <a:cs typeface=""/>
      </a:majorFont>
      <a:minorFont>
        <a:latin typeface="Tw Cen MT"/>
        <a:ea typeface=""/>
        <a:cs typeface=""/>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ELT_Template_ModernClassicBlockLT_v4" id="{30DDF308-B484-4DB0-8959-4BA762476498}" vid="{49FD44A8-5F40-4E6E-BC83-04BD3C4DB24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016e731e-1cc7-4f6a-b7d3-07864f8c4f2a"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370CA3375182714BA54DFFDDF394CB66" ma:contentTypeVersion="4" ma:contentTypeDescription="Create a new document." ma:contentTypeScope="" ma:versionID="543776a380bb9bfce655154622e01a6a">
  <xsd:schema xmlns:xsd="http://www.w3.org/2001/XMLSchema" xmlns:xs="http://www.w3.org/2001/XMLSchema" xmlns:p="http://schemas.microsoft.com/office/2006/metadata/properties" xmlns:ns3="016e731e-1cc7-4f6a-b7d3-07864f8c4f2a" targetNamespace="http://schemas.microsoft.com/office/2006/metadata/properties" ma:root="true" ma:fieldsID="7cde7695f6ab44e00cc07be2af2edc71" ns3:_="">
    <xsd:import namespace="016e731e-1cc7-4f6a-b7d3-07864f8c4f2a"/>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16e731e-1cc7-4f6a-b7d3-07864f8c4f2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A86D9CC-0D9D-4BFE-B3F3-26F480BF8C8A}">
  <ds:schemaRefs>
    <ds:schemaRef ds:uri="http://purl.org/dc/elements/1.1/"/>
    <ds:schemaRef ds:uri="http://www.w3.org/XML/1998/namespace"/>
    <ds:schemaRef ds:uri="http://schemas.microsoft.com/office/2006/documentManagement/types"/>
    <ds:schemaRef ds:uri="http://schemas.microsoft.com/office/2006/metadata/properties"/>
    <ds:schemaRef ds:uri="http://schemas.microsoft.com/office/infopath/2007/PartnerControls"/>
    <ds:schemaRef ds:uri="http://purl.org/dc/dcmitype/"/>
    <ds:schemaRef ds:uri="016e731e-1cc7-4f6a-b7d3-07864f8c4f2a"/>
    <ds:schemaRef ds:uri="http://schemas.openxmlformats.org/package/2006/metadata/core-properties"/>
    <ds:schemaRef ds:uri="http://purl.org/dc/terms/"/>
  </ds:schemaRefs>
</ds:datastoreItem>
</file>

<file path=customXml/itemProps2.xml><?xml version="1.0" encoding="utf-8"?>
<ds:datastoreItem xmlns:ds="http://schemas.openxmlformats.org/officeDocument/2006/customXml" ds:itemID="{8106BD98-E608-40A1-98A8-93D5976215CA}">
  <ds:schemaRefs>
    <ds:schemaRef ds:uri="http://schemas.microsoft.com/sharepoint/v3/contenttype/forms"/>
  </ds:schemaRefs>
</ds:datastoreItem>
</file>

<file path=customXml/itemProps3.xml><?xml version="1.0" encoding="utf-8"?>
<ds:datastoreItem xmlns:ds="http://schemas.openxmlformats.org/officeDocument/2006/customXml" ds:itemID="{BF383643-1A35-4D7D-A5EA-5068190D36C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16e731e-1cc7-4f6a-b7d3-07864f8c4f2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1094</Words>
  <Application>Microsoft Office PowerPoint</Application>
  <PresentationFormat>Widescreen</PresentationFormat>
  <Paragraphs>63</Paragraphs>
  <Slides>8</Slides>
  <Notes>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8</vt:i4>
      </vt:variant>
    </vt:vector>
  </HeadingPairs>
  <TitlesOfParts>
    <vt:vector size="15" baseType="lpstr">
      <vt:lpstr>&amp;quot</vt:lpstr>
      <vt:lpstr>Arial</vt:lpstr>
      <vt:lpstr>Calibri</vt:lpstr>
      <vt:lpstr>Tw Cen MT</vt:lpstr>
      <vt:lpstr>Tw Cen MT Condensed</vt:lpstr>
      <vt:lpstr>Wingdings 3</vt:lpstr>
      <vt:lpstr>ModernClassicBlock-3</vt:lpstr>
      <vt:lpstr> Challenges in care homes </vt:lpstr>
      <vt:lpstr>What was the literature about?</vt:lpstr>
      <vt:lpstr>PowerPoint Presentation</vt:lpstr>
      <vt:lpstr>Problems I encountered during the research </vt:lpstr>
      <vt:lpstr>What did I do?</vt:lpstr>
      <vt:lpstr>Main issues/challenges I found in relation to care homes </vt:lpstr>
      <vt:lpstr>Main findings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2020-05-01T15:44:09Z</dcterms:created>
  <dcterms:modified xsi:type="dcterms:W3CDTF">2021-04-26T14:39:09Z</dcterms:modified>
</cp:coreProperties>
</file>