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3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97" r:id="rId9"/>
    <p:sldId id="264" r:id="rId10"/>
    <p:sldId id="287" r:id="rId11"/>
    <p:sldId id="288" r:id="rId12"/>
    <p:sldId id="298" r:id="rId13"/>
    <p:sldId id="265" r:id="rId14"/>
    <p:sldId id="299" r:id="rId15"/>
    <p:sldId id="266" r:id="rId16"/>
    <p:sldId id="268" r:id="rId17"/>
    <p:sldId id="300" r:id="rId18"/>
    <p:sldId id="269" r:id="rId19"/>
    <p:sldId id="289" r:id="rId20"/>
    <p:sldId id="301" r:id="rId21"/>
    <p:sldId id="270" r:id="rId22"/>
    <p:sldId id="271" r:id="rId23"/>
    <p:sldId id="292" r:id="rId24"/>
    <p:sldId id="280" r:id="rId25"/>
    <p:sldId id="290" r:id="rId26"/>
    <p:sldId id="267" r:id="rId27"/>
    <p:sldId id="281" r:id="rId28"/>
    <p:sldId id="283" r:id="rId29"/>
    <p:sldId id="285" r:id="rId30"/>
    <p:sldId id="286" r:id="rId31"/>
    <p:sldId id="284" r:id="rId3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4375" autoAdjust="0"/>
  </p:normalViewPr>
  <p:slideViewPr>
    <p:cSldViewPr snapToGrid="0">
      <p:cViewPr varScale="1">
        <p:scale>
          <a:sx n="79" d="100"/>
          <a:sy n="79" d="100"/>
        </p:scale>
        <p:origin x="372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241CC3-2EC0-499A-A598-1EBA527DD6B8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1BCB16A-FCFB-4350-BE50-10E2AEB735F0}">
      <dgm:prSet/>
      <dgm:spPr/>
      <dgm:t>
        <a:bodyPr/>
        <a:lstStyle/>
        <a:p>
          <a:r>
            <a:rPr lang="en-GB" dirty="0"/>
            <a:t>Aims </a:t>
          </a:r>
          <a:endParaRPr lang="en-US" dirty="0"/>
        </a:p>
      </dgm:t>
    </dgm:pt>
    <dgm:pt modelId="{083909C3-7549-4BF0-9387-DFE7ADC0B61A}" type="parTrans" cxnId="{AB664213-3187-4542-A330-B4168229A1F9}">
      <dgm:prSet/>
      <dgm:spPr/>
      <dgm:t>
        <a:bodyPr/>
        <a:lstStyle/>
        <a:p>
          <a:endParaRPr lang="en-US"/>
        </a:p>
      </dgm:t>
    </dgm:pt>
    <dgm:pt modelId="{7AC061EB-F2E2-4297-80C9-15DDB20F16CC}" type="sibTrans" cxnId="{AB664213-3187-4542-A330-B4168229A1F9}">
      <dgm:prSet/>
      <dgm:spPr/>
      <dgm:t>
        <a:bodyPr/>
        <a:lstStyle/>
        <a:p>
          <a:endParaRPr lang="en-US"/>
        </a:p>
      </dgm:t>
    </dgm:pt>
    <dgm:pt modelId="{CD53B820-5E3E-4B05-A1BD-74FCE2FD3EF1}">
      <dgm:prSet/>
      <dgm:spPr/>
      <dgm:t>
        <a:bodyPr/>
        <a:lstStyle/>
        <a:p>
          <a:r>
            <a:rPr lang="en-GB" dirty="0"/>
            <a:t>Learning Objectives </a:t>
          </a:r>
          <a:endParaRPr lang="en-US" dirty="0"/>
        </a:p>
      </dgm:t>
    </dgm:pt>
    <dgm:pt modelId="{20C7B25E-061D-4343-B6A1-F4F30C560C20}" type="parTrans" cxnId="{BFD8609E-6AC1-4132-8A54-C8F8803287C3}">
      <dgm:prSet/>
      <dgm:spPr/>
      <dgm:t>
        <a:bodyPr/>
        <a:lstStyle/>
        <a:p>
          <a:endParaRPr lang="en-US"/>
        </a:p>
      </dgm:t>
    </dgm:pt>
    <dgm:pt modelId="{9B8D27DB-B8E0-4BBA-AE35-27D5FEB24FCD}" type="sibTrans" cxnId="{BFD8609E-6AC1-4132-8A54-C8F8803287C3}">
      <dgm:prSet/>
      <dgm:spPr/>
      <dgm:t>
        <a:bodyPr/>
        <a:lstStyle/>
        <a:p>
          <a:endParaRPr lang="en-US"/>
        </a:p>
      </dgm:t>
    </dgm:pt>
    <dgm:pt modelId="{0475933E-2567-4914-AC78-4C405EE7DA7C}">
      <dgm:prSet/>
      <dgm:spPr/>
      <dgm:t>
        <a:bodyPr/>
        <a:lstStyle/>
        <a:p>
          <a:r>
            <a:rPr lang="en-GB" dirty="0"/>
            <a:t>Sources of EU Law</a:t>
          </a:r>
          <a:endParaRPr lang="en-US" dirty="0"/>
        </a:p>
      </dgm:t>
    </dgm:pt>
    <dgm:pt modelId="{6D639532-F0CC-471D-AD90-F0FDB3A78506}" type="parTrans" cxnId="{BF71D9AF-4C07-4026-ABE5-0764D7C7AA4C}">
      <dgm:prSet/>
      <dgm:spPr/>
      <dgm:t>
        <a:bodyPr/>
        <a:lstStyle/>
        <a:p>
          <a:endParaRPr lang="en-US"/>
        </a:p>
      </dgm:t>
    </dgm:pt>
    <dgm:pt modelId="{25DA0AEC-29E2-46B5-ABDA-3A2B4A6A1CB5}" type="sibTrans" cxnId="{BF71D9AF-4C07-4026-ABE5-0764D7C7AA4C}">
      <dgm:prSet/>
      <dgm:spPr/>
      <dgm:t>
        <a:bodyPr/>
        <a:lstStyle/>
        <a:p>
          <a:endParaRPr lang="en-US"/>
        </a:p>
      </dgm:t>
    </dgm:pt>
    <dgm:pt modelId="{D7730433-891D-421E-A189-3C95A7F1A5A8}">
      <dgm:prSet/>
      <dgm:spPr/>
      <dgm:t>
        <a:bodyPr/>
        <a:lstStyle/>
        <a:p>
          <a:r>
            <a:rPr lang="en-GB" dirty="0"/>
            <a:t>Questions </a:t>
          </a:r>
          <a:endParaRPr lang="en-US" dirty="0"/>
        </a:p>
      </dgm:t>
    </dgm:pt>
    <dgm:pt modelId="{0EFC888E-2D4B-4A7E-931D-DC1973A23A0E}" type="parTrans" cxnId="{8C8D3CEB-C934-4E05-A67D-A3647530648F}">
      <dgm:prSet/>
      <dgm:spPr/>
      <dgm:t>
        <a:bodyPr/>
        <a:lstStyle/>
        <a:p>
          <a:endParaRPr lang="en-US"/>
        </a:p>
      </dgm:t>
    </dgm:pt>
    <dgm:pt modelId="{A84AE047-F81B-47F3-BF1B-E9ABE6D63A56}" type="sibTrans" cxnId="{8C8D3CEB-C934-4E05-A67D-A3647530648F}">
      <dgm:prSet/>
      <dgm:spPr/>
      <dgm:t>
        <a:bodyPr/>
        <a:lstStyle/>
        <a:p>
          <a:endParaRPr lang="en-US"/>
        </a:p>
      </dgm:t>
    </dgm:pt>
    <dgm:pt modelId="{45613D21-61E7-4E2B-9714-7A3550846E69}">
      <dgm:prSet/>
      <dgm:spPr/>
      <dgm:t>
        <a:bodyPr/>
        <a:lstStyle/>
        <a:p>
          <a:r>
            <a:rPr lang="en-GB" dirty="0"/>
            <a:t>Kahoot </a:t>
          </a:r>
          <a:endParaRPr lang="en-US" dirty="0"/>
        </a:p>
      </dgm:t>
    </dgm:pt>
    <dgm:pt modelId="{CF821451-661A-4E53-8AC5-921AAA705A7F}" type="parTrans" cxnId="{B1185395-20E4-47EB-9607-676C1B9619FB}">
      <dgm:prSet/>
      <dgm:spPr/>
      <dgm:t>
        <a:bodyPr/>
        <a:lstStyle/>
        <a:p>
          <a:endParaRPr lang="en-US"/>
        </a:p>
      </dgm:t>
    </dgm:pt>
    <dgm:pt modelId="{7A6AFF7A-11F2-4E19-88CF-EF5633281BB8}" type="sibTrans" cxnId="{B1185395-20E4-47EB-9607-676C1B9619FB}">
      <dgm:prSet/>
      <dgm:spPr/>
      <dgm:t>
        <a:bodyPr/>
        <a:lstStyle/>
        <a:p>
          <a:endParaRPr lang="en-US"/>
        </a:p>
      </dgm:t>
    </dgm:pt>
    <dgm:pt modelId="{C5CD360A-522E-4910-9FD3-312FF4F93B67}">
      <dgm:prSet/>
      <dgm:spPr/>
      <dgm:t>
        <a:bodyPr/>
        <a:lstStyle/>
        <a:p>
          <a:r>
            <a:rPr lang="en-GB" dirty="0"/>
            <a:t>My Contact information </a:t>
          </a:r>
          <a:endParaRPr lang="en-US" dirty="0"/>
        </a:p>
      </dgm:t>
    </dgm:pt>
    <dgm:pt modelId="{F8F9650A-7F37-4FB4-8C02-B4E8726C8EE0}" type="parTrans" cxnId="{4CED6A33-5989-44C0-85A6-0241CF3D3F20}">
      <dgm:prSet/>
      <dgm:spPr/>
      <dgm:t>
        <a:bodyPr/>
        <a:lstStyle/>
        <a:p>
          <a:endParaRPr lang="en-US"/>
        </a:p>
      </dgm:t>
    </dgm:pt>
    <dgm:pt modelId="{789DF6EF-A68D-41B7-B232-C4E7EA19E439}" type="sibTrans" cxnId="{4CED6A33-5989-44C0-85A6-0241CF3D3F20}">
      <dgm:prSet/>
      <dgm:spPr/>
      <dgm:t>
        <a:bodyPr/>
        <a:lstStyle/>
        <a:p>
          <a:endParaRPr lang="en-US"/>
        </a:p>
      </dgm:t>
    </dgm:pt>
    <dgm:pt modelId="{09F9947E-D6EB-46E5-9E5D-74AFA835F816}">
      <dgm:prSet/>
      <dgm:spPr/>
      <dgm:t>
        <a:bodyPr/>
        <a:lstStyle/>
        <a:p>
          <a:r>
            <a:rPr lang="en-GB" dirty="0"/>
            <a:t>Summary </a:t>
          </a:r>
          <a:endParaRPr lang="en-US" dirty="0"/>
        </a:p>
      </dgm:t>
    </dgm:pt>
    <dgm:pt modelId="{316DFF51-36EC-456D-A52B-F680CD350A19}" type="parTrans" cxnId="{F2783188-B655-49EF-87B5-8D7AB20FDF97}">
      <dgm:prSet/>
      <dgm:spPr/>
      <dgm:t>
        <a:bodyPr/>
        <a:lstStyle/>
        <a:p>
          <a:endParaRPr lang="en-US"/>
        </a:p>
      </dgm:t>
    </dgm:pt>
    <dgm:pt modelId="{2FD485C1-3384-407F-94B4-096127ABF60A}" type="sibTrans" cxnId="{F2783188-B655-49EF-87B5-8D7AB20FDF97}">
      <dgm:prSet/>
      <dgm:spPr/>
      <dgm:t>
        <a:bodyPr/>
        <a:lstStyle/>
        <a:p>
          <a:endParaRPr lang="en-US"/>
        </a:p>
      </dgm:t>
    </dgm:pt>
    <dgm:pt modelId="{1AEA1E12-38AF-48C1-B743-EB9412942D7B}" type="pres">
      <dgm:prSet presAssocID="{D7241CC3-2EC0-499A-A598-1EBA527DD6B8}" presName="diagram" presStyleCnt="0">
        <dgm:presLayoutVars>
          <dgm:dir/>
          <dgm:resizeHandles val="exact"/>
        </dgm:presLayoutVars>
      </dgm:prSet>
      <dgm:spPr/>
    </dgm:pt>
    <dgm:pt modelId="{DA388EB2-FB0A-4DEE-8A43-62DC5250B7AB}" type="pres">
      <dgm:prSet presAssocID="{11BCB16A-FCFB-4350-BE50-10E2AEB735F0}" presName="node" presStyleLbl="node1" presStyleIdx="0" presStyleCnt="7">
        <dgm:presLayoutVars>
          <dgm:bulletEnabled val="1"/>
        </dgm:presLayoutVars>
      </dgm:prSet>
      <dgm:spPr/>
    </dgm:pt>
    <dgm:pt modelId="{CF6A20F5-0107-466E-91DE-B85000D2220B}" type="pres">
      <dgm:prSet presAssocID="{7AC061EB-F2E2-4297-80C9-15DDB20F16CC}" presName="sibTrans" presStyleCnt="0"/>
      <dgm:spPr/>
    </dgm:pt>
    <dgm:pt modelId="{7F1B7697-F2AE-4530-97A7-913CF43E4ABA}" type="pres">
      <dgm:prSet presAssocID="{CD53B820-5E3E-4B05-A1BD-74FCE2FD3EF1}" presName="node" presStyleLbl="node1" presStyleIdx="1" presStyleCnt="7">
        <dgm:presLayoutVars>
          <dgm:bulletEnabled val="1"/>
        </dgm:presLayoutVars>
      </dgm:prSet>
      <dgm:spPr/>
    </dgm:pt>
    <dgm:pt modelId="{2B9E40F8-5B02-498A-84A8-E09E6EB7D6CB}" type="pres">
      <dgm:prSet presAssocID="{9B8D27DB-B8E0-4BBA-AE35-27D5FEB24FCD}" presName="sibTrans" presStyleCnt="0"/>
      <dgm:spPr/>
    </dgm:pt>
    <dgm:pt modelId="{983337F3-9DF3-45AA-933F-6CE9C4D653A2}" type="pres">
      <dgm:prSet presAssocID="{0475933E-2567-4914-AC78-4C405EE7DA7C}" presName="node" presStyleLbl="node1" presStyleIdx="2" presStyleCnt="7">
        <dgm:presLayoutVars>
          <dgm:bulletEnabled val="1"/>
        </dgm:presLayoutVars>
      </dgm:prSet>
      <dgm:spPr/>
    </dgm:pt>
    <dgm:pt modelId="{7B24A1BE-0CF5-4385-9DA2-F7AFB2E762FD}" type="pres">
      <dgm:prSet presAssocID="{25DA0AEC-29E2-46B5-ABDA-3A2B4A6A1CB5}" presName="sibTrans" presStyleCnt="0"/>
      <dgm:spPr/>
    </dgm:pt>
    <dgm:pt modelId="{4FD462CD-3A4B-46CE-A126-7EC647EF537C}" type="pres">
      <dgm:prSet presAssocID="{D7730433-891D-421E-A189-3C95A7F1A5A8}" presName="node" presStyleLbl="node1" presStyleIdx="3" presStyleCnt="7">
        <dgm:presLayoutVars>
          <dgm:bulletEnabled val="1"/>
        </dgm:presLayoutVars>
      </dgm:prSet>
      <dgm:spPr/>
    </dgm:pt>
    <dgm:pt modelId="{FE9AAAB5-32EB-4E9F-B432-B5718570EFB5}" type="pres">
      <dgm:prSet presAssocID="{A84AE047-F81B-47F3-BF1B-E9ABE6D63A56}" presName="sibTrans" presStyleCnt="0"/>
      <dgm:spPr/>
    </dgm:pt>
    <dgm:pt modelId="{A006A6F9-7685-43CB-90B8-28414F03450A}" type="pres">
      <dgm:prSet presAssocID="{45613D21-61E7-4E2B-9714-7A3550846E69}" presName="node" presStyleLbl="node1" presStyleIdx="4" presStyleCnt="7">
        <dgm:presLayoutVars>
          <dgm:bulletEnabled val="1"/>
        </dgm:presLayoutVars>
      </dgm:prSet>
      <dgm:spPr/>
    </dgm:pt>
    <dgm:pt modelId="{0D7D6BBB-CAFD-4030-9F30-26AFC93438AB}" type="pres">
      <dgm:prSet presAssocID="{7A6AFF7A-11F2-4E19-88CF-EF5633281BB8}" presName="sibTrans" presStyleCnt="0"/>
      <dgm:spPr/>
    </dgm:pt>
    <dgm:pt modelId="{CAB6C894-678C-4B6F-B0DF-6DC644ACEAF4}" type="pres">
      <dgm:prSet presAssocID="{C5CD360A-522E-4910-9FD3-312FF4F93B67}" presName="node" presStyleLbl="node1" presStyleIdx="5" presStyleCnt="7">
        <dgm:presLayoutVars>
          <dgm:bulletEnabled val="1"/>
        </dgm:presLayoutVars>
      </dgm:prSet>
      <dgm:spPr/>
    </dgm:pt>
    <dgm:pt modelId="{04636A29-065C-4E6F-ABB2-246535C91AB0}" type="pres">
      <dgm:prSet presAssocID="{789DF6EF-A68D-41B7-B232-C4E7EA19E439}" presName="sibTrans" presStyleCnt="0"/>
      <dgm:spPr/>
    </dgm:pt>
    <dgm:pt modelId="{AC45D8EB-2CAF-43AB-AC37-55088A98276C}" type="pres">
      <dgm:prSet presAssocID="{09F9947E-D6EB-46E5-9E5D-74AFA835F816}" presName="node" presStyleLbl="node1" presStyleIdx="6" presStyleCnt="7">
        <dgm:presLayoutVars>
          <dgm:bulletEnabled val="1"/>
        </dgm:presLayoutVars>
      </dgm:prSet>
      <dgm:spPr/>
    </dgm:pt>
  </dgm:ptLst>
  <dgm:cxnLst>
    <dgm:cxn modelId="{AB664213-3187-4542-A330-B4168229A1F9}" srcId="{D7241CC3-2EC0-499A-A598-1EBA527DD6B8}" destId="{11BCB16A-FCFB-4350-BE50-10E2AEB735F0}" srcOrd="0" destOrd="0" parTransId="{083909C3-7549-4BF0-9387-DFE7ADC0B61A}" sibTransId="{7AC061EB-F2E2-4297-80C9-15DDB20F16CC}"/>
    <dgm:cxn modelId="{9EDB831F-AA1C-4006-91FB-982DB0168184}" type="presOf" srcId="{CD53B820-5E3E-4B05-A1BD-74FCE2FD3EF1}" destId="{7F1B7697-F2AE-4530-97A7-913CF43E4ABA}" srcOrd="0" destOrd="0" presId="urn:microsoft.com/office/officeart/2005/8/layout/default"/>
    <dgm:cxn modelId="{F8B32327-38C0-43DC-BE89-B8EA077998C0}" type="presOf" srcId="{09F9947E-D6EB-46E5-9E5D-74AFA835F816}" destId="{AC45D8EB-2CAF-43AB-AC37-55088A98276C}" srcOrd="0" destOrd="0" presId="urn:microsoft.com/office/officeart/2005/8/layout/default"/>
    <dgm:cxn modelId="{4CED6A33-5989-44C0-85A6-0241CF3D3F20}" srcId="{D7241CC3-2EC0-499A-A598-1EBA527DD6B8}" destId="{C5CD360A-522E-4910-9FD3-312FF4F93B67}" srcOrd="5" destOrd="0" parTransId="{F8F9650A-7F37-4FB4-8C02-B4E8726C8EE0}" sibTransId="{789DF6EF-A68D-41B7-B232-C4E7EA19E439}"/>
    <dgm:cxn modelId="{A83E176E-F2C3-4D76-8B3B-C2954BBEF960}" type="presOf" srcId="{D7730433-891D-421E-A189-3C95A7F1A5A8}" destId="{4FD462CD-3A4B-46CE-A126-7EC647EF537C}" srcOrd="0" destOrd="0" presId="urn:microsoft.com/office/officeart/2005/8/layout/default"/>
    <dgm:cxn modelId="{24133B52-CBE0-4037-813D-59714F207467}" type="presOf" srcId="{11BCB16A-FCFB-4350-BE50-10E2AEB735F0}" destId="{DA388EB2-FB0A-4DEE-8A43-62DC5250B7AB}" srcOrd="0" destOrd="0" presId="urn:microsoft.com/office/officeart/2005/8/layout/default"/>
    <dgm:cxn modelId="{F2783188-B655-49EF-87B5-8D7AB20FDF97}" srcId="{D7241CC3-2EC0-499A-A598-1EBA527DD6B8}" destId="{09F9947E-D6EB-46E5-9E5D-74AFA835F816}" srcOrd="6" destOrd="0" parTransId="{316DFF51-36EC-456D-A52B-F680CD350A19}" sibTransId="{2FD485C1-3384-407F-94B4-096127ABF60A}"/>
    <dgm:cxn modelId="{B1185395-20E4-47EB-9607-676C1B9619FB}" srcId="{D7241CC3-2EC0-499A-A598-1EBA527DD6B8}" destId="{45613D21-61E7-4E2B-9714-7A3550846E69}" srcOrd="4" destOrd="0" parTransId="{CF821451-661A-4E53-8AC5-921AAA705A7F}" sibTransId="{7A6AFF7A-11F2-4E19-88CF-EF5633281BB8}"/>
    <dgm:cxn modelId="{34BECD97-7BEA-40F5-A56A-AC96F4727EB7}" type="presOf" srcId="{C5CD360A-522E-4910-9FD3-312FF4F93B67}" destId="{CAB6C894-678C-4B6F-B0DF-6DC644ACEAF4}" srcOrd="0" destOrd="0" presId="urn:microsoft.com/office/officeart/2005/8/layout/default"/>
    <dgm:cxn modelId="{E7DA5E9D-9072-4B4F-96FB-8885A3F9C68F}" type="presOf" srcId="{D7241CC3-2EC0-499A-A598-1EBA527DD6B8}" destId="{1AEA1E12-38AF-48C1-B743-EB9412942D7B}" srcOrd="0" destOrd="0" presId="urn:microsoft.com/office/officeart/2005/8/layout/default"/>
    <dgm:cxn modelId="{BFD8609E-6AC1-4132-8A54-C8F8803287C3}" srcId="{D7241CC3-2EC0-499A-A598-1EBA527DD6B8}" destId="{CD53B820-5E3E-4B05-A1BD-74FCE2FD3EF1}" srcOrd="1" destOrd="0" parTransId="{20C7B25E-061D-4343-B6A1-F4F30C560C20}" sibTransId="{9B8D27DB-B8E0-4BBA-AE35-27D5FEB24FCD}"/>
    <dgm:cxn modelId="{BF71D9AF-4C07-4026-ABE5-0764D7C7AA4C}" srcId="{D7241CC3-2EC0-499A-A598-1EBA527DD6B8}" destId="{0475933E-2567-4914-AC78-4C405EE7DA7C}" srcOrd="2" destOrd="0" parTransId="{6D639532-F0CC-471D-AD90-F0FDB3A78506}" sibTransId="{25DA0AEC-29E2-46B5-ABDA-3A2B4A6A1CB5}"/>
    <dgm:cxn modelId="{F2B914B4-E5AC-4E0B-ACB2-8E6B483154C8}" type="presOf" srcId="{0475933E-2567-4914-AC78-4C405EE7DA7C}" destId="{983337F3-9DF3-45AA-933F-6CE9C4D653A2}" srcOrd="0" destOrd="0" presId="urn:microsoft.com/office/officeart/2005/8/layout/default"/>
    <dgm:cxn modelId="{8C8D3CEB-C934-4E05-A67D-A3647530648F}" srcId="{D7241CC3-2EC0-499A-A598-1EBA527DD6B8}" destId="{D7730433-891D-421E-A189-3C95A7F1A5A8}" srcOrd="3" destOrd="0" parTransId="{0EFC888E-2D4B-4A7E-931D-DC1973A23A0E}" sibTransId="{A84AE047-F81B-47F3-BF1B-E9ABE6D63A56}"/>
    <dgm:cxn modelId="{77639AF1-9526-4F12-AC7C-D5551FA30654}" type="presOf" srcId="{45613D21-61E7-4E2B-9714-7A3550846E69}" destId="{A006A6F9-7685-43CB-90B8-28414F03450A}" srcOrd="0" destOrd="0" presId="urn:microsoft.com/office/officeart/2005/8/layout/default"/>
    <dgm:cxn modelId="{47DE2A08-5BEC-450A-A623-6C9C54D1B97A}" type="presParOf" srcId="{1AEA1E12-38AF-48C1-B743-EB9412942D7B}" destId="{DA388EB2-FB0A-4DEE-8A43-62DC5250B7AB}" srcOrd="0" destOrd="0" presId="urn:microsoft.com/office/officeart/2005/8/layout/default"/>
    <dgm:cxn modelId="{3BA93B62-3A38-4BD6-968C-DED7E2B62F1D}" type="presParOf" srcId="{1AEA1E12-38AF-48C1-B743-EB9412942D7B}" destId="{CF6A20F5-0107-466E-91DE-B85000D2220B}" srcOrd="1" destOrd="0" presId="urn:microsoft.com/office/officeart/2005/8/layout/default"/>
    <dgm:cxn modelId="{8ED35F20-A5CA-4C4E-8EB4-307822D48F64}" type="presParOf" srcId="{1AEA1E12-38AF-48C1-B743-EB9412942D7B}" destId="{7F1B7697-F2AE-4530-97A7-913CF43E4ABA}" srcOrd="2" destOrd="0" presId="urn:microsoft.com/office/officeart/2005/8/layout/default"/>
    <dgm:cxn modelId="{90DC392F-5143-4FFC-8BDD-EDD0A2429582}" type="presParOf" srcId="{1AEA1E12-38AF-48C1-B743-EB9412942D7B}" destId="{2B9E40F8-5B02-498A-84A8-E09E6EB7D6CB}" srcOrd="3" destOrd="0" presId="urn:microsoft.com/office/officeart/2005/8/layout/default"/>
    <dgm:cxn modelId="{D4142766-BBE2-4093-BC98-272A83979658}" type="presParOf" srcId="{1AEA1E12-38AF-48C1-B743-EB9412942D7B}" destId="{983337F3-9DF3-45AA-933F-6CE9C4D653A2}" srcOrd="4" destOrd="0" presId="urn:microsoft.com/office/officeart/2005/8/layout/default"/>
    <dgm:cxn modelId="{F982434B-1262-40B3-A6A2-4F795DA88F8E}" type="presParOf" srcId="{1AEA1E12-38AF-48C1-B743-EB9412942D7B}" destId="{7B24A1BE-0CF5-4385-9DA2-F7AFB2E762FD}" srcOrd="5" destOrd="0" presId="urn:microsoft.com/office/officeart/2005/8/layout/default"/>
    <dgm:cxn modelId="{998AB2E5-B5F7-4C94-B8FB-463CBD2F310D}" type="presParOf" srcId="{1AEA1E12-38AF-48C1-B743-EB9412942D7B}" destId="{4FD462CD-3A4B-46CE-A126-7EC647EF537C}" srcOrd="6" destOrd="0" presId="urn:microsoft.com/office/officeart/2005/8/layout/default"/>
    <dgm:cxn modelId="{47CCE527-FE04-41B3-95BE-E26EA0CFEB34}" type="presParOf" srcId="{1AEA1E12-38AF-48C1-B743-EB9412942D7B}" destId="{FE9AAAB5-32EB-4E9F-B432-B5718570EFB5}" srcOrd="7" destOrd="0" presId="urn:microsoft.com/office/officeart/2005/8/layout/default"/>
    <dgm:cxn modelId="{3637A656-9FAC-4096-ADAF-C01CEC17A639}" type="presParOf" srcId="{1AEA1E12-38AF-48C1-B743-EB9412942D7B}" destId="{A006A6F9-7685-43CB-90B8-28414F03450A}" srcOrd="8" destOrd="0" presId="urn:microsoft.com/office/officeart/2005/8/layout/default"/>
    <dgm:cxn modelId="{D08BA089-39E5-4D3D-BBB9-00CEEB80E24A}" type="presParOf" srcId="{1AEA1E12-38AF-48C1-B743-EB9412942D7B}" destId="{0D7D6BBB-CAFD-4030-9F30-26AFC93438AB}" srcOrd="9" destOrd="0" presId="urn:microsoft.com/office/officeart/2005/8/layout/default"/>
    <dgm:cxn modelId="{006F2F78-5F50-499B-9E38-AAA70159AA53}" type="presParOf" srcId="{1AEA1E12-38AF-48C1-B743-EB9412942D7B}" destId="{CAB6C894-678C-4B6F-B0DF-6DC644ACEAF4}" srcOrd="10" destOrd="0" presId="urn:microsoft.com/office/officeart/2005/8/layout/default"/>
    <dgm:cxn modelId="{2B8D8FA7-5DD5-413A-A0EC-517523174A2A}" type="presParOf" srcId="{1AEA1E12-38AF-48C1-B743-EB9412942D7B}" destId="{04636A29-065C-4E6F-ABB2-246535C91AB0}" srcOrd="11" destOrd="0" presId="urn:microsoft.com/office/officeart/2005/8/layout/default"/>
    <dgm:cxn modelId="{7C566EE2-E2EC-4D0D-9261-945A7AB65E0C}" type="presParOf" srcId="{1AEA1E12-38AF-48C1-B743-EB9412942D7B}" destId="{AC45D8EB-2CAF-43AB-AC37-55088A98276C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3A4129C-7CCD-4BCE-A16B-8CDF7D19E483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B4A138A-310C-4D38-940F-7BCC1399E620}">
      <dgm:prSet/>
      <dgm:spPr/>
      <dgm:t>
        <a:bodyPr/>
        <a:lstStyle/>
        <a:p>
          <a:r>
            <a:rPr lang="en-GB" dirty="0"/>
            <a:t>By the end of todays session, the students should be able to explain the sources of EU law. </a:t>
          </a:r>
          <a:endParaRPr lang="en-US" dirty="0"/>
        </a:p>
      </dgm:t>
    </dgm:pt>
    <dgm:pt modelId="{6E63EAE7-7443-47B6-BA93-B4E62D21FBC3}" type="parTrans" cxnId="{52936D56-5A99-4F09-81D8-32CBAB615309}">
      <dgm:prSet/>
      <dgm:spPr/>
      <dgm:t>
        <a:bodyPr/>
        <a:lstStyle/>
        <a:p>
          <a:endParaRPr lang="en-US"/>
        </a:p>
      </dgm:t>
    </dgm:pt>
    <dgm:pt modelId="{FA3D701F-E2B7-49DD-9559-DEB0D9ABF7E1}" type="sibTrans" cxnId="{52936D56-5A99-4F09-81D8-32CBAB615309}">
      <dgm:prSet/>
      <dgm:spPr/>
      <dgm:t>
        <a:bodyPr/>
        <a:lstStyle/>
        <a:p>
          <a:endParaRPr lang="en-US"/>
        </a:p>
      </dgm:t>
    </dgm:pt>
    <dgm:pt modelId="{D9574506-1055-46ED-95AD-F39D56DAB2DC}">
      <dgm:prSet/>
      <dgm:spPr/>
      <dgm:t>
        <a:bodyPr/>
        <a:lstStyle/>
        <a:p>
          <a:r>
            <a:rPr lang="en-GB" dirty="0"/>
            <a:t>By the end of todays session students should be able to demonstrate their knowledge of the sources of EU Law.</a:t>
          </a:r>
          <a:endParaRPr lang="en-US" dirty="0"/>
        </a:p>
      </dgm:t>
    </dgm:pt>
    <dgm:pt modelId="{7A4C43F5-99F3-4113-86B2-9CC7844D7DA6}" type="parTrans" cxnId="{3D76DBE1-A7F0-4972-8D8D-2EA85AA027A9}">
      <dgm:prSet/>
      <dgm:spPr/>
      <dgm:t>
        <a:bodyPr/>
        <a:lstStyle/>
        <a:p>
          <a:endParaRPr lang="en-US"/>
        </a:p>
      </dgm:t>
    </dgm:pt>
    <dgm:pt modelId="{FF70DCB6-F3EA-4727-B176-5F417BD958E0}" type="sibTrans" cxnId="{3D76DBE1-A7F0-4972-8D8D-2EA85AA027A9}">
      <dgm:prSet/>
      <dgm:spPr/>
      <dgm:t>
        <a:bodyPr/>
        <a:lstStyle/>
        <a:p>
          <a:endParaRPr lang="en-US"/>
        </a:p>
      </dgm:t>
    </dgm:pt>
    <dgm:pt modelId="{28D17265-6C36-426C-85CF-D54F59B5CD98}" type="pres">
      <dgm:prSet presAssocID="{63A4129C-7CCD-4BCE-A16B-8CDF7D19E48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7A2F1FD-B330-4B33-97D6-BC22B39B3B0E}" type="pres">
      <dgm:prSet presAssocID="{6B4A138A-310C-4D38-940F-7BCC1399E620}" presName="hierRoot1" presStyleCnt="0"/>
      <dgm:spPr/>
    </dgm:pt>
    <dgm:pt modelId="{2E7342B2-B02C-4CE3-BB7C-468DFE2B2C2E}" type="pres">
      <dgm:prSet presAssocID="{6B4A138A-310C-4D38-940F-7BCC1399E620}" presName="composite" presStyleCnt="0"/>
      <dgm:spPr/>
    </dgm:pt>
    <dgm:pt modelId="{0B8A962C-4301-44DD-8E84-A3908511DC84}" type="pres">
      <dgm:prSet presAssocID="{6B4A138A-310C-4D38-940F-7BCC1399E620}" presName="background" presStyleLbl="node0" presStyleIdx="0" presStyleCnt="2"/>
      <dgm:spPr/>
    </dgm:pt>
    <dgm:pt modelId="{CEAD2E6F-D3E0-4BE3-A2C1-538FCC8C7D44}" type="pres">
      <dgm:prSet presAssocID="{6B4A138A-310C-4D38-940F-7BCC1399E620}" presName="text" presStyleLbl="fgAcc0" presStyleIdx="0" presStyleCnt="2">
        <dgm:presLayoutVars>
          <dgm:chPref val="3"/>
        </dgm:presLayoutVars>
      </dgm:prSet>
      <dgm:spPr/>
    </dgm:pt>
    <dgm:pt modelId="{62B172AD-C75F-4640-9CB9-E5AE6D7C10B9}" type="pres">
      <dgm:prSet presAssocID="{6B4A138A-310C-4D38-940F-7BCC1399E620}" presName="hierChild2" presStyleCnt="0"/>
      <dgm:spPr/>
    </dgm:pt>
    <dgm:pt modelId="{AA6ED187-0320-453F-B9E7-1C5B338FDC8D}" type="pres">
      <dgm:prSet presAssocID="{D9574506-1055-46ED-95AD-F39D56DAB2DC}" presName="hierRoot1" presStyleCnt="0"/>
      <dgm:spPr/>
    </dgm:pt>
    <dgm:pt modelId="{C9B151DB-C62C-4AEC-A930-39342B16A98A}" type="pres">
      <dgm:prSet presAssocID="{D9574506-1055-46ED-95AD-F39D56DAB2DC}" presName="composite" presStyleCnt="0"/>
      <dgm:spPr/>
    </dgm:pt>
    <dgm:pt modelId="{05C2F2CF-2A4C-4828-BD9B-21A10A38C5C5}" type="pres">
      <dgm:prSet presAssocID="{D9574506-1055-46ED-95AD-F39D56DAB2DC}" presName="background" presStyleLbl="node0" presStyleIdx="1" presStyleCnt="2"/>
      <dgm:spPr/>
    </dgm:pt>
    <dgm:pt modelId="{B7CA481C-FF3E-42A1-B07A-FB7979DEB016}" type="pres">
      <dgm:prSet presAssocID="{D9574506-1055-46ED-95AD-F39D56DAB2DC}" presName="text" presStyleLbl="fgAcc0" presStyleIdx="1" presStyleCnt="2">
        <dgm:presLayoutVars>
          <dgm:chPref val="3"/>
        </dgm:presLayoutVars>
      </dgm:prSet>
      <dgm:spPr/>
    </dgm:pt>
    <dgm:pt modelId="{118C7963-94BC-4822-9003-25137D1828F6}" type="pres">
      <dgm:prSet presAssocID="{D9574506-1055-46ED-95AD-F39D56DAB2DC}" presName="hierChild2" presStyleCnt="0"/>
      <dgm:spPr/>
    </dgm:pt>
  </dgm:ptLst>
  <dgm:cxnLst>
    <dgm:cxn modelId="{CB3C541C-91D0-4811-AE94-AEB23E751F4A}" type="presOf" srcId="{63A4129C-7CCD-4BCE-A16B-8CDF7D19E483}" destId="{28D17265-6C36-426C-85CF-D54F59B5CD98}" srcOrd="0" destOrd="0" presId="urn:microsoft.com/office/officeart/2005/8/layout/hierarchy1"/>
    <dgm:cxn modelId="{64CD4D20-5002-4D75-92AE-9EEFEE41FD5A}" type="presOf" srcId="{D9574506-1055-46ED-95AD-F39D56DAB2DC}" destId="{B7CA481C-FF3E-42A1-B07A-FB7979DEB016}" srcOrd="0" destOrd="0" presId="urn:microsoft.com/office/officeart/2005/8/layout/hierarchy1"/>
    <dgm:cxn modelId="{52936D56-5A99-4F09-81D8-32CBAB615309}" srcId="{63A4129C-7CCD-4BCE-A16B-8CDF7D19E483}" destId="{6B4A138A-310C-4D38-940F-7BCC1399E620}" srcOrd="0" destOrd="0" parTransId="{6E63EAE7-7443-47B6-BA93-B4E62D21FBC3}" sibTransId="{FA3D701F-E2B7-49DD-9559-DEB0D9ABF7E1}"/>
    <dgm:cxn modelId="{AA28BEAE-2F35-4BC4-9740-721E240D6932}" type="presOf" srcId="{6B4A138A-310C-4D38-940F-7BCC1399E620}" destId="{CEAD2E6F-D3E0-4BE3-A2C1-538FCC8C7D44}" srcOrd="0" destOrd="0" presId="urn:microsoft.com/office/officeart/2005/8/layout/hierarchy1"/>
    <dgm:cxn modelId="{3D76DBE1-A7F0-4972-8D8D-2EA85AA027A9}" srcId="{63A4129C-7CCD-4BCE-A16B-8CDF7D19E483}" destId="{D9574506-1055-46ED-95AD-F39D56DAB2DC}" srcOrd="1" destOrd="0" parTransId="{7A4C43F5-99F3-4113-86B2-9CC7844D7DA6}" sibTransId="{FF70DCB6-F3EA-4727-B176-5F417BD958E0}"/>
    <dgm:cxn modelId="{0D32DE7F-5050-43BA-AE5D-8A88A1047678}" type="presParOf" srcId="{28D17265-6C36-426C-85CF-D54F59B5CD98}" destId="{67A2F1FD-B330-4B33-97D6-BC22B39B3B0E}" srcOrd="0" destOrd="0" presId="urn:microsoft.com/office/officeart/2005/8/layout/hierarchy1"/>
    <dgm:cxn modelId="{E892588B-4FC0-4D73-96F8-BCAC0AABC1D4}" type="presParOf" srcId="{67A2F1FD-B330-4B33-97D6-BC22B39B3B0E}" destId="{2E7342B2-B02C-4CE3-BB7C-468DFE2B2C2E}" srcOrd="0" destOrd="0" presId="urn:microsoft.com/office/officeart/2005/8/layout/hierarchy1"/>
    <dgm:cxn modelId="{78D61032-66C5-4A9D-9BA0-EFC792C9D5BB}" type="presParOf" srcId="{2E7342B2-B02C-4CE3-BB7C-468DFE2B2C2E}" destId="{0B8A962C-4301-44DD-8E84-A3908511DC84}" srcOrd="0" destOrd="0" presId="urn:microsoft.com/office/officeart/2005/8/layout/hierarchy1"/>
    <dgm:cxn modelId="{EC71257B-37A3-4D5C-A35E-574E75F5132F}" type="presParOf" srcId="{2E7342B2-B02C-4CE3-BB7C-468DFE2B2C2E}" destId="{CEAD2E6F-D3E0-4BE3-A2C1-538FCC8C7D44}" srcOrd="1" destOrd="0" presId="urn:microsoft.com/office/officeart/2005/8/layout/hierarchy1"/>
    <dgm:cxn modelId="{AB3EDA99-BCD0-4C34-AFAC-B3541C515899}" type="presParOf" srcId="{67A2F1FD-B330-4B33-97D6-BC22B39B3B0E}" destId="{62B172AD-C75F-4640-9CB9-E5AE6D7C10B9}" srcOrd="1" destOrd="0" presId="urn:microsoft.com/office/officeart/2005/8/layout/hierarchy1"/>
    <dgm:cxn modelId="{92ACE623-CF1B-4522-AC81-4B81A464BB16}" type="presParOf" srcId="{28D17265-6C36-426C-85CF-D54F59B5CD98}" destId="{AA6ED187-0320-453F-B9E7-1C5B338FDC8D}" srcOrd="1" destOrd="0" presId="urn:microsoft.com/office/officeart/2005/8/layout/hierarchy1"/>
    <dgm:cxn modelId="{66809C9D-0794-43A8-85F1-B02DE8C8F72D}" type="presParOf" srcId="{AA6ED187-0320-453F-B9E7-1C5B338FDC8D}" destId="{C9B151DB-C62C-4AEC-A930-39342B16A98A}" srcOrd="0" destOrd="0" presId="urn:microsoft.com/office/officeart/2005/8/layout/hierarchy1"/>
    <dgm:cxn modelId="{A73A4722-AC2B-4011-AB7C-16CE0B8651E2}" type="presParOf" srcId="{C9B151DB-C62C-4AEC-A930-39342B16A98A}" destId="{05C2F2CF-2A4C-4828-BD9B-21A10A38C5C5}" srcOrd="0" destOrd="0" presId="urn:microsoft.com/office/officeart/2005/8/layout/hierarchy1"/>
    <dgm:cxn modelId="{E249232B-3A5A-4B5D-887F-48F88C85CFB1}" type="presParOf" srcId="{C9B151DB-C62C-4AEC-A930-39342B16A98A}" destId="{B7CA481C-FF3E-42A1-B07A-FB7979DEB016}" srcOrd="1" destOrd="0" presId="urn:microsoft.com/office/officeart/2005/8/layout/hierarchy1"/>
    <dgm:cxn modelId="{2B6E90C6-8009-4697-9331-EA33C14B0F86}" type="presParOf" srcId="{AA6ED187-0320-453F-B9E7-1C5B338FDC8D}" destId="{118C7963-94BC-4822-9003-25137D1828F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C9A56ED-B491-48C5-801A-88063A2EEB8C}" type="doc">
      <dgm:prSet loTypeId="urn:microsoft.com/office/officeart/2005/8/layout/vList2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9BAD3AF-2320-4532-A406-D89E0B27F34C}">
      <dgm:prSet/>
      <dgm:spPr/>
      <dgm:t>
        <a:bodyPr/>
        <a:lstStyle/>
        <a:p>
          <a:r>
            <a:rPr lang="en-GB" dirty="0"/>
            <a:t>1</a:t>
          </a:r>
          <a:r>
            <a:rPr lang="en-GB" baseline="30000" dirty="0"/>
            <a:t>st</a:t>
          </a:r>
          <a:r>
            <a:rPr lang="en-GB" dirty="0"/>
            <a:t> – Primary law, Treaties, Protocols and EU Rights Charter</a:t>
          </a:r>
          <a:endParaRPr lang="en-US" dirty="0"/>
        </a:p>
      </dgm:t>
    </dgm:pt>
    <dgm:pt modelId="{C9FA91C0-5831-4A72-8AEF-12C06A317E9B}" type="parTrans" cxnId="{F9B26B94-25C6-4ABD-AB29-1144D79CEA86}">
      <dgm:prSet/>
      <dgm:spPr/>
      <dgm:t>
        <a:bodyPr/>
        <a:lstStyle/>
        <a:p>
          <a:endParaRPr lang="en-US"/>
        </a:p>
      </dgm:t>
    </dgm:pt>
    <dgm:pt modelId="{C9979ECA-D158-4580-8E66-CB2A66654F77}" type="sibTrans" cxnId="{F9B26B94-25C6-4ABD-AB29-1144D79CEA86}">
      <dgm:prSet/>
      <dgm:spPr/>
      <dgm:t>
        <a:bodyPr/>
        <a:lstStyle/>
        <a:p>
          <a:endParaRPr lang="en-US"/>
        </a:p>
      </dgm:t>
    </dgm:pt>
    <dgm:pt modelId="{5C213127-74E7-4B08-8972-BCBA02687F04}">
      <dgm:prSet/>
      <dgm:spPr/>
      <dgm:t>
        <a:bodyPr/>
        <a:lstStyle/>
        <a:p>
          <a:r>
            <a:rPr lang="en-GB" dirty="0"/>
            <a:t>2nd – Leading general principles and fundamental rights</a:t>
          </a:r>
          <a:endParaRPr lang="en-US" dirty="0"/>
        </a:p>
      </dgm:t>
    </dgm:pt>
    <dgm:pt modelId="{672C7977-DF33-475F-A8A3-AD441520A224}" type="parTrans" cxnId="{D8EB7A2B-4C67-4A94-B4D7-8A2FCB3A312D}">
      <dgm:prSet/>
      <dgm:spPr/>
      <dgm:t>
        <a:bodyPr/>
        <a:lstStyle/>
        <a:p>
          <a:endParaRPr lang="en-US"/>
        </a:p>
      </dgm:t>
    </dgm:pt>
    <dgm:pt modelId="{A2B4BB03-385A-42E2-9BB2-CD5B566FA98C}" type="sibTrans" cxnId="{D8EB7A2B-4C67-4A94-B4D7-8A2FCB3A312D}">
      <dgm:prSet/>
      <dgm:spPr/>
      <dgm:t>
        <a:bodyPr/>
        <a:lstStyle/>
        <a:p>
          <a:endParaRPr lang="en-US"/>
        </a:p>
      </dgm:t>
    </dgm:pt>
    <dgm:pt modelId="{21F30F2D-0BAE-47B5-8275-A8C213695F0F}">
      <dgm:prSet/>
      <dgm:spPr/>
      <dgm:t>
        <a:bodyPr/>
        <a:lstStyle/>
        <a:p>
          <a:r>
            <a:rPr lang="en-GB" dirty="0"/>
            <a:t>3</a:t>
          </a:r>
          <a:r>
            <a:rPr lang="en-GB" baseline="30000" dirty="0"/>
            <a:t>rd</a:t>
          </a:r>
          <a:r>
            <a:rPr lang="en-GB" dirty="0"/>
            <a:t> – International treaties and agreements </a:t>
          </a:r>
          <a:endParaRPr lang="en-US" dirty="0"/>
        </a:p>
      </dgm:t>
    </dgm:pt>
    <dgm:pt modelId="{4C3CAADD-E089-4F7C-830E-3986E012F265}" type="parTrans" cxnId="{CAA7D384-9218-483B-AE4C-41907E9A831E}">
      <dgm:prSet/>
      <dgm:spPr/>
      <dgm:t>
        <a:bodyPr/>
        <a:lstStyle/>
        <a:p>
          <a:endParaRPr lang="en-US"/>
        </a:p>
      </dgm:t>
    </dgm:pt>
    <dgm:pt modelId="{4A08BDA9-BEF7-4DC0-B187-52DC95796301}" type="sibTrans" cxnId="{CAA7D384-9218-483B-AE4C-41907E9A831E}">
      <dgm:prSet/>
      <dgm:spPr/>
      <dgm:t>
        <a:bodyPr/>
        <a:lstStyle/>
        <a:p>
          <a:endParaRPr lang="en-US"/>
        </a:p>
      </dgm:t>
    </dgm:pt>
    <dgm:pt modelId="{535FA50F-6ABC-4FEB-9315-4F29D9813E96}">
      <dgm:prSet/>
      <dgm:spPr/>
      <dgm:t>
        <a:bodyPr/>
        <a:lstStyle/>
        <a:p>
          <a:r>
            <a:rPr lang="en-GB" dirty="0"/>
            <a:t>4</a:t>
          </a:r>
          <a:r>
            <a:rPr lang="en-GB" baseline="30000" dirty="0"/>
            <a:t>th</a:t>
          </a:r>
          <a:r>
            <a:rPr lang="en-GB" dirty="0"/>
            <a:t> – EU Secondary, delegated and implementing legislation </a:t>
          </a:r>
          <a:endParaRPr lang="en-US" dirty="0"/>
        </a:p>
      </dgm:t>
    </dgm:pt>
    <dgm:pt modelId="{9E75AACA-602A-43D0-8D65-B3612F343836}" type="parTrans" cxnId="{2DD2A78C-5E92-4664-82D9-3B5DD66926C7}">
      <dgm:prSet/>
      <dgm:spPr/>
      <dgm:t>
        <a:bodyPr/>
        <a:lstStyle/>
        <a:p>
          <a:endParaRPr lang="en-US"/>
        </a:p>
      </dgm:t>
    </dgm:pt>
    <dgm:pt modelId="{A6F255AB-1389-4D36-94C7-CEB47E38A18C}" type="sibTrans" cxnId="{2DD2A78C-5E92-4664-82D9-3B5DD66926C7}">
      <dgm:prSet/>
      <dgm:spPr/>
      <dgm:t>
        <a:bodyPr/>
        <a:lstStyle/>
        <a:p>
          <a:endParaRPr lang="en-US"/>
        </a:p>
      </dgm:t>
    </dgm:pt>
    <dgm:pt modelId="{3605C613-E728-4263-8BDE-BF9C4A1DB903}">
      <dgm:prSet/>
      <dgm:spPr/>
      <dgm:t>
        <a:bodyPr/>
        <a:lstStyle/>
        <a:p>
          <a:r>
            <a:rPr lang="en-GB" dirty="0"/>
            <a:t>5th – Case law of the COJ</a:t>
          </a:r>
          <a:endParaRPr lang="en-US" dirty="0"/>
        </a:p>
      </dgm:t>
    </dgm:pt>
    <dgm:pt modelId="{3BE55099-3F14-4F7C-8680-673848A46824}" type="parTrans" cxnId="{D727AF0B-72A3-446F-B326-9A1CDC145689}">
      <dgm:prSet/>
      <dgm:spPr/>
      <dgm:t>
        <a:bodyPr/>
        <a:lstStyle/>
        <a:p>
          <a:endParaRPr lang="en-US"/>
        </a:p>
      </dgm:t>
    </dgm:pt>
    <dgm:pt modelId="{1E55EBDF-7168-4715-B60D-ABE422896AE1}" type="sibTrans" cxnId="{D727AF0B-72A3-446F-B326-9A1CDC145689}">
      <dgm:prSet/>
      <dgm:spPr/>
      <dgm:t>
        <a:bodyPr/>
        <a:lstStyle/>
        <a:p>
          <a:endParaRPr lang="en-US"/>
        </a:p>
      </dgm:t>
    </dgm:pt>
    <dgm:pt modelId="{058DC521-8D9F-4386-8B2A-E93AC939DC4D}" type="pres">
      <dgm:prSet presAssocID="{5C9A56ED-B491-48C5-801A-88063A2EEB8C}" presName="linear" presStyleCnt="0">
        <dgm:presLayoutVars>
          <dgm:animLvl val="lvl"/>
          <dgm:resizeHandles val="exact"/>
        </dgm:presLayoutVars>
      </dgm:prSet>
      <dgm:spPr/>
    </dgm:pt>
    <dgm:pt modelId="{686FB9CA-D0E7-4809-8F2F-A2123C708C32}" type="pres">
      <dgm:prSet presAssocID="{B9BAD3AF-2320-4532-A406-D89E0B27F34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C0885BD-6763-4015-A225-A69AB61780E7}" type="pres">
      <dgm:prSet presAssocID="{C9979ECA-D158-4580-8E66-CB2A66654F77}" presName="spacer" presStyleCnt="0"/>
      <dgm:spPr/>
    </dgm:pt>
    <dgm:pt modelId="{62AC8E7C-8765-4B28-BE86-ED229C838A64}" type="pres">
      <dgm:prSet presAssocID="{5C213127-74E7-4B08-8972-BCBA02687F0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1D54B402-3635-4E9F-A543-5CDF74A7BAF8}" type="pres">
      <dgm:prSet presAssocID="{A2B4BB03-385A-42E2-9BB2-CD5B566FA98C}" presName="spacer" presStyleCnt="0"/>
      <dgm:spPr/>
    </dgm:pt>
    <dgm:pt modelId="{2BF7E805-05E9-42F7-84B3-1077D97E61D9}" type="pres">
      <dgm:prSet presAssocID="{21F30F2D-0BAE-47B5-8275-A8C213695F0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3DCE816-BF7A-432A-AC5A-3DDB44889059}" type="pres">
      <dgm:prSet presAssocID="{4A08BDA9-BEF7-4DC0-B187-52DC95796301}" presName="spacer" presStyleCnt="0"/>
      <dgm:spPr/>
    </dgm:pt>
    <dgm:pt modelId="{8EE8936A-FB4C-4252-90BD-BE5F8FECBCDE}" type="pres">
      <dgm:prSet presAssocID="{535FA50F-6ABC-4FEB-9315-4F29D9813E9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36D5184-FD07-4AF1-B4A8-2EB6AB00BD15}" type="pres">
      <dgm:prSet presAssocID="{A6F255AB-1389-4D36-94C7-CEB47E38A18C}" presName="spacer" presStyleCnt="0"/>
      <dgm:spPr/>
    </dgm:pt>
    <dgm:pt modelId="{2F0AA1F4-C88F-4906-8695-4591DB4AB032}" type="pres">
      <dgm:prSet presAssocID="{3605C613-E728-4263-8BDE-BF9C4A1DB90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D727AF0B-72A3-446F-B326-9A1CDC145689}" srcId="{5C9A56ED-B491-48C5-801A-88063A2EEB8C}" destId="{3605C613-E728-4263-8BDE-BF9C4A1DB903}" srcOrd="4" destOrd="0" parTransId="{3BE55099-3F14-4F7C-8680-673848A46824}" sibTransId="{1E55EBDF-7168-4715-B60D-ABE422896AE1}"/>
    <dgm:cxn modelId="{AE286D16-9345-4E3B-B143-D722D9E201B3}" type="presOf" srcId="{21F30F2D-0BAE-47B5-8275-A8C213695F0F}" destId="{2BF7E805-05E9-42F7-84B3-1077D97E61D9}" srcOrd="0" destOrd="0" presId="urn:microsoft.com/office/officeart/2005/8/layout/vList2"/>
    <dgm:cxn modelId="{69878E1E-7CBE-4FCB-8177-4ABB9A071718}" type="presOf" srcId="{535FA50F-6ABC-4FEB-9315-4F29D9813E96}" destId="{8EE8936A-FB4C-4252-90BD-BE5F8FECBCDE}" srcOrd="0" destOrd="0" presId="urn:microsoft.com/office/officeart/2005/8/layout/vList2"/>
    <dgm:cxn modelId="{D8EB7A2B-4C67-4A94-B4D7-8A2FCB3A312D}" srcId="{5C9A56ED-B491-48C5-801A-88063A2EEB8C}" destId="{5C213127-74E7-4B08-8972-BCBA02687F04}" srcOrd="1" destOrd="0" parTransId="{672C7977-DF33-475F-A8A3-AD441520A224}" sibTransId="{A2B4BB03-385A-42E2-9BB2-CD5B566FA98C}"/>
    <dgm:cxn modelId="{F01F7839-C9EE-4A35-B39D-82711C37812C}" type="presOf" srcId="{B9BAD3AF-2320-4532-A406-D89E0B27F34C}" destId="{686FB9CA-D0E7-4809-8F2F-A2123C708C32}" srcOrd="0" destOrd="0" presId="urn:microsoft.com/office/officeart/2005/8/layout/vList2"/>
    <dgm:cxn modelId="{1EF4B63A-F2DE-4A27-A277-BEA1C5E0D398}" type="presOf" srcId="{3605C613-E728-4263-8BDE-BF9C4A1DB903}" destId="{2F0AA1F4-C88F-4906-8695-4591DB4AB032}" srcOrd="0" destOrd="0" presId="urn:microsoft.com/office/officeart/2005/8/layout/vList2"/>
    <dgm:cxn modelId="{89086383-EDAE-486B-AEDC-C0346B758B21}" type="presOf" srcId="{5C9A56ED-B491-48C5-801A-88063A2EEB8C}" destId="{058DC521-8D9F-4386-8B2A-E93AC939DC4D}" srcOrd="0" destOrd="0" presId="urn:microsoft.com/office/officeart/2005/8/layout/vList2"/>
    <dgm:cxn modelId="{CAA7D384-9218-483B-AE4C-41907E9A831E}" srcId="{5C9A56ED-B491-48C5-801A-88063A2EEB8C}" destId="{21F30F2D-0BAE-47B5-8275-A8C213695F0F}" srcOrd="2" destOrd="0" parTransId="{4C3CAADD-E089-4F7C-830E-3986E012F265}" sibTransId="{4A08BDA9-BEF7-4DC0-B187-52DC95796301}"/>
    <dgm:cxn modelId="{2DD2A78C-5E92-4664-82D9-3B5DD66926C7}" srcId="{5C9A56ED-B491-48C5-801A-88063A2EEB8C}" destId="{535FA50F-6ABC-4FEB-9315-4F29D9813E96}" srcOrd="3" destOrd="0" parTransId="{9E75AACA-602A-43D0-8D65-B3612F343836}" sibTransId="{A6F255AB-1389-4D36-94C7-CEB47E38A18C}"/>
    <dgm:cxn modelId="{F9B26B94-25C6-4ABD-AB29-1144D79CEA86}" srcId="{5C9A56ED-B491-48C5-801A-88063A2EEB8C}" destId="{B9BAD3AF-2320-4532-A406-D89E0B27F34C}" srcOrd="0" destOrd="0" parTransId="{C9FA91C0-5831-4A72-8AEF-12C06A317E9B}" sibTransId="{C9979ECA-D158-4580-8E66-CB2A66654F77}"/>
    <dgm:cxn modelId="{03BBB5FC-287C-4908-BE2B-071F565F6611}" type="presOf" srcId="{5C213127-74E7-4B08-8972-BCBA02687F04}" destId="{62AC8E7C-8765-4B28-BE86-ED229C838A64}" srcOrd="0" destOrd="0" presId="urn:microsoft.com/office/officeart/2005/8/layout/vList2"/>
    <dgm:cxn modelId="{968E7982-FAF1-4235-96A6-32930C79933A}" type="presParOf" srcId="{058DC521-8D9F-4386-8B2A-E93AC939DC4D}" destId="{686FB9CA-D0E7-4809-8F2F-A2123C708C32}" srcOrd="0" destOrd="0" presId="urn:microsoft.com/office/officeart/2005/8/layout/vList2"/>
    <dgm:cxn modelId="{7A520DDF-0157-4CCC-9197-25881A925BE6}" type="presParOf" srcId="{058DC521-8D9F-4386-8B2A-E93AC939DC4D}" destId="{2C0885BD-6763-4015-A225-A69AB61780E7}" srcOrd="1" destOrd="0" presId="urn:microsoft.com/office/officeart/2005/8/layout/vList2"/>
    <dgm:cxn modelId="{D6AC936D-6D26-41A1-B038-78CDF65C06EC}" type="presParOf" srcId="{058DC521-8D9F-4386-8B2A-E93AC939DC4D}" destId="{62AC8E7C-8765-4B28-BE86-ED229C838A64}" srcOrd="2" destOrd="0" presId="urn:microsoft.com/office/officeart/2005/8/layout/vList2"/>
    <dgm:cxn modelId="{A92C8BAD-CF37-4D84-8A62-BCFAB579494F}" type="presParOf" srcId="{058DC521-8D9F-4386-8B2A-E93AC939DC4D}" destId="{1D54B402-3635-4E9F-A543-5CDF74A7BAF8}" srcOrd="3" destOrd="0" presId="urn:microsoft.com/office/officeart/2005/8/layout/vList2"/>
    <dgm:cxn modelId="{EA168B3A-3C5D-4FC3-B728-0E76B56D1E40}" type="presParOf" srcId="{058DC521-8D9F-4386-8B2A-E93AC939DC4D}" destId="{2BF7E805-05E9-42F7-84B3-1077D97E61D9}" srcOrd="4" destOrd="0" presId="urn:microsoft.com/office/officeart/2005/8/layout/vList2"/>
    <dgm:cxn modelId="{F0D55EDB-C478-48EC-A555-08602C4EB31B}" type="presParOf" srcId="{058DC521-8D9F-4386-8B2A-E93AC939DC4D}" destId="{43DCE816-BF7A-432A-AC5A-3DDB44889059}" srcOrd="5" destOrd="0" presId="urn:microsoft.com/office/officeart/2005/8/layout/vList2"/>
    <dgm:cxn modelId="{0091AFA0-A5D9-4BBC-ABCB-14B3EFB0EC45}" type="presParOf" srcId="{058DC521-8D9F-4386-8B2A-E93AC939DC4D}" destId="{8EE8936A-FB4C-4252-90BD-BE5F8FECBCDE}" srcOrd="6" destOrd="0" presId="urn:microsoft.com/office/officeart/2005/8/layout/vList2"/>
    <dgm:cxn modelId="{A85C34EC-DD13-4D42-96D3-BF8CD0331EC0}" type="presParOf" srcId="{058DC521-8D9F-4386-8B2A-E93AC939DC4D}" destId="{136D5184-FD07-4AF1-B4A8-2EB6AB00BD15}" srcOrd="7" destOrd="0" presId="urn:microsoft.com/office/officeart/2005/8/layout/vList2"/>
    <dgm:cxn modelId="{5E687793-6AC7-49F7-9346-BABCA08509A8}" type="presParOf" srcId="{058DC521-8D9F-4386-8B2A-E93AC939DC4D}" destId="{2F0AA1F4-C88F-4906-8695-4591DB4AB03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0F5996D-3A8F-4050-AC7B-A6AB43224EA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F06E2C1-6D24-4DB9-9BF8-F4EDE830A9D5}">
      <dgm:prSet/>
      <dgm:spPr/>
      <dgm:t>
        <a:bodyPr/>
        <a:lstStyle/>
        <a:p>
          <a:r>
            <a:rPr lang="en-GB" b="1" u="sng" dirty="0"/>
            <a:t>Treaties </a:t>
          </a:r>
          <a:endParaRPr lang="en-US" dirty="0"/>
        </a:p>
      </dgm:t>
    </dgm:pt>
    <dgm:pt modelId="{C110643E-23C9-4FC9-89EF-4957E1287722}" type="parTrans" cxnId="{CD51531B-8856-4A91-9A74-81DBDDE8CAD2}">
      <dgm:prSet/>
      <dgm:spPr/>
      <dgm:t>
        <a:bodyPr/>
        <a:lstStyle/>
        <a:p>
          <a:endParaRPr lang="en-US"/>
        </a:p>
      </dgm:t>
    </dgm:pt>
    <dgm:pt modelId="{B422C170-B80D-4DC1-81D9-7359F1F981CD}" type="sibTrans" cxnId="{CD51531B-8856-4A91-9A74-81DBDDE8CAD2}">
      <dgm:prSet/>
      <dgm:spPr/>
      <dgm:t>
        <a:bodyPr/>
        <a:lstStyle/>
        <a:p>
          <a:endParaRPr lang="en-US"/>
        </a:p>
      </dgm:t>
    </dgm:pt>
    <dgm:pt modelId="{2F7F2156-D1B6-4ED4-BA6E-C1E73083A55D}">
      <dgm:prSet/>
      <dgm:spPr/>
      <dgm:t>
        <a:bodyPr/>
        <a:lstStyle/>
        <a:p>
          <a:r>
            <a:rPr lang="en-GB" dirty="0"/>
            <a:t>What is are treaties?</a:t>
          </a:r>
          <a:endParaRPr lang="en-US" dirty="0"/>
        </a:p>
      </dgm:t>
    </dgm:pt>
    <dgm:pt modelId="{56771351-5213-445A-808E-B1F4723DF42C}" type="parTrans" cxnId="{4FBED34C-F512-439F-BC01-DD2F7F8CF722}">
      <dgm:prSet/>
      <dgm:spPr/>
      <dgm:t>
        <a:bodyPr/>
        <a:lstStyle/>
        <a:p>
          <a:endParaRPr lang="en-US"/>
        </a:p>
      </dgm:t>
    </dgm:pt>
    <dgm:pt modelId="{74541A31-74B2-42B1-A5AF-E5D22D5C43AB}" type="sibTrans" cxnId="{4FBED34C-F512-439F-BC01-DD2F7F8CF722}">
      <dgm:prSet/>
      <dgm:spPr/>
      <dgm:t>
        <a:bodyPr/>
        <a:lstStyle/>
        <a:p>
          <a:endParaRPr lang="en-US"/>
        </a:p>
      </dgm:t>
    </dgm:pt>
    <dgm:pt modelId="{E2C8D754-A993-4596-A493-EA4B35479EA9}">
      <dgm:prSet/>
      <dgm:spPr/>
      <dgm:t>
        <a:bodyPr/>
        <a:lstStyle/>
        <a:p>
          <a:r>
            <a:rPr lang="en-GB" dirty="0"/>
            <a:t>C-106/89 Marleasing SA v La Commercial institutional de alimentacion SA.</a:t>
          </a:r>
          <a:endParaRPr lang="en-US" dirty="0"/>
        </a:p>
      </dgm:t>
    </dgm:pt>
    <dgm:pt modelId="{1F558A3D-82D8-4D1D-AF54-56C2AB49C292}" type="parTrans" cxnId="{85A70FFA-7D30-45A3-926B-5B636DF081A9}">
      <dgm:prSet/>
      <dgm:spPr/>
      <dgm:t>
        <a:bodyPr/>
        <a:lstStyle/>
        <a:p>
          <a:endParaRPr lang="en-US"/>
        </a:p>
      </dgm:t>
    </dgm:pt>
    <dgm:pt modelId="{0BF89454-2F6A-4FEA-B29F-CC0740A841A1}" type="sibTrans" cxnId="{85A70FFA-7D30-45A3-926B-5B636DF081A9}">
      <dgm:prSet/>
      <dgm:spPr/>
      <dgm:t>
        <a:bodyPr/>
        <a:lstStyle/>
        <a:p>
          <a:endParaRPr lang="en-US"/>
        </a:p>
      </dgm:t>
    </dgm:pt>
    <dgm:pt modelId="{730F4BE2-A4B2-498C-AEC4-6441F7DE1313}">
      <dgm:prSet/>
      <dgm:spPr/>
      <dgm:t>
        <a:bodyPr/>
        <a:lstStyle/>
        <a:p>
          <a:r>
            <a:rPr lang="en-GB" dirty="0"/>
            <a:t>26/62 Van Gend en Loos.  </a:t>
          </a:r>
          <a:endParaRPr lang="en-US" dirty="0"/>
        </a:p>
      </dgm:t>
    </dgm:pt>
    <dgm:pt modelId="{C59B6105-F699-4EE0-AD23-2AC333611038}" type="parTrans" cxnId="{5E871357-F694-44D0-B76D-786F840A924F}">
      <dgm:prSet/>
      <dgm:spPr/>
      <dgm:t>
        <a:bodyPr/>
        <a:lstStyle/>
        <a:p>
          <a:endParaRPr lang="en-US"/>
        </a:p>
      </dgm:t>
    </dgm:pt>
    <dgm:pt modelId="{E4C9EEBF-C108-4BDC-9C61-766DF9FDEA3D}" type="sibTrans" cxnId="{5E871357-F694-44D0-B76D-786F840A924F}">
      <dgm:prSet/>
      <dgm:spPr/>
      <dgm:t>
        <a:bodyPr/>
        <a:lstStyle/>
        <a:p>
          <a:endParaRPr lang="en-US"/>
        </a:p>
      </dgm:t>
    </dgm:pt>
    <dgm:pt modelId="{FDE162EF-7259-4EF4-897B-C336D440F4A7}">
      <dgm:prSet/>
      <dgm:spPr/>
      <dgm:t>
        <a:bodyPr/>
        <a:lstStyle/>
        <a:p>
          <a:r>
            <a:rPr lang="en-GB" dirty="0"/>
            <a:t>Treaties are on issues such as tourism, culture and much more. </a:t>
          </a:r>
          <a:endParaRPr lang="en-US" dirty="0"/>
        </a:p>
      </dgm:t>
    </dgm:pt>
    <dgm:pt modelId="{16EEE758-89CF-4EF5-A011-4AC219D5B4E0}" type="parTrans" cxnId="{EA8D6114-3E33-4DE0-82AE-7495900652DB}">
      <dgm:prSet/>
      <dgm:spPr/>
      <dgm:t>
        <a:bodyPr/>
        <a:lstStyle/>
        <a:p>
          <a:endParaRPr lang="en-US"/>
        </a:p>
      </dgm:t>
    </dgm:pt>
    <dgm:pt modelId="{83A31EA1-9428-4486-9642-7BCBDDCA81B8}" type="sibTrans" cxnId="{EA8D6114-3E33-4DE0-82AE-7495900652DB}">
      <dgm:prSet/>
      <dgm:spPr/>
      <dgm:t>
        <a:bodyPr/>
        <a:lstStyle/>
        <a:p>
          <a:endParaRPr lang="en-US"/>
        </a:p>
      </dgm:t>
    </dgm:pt>
    <dgm:pt modelId="{8F39BD83-D829-4901-9ABA-80D7DCC9F8A0}">
      <dgm:prSet/>
      <dgm:spPr/>
      <dgm:t>
        <a:bodyPr/>
        <a:lstStyle/>
        <a:p>
          <a:r>
            <a:rPr lang="en-GB" b="1" u="sng" dirty="0"/>
            <a:t>Protocols </a:t>
          </a:r>
          <a:endParaRPr lang="en-US" dirty="0"/>
        </a:p>
      </dgm:t>
    </dgm:pt>
    <dgm:pt modelId="{FF51CC1E-5B3C-4358-B07F-B4537168D67D}" type="parTrans" cxnId="{386FF225-A3F3-4120-B49E-257077AB6AF0}">
      <dgm:prSet/>
      <dgm:spPr/>
      <dgm:t>
        <a:bodyPr/>
        <a:lstStyle/>
        <a:p>
          <a:endParaRPr lang="en-US"/>
        </a:p>
      </dgm:t>
    </dgm:pt>
    <dgm:pt modelId="{DC5C2BD9-FFAC-49CD-BC70-8123CF803DB9}" type="sibTrans" cxnId="{386FF225-A3F3-4120-B49E-257077AB6AF0}">
      <dgm:prSet/>
      <dgm:spPr/>
      <dgm:t>
        <a:bodyPr/>
        <a:lstStyle/>
        <a:p>
          <a:endParaRPr lang="en-US"/>
        </a:p>
      </dgm:t>
    </dgm:pt>
    <dgm:pt modelId="{9551103A-7089-4FFE-9D53-537FB4BA5F97}">
      <dgm:prSet/>
      <dgm:spPr/>
      <dgm:t>
        <a:bodyPr/>
        <a:lstStyle/>
        <a:p>
          <a:r>
            <a:rPr lang="en-GB" dirty="0"/>
            <a:t>Many treaties include protocols. </a:t>
          </a:r>
          <a:endParaRPr lang="en-US" dirty="0"/>
        </a:p>
      </dgm:t>
    </dgm:pt>
    <dgm:pt modelId="{98B07685-644C-4C45-89B7-A183F450DBFA}" type="parTrans" cxnId="{53B1B0F6-BFE2-4C38-AA75-5D9C29946DAE}">
      <dgm:prSet/>
      <dgm:spPr/>
      <dgm:t>
        <a:bodyPr/>
        <a:lstStyle/>
        <a:p>
          <a:endParaRPr lang="en-US"/>
        </a:p>
      </dgm:t>
    </dgm:pt>
    <dgm:pt modelId="{62F291EF-C6A2-4E80-8522-3C2DBC8146B7}" type="sibTrans" cxnId="{53B1B0F6-BFE2-4C38-AA75-5D9C29946DAE}">
      <dgm:prSet/>
      <dgm:spPr/>
      <dgm:t>
        <a:bodyPr/>
        <a:lstStyle/>
        <a:p>
          <a:endParaRPr lang="en-US"/>
        </a:p>
      </dgm:t>
    </dgm:pt>
    <dgm:pt modelId="{8364EDE2-D789-4119-9E29-915C63042DF2}">
      <dgm:prSet/>
      <dgm:spPr/>
      <dgm:t>
        <a:bodyPr/>
        <a:lstStyle/>
        <a:p>
          <a:r>
            <a:rPr lang="en-GB" dirty="0"/>
            <a:t>Article 51 TEU.</a:t>
          </a:r>
          <a:endParaRPr lang="en-US" dirty="0"/>
        </a:p>
      </dgm:t>
    </dgm:pt>
    <dgm:pt modelId="{006C0B15-F481-4AF9-BBB0-669246CE45A6}" type="parTrans" cxnId="{681D6C3A-C588-446E-BFF9-69AFEF2A7AFE}">
      <dgm:prSet/>
      <dgm:spPr/>
      <dgm:t>
        <a:bodyPr/>
        <a:lstStyle/>
        <a:p>
          <a:endParaRPr lang="en-US"/>
        </a:p>
      </dgm:t>
    </dgm:pt>
    <dgm:pt modelId="{5788BC16-2360-4D8A-883D-3D7839E4E91F}" type="sibTrans" cxnId="{681D6C3A-C588-446E-BFF9-69AFEF2A7AFE}">
      <dgm:prSet/>
      <dgm:spPr/>
      <dgm:t>
        <a:bodyPr/>
        <a:lstStyle/>
        <a:p>
          <a:endParaRPr lang="en-US"/>
        </a:p>
      </dgm:t>
    </dgm:pt>
    <dgm:pt modelId="{E0428451-1A61-4210-8460-148503789FF3}" type="pres">
      <dgm:prSet presAssocID="{10F5996D-3A8F-4050-AC7B-A6AB43224EA6}" presName="linear" presStyleCnt="0">
        <dgm:presLayoutVars>
          <dgm:animLvl val="lvl"/>
          <dgm:resizeHandles val="exact"/>
        </dgm:presLayoutVars>
      </dgm:prSet>
      <dgm:spPr/>
    </dgm:pt>
    <dgm:pt modelId="{54A01176-3986-4491-ABB8-7EE47905490B}" type="pres">
      <dgm:prSet presAssocID="{BF06E2C1-6D24-4DB9-9BF8-F4EDE830A9D5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9A30BF7C-2BCB-413E-8D98-19D3E3F58225}" type="pres">
      <dgm:prSet presAssocID="{B422C170-B80D-4DC1-81D9-7359F1F981CD}" presName="spacer" presStyleCnt="0"/>
      <dgm:spPr/>
    </dgm:pt>
    <dgm:pt modelId="{B6450E6C-A356-43E1-9CD2-B085417D57D9}" type="pres">
      <dgm:prSet presAssocID="{2F7F2156-D1B6-4ED4-BA6E-C1E73083A55D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1DC8D07D-49C4-4E88-B314-AA7AC676621D}" type="pres">
      <dgm:prSet presAssocID="{74541A31-74B2-42B1-A5AF-E5D22D5C43AB}" presName="spacer" presStyleCnt="0"/>
      <dgm:spPr/>
    </dgm:pt>
    <dgm:pt modelId="{42BB6CD3-A72A-45D7-A551-8B3FAAAB7A10}" type="pres">
      <dgm:prSet presAssocID="{E2C8D754-A993-4596-A493-EA4B35479EA9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5CBDAEC9-7B7C-4632-819E-7E6E74794E27}" type="pres">
      <dgm:prSet presAssocID="{0BF89454-2F6A-4FEA-B29F-CC0740A841A1}" presName="spacer" presStyleCnt="0"/>
      <dgm:spPr/>
    </dgm:pt>
    <dgm:pt modelId="{1216F8C5-9BE4-4478-8E47-E768479E7DB5}" type="pres">
      <dgm:prSet presAssocID="{730F4BE2-A4B2-498C-AEC4-6441F7DE1313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331D5FF7-F252-4508-B175-70E31C80F734}" type="pres">
      <dgm:prSet presAssocID="{E4C9EEBF-C108-4BDC-9C61-766DF9FDEA3D}" presName="spacer" presStyleCnt="0"/>
      <dgm:spPr/>
    </dgm:pt>
    <dgm:pt modelId="{9984175E-9464-47E6-9BFF-B3903D741BD7}" type="pres">
      <dgm:prSet presAssocID="{FDE162EF-7259-4EF4-897B-C336D440F4A7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B2F3B46B-4005-452D-A645-82890FEEADC4}" type="pres">
      <dgm:prSet presAssocID="{83A31EA1-9428-4486-9642-7BCBDDCA81B8}" presName="spacer" presStyleCnt="0"/>
      <dgm:spPr/>
    </dgm:pt>
    <dgm:pt modelId="{EC01BF8F-A578-4C58-91F9-91530FE172F1}" type="pres">
      <dgm:prSet presAssocID="{8F39BD83-D829-4901-9ABA-80D7DCC9F8A0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D6874BE6-0818-441C-A074-AAE79424AB7F}" type="pres">
      <dgm:prSet presAssocID="{DC5C2BD9-FFAC-49CD-BC70-8123CF803DB9}" presName="spacer" presStyleCnt="0"/>
      <dgm:spPr/>
    </dgm:pt>
    <dgm:pt modelId="{A27ADABA-BFF2-42A8-868E-4ADAEF9EDCF6}" type="pres">
      <dgm:prSet presAssocID="{9551103A-7089-4FFE-9D53-537FB4BA5F97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19B6BF81-E0A3-4FDD-822A-8B517672CD7E}" type="pres">
      <dgm:prSet presAssocID="{62F291EF-C6A2-4E80-8522-3C2DBC8146B7}" presName="spacer" presStyleCnt="0"/>
      <dgm:spPr/>
    </dgm:pt>
    <dgm:pt modelId="{DF1EA70B-749E-4006-8627-10A5B59A0ADF}" type="pres">
      <dgm:prSet presAssocID="{8364EDE2-D789-4119-9E29-915C63042DF2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2899C405-4B78-4931-94F0-C6A492DA3E95}" type="presOf" srcId="{BF06E2C1-6D24-4DB9-9BF8-F4EDE830A9D5}" destId="{54A01176-3986-4491-ABB8-7EE47905490B}" srcOrd="0" destOrd="0" presId="urn:microsoft.com/office/officeart/2005/8/layout/vList2"/>
    <dgm:cxn modelId="{53A7010E-DD98-491C-B658-343EA964EF57}" type="presOf" srcId="{FDE162EF-7259-4EF4-897B-C336D440F4A7}" destId="{9984175E-9464-47E6-9BFF-B3903D741BD7}" srcOrd="0" destOrd="0" presId="urn:microsoft.com/office/officeart/2005/8/layout/vList2"/>
    <dgm:cxn modelId="{EA8D6114-3E33-4DE0-82AE-7495900652DB}" srcId="{10F5996D-3A8F-4050-AC7B-A6AB43224EA6}" destId="{FDE162EF-7259-4EF4-897B-C336D440F4A7}" srcOrd="4" destOrd="0" parTransId="{16EEE758-89CF-4EF5-A011-4AC219D5B4E0}" sibTransId="{83A31EA1-9428-4486-9642-7BCBDDCA81B8}"/>
    <dgm:cxn modelId="{CD51531B-8856-4A91-9A74-81DBDDE8CAD2}" srcId="{10F5996D-3A8F-4050-AC7B-A6AB43224EA6}" destId="{BF06E2C1-6D24-4DB9-9BF8-F4EDE830A9D5}" srcOrd="0" destOrd="0" parTransId="{C110643E-23C9-4FC9-89EF-4957E1287722}" sibTransId="{B422C170-B80D-4DC1-81D9-7359F1F981CD}"/>
    <dgm:cxn modelId="{386FF225-A3F3-4120-B49E-257077AB6AF0}" srcId="{10F5996D-3A8F-4050-AC7B-A6AB43224EA6}" destId="{8F39BD83-D829-4901-9ABA-80D7DCC9F8A0}" srcOrd="5" destOrd="0" parTransId="{FF51CC1E-5B3C-4358-B07F-B4537168D67D}" sibTransId="{DC5C2BD9-FFAC-49CD-BC70-8123CF803DB9}"/>
    <dgm:cxn modelId="{681D6C3A-C588-446E-BFF9-69AFEF2A7AFE}" srcId="{10F5996D-3A8F-4050-AC7B-A6AB43224EA6}" destId="{8364EDE2-D789-4119-9E29-915C63042DF2}" srcOrd="7" destOrd="0" parTransId="{006C0B15-F481-4AF9-BBB0-669246CE45A6}" sibTransId="{5788BC16-2360-4D8A-883D-3D7839E4E91F}"/>
    <dgm:cxn modelId="{F9D1305E-8725-4BD1-A405-31289FBE2FCB}" type="presOf" srcId="{10F5996D-3A8F-4050-AC7B-A6AB43224EA6}" destId="{E0428451-1A61-4210-8460-148503789FF3}" srcOrd="0" destOrd="0" presId="urn:microsoft.com/office/officeart/2005/8/layout/vList2"/>
    <dgm:cxn modelId="{C0EA0063-1924-4B65-AE31-B29753930A12}" type="presOf" srcId="{730F4BE2-A4B2-498C-AEC4-6441F7DE1313}" destId="{1216F8C5-9BE4-4478-8E47-E768479E7DB5}" srcOrd="0" destOrd="0" presId="urn:microsoft.com/office/officeart/2005/8/layout/vList2"/>
    <dgm:cxn modelId="{16459168-F406-48BF-8810-06FA19A56A98}" type="presOf" srcId="{2F7F2156-D1B6-4ED4-BA6E-C1E73083A55D}" destId="{B6450E6C-A356-43E1-9CD2-B085417D57D9}" srcOrd="0" destOrd="0" presId="urn:microsoft.com/office/officeart/2005/8/layout/vList2"/>
    <dgm:cxn modelId="{4FBED34C-F512-439F-BC01-DD2F7F8CF722}" srcId="{10F5996D-3A8F-4050-AC7B-A6AB43224EA6}" destId="{2F7F2156-D1B6-4ED4-BA6E-C1E73083A55D}" srcOrd="1" destOrd="0" parTransId="{56771351-5213-445A-808E-B1F4723DF42C}" sibTransId="{74541A31-74B2-42B1-A5AF-E5D22D5C43AB}"/>
    <dgm:cxn modelId="{5E871357-F694-44D0-B76D-786F840A924F}" srcId="{10F5996D-3A8F-4050-AC7B-A6AB43224EA6}" destId="{730F4BE2-A4B2-498C-AEC4-6441F7DE1313}" srcOrd="3" destOrd="0" parTransId="{C59B6105-F699-4EE0-AD23-2AC333611038}" sibTransId="{E4C9EEBF-C108-4BDC-9C61-766DF9FDEA3D}"/>
    <dgm:cxn modelId="{0A515F96-4BF1-4B8D-8392-5F0090FA3639}" type="presOf" srcId="{E2C8D754-A993-4596-A493-EA4B35479EA9}" destId="{42BB6CD3-A72A-45D7-A551-8B3FAAAB7A10}" srcOrd="0" destOrd="0" presId="urn:microsoft.com/office/officeart/2005/8/layout/vList2"/>
    <dgm:cxn modelId="{8AB5F397-154D-48A4-9A29-90C0FD89F32D}" type="presOf" srcId="{8F39BD83-D829-4901-9ABA-80D7DCC9F8A0}" destId="{EC01BF8F-A578-4C58-91F9-91530FE172F1}" srcOrd="0" destOrd="0" presId="urn:microsoft.com/office/officeart/2005/8/layout/vList2"/>
    <dgm:cxn modelId="{6F9C5FD2-9F88-4790-8FD2-59BF7AFA8A9D}" type="presOf" srcId="{9551103A-7089-4FFE-9D53-537FB4BA5F97}" destId="{A27ADABA-BFF2-42A8-868E-4ADAEF9EDCF6}" srcOrd="0" destOrd="0" presId="urn:microsoft.com/office/officeart/2005/8/layout/vList2"/>
    <dgm:cxn modelId="{4CF15ADF-2DA1-41EF-85EE-36B20E9C41D9}" type="presOf" srcId="{8364EDE2-D789-4119-9E29-915C63042DF2}" destId="{DF1EA70B-749E-4006-8627-10A5B59A0ADF}" srcOrd="0" destOrd="0" presId="urn:microsoft.com/office/officeart/2005/8/layout/vList2"/>
    <dgm:cxn modelId="{53B1B0F6-BFE2-4C38-AA75-5D9C29946DAE}" srcId="{10F5996D-3A8F-4050-AC7B-A6AB43224EA6}" destId="{9551103A-7089-4FFE-9D53-537FB4BA5F97}" srcOrd="6" destOrd="0" parTransId="{98B07685-644C-4C45-89B7-A183F450DBFA}" sibTransId="{62F291EF-C6A2-4E80-8522-3C2DBC8146B7}"/>
    <dgm:cxn modelId="{85A70FFA-7D30-45A3-926B-5B636DF081A9}" srcId="{10F5996D-3A8F-4050-AC7B-A6AB43224EA6}" destId="{E2C8D754-A993-4596-A493-EA4B35479EA9}" srcOrd="2" destOrd="0" parTransId="{1F558A3D-82D8-4D1D-AF54-56C2AB49C292}" sibTransId="{0BF89454-2F6A-4FEA-B29F-CC0740A841A1}"/>
    <dgm:cxn modelId="{BC6ED7C7-0DF4-4EB4-8DFB-F973A36B16AF}" type="presParOf" srcId="{E0428451-1A61-4210-8460-148503789FF3}" destId="{54A01176-3986-4491-ABB8-7EE47905490B}" srcOrd="0" destOrd="0" presId="urn:microsoft.com/office/officeart/2005/8/layout/vList2"/>
    <dgm:cxn modelId="{016D31A8-6F23-4CAD-8A06-D03846795BE2}" type="presParOf" srcId="{E0428451-1A61-4210-8460-148503789FF3}" destId="{9A30BF7C-2BCB-413E-8D98-19D3E3F58225}" srcOrd="1" destOrd="0" presId="urn:microsoft.com/office/officeart/2005/8/layout/vList2"/>
    <dgm:cxn modelId="{AAB70D20-927A-40AE-8B7A-CDA345B77946}" type="presParOf" srcId="{E0428451-1A61-4210-8460-148503789FF3}" destId="{B6450E6C-A356-43E1-9CD2-B085417D57D9}" srcOrd="2" destOrd="0" presId="urn:microsoft.com/office/officeart/2005/8/layout/vList2"/>
    <dgm:cxn modelId="{1443893E-8E10-46B2-A3D6-0B8DA10F5C2C}" type="presParOf" srcId="{E0428451-1A61-4210-8460-148503789FF3}" destId="{1DC8D07D-49C4-4E88-B314-AA7AC676621D}" srcOrd="3" destOrd="0" presId="urn:microsoft.com/office/officeart/2005/8/layout/vList2"/>
    <dgm:cxn modelId="{5AC59A6D-520B-437F-9485-CBAC2035F01A}" type="presParOf" srcId="{E0428451-1A61-4210-8460-148503789FF3}" destId="{42BB6CD3-A72A-45D7-A551-8B3FAAAB7A10}" srcOrd="4" destOrd="0" presId="urn:microsoft.com/office/officeart/2005/8/layout/vList2"/>
    <dgm:cxn modelId="{59625CB2-0B42-47FD-9103-26DB83EE0BDB}" type="presParOf" srcId="{E0428451-1A61-4210-8460-148503789FF3}" destId="{5CBDAEC9-7B7C-4632-819E-7E6E74794E27}" srcOrd="5" destOrd="0" presId="urn:microsoft.com/office/officeart/2005/8/layout/vList2"/>
    <dgm:cxn modelId="{9E67518D-36E4-4B28-B1CC-613EE59FA012}" type="presParOf" srcId="{E0428451-1A61-4210-8460-148503789FF3}" destId="{1216F8C5-9BE4-4478-8E47-E768479E7DB5}" srcOrd="6" destOrd="0" presId="urn:microsoft.com/office/officeart/2005/8/layout/vList2"/>
    <dgm:cxn modelId="{1A738FEE-FB35-4027-AF0C-728E27D3C161}" type="presParOf" srcId="{E0428451-1A61-4210-8460-148503789FF3}" destId="{331D5FF7-F252-4508-B175-70E31C80F734}" srcOrd="7" destOrd="0" presId="urn:microsoft.com/office/officeart/2005/8/layout/vList2"/>
    <dgm:cxn modelId="{73A30B1C-8788-48D9-A4F4-1861918F5256}" type="presParOf" srcId="{E0428451-1A61-4210-8460-148503789FF3}" destId="{9984175E-9464-47E6-9BFF-B3903D741BD7}" srcOrd="8" destOrd="0" presId="urn:microsoft.com/office/officeart/2005/8/layout/vList2"/>
    <dgm:cxn modelId="{ACDB0D15-0ECB-4DED-BC2E-E09250C6DF99}" type="presParOf" srcId="{E0428451-1A61-4210-8460-148503789FF3}" destId="{B2F3B46B-4005-452D-A645-82890FEEADC4}" srcOrd="9" destOrd="0" presId="urn:microsoft.com/office/officeart/2005/8/layout/vList2"/>
    <dgm:cxn modelId="{F4C43520-21A5-4455-8577-F62EA914F890}" type="presParOf" srcId="{E0428451-1A61-4210-8460-148503789FF3}" destId="{EC01BF8F-A578-4C58-91F9-91530FE172F1}" srcOrd="10" destOrd="0" presId="urn:microsoft.com/office/officeart/2005/8/layout/vList2"/>
    <dgm:cxn modelId="{94F887A7-99B9-4C68-9206-28D8C9040550}" type="presParOf" srcId="{E0428451-1A61-4210-8460-148503789FF3}" destId="{D6874BE6-0818-441C-A074-AAE79424AB7F}" srcOrd="11" destOrd="0" presId="urn:microsoft.com/office/officeart/2005/8/layout/vList2"/>
    <dgm:cxn modelId="{0CC0BC4B-E0A2-4BDE-A965-6A662392B883}" type="presParOf" srcId="{E0428451-1A61-4210-8460-148503789FF3}" destId="{A27ADABA-BFF2-42A8-868E-4ADAEF9EDCF6}" srcOrd="12" destOrd="0" presId="urn:microsoft.com/office/officeart/2005/8/layout/vList2"/>
    <dgm:cxn modelId="{3DA1FEE3-5BF6-412D-B83E-172719A5A43A}" type="presParOf" srcId="{E0428451-1A61-4210-8460-148503789FF3}" destId="{19B6BF81-E0A3-4FDD-822A-8B517672CD7E}" srcOrd="13" destOrd="0" presId="urn:microsoft.com/office/officeart/2005/8/layout/vList2"/>
    <dgm:cxn modelId="{64E28FA2-E34B-4C24-9607-1C57DBE3EE2B}" type="presParOf" srcId="{E0428451-1A61-4210-8460-148503789FF3}" destId="{DF1EA70B-749E-4006-8627-10A5B59A0ADF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D0B0D21-115C-4D96-ACD2-3DD142F849A4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6D4F81BD-76B2-4789-B58B-6A839BCD5B3F}">
      <dgm:prSet/>
      <dgm:spPr/>
      <dgm:t>
        <a:bodyPr/>
        <a:lstStyle/>
        <a:p>
          <a:r>
            <a:rPr lang="en-GB" b="1" i="1" u="sng" dirty="0"/>
            <a:t>Declarations </a:t>
          </a:r>
          <a:endParaRPr lang="en-US" dirty="0"/>
        </a:p>
      </dgm:t>
    </dgm:pt>
    <dgm:pt modelId="{A9A1598C-19FE-4018-8E1F-846DC4D55897}" type="parTrans" cxnId="{63199E89-8DFE-4D69-A3D2-7AAA21375FD7}">
      <dgm:prSet/>
      <dgm:spPr/>
      <dgm:t>
        <a:bodyPr/>
        <a:lstStyle/>
        <a:p>
          <a:endParaRPr lang="en-US"/>
        </a:p>
      </dgm:t>
    </dgm:pt>
    <dgm:pt modelId="{30FA2712-2766-4202-8DC6-3CDA96F17411}" type="sibTrans" cxnId="{63199E89-8DFE-4D69-A3D2-7AAA21375FD7}">
      <dgm:prSet/>
      <dgm:spPr/>
      <dgm:t>
        <a:bodyPr/>
        <a:lstStyle/>
        <a:p>
          <a:endParaRPr lang="en-US"/>
        </a:p>
      </dgm:t>
    </dgm:pt>
    <dgm:pt modelId="{FFE63536-52E1-43DD-879E-1C64DACBD199}">
      <dgm:prSet/>
      <dgm:spPr/>
      <dgm:t>
        <a:bodyPr/>
        <a:lstStyle/>
        <a:p>
          <a:r>
            <a:rPr lang="en-GB" dirty="0"/>
            <a:t>Treaties also have declarations attached to them.</a:t>
          </a:r>
          <a:endParaRPr lang="en-US" dirty="0"/>
        </a:p>
      </dgm:t>
    </dgm:pt>
    <dgm:pt modelId="{A8883AF9-0BAB-401F-8DB6-72C3D652F986}" type="parTrans" cxnId="{98C670E6-8FEF-4D44-B354-F2465E881BED}">
      <dgm:prSet/>
      <dgm:spPr/>
      <dgm:t>
        <a:bodyPr/>
        <a:lstStyle/>
        <a:p>
          <a:endParaRPr lang="en-US"/>
        </a:p>
      </dgm:t>
    </dgm:pt>
    <dgm:pt modelId="{2AE5380C-1167-480A-AF2F-57E9CF51509C}" type="sibTrans" cxnId="{98C670E6-8FEF-4D44-B354-F2465E881BED}">
      <dgm:prSet/>
      <dgm:spPr/>
      <dgm:t>
        <a:bodyPr/>
        <a:lstStyle/>
        <a:p>
          <a:endParaRPr lang="en-US"/>
        </a:p>
      </dgm:t>
    </dgm:pt>
    <dgm:pt modelId="{B85C93BA-7047-41B5-9661-2CC0BD70E9AD}">
      <dgm:prSet/>
      <dgm:spPr/>
      <dgm:t>
        <a:bodyPr/>
        <a:lstStyle/>
        <a:p>
          <a:r>
            <a:rPr lang="en-GB" b="1" i="1" u="sng" dirty="0"/>
            <a:t>EU charter of fundamental rights</a:t>
          </a:r>
          <a:endParaRPr lang="en-US" dirty="0"/>
        </a:p>
      </dgm:t>
    </dgm:pt>
    <dgm:pt modelId="{50E7CCAF-BB70-4282-A474-6F758DCC0CC9}" type="parTrans" cxnId="{09B9CA7E-273F-4919-A9A4-8A9C76F6642D}">
      <dgm:prSet/>
      <dgm:spPr/>
      <dgm:t>
        <a:bodyPr/>
        <a:lstStyle/>
        <a:p>
          <a:endParaRPr lang="en-US"/>
        </a:p>
      </dgm:t>
    </dgm:pt>
    <dgm:pt modelId="{923E9395-4585-44DE-A5DB-1526236AFE66}" type="sibTrans" cxnId="{09B9CA7E-273F-4919-A9A4-8A9C76F6642D}">
      <dgm:prSet/>
      <dgm:spPr/>
      <dgm:t>
        <a:bodyPr/>
        <a:lstStyle/>
        <a:p>
          <a:endParaRPr lang="en-US"/>
        </a:p>
      </dgm:t>
    </dgm:pt>
    <dgm:pt modelId="{FD5E39DB-AC67-4E0D-AAEB-D60549C07AE5}">
      <dgm:prSet/>
      <dgm:spPr/>
      <dgm:t>
        <a:bodyPr/>
        <a:lstStyle/>
        <a:p>
          <a:r>
            <a:rPr lang="en-GB" dirty="0"/>
            <a:t>Fully binding</a:t>
          </a:r>
          <a:endParaRPr lang="en-US" dirty="0"/>
        </a:p>
      </dgm:t>
    </dgm:pt>
    <dgm:pt modelId="{1570AAC5-2788-4EE6-91F4-84C9F517F1AC}" type="parTrans" cxnId="{9399D614-167B-46EA-85D4-6D5D4A9DDA4D}">
      <dgm:prSet/>
      <dgm:spPr/>
      <dgm:t>
        <a:bodyPr/>
        <a:lstStyle/>
        <a:p>
          <a:endParaRPr lang="en-US"/>
        </a:p>
      </dgm:t>
    </dgm:pt>
    <dgm:pt modelId="{535A74F0-F8D2-4985-A4A9-C5367F243E48}" type="sibTrans" cxnId="{9399D614-167B-46EA-85D4-6D5D4A9DDA4D}">
      <dgm:prSet/>
      <dgm:spPr/>
      <dgm:t>
        <a:bodyPr/>
        <a:lstStyle/>
        <a:p>
          <a:endParaRPr lang="en-US"/>
        </a:p>
      </dgm:t>
    </dgm:pt>
    <dgm:pt modelId="{A30CC38F-136C-46F2-B2BA-E173926AA6AF}">
      <dgm:prSet/>
      <dgm:spPr/>
      <dgm:t>
        <a:bodyPr/>
        <a:lstStyle/>
        <a:p>
          <a:r>
            <a:rPr lang="en-GB" dirty="0"/>
            <a:t>C-617/10 Fransson.</a:t>
          </a:r>
          <a:endParaRPr lang="en-US" dirty="0"/>
        </a:p>
      </dgm:t>
    </dgm:pt>
    <dgm:pt modelId="{DD37577F-3AF3-49D5-81BB-BA4872121722}" type="parTrans" cxnId="{4B015B24-B93F-4D97-86D0-F14A24C5AC68}">
      <dgm:prSet/>
      <dgm:spPr/>
      <dgm:t>
        <a:bodyPr/>
        <a:lstStyle/>
        <a:p>
          <a:endParaRPr lang="en-US"/>
        </a:p>
      </dgm:t>
    </dgm:pt>
    <dgm:pt modelId="{FDD371A6-3956-402A-A3EE-49AC13172EDF}" type="sibTrans" cxnId="{4B015B24-B93F-4D97-86D0-F14A24C5AC68}">
      <dgm:prSet/>
      <dgm:spPr/>
      <dgm:t>
        <a:bodyPr/>
        <a:lstStyle/>
        <a:p>
          <a:endParaRPr lang="en-US"/>
        </a:p>
      </dgm:t>
    </dgm:pt>
    <dgm:pt modelId="{0034D6EF-C406-4732-84B7-570745BDE3D4}">
      <dgm:prSet/>
      <dgm:spPr/>
      <dgm:t>
        <a:bodyPr/>
        <a:lstStyle/>
        <a:p>
          <a:r>
            <a:rPr lang="en-GB" dirty="0"/>
            <a:t>C-258/13 Sociedade Agricola </a:t>
          </a:r>
          <a:endParaRPr lang="en-US" dirty="0"/>
        </a:p>
      </dgm:t>
    </dgm:pt>
    <dgm:pt modelId="{0EB97985-7A7E-4EAC-8A20-E8A552C7A177}" type="parTrans" cxnId="{38145527-C199-42BD-A819-CBDEC5864EEE}">
      <dgm:prSet/>
      <dgm:spPr/>
      <dgm:t>
        <a:bodyPr/>
        <a:lstStyle/>
        <a:p>
          <a:endParaRPr lang="en-US"/>
        </a:p>
      </dgm:t>
    </dgm:pt>
    <dgm:pt modelId="{80B89540-F8FE-46E0-914D-AA580E00A204}" type="sibTrans" cxnId="{38145527-C199-42BD-A819-CBDEC5864EEE}">
      <dgm:prSet/>
      <dgm:spPr/>
      <dgm:t>
        <a:bodyPr/>
        <a:lstStyle/>
        <a:p>
          <a:endParaRPr lang="en-US"/>
        </a:p>
      </dgm:t>
    </dgm:pt>
    <dgm:pt modelId="{D7826E54-A140-41A8-ADD3-559FFF806696}" type="pres">
      <dgm:prSet presAssocID="{3D0B0D21-115C-4D96-ACD2-3DD142F849A4}" presName="linear" presStyleCnt="0">
        <dgm:presLayoutVars>
          <dgm:animLvl val="lvl"/>
          <dgm:resizeHandles val="exact"/>
        </dgm:presLayoutVars>
      </dgm:prSet>
      <dgm:spPr/>
    </dgm:pt>
    <dgm:pt modelId="{B2EF6142-F083-4E09-84CC-B48C1D065F22}" type="pres">
      <dgm:prSet presAssocID="{6D4F81BD-76B2-4789-B58B-6A839BCD5B3F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7EB7CE7B-F3E9-4DC9-AF91-8E015545D186}" type="pres">
      <dgm:prSet presAssocID="{30FA2712-2766-4202-8DC6-3CDA96F17411}" presName="spacer" presStyleCnt="0"/>
      <dgm:spPr/>
    </dgm:pt>
    <dgm:pt modelId="{B2AB9388-FD28-4FD7-9869-605DE5322C1E}" type="pres">
      <dgm:prSet presAssocID="{FFE63536-52E1-43DD-879E-1C64DACBD19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1075564C-E1A0-406A-9D78-8003B5B02385}" type="pres">
      <dgm:prSet presAssocID="{2AE5380C-1167-480A-AF2F-57E9CF51509C}" presName="spacer" presStyleCnt="0"/>
      <dgm:spPr/>
    </dgm:pt>
    <dgm:pt modelId="{6FE399E7-24A3-495A-88A3-F77F9C28AA63}" type="pres">
      <dgm:prSet presAssocID="{B85C93BA-7047-41B5-9661-2CC0BD70E9AD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BDB2B8FE-34AB-434C-BE03-28D7BB31A422}" type="pres">
      <dgm:prSet presAssocID="{923E9395-4585-44DE-A5DB-1526236AFE66}" presName="spacer" presStyleCnt="0"/>
      <dgm:spPr/>
    </dgm:pt>
    <dgm:pt modelId="{654CC92A-9792-4160-B056-557A3B3AACAE}" type="pres">
      <dgm:prSet presAssocID="{FD5E39DB-AC67-4E0D-AAEB-D60549C07AE5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86C81B5-31C6-4A69-ABEF-5D3025EBED6A}" type="pres">
      <dgm:prSet presAssocID="{535A74F0-F8D2-4985-A4A9-C5367F243E48}" presName="spacer" presStyleCnt="0"/>
      <dgm:spPr/>
    </dgm:pt>
    <dgm:pt modelId="{2B6F88F8-4780-4A5C-A169-187363CC071C}" type="pres">
      <dgm:prSet presAssocID="{A30CC38F-136C-46F2-B2BA-E173926AA6A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421E9B6-7246-4C7B-A461-CC39A2FCC9D7}" type="pres">
      <dgm:prSet presAssocID="{FDD371A6-3956-402A-A3EE-49AC13172EDF}" presName="spacer" presStyleCnt="0"/>
      <dgm:spPr/>
    </dgm:pt>
    <dgm:pt modelId="{B5F00FCB-4CB5-4C65-80CE-5B581B1080C2}" type="pres">
      <dgm:prSet presAssocID="{0034D6EF-C406-4732-84B7-570745BDE3D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9399D614-167B-46EA-85D4-6D5D4A9DDA4D}" srcId="{3D0B0D21-115C-4D96-ACD2-3DD142F849A4}" destId="{FD5E39DB-AC67-4E0D-AAEB-D60549C07AE5}" srcOrd="3" destOrd="0" parTransId="{1570AAC5-2788-4EE6-91F4-84C9F517F1AC}" sibTransId="{535A74F0-F8D2-4985-A4A9-C5367F243E48}"/>
    <dgm:cxn modelId="{4B015B24-B93F-4D97-86D0-F14A24C5AC68}" srcId="{3D0B0D21-115C-4D96-ACD2-3DD142F849A4}" destId="{A30CC38F-136C-46F2-B2BA-E173926AA6AF}" srcOrd="4" destOrd="0" parTransId="{DD37577F-3AF3-49D5-81BB-BA4872121722}" sibTransId="{FDD371A6-3956-402A-A3EE-49AC13172EDF}"/>
    <dgm:cxn modelId="{38145527-C199-42BD-A819-CBDEC5864EEE}" srcId="{3D0B0D21-115C-4D96-ACD2-3DD142F849A4}" destId="{0034D6EF-C406-4732-84B7-570745BDE3D4}" srcOrd="5" destOrd="0" parTransId="{0EB97985-7A7E-4EAC-8A20-E8A552C7A177}" sibTransId="{80B89540-F8FE-46E0-914D-AA580E00A204}"/>
    <dgm:cxn modelId="{B815565B-DCED-4C7F-B893-54E0544FFCE0}" type="presOf" srcId="{3D0B0D21-115C-4D96-ACD2-3DD142F849A4}" destId="{D7826E54-A140-41A8-ADD3-559FFF806696}" srcOrd="0" destOrd="0" presId="urn:microsoft.com/office/officeart/2005/8/layout/vList2"/>
    <dgm:cxn modelId="{EB2DB57B-D5B8-45EC-8AB1-D6FEE8346483}" type="presOf" srcId="{FD5E39DB-AC67-4E0D-AAEB-D60549C07AE5}" destId="{654CC92A-9792-4160-B056-557A3B3AACAE}" srcOrd="0" destOrd="0" presId="urn:microsoft.com/office/officeart/2005/8/layout/vList2"/>
    <dgm:cxn modelId="{09B9CA7E-273F-4919-A9A4-8A9C76F6642D}" srcId="{3D0B0D21-115C-4D96-ACD2-3DD142F849A4}" destId="{B85C93BA-7047-41B5-9661-2CC0BD70E9AD}" srcOrd="2" destOrd="0" parTransId="{50E7CCAF-BB70-4282-A474-6F758DCC0CC9}" sibTransId="{923E9395-4585-44DE-A5DB-1526236AFE66}"/>
    <dgm:cxn modelId="{63199E89-8DFE-4D69-A3D2-7AAA21375FD7}" srcId="{3D0B0D21-115C-4D96-ACD2-3DD142F849A4}" destId="{6D4F81BD-76B2-4789-B58B-6A839BCD5B3F}" srcOrd="0" destOrd="0" parTransId="{A9A1598C-19FE-4018-8E1F-846DC4D55897}" sibTransId="{30FA2712-2766-4202-8DC6-3CDA96F17411}"/>
    <dgm:cxn modelId="{EB5D5F8E-F3D4-49A5-9AB2-5F43C3FB7B89}" type="presOf" srcId="{A30CC38F-136C-46F2-B2BA-E173926AA6AF}" destId="{2B6F88F8-4780-4A5C-A169-187363CC071C}" srcOrd="0" destOrd="0" presId="urn:microsoft.com/office/officeart/2005/8/layout/vList2"/>
    <dgm:cxn modelId="{8097219E-7513-4A98-91B3-3089045293B6}" type="presOf" srcId="{0034D6EF-C406-4732-84B7-570745BDE3D4}" destId="{B5F00FCB-4CB5-4C65-80CE-5B581B1080C2}" srcOrd="0" destOrd="0" presId="urn:microsoft.com/office/officeart/2005/8/layout/vList2"/>
    <dgm:cxn modelId="{9C163CA2-D45E-4999-8490-2A1E7C0353A1}" type="presOf" srcId="{FFE63536-52E1-43DD-879E-1C64DACBD199}" destId="{B2AB9388-FD28-4FD7-9869-605DE5322C1E}" srcOrd="0" destOrd="0" presId="urn:microsoft.com/office/officeart/2005/8/layout/vList2"/>
    <dgm:cxn modelId="{34FFADCB-B78B-4364-959E-2E174D51C525}" type="presOf" srcId="{B85C93BA-7047-41B5-9661-2CC0BD70E9AD}" destId="{6FE399E7-24A3-495A-88A3-F77F9C28AA63}" srcOrd="0" destOrd="0" presId="urn:microsoft.com/office/officeart/2005/8/layout/vList2"/>
    <dgm:cxn modelId="{DF909FE3-08C4-452C-8AC6-59F2444793FF}" type="presOf" srcId="{6D4F81BD-76B2-4789-B58B-6A839BCD5B3F}" destId="{B2EF6142-F083-4E09-84CC-B48C1D065F22}" srcOrd="0" destOrd="0" presId="urn:microsoft.com/office/officeart/2005/8/layout/vList2"/>
    <dgm:cxn modelId="{98C670E6-8FEF-4D44-B354-F2465E881BED}" srcId="{3D0B0D21-115C-4D96-ACD2-3DD142F849A4}" destId="{FFE63536-52E1-43DD-879E-1C64DACBD199}" srcOrd="1" destOrd="0" parTransId="{A8883AF9-0BAB-401F-8DB6-72C3D652F986}" sibTransId="{2AE5380C-1167-480A-AF2F-57E9CF51509C}"/>
    <dgm:cxn modelId="{63F3CBC0-CE5F-4EE0-9E28-8450DA8768C3}" type="presParOf" srcId="{D7826E54-A140-41A8-ADD3-559FFF806696}" destId="{B2EF6142-F083-4E09-84CC-B48C1D065F22}" srcOrd="0" destOrd="0" presId="urn:microsoft.com/office/officeart/2005/8/layout/vList2"/>
    <dgm:cxn modelId="{513A749B-A449-4418-B322-85C476CFADD8}" type="presParOf" srcId="{D7826E54-A140-41A8-ADD3-559FFF806696}" destId="{7EB7CE7B-F3E9-4DC9-AF91-8E015545D186}" srcOrd="1" destOrd="0" presId="urn:microsoft.com/office/officeart/2005/8/layout/vList2"/>
    <dgm:cxn modelId="{3ED187D9-5CB0-4A10-BDDA-43708C626573}" type="presParOf" srcId="{D7826E54-A140-41A8-ADD3-559FFF806696}" destId="{B2AB9388-FD28-4FD7-9869-605DE5322C1E}" srcOrd="2" destOrd="0" presId="urn:microsoft.com/office/officeart/2005/8/layout/vList2"/>
    <dgm:cxn modelId="{F15F7AF2-A224-4891-90F9-997B55D034E0}" type="presParOf" srcId="{D7826E54-A140-41A8-ADD3-559FFF806696}" destId="{1075564C-E1A0-406A-9D78-8003B5B02385}" srcOrd="3" destOrd="0" presId="urn:microsoft.com/office/officeart/2005/8/layout/vList2"/>
    <dgm:cxn modelId="{061C5A02-1ADC-43D2-855F-677207449724}" type="presParOf" srcId="{D7826E54-A140-41A8-ADD3-559FFF806696}" destId="{6FE399E7-24A3-495A-88A3-F77F9C28AA63}" srcOrd="4" destOrd="0" presId="urn:microsoft.com/office/officeart/2005/8/layout/vList2"/>
    <dgm:cxn modelId="{E0E39AAB-7D31-4C94-BA77-7138D3296EB5}" type="presParOf" srcId="{D7826E54-A140-41A8-ADD3-559FFF806696}" destId="{BDB2B8FE-34AB-434C-BE03-28D7BB31A422}" srcOrd="5" destOrd="0" presId="urn:microsoft.com/office/officeart/2005/8/layout/vList2"/>
    <dgm:cxn modelId="{E95A54A1-B932-4E28-B68C-F2CED88D01CD}" type="presParOf" srcId="{D7826E54-A140-41A8-ADD3-559FFF806696}" destId="{654CC92A-9792-4160-B056-557A3B3AACAE}" srcOrd="6" destOrd="0" presId="urn:microsoft.com/office/officeart/2005/8/layout/vList2"/>
    <dgm:cxn modelId="{3DEE6767-1083-43AD-963A-5F5511C267E7}" type="presParOf" srcId="{D7826E54-A140-41A8-ADD3-559FFF806696}" destId="{986C81B5-31C6-4A69-ABEF-5D3025EBED6A}" srcOrd="7" destOrd="0" presId="urn:microsoft.com/office/officeart/2005/8/layout/vList2"/>
    <dgm:cxn modelId="{227CB8C5-C0C1-44EF-A206-A083B5A645CB}" type="presParOf" srcId="{D7826E54-A140-41A8-ADD3-559FFF806696}" destId="{2B6F88F8-4780-4A5C-A169-187363CC071C}" srcOrd="8" destOrd="0" presId="urn:microsoft.com/office/officeart/2005/8/layout/vList2"/>
    <dgm:cxn modelId="{C9AB69AF-3293-4055-8E1A-77D2095D5E3A}" type="presParOf" srcId="{D7826E54-A140-41A8-ADD3-559FFF806696}" destId="{D421E9B6-7246-4C7B-A461-CC39A2FCC9D7}" srcOrd="9" destOrd="0" presId="urn:microsoft.com/office/officeart/2005/8/layout/vList2"/>
    <dgm:cxn modelId="{01FA8A2D-24A4-4C9D-8F42-A195942DB23A}" type="presParOf" srcId="{D7826E54-A140-41A8-ADD3-559FFF806696}" destId="{B5F00FCB-4CB5-4C65-80CE-5B581B1080C2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41CBD2A-2B46-4A00-B9F1-580BADF08B2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53B4AAF-C31F-4B4A-B16C-49A9A8583625}">
      <dgm:prSet/>
      <dgm:spPr/>
      <dgm:t>
        <a:bodyPr/>
        <a:lstStyle/>
        <a:p>
          <a:r>
            <a:rPr lang="en-GB" b="1" i="1" u="sng" dirty="0"/>
            <a:t>Human Rights </a:t>
          </a:r>
          <a:endParaRPr lang="en-US" dirty="0"/>
        </a:p>
      </dgm:t>
    </dgm:pt>
    <dgm:pt modelId="{06EE8BD6-7DFE-4126-A390-56F3B4C2F1BA}" type="parTrans" cxnId="{A170821B-EE9C-4223-916E-94D8111ABE59}">
      <dgm:prSet/>
      <dgm:spPr/>
      <dgm:t>
        <a:bodyPr/>
        <a:lstStyle/>
        <a:p>
          <a:endParaRPr lang="en-US"/>
        </a:p>
      </dgm:t>
    </dgm:pt>
    <dgm:pt modelId="{B1F9BCBE-E595-4738-94A9-E13198D72BB1}" type="sibTrans" cxnId="{A170821B-EE9C-4223-916E-94D8111ABE59}">
      <dgm:prSet/>
      <dgm:spPr/>
      <dgm:t>
        <a:bodyPr/>
        <a:lstStyle/>
        <a:p>
          <a:endParaRPr lang="en-US"/>
        </a:p>
      </dgm:t>
    </dgm:pt>
    <dgm:pt modelId="{EFBB2651-16B3-4457-AA35-4D090399FE5B}">
      <dgm:prSet/>
      <dgm:spPr/>
      <dgm:t>
        <a:bodyPr/>
        <a:lstStyle/>
        <a:p>
          <a:r>
            <a:rPr lang="en-GB" b="1" i="1" u="sng" dirty="0"/>
            <a:t>Equality and non-discrimination</a:t>
          </a:r>
          <a:endParaRPr lang="en-US" dirty="0"/>
        </a:p>
      </dgm:t>
    </dgm:pt>
    <dgm:pt modelId="{53DDC8AB-DD4D-4CCC-AE63-FB0DDFC2C9C6}" type="parTrans" cxnId="{10DF0E07-16E6-468D-B43B-0BF2209FF3CA}">
      <dgm:prSet/>
      <dgm:spPr/>
      <dgm:t>
        <a:bodyPr/>
        <a:lstStyle/>
        <a:p>
          <a:endParaRPr lang="en-US"/>
        </a:p>
      </dgm:t>
    </dgm:pt>
    <dgm:pt modelId="{CB520810-CA09-453A-9603-D0772BA06729}" type="sibTrans" cxnId="{10DF0E07-16E6-468D-B43B-0BF2209FF3CA}">
      <dgm:prSet/>
      <dgm:spPr/>
      <dgm:t>
        <a:bodyPr/>
        <a:lstStyle/>
        <a:p>
          <a:endParaRPr lang="en-US"/>
        </a:p>
      </dgm:t>
    </dgm:pt>
    <dgm:pt modelId="{2C621255-24E4-4EA0-85C2-3E332259593D}" type="pres">
      <dgm:prSet presAssocID="{E41CBD2A-2B46-4A00-B9F1-580BADF08B23}" presName="linear" presStyleCnt="0">
        <dgm:presLayoutVars>
          <dgm:animLvl val="lvl"/>
          <dgm:resizeHandles val="exact"/>
        </dgm:presLayoutVars>
      </dgm:prSet>
      <dgm:spPr/>
    </dgm:pt>
    <dgm:pt modelId="{491EBA95-179B-445B-81A1-207E82FEA335}" type="pres">
      <dgm:prSet presAssocID="{053B4AAF-C31F-4B4A-B16C-49A9A858362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8603E63D-12B3-4450-A835-969F14AC6A87}" type="pres">
      <dgm:prSet presAssocID="{B1F9BCBE-E595-4738-94A9-E13198D72BB1}" presName="spacer" presStyleCnt="0"/>
      <dgm:spPr/>
    </dgm:pt>
    <dgm:pt modelId="{6F823EFF-D8C3-42A4-AE73-D2C75900B42B}" type="pres">
      <dgm:prSet presAssocID="{EFBB2651-16B3-4457-AA35-4D090399FE5B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420B7201-5643-4A6A-9374-83C531F43AFC}" type="presOf" srcId="{EFBB2651-16B3-4457-AA35-4D090399FE5B}" destId="{6F823EFF-D8C3-42A4-AE73-D2C75900B42B}" srcOrd="0" destOrd="0" presId="urn:microsoft.com/office/officeart/2005/8/layout/vList2"/>
    <dgm:cxn modelId="{10DF0E07-16E6-468D-B43B-0BF2209FF3CA}" srcId="{E41CBD2A-2B46-4A00-B9F1-580BADF08B23}" destId="{EFBB2651-16B3-4457-AA35-4D090399FE5B}" srcOrd="1" destOrd="0" parTransId="{53DDC8AB-DD4D-4CCC-AE63-FB0DDFC2C9C6}" sibTransId="{CB520810-CA09-453A-9603-D0772BA06729}"/>
    <dgm:cxn modelId="{33213319-93D7-4E05-A0F0-7CB18AAD5070}" type="presOf" srcId="{053B4AAF-C31F-4B4A-B16C-49A9A8583625}" destId="{491EBA95-179B-445B-81A1-207E82FEA335}" srcOrd="0" destOrd="0" presId="urn:microsoft.com/office/officeart/2005/8/layout/vList2"/>
    <dgm:cxn modelId="{A170821B-EE9C-4223-916E-94D8111ABE59}" srcId="{E41CBD2A-2B46-4A00-B9F1-580BADF08B23}" destId="{053B4AAF-C31F-4B4A-B16C-49A9A8583625}" srcOrd="0" destOrd="0" parTransId="{06EE8BD6-7DFE-4126-A390-56F3B4C2F1BA}" sibTransId="{B1F9BCBE-E595-4738-94A9-E13198D72BB1}"/>
    <dgm:cxn modelId="{AAE4E0C3-9B36-4DDC-9C5F-FFCC5F903E38}" type="presOf" srcId="{E41CBD2A-2B46-4A00-B9F1-580BADF08B23}" destId="{2C621255-24E4-4EA0-85C2-3E332259593D}" srcOrd="0" destOrd="0" presId="urn:microsoft.com/office/officeart/2005/8/layout/vList2"/>
    <dgm:cxn modelId="{6164A162-C38D-454C-B6E9-EDA248A386CD}" type="presParOf" srcId="{2C621255-24E4-4EA0-85C2-3E332259593D}" destId="{491EBA95-179B-445B-81A1-207E82FEA335}" srcOrd="0" destOrd="0" presId="urn:microsoft.com/office/officeart/2005/8/layout/vList2"/>
    <dgm:cxn modelId="{D11D624A-CDFD-45F0-9033-D46232D278AC}" type="presParOf" srcId="{2C621255-24E4-4EA0-85C2-3E332259593D}" destId="{8603E63D-12B3-4450-A835-969F14AC6A87}" srcOrd="1" destOrd="0" presId="urn:microsoft.com/office/officeart/2005/8/layout/vList2"/>
    <dgm:cxn modelId="{B469AE1F-14E0-4ADD-8830-D9F067F8EACA}" type="presParOf" srcId="{2C621255-24E4-4EA0-85C2-3E332259593D}" destId="{6F823EFF-D8C3-42A4-AE73-D2C75900B42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F5C4D7E-B387-4913-BA61-66DF97BDD3D4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7F72111-4224-40D8-8713-1B8608F47D28}">
      <dgm:prSet/>
      <dgm:spPr/>
      <dgm:t>
        <a:bodyPr/>
        <a:lstStyle/>
        <a:p>
          <a:r>
            <a:rPr lang="en-GB" b="1" i="1" u="sng" dirty="0"/>
            <a:t>Secondary sources</a:t>
          </a:r>
          <a:endParaRPr lang="en-US" dirty="0"/>
        </a:p>
      </dgm:t>
    </dgm:pt>
    <dgm:pt modelId="{435966E2-EC2D-42DB-945F-41FFC3711E2E}" type="parTrans" cxnId="{4C8BA942-56DB-4601-A2EB-E7CFEA5FA42A}">
      <dgm:prSet/>
      <dgm:spPr/>
      <dgm:t>
        <a:bodyPr/>
        <a:lstStyle/>
        <a:p>
          <a:endParaRPr lang="en-US"/>
        </a:p>
      </dgm:t>
    </dgm:pt>
    <dgm:pt modelId="{14C10EF4-E134-486A-A6DF-1AB1CCB51F77}" type="sibTrans" cxnId="{4C8BA942-56DB-4601-A2EB-E7CFEA5FA42A}">
      <dgm:prSet/>
      <dgm:spPr/>
      <dgm:t>
        <a:bodyPr/>
        <a:lstStyle/>
        <a:p>
          <a:endParaRPr lang="en-US"/>
        </a:p>
      </dgm:t>
    </dgm:pt>
    <dgm:pt modelId="{8A4F6639-3FEB-4627-B2C4-D27DE1A34C42}">
      <dgm:prSet/>
      <dgm:spPr/>
      <dgm:t>
        <a:bodyPr/>
        <a:lstStyle/>
        <a:p>
          <a:r>
            <a:rPr lang="en-GB" b="1" u="sng" dirty="0"/>
            <a:t>International agreements and conventions</a:t>
          </a:r>
          <a:endParaRPr lang="en-US" dirty="0"/>
        </a:p>
      </dgm:t>
    </dgm:pt>
    <dgm:pt modelId="{6C119F7A-ECA0-4BBD-B9BE-C1668FB9F572}" type="parTrans" cxnId="{1AEA603F-42D4-47AE-9A39-34E7BC2AF174}">
      <dgm:prSet/>
      <dgm:spPr/>
      <dgm:t>
        <a:bodyPr/>
        <a:lstStyle/>
        <a:p>
          <a:endParaRPr lang="en-US"/>
        </a:p>
      </dgm:t>
    </dgm:pt>
    <dgm:pt modelId="{A3BC0FE7-B857-4B13-9795-39D956ECCF66}" type="sibTrans" cxnId="{1AEA603F-42D4-47AE-9A39-34E7BC2AF174}">
      <dgm:prSet/>
      <dgm:spPr/>
      <dgm:t>
        <a:bodyPr/>
        <a:lstStyle/>
        <a:p>
          <a:endParaRPr lang="en-US"/>
        </a:p>
      </dgm:t>
    </dgm:pt>
    <dgm:pt modelId="{A9979517-E1B8-4163-BB58-98B389E2F277}" type="pres">
      <dgm:prSet presAssocID="{DF5C4D7E-B387-4913-BA61-66DF97BDD3D4}" presName="linear" presStyleCnt="0">
        <dgm:presLayoutVars>
          <dgm:animLvl val="lvl"/>
          <dgm:resizeHandles val="exact"/>
        </dgm:presLayoutVars>
      </dgm:prSet>
      <dgm:spPr/>
    </dgm:pt>
    <dgm:pt modelId="{AB90BDD5-8923-442D-B7BA-55D86042E382}" type="pres">
      <dgm:prSet presAssocID="{77F72111-4224-40D8-8713-1B8608F47D2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BD41828-B8D6-407F-88B9-A1D549C4D38C}" type="pres">
      <dgm:prSet presAssocID="{14C10EF4-E134-486A-A6DF-1AB1CCB51F77}" presName="spacer" presStyleCnt="0"/>
      <dgm:spPr/>
    </dgm:pt>
    <dgm:pt modelId="{220B30B5-CA6D-46C0-AB16-3133B4A91C7C}" type="pres">
      <dgm:prSet presAssocID="{8A4F6639-3FEB-4627-B2C4-D27DE1A34C4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1AEA603F-42D4-47AE-9A39-34E7BC2AF174}" srcId="{DF5C4D7E-B387-4913-BA61-66DF97BDD3D4}" destId="{8A4F6639-3FEB-4627-B2C4-D27DE1A34C42}" srcOrd="1" destOrd="0" parTransId="{6C119F7A-ECA0-4BBD-B9BE-C1668FB9F572}" sibTransId="{A3BC0FE7-B857-4B13-9795-39D956ECCF66}"/>
    <dgm:cxn modelId="{4C8BA942-56DB-4601-A2EB-E7CFEA5FA42A}" srcId="{DF5C4D7E-B387-4913-BA61-66DF97BDD3D4}" destId="{77F72111-4224-40D8-8713-1B8608F47D28}" srcOrd="0" destOrd="0" parTransId="{435966E2-EC2D-42DB-945F-41FFC3711E2E}" sibTransId="{14C10EF4-E134-486A-A6DF-1AB1CCB51F77}"/>
    <dgm:cxn modelId="{BA480B64-DD59-4006-92F9-04F1A89E344E}" type="presOf" srcId="{8A4F6639-3FEB-4627-B2C4-D27DE1A34C42}" destId="{220B30B5-CA6D-46C0-AB16-3133B4A91C7C}" srcOrd="0" destOrd="0" presId="urn:microsoft.com/office/officeart/2005/8/layout/vList2"/>
    <dgm:cxn modelId="{3ADEADBD-FB01-40E2-B3B1-98A188B41887}" type="presOf" srcId="{DF5C4D7E-B387-4913-BA61-66DF97BDD3D4}" destId="{A9979517-E1B8-4163-BB58-98B389E2F277}" srcOrd="0" destOrd="0" presId="urn:microsoft.com/office/officeart/2005/8/layout/vList2"/>
    <dgm:cxn modelId="{3FC184C5-4931-49F7-A9CA-C5E6E5AACAFE}" type="presOf" srcId="{77F72111-4224-40D8-8713-1B8608F47D28}" destId="{AB90BDD5-8923-442D-B7BA-55D86042E382}" srcOrd="0" destOrd="0" presId="urn:microsoft.com/office/officeart/2005/8/layout/vList2"/>
    <dgm:cxn modelId="{04A64AD2-7925-4DAC-A474-6EFE4BE3837A}" type="presParOf" srcId="{A9979517-E1B8-4163-BB58-98B389E2F277}" destId="{AB90BDD5-8923-442D-B7BA-55D86042E382}" srcOrd="0" destOrd="0" presId="urn:microsoft.com/office/officeart/2005/8/layout/vList2"/>
    <dgm:cxn modelId="{2D9B306D-B340-4D44-828E-B1FECB6A91E6}" type="presParOf" srcId="{A9979517-E1B8-4163-BB58-98B389E2F277}" destId="{9BD41828-B8D6-407F-88B9-A1D549C4D38C}" srcOrd="1" destOrd="0" presId="urn:microsoft.com/office/officeart/2005/8/layout/vList2"/>
    <dgm:cxn modelId="{DEE41993-4419-4BD9-99F9-DF6FD4774853}" type="presParOf" srcId="{A9979517-E1B8-4163-BB58-98B389E2F277}" destId="{220B30B5-CA6D-46C0-AB16-3133B4A91C7C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B4527C7-60A6-4B5C-B2F7-B3E9474773EE}" type="doc">
      <dgm:prSet loTypeId="urn:microsoft.com/office/officeart/2005/8/layout/defaul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7951FA0-CA77-4AF4-9D9B-0DD10D2EC9A2}">
      <dgm:prSet/>
      <dgm:spPr/>
      <dgm:t>
        <a:bodyPr/>
        <a:lstStyle/>
        <a:p>
          <a:r>
            <a:rPr lang="en-GB" b="1" i="1" u="sng" dirty="0"/>
            <a:t>Secondary Legislation</a:t>
          </a:r>
          <a:endParaRPr lang="en-US" dirty="0"/>
        </a:p>
      </dgm:t>
    </dgm:pt>
    <dgm:pt modelId="{DF35E1CE-9333-4BC4-924E-8E10581024B4}" type="parTrans" cxnId="{4277328E-DC94-4C34-9DAA-6E00E5CCDEE5}">
      <dgm:prSet/>
      <dgm:spPr/>
      <dgm:t>
        <a:bodyPr/>
        <a:lstStyle/>
        <a:p>
          <a:endParaRPr lang="en-US"/>
        </a:p>
      </dgm:t>
    </dgm:pt>
    <dgm:pt modelId="{32BF7C33-670A-4C40-AECE-3C6BF0E10B8D}" type="sibTrans" cxnId="{4277328E-DC94-4C34-9DAA-6E00E5CCDEE5}">
      <dgm:prSet/>
      <dgm:spPr/>
      <dgm:t>
        <a:bodyPr/>
        <a:lstStyle/>
        <a:p>
          <a:endParaRPr lang="en-US"/>
        </a:p>
      </dgm:t>
    </dgm:pt>
    <dgm:pt modelId="{1059C150-0E54-4741-A750-17AFFAB82129}">
      <dgm:prSet/>
      <dgm:spPr/>
      <dgm:t>
        <a:bodyPr/>
        <a:lstStyle/>
        <a:p>
          <a:r>
            <a:rPr lang="en-GB" b="1" i="1" u="sng" dirty="0"/>
            <a:t>Regulations </a:t>
          </a:r>
          <a:endParaRPr lang="en-US" dirty="0"/>
        </a:p>
      </dgm:t>
    </dgm:pt>
    <dgm:pt modelId="{FD4429C7-7B35-4705-B840-3FEEF79F7C34}" type="parTrans" cxnId="{3B6FD408-C564-455A-8451-CB6204A6BCA1}">
      <dgm:prSet/>
      <dgm:spPr/>
      <dgm:t>
        <a:bodyPr/>
        <a:lstStyle/>
        <a:p>
          <a:endParaRPr lang="en-US"/>
        </a:p>
      </dgm:t>
    </dgm:pt>
    <dgm:pt modelId="{A8804DDD-4A25-4F29-B8AF-96F3F05950A8}" type="sibTrans" cxnId="{3B6FD408-C564-455A-8451-CB6204A6BCA1}">
      <dgm:prSet/>
      <dgm:spPr/>
      <dgm:t>
        <a:bodyPr/>
        <a:lstStyle/>
        <a:p>
          <a:endParaRPr lang="en-US"/>
        </a:p>
      </dgm:t>
    </dgm:pt>
    <dgm:pt modelId="{7AC408BD-81CC-4FE9-83C6-C1A7B1B86444}">
      <dgm:prSet/>
      <dgm:spPr/>
      <dgm:t>
        <a:bodyPr/>
        <a:lstStyle/>
        <a:p>
          <a:r>
            <a:rPr lang="en-GB" b="1" i="1" u="sng" dirty="0"/>
            <a:t>Directives </a:t>
          </a:r>
          <a:endParaRPr lang="en-US" dirty="0"/>
        </a:p>
      </dgm:t>
    </dgm:pt>
    <dgm:pt modelId="{F88A08BB-9AA7-4BE2-A150-8299863B54C3}" type="parTrans" cxnId="{77503F30-6ACA-4EB4-A042-8AE880090A6F}">
      <dgm:prSet/>
      <dgm:spPr/>
      <dgm:t>
        <a:bodyPr/>
        <a:lstStyle/>
        <a:p>
          <a:endParaRPr lang="en-US"/>
        </a:p>
      </dgm:t>
    </dgm:pt>
    <dgm:pt modelId="{A7928288-3589-4654-89EC-EB417134D301}" type="sibTrans" cxnId="{77503F30-6ACA-4EB4-A042-8AE880090A6F}">
      <dgm:prSet/>
      <dgm:spPr/>
      <dgm:t>
        <a:bodyPr/>
        <a:lstStyle/>
        <a:p>
          <a:endParaRPr lang="en-US"/>
        </a:p>
      </dgm:t>
    </dgm:pt>
    <dgm:pt modelId="{EF508459-60DF-4A59-A27A-9AF41304F5B9}">
      <dgm:prSet/>
      <dgm:spPr/>
      <dgm:t>
        <a:bodyPr/>
        <a:lstStyle/>
        <a:p>
          <a:r>
            <a:rPr lang="en-GB" b="1" i="1" u="sng" dirty="0"/>
            <a:t>Decisions </a:t>
          </a:r>
          <a:endParaRPr lang="en-US" dirty="0"/>
        </a:p>
      </dgm:t>
    </dgm:pt>
    <dgm:pt modelId="{FD8EA1FB-C1D9-45FE-A01A-D5C359158714}" type="parTrans" cxnId="{B91889B8-56DD-493A-ABE0-A768BB11C09F}">
      <dgm:prSet/>
      <dgm:spPr/>
      <dgm:t>
        <a:bodyPr/>
        <a:lstStyle/>
        <a:p>
          <a:endParaRPr lang="en-US"/>
        </a:p>
      </dgm:t>
    </dgm:pt>
    <dgm:pt modelId="{ECAF3C3B-2761-4693-B52E-B879F1907CBF}" type="sibTrans" cxnId="{B91889B8-56DD-493A-ABE0-A768BB11C09F}">
      <dgm:prSet/>
      <dgm:spPr/>
      <dgm:t>
        <a:bodyPr/>
        <a:lstStyle/>
        <a:p>
          <a:endParaRPr lang="en-US"/>
        </a:p>
      </dgm:t>
    </dgm:pt>
    <dgm:pt modelId="{FABCBCFB-8E1B-496E-9CE3-3E3101739A78}">
      <dgm:prSet/>
      <dgm:spPr/>
      <dgm:t>
        <a:bodyPr/>
        <a:lstStyle/>
        <a:p>
          <a:r>
            <a:rPr lang="en-GB" b="1" i="1" u="sng" dirty="0"/>
            <a:t>Inter institutional agreements </a:t>
          </a:r>
          <a:endParaRPr lang="en-US" dirty="0"/>
        </a:p>
      </dgm:t>
    </dgm:pt>
    <dgm:pt modelId="{681BC008-6468-4685-955A-39A046E8AB70}" type="parTrans" cxnId="{2AF6472E-FF68-4984-A4A6-F703006E5130}">
      <dgm:prSet/>
      <dgm:spPr/>
      <dgm:t>
        <a:bodyPr/>
        <a:lstStyle/>
        <a:p>
          <a:endParaRPr lang="en-US"/>
        </a:p>
      </dgm:t>
    </dgm:pt>
    <dgm:pt modelId="{C8EEF90F-5B8C-4CC1-97AB-6B48A86C8214}" type="sibTrans" cxnId="{2AF6472E-FF68-4984-A4A6-F703006E5130}">
      <dgm:prSet/>
      <dgm:spPr/>
      <dgm:t>
        <a:bodyPr/>
        <a:lstStyle/>
        <a:p>
          <a:endParaRPr lang="en-US"/>
        </a:p>
      </dgm:t>
    </dgm:pt>
    <dgm:pt modelId="{15C11093-984F-4B57-B8C8-55143FC6DC72}" type="pres">
      <dgm:prSet presAssocID="{2B4527C7-60A6-4B5C-B2F7-B3E9474773EE}" presName="diagram" presStyleCnt="0">
        <dgm:presLayoutVars>
          <dgm:dir/>
          <dgm:resizeHandles val="exact"/>
        </dgm:presLayoutVars>
      </dgm:prSet>
      <dgm:spPr/>
    </dgm:pt>
    <dgm:pt modelId="{5A83913A-D774-4703-9F3E-B9351207A91A}" type="pres">
      <dgm:prSet presAssocID="{C7951FA0-CA77-4AF4-9D9B-0DD10D2EC9A2}" presName="node" presStyleLbl="node1" presStyleIdx="0" presStyleCnt="5">
        <dgm:presLayoutVars>
          <dgm:bulletEnabled val="1"/>
        </dgm:presLayoutVars>
      </dgm:prSet>
      <dgm:spPr/>
    </dgm:pt>
    <dgm:pt modelId="{AD7D9113-BB8E-4770-A7F4-282DF7C55959}" type="pres">
      <dgm:prSet presAssocID="{32BF7C33-670A-4C40-AECE-3C6BF0E10B8D}" presName="sibTrans" presStyleCnt="0"/>
      <dgm:spPr/>
    </dgm:pt>
    <dgm:pt modelId="{245C662B-AF91-4E92-9AB8-DA134149953F}" type="pres">
      <dgm:prSet presAssocID="{1059C150-0E54-4741-A750-17AFFAB82129}" presName="node" presStyleLbl="node1" presStyleIdx="1" presStyleCnt="5">
        <dgm:presLayoutVars>
          <dgm:bulletEnabled val="1"/>
        </dgm:presLayoutVars>
      </dgm:prSet>
      <dgm:spPr/>
    </dgm:pt>
    <dgm:pt modelId="{1440120B-B376-48E3-854F-F6330670EC12}" type="pres">
      <dgm:prSet presAssocID="{A8804DDD-4A25-4F29-B8AF-96F3F05950A8}" presName="sibTrans" presStyleCnt="0"/>
      <dgm:spPr/>
    </dgm:pt>
    <dgm:pt modelId="{0A7CF6DE-DAAA-44F3-8EF1-955956CC6AF0}" type="pres">
      <dgm:prSet presAssocID="{7AC408BD-81CC-4FE9-83C6-C1A7B1B86444}" presName="node" presStyleLbl="node1" presStyleIdx="2" presStyleCnt="5">
        <dgm:presLayoutVars>
          <dgm:bulletEnabled val="1"/>
        </dgm:presLayoutVars>
      </dgm:prSet>
      <dgm:spPr/>
    </dgm:pt>
    <dgm:pt modelId="{291D95B8-2B8C-4FC1-B5FC-6A26E06E023B}" type="pres">
      <dgm:prSet presAssocID="{A7928288-3589-4654-89EC-EB417134D301}" presName="sibTrans" presStyleCnt="0"/>
      <dgm:spPr/>
    </dgm:pt>
    <dgm:pt modelId="{872E2EA5-F098-4780-A106-AA31708DFDFA}" type="pres">
      <dgm:prSet presAssocID="{EF508459-60DF-4A59-A27A-9AF41304F5B9}" presName="node" presStyleLbl="node1" presStyleIdx="3" presStyleCnt="5">
        <dgm:presLayoutVars>
          <dgm:bulletEnabled val="1"/>
        </dgm:presLayoutVars>
      </dgm:prSet>
      <dgm:spPr/>
    </dgm:pt>
    <dgm:pt modelId="{AA33AEB0-233C-4EA5-8CC2-03810A383687}" type="pres">
      <dgm:prSet presAssocID="{ECAF3C3B-2761-4693-B52E-B879F1907CBF}" presName="sibTrans" presStyleCnt="0"/>
      <dgm:spPr/>
    </dgm:pt>
    <dgm:pt modelId="{524F8A82-E73F-4977-B75B-C2CD22CCFF7A}" type="pres">
      <dgm:prSet presAssocID="{FABCBCFB-8E1B-496E-9CE3-3E3101739A78}" presName="node" presStyleLbl="node1" presStyleIdx="4" presStyleCnt="5">
        <dgm:presLayoutVars>
          <dgm:bulletEnabled val="1"/>
        </dgm:presLayoutVars>
      </dgm:prSet>
      <dgm:spPr/>
    </dgm:pt>
  </dgm:ptLst>
  <dgm:cxnLst>
    <dgm:cxn modelId="{3B6FD408-C564-455A-8451-CB6204A6BCA1}" srcId="{2B4527C7-60A6-4B5C-B2F7-B3E9474773EE}" destId="{1059C150-0E54-4741-A750-17AFFAB82129}" srcOrd="1" destOrd="0" parTransId="{FD4429C7-7B35-4705-B840-3FEEF79F7C34}" sibTransId="{A8804DDD-4A25-4F29-B8AF-96F3F05950A8}"/>
    <dgm:cxn modelId="{8B2CA51D-0B48-4DFE-A6F8-6B1804EAE3CF}" type="presOf" srcId="{C7951FA0-CA77-4AF4-9D9B-0DD10D2EC9A2}" destId="{5A83913A-D774-4703-9F3E-B9351207A91A}" srcOrd="0" destOrd="0" presId="urn:microsoft.com/office/officeart/2005/8/layout/default"/>
    <dgm:cxn modelId="{2180F622-12FE-4F89-BD5F-DA6D96858F3C}" type="presOf" srcId="{EF508459-60DF-4A59-A27A-9AF41304F5B9}" destId="{872E2EA5-F098-4780-A106-AA31708DFDFA}" srcOrd="0" destOrd="0" presId="urn:microsoft.com/office/officeart/2005/8/layout/default"/>
    <dgm:cxn modelId="{2AF6472E-FF68-4984-A4A6-F703006E5130}" srcId="{2B4527C7-60A6-4B5C-B2F7-B3E9474773EE}" destId="{FABCBCFB-8E1B-496E-9CE3-3E3101739A78}" srcOrd="4" destOrd="0" parTransId="{681BC008-6468-4685-955A-39A046E8AB70}" sibTransId="{C8EEF90F-5B8C-4CC1-97AB-6B48A86C8214}"/>
    <dgm:cxn modelId="{77503F30-6ACA-4EB4-A042-8AE880090A6F}" srcId="{2B4527C7-60A6-4B5C-B2F7-B3E9474773EE}" destId="{7AC408BD-81CC-4FE9-83C6-C1A7B1B86444}" srcOrd="2" destOrd="0" parTransId="{F88A08BB-9AA7-4BE2-A150-8299863B54C3}" sibTransId="{A7928288-3589-4654-89EC-EB417134D301}"/>
    <dgm:cxn modelId="{13387C42-1286-461D-BD92-3C4E5C2E787E}" type="presOf" srcId="{FABCBCFB-8E1B-496E-9CE3-3E3101739A78}" destId="{524F8A82-E73F-4977-B75B-C2CD22CCFF7A}" srcOrd="0" destOrd="0" presId="urn:microsoft.com/office/officeart/2005/8/layout/default"/>
    <dgm:cxn modelId="{01B5F344-BDCB-411F-8D3E-200CB8D755F8}" type="presOf" srcId="{1059C150-0E54-4741-A750-17AFFAB82129}" destId="{245C662B-AF91-4E92-9AB8-DA134149953F}" srcOrd="0" destOrd="0" presId="urn:microsoft.com/office/officeart/2005/8/layout/default"/>
    <dgm:cxn modelId="{1E65E456-FC56-48F2-9C38-E9ABC2740116}" type="presOf" srcId="{2B4527C7-60A6-4B5C-B2F7-B3E9474773EE}" destId="{15C11093-984F-4B57-B8C8-55143FC6DC72}" srcOrd="0" destOrd="0" presId="urn:microsoft.com/office/officeart/2005/8/layout/default"/>
    <dgm:cxn modelId="{4277328E-DC94-4C34-9DAA-6E00E5CCDEE5}" srcId="{2B4527C7-60A6-4B5C-B2F7-B3E9474773EE}" destId="{C7951FA0-CA77-4AF4-9D9B-0DD10D2EC9A2}" srcOrd="0" destOrd="0" parTransId="{DF35E1CE-9333-4BC4-924E-8E10581024B4}" sibTransId="{32BF7C33-670A-4C40-AECE-3C6BF0E10B8D}"/>
    <dgm:cxn modelId="{B91889B8-56DD-493A-ABE0-A768BB11C09F}" srcId="{2B4527C7-60A6-4B5C-B2F7-B3E9474773EE}" destId="{EF508459-60DF-4A59-A27A-9AF41304F5B9}" srcOrd="3" destOrd="0" parTransId="{FD8EA1FB-C1D9-45FE-A01A-D5C359158714}" sibTransId="{ECAF3C3B-2761-4693-B52E-B879F1907CBF}"/>
    <dgm:cxn modelId="{17153FDC-604E-404F-97F6-EC181DB94158}" type="presOf" srcId="{7AC408BD-81CC-4FE9-83C6-C1A7B1B86444}" destId="{0A7CF6DE-DAAA-44F3-8EF1-955956CC6AF0}" srcOrd="0" destOrd="0" presId="urn:microsoft.com/office/officeart/2005/8/layout/default"/>
    <dgm:cxn modelId="{FB098324-C9DE-49E3-9C63-A7769A595128}" type="presParOf" srcId="{15C11093-984F-4B57-B8C8-55143FC6DC72}" destId="{5A83913A-D774-4703-9F3E-B9351207A91A}" srcOrd="0" destOrd="0" presId="urn:microsoft.com/office/officeart/2005/8/layout/default"/>
    <dgm:cxn modelId="{7C309273-5F96-4AE1-8BE8-0813580EA4AC}" type="presParOf" srcId="{15C11093-984F-4B57-B8C8-55143FC6DC72}" destId="{AD7D9113-BB8E-4770-A7F4-282DF7C55959}" srcOrd="1" destOrd="0" presId="urn:microsoft.com/office/officeart/2005/8/layout/default"/>
    <dgm:cxn modelId="{32856C91-7615-453D-A2B4-48376EC9893D}" type="presParOf" srcId="{15C11093-984F-4B57-B8C8-55143FC6DC72}" destId="{245C662B-AF91-4E92-9AB8-DA134149953F}" srcOrd="2" destOrd="0" presId="urn:microsoft.com/office/officeart/2005/8/layout/default"/>
    <dgm:cxn modelId="{607A26CD-35FB-4995-A8F4-200FC29C9592}" type="presParOf" srcId="{15C11093-984F-4B57-B8C8-55143FC6DC72}" destId="{1440120B-B376-48E3-854F-F6330670EC12}" srcOrd="3" destOrd="0" presId="urn:microsoft.com/office/officeart/2005/8/layout/default"/>
    <dgm:cxn modelId="{32019B3B-DA4F-445D-83BA-3E157BF442E4}" type="presParOf" srcId="{15C11093-984F-4B57-B8C8-55143FC6DC72}" destId="{0A7CF6DE-DAAA-44F3-8EF1-955956CC6AF0}" srcOrd="4" destOrd="0" presId="urn:microsoft.com/office/officeart/2005/8/layout/default"/>
    <dgm:cxn modelId="{4231F518-E424-4237-AECC-6567CF590906}" type="presParOf" srcId="{15C11093-984F-4B57-B8C8-55143FC6DC72}" destId="{291D95B8-2B8C-4FC1-B5FC-6A26E06E023B}" srcOrd="5" destOrd="0" presId="urn:microsoft.com/office/officeart/2005/8/layout/default"/>
    <dgm:cxn modelId="{65F9CAD4-16C5-435A-99B0-0EE2C658B990}" type="presParOf" srcId="{15C11093-984F-4B57-B8C8-55143FC6DC72}" destId="{872E2EA5-F098-4780-A106-AA31708DFDFA}" srcOrd="6" destOrd="0" presId="urn:microsoft.com/office/officeart/2005/8/layout/default"/>
    <dgm:cxn modelId="{221BACA4-E7E2-4DF4-A4DF-886409AC85CC}" type="presParOf" srcId="{15C11093-984F-4B57-B8C8-55143FC6DC72}" destId="{AA33AEB0-233C-4EA5-8CC2-03810A383687}" srcOrd="7" destOrd="0" presId="urn:microsoft.com/office/officeart/2005/8/layout/default"/>
    <dgm:cxn modelId="{BE4D8FCE-54A7-414F-B9EC-5899641378C7}" type="presParOf" srcId="{15C11093-984F-4B57-B8C8-55143FC6DC72}" destId="{524F8A82-E73F-4977-B75B-C2CD22CCFF7A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B5E4C9B-4C26-40B0-B88B-D06B7AB486D2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2DE941E6-CA2A-41D4-80D3-68CF6959F9A1}">
      <dgm:prSet/>
      <dgm:spPr/>
      <dgm:t>
        <a:bodyPr/>
        <a:lstStyle/>
        <a:p>
          <a:r>
            <a:rPr lang="en-GB" dirty="0"/>
            <a:t>In the groups I assign you to, </a:t>
          </a:r>
          <a:endParaRPr lang="en-US" dirty="0"/>
        </a:p>
      </dgm:t>
    </dgm:pt>
    <dgm:pt modelId="{31A0EE34-1DE9-4126-ADD8-AE086E96BD82}" type="parTrans" cxnId="{0AC18EDD-A747-4630-B2C0-009780E98012}">
      <dgm:prSet/>
      <dgm:spPr/>
      <dgm:t>
        <a:bodyPr/>
        <a:lstStyle/>
        <a:p>
          <a:endParaRPr lang="en-US"/>
        </a:p>
      </dgm:t>
    </dgm:pt>
    <dgm:pt modelId="{025FF7B9-003A-41B8-A9BD-6EE4A1139FBB}" type="sibTrans" cxnId="{0AC18EDD-A747-4630-B2C0-009780E98012}">
      <dgm:prSet/>
      <dgm:spPr/>
      <dgm:t>
        <a:bodyPr/>
        <a:lstStyle/>
        <a:p>
          <a:endParaRPr lang="en-US"/>
        </a:p>
      </dgm:t>
    </dgm:pt>
    <dgm:pt modelId="{315E0913-D9EE-49FA-9D6F-73EEE0460C85}">
      <dgm:prSet/>
      <dgm:spPr/>
      <dgm:t>
        <a:bodyPr/>
        <a:lstStyle/>
        <a:p>
          <a:r>
            <a:rPr lang="en-GB" dirty="0"/>
            <a:t>Create a power point slide answering the question you are asked to answer.</a:t>
          </a:r>
          <a:endParaRPr lang="en-US" dirty="0"/>
        </a:p>
      </dgm:t>
    </dgm:pt>
    <dgm:pt modelId="{D2C5E54B-1F39-4A62-9782-BC65D5BFD8AB}" type="parTrans" cxnId="{4706427B-281D-442E-B08A-1D1C62AF069F}">
      <dgm:prSet/>
      <dgm:spPr/>
      <dgm:t>
        <a:bodyPr/>
        <a:lstStyle/>
        <a:p>
          <a:endParaRPr lang="en-US"/>
        </a:p>
      </dgm:t>
    </dgm:pt>
    <dgm:pt modelId="{E984BD65-A310-49D6-8545-55B53D96C965}" type="sibTrans" cxnId="{4706427B-281D-442E-B08A-1D1C62AF069F}">
      <dgm:prSet/>
      <dgm:spPr/>
      <dgm:t>
        <a:bodyPr/>
        <a:lstStyle/>
        <a:p>
          <a:endParaRPr lang="en-US"/>
        </a:p>
      </dgm:t>
    </dgm:pt>
    <dgm:pt modelId="{3D499AB5-5D50-422A-B770-F8FE78E6A26D}">
      <dgm:prSet/>
      <dgm:spPr/>
      <dgm:t>
        <a:bodyPr/>
        <a:lstStyle/>
        <a:p>
          <a:r>
            <a:rPr lang="en-GB" dirty="0"/>
            <a:t>Pick one individual within the group to stand up and tell the class what your group came up with.</a:t>
          </a:r>
          <a:endParaRPr lang="en-US" dirty="0"/>
        </a:p>
      </dgm:t>
    </dgm:pt>
    <dgm:pt modelId="{0CADEA43-8BCB-4D13-8F4D-2A7551B6B26C}" type="parTrans" cxnId="{AFF5855A-D52C-47EC-9B57-CE3911F3FEAE}">
      <dgm:prSet/>
      <dgm:spPr/>
      <dgm:t>
        <a:bodyPr/>
        <a:lstStyle/>
        <a:p>
          <a:endParaRPr lang="en-US"/>
        </a:p>
      </dgm:t>
    </dgm:pt>
    <dgm:pt modelId="{1310597E-5E17-4DB4-8007-1ACFCBF3AC6C}" type="sibTrans" cxnId="{AFF5855A-D52C-47EC-9B57-CE3911F3FEAE}">
      <dgm:prSet/>
      <dgm:spPr/>
      <dgm:t>
        <a:bodyPr/>
        <a:lstStyle/>
        <a:p>
          <a:endParaRPr lang="en-US"/>
        </a:p>
      </dgm:t>
    </dgm:pt>
    <dgm:pt modelId="{FFB6A3E8-C2B3-493C-8B63-E5A3F3DDFBF9}">
      <dgm:prSet/>
      <dgm:spPr/>
      <dgm:t>
        <a:bodyPr/>
        <a:lstStyle/>
        <a:p>
          <a:r>
            <a:rPr lang="en-GB" dirty="0"/>
            <a:t>This is to test your knowledge and to demonstrate your research skills.</a:t>
          </a:r>
          <a:endParaRPr lang="en-US" dirty="0"/>
        </a:p>
      </dgm:t>
    </dgm:pt>
    <dgm:pt modelId="{A7E3946A-BDAF-46F5-B8EA-8644B2EF3713}" type="parTrans" cxnId="{1B16393F-7242-4489-8861-4F969CF02B16}">
      <dgm:prSet/>
      <dgm:spPr/>
      <dgm:t>
        <a:bodyPr/>
        <a:lstStyle/>
        <a:p>
          <a:endParaRPr lang="en-US"/>
        </a:p>
      </dgm:t>
    </dgm:pt>
    <dgm:pt modelId="{0F951290-A73B-41D9-8DBC-AA2CB1A6B588}" type="sibTrans" cxnId="{1B16393F-7242-4489-8861-4F969CF02B16}">
      <dgm:prSet/>
      <dgm:spPr/>
      <dgm:t>
        <a:bodyPr/>
        <a:lstStyle/>
        <a:p>
          <a:endParaRPr lang="en-US"/>
        </a:p>
      </dgm:t>
    </dgm:pt>
    <dgm:pt modelId="{589526AD-23CC-4C55-9C87-608147BF185B}">
      <dgm:prSet/>
      <dgm:spPr/>
      <dgm:t>
        <a:bodyPr/>
        <a:lstStyle/>
        <a:p>
          <a:r>
            <a:rPr lang="en-GB" dirty="0"/>
            <a:t>You will have 20 minutes to complete this task.</a:t>
          </a:r>
          <a:endParaRPr lang="en-US" dirty="0"/>
        </a:p>
      </dgm:t>
    </dgm:pt>
    <dgm:pt modelId="{6D74EDCF-A9EF-46D7-B03B-AC58353D02B2}" type="parTrans" cxnId="{3828F302-D03C-44B3-A13E-BAAB20E937C9}">
      <dgm:prSet/>
      <dgm:spPr/>
      <dgm:t>
        <a:bodyPr/>
        <a:lstStyle/>
        <a:p>
          <a:endParaRPr lang="en-US"/>
        </a:p>
      </dgm:t>
    </dgm:pt>
    <dgm:pt modelId="{DAEE338B-32D3-418F-9209-3D2E4883044A}" type="sibTrans" cxnId="{3828F302-D03C-44B3-A13E-BAAB20E937C9}">
      <dgm:prSet/>
      <dgm:spPr/>
      <dgm:t>
        <a:bodyPr/>
        <a:lstStyle/>
        <a:p>
          <a:endParaRPr lang="en-US"/>
        </a:p>
      </dgm:t>
    </dgm:pt>
    <dgm:pt modelId="{A1301896-BF81-445C-B6BD-7C47B25616FE}" type="pres">
      <dgm:prSet presAssocID="{4B5E4C9B-4C26-40B0-B88B-D06B7AB486D2}" presName="linear" presStyleCnt="0">
        <dgm:presLayoutVars>
          <dgm:animLvl val="lvl"/>
          <dgm:resizeHandles val="exact"/>
        </dgm:presLayoutVars>
      </dgm:prSet>
      <dgm:spPr/>
    </dgm:pt>
    <dgm:pt modelId="{BC0BC1E3-AFEC-4201-A883-823F7861B99B}" type="pres">
      <dgm:prSet presAssocID="{2DE941E6-CA2A-41D4-80D3-68CF6959F9A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582DA86D-9764-4910-8EF5-49D9C88D6C1D}" type="pres">
      <dgm:prSet presAssocID="{025FF7B9-003A-41B8-A9BD-6EE4A1139FBB}" presName="spacer" presStyleCnt="0"/>
      <dgm:spPr/>
    </dgm:pt>
    <dgm:pt modelId="{43983C6B-ABA2-475F-BB24-111B85DDF67D}" type="pres">
      <dgm:prSet presAssocID="{315E0913-D9EE-49FA-9D6F-73EEE0460C85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42F5DA9-99F6-4C50-ACB3-F18C70D7CF00}" type="pres">
      <dgm:prSet presAssocID="{E984BD65-A310-49D6-8545-55B53D96C965}" presName="spacer" presStyleCnt="0"/>
      <dgm:spPr/>
    </dgm:pt>
    <dgm:pt modelId="{4BD995FB-6936-4635-8B60-20BDFBFCC4A7}" type="pres">
      <dgm:prSet presAssocID="{3D499AB5-5D50-422A-B770-F8FE78E6A26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C2D0700-0793-4CB0-8593-081A79E08A68}" type="pres">
      <dgm:prSet presAssocID="{1310597E-5E17-4DB4-8007-1ACFCBF3AC6C}" presName="spacer" presStyleCnt="0"/>
      <dgm:spPr/>
    </dgm:pt>
    <dgm:pt modelId="{DEFDA374-9A11-42F6-AC17-B89999FDE0B0}" type="pres">
      <dgm:prSet presAssocID="{FFB6A3E8-C2B3-493C-8B63-E5A3F3DDFBF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2A4A43E-0E9D-44F6-AB9E-535CE1EBCC61}" type="pres">
      <dgm:prSet presAssocID="{0F951290-A73B-41D9-8DBC-AA2CB1A6B588}" presName="spacer" presStyleCnt="0"/>
      <dgm:spPr/>
    </dgm:pt>
    <dgm:pt modelId="{F5ABBE10-9210-4790-A0A9-7BEE2E3AD671}" type="pres">
      <dgm:prSet presAssocID="{589526AD-23CC-4C55-9C87-608147BF185B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828F302-D03C-44B3-A13E-BAAB20E937C9}" srcId="{4B5E4C9B-4C26-40B0-B88B-D06B7AB486D2}" destId="{589526AD-23CC-4C55-9C87-608147BF185B}" srcOrd="4" destOrd="0" parTransId="{6D74EDCF-A9EF-46D7-B03B-AC58353D02B2}" sibTransId="{DAEE338B-32D3-418F-9209-3D2E4883044A}"/>
    <dgm:cxn modelId="{3D5F8324-BC96-46C1-B0DC-C8AE2AD1A9A7}" type="presOf" srcId="{589526AD-23CC-4C55-9C87-608147BF185B}" destId="{F5ABBE10-9210-4790-A0A9-7BEE2E3AD671}" srcOrd="0" destOrd="0" presId="urn:microsoft.com/office/officeart/2005/8/layout/vList2"/>
    <dgm:cxn modelId="{47F98128-3AC1-4F26-B61E-D5ADDDD63F7F}" type="presOf" srcId="{2DE941E6-CA2A-41D4-80D3-68CF6959F9A1}" destId="{BC0BC1E3-AFEC-4201-A883-823F7861B99B}" srcOrd="0" destOrd="0" presId="urn:microsoft.com/office/officeart/2005/8/layout/vList2"/>
    <dgm:cxn modelId="{1B16393F-7242-4489-8861-4F969CF02B16}" srcId="{4B5E4C9B-4C26-40B0-B88B-D06B7AB486D2}" destId="{FFB6A3E8-C2B3-493C-8B63-E5A3F3DDFBF9}" srcOrd="3" destOrd="0" parTransId="{A7E3946A-BDAF-46F5-B8EA-8644B2EF3713}" sibTransId="{0F951290-A73B-41D9-8DBC-AA2CB1A6B588}"/>
    <dgm:cxn modelId="{AFF5855A-D52C-47EC-9B57-CE3911F3FEAE}" srcId="{4B5E4C9B-4C26-40B0-B88B-D06B7AB486D2}" destId="{3D499AB5-5D50-422A-B770-F8FE78E6A26D}" srcOrd="2" destOrd="0" parTransId="{0CADEA43-8BCB-4D13-8F4D-2A7551B6B26C}" sibTransId="{1310597E-5E17-4DB4-8007-1ACFCBF3AC6C}"/>
    <dgm:cxn modelId="{4706427B-281D-442E-B08A-1D1C62AF069F}" srcId="{4B5E4C9B-4C26-40B0-B88B-D06B7AB486D2}" destId="{315E0913-D9EE-49FA-9D6F-73EEE0460C85}" srcOrd="1" destOrd="0" parTransId="{D2C5E54B-1F39-4A62-9782-BC65D5BFD8AB}" sibTransId="{E984BD65-A310-49D6-8545-55B53D96C965}"/>
    <dgm:cxn modelId="{ED4D0AA7-347D-4B4E-ADF7-FE7B4C999509}" type="presOf" srcId="{315E0913-D9EE-49FA-9D6F-73EEE0460C85}" destId="{43983C6B-ABA2-475F-BB24-111B85DDF67D}" srcOrd="0" destOrd="0" presId="urn:microsoft.com/office/officeart/2005/8/layout/vList2"/>
    <dgm:cxn modelId="{B4DF9ECE-6A73-4F52-9BE9-91F9FF8C3736}" type="presOf" srcId="{FFB6A3E8-C2B3-493C-8B63-E5A3F3DDFBF9}" destId="{DEFDA374-9A11-42F6-AC17-B89999FDE0B0}" srcOrd="0" destOrd="0" presId="urn:microsoft.com/office/officeart/2005/8/layout/vList2"/>
    <dgm:cxn modelId="{0AC18EDD-A747-4630-B2C0-009780E98012}" srcId="{4B5E4C9B-4C26-40B0-B88B-D06B7AB486D2}" destId="{2DE941E6-CA2A-41D4-80D3-68CF6959F9A1}" srcOrd="0" destOrd="0" parTransId="{31A0EE34-1DE9-4126-ADD8-AE086E96BD82}" sibTransId="{025FF7B9-003A-41B8-A9BD-6EE4A1139FBB}"/>
    <dgm:cxn modelId="{922893DF-5A34-4AC5-B17E-9FDBEF164593}" type="presOf" srcId="{3D499AB5-5D50-422A-B770-F8FE78E6A26D}" destId="{4BD995FB-6936-4635-8B60-20BDFBFCC4A7}" srcOrd="0" destOrd="0" presId="urn:microsoft.com/office/officeart/2005/8/layout/vList2"/>
    <dgm:cxn modelId="{9370E0F0-6510-4A06-8537-5D7727B66A0E}" type="presOf" srcId="{4B5E4C9B-4C26-40B0-B88B-D06B7AB486D2}" destId="{A1301896-BF81-445C-B6BD-7C47B25616FE}" srcOrd="0" destOrd="0" presId="urn:microsoft.com/office/officeart/2005/8/layout/vList2"/>
    <dgm:cxn modelId="{BF8CD680-F1F5-4261-9C71-38B1D5E157D2}" type="presParOf" srcId="{A1301896-BF81-445C-B6BD-7C47B25616FE}" destId="{BC0BC1E3-AFEC-4201-A883-823F7861B99B}" srcOrd="0" destOrd="0" presId="urn:microsoft.com/office/officeart/2005/8/layout/vList2"/>
    <dgm:cxn modelId="{503842A0-2F2F-4050-9356-6C675103B438}" type="presParOf" srcId="{A1301896-BF81-445C-B6BD-7C47B25616FE}" destId="{582DA86D-9764-4910-8EF5-49D9C88D6C1D}" srcOrd="1" destOrd="0" presId="urn:microsoft.com/office/officeart/2005/8/layout/vList2"/>
    <dgm:cxn modelId="{490C3844-745C-4104-8D78-25121AAE3C24}" type="presParOf" srcId="{A1301896-BF81-445C-B6BD-7C47B25616FE}" destId="{43983C6B-ABA2-475F-BB24-111B85DDF67D}" srcOrd="2" destOrd="0" presId="urn:microsoft.com/office/officeart/2005/8/layout/vList2"/>
    <dgm:cxn modelId="{D8C4347A-42AD-46C8-BCF4-3A683A0D14CA}" type="presParOf" srcId="{A1301896-BF81-445C-B6BD-7C47B25616FE}" destId="{B42F5DA9-99F6-4C50-ACB3-F18C70D7CF00}" srcOrd="3" destOrd="0" presId="urn:microsoft.com/office/officeart/2005/8/layout/vList2"/>
    <dgm:cxn modelId="{3E726ABB-40B7-4F19-B4E8-686D221F6162}" type="presParOf" srcId="{A1301896-BF81-445C-B6BD-7C47B25616FE}" destId="{4BD995FB-6936-4635-8B60-20BDFBFCC4A7}" srcOrd="4" destOrd="0" presId="urn:microsoft.com/office/officeart/2005/8/layout/vList2"/>
    <dgm:cxn modelId="{00889735-0184-40BB-9C99-0E8C40860321}" type="presParOf" srcId="{A1301896-BF81-445C-B6BD-7C47B25616FE}" destId="{BC2D0700-0793-4CB0-8593-081A79E08A68}" srcOrd="5" destOrd="0" presId="urn:microsoft.com/office/officeart/2005/8/layout/vList2"/>
    <dgm:cxn modelId="{C009542D-494D-4DC9-BB8C-A463581AFF94}" type="presParOf" srcId="{A1301896-BF81-445C-B6BD-7C47B25616FE}" destId="{DEFDA374-9A11-42F6-AC17-B89999FDE0B0}" srcOrd="6" destOrd="0" presId="urn:microsoft.com/office/officeart/2005/8/layout/vList2"/>
    <dgm:cxn modelId="{92D13EC2-C31D-437F-9B70-A4C094501E9A}" type="presParOf" srcId="{A1301896-BF81-445C-B6BD-7C47B25616FE}" destId="{D2A4A43E-0E9D-44F6-AB9E-535CE1EBCC61}" srcOrd="7" destOrd="0" presId="urn:microsoft.com/office/officeart/2005/8/layout/vList2"/>
    <dgm:cxn modelId="{87F40760-436E-4210-8DC8-DA38D1A6D376}" type="presParOf" srcId="{A1301896-BF81-445C-B6BD-7C47B25616FE}" destId="{F5ABBE10-9210-4790-A0A9-7BEE2E3AD67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53A8E3D-4A04-46A6-A23A-3E9B597AEE3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BE4453E-4F4D-4574-B488-6F40E61DABE7}">
      <dgm:prSet/>
      <dgm:spPr/>
      <dgm:t>
        <a:bodyPr/>
        <a:lstStyle/>
        <a:p>
          <a:r>
            <a:rPr lang="en-GB" dirty="0"/>
            <a:t>Do not spend to much time explaining something. If an assignment is mostly descriptive the lower the mark will be. </a:t>
          </a:r>
          <a:endParaRPr lang="en-US" dirty="0"/>
        </a:p>
      </dgm:t>
    </dgm:pt>
    <dgm:pt modelId="{724160C5-BA12-4EFE-8600-DBC6F89975DE}" type="parTrans" cxnId="{4B23E876-2683-470B-BA26-720337B3A574}">
      <dgm:prSet/>
      <dgm:spPr/>
      <dgm:t>
        <a:bodyPr/>
        <a:lstStyle/>
        <a:p>
          <a:endParaRPr lang="en-US"/>
        </a:p>
      </dgm:t>
    </dgm:pt>
    <dgm:pt modelId="{F449CFB5-F8B7-4861-AEF0-936A79864D0A}" type="sibTrans" cxnId="{4B23E876-2683-470B-BA26-720337B3A574}">
      <dgm:prSet/>
      <dgm:spPr/>
      <dgm:t>
        <a:bodyPr/>
        <a:lstStyle/>
        <a:p>
          <a:endParaRPr lang="en-US"/>
        </a:p>
      </dgm:t>
    </dgm:pt>
    <dgm:pt modelId="{3989ACFD-F9A3-477F-90A9-332E44F621C4}">
      <dgm:prSet/>
      <dgm:spPr/>
      <dgm:t>
        <a:bodyPr/>
        <a:lstStyle/>
        <a:p>
          <a:r>
            <a:rPr lang="en-GB" dirty="0"/>
            <a:t>Case law is an example of where this can happen. </a:t>
          </a:r>
          <a:endParaRPr lang="en-US" dirty="0"/>
        </a:p>
      </dgm:t>
    </dgm:pt>
    <dgm:pt modelId="{34532516-2DF3-4CD5-B388-06D42141AC92}" type="parTrans" cxnId="{471249B8-AE52-4C1E-81B5-7A776A201FD3}">
      <dgm:prSet/>
      <dgm:spPr/>
      <dgm:t>
        <a:bodyPr/>
        <a:lstStyle/>
        <a:p>
          <a:endParaRPr lang="en-US"/>
        </a:p>
      </dgm:t>
    </dgm:pt>
    <dgm:pt modelId="{C5842413-D7FD-4573-AAF8-28A17835F1DE}" type="sibTrans" cxnId="{471249B8-AE52-4C1E-81B5-7A776A201FD3}">
      <dgm:prSet/>
      <dgm:spPr/>
      <dgm:t>
        <a:bodyPr/>
        <a:lstStyle/>
        <a:p>
          <a:endParaRPr lang="en-US"/>
        </a:p>
      </dgm:t>
    </dgm:pt>
    <dgm:pt modelId="{FF6563C7-5106-4B7B-9F00-AC4FF30D23C1}">
      <dgm:prSet/>
      <dgm:spPr/>
      <dgm:t>
        <a:bodyPr/>
        <a:lstStyle/>
        <a:p>
          <a:r>
            <a:rPr lang="en-GB" dirty="0"/>
            <a:t>If you use case law, include only the most important piece of information. </a:t>
          </a:r>
          <a:endParaRPr lang="en-US" dirty="0"/>
        </a:p>
      </dgm:t>
    </dgm:pt>
    <dgm:pt modelId="{1BABDCE6-38BA-43D6-BDE5-B4640C1E560E}" type="parTrans" cxnId="{A093BA15-83A2-4636-8757-540677CB5F7C}">
      <dgm:prSet/>
      <dgm:spPr/>
      <dgm:t>
        <a:bodyPr/>
        <a:lstStyle/>
        <a:p>
          <a:endParaRPr lang="en-US"/>
        </a:p>
      </dgm:t>
    </dgm:pt>
    <dgm:pt modelId="{6028A6C0-D29B-4823-B1B9-810CB1DC6F7E}" type="sibTrans" cxnId="{A093BA15-83A2-4636-8757-540677CB5F7C}">
      <dgm:prSet/>
      <dgm:spPr/>
      <dgm:t>
        <a:bodyPr/>
        <a:lstStyle/>
        <a:p>
          <a:endParaRPr lang="en-US"/>
        </a:p>
      </dgm:t>
    </dgm:pt>
    <dgm:pt modelId="{E18DFEF6-A3C1-457F-8539-1C89EA5ADA2F}" type="pres">
      <dgm:prSet presAssocID="{053A8E3D-4A04-46A6-A23A-3E9B597AEE38}" presName="root" presStyleCnt="0">
        <dgm:presLayoutVars>
          <dgm:dir/>
          <dgm:resizeHandles val="exact"/>
        </dgm:presLayoutVars>
      </dgm:prSet>
      <dgm:spPr/>
    </dgm:pt>
    <dgm:pt modelId="{4D8D305A-1458-4228-AAE0-9B67A5EF66BF}" type="pres">
      <dgm:prSet presAssocID="{4BE4453E-4F4D-4574-B488-6F40E61DABE7}" presName="compNode" presStyleCnt="0"/>
      <dgm:spPr/>
    </dgm:pt>
    <dgm:pt modelId="{B3A681ED-AFFB-471B-95E2-0FA3E3961FAA}" type="pres">
      <dgm:prSet presAssocID="{4BE4453E-4F4D-4574-B488-6F40E61DABE7}" presName="bgRect" presStyleLbl="bgShp" presStyleIdx="0" presStyleCnt="3"/>
      <dgm:spPr/>
    </dgm:pt>
    <dgm:pt modelId="{4BDE7AF8-7499-4D82-ABE9-968A787226A8}" type="pres">
      <dgm:prSet presAssocID="{4BE4453E-4F4D-4574-B488-6F40E61DABE7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48B6C93A-2960-46E4-945C-F41D7191AEBA}" type="pres">
      <dgm:prSet presAssocID="{4BE4453E-4F4D-4574-B488-6F40E61DABE7}" presName="spaceRect" presStyleCnt="0"/>
      <dgm:spPr/>
    </dgm:pt>
    <dgm:pt modelId="{66FFAE54-E1BE-4106-A914-4169D0D83556}" type="pres">
      <dgm:prSet presAssocID="{4BE4453E-4F4D-4574-B488-6F40E61DABE7}" presName="parTx" presStyleLbl="revTx" presStyleIdx="0" presStyleCnt="3">
        <dgm:presLayoutVars>
          <dgm:chMax val="0"/>
          <dgm:chPref val="0"/>
        </dgm:presLayoutVars>
      </dgm:prSet>
      <dgm:spPr/>
    </dgm:pt>
    <dgm:pt modelId="{C85BC9CC-E848-4DAD-9E78-C75CAD185C6B}" type="pres">
      <dgm:prSet presAssocID="{F449CFB5-F8B7-4861-AEF0-936A79864D0A}" presName="sibTrans" presStyleCnt="0"/>
      <dgm:spPr/>
    </dgm:pt>
    <dgm:pt modelId="{4F66D5FE-2265-4A6E-AE48-F36481599C4C}" type="pres">
      <dgm:prSet presAssocID="{3989ACFD-F9A3-477F-90A9-332E44F621C4}" presName="compNode" presStyleCnt="0"/>
      <dgm:spPr/>
    </dgm:pt>
    <dgm:pt modelId="{68304607-B260-495B-AA72-14E5BF2C5437}" type="pres">
      <dgm:prSet presAssocID="{3989ACFD-F9A3-477F-90A9-332E44F621C4}" presName="bgRect" presStyleLbl="bgShp" presStyleIdx="1" presStyleCnt="3"/>
      <dgm:spPr/>
    </dgm:pt>
    <dgm:pt modelId="{B6D1F27C-EDE8-4717-BBE5-885FEB5F5ABB}" type="pres">
      <dgm:prSet presAssocID="{3989ACFD-F9A3-477F-90A9-332E44F621C4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B6B495FF-8DBD-4734-AFA9-BAEFCEB3C6B2}" type="pres">
      <dgm:prSet presAssocID="{3989ACFD-F9A3-477F-90A9-332E44F621C4}" presName="spaceRect" presStyleCnt="0"/>
      <dgm:spPr/>
    </dgm:pt>
    <dgm:pt modelId="{5AEE3DE8-0D63-4BD8-8F60-FF7A1CBF95DE}" type="pres">
      <dgm:prSet presAssocID="{3989ACFD-F9A3-477F-90A9-332E44F621C4}" presName="parTx" presStyleLbl="revTx" presStyleIdx="1" presStyleCnt="3">
        <dgm:presLayoutVars>
          <dgm:chMax val="0"/>
          <dgm:chPref val="0"/>
        </dgm:presLayoutVars>
      </dgm:prSet>
      <dgm:spPr/>
    </dgm:pt>
    <dgm:pt modelId="{F2EF87B2-3097-44B4-A3D7-B09CE4983A3C}" type="pres">
      <dgm:prSet presAssocID="{C5842413-D7FD-4573-AAF8-28A17835F1DE}" presName="sibTrans" presStyleCnt="0"/>
      <dgm:spPr/>
    </dgm:pt>
    <dgm:pt modelId="{7CAEB30A-48B8-42BA-AE43-42B9A058883D}" type="pres">
      <dgm:prSet presAssocID="{FF6563C7-5106-4B7B-9F00-AC4FF30D23C1}" presName="compNode" presStyleCnt="0"/>
      <dgm:spPr/>
    </dgm:pt>
    <dgm:pt modelId="{3EE8A932-76C0-4D93-8C54-5E3C29B9811D}" type="pres">
      <dgm:prSet presAssocID="{FF6563C7-5106-4B7B-9F00-AC4FF30D23C1}" presName="bgRect" presStyleLbl="bgShp" presStyleIdx="2" presStyleCnt="3"/>
      <dgm:spPr/>
    </dgm:pt>
    <dgm:pt modelId="{022B062D-ABD6-472E-82B8-E9136D6721FE}" type="pres">
      <dgm:prSet presAssocID="{FF6563C7-5106-4B7B-9F00-AC4FF30D23C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10698B9B-F633-44D2-9E3C-F12980BC043B}" type="pres">
      <dgm:prSet presAssocID="{FF6563C7-5106-4B7B-9F00-AC4FF30D23C1}" presName="spaceRect" presStyleCnt="0"/>
      <dgm:spPr/>
    </dgm:pt>
    <dgm:pt modelId="{B131ECCA-E555-4A1F-B508-53D9C262368D}" type="pres">
      <dgm:prSet presAssocID="{FF6563C7-5106-4B7B-9F00-AC4FF30D23C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093BA15-83A2-4636-8757-540677CB5F7C}" srcId="{053A8E3D-4A04-46A6-A23A-3E9B597AEE38}" destId="{FF6563C7-5106-4B7B-9F00-AC4FF30D23C1}" srcOrd="2" destOrd="0" parTransId="{1BABDCE6-38BA-43D6-BDE5-B4640C1E560E}" sibTransId="{6028A6C0-D29B-4823-B1B9-810CB1DC6F7E}"/>
    <dgm:cxn modelId="{58AC4642-3A76-4F7A-A1D7-2DF8DD0F9CAA}" type="presOf" srcId="{FF6563C7-5106-4B7B-9F00-AC4FF30D23C1}" destId="{B131ECCA-E555-4A1F-B508-53D9C262368D}" srcOrd="0" destOrd="0" presId="urn:microsoft.com/office/officeart/2018/2/layout/IconVerticalSolidList"/>
    <dgm:cxn modelId="{4B23E876-2683-470B-BA26-720337B3A574}" srcId="{053A8E3D-4A04-46A6-A23A-3E9B597AEE38}" destId="{4BE4453E-4F4D-4574-B488-6F40E61DABE7}" srcOrd="0" destOrd="0" parTransId="{724160C5-BA12-4EFE-8600-DBC6F89975DE}" sibTransId="{F449CFB5-F8B7-4861-AEF0-936A79864D0A}"/>
    <dgm:cxn modelId="{0DF1D39B-1A67-4AFC-9773-B37E771BA784}" type="presOf" srcId="{3989ACFD-F9A3-477F-90A9-332E44F621C4}" destId="{5AEE3DE8-0D63-4BD8-8F60-FF7A1CBF95DE}" srcOrd="0" destOrd="0" presId="urn:microsoft.com/office/officeart/2018/2/layout/IconVerticalSolidList"/>
    <dgm:cxn modelId="{222044B7-14C6-4E0D-A0DC-09464FFDCA2F}" type="presOf" srcId="{4BE4453E-4F4D-4574-B488-6F40E61DABE7}" destId="{66FFAE54-E1BE-4106-A914-4169D0D83556}" srcOrd="0" destOrd="0" presId="urn:microsoft.com/office/officeart/2018/2/layout/IconVerticalSolidList"/>
    <dgm:cxn modelId="{471249B8-AE52-4C1E-81B5-7A776A201FD3}" srcId="{053A8E3D-4A04-46A6-A23A-3E9B597AEE38}" destId="{3989ACFD-F9A3-477F-90A9-332E44F621C4}" srcOrd="1" destOrd="0" parTransId="{34532516-2DF3-4CD5-B388-06D42141AC92}" sibTransId="{C5842413-D7FD-4573-AAF8-28A17835F1DE}"/>
    <dgm:cxn modelId="{32F15EEE-2AC4-4EEC-AF4F-FDFFECFDCD9E}" type="presOf" srcId="{053A8E3D-4A04-46A6-A23A-3E9B597AEE38}" destId="{E18DFEF6-A3C1-457F-8539-1C89EA5ADA2F}" srcOrd="0" destOrd="0" presId="urn:microsoft.com/office/officeart/2018/2/layout/IconVerticalSolidList"/>
    <dgm:cxn modelId="{B6703611-F3FC-4609-ACC7-7AFE40E7F978}" type="presParOf" srcId="{E18DFEF6-A3C1-457F-8539-1C89EA5ADA2F}" destId="{4D8D305A-1458-4228-AAE0-9B67A5EF66BF}" srcOrd="0" destOrd="0" presId="urn:microsoft.com/office/officeart/2018/2/layout/IconVerticalSolidList"/>
    <dgm:cxn modelId="{2042F053-E75B-47B5-9CD0-AB53444A4287}" type="presParOf" srcId="{4D8D305A-1458-4228-AAE0-9B67A5EF66BF}" destId="{B3A681ED-AFFB-471B-95E2-0FA3E3961FAA}" srcOrd="0" destOrd="0" presId="urn:microsoft.com/office/officeart/2018/2/layout/IconVerticalSolidList"/>
    <dgm:cxn modelId="{8F51C301-AF4B-4707-884A-91153EF638BC}" type="presParOf" srcId="{4D8D305A-1458-4228-AAE0-9B67A5EF66BF}" destId="{4BDE7AF8-7499-4D82-ABE9-968A787226A8}" srcOrd="1" destOrd="0" presId="urn:microsoft.com/office/officeart/2018/2/layout/IconVerticalSolidList"/>
    <dgm:cxn modelId="{DBA34393-96CD-4161-8643-76FD95B59A2D}" type="presParOf" srcId="{4D8D305A-1458-4228-AAE0-9B67A5EF66BF}" destId="{48B6C93A-2960-46E4-945C-F41D7191AEBA}" srcOrd="2" destOrd="0" presId="urn:microsoft.com/office/officeart/2018/2/layout/IconVerticalSolidList"/>
    <dgm:cxn modelId="{31B5F6B8-1A3F-45AF-9059-2D247B98C6C3}" type="presParOf" srcId="{4D8D305A-1458-4228-AAE0-9B67A5EF66BF}" destId="{66FFAE54-E1BE-4106-A914-4169D0D83556}" srcOrd="3" destOrd="0" presId="urn:microsoft.com/office/officeart/2018/2/layout/IconVerticalSolidList"/>
    <dgm:cxn modelId="{5FC76FFF-3D23-4B77-A06E-422BA108AABA}" type="presParOf" srcId="{E18DFEF6-A3C1-457F-8539-1C89EA5ADA2F}" destId="{C85BC9CC-E848-4DAD-9E78-C75CAD185C6B}" srcOrd="1" destOrd="0" presId="urn:microsoft.com/office/officeart/2018/2/layout/IconVerticalSolidList"/>
    <dgm:cxn modelId="{54FF3ED6-3301-4701-A35E-BB940884DB7C}" type="presParOf" srcId="{E18DFEF6-A3C1-457F-8539-1C89EA5ADA2F}" destId="{4F66D5FE-2265-4A6E-AE48-F36481599C4C}" srcOrd="2" destOrd="0" presId="urn:microsoft.com/office/officeart/2018/2/layout/IconVerticalSolidList"/>
    <dgm:cxn modelId="{88695A46-427F-4F8C-B017-B6100BD7B331}" type="presParOf" srcId="{4F66D5FE-2265-4A6E-AE48-F36481599C4C}" destId="{68304607-B260-495B-AA72-14E5BF2C5437}" srcOrd="0" destOrd="0" presId="urn:microsoft.com/office/officeart/2018/2/layout/IconVerticalSolidList"/>
    <dgm:cxn modelId="{D8117CF8-F012-49AD-91E4-1A5D8FEBF049}" type="presParOf" srcId="{4F66D5FE-2265-4A6E-AE48-F36481599C4C}" destId="{B6D1F27C-EDE8-4717-BBE5-885FEB5F5ABB}" srcOrd="1" destOrd="0" presId="urn:microsoft.com/office/officeart/2018/2/layout/IconVerticalSolidList"/>
    <dgm:cxn modelId="{6EC4533F-5F03-44BA-9A87-0862222F3A27}" type="presParOf" srcId="{4F66D5FE-2265-4A6E-AE48-F36481599C4C}" destId="{B6B495FF-8DBD-4734-AFA9-BAEFCEB3C6B2}" srcOrd="2" destOrd="0" presId="urn:microsoft.com/office/officeart/2018/2/layout/IconVerticalSolidList"/>
    <dgm:cxn modelId="{0CC4F43A-47F2-43B1-9253-F5F64BEBEB65}" type="presParOf" srcId="{4F66D5FE-2265-4A6E-AE48-F36481599C4C}" destId="{5AEE3DE8-0D63-4BD8-8F60-FF7A1CBF95DE}" srcOrd="3" destOrd="0" presId="urn:microsoft.com/office/officeart/2018/2/layout/IconVerticalSolidList"/>
    <dgm:cxn modelId="{B498C499-6A15-44CF-AEBB-140C32F2A955}" type="presParOf" srcId="{E18DFEF6-A3C1-457F-8539-1C89EA5ADA2F}" destId="{F2EF87B2-3097-44B4-A3D7-B09CE4983A3C}" srcOrd="3" destOrd="0" presId="urn:microsoft.com/office/officeart/2018/2/layout/IconVerticalSolidList"/>
    <dgm:cxn modelId="{675ACA20-A850-40A0-8190-430FA4E909A8}" type="presParOf" srcId="{E18DFEF6-A3C1-457F-8539-1C89EA5ADA2F}" destId="{7CAEB30A-48B8-42BA-AE43-42B9A058883D}" srcOrd="4" destOrd="0" presId="urn:microsoft.com/office/officeart/2018/2/layout/IconVerticalSolidList"/>
    <dgm:cxn modelId="{F081AE82-C2F7-43C5-B7FF-C01DEB432B20}" type="presParOf" srcId="{7CAEB30A-48B8-42BA-AE43-42B9A058883D}" destId="{3EE8A932-76C0-4D93-8C54-5E3C29B9811D}" srcOrd="0" destOrd="0" presId="urn:microsoft.com/office/officeart/2018/2/layout/IconVerticalSolidList"/>
    <dgm:cxn modelId="{220AEC51-30BF-4362-AF3C-15A6189E3D6C}" type="presParOf" srcId="{7CAEB30A-48B8-42BA-AE43-42B9A058883D}" destId="{022B062D-ABD6-472E-82B8-E9136D6721FE}" srcOrd="1" destOrd="0" presId="urn:microsoft.com/office/officeart/2018/2/layout/IconVerticalSolidList"/>
    <dgm:cxn modelId="{76029D24-134F-49F9-9432-31C8B5984543}" type="presParOf" srcId="{7CAEB30A-48B8-42BA-AE43-42B9A058883D}" destId="{10698B9B-F633-44D2-9E3C-F12980BC043B}" srcOrd="2" destOrd="0" presId="urn:microsoft.com/office/officeart/2018/2/layout/IconVerticalSolidList"/>
    <dgm:cxn modelId="{415F0302-94AF-4135-BA16-5D4B70809B76}" type="presParOf" srcId="{7CAEB30A-48B8-42BA-AE43-42B9A058883D}" destId="{B131ECCA-E555-4A1F-B508-53D9C262368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57AD534-7D3A-4D71-B0E7-DE6CEEE74C18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1753608-8BAB-4598-8B81-12B4AA67D16D}">
      <dgm:prSet/>
      <dgm:spPr/>
      <dgm:t>
        <a:bodyPr/>
        <a:lstStyle/>
        <a:p>
          <a:r>
            <a:rPr lang="en-GB" dirty="0"/>
            <a:t>As we are coming to the end of todays session, there is one thing I would like you to think about. </a:t>
          </a:r>
          <a:endParaRPr lang="en-US" dirty="0"/>
        </a:p>
      </dgm:t>
    </dgm:pt>
    <dgm:pt modelId="{9162BC48-E65E-42D0-A894-8F82E092D31C}" type="parTrans" cxnId="{C70A8912-8D34-4C85-80CE-2D5544D1478F}">
      <dgm:prSet/>
      <dgm:spPr/>
      <dgm:t>
        <a:bodyPr/>
        <a:lstStyle/>
        <a:p>
          <a:endParaRPr lang="en-US"/>
        </a:p>
      </dgm:t>
    </dgm:pt>
    <dgm:pt modelId="{88F570F3-8504-4447-91BB-C39A92E8F38B}" type="sibTrans" cxnId="{C70A8912-8D34-4C85-80CE-2D5544D1478F}">
      <dgm:prSet/>
      <dgm:spPr/>
      <dgm:t>
        <a:bodyPr/>
        <a:lstStyle/>
        <a:p>
          <a:endParaRPr lang="en-US" dirty="0"/>
        </a:p>
      </dgm:t>
    </dgm:pt>
    <dgm:pt modelId="{4D4CF398-CC75-49DE-826E-4551111386B8}">
      <dgm:prSet/>
      <dgm:spPr/>
      <dgm:t>
        <a:bodyPr/>
        <a:lstStyle/>
        <a:p>
          <a:r>
            <a:rPr lang="en-GB" dirty="0"/>
            <a:t>If you have any suggestions, it would be great if you could share them. </a:t>
          </a:r>
          <a:endParaRPr lang="en-US" dirty="0"/>
        </a:p>
      </dgm:t>
    </dgm:pt>
    <dgm:pt modelId="{C2A0961B-0EBC-483E-9134-AFA497C07297}" type="parTrans" cxnId="{37A72640-7882-41E6-AA3F-0525F907A494}">
      <dgm:prSet/>
      <dgm:spPr/>
      <dgm:t>
        <a:bodyPr/>
        <a:lstStyle/>
        <a:p>
          <a:endParaRPr lang="en-US"/>
        </a:p>
      </dgm:t>
    </dgm:pt>
    <dgm:pt modelId="{6E4C9E2C-06E7-4F05-804F-E88E7EC1C60D}" type="sibTrans" cxnId="{37A72640-7882-41E6-AA3F-0525F907A494}">
      <dgm:prSet/>
      <dgm:spPr/>
      <dgm:t>
        <a:bodyPr/>
        <a:lstStyle/>
        <a:p>
          <a:endParaRPr lang="en-US" dirty="0"/>
        </a:p>
      </dgm:t>
    </dgm:pt>
    <dgm:pt modelId="{BCC48E8F-66B8-42B7-B7F5-0BDB1AB67594}">
      <dgm:prSet/>
      <dgm:spPr/>
      <dgm:t>
        <a:bodyPr/>
        <a:lstStyle/>
        <a:p>
          <a:r>
            <a:rPr lang="en-GB" dirty="0"/>
            <a:t>This is regarding, what you as the students would like to be included within these sessions. </a:t>
          </a:r>
          <a:endParaRPr lang="en-US" dirty="0"/>
        </a:p>
      </dgm:t>
    </dgm:pt>
    <dgm:pt modelId="{0928766F-776D-498B-B2E6-9C15A947E24C}" type="parTrans" cxnId="{0B9CA2FD-E662-4648-9E72-037570AA80BC}">
      <dgm:prSet/>
      <dgm:spPr/>
      <dgm:t>
        <a:bodyPr/>
        <a:lstStyle/>
        <a:p>
          <a:endParaRPr lang="en-US"/>
        </a:p>
      </dgm:t>
    </dgm:pt>
    <dgm:pt modelId="{5D98AA50-4A4D-431C-BD34-3E4F66017429}" type="sibTrans" cxnId="{0B9CA2FD-E662-4648-9E72-037570AA80BC}">
      <dgm:prSet/>
      <dgm:spPr/>
      <dgm:t>
        <a:bodyPr/>
        <a:lstStyle/>
        <a:p>
          <a:endParaRPr lang="en-US" dirty="0"/>
        </a:p>
      </dgm:t>
    </dgm:pt>
    <dgm:pt modelId="{912CE5C7-FEE2-410A-BB90-EBD4DA9C1072}">
      <dgm:prSet/>
      <dgm:spPr/>
      <dgm:t>
        <a:bodyPr/>
        <a:lstStyle/>
        <a:p>
          <a:r>
            <a:rPr lang="en-GB" dirty="0"/>
            <a:t>For example, presentations like today, videos, questions or debate. </a:t>
          </a:r>
          <a:endParaRPr lang="en-US" dirty="0"/>
        </a:p>
      </dgm:t>
    </dgm:pt>
    <dgm:pt modelId="{5C12F6F0-54F3-45FC-9145-C8B1AC768836}" type="parTrans" cxnId="{81D2817D-F921-4D77-AFEC-1282604D8E51}">
      <dgm:prSet/>
      <dgm:spPr/>
      <dgm:t>
        <a:bodyPr/>
        <a:lstStyle/>
        <a:p>
          <a:endParaRPr lang="en-US"/>
        </a:p>
      </dgm:t>
    </dgm:pt>
    <dgm:pt modelId="{3A374C74-F490-4264-9D3F-FC6810615D8F}" type="sibTrans" cxnId="{81D2817D-F921-4D77-AFEC-1282604D8E51}">
      <dgm:prSet/>
      <dgm:spPr/>
      <dgm:t>
        <a:bodyPr/>
        <a:lstStyle/>
        <a:p>
          <a:endParaRPr lang="en-US"/>
        </a:p>
      </dgm:t>
    </dgm:pt>
    <dgm:pt modelId="{0307D331-9C2B-46AA-81B1-F5D0FE20AA12}" type="pres">
      <dgm:prSet presAssocID="{357AD534-7D3A-4D71-B0E7-DE6CEEE74C18}" presName="outerComposite" presStyleCnt="0">
        <dgm:presLayoutVars>
          <dgm:chMax val="5"/>
          <dgm:dir/>
          <dgm:resizeHandles val="exact"/>
        </dgm:presLayoutVars>
      </dgm:prSet>
      <dgm:spPr/>
    </dgm:pt>
    <dgm:pt modelId="{630E06E5-4E4F-47CB-8449-EEF8BE19CA2F}" type="pres">
      <dgm:prSet presAssocID="{357AD534-7D3A-4D71-B0E7-DE6CEEE74C18}" presName="dummyMaxCanvas" presStyleCnt="0">
        <dgm:presLayoutVars/>
      </dgm:prSet>
      <dgm:spPr/>
    </dgm:pt>
    <dgm:pt modelId="{104A143F-15FE-4630-83FA-36F8F14E8F78}" type="pres">
      <dgm:prSet presAssocID="{357AD534-7D3A-4D71-B0E7-DE6CEEE74C18}" presName="FourNodes_1" presStyleLbl="node1" presStyleIdx="0" presStyleCnt="4">
        <dgm:presLayoutVars>
          <dgm:bulletEnabled val="1"/>
        </dgm:presLayoutVars>
      </dgm:prSet>
      <dgm:spPr/>
    </dgm:pt>
    <dgm:pt modelId="{525662FD-2198-459C-90D5-242FE0982CEE}" type="pres">
      <dgm:prSet presAssocID="{357AD534-7D3A-4D71-B0E7-DE6CEEE74C18}" presName="FourNodes_2" presStyleLbl="node1" presStyleIdx="1" presStyleCnt="4">
        <dgm:presLayoutVars>
          <dgm:bulletEnabled val="1"/>
        </dgm:presLayoutVars>
      </dgm:prSet>
      <dgm:spPr/>
    </dgm:pt>
    <dgm:pt modelId="{AA4007D8-69CF-43C6-B6E7-AF99EBA78502}" type="pres">
      <dgm:prSet presAssocID="{357AD534-7D3A-4D71-B0E7-DE6CEEE74C18}" presName="FourNodes_3" presStyleLbl="node1" presStyleIdx="2" presStyleCnt="4">
        <dgm:presLayoutVars>
          <dgm:bulletEnabled val="1"/>
        </dgm:presLayoutVars>
      </dgm:prSet>
      <dgm:spPr/>
    </dgm:pt>
    <dgm:pt modelId="{5E95563A-755C-4F19-A43D-F4756576C104}" type="pres">
      <dgm:prSet presAssocID="{357AD534-7D3A-4D71-B0E7-DE6CEEE74C18}" presName="FourNodes_4" presStyleLbl="node1" presStyleIdx="3" presStyleCnt="4">
        <dgm:presLayoutVars>
          <dgm:bulletEnabled val="1"/>
        </dgm:presLayoutVars>
      </dgm:prSet>
      <dgm:spPr/>
    </dgm:pt>
    <dgm:pt modelId="{1BD9556D-DF2D-47DC-9472-CE71986855A8}" type="pres">
      <dgm:prSet presAssocID="{357AD534-7D3A-4D71-B0E7-DE6CEEE74C18}" presName="FourConn_1-2" presStyleLbl="fgAccFollowNode1" presStyleIdx="0" presStyleCnt="3">
        <dgm:presLayoutVars>
          <dgm:bulletEnabled val="1"/>
        </dgm:presLayoutVars>
      </dgm:prSet>
      <dgm:spPr/>
    </dgm:pt>
    <dgm:pt modelId="{563B3146-3302-44B7-8418-9A89ABA7AF4A}" type="pres">
      <dgm:prSet presAssocID="{357AD534-7D3A-4D71-B0E7-DE6CEEE74C18}" presName="FourConn_2-3" presStyleLbl="fgAccFollowNode1" presStyleIdx="1" presStyleCnt="3">
        <dgm:presLayoutVars>
          <dgm:bulletEnabled val="1"/>
        </dgm:presLayoutVars>
      </dgm:prSet>
      <dgm:spPr/>
    </dgm:pt>
    <dgm:pt modelId="{9A29D179-BA07-420D-A353-8F95CB949F05}" type="pres">
      <dgm:prSet presAssocID="{357AD534-7D3A-4D71-B0E7-DE6CEEE74C18}" presName="FourConn_3-4" presStyleLbl="fgAccFollowNode1" presStyleIdx="2" presStyleCnt="3">
        <dgm:presLayoutVars>
          <dgm:bulletEnabled val="1"/>
        </dgm:presLayoutVars>
      </dgm:prSet>
      <dgm:spPr/>
    </dgm:pt>
    <dgm:pt modelId="{9D999D0F-0548-4956-AD5C-15AEE54D0DE1}" type="pres">
      <dgm:prSet presAssocID="{357AD534-7D3A-4D71-B0E7-DE6CEEE74C18}" presName="FourNodes_1_text" presStyleLbl="node1" presStyleIdx="3" presStyleCnt="4">
        <dgm:presLayoutVars>
          <dgm:bulletEnabled val="1"/>
        </dgm:presLayoutVars>
      </dgm:prSet>
      <dgm:spPr/>
    </dgm:pt>
    <dgm:pt modelId="{7D37D791-F5CB-4A29-BF25-CC91584C2AA0}" type="pres">
      <dgm:prSet presAssocID="{357AD534-7D3A-4D71-B0E7-DE6CEEE74C18}" presName="FourNodes_2_text" presStyleLbl="node1" presStyleIdx="3" presStyleCnt="4">
        <dgm:presLayoutVars>
          <dgm:bulletEnabled val="1"/>
        </dgm:presLayoutVars>
      </dgm:prSet>
      <dgm:spPr/>
    </dgm:pt>
    <dgm:pt modelId="{C5DCAE60-F691-482C-9001-CF3C9EF3C067}" type="pres">
      <dgm:prSet presAssocID="{357AD534-7D3A-4D71-B0E7-DE6CEEE74C18}" presName="FourNodes_3_text" presStyleLbl="node1" presStyleIdx="3" presStyleCnt="4">
        <dgm:presLayoutVars>
          <dgm:bulletEnabled val="1"/>
        </dgm:presLayoutVars>
      </dgm:prSet>
      <dgm:spPr/>
    </dgm:pt>
    <dgm:pt modelId="{74418B60-BDBC-4FE2-A1DE-7373FCDFA754}" type="pres">
      <dgm:prSet presAssocID="{357AD534-7D3A-4D71-B0E7-DE6CEEE74C1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C70A8912-8D34-4C85-80CE-2D5544D1478F}" srcId="{357AD534-7D3A-4D71-B0E7-DE6CEEE74C18}" destId="{51753608-8BAB-4598-8B81-12B4AA67D16D}" srcOrd="0" destOrd="0" parTransId="{9162BC48-E65E-42D0-A894-8F82E092D31C}" sibTransId="{88F570F3-8504-4447-91BB-C39A92E8F38B}"/>
    <dgm:cxn modelId="{95491A32-3C00-4F84-8C52-5E18A22E3101}" type="presOf" srcId="{88F570F3-8504-4447-91BB-C39A92E8F38B}" destId="{1BD9556D-DF2D-47DC-9472-CE71986855A8}" srcOrd="0" destOrd="0" presId="urn:microsoft.com/office/officeart/2005/8/layout/vProcess5"/>
    <dgm:cxn modelId="{37A72640-7882-41E6-AA3F-0525F907A494}" srcId="{357AD534-7D3A-4D71-B0E7-DE6CEEE74C18}" destId="{4D4CF398-CC75-49DE-826E-4551111386B8}" srcOrd="1" destOrd="0" parTransId="{C2A0961B-0EBC-483E-9134-AFA497C07297}" sibTransId="{6E4C9E2C-06E7-4F05-804F-E88E7EC1C60D}"/>
    <dgm:cxn modelId="{86121648-0F60-4B44-A545-2891658706E1}" type="presOf" srcId="{912CE5C7-FEE2-410A-BB90-EBD4DA9C1072}" destId="{5E95563A-755C-4F19-A43D-F4756576C104}" srcOrd="0" destOrd="0" presId="urn:microsoft.com/office/officeart/2005/8/layout/vProcess5"/>
    <dgm:cxn modelId="{467CA653-E4AD-49EE-BBBC-B66655D55F7A}" type="presOf" srcId="{51753608-8BAB-4598-8B81-12B4AA67D16D}" destId="{104A143F-15FE-4630-83FA-36F8F14E8F78}" srcOrd="0" destOrd="0" presId="urn:microsoft.com/office/officeart/2005/8/layout/vProcess5"/>
    <dgm:cxn modelId="{06DF3257-7F28-4D01-A146-D0D965FC2AD3}" type="presOf" srcId="{4D4CF398-CC75-49DE-826E-4551111386B8}" destId="{525662FD-2198-459C-90D5-242FE0982CEE}" srcOrd="0" destOrd="0" presId="urn:microsoft.com/office/officeart/2005/8/layout/vProcess5"/>
    <dgm:cxn modelId="{59196E58-0844-40DB-BC72-26A44290EA50}" type="presOf" srcId="{BCC48E8F-66B8-42B7-B7F5-0BDB1AB67594}" destId="{AA4007D8-69CF-43C6-B6E7-AF99EBA78502}" srcOrd="0" destOrd="0" presId="urn:microsoft.com/office/officeart/2005/8/layout/vProcess5"/>
    <dgm:cxn modelId="{81D2817D-F921-4D77-AFEC-1282604D8E51}" srcId="{357AD534-7D3A-4D71-B0E7-DE6CEEE74C18}" destId="{912CE5C7-FEE2-410A-BB90-EBD4DA9C1072}" srcOrd="3" destOrd="0" parTransId="{5C12F6F0-54F3-45FC-9145-C8B1AC768836}" sibTransId="{3A374C74-F490-4264-9D3F-FC6810615D8F}"/>
    <dgm:cxn modelId="{7D486499-08A8-405D-8A96-662B2E7BE955}" type="presOf" srcId="{912CE5C7-FEE2-410A-BB90-EBD4DA9C1072}" destId="{74418B60-BDBC-4FE2-A1DE-7373FCDFA754}" srcOrd="1" destOrd="0" presId="urn:microsoft.com/office/officeart/2005/8/layout/vProcess5"/>
    <dgm:cxn modelId="{35B81BDF-65F6-4B5D-A2EA-846FF6FDFF26}" type="presOf" srcId="{5D98AA50-4A4D-431C-BD34-3E4F66017429}" destId="{9A29D179-BA07-420D-A353-8F95CB949F05}" srcOrd="0" destOrd="0" presId="urn:microsoft.com/office/officeart/2005/8/layout/vProcess5"/>
    <dgm:cxn modelId="{80AA51DF-9559-4530-AED4-E8B8863B4C45}" type="presOf" srcId="{4D4CF398-CC75-49DE-826E-4551111386B8}" destId="{7D37D791-F5CB-4A29-BF25-CC91584C2AA0}" srcOrd="1" destOrd="0" presId="urn:microsoft.com/office/officeart/2005/8/layout/vProcess5"/>
    <dgm:cxn modelId="{ADEBBEE1-3DC4-435C-ADDE-17838AD35308}" type="presOf" srcId="{BCC48E8F-66B8-42B7-B7F5-0BDB1AB67594}" destId="{C5DCAE60-F691-482C-9001-CF3C9EF3C067}" srcOrd="1" destOrd="0" presId="urn:microsoft.com/office/officeart/2005/8/layout/vProcess5"/>
    <dgm:cxn modelId="{613309EC-D6BF-4263-92E0-518880165B95}" type="presOf" srcId="{6E4C9E2C-06E7-4F05-804F-E88E7EC1C60D}" destId="{563B3146-3302-44B7-8418-9A89ABA7AF4A}" srcOrd="0" destOrd="0" presId="urn:microsoft.com/office/officeart/2005/8/layout/vProcess5"/>
    <dgm:cxn modelId="{6F2BBDF1-B16B-4463-926E-DA2A28DAD867}" type="presOf" srcId="{357AD534-7D3A-4D71-B0E7-DE6CEEE74C18}" destId="{0307D331-9C2B-46AA-81B1-F5D0FE20AA12}" srcOrd="0" destOrd="0" presId="urn:microsoft.com/office/officeart/2005/8/layout/vProcess5"/>
    <dgm:cxn modelId="{39736CF4-F1D1-427C-8A48-37A803B6A30A}" type="presOf" srcId="{51753608-8BAB-4598-8B81-12B4AA67D16D}" destId="{9D999D0F-0548-4956-AD5C-15AEE54D0DE1}" srcOrd="1" destOrd="0" presId="urn:microsoft.com/office/officeart/2005/8/layout/vProcess5"/>
    <dgm:cxn modelId="{0B9CA2FD-E662-4648-9E72-037570AA80BC}" srcId="{357AD534-7D3A-4D71-B0E7-DE6CEEE74C18}" destId="{BCC48E8F-66B8-42B7-B7F5-0BDB1AB67594}" srcOrd="2" destOrd="0" parTransId="{0928766F-776D-498B-B2E6-9C15A947E24C}" sibTransId="{5D98AA50-4A4D-431C-BD34-3E4F66017429}"/>
    <dgm:cxn modelId="{502621D9-575D-4D57-844C-7F50C86E2C39}" type="presParOf" srcId="{0307D331-9C2B-46AA-81B1-F5D0FE20AA12}" destId="{630E06E5-4E4F-47CB-8449-EEF8BE19CA2F}" srcOrd="0" destOrd="0" presId="urn:microsoft.com/office/officeart/2005/8/layout/vProcess5"/>
    <dgm:cxn modelId="{270930A7-A95C-4C52-80E2-34373A707F84}" type="presParOf" srcId="{0307D331-9C2B-46AA-81B1-F5D0FE20AA12}" destId="{104A143F-15FE-4630-83FA-36F8F14E8F78}" srcOrd="1" destOrd="0" presId="urn:microsoft.com/office/officeart/2005/8/layout/vProcess5"/>
    <dgm:cxn modelId="{56D9A36C-8D11-4D3C-83FB-F20F2BE1A080}" type="presParOf" srcId="{0307D331-9C2B-46AA-81B1-F5D0FE20AA12}" destId="{525662FD-2198-459C-90D5-242FE0982CEE}" srcOrd="2" destOrd="0" presId="urn:microsoft.com/office/officeart/2005/8/layout/vProcess5"/>
    <dgm:cxn modelId="{93BF4F25-C8FF-4D5D-BF30-CB9F2D8B5196}" type="presParOf" srcId="{0307D331-9C2B-46AA-81B1-F5D0FE20AA12}" destId="{AA4007D8-69CF-43C6-B6E7-AF99EBA78502}" srcOrd="3" destOrd="0" presId="urn:microsoft.com/office/officeart/2005/8/layout/vProcess5"/>
    <dgm:cxn modelId="{75A3EAA7-E86B-4366-9688-1F7A66C2F265}" type="presParOf" srcId="{0307D331-9C2B-46AA-81B1-F5D0FE20AA12}" destId="{5E95563A-755C-4F19-A43D-F4756576C104}" srcOrd="4" destOrd="0" presId="urn:microsoft.com/office/officeart/2005/8/layout/vProcess5"/>
    <dgm:cxn modelId="{610A2E73-0C5B-43D2-BB8E-D586315F86D9}" type="presParOf" srcId="{0307D331-9C2B-46AA-81B1-F5D0FE20AA12}" destId="{1BD9556D-DF2D-47DC-9472-CE71986855A8}" srcOrd="5" destOrd="0" presId="urn:microsoft.com/office/officeart/2005/8/layout/vProcess5"/>
    <dgm:cxn modelId="{A36D2F1C-19DE-4967-9644-E5150D08A96A}" type="presParOf" srcId="{0307D331-9C2B-46AA-81B1-F5D0FE20AA12}" destId="{563B3146-3302-44B7-8418-9A89ABA7AF4A}" srcOrd="6" destOrd="0" presId="urn:microsoft.com/office/officeart/2005/8/layout/vProcess5"/>
    <dgm:cxn modelId="{0B568694-A795-4F51-8500-F442009DD36F}" type="presParOf" srcId="{0307D331-9C2B-46AA-81B1-F5D0FE20AA12}" destId="{9A29D179-BA07-420D-A353-8F95CB949F05}" srcOrd="7" destOrd="0" presId="urn:microsoft.com/office/officeart/2005/8/layout/vProcess5"/>
    <dgm:cxn modelId="{8CCAFF88-BF8D-4D60-818C-CD4B806A4494}" type="presParOf" srcId="{0307D331-9C2B-46AA-81B1-F5D0FE20AA12}" destId="{9D999D0F-0548-4956-AD5C-15AEE54D0DE1}" srcOrd="8" destOrd="0" presId="urn:microsoft.com/office/officeart/2005/8/layout/vProcess5"/>
    <dgm:cxn modelId="{92F0F70E-1B94-419C-8ECF-18E4DEB40141}" type="presParOf" srcId="{0307D331-9C2B-46AA-81B1-F5D0FE20AA12}" destId="{7D37D791-F5CB-4A29-BF25-CC91584C2AA0}" srcOrd="9" destOrd="0" presId="urn:microsoft.com/office/officeart/2005/8/layout/vProcess5"/>
    <dgm:cxn modelId="{6C482ACE-7F45-4B61-9A46-5E670E8C358B}" type="presParOf" srcId="{0307D331-9C2B-46AA-81B1-F5D0FE20AA12}" destId="{C5DCAE60-F691-482C-9001-CF3C9EF3C067}" srcOrd="10" destOrd="0" presId="urn:microsoft.com/office/officeart/2005/8/layout/vProcess5"/>
    <dgm:cxn modelId="{0265519F-E747-4466-AED3-6DB8CA7D28B6}" type="presParOf" srcId="{0307D331-9C2B-46AA-81B1-F5D0FE20AA12}" destId="{74418B60-BDBC-4FE2-A1DE-7373FCDFA75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A388EB2-FB0A-4DEE-8A43-62DC5250B7AB}">
      <dsp:nvSpPr>
        <dsp:cNvPr id="0" name=""/>
        <dsp:cNvSpPr/>
      </dsp:nvSpPr>
      <dsp:spPr>
        <a:xfrm>
          <a:off x="3091" y="87978"/>
          <a:ext cx="2452910" cy="147174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Aims </a:t>
          </a:r>
          <a:endParaRPr lang="en-US" sz="3000" kern="1200" dirty="0"/>
        </a:p>
      </dsp:txBody>
      <dsp:txXfrm>
        <a:off x="3091" y="87978"/>
        <a:ext cx="2452910" cy="1471746"/>
      </dsp:txXfrm>
    </dsp:sp>
    <dsp:sp modelId="{7F1B7697-F2AE-4530-97A7-913CF43E4ABA}">
      <dsp:nvSpPr>
        <dsp:cNvPr id="0" name=""/>
        <dsp:cNvSpPr/>
      </dsp:nvSpPr>
      <dsp:spPr>
        <a:xfrm>
          <a:off x="2701293" y="87978"/>
          <a:ext cx="2452910" cy="147174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Learning Objectives </a:t>
          </a:r>
          <a:endParaRPr lang="en-US" sz="3000" kern="1200" dirty="0"/>
        </a:p>
      </dsp:txBody>
      <dsp:txXfrm>
        <a:off x="2701293" y="87978"/>
        <a:ext cx="2452910" cy="1471746"/>
      </dsp:txXfrm>
    </dsp:sp>
    <dsp:sp modelId="{983337F3-9DF3-45AA-933F-6CE9C4D653A2}">
      <dsp:nvSpPr>
        <dsp:cNvPr id="0" name=""/>
        <dsp:cNvSpPr/>
      </dsp:nvSpPr>
      <dsp:spPr>
        <a:xfrm>
          <a:off x="5399495" y="87978"/>
          <a:ext cx="2452910" cy="147174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Sources of EU Law</a:t>
          </a:r>
          <a:endParaRPr lang="en-US" sz="3000" kern="1200" dirty="0"/>
        </a:p>
      </dsp:txBody>
      <dsp:txXfrm>
        <a:off x="5399495" y="87978"/>
        <a:ext cx="2452910" cy="1471746"/>
      </dsp:txXfrm>
    </dsp:sp>
    <dsp:sp modelId="{4FD462CD-3A4B-46CE-A126-7EC647EF537C}">
      <dsp:nvSpPr>
        <dsp:cNvPr id="0" name=""/>
        <dsp:cNvSpPr/>
      </dsp:nvSpPr>
      <dsp:spPr>
        <a:xfrm>
          <a:off x="8097697" y="87978"/>
          <a:ext cx="2452910" cy="147174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Questions </a:t>
          </a:r>
          <a:endParaRPr lang="en-US" sz="3000" kern="1200" dirty="0"/>
        </a:p>
      </dsp:txBody>
      <dsp:txXfrm>
        <a:off x="8097697" y="87978"/>
        <a:ext cx="2452910" cy="1471746"/>
      </dsp:txXfrm>
    </dsp:sp>
    <dsp:sp modelId="{A006A6F9-7685-43CB-90B8-28414F03450A}">
      <dsp:nvSpPr>
        <dsp:cNvPr id="0" name=""/>
        <dsp:cNvSpPr/>
      </dsp:nvSpPr>
      <dsp:spPr>
        <a:xfrm>
          <a:off x="1352192" y="1805016"/>
          <a:ext cx="2452910" cy="147174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Kahoot </a:t>
          </a:r>
          <a:endParaRPr lang="en-US" sz="3000" kern="1200" dirty="0"/>
        </a:p>
      </dsp:txBody>
      <dsp:txXfrm>
        <a:off x="1352192" y="1805016"/>
        <a:ext cx="2452910" cy="1471746"/>
      </dsp:txXfrm>
    </dsp:sp>
    <dsp:sp modelId="{CAB6C894-678C-4B6F-B0DF-6DC644ACEAF4}">
      <dsp:nvSpPr>
        <dsp:cNvPr id="0" name=""/>
        <dsp:cNvSpPr/>
      </dsp:nvSpPr>
      <dsp:spPr>
        <a:xfrm>
          <a:off x="4050394" y="1805016"/>
          <a:ext cx="2452910" cy="147174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My Contact information </a:t>
          </a:r>
          <a:endParaRPr lang="en-US" sz="3000" kern="1200" dirty="0"/>
        </a:p>
      </dsp:txBody>
      <dsp:txXfrm>
        <a:off x="4050394" y="1805016"/>
        <a:ext cx="2452910" cy="1471746"/>
      </dsp:txXfrm>
    </dsp:sp>
    <dsp:sp modelId="{AC45D8EB-2CAF-43AB-AC37-55088A98276C}">
      <dsp:nvSpPr>
        <dsp:cNvPr id="0" name=""/>
        <dsp:cNvSpPr/>
      </dsp:nvSpPr>
      <dsp:spPr>
        <a:xfrm>
          <a:off x="6748596" y="1805016"/>
          <a:ext cx="2452910" cy="1471746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Summary </a:t>
          </a:r>
          <a:endParaRPr lang="en-US" sz="3000" kern="1200" dirty="0"/>
        </a:p>
      </dsp:txBody>
      <dsp:txXfrm>
        <a:off x="6748596" y="1805016"/>
        <a:ext cx="2452910" cy="147174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8A962C-4301-44DD-8E84-A3908511DC84}">
      <dsp:nvSpPr>
        <dsp:cNvPr id="0" name=""/>
        <dsp:cNvSpPr/>
      </dsp:nvSpPr>
      <dsp:spPr>
        <a:xfrm>
          <a:off x="1288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EAD2E6F-D3E0-4BE3-A2C1-538FCC8C7D44}">
      <dsp:nvSpPr>
        <dsp:cNvPr id="0" name=""/>
        <dsp:cNvSpPr/>
      </dsp:nvSpPr>
      <dsp:spPr>
        <a:xfrm>
          <a:off x="503722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By the end of todays session, the students should be able to explain the sources of EU law. </a:t>
          </a:r>
          <a:endParaRPr lang="en-US" sz="2900" kern="1200" dirty="0"/>
        </a:p>
      </dsp:txBody>
      <dsp:txXfrm>
        <a:off x="587823" y="569421"/>
        <a:ext cx="4353708" cy="2703210"/>
      </dsp:txXfrm>
    </dsp:sp>
    <dsp:sp modelId="{05C2F2CF-2A4C-4828-BD9B-21A10A38C5C5}">
      <dsp:nvSpPr>
        <dsp:cNvPr id="0" name=""/>
        <dsp:cNvSpPr/>
      </dsp:nvSpPr>
      <dsp:spPr>
        <a:xfrm>
          <a:off x="5528067" y="8007"/>
          <a:ext cx="4521910" cy="2871412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CA481C-FF3E-42A1-B07A-FB7979DEB016}">
      <dsp:nvSpPr>
        <dsp:cNvPr id="0" name=""/>
        <dsp:cNvSpPr/>
      </dsp:nvSpPr>
      <dsp:spPr>
        <a:xfrm>
          <a:off x="6030501" y="485320"/>
          <a:ext cx="4521910" cy="28714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By the end of todays session students should be able to demonstrate their knowledge of the sources of EU Law.</a:t>
          </a:r>
          <a:endParaRPr lang="en-US" sz="2900" kern="1200" dirty="0"/>
        </a:p>
      </dsp:txBody>
      <dsp:txXfrm>
        <a:off x="6114602" y="569421"/>
        <a:ext cx="4353708" cy="27032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6FB9CA-D0E7-4809-8F2F-A2123C708C32}">
      <dsp:nvSpPr>
        <dsp:cNvPr id="0" name=""/>
        <dsp:cNvSpPr/>
      </dsp:nvSpPr>
      <dsp:spPr>
        <a:xfrm>
          <a:off x="0" y="39307"/>
          <a:ext cx="10553700" cy="59962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1</a:t>
          </a:r>
          <a:r>
            <a:rPr lang="en-GB" sz="2500" kern="1200" baseline="30000" dirty="0"/>
            <a:t>st</a:t>
          </a:r>
          <a:r>
            <a:rPr lang="en-GB" sz="2500" kern="1200" dirty="0"/>
            <a:t> – Primary law, Treaties, Protocols and EU Rights Charter</a:t>
          </a:r>
          <a:endParaRPr lang="en-US" sz="2500" kern="1200" dirty="0"/>
        </a:p>
      </dsp:txBody>
      <dsp:txXfrm>
        <a:off x="29271" y="68578"/>
        <a:ext cx="10495158" cy="541083"/>
      </dsp:txXfrm>
    </dsp:sp>
    <dsp:sp modelId="{62AC8E7C-8765-4B28-BE86-ED229C838A64}">
      <dsp:nvSpPr>
        <dsp:cNvPr id="0" name=""/>
        <dsp:cNvSpPr/>
      </dsp:nvSpPr>
      <dsp:spPr>
        <a:xfrm>
          <a:off x="0" y="710933"/>
          <a:ext cx="10553700" cy="59962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2nd – Leading general principles and fundamental rights</a:t>
          </a:r>
          <a:endParaRPr lang="en-US" sz="2500" kern="1200" dirty="0"/>
        </a:p>
      </dsp:txBody>
      <dsp:txXfrm>
        <a:off x="29271" y="740204"/>
        <a:ext cx="10495158" cy="541083"/>
      </dsp:txXfrm>
    </dsp:sp>
    <dsp:sp modelId="{2BF7E805-05E9-42F7-84B3-1077D97E61D9}">
      <dsp:nvSpPr>
        <dsp:cNvPr id="0" name=""/>
        <dsp:cNvSpPr/>
      </dsp:nvSpPr>
      <dsp:spPr>
        <a:xfrm>
          <a:off x="0" y="1382558"/>
          <a:ext cx="10553700" cy="59962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3</a:t>
          </a:r>
          <a:r>
            <a:rPr lang="en-GB" sz="2500" kern="1200" baseline="30000" dirty="0"/>
            <a:t>rd</a:t>
          </a:r>
          <a:r>
            <a:rPr lang="en-GB" sz="2500" kern="1200" dirty="0"/>
            <a:t> – International treaties and agreements </a:t>
          </a:r>
          <a:endParaRPr lang="en-US" sz="2500" kern="1200" dirty="0"/>
        </a:p>
      </dsp:txBody>
      <dsp:txXfrm>
        <a:off x="29271" y="1411829"/>
        <a:ext cx="10495158" cy="541083"/>
      </dsp:txXfrm>
    </dsp:sp>
    <dsp:sp modelId="{8EE8936A-FB4C-4252-90BD-BE5F8FECBCDE}">
      <dsp:nvSpPr>
        <dsp:cNvPr id="0" name=""/>
        <dsp:cNvSpPr/>
      </dsp:nvSpPr>
      <dsp:spPr>
        <a:xfrm>
          <a:off x="0" y="2054183"/>
          <a:ext cx="10553700" cy="59962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4</a:t>
          </a:r>
          <a:r>
            <a:rPr lang="en-GB" sz="2500" kern="1200" baseline="30000" dirty="0"/>
            <a:t>th</a:t>
          </a:r>
          <a:r>
            <a:rPr lang="en-GB" sz="2500" kern="1200" dirty="0"/>
            <a:t> – EU Secondary, delegated and implementing legislation </a:t>
          </a:r>
          <a:endParaRPr lang="en-US" sz="2500" kern="1200" dirty="0"/>
        </a:p>
      </dsp:txBody>
      <dsp:txXfrm>
        <a:off x="29271" y="2083454"/>
        <a:ext cx="10495158" cy="541083"/>
      </dsp:txXfrm>
    </dsp:sp>
    <dsp:sp modelId="{2F0AA1F4-C88F-4906-8695-4591DB4AB032}">
      <dsp:nvSpPr>
        <dsp:cNvPr id="0" name=""/>
        <dsp:cNvSpPr/>
      </dsp:nvSpPr>
      <dsp:spPr>
        <a:xfrm>
          <a:off x="0" y="2725808"/>
          <a:ext cx="10553700" cy="599625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1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5th – Case law of the COJ</a:t>
          </a:r>
          <a:endParaRPr lang="en-US" sz="2500" kern="1200" dirty="0"/>
        </a:p>
      </dsp:txBody>
      <dsp:txXfrm>
        <a:off x="29271" y="2755079"/>
        <a:ext cx="10495158" cy="54108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A01176-3986-4491-ABB8-7EE47905490B}">
      <dsp:nvSpPr>
        <dsp:cNvPr id="0" name=""/>
        <dsp:cNvSpPr/>
      </dsp:nvSpPr>
      <dsp:spPr>
        <a:xfrm>
          <a:off x="0" y="85766"/>
          <a:ext cx="5728344" cy="5561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/>
            <a:t>Treaties </a:t>
          </a:r>
          <a:endParaRPr lang="en-US" sz="1400" kern="1200" dirty="0"/>
        </a:p>
      </dsp:txBody>
      <dsp:txXfrm>
        <a:off x="27149" y="112915"/>
        <a:ext cx="5674046" cy="501854"/>
      </dsp:txXfrm>
    </dsp:sp>
    <dsp:sp modelId="{B6450E6C-A356-43E1-9CD2-B085417D57D9}">
      <dsp:nvSpPr>
        <dsp:cNvPr id="0" name=""/>
        <dsp:cNvSpPr/>
      </dsp:nvSpPr>
      <dsp:spPr>
        <a:xfrm>
          <a:off x="0" y="682238"/>
          <a:ext cx="5728344" cy="5561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224856"/>
                <a:satOff val="1813"/>
                <a:lumOff val="168"/>
                <a:alphaOff val="0"/>
                <a:tint val="98000"/>
                <a:lumMod val="102000"/>
              </a:schemeClr>
              <a:schemeClr val="accent5">
                <a:hueOff val="-224856"/>
                <a:satOff val="1813"/>
                <a:lumOff val="16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What is are treaties?</a:t>
          </a:r>
          <a:endParaRPr lang="en-US" sz="1400" kern="1200" dirty="0"/>
        </a:p>
      </dsp:txBody>
      <dsp:txXfrm>
        <a:off x="27149" y="709387"/>
        <a:ext cx="5674046" cy="501854"/>
      </dsp:txXfrm>
    </dsp:sp>
    <dsp:sp modelId="{42BB6CD3-A72A-45D7-A551-8B3FAAAB7A10}">
      <dsp:nvSpPr>
        <dsp:cNvPr id="0" name=""/>
        <dsp:cNvSpPr/>
      </dsp:nvSpPr>
      <dsp:spPr>
        <a:xfrm>
          <a:off x="0" y="1278710"/>
          <a:ext cx="5728344" cy="5561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449711"/>
                <a:satOff val="3626"/>
                <a:lumOff val="336"/>
                <a:alphaOff val="0"/>
                <a:tint val="98000"/>
                <a:lumMod val="102000"/>
              </a:schemeClr>
              <a:schemeClr val="accent5">
                <a:hueOff val="-449711"/>
                <a:satOff val="3626"/>
                <a:lumOff val="33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C-106/89 Marleasing SA v La Commercial institutional de alimentacion SA.</a:t>
          </a:r>
          <a:endParaRPr lang="en-US" sz="1400" kern="1200" dirty="0"/>
        </a:p>
      </dsp:txBody>
      <dsp:txXfrm>
        <a:off x="27149" y="1305859"/>
        <a:ext cx="5674046" cy="501854"/>
      </dsp:txXfrm>
    </dsp:sp>
    <dsp:sp modelId="{1216F8C5-9BE4-4478-8E47-E768479E7DB5}">
      <dsp:nvSpPr>
        <dsp:cNvPr id="0" name=""/>
        <dsp:cNvSpPr/>
      </dsp:nvSpPr>
      <dsp:spPr>
        <a:xfrm>
          <a:off x="0" y="1875182"/>
          <a:ext cx="5728344" cy="5561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674567"/>
                <a:satOff val="5439"/>
                <a:lumOff val="504"/>
                <a:alphaOff val="0"/>
                <a:tint val="98000"/>
                <a:lumMod val="102000"/>
              </a:schemeClr>
              <a:schemeClr val="accent5">
                <a:hueOff val="-674567"/>
                <a:satOff val="5439"/>
                <a:lumOff val="50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26/62 Van Gend en Loos.  </a:t>
          </a:r>
          <a:endParaRPr lang="en-US" sz="1400" kern="1200" dirty="0"/>
        </a:p>
      </dsp:txBody>
      <dsp:txXfrm>
        <a:off x="27149" y="1902331"/>
        <a:ext cx="5674046" cy="501854"/>
      </dsp:txXfrm>
    </dsp:sp>
    <dsp:sp modelId="{9984175E-9464-47E6-9BFF-B3903D741BD7}">
      <dsp:nvSpPr>
        <dsp:cNvPr id="0" name=""/>
        <dsp:cNvSpPr/>
      </dsp:nvSpPr>
      <dsp:spPr>
        <a:xfrm>
          <a:off x="0" y="2471654"/>
          <a:ext cx="5728344" cy="5561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899423"/>
                <a:satOff val="7253"/>
                <a:lumOff val="672"/>
                <a:alphaOff val="0"/>
                <a:tint val="98000"/>
                <a:lumMod val="102000"/>
              </a:schemeClr>
              <a:schemeClr val="accent5">
                <a:hueOff val="-899423"/>
                <a:satOff val="7253"/>
                <a:lumOff val="672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Treaties are on issues such as tourism, culture and much more. </a:t>
          </a:r>
          <a:endParaRPr lang="en-US" sz="1400" kern="1200" dirty="0"/>
        </a:p>
      </dsp:txBody>
      <dsp:txXfrm>
        <a:off x="27149" y="2498803"/>
        <a:ext cx="5674046" cy="501854"/>
      </dsp:txXfrm>
    </dsp:sp>
    <dsp:sp modelId="{EC01BF8F-A578-4C58-91F9-91530FE172F1}">
      <dsp:nvSpPr>
        <dsp:cNvPr id="0" name=""/>
        <dsp:cNvSpPr/>
      </dsp:nvSpPr>
      <dsp:spPr>
        <a:xfrm>
          <a:off x="0" y="3068127"/>
          <a:ext cx="5728344" cy="5561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124279"/>
                <a:satOff val="9066"/>
                <a:lumOff val="840"/>
                <a:alphaOff val="0"/>
                <a:tint val="98000"/>
                <a:lumMod val="102000"/>
              </a:schemeClr>
              <a:schemeClr val="accent5">
                <a:hueOff val="-1124279"/>
                <a:satOff val="9066"/>
                <a:lumOff val="84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u="sng" kern="1200" dirty="0"/>
            <a:t>Protocols </a:t>
          </a:r>
          <a:endParaRPr lang="en-US" sz="1400" kern="1200" dirty="0"/>
        </a:p>
      </dsp:txBody>
      <dsp:txXfrm>
        <a:off x="27149" y="3095276"/>
        <a:ext cx="5674046" cy="501854"/>
      </dsp:txXfrm>
    </dsp:sp>
    <dsp:sp modelId="{A27ADABA-BFF2-42A8-868E-4ADAEF9EDCF6}">
      <dsp:nvSpPr>
        <dsp:cNvPr id="0" name=""/>
        <dsp:cNvSpPr/>
      </dsp:nvSpPr>
      <dsp:spPr>
        <a:xfrm>
          <a:off x="0" y="3664599"/>
          <a:ext cx="5728344" cy="5561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349134"/>
                <a:satOff val="10879"/>
                <a:lumOff val="1008"/>
                <a:alphaOff val="0"/>
                <a:tint val="98000"/>
                <a:lumMod val="102000"/>
              </a:schemeClr>
              <a:schemeClr val="accent5">
                <a:hueOff val="-1349134"/>
                <a:satOff val="10879"/>
                <a:lumOff val="100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Many treaties include protocols. </a:t>
          </a:r>
          <a:endParaRPr lang="en-US" sz="1400" kern="1200" dirty="0"/>
        </a:p>
      </dsp:txBody>
      <dsp:txXfrm>
        <a:off x="27149" y="3691748"/>
        <a:ext cx="5674046" cy="501854"/>
      </dsp:txXfrm>
    </dsp:sp>
    <dsp:sp modelId="{DF1EA70B-749E-4006-8627-10A5B59A0ADF}">
      <dsp:nvSpPr>
        <dsp:cNvPr id="0" name=""/>
        <dsp:cNvSpPr/>
      </dsp:nvSpPr>
      <dsp:spPr>
        <a:xfrm>
          <a:off x="0" y="4261071"/>
          <a:ext cx="5728344" cy="5561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573990"/>
                <a:satOff val="12692"/>
                <a:lumOff val="1176"/>
                <a:alphaOff val="0"/>
                <a:tint val="98000"/>
                <a:lumMod val="102000"/>
              </a:schemeClr>
              <a:schemeClr val="accent5">
                <a:hueOff val="-1573990"/>
                <a:satOff val="12692"/>
                <a:lumOff val="117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Article 51 TEU.</a:t>
          </a:r>
          <a:endParaRPr lang="en-US" sz="1400" kern="1200" dirty="0"/>
        </a:p>
      </dsp:txBody>
      <dsp:txXfrm>
        <a:off x="27149" y="4288220"/>
        <a:ext cx="5674046" cy="50185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EF6142-F083-4E09-84CC-B48C1D065F22}">
      <dsp:nvSpPr>
        <dsp:cNvPr id="0" name=""/>
        <dsp:cNvSpPr/>
      </dsp:nvSpPr>
      <dsp:spPr>
        <a:xfrm>
          <a:off x="0" y="738972"/>
          <a:ext cx="5816600" cy="4317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u="sng" kern="1200" dirty="0"/>
            <a:t>Declarations </a:t>
          </a:r>
          <a:endParaRPr lang="en-US" sz="1800" kern="1200" dirty="0"/>
        </a:p>
      </dsp:txBody>
      <dsp:txXfrm>
        <a:off x="21075" y="760047"/>
        <a:ext cx="5774450" cy="389580"/>
      </dsp:txXfrm>
    </dsp:sp>
    <dsp:sp modelId="{B2AB9388-FD28-4FD7-9869-605DE5322C1E}">
      <dsp:nvSpPr>
        <dsp:cNvPr id="0" name=""/>
        <dsp:cNvSpPr/>
      </dsp:nvSpPr>
      <dsp:spPr>
        <a:xfrm>
          <a:off x="0" y="1222542"/>
          <a:ext cx="5816600" cy="4317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314798"/>
                <a:satOff val="2538"/>
                <a:lumOff val="235"/>
                <a:alphaOff val="0"/>
                <a:tint val="98000"/>
                <a:lumMod val="102000"/>
              </a:schemeClr>
              <a:schemeClr val="accent5">
                <a:hueOff val="-314798"/>
                <a:satOff val="2538"/>
                <a:lumOff val="23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Treaties also have declarations attached to them.</a:t>
          </a:r>
          <a:endParaRPr lang="en-US" sz="1800" kern="1200" dirty="0"/>
        </a:p>
      </dsp:txBody>
      <dsp:txXfrm>
        <a:off x="21075" y="1243617"/>
        <a:ext cx="5774450" cy="389580"/>
      </dsp:txXfrm>
    </dsp:sp>
    <dsp:sp modelId="{6FE399E7-24A3-495A-88A3-F77F9C28AA63}">
      <dsp:nvSpPr>
        <dsp:cNvPr id="0" name=""/>
        <dsp:cNvSpPr/>
      </dsp:nvSpPr>
      <dsp:spPr>
        <a:xfrm>
          <a:off x="0" y="1706112"/>
          <a:ext cx="5816600" cy="4317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629596"/>
                <a:satOff val="5077"/>
                <a:lumOff val="470"/>
                <a:alphaOff val="0"/>
                <a:tint val="98000"/>
                <a:lumMod val="102000"/>
              </a:schemeClr>
              <a:schemeClr val="accent5">
                <a:hueOff val="-629596"/>
                <a:satOff val="5077"/>
                <a:lumOff val="47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i="1" u="sng" kern="1200" dirty="0"/>
            <a:t>EU charter of fundamental rights</a:t>
          </a:r>
          <a:endParaRPr lang="en-US" sz="1800" kern="1200" dirty="0"/>
        </a:p>
      </dsp:txBody>
      <dsp:txXfrm>
        <a:off x="21075" y="1727187"/>
        <a:ext cx="5774450" cy="389580"/>
      </dsp:txXfrm>
    </dsp:sp>
    <dsp:sp modelId="{654CC92A-9792-4160-B056-557A3B3AACAE}">
      <dsp:nvSpPr>
        <dsp:cNvPr id="0" name=""/>
        <dsp:cNvSpPr/>
      </dsp:nvSpPr>
      <dsp:spPr>
        <a:xfrm>
          <a:off x="0" y="2189682"/>
          <a:ext cx="5816600" cy="4317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944394"/>
                <a:satOff val="7615"/>
                <a:lumOff val="706"/>
                <a:alphaOff val="0"/>
                <a:tint val="98000"/>
                <a:lumMod val="102000"/>
              </a:schemeClr>
              <a:schemeClr val="accent5">
                <a:hueOff val="-944394"/>
                <a:satOff val="7615"/>
                <a:lumOff val="70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Fully binding</a:t>
          </a:r>
          <a:endParaRPr lang="en-US" sz="1800" kern="1200" dirty="0"/>
        </a:p>
      </dsp:txBody>
      <dsp:txXfrm>
        <a:off x="21075" y="2210757"/>
        <a:ext cx="5774450" cy="389580"/>
      </dsp:txXfrm>
    </dsp:sp>
    <dsp:sp modelId="{2B6F88F8-4780-4A5C-A169-187363CC071C}">
      <dsp:nvSpPr>
        <dsp:cNvPr id="0" name=""/>
        <dsp:cNvSpPr/>
      </dsp:nvSpPr>
      <dsp:spPr>
        <a:xfrm>
          <a:off x="0" y="2673252"/>
          <a:ext cx="5816600" cy="4317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259192"/>
                <a:satOff val="10154"/>
                <a:lumOff val="941"/>
                <a:alphaOff val="0"/>
                <a:tint val="98000"/>
                <a:lumMod val="102000"/>
              </a:schemeClr>
              <a:schemeClr val="accent5">
                <a:hueOff val="-1259192"/>
                <a:satOff val="10154"/>
                <a:lumOff val="941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C-617/10 Fransson.</a:t>
          </a:r>
          <a:endParaRPr lang="en-US" sz="1800" kern="1200" dirty="0"/>
        </a:p>
      </dsp:txBody>
      <dsp:txXfrm>
        <a:off x="21075" y="2694327"/>
        <a:ext cx="5774450" cy="389580"/>
      </dsp:txXfrm>
    </dsp:sp>
    <dsp:sp modelId="{B5F00FCB-4CB5-4C65-80CE-5B581B1080C2}">
      <dsp:nvSpPr>
        <dsp:cNvPr id="0" name=""/>
        <dsp:cNvSpPr/>
      </dsp:nvSpPr>
      <dsp:spPr>
        <a:xfrm>
          <a:off x="0" y="3156822"/>
          <a:ext cx="5816600" cy="431730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573990"/>
                <a:satOff val="12692"/>
                <a:lumOff val="1176"/>
                <a:alphaOff val="0"/>
                <a:tint val="98000"/>
                <a:lumMod val="102000"/>
              </a:schemeClr>
              <a:schemeClr val="accent5">
                <a:hueOff val="-1573990"/>
                <a:satOff val="12692"/>
                <a:lumOff val="117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C-258/13 Sociedade Agricola </a:t>
          </a:r>
          <a:endParaRPr lang="en-US" sz="1800" kern="1200" dirty="0"/>
        </a:p>
      </dsp:txBody>
      <dsp:txXfrm>
        <a:off x="21075" y="3177897"/>
        <a:ext cx="5774450" cy="3895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1EBA95-179B-445B-81A1-207E82FEA335}">
      <dsp:nvSpPr>
        <dsp:cNvPr id="0" name=""/>
        <dsp:cNvSpPr/>
      </dsp:nvSpPr>
      <dsp:spPr>
        <a:xfrm>
          <a:off x="0" y="187835"/>
          <a:ext cx="5816600" cy="1906807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i="1" u="sng" kern="1200" dirty="0"/>
            <a:t>Human Rights </a:t>
          </a:r>
          <a:endParaRPr lang="en-US" sz="4800" kern="1200" dirty="0"/>
        </a:p>
      </dsp:txBody>
      <dsp:txXfrm>
        <a:off x="93083" y="280918"/>
        <a:ext cx="5630434" cy="1720641"/>
      </dsp:txXfrm>
    </dsp:sp>
    <dsp:sp modelId="{6F823EFF-D8C3-42A4-AE73-D2C75900B42B}">
      <dsp:nvSpPr>
        <dsp:cNvPr id="0" name=""/>
        <dsp:cNvSpPr/>
      </dsp:nvSpPr>
      <dsp:spPr>
        <a:xfrm>
          <a:off x="0" y="2232882"/>
          <a:ext cx="5816600" cy="1906807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573990"/>
                <a:satOff val="12692"/>
                <a:lumOff val="1176"/>
                <a:alphaOff val="0"/>
                <a:tint val="98000"/>
                <a:lumMod val="102000"/>
              </a:schemeClr>
              <a:schemeClr val="accent5">
                <a:hueOff val="-1573990"/>
                <a:satOff val="12692"/>
                <a:lumOff val="117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i="1" u="sng" kern="1200" dirty="0"/>
            <a:t>Equality and non-discrimination</a:t>
          </a:r>
          <a:endParaRPr lang="en-US" sz="4800" kern="1200" dirty="0"/>
        </a:p>
      </dsp:txBody>
      <dsp:txXfrm>
        <a:off x="93083" y="2325965"/>
        <a:ext cx="5630434" cy="172064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90BDD5-8923-442D-B7BA-55D86042E382}">
      <dsp:nvSpPr>
        <dsp:cNvPr id="0" name=""/>
        <dsp:cNvSpPr/>
      </dsp:nvSpPr>
      <dsp:spPr>
        <a:xfrm>
          <a:off x="0" y="4566"/>
          <a:ext cx="5728344" cy="238500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1" i="1" u="sng" kern="1200" dirty="0"/>
            <a:t>Secondary sources</a:t>
          </a:r>
          <a:endParaRPr lang="en-US" sz="4300" kern="1200" dirty="0"/>
        </a:p>
      </dsp:txBody>
      <dsp:txXfrm>
        <a:off x="116426" y="120992"/>
        <a:ext cx="5495492" cy="2152156"/>
      </dsp:txXfrm>
    </dsp:sp>
    <dsp:sp modelId="{220B30B5-CA6D-46C0-AB16-3133B4A91C7C}">
      <dsp:nvSpPr>
        <dsp:cNvPr id="0" name=""/>
        <dsp:cNvSpPr/>
      </dsp:nvSpPr>
      <dsp:spPr>
        <a:xfrm>
          <a:off x="0" y="2513415"/>
          <a:ext cx="5728344" cy="2385008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136466"/>
                <a:satOff val="8196"/>
                <a:lumOff val="-1765"/>
                <a:alphaOff val="0"/>
                <a:tint val="98000"/>
                <a:lumMod val="102000"/>
              </a:schemeClr>
              <a:schemeClr val="accent2">
                <a:hueOff val="-5136466"/>
                <a:satOff val="8196"/>
                <a:lumOff val="-1765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1" u="sng" kern="1200" dirty="0"/>
            <a:t>International agreements and conventions</a:t>
          </a:r>
          <a:endParaRPr lang="en-US" sz="4300" kern="1200" dirty="0"/>
        </a:p>
      </dsp:txBody>
      <dsp:txXfrm>
        <a:off x="116426" y="2629841"/>
        <a:ext cx="5495492" cy="215215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83913A-D774-4703-9F3E-B9351207A91A}">
      <dsp:nvSpPr>
        <dsp:cNvPr id="0" name=""/>
        <dsp:cNvSpPr/>
      </dsp:nvSpPr>
      <dsp:spPr>
        <a:xfrm>
          <a:off x="1137820" y="889"/>
          <a:ext cx="2586893" cy="1552135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i="1" u="sng" kern="1200" dirty="0"/>
            <a:t>Secondary Legislation</a:t>
          </a:r>
          <a:endParaRPr lang="en-US" sz="3100" kern="1200" dirty="0"/>
        </a:p>
      </dsp:txBody>
      <dsp:txXfrm>
        <a:off x="1137820" y="889"/>
        <a:ext cx="2586893" cy="1552135"/>
      </dsp:txXfrm>
    </dsp:sp>
    <dsp:sp modelId="{245C662B-AF91-4E92-9AB8-DA134149953F}">
      <dsp:nvSpPr>
        <dsp:cNvPr id="0" name=""/>
        <dsp:cNvSpPr/>
      </dsp:nvSpPr>
      <dsp:spPr>
        <a:xfrm>
          <a:off x="3983403" y="889"/>
          <a:ext cx="2586893" cy="1552135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i="1" u="sng" kern="1200" dirty="0"/>
            <a:t>Regulations </a:t>
          </a:r>
          <a:endParaRPr lang="en-US" sz="3100" kern="1200" dirty="0"/>
        </a:p>
      </dsp:txBody>
      <dsp:txXfrm>
        <a:off x="3983403" y="889"/>
        <a:ext cx="2586893" cy="1552135"/>
      </dsp:txXfrm>
    </dsp:sp>
    <dsp:sp modelId="{0A7CF6DE-DAAA-44F3-8EF1-955956CC6AF0}">
      <dsp:nvSpPr>
        <dsp:cNvPr id="0" name=""/>
        <dsp:cNvSpPr/>
      </dsp:nvSpPr>
      <dsp:spPr>
        <a:xfrm>
          <a:off x="6828985" y="889"/>
          <a:ext cx="2586893" cy="1552135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i="1" u="sng" kern="1200" dirty="0"/>
            <a:t>Directives </a:t>
          </a:r>
          <a:endParaRPr lang="en-US" sz="3100" kern="1200" dirty="0"/>
        </a:p>
      </dsp:txBody>
      <dsp:txXfrm>
        <a:off x="6828985" y="889"/>
        <a:ext cx="2586893" cy="1552135"/>
      </dsp:txXfrm>
    </dsp:sp>
    <dsp:sp modelId="{872E2EA5-F098-4780-A106-AA31708DFDFA}">
      <dsp:nvSpPr>
        <dsp:cNvPr id="0" name=""/>
        <dsp:cNvSpPr/>
      </dsp:nvSpPr>
      <dsp:spPr>
        <a:xfrm>
          <a:off x="2560612" y="1811715"/>
          <a:ext cx="2586893" cy="1552135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i="1" u="sng" kern="1200" dirty="0"/>
            <a:t>Decisions </a:t>
          </a:r>
          <a:endParaRPr lang="en-US" sz="3100" kern="1200" dirty="0"/>
        </a:p>
      </dsp:txBody>
      <dsp:txXfrm>
        <a:off x="2560612" y="1811715"/>
        <a:ext cx="2586893" cy="1552135"/>
      </dsp:txXfrm>
    </dsp:sp>
    <dsp:sp modelId="{524F8A82-E73F-4977-B75B-C2CD22CCFF7A}">
      <dsp:nvSpPr>
        <dsp:cNvPr id="0" name=""/>
        <dsp:cNvSpPr/>
      </dsp:nvSpPr>
      <dsp:spPr>
        <a:xfrm>
          <a:off x="5406194" y="1811715"/>
          <a:ext cx="2586893" cy="1552135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6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6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i="1" u="sng" kern="1200" dirty="0"/>
            <a:t>Inter institutional agreements </a:t>
          </a:r>
          <a:endParaRPr lang="en-US" sz="3100" kern="1200" dirty="0"/>
        </a:p>
      </dsp:txBody>
      <dsp:txXfrm>
        <a:off x="5406194" y="1811715"/>
        <a:ext cx="2586893" cy="155213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0BC1E3-AFEC-4201-A883-823F7861B99B}">
      <dsp:nvSpPr>
        <dsp:cNvPr id="0" name=""/>
        <dsp:cNvSpPr/>
      </dsp:nvSpPr>
      <dsp:spPr>
        <a:xfrm>
          <a:off x="0" y="272450"/>
          <a:ext cx="5816600" cy="7150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 the groups I assign you to, </a:t>
          </a:r>
          <a:endParaRPr lang="en-US" sz="1800" kern="1200" dirty="0"/>
        </a:p>
      </dsp:txBody>
      <dsp:txXfrm>
        <a:off x="34906" y="307356"/>
        <a:ext cx="5746788" cy="645240"/>
      </dsp:txXfrm>
    </dsp:sp>
    <dsp:sp modelId="{43983C6B-ABA2-475F-BB24-111B85DDF67D}">
      <dsp:nvSpPr>
        <dsp:cNvPr id="0" name=""/>
        <dsp:cNvSpPr/>
      </dsp:nvSpPr>
      <dsp:spPr>
        <a:xfrm>
          <a:off x="0" y="1039343"/>
          <a:ext cx="5816600" cy="7150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393497"/>
                <a:satOff val="3173"/>
                <a:lumOff val="294"/>
                <a:alphaOff val="0"/>
                <a:tint val="98000"/>
                <a:lumMod val="102000"/>
              </a:schemeClr>
              <a:schemeClr val="accent5">
                <a:hueOff val="-393497"/>
                <a:satOff val="3173"/>
                <a:lumOff val="294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Create a power point slide answering the question you are asked to answer.</a:t>
          </a:r>
          <a:endParaRPr lang="en-US" sz="1800" kern="1200" dirty="0"/>
        </a:p>
      </dsp:txBody>
      <dsp:txXfrm>
        <a:off x="34906" y="1074249"/>
        <a:ext cx="5746788" cy="645240"/>
      </dsp:txXfrm>
    </dsp:sp>
    <dsp:sp modelId="{4BD995FB-6936-4635-8B60-20BDFBFCC4A7}">
      <dsp:nvSpPr>
        <dsp:cNvPr id="0" name=""/>
        <dsp:cNvSpPr/>
      </dsp:nvSpPr>
      <dsp:spPr>
        <a:xfrm>
          <a:off x="0" y="1806236"/>
          <a:ext cx="5816600" cy="7150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786995"/>
                <a:satOff val="6346"/>
                <a:lumOff val="588"/>
                <a:alphaOff val="0"/>
                <a:tint val="98000"/>
                <a:lumMod val="102000"/>
              </a:schemeClr>
              <a:schemeClr val="accent5">
                <a:hueOff val="-786995"/>
                <a:satOff val="6346"/>
                <a:lumOff val="588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Pick one individual within the group to stand up and tell the class what your group came up with.</a:t>
          </a:r>
          <a:endParaRPr lang="en-US" sz="1800" kern="1200" dirty="0"/>
        </a:p>
      </dsp:txBody>
      <dsp:txXfrm>
        <a:off x="34906" y="1841142"/>
        <a:ext cx="5746788" cy="645240"/>
      </dsp:txXfrm>
    </dsp:sp>
    <dsp:sp modelId="{DEFDA374-9A11-42F6-AC17-B89999FDE0B0}">
      <dsp:nvSpPr>
        <dsp:cNvPr id="0" name=""/>
        <dsp:cNvSpPr/>
      </dsp:nvSpPr>
      <dsp:spPr>
        <a:xfrm>
          <a:off x="0" y="2573128"/>
          <a:ext cx="5816600" cy="7150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180492"/>
                <a:satOff val="9519"/>
                <a:lumOff val="882"/>
                <a:alphaOff val="0"/>
                <a:tint val="98000"/>
                <a:lumMod val="102000"/>
              </a:schemeClr>
              <a:schemeClr val="accent5">
                <a:hueOff val="-1180492"/>
                <a:satOff val="9519"/>
                <a:lumOff val="882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This is to test your knowledge and to demonstrate your research skills.</a:t>
          </a:r>
          <a:endParaRPr lang="en-US" sz="1800" kern="1200" dirty="0"/>
        </a:p>
      </dsp:txBody>
      <dsp:txXfrm>
        <a:off x="34906" y="2608034"/>
        <a:ext cx="5746788" cy="645240"/>
      </dsp:txXfrm>
    </dsp:sp>
    <dsp:sp modelId="{F5ABBE10-9210-4790-A0A9-7BEE2E3AD671}">
      <dsp:nvSpPr>
        <dsp:cNvPr id="0" name=""/>
        <dsp:cNvSpPr/>
      </dsp:nvSpPr>
      <dsp:spPr>
        <a:xfrm>
          <a:off x="0" y="3340021"/>
          <a:ext cx="5816600" cy="715052"/>
        </a:xfrm>
        <a:prstGeom prst="roundRect">
          <a:avLst/>
        </a:prstGeom>
        <a:blipFill rotWithShape="1">
          <a:blip xmlns:r="http://schemas.openxmlformats.org/officeDocument/2006/relationships" r:embed="rId1">
            <a:duotone>
              <a:schemeClr val="accent5">
                <a:hueOff val="-1573990"/>
                <a:satOff val="12692"/>
                <a:lumOff val="1176"/>
                <a:alphaOff val="0"/>
                <a:tint val="98000"/>
                <a:lumMod val="102000"/>
              </a:schemeClr>
              <a:schemeClr val="accent5">
                <a:hueOff val="-1573990"/>
                <a:satOff val="12692"/>
                <a:lumOff val="117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You will have 20 minutes to complete this task.</a:t>
          </a:r>
          <a:endParaRPr lang="en-US" sz="1800" kern="1200" dirty="0"/>
        </a:p>
      </dsp:txBody>
      <dsp:txXfrm>
        <a:off x="34906" y="3374927"/>
        <a:ext cx="5746788" cy="64524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A681ED-AFFB-471B-95E2-0FA3E3961FAA}">
      <dsp:nvSpPr>
        <dsp:cNvPr id="0" name=""/>
        <dsp:cNvSpPr/>
      </dsp:nvSpPr>
      <dsp:spPr>
        <a:xfrm>
          <a:off x="0" y="59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DE7AF8-7499-4D82-ABE9-968A787226A8}">
      <dsp:nvSpPr>
        <dsp:cNvPr id="0" name=""/>
        <dsp:cNvSpPr/>
      </dsp:nvSpPr>
      <dsp:spPr>
        <a:xfrm>
          <a:off x="423654" y="315713"/>
          <a:ext cx="770281" cy="77028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FAE54-E1BE-4106-A914-4169D0D83556}">
      <dsp:nvSpPr>
        <dsp:cNvPr id="0" name=""/>
        <dsp:cNvSpPr/>
      </dsp:nvSpPr>
      <dsp:spPr>
        <a:xfrm>
          <a:off x="1617591" y="59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Do not spend to much time explaining something. If an assignment is mostly descriptive the lower the mark will be. </a:t>
          </a:r>
          <a:endParaRPr lang="en-US" sz="1900" kern="1200" dirty="0"/>
        </a:p>
      </dsp:txBody>
      <dsp:txXfrm>
        <a:off x="1617591" y="598"/>
        <a:ext cx="4110752" cy="1400512"/>
      </dsp:txXfrm>
    </dsp:sp>
    <dsp:sp modelId="{68304607-B260-495B-AA72-14E5BF2C5437}">
      <dsp:nvSpPr>
        <dsp:cNvPr id="0" name=""/>
        <dsp:cNvSpPr/>
      </dsp:nvSpPr>
      <dsp:spPr>
        <a:xfrm>
          <a:off x="0" y="1751238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D1F27C-EDE8-4717-BBE5-885FEB5F5ABB}">
      <dsp:nvSpPr>
        <dsp:cNvPr id="0" name=""/>
        <dsp:cNvSpPr/>
      </dsp:nvSpPr>
      <dsp:spPr>
        <a:xfrm>
          <a:off x="423654" y="2066354"/>
          <a:ext cx="770281" cy="77028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EE3DE8-0D63-4BD8-8F60-FF7A1CBF95DE}">
      <dsp:nvSpPr>
        <dsp:cNvPr id="0" name=""/>
        <dsp:cNvSpPr/>
      </dsp:nvSpPr>
      <dsp:spPr>
        <a:xfrm>
          <a:off x="1617591" y="1751238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Case law is an example of where this can happen. </a:t>
          </a:r>
          <a:endParaRPr lang="en-US" sz="1900" kern="1200" dirty="0"/>
        </a:p>
      </dsp:txBody>
      <dsp:txXfrm>
        <a:off x="1617591" y="1751238"/>
        <a:ext cx="4110752" cy="1400512"/>
      </dsp:txXfrm>
    </dsp:sp>
    <dsp:sp modelId="{3EE8A932-76C0-4D93-8C54-5E3C29B9811D}">
      <dsp:nvSpPr>
        <dsp:cNvPr id="0" name=""/>
        <dsp:cNvSpPr/>
      </dsp:nvSpPr>
      <dsp:spPr>
        <a:xfrm>
          <a:off x="0" y="3501879"/>
          <a:ext cx="5728344" cy="14005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2B062D-ABD6-472E-82B8-E9136D6721FE}">
      <dsp:nvSpPr>
        <dsp:cNvPr id="0" name=""/>
        <dsp:cNvSpPr/>
      </dsp:nvSpPr>
      <dsp:spPr>
        <a:xfrm>
          <a:off x="423654" y="3816994"/>
          <a:ext cx="770281" cy="77028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31ECCA-E555-4A1F-B508-53D9C262368D}">
      <dsp:nvSpPr>
        <dsp:cNvPr id="0" name=""/>
        <dsp:cNvSpPr/>
      </dsp:nvSpPr>
      <dsp:spPr>
        <a:xfrm>
          <a:off x="1617591" y="3501879"/>
          <a:ext cx="4110752" cy="14005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221" tIns="148221" rIns="148221" bIns="14822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If you use case law, include only the most important piece of information. </a:t>
          </a:r>
          <a:endParaRPr lang="en-US" sz="1900" kern="1200" dirty="0"/>
        </a:p>
      </dsp:txBody>
      <dsp:txXfrm>
        <a:off x="1617591" y="3501879"/>
        <a:ext cx="4110752" cy="140051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4A143F-15FE-4630-83FA-36F8F14E8F78}">
      <dsp:nvSpPr>
        <dsp:cNvPr id="0" name=""/>
        <dsp:cNvSpPr/>
      </dsp:nvSpPr>
      <dsp:spPr>
        <a:xfrm>
          <a:off x="0" y="0"/>
          <a:ext cx="8442960" cy="74024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As we are coming to the end of todays session, there is one thing I would like you to think about. </a:t>
          </a:r>
          <a:endParaRPr lang="en-US" sz="1900" kern="1200" dirty="0"/>
        </a:p>
      </dsp:txBody>
      <dsp:txXfrm>
        <a:off x="21681" y="21681"/>
        <a:ext cx="7581629" cy="696881"/>
      </dsp:txXfrm>
    </dsp:sp>
    <dsp:sp modelId="{525662FD-2198-459C-90D5-242FE0982CEE}">
      <dsp:nvSpPr>
        <dsp:cNvPr id="0" name=""/>
        <dsp:cNvSpPr/>
      </dsp:nvSpPr>
      <dsp:spPr>
        <a:xfrm>
          <a:off x="707097" y="874832"/>
          <a:ext cx="8442960" cy="74024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3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3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If you have any suggestions, it would be great if you could share them. </a:t>
          </a:r>
          <a:endParaRPr lang="en-US" sz="1900" kern="1200" dirty="0"/>
        </a:p>
      </dsp:txBody>
      <dsp:txXfrm>
        <a:off x="728778" y="896513"/>
        <a:ext cx="7211342" cy="696881"/>
      </dsp:txXfrm>
    </dsp:sp>
    <dsp:sp modelId="{AA4007D8-69CF-43C6-B6E7-AF99EBA78502}">
      <dsp:nvSpPr>
        <dsp:cNvPr id="0" name=""/>
        <dsp:cNvSpPr/>
      </dsp:nvSpPr>
      <dsp:spPr>
        <a:xfrm>
          <a:off x="1403642" y="1749665"/>
          <a:ext cx="8442960" cy="74024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4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4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is regarding, what you as the students would like to be included within these sessions. </a:t>
          </a:r>
          <a:endParaRPr lang="en-US" sz="1900" kern="1200" dirty="0"/>
        </a:p>
      </dsp:txBody>
      <dsp:txXfrm>
        <a:off x="1425323" y="1771346"/>
        <a:ext cx="7221895" cy="696881"/>
      </dsp:txXfrm>
    </dsp:sp>
    <dsp:sp modelId="{5E95563A-755C-4F19-A43D-F4756576C104}">
      <dsp:nvSpPr>
        <dsp:cNvPr id="0" name=""/>
        <dsp:cNvSpPr/>
      </dsp:nvSpPr>
      <dsp:spPr>
        <a:xfrm>
          <a:off x="2110739" y="2624497"/>
          <a:ext cx="8442960" cy="74024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5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5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For example, presentations like today, videos, questions or debate. </a:t>
          </a:r>
          <a:endParaRPr lang="en-US" sz="1900" kern="1200" dirty="0"/>
        </a:p>
      </dsp:txBody>
      <dsp:txXfrm>
        <a:off x="2132420" y="2646178"/>
        <a:ext cx="7211342" cy="696881"/>
      </dsp:txXfrm>
    </dsp:sp>
    <dsp:sp modelId="{1BD9556D-DF2D-47DC-9472-CE71986855A8}">
      <dsp:nvSpPr>
        <dsp:cNvPr id="0" name=""/>
        <dsp:cNvSpPr/>
      </dsp:nvSpPr>
      <dsp:spPr>
        <a:xfrm>
          <a:off x="7961802" y="566958"/>
          <a:ext cx="481157" cy="481157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 dirty="0"/>
        </a:p>
      </dsp:txBody>
      <dsp:txXfrm>
        <a:off x="8070062" y="566958"/>
        <a:ext cx="264637" cy="362071"/>
      </dsp:txXfrm>
    </dsp:sp>
    <dsp:sp modelId="{563B3146-3302-44B7-8418-9A89ABA7AF4A}">
      <dsp:nvSpPr>
        <dsp:cNvPr id="0" name=""/>
        <dsp:cNvSpPr/>
      </dsp:nvSpPr>
      <dsp:spPr>
        <a:xfrm>
          <a:off x="8668899" y="1441791"/>
          <a:ext cx="481157" cy="481157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 dirty="0"/>
        </a:p>
      </dsp:txBody>
      <dsp:txXfrm>
        <a:off x="8777159" y="1441791"/>
        <a:ext cx="264637" cy="362071"/>
      </dsp:txXfrm>
    </dsp:sp>
    <dsp:sp modelId="{9A29D179-BA07-420D-A353-8F95CB949F05}">
      <dsp:nvSpPr>
        <dsp:cNvPr id="0" name=""/>
        <dsp:cNvSpPr/>
      </dsp:nvSpPr>
      <dsp:spPr>
        <a:xfrm>
          <a:off x="9365444" y="2316624"/>
          <a:ext cx="481157" cy="481157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 dirty="0"/>
        </a:p>
      </dsp:txBody>
      <dsp:txXfrm>
        <a:off x="9473704" y="2316624"/>
        <a:ext cx="264637" cy="3620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4AB1DD-C675-4131-895B-9C1C069CD4A9}" type="datetimeFigureOut">
              <a:rPr lang="en-GB" smtClean="0"/>
              <a:t>09/02/2022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92B900-24BE-4CFD-A4F1-B0B74224B0D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7948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Before start ask the students do they want a recap of referencing.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92B900-24BE-4CFD-A4F1-B0B74224B0D9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2169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a vast amount of sources of EU Law.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92B900-24BE-4CFD-A4F1-B0B74224B0D9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80665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92B900-24BE-4CFD-A4F1-B0B74224B0D9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666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Two main = TEU and TFEU</a:t>
            </a:r>
          </a:p>
          <a:p>
            <a:r>
              <a:rPr lang="en-GB" dirty="0"/>
              <a:t>Plus European atomic energy treaty. </a:t>
            </a:r>
          </a:p>
          <a:p>
            <a:endParaRPr lang="en-GB" dirty="0"/>
          </a:p>
          <a:p>
            <a:r>
              <a:rPr lang="en-GB" dirty="0"/>
              <a:t>The treaties when drafted come in all languages.</a:t>
            </a:r>
          </a:p>
          <a:p>
            <a:endParaRPr lang="en-GB" dirty="0"/>
          </a:p>
          <a:p>
            <a:r>
              <a:rPr lang="en-GB" dirty="0"/>
              <a:t>Directly applicable. – treaties must be applied to all the laws within the member states.</a:t>
            </a:r>
          </a:p>
          <a:p>
            <a:endParaRPr lang="en-GB" dirty="0"/>
          </a:p>
          <a:p>
            <a:r>
              <a:rPr lang="en-GB" dirty="0"/>
              <a:t>All that is required is that the treaty is ratified. </a:t>
            </a:r>
          </a:p>
          <a:p>
            <a:endParaRPr lang="en-GB" dirty="0"/>
          </a:p>
          <a:p>
            <a:r>
              <a:rPr lang="en-GB" dirty="0"/>
              <a:t>Van Gend en Loos- example.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Article 51 TEU- explains that the protocols attached to treaties have treaty status and are therefore enforced by the court of justice. </a:t>
            </a:r>
          </a:p>
          <a:p>
            <a:endParaRPr lang="en-GB" dirty="0"/>
          </a:p>
          <a:p>
            <a:r>
              <a:rPr lang="en-GB" dirty="0"/>
              <a:t>Mention the way that treaties and cases are referenced.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92B900-24BE-4CFD-A4F1-B0B74224B0D9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376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Eu Charter of fundamental rights – Article 6(1)TEU it has treaty status and is binding on the member states. </a:t>
            </a:r>
          </a:p>
          <a:p>
            <a:endParaRPr lang="en-GB" dirty="0"/>
          </a:p>
          <a:p>
            <a:r>
              <a:rPr lang="en-GB" dirty="0"/>
              <a:t>However, there are exceptions these include Poland and the United Kingdom – this is under protocol 30 </a:t>
            </a:r>
          </a:p>
          <a:p>
            <a:endParaRPr lang="en-GB" dirty="0"/>
          </a:p>
          <a:p>
            <a:r>
              <a:rPr lang="en-GB" dirty="0"/>
              <a:t>Eu Charter of Fundamental rights are rights from COJ case law and more. It is not meant to replicate the ECHR </a:t>
            </a:r>
          </a:p>
          <a:p>
            <a:endParaRPr lang="en-GB" dirty="0"/>
          </a:p>
          <a:p>
            <a:r>
              <a:rPr lang="en-GB" dirty="0"/>
              <a:t>It does has some of the same rights as the ECHR. </a:t>
            </a:r>
          </a:p>
          <a:p>
            <a:endParaRPr lang="en-GB" dirty="0"/>
          </a:p>
          <a:p>
            <a:r>
              <a:rPr lang="en-GB" dirty="0"/>
              <a:t>Article 52(2)(4) and 53 of the TEU explains what happens if there is a class between the European  charter of fundamental rights and other legislation.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92B900-24BE-4CFD-A4F1-B0B74224B0D9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77282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Human rights and the EU were created to stop the ‘ abuse of rights’ after the second world war. </a:t>
            </a:r>
          </a:p>
          <a:p>
            <a:endParaRPr lang="en-GB" dirty="0"/>
          </a:p>
          <a:p>
            <a:r>
              <a:rPr lang="en-GB" dirty="0"/>
              <a:t>It is of high status within the EU sources of law. </a:t>
            </a:r>
          </a:p>
          <a:p>
            <a:endParaRPr lang="en-GB" dirty="0"/>
          </a:p>
          <a:p>
            <a:r>
              <a:rPr lang="en-GB" dirty="0"/>
              <a:t>European Convention on Human Rights 1950 is within the general principles. </a:t>
            </a:r>
          </a:p>
          <a:p>
            <a:endParaRPr lang="en-GB" dirty="0"/>
          </a:p>
          <a:p>
            <a:r>
              <a:rPr lang="en-GB" dirty="0"/>
              <a:t>Equality and no discrimination is required under the treaties and can be found under Article 18 of the TFEU. </a:t>
            </a:r>
          </a:p>
          <a:p>
            <a:endParaRPr lang="en-GB" dirty="0"/>
          </a:p>
          <a:p>
            <a:r>
              <a:rPr lang="en-GB" dirty="0"/>
              <a:t>Case 75 and 177/82 Razzouk and beydoun v Commission. </a:t>
            </a:r>
          </a:p>
          <a:p>
            <a:endParaRPr lang="en-GB" dirty="0"/>
          </a:p>
          <a:p>
            <a:r>
              <a:rPr lang="en-GB" dirty="0"/>
              <a:t>Article 19 TFEU lead to the implementation of the directives 2000/43 , 2000/78 and 2004/113 – which all come under this article. </a:t>
            </a:r>
          </a:p>
          <a:p>
            <a:endParaRPr lang="en-GB" dirty="0"/>
          </a:p>
          <a:p>
            <a:r>
              <a:rPr lang="en-GB" dirty="0"/>
              <a:t>Case C- 149/10 Chatzi.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92B900-24BE-4CFD-A4F1-B0B74224B0D9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82670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Created from external sources but some have become primary law within the EU. </a:t>
            </a:r>
          </a:p>
          <a:p>
            <a:endParaRPr lang="en-GB" dirty="0"/>
          </a:p>
          <a:p>
            <a:r>
              <a:rPr lang="en-GB" dirty="0"/>
              <a:t>Article 19 TEU.</a:t>
            </a:r>
          </a:p>
          <a:p>
            <a:endParaRPr lang="en-GB" dirty="0"/>
          </a:p>
          <a:p>
            <a:r>
              <a:rPr lang="en-GB" dirty="0"/>
              <a:t>European Convention on Human rights 1950 – created after World War 2. </a:t>
            </a:r>
          </a:p>
          <a:p>
            <a:endParaRPr lang="en-GB" dirty="0"/>
          </a:p>
          <a:p>
            <a:r>
              <a:rPr lang="en-GB" dirty="0"/>
              <a:t>Natural Justice.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92B900-24BE-4CFD-A4F1-B0B74224B0D9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1372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Article 216 TFEU – THE COMMISION AND THE COUNCIL CAN MAKE OUTSIDE AGREEMENTS. </a:t>
            </a:r>
          </a:p>
          <a:p>
            <a:endParaRPr lang="en-GB" dirty="0"/>
          </a:p>
          <a:p>
            <a:r>
              <a:rPr lang="en-GB" dirty="0"/>
              <a:t>These agreements made are binding for all. </a:t>
            </a:r>
          </a:p>
          <a:p>
            <a:endParaRPr lang="en-GB" dirty="0"/>
          </a:p>
          <a:p>
            <a:r>
              <a:rPr lang="en-GB" dirty="0"/>
              <a:t>Article 47 TEU – explains that this is because the union has legal personality. </a:t>
            </a:r>
          </a:p>
          <a:p>
            <a:endParaRPr lang="en-GB" dirty="0"/>
          </a:p>
          <a:p>
            <a:r>
              <a:rPr lang="en-GB" dirty="0"/>
              <a:t>Article 207 TFEU – Eu commission – negotiates on behalf of all the member states who are a part of the EU.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92B900-24BE-4CFD-A4F1-B0B74224B0D9}" type="slidenum">
              <a:rPr lang="en-GB" smtClean="0"/>
              <a:t>16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5410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Secondary legislation – Article 288 TFEU- when body’s can introduce them. They are binding on member states- include regulations, directive, decisions. All legislation in a journal called the official journal.</a:t>
            </a:r>
          </a:p>
          <a:p>
            <a:endParaRPr lang="en-GB" dirty="0"/>
          </a:p>
          <a:p>
            <a:r>
              <a:rPr lang="en-GB" dirty="0"/>
              <a:t>Regulations – General provisions- applicable to all within the EU. It is binding and directly applicable. Member states do not need to implement it. </a:t>
            </a:r>
          </a:p>
          <a:p>
            <a:endParaRPr lang="en-GB" dirty="0"/>
          </a:p>
          <a:p>
            <a:r>
              <a:rPr lang="en-GB" dirty="0"/>
              <a:t>39/72 commission v Italy. </a:t>
            </a:r>
          </a:p>
          <a:p>
            <a:endParaRPr lang="en-GB" dirty="0"/>
          </a:p>
          <a:p>
            <a:r>
              <a:rPr lang="en-GB" dirty="0"/>
              <a:t>Directives – they are binding on the member state they are applied to- but it is up to the country how they are implemented and enforced. – Come into force 20 days after they are published or on a specific date – Article, 297 of the TEU.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Decisions- it is a binding act of law on the individual member state but can also be on all member states – are examples of where this has happened. </a:t>
            </a:r>
          </a:p>
          <a:p>
            <a:endParaRPr lang="en-GB" dirty="0"/>
          </a:p>
          <a:p>
            <a:r>
              <a:rPr lang="en-GB" dirty="0"/>
              <a:t>Inter institutional agreements – regulate – commission , ep and the European council. </a:t>
            </a:r>
          </a:p>
          <a:p>
            <a:endParaRPr lang="en-GB" dirty="0"/>
          </a:p>
          <a:p>
            <a:r>
              <a:rPr lang="en-GB" dirty="0"/>
              <a:t>There are others including : those under article 288 TFEU, Article 290 and 291 TFEU. </a:t>
            </a:r>
          </a:p>
          <a:p>
            <a:endParaRPr lang="en-GB" dirty="0"/>
          </a:p>
          <a:p>
            <a:r>
              <a:rPr lang="en-GB" dirty="0"/>
              <a:t>These are unique acts where the court can ‘’ review all measures taken by the institutions’’.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92B900-24BE-4CFD-A4F1-B0B74224B0D9}" type="slidenum">
              <a:rPr lang="en-GB" smtClean="0"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3151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Recommendations, opinions and soft law is not binding, Under Article 288 TFEU. </a:t>
            </a:r>
          </a:p>
          <a:p>
            <a:endParaRPr lang="en-GB" dirty="0"/>
          </a:p>
          <a:p>
            <a:r>
              <a:rPr lang="en-GB" dirty="0"/>
              <a:t>Case law = Case 322/88 Grimaldi, need to be taken into account when interpreting national law.</a:t>
            </a:r>
          </a:p>
          <a:p>
            <a:endParaRPr lang="en-GB" dirty="0"/>
          </a:p>
          <a:p>
            <a:r>
              <a:rPr lang="en-GB" dirty="0"/>
              <a:t>However, this is different from the COJ because their opinions are binding. </a:t>
            </a:r>
          </a:p>
          <a:p>
            <a:endParaRPr lang="en-GB" dirty="0"/>
          </a:p>
          <a:p>
            <a:r>
              <a:rPr lang="en-GB" dirty="0"/>
              <a:t>Soft law is guidelines of how the law should be applied.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Annulment of the measures under 263 TFEU. Judicial review. Article 296 TFEU.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92B900-24BE-4CFD-A4F1-B0B74224B0D9}" type="slidenum">
              <a:rPr lang="en-GB" smtClean="0"/>
              <a:t>19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48175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Legal certainty.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A92B900-24BE-4CFD-A4F1-B0B74224B0D9}" type="slidenum">
              <a:rPr lang="en-GB" smtClean="0"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561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2/9/2022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mailto:2107156@student.uwtsd.ac.uk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AA9FE-6B7F-4929-9487-195841475D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i="1" u="sng" dirty="0"/>
              <a:t>Sources of EU law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4ED42C-8DC2-4DFC-93E4-AA99E04FF1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4301" y="5297176"/>
            <a:ext cx="10572000" cy="434974"/>
          </a:xfrm>
        </p:spPr>
        <p:txBody>
          <a:bodyPr/>
          <a:lstStyle/>
          <a:p>
            <a:r>
              <a:rPr lang="en-GB" dirty="0"/>
              <a:t>By Zita Draper </a:t>
            </a:r>
          </a:p>
        </p:txBody>
      </p:sp>
    </p:spTree>
    <p:extLst>
      <p:ext uri="{BB962C8B-B14F-4D97-AF65-F5344CB8AC3E}">
        <p14:creationId xmlns:p14="http://schemas.microsoft.com/office/powerpoint/2010/main" val="342521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A1E034-CC17-452F-809B-CC41F8EE2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 6">
            <a:extLst>
              <a:ext uri="{FF2B5EF4-FFF2-40B4-BE49-F238E27FC236}">
                <a16:creationId xmlns:a16="http://schemas.microsoft.com/office/drawing/2014/main" id="{0C156B51-4216-4B0E-9607-885925724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E775A3-743C-41CE-9EFF-66CD61627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 dirty="0"/>
              <a:t>Content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EA96A263-C7E0-4687-AE73-3B5F87B90F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3996284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727880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85B3A411-39CB-4453-9F3D-FA4820663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113559-D9E8-46E8-B90D-716522CDB1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2" y="639097"/>
            <a:ext cx="3211392" cy="37811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i="1" u="sng" dirty="0"/>
              <a:t>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2BED64-B0D5-4EEE-8D7E-841A4584A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1" y="5280847"/>
            <a:ext cx="3211393" cy="78565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500" dirty="0"/>
              <a:t>The aim of todays session is to recap the lecture and apply what has been learnt.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0D573D2-DD8C-4E19-8BB2-1DC0767FDB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0658" y="0"/>
            <a:ext cx="755294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ounded Rectangle 14">
            <a:extLst>
              <a:ext uri="{FF2B5EF4-FFF2-40B4-BE49-F238E27FC236}">
                <a16:creationId xmlns:a16="http://schemas.microsoft.com/office/drawing/2014/main" id="{9B6C5F92-472F-4CAB-90F8-B997C54EB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0386" y="958640"/>
            <a:ext cx="6258150" cy="4945244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74B92EEA-D0B4-4D51-B7C3-540867E4F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64469" y="1251276"/>
            <a:ext cx="4325739" cy="4325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4024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B18C39-383A-466A-8D64-25DD0AAE1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 dirty="0"/>
              <a:t>Learning Objectives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72EF0B-5224-4087-B774-CA9CF58082E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810869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0464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F0BBE77-8A81-4DEB-92E4-DFD4A806CBE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i="1" u="sng" dirty="0"/>
              <a:t>Sources of EU law </a:t>
            </a:r>
          </a:p>
        </p:txBody>
      </p:sp>
    </p:spTree>
    <p:extLst>
      <p:ext uri="{BB962C8B-B14F-4D97-AF65-F5344CB8AC3E}">
        <p14:creationId xmlns:p14="http://schemas.microsoft.com/office/powerpoint/2010/main" val="131510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DF868-2BFB-4607-A85B-36FDFA5309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the sources of EU Law?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F3BA-9D6C-4085-905F-29890EFED4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 Laws – Treaties </a:t>
            </a:r>
          </a:p>
          <a:p>
            <a:pPr marL="0" indent="0">
              <a:buNone/>
            </a:pPr>
            <a:r>
              <a:rPr lang="en-GB" dirty="0"/>
              <a:t>                    - Secondary laws</a:t>
            </a:r>
          </a:p>
          <a:p>
            <a:pPr marL="0" indent="0">
              <a:buNone/>
            </a:pPr>
            <a:r>
              <a:rPr lang="en-GB" dirty="0"/>
              <a:t>                    - ‘’EU Delegated and Implementing laws </a:t>
            </a:r>
          </a:p>
          <a:p>
            <a:pPr marL="0" indent="0">
              <a:buNone/>
            </a:pPr>
            <a:r>
              <a:rPr lang="en-GB" dirty="0"/>
              <a:t>                    - Case Law (Court of Justice)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International agreements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General principles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Human and Fundamental rights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Procedural laws 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Laws of natural justice </a:t>
            </a:r>
          </a:p>
        </p:txBody>
      </p:sp>
    </p:spTree>
    <p:extLst>
      <p:ext uri="{BB962C8B-B14F-4D97-AF65-F5344CB8AC3E}">
        <p14:creationId xmlns:p14="http://schemas.microsoft.com/office/powerpoint/2010/main" val="1125507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5A1E034-CC17-452F-809B-CC41F8EE2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6">
            <a:extLst>
              <a:ext uri="{FF2B5EF4-FFF2-40B4-BE49-F238E27FC236}">
                <a16:creationId xmlns:a16="http://schemas.microsoft.com/office/drawing/2014/main" id="{0C156B51-4216-4B0E-9607-885925724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dgm="http://schemas.openxmlformats.org/drawingml/2006/diagram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56DFED-2647-490D-AA8C-379FE3191F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/>
              <a:t>Which sources are the most important?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2A5A24-ACF4-438D-9DFB-39E215B51A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0436357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014845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9699A8-9F52-4C34-9606-370C555BC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1DE979C-5E83-429F-8132-EF2CE94B57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1240780"/>
            <a:ext cx="6086857" cy="4376440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GB" sz="4400" dirty="0">
                <a:solidFill>
                  <a:schemeClr val="tx1"/>
                </a:solidFill>
              </a:rPr>
              <a:t>          First Tier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0CF8BA8-E7AA-4F97-9E4C-CD11742FA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7389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3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34FC1-7DCA-46B0-97E2-46B47F881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Let’s start at the top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9A0E730-401F-4F68-AA58-729AADB589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0354856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148162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0F9863-A87E-4ADE-AC43-80C994FAE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091801-ED2F-4E2D-AC89-33C819BDB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F2ECC-D7EE-4759-A956-AC8F3D34E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Lets start at the top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51F812-9DF9-4458-B3B9-712C2EDF94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5758413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460993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0F9863-A87E-4ADE-AC43-80C994FAE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091801-ED2F-4E2D-AC89-33C819BDB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7806CE-8DE2-4459-A23D-AA8B056E0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3700" dirty="0"/>
              <a:t>Continued….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E9034B5-E3B7-4FF8-B01C-E121378E11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42817371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782367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9699A8-9F52-4C34-9606-370C555BC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3460D6A9-45BD-48F0-B84B-DACF9B57F7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1240780"/>
            <a:ext cx="6086857" cy="4376440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GB" sz="4400" i="1" u="sng" dirty="0">
                <a:solidFill>
                  <a:schemeClr val="tx1"/>
                </a:solidFill>
              </a:rPr>
              <a:t>Second Tier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0CF8BA8-E7AA-4F97-9E4C-CD11742FA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52734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F45EA-A43D-41A2-A05C-795C3177B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Second tier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E967D-E58E-46CE-B08B-E70200BEF9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u="sng" dirty="0"/>
              <a:t>General Principles</a:t>
            </a:r>
          </a:p>
          <a:p>
            <a:r>
              <a:rPr lang="en-GB" dirty="0"/>
              <a:t>What are they?  </a:t>
            </a:r>
          </a:p>
          <a:p>
            <a:r>
              <a:rPr lang="en-GB" dirty="0"/>
              <a:t>141/00 Artegodan et al v Commission.</a:t>
            </a:r>
          </a:p>
          <a:p>
            <a:r>
              <a:rPr lang="en-GB" dirty="0"/>
              <a:t>C-101/08 Audiolux SA v GBL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64135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C44DBB-AD7C-4682-B258-6367305D2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165E84-22ED-42E1-8DF5-6BD60526B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218476"/>
            <a:ext cx="3187318" cy="4421050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GB" sz="3200" i="1" u="sng" dirty="0">
                <a:solidFill>
                  <a:schemeClr val="tx1"/>
                </a:solidFill>
              </a:rPr>
              <a:t>Third TEIR 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1CED323-FAF0-4E0B-8717-FC1F468A2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9634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7217081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D3C337-1B4D-494D-9140-4F4CB7658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3</a:t>
            </a:r>
            <a:r>
              <a:rPr lang="en-GB" sz="4400" i="1" u="sng" baseline="30000" dirty="0"/>
              <a:t>rd</a:t>
            </a:r>
            <a:r>
              <a:rPr lang="en-GB" sz="4400" i="1" u="sng" dirty="0"/>
              <a:t> tier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2BBCC4-964A-4FE0-B0E0-30544ECEE2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1759140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2001668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283C8-B4CA-4B5F-A728-2724390017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International Agreements and Conventions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151B9D7-9565-427D-B094-3491CC454D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Article 216 TFEU. </a:t>
            </a:r>
          </a:p>
          <a:p>
            <a:endParaRPr lang="en-GB" dirty="0"/>
          </a:p>
          <a:p>
            <a:r>
              <a:rPr lang="en-GB" dirty="0"/>
              <a:t>21- 24/72 International Fruit. </a:t>
            </a:r>
          </a:p>
          <a:p>
            <a:endParaRPr lang="en-GB" dirty="0"/>
          </a:p>
          <a:p>
            <a:r>
              <a:rPr lang="en-GB" dirty="0"/>
              <a:t>A number of agreements bring binding agreements to the EU. </a:t>
            </a:r>
          </a:p>
          <a:p>
            <a:endParaRPr lang="en-GB" dirty="0"/>
          </a:p>
          <a:p>
            <a:r>
              <a:rPr lang="en-GB" dirty="0"/>
              <a:t>Case C- 415/93 Bosman </a:t>
            </a:r>
          </a:p>
          <a:p>
            <a:endParaRPr lang="en-GB" dirty="0"/>
          </a:p>
          <a:p>
            <a:r>
              <a:rPr lang="en-GB" dirty="0"/>
              <a:t>Article 218 TFEU – Powers of conclusion. </a:t>
            </a:r>
          </a:p>
          <a:p>
            <a:endParaRPr lang="en-GB" dirty="0"/>
          </a:p>
          <a:p>
            <a:r>
              <a:rPr lang="en-GB" dirty="0"/>
              <a:t>Case 214/72 international Fruit company.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37122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9699A8-9F52-4C34-9606-370C555BC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A5FD8A-95E9-4C18-9FB3-90D956A6E8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1240780"/>
            <a:ext cx="6086857" cy="4376440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GB" sz="4400" i="1" u="sng" dirty="0">
                <a:solidFill>
                  <a:schemeClr val="tx1"/>
                </a:solidFill>
              </a:rPr>
              <a:t>Fourth Tier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0CF8BA8-E7AA-4F97-9E4C-CD11742FA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77491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5A1E034-CC17-452F-809B-CC41F8EE2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Freeform 6">
            <a:extLst>
              <a:ext uri="{FF2B5EF4-FFF2-40B4-BE49-F238E27FC236}">
                <a16:creationId xmlns:a16="http://schemas.microsoft.com/office/drawing/2014/main" id="{0C156B51-4216-4B0E-9607-8859257242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  <a:extLst>
            <a:ext uri="{91240B29-F687-4f45-9708-019B960494DF}">
              <a14:hiddenLine xmlns:a14="http://schemas.microsoft.com/office/drawing/2010/main" xmlns:dgm="http://schemas.openxmlformats.org/drawingml/2006/diagram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15D04-0F5E-4996-9760-4D72BC89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Fourth Tier </a:t>
            </a:r>
          </a:p>
        </p:txBody>
      </p:sp>
      <p:graphicFrame>
        <p:nvGraphicFramePr>
          <p:cNvPr id="18" name="Text Placeholder 5">
            <a:extLst>
              <a:ext uri="{FF2B5EF4-FFF2-40B4-BE49-F238E27FC236}">
                <a16:creationId xmlns:a16="http://schemas.microsoft.com/office/drawing/2014/main" id="{D08122BE-A8EC-4129-85CE-99133D3A36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1643666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695262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DD3FB6A4-FEC8-49A4-BDD9-771B2BFD7CB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rcRect l="40682" r="-2" b="-2"/>
          <a:stretch/>
        </p:blipFill>
        <p:spPr>
          <a:xfrm>
            <a:off x="6108700" y="-1"/>
            <a:ext cx="6094450" cy="6858001"/>
          </a:xfrm>
          <a:prstGeom prst="rect">
            <a:avLst/>
          </a:prstGeom>
        </p:spPr>
      </p:pic>
      <p:sp>
        <p:nvSpPr>
          <p:cNvPr id="9" name="Freeform 16">
            <a:extLst>
              <a:ext uri="{FF2B5EF4-FFF2-40B4-BE49-F238E27FC236}">
                <a16:creationId xmlns:a16="http://schemas.microsoft.com/office/drawing/2014/main" id="{90814A6D-51DC-4E3F-B3C1-B4B7517F17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62EEB6-45B6-4298-AE7E-488B728B6C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70100" cy="1559412"/>
          </a:xfrm>
        </p:spPr>
        <p:txBody>
          <a:bodyPr>
            <a:normAutofit/>
          </a:bodyPr>
          <a:lstStyle/>
          <a:p>
            <a:r>
              <a:rPr lang="en-GB" dirty="0"/>
              <a:t>Continued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AB9BE6-B2C5-4D83-AC51-B07FE3B8DA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8712" y="2413000"/>
            <a:ext cx="5055923" cy="3632200"/>
          </a:xfrm>
        </p:spPr>
        <p:txBody>
          <a:bodyPr>
            <a:normAutofit/>
          </a:bodyPr>
          <a:lstStyle/>
          <a:p>
            <a:r>
              <a:rPr lang="en-GB" dirty="0"/>
              <a:t>Recommendations, Opinions and Soft law. </a:t>
            </a:r>
          </a:p>
          <a:p>
            <a:r>
              <a:rPr lang="en-GB" dirty="0"/>
              <a:t>Procedural requirements </a:t>
            </a:r>
          </a:p>
        </p:txBody>
      </p:sp>
    </p:spTree>
    <p:extLst>
      <p:ext uri="{BB962C8B-B14F-4D97-AF65-F5344CB8AC3E}">
        <p14:creationId xmlns:p14="http://schemas.microsoft.com/office/powerpoint/2010/main" val="17121136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09699A8-9F52-4C34-9606-370C555BC9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17F8DA6-5B0B-49F0-90AD-28B7ED0FE2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199" y="1240780"/>
            <a:ext cx="6086857" cy="4376440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n-GB" sz="4400" i="1" u="sng" dirty="0">
                <a:solidFill>
                  <a:schemeClr val="tx1"/>
                </a:solidFill>
              </a:rPr>
              <a:t>Final Tier 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0CF8BA8-E7AA-4F97-9E4C-CD11742FA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6779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4EDE5-DFE9-4E47-8587-D7344D577A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u="sng" dirty="0"/>
              <a:t>Court of justice and the sources of Eu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FDDD1-68D0-451F-8307-6B40AF84FA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Article 6 of the European Convention on Human Rights 1950. </a:t>
            </a:r>
          </a:p>
          <a:p>
            <a:r>
              <a:rPr lang="en-GB" dirty="0"/>
              <a:t>Article 13 of the European Convention on Human Rights 1950. </a:t>
            </a:r>
          </a:p>
          <a:p>
            <a:r>
              <a:rPr lang="en-GB" dirty="0"/>
              <a:t>Case 33 and 59/79 Kuhner. </a:t>
            </a:r>
          </a:p>
          <a:p>
            <a:r>
              <a:rPr lang="en-GB" dirty="0"/>
              <a:t>Confidentiality – case 175/79 A M and S v Commission. </a:t>
            </a:r>
          </a:p>
          <a:p>
            <a:r>
              <a:rPr lang="en-GB" dirty="0"/>
              <a:t>Proportionality- Punishment should fit the crime- Article 5 TEU. </a:t>
            </a:r>
          </a:p>
        </p:txBody>
      </p:sp>
    </p:spTree>
    <p:extLst>
      <p:ext uri="{BB962C8B-B14F-4D97-AF65-F5344CB8AC3E}">
        <p14:creationId xmlns:p14="http://schemas.microsoft.com/office/powerpoint/2010/main" val="19698200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F57B6-B259-4DE5-98DD-1A9FE876CC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Clarification from the lecture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5148E-EBC8-4201-9795-5F47086EF0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European Union Convention on Human Rights 1950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European Charter of fundamental rights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15543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69803-98B0-4DC2-AEA4-744EC0A71C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A7B716-7C59-401D-935E-E3A44E39FF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Answer the following: </a:t>
            </a:r>
          </a:p>
          <a:p>
            <a:r>
              <a:rPr lang="en-GB" dirty="0"/>
              <a:t>1. Name the sources of EU Law. </a:t>
            </a:r>
          </a:p>
          <a:p>
            <a:r>
              <a:rPr lang="en-GB" dirty="0"/>
              <a:t>2. What is the European Charter of fundamental rights?</a:t>
            </a:r>
          </a:p>
          <a:p>
            <a:r>
              <a:rPr lang="en-GB" dirty="0"/>
              <a:t>3. What is included within the first tier of the sources of law?</a:t>
            </a:r>
          </a:p>
          <a:p>
            <a:r>
              <a:rPr lang="en-GB" dirty="0"/>
              <a:t>4.  What is included in the fourth tier of the sources of law?</a:t>
            </a:r>
          </a:p>
          <a:p>
            <a:r>
              <a:rPr lang="en-GB" dirty="0"/>
              <a:t>5. Why was the European Convention on Human Rights 1950 created?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55254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0F9863-A87E-4ADE-AC43-80C994FAE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5091801-ED2F-4E2D-AC89-33C819BDB7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050631" y="1050634"/>
            <a:ext cx="6857997" cy="4756735"/>
          </a:xfrm>
          <a:custGeom>
            <a:avLst/>
            <a:gdLst>
              <a:gd name="connsiteX0" fmla="*/ 6857997 w 6857997"/>
              <a:gd name="connsiteY0" fmla="*/ 0 h 4756735"/>
              <a:gd name="connsiteX1" fmla="*/ 6857997 w 6857997"/>
              <a:gd name="connsiteY1" fmla="*/ 4458285 h 4756735"/>
              <a:gd name="connsiteX2" fmla="*/ 4861980 w 6857997"/>
              <a:gd name="connsiteY2" fmla="*/ 4458285 h 4756735"/>
              <a:gd name="connsiteX3" fmla="*/ 4480980 w 6857997"/>
              <a:gd name="connsiteY3" fmla="*/ 4744036 h 4756735"/>
              <a:gd name="connsiteX4" fmla="*/ 4472514 w 6857997"/>
              <a:gd name="connsiteY4" fmla="*/ 4747210 h 4756735"/>
              <a:gd name="connsiteX5" fmla="*/ 4459814 w 6857997"/>
              <a:gd name="connsiteY5" fmla="*/ 4751973 h 4756735"/>
              <a:gd name="connsiteX6" fmla="*/ 4447114 w 6857997"/>
              <a:gd name="connsiteY6" fmla="*/ 4756735 h 4756735"/>
              <a:gd name="connsiteX7" fmla="*/ 4436530 w 6857997"/>
              <a:gd name="connsiteY7" fmla="*/ 4756735 h 4756735"/>
              <a:gd name="connsiteX8" fmla="*/ 4423830 w 6857997"/>
              <a:gd name="connsiteY8" fmla="*/ 4756735 h 4756735"/>
              <a:gd name="connsiteX9" fmla="*/ 4413247 w 6857997"/>
              <a:gd name="connsiteY9" fmla="*/ 4751973 h 4756735"/>
              <a:gd name="connsiteX10" fmla="*/ 4400547 w 6857997"/>
              <a:gd name="connsiteY10" fmla="*/ 4747210 h 4756735"/>
              <a:gd name="connsiteX11" fmla="*/ 4392080 w 6857997"/>
              <a:gd name="connsiteY11" fmla="*/ 4744036 h 4756735"/>
              <a:gd name="connsiteX12" fmla="*/ 4011080 w 6857997"/>
              <a:gd name="connsiteY12" fmla="*/ 4458285 h 4756735"/>
              <a:gd name="connsiteX13" fmla="*/ 0 w 6857997"/>
              <a:gd name="connsiteY13" fmla="*/ 4458285 h 4756735"/>
              <a:gd name="connsiteX14" fmla="*/ 1 w 6857997"/>
              <a:gd name="connsiteY14" fmla="*/ 0 h 47567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857997" h="4756735">
                <a:moveTo>
                  <a:pt x="6857997" y="0"/>
                </a:moveTo>
                <a:lnTo>
                  <a:pt x="6857997" y="4458285"/>
                </a:lnTo>
                <a:lnTo>
                  <a:pt x="4861980" y="4458285"/>
                </a:lnTo>
                <a:lnTo>
                  <a:pt x="4480980" y="4744036"/>
                </a:lnTo>
                <a:lnTo>
                  <a:pt x="4472514" y="4747210"/>
                </a:lnTo>
                <a:lnTo>
                  <a:pt x="4459814" y="4751973"/>
                </a:lnTo>
                <a:lnTo>
                  <a:pt x="4447114" y="4756735"/>
                </a:lnTo>
                <a:lnTo>
                  <a:pt x="4436530" y="4756735"/>
                </a:lnTo>
                <a:lnTo>
                  <a:pt x="4423830" y="4756735"/>
                </a:lnTo>
                <a:lnTo>
                  <a:pt x="4413247" y="4751973"/>
                </a:lnTo>
                <a:lnTo>
                  <a:pt x="4400547" y="4747210"/>
                </a:lnTo>
                <a:lnTo>
                  <a:pt x="4392080" y="4744036"/>
                </a:lnTo>
                <a:lnTo>
                  <a:pt x="4011080" y="4458285"/>
                </a:lnTo>
                <a:lnTo>
                  <a:pt x="0" y="4458285"/>
                </a:lnTo>
                <a:lnTo>
                  <a:pt x="1" y="0"/>
                </a:lnTo>
                <a:close/>
              </a:path>
            </a:pathLst>
          </a:custGeom>
          <a:solidFill>
            <a:schemeClr val="accent1"/>
          </a:solid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7DA2DF-1A4D-4459-A27A-0ECDA223B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Activity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83C55D-1541-47A0-BD8B-51A440BAC8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5383934"/>
              </p:ext>
            </p:extLst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96973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792EC-8A0B-4191-B9E7-1F4157227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81CFFC-A277-491D-B01A-E61DA10693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1. ‘’ What sources of Eu law were created by the Court of Justice and why is their application justified?’’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Group 2. ‘’ What is the justification for the inclusion of general principles in the EU sources of law?</a:t>
            </a:r>
          </a:p>
        </p:txBody>
      </p:sp>
    </p:spTree>
    <p:extLst>
      <p:ext uri="{BB962C8B-B14F-4D97-AF65-F5344CB8AC3E}">
        <p14:creationId xmlns:p14="http://schemas.microsoft.com/office/powerpoint/2010/main" val="46442990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A11A6D-EE76-467D-BF5C-22DEB4E3B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76BD6D39-47C9-4B0A-BB01-EA963F4ED9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81D286-6057-422D-B06F-FAC7918AB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n-GB" sz="4400" i="1" u="sng" dirty="0"/>
              <a:t>Assignment Tip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665754-453F-4568-90B2-863A6D0728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31024023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9741790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14C6F-B16E-47D6-AB6D-52F36B4AB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i="1" u="sng" dirty="0"/>
              <a:t>Feedback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0FE0DBA-6F98-4819-820E-08BB3F5C43D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5295898"/>
              </p:ext>
            </p:extLst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362628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188EB1-9EAB-4E97-9D69-52549D3BE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i="1" u="sng" dirty="0"/>
              <a:t>Summary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B8231-E42F-4185-AE8E-69AEA03DAA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sources of Eu Law sit within a Hierarchy with  primary law sitting at the very top and case law of the COJ at the very bottom. </a:t>
            </a:r>
          </a:p>
          <a:p>
            <a:r>
              <a:rPr lang="en-GB" dirty="0"/>
              <a:t>Treaties usually have protocols and declarations attached to them. </a:t>
            </a:r>
          </a:p>
          <a:p>
            <a:r>
              <a:rPr lang="en-GB" dirty="0"/>
              <a:t>Difference between the ECHR 1950 and the EU Charter of fundamental rights.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27167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6="http://schemas.microsoft.com/office/drawing/2014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AB8BA5-A96C-4169-8935-1F0B8606F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947607"/>
            <a:ext cx="4389427" cy="496278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i="1" u="sng" dirty="0"/>
              <a:t>Contact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B667D5-53A0-4E39-A81E-8CCD4EB3C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1361" y="947607"/>
            <a:ext cx="4310640" cy="4962785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800" b="1" i="1" u="sng" dirty="0"/>
              <a:t>My Email</a:t>
            </a:r>
            <a:r>
              <a:rPr lang="en-US" sz="2800" dirty="0"/>
              <a:t> :</a:t>
            </a:r>
          </a:p>
          <a:p>
            <a:pPr marL="0" indent="0">
              <a:buNone/>
            </a:pPr>
            <a:r>
              <a:rPr lang="en-US" sz="2800" dirty="0"/>
              <a:t> </a:t>
            </a:r>
            <a:r>
              <a:rPr lang="en-US" sz="2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2107156@student.uwtsd.ac.uk</a:t>
            </a:r>
            <a:r>
              <a:rPr lang="en-US" sz="2000" dirty="0"/>
              <a:t>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458641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E5A10C92-5805-4C39-9BF6-507F3B9661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73B8D504-CD4B-4566-B526-AED5A58CFF2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97" b="38098"/>
          <a:stretch/>
        </p:blipFill>
        <p:spPr>
          <a:xfrm>
            <a:off x="-1" y="-1"/>
            <a:ext cx="12192001" cy="4883281"/>
          </a:xfrm>
          <a:prstGeom prst="rect">
            <a:avLst/>
          </a:prstGeom>
        </p:spPr>
      </p:pic>
      <p:sp>
        <p:nvSpPr>
          <p:cNvPr id="11" name="Freeform 9">
            <a:extLst>
              <a:ext uri="{FF2B5EF4-FFF2-40B4-BE49-F238E27FC236}">
                <a16:creationId xmlns:a16="http://schemas.microsoft.com/office/drawing/2014/main" id="{FD93103C-50F9-4D8C-9032-AB9F9BA59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547642"/>
            <a:ext cx="12192000" cy="2332906"/>
          </a:xfrm>
          <a:custGeom>
            <a:avLst/>
            <a:gdLst>
              <a:gd name="connsiteX0" fmla="*/ 0 w 12192000"/>
              <a:gd name="connsiteY0" fmla="*/ 0 h 2332906"/>
              <a:gd name="connsiteX1" fmla="*/ 1996017 w 12192000"/>
              <a:gd name="connsiteY1" fmla="*/ 0 h 2332906"/>
              <a:gd name="connsiteX2" fmla="*/ 2377017 w 12192000"/>
              <a:gd name="connsiteY2" fmla="*/ 263783 h 2332906"/>
              <a:gd name="connsiteX3" fmla="*/ 2385484 w 12192000"/>
              <a:gd name="connsiteY3" fmla="*/ 266713 h 2332906"/>
              <a:gd name="connsiteX4" fmla="*/ 2398184 w 12192000"/>
              <a:gd name="connsiteY4" fmla="*/ 271110 h 2332906"/>
              <a:gd name="connsiteX5" fmla="*/ 2410883 w 12192000"/>
              <a:gd name="connsiteY5" fmla="*/ 275506 h 2332906"/>
              <a:gd name="connsiteX6" fmla="*/ 2421467 w 12192000"/>
              <a:gd name="connsiteY6" fmla="*/ 275506 h 2332906"/>
              <a:gd name="connsiteX7" fmla="*/ 2434167 w 12192000"/>
              <a:gd name="connsiteY7" fmla="*/ 275506 h 2332906"/>
              <a:gd name="connsiteX8" fmla="*/ 2444750 w 12192000"/>
              <a:gd name="connsiteY8" fmla="*/ 271110 h 2332906"/>
              <a:gd name="connsiteX9" fmla="*/ 2457450 w 12192000"/>
              <a:gd name="connsiteY9" fmla="*/ 266713 h 2332906"/>
              <a:gd name="connsiteX10" fmla="*/ 2465917 w 12192000"/>
              <a:gd name="connsiteY10" fmla="*/ 263783 h 2332906"/>
              <a:gd name="connsiteX11" fmla="*/ 2846917 w 12192000"/>
              <a:gd name="connsiteY11" fmla="*/ 0 h 2332906"/>
              <a:gd name="connsiteX12" fmla="*/ 12192000 w 12192000"/>
              <a:gd name="connsiteY12" fmla="*/ 0 h 2332906"/>
              <a:gd name="connsiteX13" fmla="*/ 12192000 w 12192000"/>
              <a:gd name="connsiteY13" fmla="*/ 2332906 h 2332906"/>
              <a:gd name="connsiteX14" fmla="*/ 0 w 12192000"/>
              <a:gd name="connsiteY14" fmla="*/ 2332906 h 23329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2192000" h="2332906">
                <a:moveTo>
                  <a:pt x="0" y="0"/>
                </a:moveTo>
                <a:lnTo>
                  <a:pt x="1996017" y="0"/>
                </a:lnTo>
                <a:lnTo>
                  <a:pt x="2377017" y="263783"/>
                </a:lnTo>
                <a:lnTo>
                  <a:pt x="2385484" y="266713"/>
                </a:lnTo>
                <a:lnTo>
                  <a:pt x="2398184" y="271110"/>
                </a:lnTo>
                <a:lnTo>
                  <a:pt x="2410883" y="275506"/>
                </a:lnTo>
                <a:lnTo>
                  <a:pt x="2421467" y="275506"/>
                </a:lnTo>
                <a:lnTo>
                  <a:pt x="2434167" y="275506"/>
                </a:lnTo>
                <a:lnTo>
                  <a:pt x="2444750" y="271110"/>
                </a:lnTo>
                <a:lnTo>
                  <a:pt x="2457450" y="266713"/>
                </a:lnTo>
                <a:lnTo>
                  <a:pt x="2465917" y="263783"/>
                </a:lnTo>
                <a:lnTo>
                  <a:pt x="2846917" y="0"/>
                </a:lnTo>
                <a:lnTo>
                  <a:pt x="12192000" y="0"/>
                </a:lnTo>
                <a:lnTo>
                  <a:pt x="12192000" y="2332906"/>
                </a:lnTo>
                <a:lnTo>
                  <a:pt x="0" y="2332906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4D8539-9E56-4A1D-AB42-D81ACF629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788" y="4895558"/>
            <a:ext cx="10572000" cy="77952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i="1" u="sng" dirty="0"/>
              <a:t>References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F1B83-DE3A-4FA7-B0DB-FFE5817772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001" y="5594110"/>
            <a:ext cx="10572000" cy="433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Nigel Foster, ‘ EU Law’, Oxford University Press, 6</a:t>
            </a:r>
            <a:r>
              <a:rPr lang="en-US" baseline="30000" dirty="0"/>
              <a:t>th</a:t>
            </a:r>
            <a:r>
              <a:rPr lang="en-US" dirty="0"/>
              <a:t> edn.</a:t>
            </a:r>
          </a:p>
        </p:txBody>
      </p:sp>
    </p:spTree>
    <p:extLst>
      <p:ext uri="{BB962C8B-B14F-4D97-AF65-F5344CB8AC3E}">
        <p14:creationId xmlns:p14="http://schemas.microsoft.com/office/powerpoint/2010/main" val="311887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1DCC7BA-3740-47E1-91B9-62693813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4CEFA49-6B2F-4FE6-B6AF-31D49E68C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40086" y="40084"/>
            <a:ext cx="6858002" cy="6777832"/>
          </a:xfrm>
          <a:custGeom>
            <a:avLst/>
            <a:gdLst>
              <a:gd name="connsiteX0" fmla="*/ 6858001 w 6858002"/>
              <a:gd name="connsiteY0" fmla="*/ 4666984 h 6777832"/>
              <a:gd name="connsiteX1" fmla="*/ 3829243 w 6858002"/>
              <a:gd name="connsiteY1" fmla="*/ 6654602 h 6777832"/>
              <a:gd name="connsiteX2" fmla="*/ 3827370 w 6858002"/>
              <a:gd name="connsiteY2" fmla="*/ 6656146 h 6777832"/>
              <a:gd name="connsiteX3" fmla="*/ 3824584 w 6858002"/>
              <a:gd name="connsiteY3" fmla="*/ 6657658 h 6777832"/>
              <a:gd name="connsiteX4" fmla="*/ 3798694 w 6858002"/>
              <a:gd name="connsiteY4" fmla="*/ 6674649 h 6777832"/>
              <a:gd name="connsiteX5" fmla="*/ 3785012 w 6858002"/>
              <a:gd name="connsiteY5" fmla="*/ 6679138 h 6777832"/>
              <a:gd name="connsiteX6" fmla="*/ 3706340 w 6858002"/>
              <a:gd name="connsiteY6" fmla="*/ 6721839 h 6777832"/>
              <a:gd name="connsiteX7" fmla="*/ 3428999 w 6858002"/>
              <a:gd name="connsiteY7" fmla="*/ 6777832 h 6777832"/>
              <a:gd name="connsiteX8" fmla="*/ 3151659 w 6858002"/>
              <a:gd name="connsiteY8" fmla="*/ 6721839 h 6777832"/>
              <a:gd name="connsiteX9" fmla="*/ 3072997 w 6858002"/>
              <a:gd name="connsiteY9" fmla="*/ 6679143 h 6777832"/>
              <a:gd name="connsiteX10" fmla="*/ 3059299 w 6858002"/>
              <a:gd name="connsiteY10" fmla="*/ 6674649 h 6777832"/>
              <a:gd name="connsiteX11" fmla="*/ 3033384 w 6858002"/>
              <a:gd name="connsiteY11" fmla="*/ 6657642 h 6777832"/>
              <a:gd name="connsiteX12" fmla="*/ 3030628 w 6858002"/>
              <a:gd name="connsiteY12" fmla="*/ 6656146 h 6777832"/>
              <a:gd name="connsiteX13" fmla="*/ 3028776 w 6858002"/>
              <a:gd name="connsiteY13" fmla="*/ 6654618 h 6777832"/>
              <a:gd name="connsiteX14" fmla="*/ 1 w 6858002"/>
              <a:gd name="connsiteY14" fmla="*/ 4666984 h 6777832"/>
              <a:gd name="connsiteX15" fmla="*/ 6858002 w 6858002"/>
              <a:gd name="connsiteY15" fmla="*/ 0 h 6777832"/>
              <a:gd name="connsiteX16" fmla="*/ 6858002 w 6858002"/>
              <a:gd name="connsiteY16" fmla="*/ 1570616 h 6777832"/>
              <a:gd name="connsiteX17" fmla="*/ 6858001 w 6858002"/>
              <a:gd name="connsiteY17" fmla="*/ 1570616 h 6777832"/>
              <a:gd name="connsiteX18" fmla="*/ 6858001 w 6858002"/>
              <a:gd name="connsiteY18" fmla="*/ 4666983 h 6777832"/>
              <a:gd name="connsiteX19" fmla="*/ 0 w 6858002"/>
              <a:gd name="connsiteY19" fmla="*/ 4666983 h 6777832"/>
              <a:gd name="connsiteX20" fmla="*/ 0 w 6858002"/>
              <a:gd name="connsiteY20" fmla="*/ 595217 h 6777832"/>
              <a:gd name="connsiteX21" fmla="*/ 1 w 6858002"/>
              <a:gd name="connsiteY21" fmla="*/ 595217 h 6777832"/>
              <a:gd name="connsiteX22" fmla="*/ 1 w 6858002"/>
              <a:gd name="connsiteY22" fmla="*/ 0 h 6777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6858002" h="6777832">
                <a:moveTo>
                  <a:pt x="6858001" y="4666984"/>
                </a:moveTo>
                <a:lnTo>
                  <a:pt x="3829243" y="6654602"/>
                </a:lnTo>
                <a:lnTo>
                  <a:pt x="3827370" y="6656146"/>
                </a:lnTo>
                <a:lnTo>
                  <a:pt x="3824584" y="6657658"/>
                </a:lnTo>
                <a:lnTo>
                  <a:pt x="3798694" y="6674649"/>
                </a:lnTo>
                <a:lnTo>
                  <a:pt x="3785012" y="6679138"/>
                </a:lnTo>
                <a:lnTo>
                  <a:pt x="3706340" y="6721839"/>
                </a:lnTo>
                <a:cubicBezTo>
                  <a:pt x="3621097" y="6757894"/>
                  <a:pt x="3527376" y="6777832"/>
                  <a:pt x="3428999" y="6777832"/>
                </a:cubicBezTo>
                <a:cubicBezTo>
                  <a:pt x="3330622" y="6777832"/>
                  <a:pt x="3236902" y="6757894"/>
                  <a:pt x="3151659" y="6721839"/>
                </a:cubicBezTo>
                <a:lnTo>
                  <a:pt x="3072997" y="6679143"/>
                </a:lnTo>
                <a:lnTo>
                  <a:pt x="3059299" y="6674649"/>
                </a:lnTo>
                <a:lnTo>
                  <a:pt x="3033384" y="6657642"/>
                </a:lnTo>
                <a:lnTo>
                  <a:pt x="3030628" y="6656146"/>
                </a:lnTo>
                <a:lnTo>
                  <a:pt x="3028776" y="6654618"/>
                </a:lnTo>
                <a:lnTo>
                  <a:pt x="1" y="4666984"/>
                </a:lnTo>
                <a:close/>
                <a:moveTo>
                  <a:pt x="6858002" y="0"/>
                </a:moveTo>
                <a:lnTo>
                  <a:pt x="6858002" y="1570616"/>
                </a:lnTo>
                <a:lnTo>
                  <a:pt x="6858001" y="1570616"/>
                </a:lnTo>
                <a:lnTo>
                  <a:pt x="6858001" y="4666983"/>
                </a:lnTo>
                <a:lnTo>
                  <a:pt x="0" y="4666983"/>
                </a:lnTo>
                <a:lnTo>
                  <a:pt x="0" y="595217"/>
                </a:lnTo>
                <a:lnTo>
                  <a:pt x="1" y="595217"/>
                </a:lnTo>
                <a:lnTo>
                  <a:pt x="1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D76E6E9B-A7D7-48E9-AAF1-CEC2EDFDED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1514" y="947607"/>
            <a:ext cx="4389427" cy="4962786"/>
          </a:xfrm>
        </p:spPr>
        <p:txBody>
          <a:bodyPr anchor="ctr">
            <a:normAutofit/>
          </a:bodyPr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3223E8E-CE91-48C9-B8F0-CB38D0388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29345" y="947607"/>
            <a:ext cx="4152655" cy="4962785"/>
          </a:xfrm>
          <a:effectLst/>
        </p:spPr>
        <p:txBody>
          <a:bodyPr anchor="ctr">
            <a:normAutofit/>
          </a:bodyPr>
          <a:lstStyle/>
          <a:p>
            <a:r>
              <a:rPr lang="en-GB" sz="2800" dirty="0"/>
              <a:t>Any Questions ? </a:t>
            </a:r>
          </a:p>
        </p:txBody>
      </p:sp>
    </p:spTree>
    <p:extLst>
      <p:ext uri="{BB962C8B-B14F-4D97-AF65-F5344CB8AC3E}">
        <p14:creationId xmlns:p14="http://schemas.microsoft.com/office/powerpoint/2010/main" val="547870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F03B5E"/>
      </a:accent1>
      <a:accent2>
        <a:srgbClr val="DC6FEC"/>
      </a:accent2>
      <a:accent3>
        <a:srgbClr val="60B1F2"/>
      </a:accent3>
      <a:accent4>
        <a:srgbClr val="6AD5BB"/>
      </a:accent4>
      <a:accent5>
        <a:srgbClr val="E8AB4E"/>
      </a:accent5>
      <a:accent6>
        <a:srgbClr val="F56447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ACECE1E4-636E-48DB-87ED-4A76DC93378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TM03457503[[fn=Quotable]]</Template>
  <TotalTime>0</TotalTime>
  <Words>1526</Words>
  <Application>Microsoft Office PowerPoint</Application>
  <PresentationFormat>Widescreen</PresentationFormat>
  <Paragraphs>231</Paragraphs>
  <Slides>31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Calibri</vt:lpstr>
      <vt:lpstr>Century Gothic</vt:lpstr>
      <vt:lpstr>Courier New</vt:lpstr>
      <vt:lpstr>Wingdings 2</vt:lpstr>
      <vt:lpstr>Quotable</vt:lpstr>
      <vt:lpstr>Sources of EU law</vt:lpstr>
      <vt:lpstr>Content</vt:lpstr>
      <vt:lpstr>Aim</vt:lpstr>
      <vt:lpstr>Learning Objectives </vt:lpstr>
      <vt:lpstr>Sources of EU law </vt:lpstr>
      <vt:lpstr>What are the sources of EU Law?</vt:lpstr>
      <vt:lpstr>Which sources are the most important? </vt:lpstr>
      <vt:lpstr>          First Tier </vt:lpstr>
      <vt:lpstr>Let’s start at the top</vt:lpstr>
      <vt:lpstr>Lets start at the top</vt:lpstr>
      <vt:lpstr>Continued…. </vt:lpstr>
      <vt:lpstr>Second Tier </vt:lpstr>
      <vt:lpstr>Second tier  </vt:lpstr>
      <vt:lpstr>Third TEIR  </vt:lpstr>
      <vt:lpstr>3rd tier </vt:lpstr>
      <vt:lpstr>International Agreements and Conventions</vt:lpstr>
      <vt:lpstr>Fourth Tier </vt:lpstr>
      <vt:lpstr>Fourth Tier </vt:lpstr>
      <vt:lpstr>Continued  </vt:lpstr>
      <vt:lpstr>Final Tier </vt:lpstr>
      <vt:lpstr>Court of justice and the sources of Eu Law</vt:lpstr>
      <vt:lpstr>Clarification from the lecture</vt:lpstr>
      <vt:lpstr>Activity </vt:lpstr>
      <vt:lpstr>Activity </vt:lpstr>
      <vt:lpstr>Questions</vt:lpstr>
      <vt:lpstr>Assignment Tip </vt:lpstr>
      <vt:lpstr>Feedback</vt:lpstr>
      <vt:lpstr>Summary </vt:lpstr>
      <vt:lpstr>Contact information </vt:lpstr>
      <vt:lpstr>References 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Sources of EU law</dc:title>
  <dc:creator>Zita Draper</dc:creator>
  <cp:lastModifiedBy>Laura Knight</cp:lastModifiedBy>
  <cp:revision>8</cp:revision>
  <dcterms:created xsi:type="dcterms:W3CDTF">2022-01-17T19:38:34Z</dcterms:created>
  <dcterms:modified xsi:type="dcterms:W3CDTF">2022-02-09T12:09:41Z</dcterms:modified>
</cp:coreProperties>
</file>