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21"/>
  </p:notesMasterIdLst>
  <p:sldIdLst>
    <p:sldId id="256" r:id="rId5"/>
    <p:sldId id="273" r:id="rId6"/>
    <p:sldId id="260" r:id="rId7"/>
    <p:sldId id="258" r:id="rId8"/>
    <p:sldId id="261" r:id="rId9"/>
    <p:sldId id="262" r:id="rId10"/>
    <p:sldId id="263" r:id="rId11"/>
    <p:sldId id="264" r:id="rId12"/>
    <p:sldId id="259" r:id="rId13"/>
    <p:sldId id="265" r:id="rId14"/>
    <p:sldId id="267" r:id="rId15"/>
    <p:sldId id="269" r:id="rId16"/>
    <p:sldId id="271" r:id="rId17"/>
    <p:sldId id="272" r:id="rId18"/>
    <p:sldId id="266" r:id="rId19"/>
    <p:sldId id="26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F03D7B-23D7-46E6-B1AE-203F1A3E2D71}" v="142" dt="2026-02-23T00:26:54.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p:scale>
          <a:sx n="77" d="100"/>
          <a:sy n="77" d="100"/>
        </p:scale>
        <p:origin x="4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ila Pathan (2432777)" userId="bce20735-f9c6-406f-93ac-0ad3875e8c94" providerId="ADAL" clId="{7BF711C1-5242-4046-A58D-BF0B91C56DA5}"/>
    <pc:docChg chg="undo custSel addSld delSld modSld sldOrd">
      <pc:chgData name="Nabila Pathan (2432777)" userId="bce20735-f9c6-406f-93ac-0ad3875e8c94" providerId="ADAL" clId="{7BF711C1-5242-4046-A58D-BF0B91C56DA5}" dt="2026-02-23T00:32:37.844" v="5228" actId="313"/>
      <pc:docMkLst>
        <pc:docMk/>
      </pc:docMkLst>
      <pc:sldChg chg="modSp mod">
        <pc:chgData name="Nabila Pathan (2432777)" userId="bce20735-f9c6-406f-93ac-0ad3875e8c94" providerId="ADAL" clId="{7BF711C1-5242-4046-A58D-BF0B91C56DA5}" dt="2026-02-22T23:59:03.849" v="4531" actId="20577"/>
        <pc:sldMkLst>
          <pc:docMk/>
          <pc:sldMk cId="993585930" sldId="256"/>
        </pc:sldMkLst>
        <pc:spChg chg="mod">
          <ac:chgData name="Nabila Pathan (2432777)" userId="bce20735-f9c6-406f-93ac-0ad3875e8c94" providerId="ADAL" clId="{7BF711C1-5242-4046-A58D-BF0B91C56DA5}" dt="2026-02-22T23:53:34.273" v="4291" actId="113"/>
          <ac:spMkLst>
            <pc:docMk/>
            <pc:sldMk cId="993585930" sldId="256"/>
            <ac:spMk id="2" creationId="{833E1728-77A2-C21D-D197-5092BF1F225D}"/>
          </ac:spMkLst>
        </pc:spChg>
        <pc:spChg chg="mod">
          <ac:chgData name="Nabila Pathan (2432777)" userId="bce20735-f9c6-406f-93ac-0ad3875e8c94" providerId="ADAL" clId="{7BF711C1-5242-4046-A58D-BF0B91C56DA5}" dt="2026-02-22T23:59:03.849" v="4531" actId="20577"/>
          <ac:spMkLst>
            <pc:docMk/>
            <pc:sldMk cId="993585930" sldId="256"/>
            <ac:spMk id="3" creationId="{37AF0BFD-393D-2893-5686-74D51BBC0639}"/>
          </ac:spMkLst>
        </pc:spChg>
        <pc:spChg chg="mod">
          <ac:chgData name="Nabila Pathan (2432777)" userId="bce20735-f9c6-406f-93ac-0ad3875e8c94" providerId="ADAL" clId="{7BF711C1-5242-4046-A58D-BF0B91C56DA5}" dt="2026-02-22T23:41:42.678" v="4134"/>
          <ac:spMkLst>
            <pc:docMk/>
            <pc:sldMk cId="993585930" sldId="256"/>
            <ac:spMk id="4" creationId="{6B666063-2855-89BA-4725-A9BF3D8B799B}"/>
          </ac:spMkLst>
        </pc:spChg>
      </pc:sldChg>
      <pc:sldChg chg="addSp delSp modSp new mod setBg setClrOvrMap delDesignElem">
        <pc:chgData name="Nabila Pathan (2432777)" userId="bce20735-f9c6-406f-93ac-0ad3875e8c94" providerId="ADAL" clId="{7BF711C1-5242-4046-A58D-BF0B91C56DA5}" dt="2026-02-23T00:00:29.849" v="4553" actId="113"/>
        <pc:sldMkLst>
          <pc:docMk/>
          <pc:sldMk cId="2804215048" sldId="258"/>
        </pc:sldMkLst>
        <pc:spChg chg="add del mod">
          <ac:chgData name="Nabila Pathan (2432777)" userId="bce20735-f9c6-406f-93ac-0ad3875e8c94" providerId="ADAL" clId="{7BF711C1-5242-4046-A58D-BF0B91C56DA5}" dt="2026-02-22T21:16:13.798" v="2705" actId="26606"/>
          <ac:spMkLst>
            <pc:docMk/>
            <pc:sldMk cId="2804215048" sldId="258"/>
            <ac:spMk id="3" creationId="{B77EAC77-5B97-0B41-54E2-7FC2C057CA5B}"/>
          </ac:spMkLst>
        </pc:spChg>
        <pc:spChg chg="mod">
          <ac:chgData name="Nabila Pathan (2432777)" userId="bce20735-f9c6-406f-93ac-0ad3875e8c94" providerId="ADAL" clId="{7BF711C1-5242-4046-A58D-BF0B91C56DA5}" dt="2026-02-22T23:41:42.678" v="4134"/>
          <ac:spMkLst>
            <pc:docMk/>
            <pc:sldMk cId="2804215048" sldId="258"/>
            <ac:spMk id="4" creationId="{F6E5B766-928E-D1FC-3267-A87E48C35BC8}"/>
          </ac:spMkLst>
        </pc:spChg>
        <pc:spChg chg="add mod">
          <ac:chgData name="Nabila Pathan (2432777)" userId="bce20735-f9c6-406f-93ac-0ad3875e8c94" providerId="ADAL" clId="{7BF711C1-5242-4046-A58D-BF0B91C56DA5}" dt="2026-02-23T00:00:29.849" v="4553" actId="113"/>
          <ac:spMkLst>
            <pc:docMk/>
            <pc:sldMk cId="2804215048" sldId="258"/>
            <ac:spMk id="6" creationId="{942F380C-F82B-F068-1B88-409B152BB742}"/>
          </ac:spMkLst>
        </pc:spChg>
        <pc:spChg chg="add del">
          <ac:chgData name="Nabila Pathan (2432777)" userId="bce20735-f9c6-406f-93ac-0ad3875e8c94" providerId="ADAL" clId="{7BF711C1-5242-4046-A58D-BF0B91C56DA5}" dt="2026-02-22T21:18:03.867" v="2730"/>
          <ac:spMkLst>
            <pc:docMk/>
            <pc:sldMk cId="2804215048" sldId="258"/>
            <ac:spMk id="20" creationId="{6288FC2F-B192-42B2-90BE-517E1039BE0B}"/>
          </ac:spMkLst>
        </pc:spChg>
        <pc:spChg chg="add del">
          <ac:chgData name="Nabila Pathan (2432777)" userId="bce20735-f9c6-406f-93ac-0ad3875e8c94" providerId="ADAL" clId="{7BF711C1-5242-4046-A58D-BF0B91C56DA5}" dt="2026-02-22T21:18:03.867" v="2730"/>
          <ac:spMkLst>
            <pc:docMk/>
            <pc:sldMk cId="2804215048" sldId="258"/>
            <ac:spMk id="26" creationId="{F9ED434F-8767-46CC-B26B-5AF62FF01E66}"/>
          </ac:spMkLst>
        </pc:spChg>
        <pc:grpChg chg="add del">
          <ac:chgData name="Nabila Pathan (2432777)" userId="bce20735-f9c6-406f-93ac-0ad3875e8c94" providerId="ADAL" clId="{7BF711C1-5242-4046-A58D-BF0B91C56DA5}" dt="2026-02-22T21:18:03.867" v="2730"/>
          <ac:grpSpMkLst>
            <pc:docMk/>
            <pc:sldMk cId="2804215048" sldId="258"/>
            <ac:grpSpMk id="9" creationId="{E5D4A15D-C852-47D7-A7E3-7F8FEE9FCA9D}"/>
          </ac:grpSpMkLst>
        </pc:grpChg>
        <pc:grpChg chg="add del">
          <ac:chgData name="Nabila Pathan (2432777)" userId="bce20735-f9c6-406f-93ac-0ad3875e8c94" providerId="ADAL" clId="{7BF711C1-5242-4046-A58D-BF0B91C56DA5}" dt="2026-02-22T21:18:03.867" v="2730"/>
          <ac:grpSpMkLst>
            <pc:docMk/>
            <pc:sldMk cId="2804215048" sldId="258"/>
            <ac:grpSpMk id="22" creationId="{2F448CB3-7B4F-45D7-B7C0-DF553DF61453}"/>
          </ac:grpSpMkLst>
        </pc:grpChg>
        <pc:graphicFrameChg chg="add">
          <ac:chgData name="Nabila Pathan (2432777)" userId="bce20735-f9c6-406f-93ac-0ad3875e8c94" providerId="ADAL" clId="{7BF711C1-5242-4046-A58D-BF0B91C56DA5}" dt="2026-02-22T21:16:13.798" v="2705" actId="26606"/>
          <ac:graphicFrameMkLst>
            <pc:docMk/>
            <pc:sldMk cId="2804215048" sldId="258"/>
            <ac:graphicFrameMk id="5" creationId="{C42D88B1-F5DF-3EBF-0B04-2C5BB4DBD62F}"/>
          </ac:graphicFrameMkLst>
        </pc:graphicFrameChg>
      </pc:sldChg>
      <pc:sldChg chg="addSp delSp modSp new mod setBg delDesignElem">
        <pc:chgData name="Nabila Pathan (2432777)" userId="bce20735-f9c6-406f-93ac-0ad3875e8c94" providerId="ADAL" clId="{7BF711C1-5242-4046-A58D-BF0B91C56DA5}" dt="2026-02-22T23:41:42.678" v="4134"/>
        <pc:sldMkLst>
          <pc:docMk/>
          <pc:sldMk cId="3101363224" sldId="259"/>
        </pc:sldMkLst>
        <pc:spChg chg="add del mod">
          <ac:chgData name="Nabila Pathan (2432777)" userId="bce20735-f9c6-406f-93ac-0ad3875e8c94" providerId="ADAL" clId="{7BF711C1-5242-4046-A58D-BF0B91C56DA5}" dt="2026-02-22T21:16:49.933" v="2709" actId="26606"/>
          <ac:spMkLst>
            <pc:docMk/>
            <pc:sldMk cId="3101363224" sldId="259"/>
            <ac:spMk id="2" creationId="{2A3E66C8-AAAC-0C59-85D3-ECD140D4C7FA}"/>
          </ac:spMkLst>
        </pc:spChg>
        <pc:spChg chg="mod">
          <ac:chgData name="Nabila Pathan (2432777)" userId="bce20735-f9c6-406f-93ac-0ad3875e8c94" providerId="ADAL" clId="{7BF711C1-5242-4046-A58D-BF0B91C56DA5}" dt="2026-02-22T23:41:42.678" v="4134"/>
          <ac:spMkLst>
            <pc:docMk/>
            <pc:sldMk cId="3101363224" sldId="259"/>
            <ac:spMk id="3" creationId="{DC188375-6EFB-2FF9-53F6-F15753A53AF1}"/>
          </ac:spMkLst>
        </pc:spChg>
        <pc:spChg chg="add del">
          <ac:chgData name="Nabila Pathan (2432777)" userId="bce20735-f9c6-406f-93ac-0ad3875e8c94" providerId="ADAL" clId="{7BF711C1-5242-4046-A58D-BF0B91C56DA5}" dt="2026-02-22T21:18:03.867" v="2730"/>
          <ac:spMkLst>
            <pc:docMk/>
            <pc:sldMk cId="3101363224" sldId="259"/>
            <ac:spMk id="19" creationId="{6288FC2F-B192-42B2-90BE-517E1039BE0B}"/>
          </ac:spMkLst>
        </pc:spChg>
        <pc:spChg chg="add del">
          <ac:chgData name="Nabila Pathan (2432777)" userId="bce20735-f9c6-406f-93ac-0ad3875e8c94" providerId="ADAL" clId="{7BF711C1-5242-4046-A58D-BF0B91C56DA5}" dt="2026-02-22T23:41:42.678" v="4134"/>
          <ac:spMkLst>
            <pc:docMk/>
            <pc:sldMk cId="3101363224" sldId="259"/>
            <ac:spMk id="20" creationId="{6288FC2F-B192-42B2-90BE-517E1039BE0B}"/>
          </ac:spMkLst>
        </pc:spChg>
        <pc:spChg chg="add del">
          <ac:chgData name="Nabila Pathan (2432777)" userId="bce20735-f9c6-406f-93ac-0ad3875e8c94" providerId="ADAL" clId="{7BF711C1-5242-4046-A58D-BF0B91C56DA5}" dt="2026-02-22T21:18:03.867" v="2730"/>
          <ac:spMkLst>
            <pc:docMk/>
            <pc:sldMk cId="3101363224" sldId="259"/>
            <ac:spMk id="30" creationId="{CC28BCC9-4093-4FD5-83EB-7EC297F51396}"/>
          </ac:spMkLst>
        </pc:spChg>
        <pc:grpChg chg="add del">
          <ac:chgData name="Nabila Pathan (2432777)" userId="bce20735-f9c6-406f-93ac-0ad3875e8c94" providerId="ADAL" clId="{7BF711C1-5242-4046-A58D-BF0B91C56DA5}" dt="2026-02-22T23:41:42.678" v="4134"/>
          <ac:grpSpMkLst>
            <pc:docMk/>
            <pc:sldMk cId="3101363224" sldId="259"/>
            <ac:grpSpMk id="6" creationId="{E5D4A15D-C852-47D7-A7E3-7F8FEE9FCA9D}"/>
          </ac:grpSpMkLst>
        </pc:grpChg>
        <pc:grpChg chg="add del">
          <ac:chgData name="Nabila Pathan (2432777)" userId="bce20735-f9c6-406f-93ac-0ad3875e8c94" providerId="ADAL" clId="{7BF711C1-5242-4046-A58D-BF0B91C56DA5}" dt="2026-02-22T21:18:03.867" v="2730"/>
          <ac:grpSpMkLst>
            <pc:docMk/>
            <pc:sldMk cId="3101363224" sldId="259"/>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3101363224" sldId="259"/>
            <ac:grpSpMk id="21" creationId="{08BCF048-8940-4354-B9EC-5AD74E283CE3}"/>
          </ac:grpSpMkLst>
        </pc:grpChg>
        <pc:graphicFrameChg chg="add mod modGraphic">
          <ac:chgData name="Nabila Pathan (2432777)" userId="bce20735-f9c6-406f-93ac-0ad3875e8c94" providerId="ADAL" clId="{7BF711C1-5242-4046-A58D-BF0B91C56DA5}" dt="2026-02-22T21:18:55.292" v="2736" actId="26606"/>
          <ac:graphicFrameMkLst>
            <pc:docMk/>
            <pc:sldMk cId="3101363224" sldId="259"/>
            <ac:graphicFrameMk id="4" creationId="{0B4C3423-E798-4682-158D-D43B42E45B95}"/>
          </ac:graphicFrameMkLst>
        </pc:graphicFrameChg>
      </pc:sldChg>
      <pc:sldChg chg="addSp delSp modSp new mod ord setBg setClrOvrMap delDesignElem">
        <pc:chgData name="Nabila Pathan (2432777)" userId="bce20735-f9c6-406f-93ac-0ad3875e8c94" providerId="ADAL" clId="{7BF711C1-5242-4046-A58D-BF0B91C56DA5}" dt="2026-02-23T00:28:15.731" v="5227" actId="26606"/>
        <pc:sldMkLst>
          <pc:docMk/>
          <pc:sldMk cId="4209187849" sldId="260"/>
        </pc:sldMkLst>
        <pc:spChg chg="add del mod">
          <ac:chgData name="Nabila Pathan (2432777)" userId="bce20735-f9c6-406f-93ac-0ad3875e8c94" providerId="ADAL" clId="{7BF711C1-5242-4046-A58D-BF0B91C56DA5}" dt="2026-02-22T21:16:02.592" v="2704" actId="26606"/>
          <ac:spMkLst>
            <pc:docMk/>
            <pc:sldMk cId="4209187849" sldId="260"/>
            <ac:spMk id="2" creationId="{AB7D9790-04A1-D450-2F17-09917F9D6597}"/>
          </ac:spMkLst>
        </pc:spChg>
        <pc:spChg chg="mod ord">
          <ac:chgData name="Nabila Pathan (2432777)" userId="bce20735-f9c6-406f-93ac-0ad3875e8c94" providerId="ADAL" clId="{7BF711C1-5242-4046-A58D-BF0B91C56DA5}" dt="2026-02-23T00:28:15.731" v="5227" actId="26606"/>
          <ac:spMkLst>
            <pc:docMk/>
            <pc:sldMk cId="4209187849" sldId="260"/>
            <ac:spMk id="3" creationId="{45F492BE-1075-167D-846D-5D23342188D9}"/>
          </ac:spMkLst>
        </pc:spChg>
        <pc:spChg chg="add del mod">
          <ac:chgData name="Nabila Pathan (2432777)" userId="bce20735-f9c6-406f-93ac-0ad3875e8c94" providerId="ADAL" clId="{7BF711C1-5242-4046-A58D-BF0B91C56DA5}" dt="2026-02-23T00:26:18.015" v="5030" actId="21"/>
          <ac:spMkLst>
            <pc:docMk/>
            <pc:sldMk cId="4209187849" sldId="260"/>
            <ac:spMk id="5" creationId="{20FA1AD4-8947-3EB5-9E96-317277191AB7}"/>
          </ac:spMkLst>
        </pc:spChg>
        <pc:spChg chg="add del mod">
          <ac:chgData name="Nabila Pathan (2432777)" userId="bce20735-f9c6-406f-93ac-0ad3875e8c94" providerId="ADAL" clId="{7BF711C1-5242-4046-A58D-BF0B91C56DA5}" dt="2026-02-23T00:23:47.123" v="4962"/>
          <ac:spMkLst>
            <pc:docMk/>
            <pc:sldMk cId="4209187849" sldId="260"/>
            <ac:spMk id="6" creationId="{B05F8F84-0553-440D-DB08-B2E3F6B872C4}"/>
          </ac:spMkLst>
        </pc:spChg>
        <pc:spChg chg="add del mod">
          <ac:chgData name="Nabila Pathan (2432777)" userId="bce20735-f9c6-406f-93ac-0ad3875e8c94" providerId="ADAL" clId="{7BF711C1-5242-4046-A58D-BF0B91C56DA5}" dt="2026-02-23T00:26:18.040" v="5032"/>
          <ac:spMkLst>
            <pc:docMk/>
            <pc:sldMk cId="4209187849" sldId="260"/>
            <ac:spMk id="7" creationId="{12FE9397-C573-361E-E5A7-7C95DCB638EC}"/>
          </ac:spMkLst>
        </pc:spChg>
        <pc:spChg chg="add mod">
          <ac:chgData name="Nabila Pathan (2432777)" userId="bce20735-f9c6-406f-93ac-0ad3875e8c94" providerId="ADAL" clId="{7BF711C1-5242-4046-A58D-BF0B91C56DA5}" dt="2026-02-23T00:28:15.731" v="5227" actId="26606"/>
          <ac:spMkLst>
            <pc:docMk/>
            <pc:sldMk cId="4209187849" sldId="260"/>
            <ac:spMk id="18" creationId="{8269E22F-A643-653F-0E8B-63C8704BD349}"/>
          </ac:spMkLst>
        </pc:spChg>
        <pc:spChg chg="add del">
          <ac:chgData name="Nabila Pathan (2432777)" userId="bce20735-f9c6-406f-93ac-0ad3875e8c94" providerId="ADAL" clId="{7BF711C1-5242-4046-A58D-BF0B91C56DA5}" dt="2026-02-22T21:18:03.867" v="2730"/>
          <ac:spMkLst>
            <pc:docMk/>
            <pc:sldMk cId="4209187849" sldId="260"/>
            <ac:spMk id="19" creationId="{6288FC2F-B192-42B2-90BE-517E1039BE0B}"/>
          </ac:spMkLst>
        </pc:spChg>
        <pc:spChg chg="add del mod">
          <ac:chgData name="Nabila Pathan (2432777)" userId="bce20735-f9c6-406f-93ac-0ad3875e8c94" providerId="ADAL" clId="{7BF711C1-5242-4046-A58D-BF0B91C56DA5}" dt="2026-02-23T00:28:15.731" v="5227" actId="26606"/>
          <ac:spMkLst>
            <pc:docMk/>
            <pc:sldMk cId="4209187849" sldId="260"/>
            <ac:spMk id="20" creationId="{A8B1C1D4-2FEB-9298-69BB-36A4F37FA585}"/>
          </ac:spMkLst>
        </pc:spChg>
        <pc:spChg chg="add del">
          <ac:chgData name="Nabila Pathan (2432777)" userId="bce20735-f9c6-406f-93ac-0ad3875e8c94" providerId="ADAL" clId="{7BF711C1-5242-4046-A58D-BF0B91C56DA5}" dt="2026-02-22T21:18:03.867" v="2730"/>
          <ac:spMkLst>
            <pc:docMk/>
            <pc:sldMk cId="4209187849" sldId="260"/>
            <ac:spMk id="25" creationId="{F9ED434F-8767-46CC-B26B-5AF62FF01E66}"/>
          </ac:spMkLst>
        </pc:spChg>
        <pc:spChg chg="add">
          <ac:chgData name="Nabila Pathan (2432777)" userId="bce20735-f9c6-406f-93ac-0ad3875e8c94" providerId="ADAL" clId="{7BF711C1-5242-4046-A58D-BF0B91C56DA5}" dt="2026-02-23T00:28:15.731" v="5227" actId="26606"/>
          <ac:spMkLst>
            <pc:docMk/>
            <pc:sldMk cId="4209187849" sldId="260"/>
            <ac:spMk id="37" creationId="{6288FC2F-B192-42B2-90BE-517E1039BE0B}"/>
          </ac:spMkLst>
        </pc:spChg>
        <pc:spChg chg="add">
          <ac:chgData name="Nabila Pathan (2432777)" userId="bce20735-f9c6-406f-93ac-0ad3875e8c94" providerId="ADAL" clId="{7BF711C1-5242-4046-A58D-BF0B91C56DA5}" dt="2026-02-23T00:28:15.731" v="5227" actId="26606"/>
          <ac:spMkLst>
            <pc:docMk/>
            <pc:sldMk cId="4209187849" sldId="260"/>
            <ac:spMk id="48" creationId="{CC28BCC9-4093-4FD5-83EB-7EC297F51396}"/>
          </ac:spMkLst>
        </pc:spChg>
        <pc:grpChg chg="add del">
          <ac:chgData name="Nabila Pathan (2432777)" userId="bce20735-f9c6-406f-93ac-0ad3875e8c94" providerId="ADAL" clId="{7BF711C1-5242-4046-A58D-BF0B91C56DA5}" dt="2026-02-22T21:18:03.867" v="2730"/>
          <ac:grpSpMkLst>
            <pc:docMk/>
            <pc:sldMk cId="4209187849" sldId="260"/>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4209187849" sldId="260"/>
            <ac:grpSpMk id="21" creationId="{2F448CB3-7B4F-45D7-B7C0-DF553DF61453}"/>
          </ac:grpSpMkLst>
        </pc:grpChg>
        <pc:grpChg chg="add">
          <ac:chgData name="Nabila Pathan (2432777)" userId="bce20735-f9c6-406f-93ac-0ad3875e8c94" providerId="ADAL" clId="{7BF711C1-5242-4046-A58D-BF0B91C56DA5}" dt="2026-02-23T00:28:15.731" v="5227" actId="26606"/>
          <ac:grpSpMkLst>
            <pc:docMk/>
            <pc:sldMk cId="4209187849" sldId="260"/>
            <ac:grpSpMk id="26" creationId="{E5D4A15D-C852-47D7-A7E3-7F8FEE9FCA9D}"/>
          </ac:grpSpMkLst>
        </pc:grpChg>
        <pc:grpChg chg="add">
          <ac:chgData name="Nabila Pathan (2432777)" userId="bce20735-f9c6-406f-93ac-0ad3875e8c94" providerId="ADAL" clId="{7BF711C1-5242-4046-A58D-BF0B91C56DA5}" dt="2026-02-23T00:28:15.731" v="5227" actId="26606"/>
          <ac:grpSpMkLst>
            <pc:docMk/>
            <pc:sldMk cId="4209187849" sldId="260"/>
            <ac:grpSpMk id="39" creationId="{08BCF048-8940-4354-B9EC-5AD74E283CE3}"/>
          </ac:grpSpMkLst>
        </pc:grpChg>
        <pc:graphicFrameChg chg="add del mod">
          <ac:chgData name="Nabila Pathan (2432777)" userId="bce20735-f9c6-406f-93ac-0ad3875e8c94" providerId="ADAL" clId="{7BF711C1-5242-4046-A58D-BF0B91C56DA5}" dt="2026-02-23T00:23:27.440" v="4956" actId="478"/>
          <ac:graphicFrameMkLst>
            <pc:docMk/>
            <pc:sldMk cId="4209187849" sldId="260"/>
            <ac:graphicFrameMk id="4" creationId="{2FFEF1EE-E8DF-6D1C-42F8-EE1E135AACCD}"/>
          </ac:graphicFrameMkLst>
        </pc:graphicFrameChg>
        <pc:graphicFrameChg chg="add">
          <ac:chgData name="Nabila Pathan (2432777)" userId="bce20735-f9c6-406f-93ac-0ad3875e8c94" providerId="ADAL" clId="{7BF711C1-5242-4046-A58D-BF0B91C56DA5}" dt="2026-02-23T00:28:15.731" v="5227" actId="26606"/>
          <ac:graphicFrameMkLst>
            <pc:docMk/>
            <pc:sldMk cId="4209187849" sldId="260"/>
            <ac:graphicFrameMk id="22" creationId="{6E652A32-26DB-F54C-0ACB-5BABD482E345}"/>
          </ac:graphicFrameMkLst>
        </pc:graphicFrameChg>
      </pc:sldChg>
      <pc:sldChg chg="addSp delSp modSp new mod setBg setClrOvrMap delDesignElem">
        <pc:chgData name="Nabila Pathan (2432777)" userId="bce20735-f9c6-406f-93ac-0ad3875e8c94" providerId="ADAL" clId="{7BF711C1-5242-4046-A58D-BF0B91C56DA5}" dt="2026-02-23T00:01:38.275" v="4567" actId="113"/>
        <pc:sldMkLst>
          <pc:docMk/>
          <pc:sldMk cId="86739767" sldId="261"/>
        </pc:sldMkLst>
        <pc:spChg chg="add del mod">
          <ac:chgData name="Nabila Pathan (2432777)" userId="bce20735-f9c6-406f-93ac-0ad3875e8c94" providerId="ADAL" clId="{7BF711C1-5242-4046-A58D-BF0B91C56DA5}" dt="2026-02-22T21:16:20.378" v="2706" actId="26606"/>
          <ac:spMkLst>
            <pc:docMk/>
            <pc:sldMk cId="86739767" sldId="261"/>
            <ac:spMk id="2" creationId="{83F9B1EB-6200-A212-0590-CC0443189A64}"/>
          </ac:spMkLst>
        </pc:spChg>
        <pc:spChg chg="mod">
          <ac:chgData name="Nabila Pathan (2432777)" userId="bce20735-f9c6-406f-93ac-0ad3875e8c94" providerId="ADAL" clId="{7BF711C1-5242-4046-A58D-BF0B91C56DA5}" dt="2026-02-22T23:41:42.678" v="4134"/>
          <ac:spMkLst>
            <pc:docMk/>
            <pc:sldMk cId="86739767" sldId="261"/>
            <ac:spMk id="3" creationId="{84776B09-E454-EB33-32E8-8F10ADD449B9}"/>
          </ac:spMkLst>
        </pc:spChg>
        <pc:spChg chg="add mod">
          <ac:chgData name="Nabila Pathan (2432777)" userId="bce20735-f9c6-406f-93ac-0ad3875e8c94" providerId="ADAL" clId="{7BF711C1-5242-4046-A58D-BF0B91C56DA5}" dt="2026-02-23T00:01:38.275" v="4567" actId="113"/>
          <ac:spMkLst>
            <pc:docMk/>
            <pc:sldMk cId="86739767" sldId="261"/>
            <ac:spMk id="5" creationId="{E6842854-DD28-283A-4EF9-CE83D00FAF98}"/>
          </ac:spMkLst>
        </pc:spChg>
        <pc:spChg chg="add del">
          <ac:chgData name="Nabila Pathan (2432777)" userId="bce20735-f9c6-406f-93ac-0ad3875e8c94" providerId="ADAL" clId="{7BF711C1-5242-4046-A58D-BF0B91C56DA5}" dt="2026-02-22T21:18:03.867" v="2730"/>
          <ac:spMkLst>
            <pc:docMk/>
            <pc:sldMk cId="86739767" sldId="261"/>
            <ac:spMk id="19" creationId="{6288FC2F-B192-42B2-90BE-517E1039BE0B}"/>
          </ac:spMkLst>
        </pc:spChg>
        <pc:spChg chg="add del">
          <ac:chgData name="Nabila Pathan (2432777)" userId="bce20735-f9c6-406f-93ac-0ad3875e8c94" providerId="ADAL" clId="{7BF711C1-5242-4046-A58D-BF0B91C56DA5}" dt="2026-02-22T21:18:03.867" v="2730"/>
          <ac:spMkLst>
            <pc:docMk/>
            <pc:sldMk cId="86739767" sldId="261"/>
            <ac:spMk id="25" creationId="{F9ED434F-8767-46CC-B26B-5AF62FF01E66}"/>
          </ac:spMkLst>
        </pc:spChg>
        <pc:grpChg chg="add del">
          <ac:chgData name="Nabila Pathan (2432777)" userId="bce20735-f9c6-406f-93ac-0ad3875e8c94" providerId="ADAL" clId="{7BF711C1-5242-4046-A58D-BF0B91C56DA5}" dt="2026-02-22T21:18:03.867" v="2730"/>
          <ac:grpSpMkLst>
            <pc:docMk/>
            <pc:sldMk cId="86739767" sldId="261"/>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86739767" sldId="261"/>
            <ac:grpSpMk id="21" creationId="{2F448CB3-7B4F-45D7-B7C0-DF553DF61453}"/>
          </ac:grpSpMkLst>
        </pc:grpChg>
        <pc:graphicFrameChg chg="add">
          <ac:chgData name="Nabila Pathan (2432777)" userId="bce20735-f9c6-406f-93ac-0ad3875e8c94" providerId="ADAL" clId="{7BF711C1-5242-4046-A58D-BF0B91C56DA5}" dt="2026-02-22T21:16:20.378" v="2706" actId="26606"/>
          <ac:graphicFrameMkLst>
            <pc:docMk/>
            <pc:sldMk cId="86739767" sldId="261"/>
            <ac:graphicFrameMk id="4" creationId="{9561EAE9-CA89-2DEE-7852-CC115A7530C7}"/>
          </ac:graphicFrameMkLst>
        </pc:graphicFrameChg>
      </pc:sldChg>
      <pc:sldChg chg="addSp delSp modSp new mod setBg setClrOvrMap delDesignElem">
        <pc:chgData name="Nabila Pathan (2432777)" userId="bce20735-f9c6-406f-93ac-0ad3875e8c94" providerId="ADAL" clId="{7BF711C1-5242-4046-A58D-BF0B91C56DA5}" dt="2026-02-23T00:06:52.160" v="4675" actId="14100"/>
        <pc:sldMkLst>
          <pc:docMk/>
          <pc:sldMk cId="3522244721" sldId="262"/>
        </pc:sldMkLst>
        <pc:spChg chg="add del mod">
          <ac:chgData name="Nabila Pathan (2432777)" userId="bce20735-f9c6-406f-93ac-0ad3875e8c94" providerId="ADAL" clId="{7BF711C1-5242-4046-A58D-BF0B91C56DA5}" dt="2026-02-22T21:13:49.583" v="2703" actId="26606"/>
          <ac:spMkLst>
            <pc:docMk/>
            <pc:sldMk cId="3522244721" sldId="262"/>
            <ac:spMk id="2" creationId="{94842281-1D0E-D7AE-50EE-AF93CBEEBC8B}"/>
          </ac:spMkLst>
        </pc:spChg>
        <pc:spChg chg="mod">
          <ac:chgData name="Nabila Pathan (2432777)" userId="bce20735-f9c6-406f-93ac-0ad3875e8c94" providerId="ADAL" clId="{7BF711C1-5242-4046-A58D-BF0B91C56DA5}" dt="2026-02-22T23:41:42.678" v="4134"/>
          <ac:spMkLst>
            <pc:docMk/>
            <pc:sldMk cId="3522244721" sldId="262"/>
            <ac:spMk id="3" creationId="{103556FE-81EF-788B-E74E-D36EA6EA25D2}"/>
          </ac:spMkLst>
        </pc:spChg>
        <pc:spChg chg="add del">
          <ac:chgData name="Nabila Pathan (2432777)" userId="bce20735-f9c6-406f-93ac-0ad3875e8c94" providerId="ADAL" clId="{7BF711C1-5242-4046-A58D-BF0B91C56DA5}" dt="2026-02-22T21:13:39.198" v="2702" actId="26606"/>
          <ac:spMkLst>
            <pc:docMk/>
            <pc:sldMk cId="3522244721" sldId="262"/>
            <ac:spMk id="19" creationId="{6288FC2F-B192-42B2-90BE-517E1039BE0B}"/>
          </ac:spMkLst>
        </pc:spChg>
        <pc:spChg chg="add del">
          <ac:chgData name="Nabila Pathan (2432777)" userId="bce20735-f9c6-406f-93ac-0ad3875e8c94" providerId="ADAL" clId="{7BF711C1-5242-4046-A58D-BF0B91C56DA5}" dt="2026-02-22T21:13:39.198" v="2702" actId="26606"/>
          <ac:spMkLst>
            <pc:docMk/>
            <pc:sldMk cId="3522244721" sldId="262"/>
            <ac:spMk id="25" creationId="{F9ED434F-8767-46CC-B26B-5AF62FF01E66}"/>
          </ac:spMkLst>
        </pc:spChg>
        <pc:spChg chg="add del">
          <ac:chgData name="Nabila Pathan (2432777)" userId="bce20735-f9c6-406f-93ac-0ad3875e8c94" providerId="ADAL" clId="{7BF711C1-5242-4046-A58D-BF0B91C56DA5}" dt="2026-02-22T21:18:03.867" v="2730"/>
          <ac:spMkLst>
            <pc:docMk/>
            <pc:sldMk cId="3522244721" sldId="262"/>
            <ac:spMk id="30" creationId="{CC28BCC9-4093-4FD5-83EB-7EC297F51396}"/>
          </ac:spMkLst>
        </pc:spChg>
        <pc:spChg chg="add del">
          <ac:chgData name="Nabila Pathan (2432777)" userId="bce20735-f9c6-406f-93ac-0ad3875e8c94" providerId="ADAL" clId="{7BF711C1-5242-4046-A58D-BF0B91C56DA5}" dt="2026-02-22T21:18:03.867" v="2730"/>
          <ac:spMkLst>
            <pc:docMk/>
            <pc:sldMk cId="3522244721" sldId="262"/>
            <ac:spMk id="35" creationId="{6288FC2F-B192-42B2-90BE-517E1039BE0B}"/>
          </ac:spMkLst>
        </pc:spChg>
        <pc:spChg chg="add mod">
          <ac:chgData name="Nabila Pathan (2432777)" userId="bce20735-f9c6-406f-93ac-0ad3875e8c94" providerId="ADAL" clId="{7BF711C1-5242-4046-A58D-BF0B91C56DA5}" dt="2026-02-23T00:06:52.160" v="4675" actId="14100"/>
          <ac:spMkLst>
            <pc:docMk/>
            <pc:sldMk cId="3522244721" sldId="262"/>
            <ac:spMk id="41" creationId="{63F55B6B-3B02-81E3-7CB2-7D301F9EFDB0}"/>
          </ac:spMkLst>
        </pc:spChg>
        <pc:spChg chg="add del">
          <ac:chgData name="Nabila Pathan (2432777)" userId="bce20735-f9c6-406f-93ac-0ad3875e8c94" providerId="ADAL" clId="{7BF711C1-5242-4046-A58D-BF0B91C56DA5}" dt="2026-02-22T23:41:42.678" v="4134"/>
          <ac:spMkLst>
            <pc:docMk/>
            <pc:sldMk cId="3522244721" sldId="262"/>
            <ac:spMk id="56" creationId="{6288FC2F-B192-42B2-90BE-517E1039BE0B}"/>
          </ac:spMkLst>
        </pc:spChg>
        <pc:spChg chg="add del">
          <ac:chgData name="Nabila Pathan (2432777)" userId="bce20735-f9c6-406f-93ac-0ad3875e8c94" providerId="ADAL" clId="{7BF711C1-5242-4046-A58D-BF0B91C56DA5}" dt="2026-02-22T23:41:42.678" v="4134"/>
          <ac:spMkLst>
            <pc:docMk/>
            <pc:sldMk cId="3522244721" sldId="262"/>
            <ac:spMk id="62" creationId="{F9ED434F-8767-46CC-B26B-5AF62FF01E66}"/>
          </ac:spMkLst>
        </pc:spChg>
        <pc:grpChg chg="add del">
          <ac:chgData name="Nabila Pathan (2432777)" userId="bce20735-f9c6-406f-93ac-0ad3875e8c94" providerId="ADAL" clId="{7BF711C1-5242-4046-A58D-BF0B91C56DA5}" dt="2026-02-22T21:18:03.867" v="2730"/>
          <ac:grpSpMkLst>
            <pc:docMk/>
            <pc:sldMk cId="3522244721" sldId="262"/>
            <ac:grpSpMk id="5" creationId="{E5D4A15D-C852-47D7-A7E3-7F8FEE9FCA9D}"/>
          </ac:grpSpMkLst>
        </pc:grpChg>
        <pc:grpChg chg="add del">
          <ac:chgData name="Nabila Pathan (2432777)" userId="bce20735-f9c6-406f-93ac-0ad3875e8c94" providerId="ADAL" clId="{7BF711C1-5242-4046-A58D-BF0B91C56DA5}" dt="2026-02-22T21:13:39.198" v="2702" actId="26606"/>
          <ac:grpSpMkLst>
            <pc:docMk/>
            <pc:sldMk cId="3522244721" sldId="262"/>
            <ac:grpSpMk id="8" creationId="{E5D4A15D-C852-47D7-A7E3-7F8FEE9FCA9D}"/>
          </ac:grpSpMkLst>
        </pc:grpChg>
        <pc:grpChg chg="add del">
          <ac:chgData name="Nabila Pathan (2432777)" userId="bce20735-f9c6-406f-93ac-0ad3875e8c94" providerId="ADAL" clId="{7BF711C1-5242-4046-A58D-BF0B91C56DA5}" dt="2026-02-22T21:13:39.198" v="2702" actId="26606"/>
          <ac:grpSpMkLst>
            <pc:docMk/>
            <pc:sldMk cId="3522244721" sldId="262"/>
            <ac:grpSpMk id="21" creationId="{2F448CB3-7B4F-45D7-B7C0-DF553DF61453}"/>
          </ac:grpSpMkLst>
        </pc:grpChg>
        <pc:grpChg chg="add del">
          <ac:chgData name="Nabila Pathan (2432777)" userId="bce20735-f9c6-406f-93ac-0ad3875e8c94" providerId="ADAL" clId="{7BF711C1-5242-4046-A58D-BF0B91C56DA5}" dt="2026-02-22T21:18:03.867" v="2730"/>
          <ac:grpSpMkLst>
            <pc:docMk/>
            <pc:sldMk cId="3522244721" sldId="262"/>
            <ac:grpSpMk id="36" creationId="{08BCF048-8940-4354-B9EC-5AD74E283CE3}"/>
          </ac:grpSpMkLst>
        </pc:grpChg>
        <pc:grpChg chg="add del">
          <ac:chgData name="Nabila Pathan (2432777)" userId="bce20735-f9c6-406f-93ac-0ad3875e8c94" providerId="ADAL" clId="{7BF711C1-5242-4046-A58D-BF0B91C56DA5}" dt="2026-02-22T23:41:42.678" v="4134"/>
          <ac:grpSpMkLst>
            <pc:docMk/>
            <pc:sldMk cId="3522244721" sldId="262"/>
            <ac:grpSpMk id="45" creationId="{E5D4A15D-C852-47D7-A7E3-7F8FEE9FCA9D}"/>
          </ac:grpSpMkLst>
        </pc:grpChg>
        <pc:grpChg chg="add del">
          <ac:chgData name="Nabila Pathan (2432777)" userId="bce20735-f9c6-406f-93ac-0ad3875e8c94" providerId="ADAL" clId="{7BF711C1-5242-4046-A58D-BF0B91C56DA5}" dt="2026-02-22T23:41:42.678" v="4134"/>
          <ac:grpSpMkLst>
            <pc:docMk/>
            <pc:sldMk cId="3522244721" sldId="262"/>
            <ac:grpSpMk id="58" creationId="{2F448CB3-7B4F-45D7-B7C0-DF553DF61453}"/>
          </ac:grpSpMkLst>
        </pc:grpChg>
        <pc:graphicFrameChg chg="add del">
          <ac:chgData name="Nabila Pathan (2432777)" userId="bce20735-f9c6-406f-93ac-0ad3875e8c94" providerId="ADAL" clId="{7BF711C1-5242-4046-A58D-BF0B91C56DA5}" dt="2026-02-22T21:13:39.198" v="2702" actId="26606"/>
          <ac:graphicFrameMkLst>
            <pc:docMk/>
            <pc:sldMk cId="3522244721" sldId="262"/>
            <ac:graphicFrameMk id="4" creationId="{61360D1D-D4B5-485A-85D0-E1EA25D0D087}"/>
          </ac:graphicFrameMkLst>
        </pc:graphicFrameChg>
        <pc:graphicFrameChg chg="add mod modGraphic">
          <ac:chgData name="Nabila Pathan (2432777)" userId="bce20735-f9c6-406f-93ac-0ad3875e8c94" providerId="ADAL" clId="{7BF711C1-5242-4046-A58D-BF0B91C56DA5}" dt="2026-02-22T21:19:13.802" v="2737" actId="26606"/>
          <ac:graphicFrameMkLst>
            <pc:docMk/>
            <pc:sldMk cId="3522244721" sldId="262"/>
            <ac:graphicFrameMk id="40" creationId="{76F517F8-BF3E-4825-8A72-0E8A0367A934}"/>
          </ac:graphicFrameMkLst>
        </pc:graphicFrameChg>
      </pc:sldChg>
      <pc:sldChg chg="addSp delSp modSp new mod setBg setClrOvrMap delDesignElem">
        <pc:chgData name="Nabila Pathan (2432777)" userId="bce20735-f9c6-406f-93ac-0ad3875e8c94" providerId="ADAL" clId="{7BF711C1-5242-4046-A58D-BF0B91C56DA5}" dt="2026-02-22T23:41:42.678" v="4134"/>
        <pc:sldMkLst>
          <pc:docMk/>
          <pc:sldMk cId="3844341044" sldId="263"/>
        </pc:sldMkLst>
        <pc:spChg chg="add del mod">
          <ac:chgData name="Nabila Pathan (2432777)" userId="bce20735-f9c6-406f-93ac-0ad3875e8c94" providerId="ADAL" clId="{7BF711C1-5242-4046-A58D-BF0B91C56DA5}" dt="2026-02-22T21:16:28" v="2707" actId="26606"/>
          <ac:spMkLst>
            <pc:docMk/>
            <pc:sldMk cId="3844341044" sldId="263"/>
            <ac:spMk id="2" creationId="{A71AAF7D-E3F3-4208-0987-470AD1C9239D}"/>
          </ac:spMkLst>
        </pc:spChg>
        <pc:spChg chg="mod">
          <ac:chgData name="Nabila Pathan (2432777)" userId="bce20735-f9c6-406f-93ac-0ad3875e8c94" providerId="ADAL" clId="{7BF711C1-5242-4046-A58D-BF0B91C56DA5}" dt="2026-02-22T23:41:42.678" v="4134"/>
          <ac:spMkLst>
            <pc:docMk/>
            <pc:sldMk cId="3844341044" sldId="263"/>
            <ac:spMk id="3" creationId="{A52A2B3D-2E74-F3C5-3C93-90F78DC9A661}"/>
          </ac:spMkLst>
        </pc:spChg>
        <pc:spChg chg="add del">
          <ac:chgData name="Nabila Pathan (2432777)" userId="bce20735-f9c6-406f-93ac-0ad3875e8c94" providerId="ADAL" clId="{7BF711C1-5242-4046-A58D-BF0B91C56DA5}" dt="2026-02-22T21:18:03.867" v="2730"/>
          <ac:spMkLst>
            <pc:docMk/>
            <pc:sldMk cId="3844341044" sldId="263"/>
            <ac:spMk id="19" creationId="{6288FC2F-B192-42B2-90BE-517E1039BE0B}"/>
          </ac:spMkLst>
        </pc:spChg>
        <pc:spChg chg="add del">
          <ac:chgData name="Nabila Pathan (2432777)" userId="bce20735-f9c6-406f-93ac-0ad3875e8c94" providerId="ADAL" clId="{7BF711C1-5242-4046-A58D-BF0B91C56DA5}" dt="2026-02-22T23:41:42.678" v="4134"/>
          <ac:spMkLst>
            <pc:docMk/>
            <pc:sldMk cId="3844341044" sldId="263"/>
            <ac:spMk id="20" creationId="{6288FC2F-B192-42B2-90BE-517E1039BE0B}"/>
          </ac:spMkLst>
        </pc:spChg>
        <pc:spChg chg="add del">
          <ac:chgData name="Nabila Pathan (2432777)" userId="bce20735-f9c6-406f-93ac-0ad3875e8c94" providerId="ADAL" clId="{7BF711C1-5242-4046-A58D-BF0B91C56DA5}" dt="2026-02-22T21:18:03.867" v="2730"/>
          <ac:spMkLst>
            <pc:docMk/>
            <pc:sldMk cId="3844341044" sldId="263"/>
            <ac:spMk id="30" creationId="{CC28BCC9-4093-4FD5-83EB-7EC297F51396}"/>
          </ac:spMkLst>
        </pc:spChg>
        <pc:spChg chg="add del">
          <ac:chgData name="Nabila Pathan (2432777)" userId="bce20735-f9c6-406f-93ac-0ad3875e8c94" providerId="ADAL" clId="{7BF711C1-5242-4046-A58D-BF0B91C56DA5}" dt="2026-02-22T23:41:42.678" v="4134"/>
          <ac:spMkLst>
            <pc:docMk/>
            <pc:sldMk cId="3844341044" sldId="263"/>
            <ac:spMk id="40" creationId="{F9ED434F-8767-46CC-B26B-5AF62FF01E66}"/>
          </ac:spMkLst>
        </pc:spChg>
        <pc:grpChg chg="add del">
          <ac:chgData name="Nabila Pathan (2432777)" userId="bce20735-f9c6-406f-93ac-0ad3875e8c94" providerId="ADAL" clId="{7BF711C1-5242-4046-A58D-BF0B91C56DA5}" dt="2026-02-22T23:41:42.678" v="4134"/>
          <ac:grpSpMkLst>
            <pc:docMk/>
            <pc:sldMk cId="3844341044" sldId="263"/>
            <ac:grpSpMk id="6" creationId="{E5D4A15D-C852-47D7-A7E3-7F8FEE9FCA9D}"/>
          </ac:grpSpMkLst>
        </pc:grpChg>
        <pc:grpChg chg="add del">
          <ac:chgData name="Nabila Pathan (2432777)" userId="bce20735-f9c6-406f-93ac-0ad3875e8c94" providerId="ADAL" clId="{7BF711C1-5242-4046-A58D-BF0B91C56DA5}" dt="2026-02-22T21:18:03.867" v="2730"/>
          <ac:grpSpMkLst>
            <pc:docMk/>
            <pc:sldMk cId="3844341044" sldId="263"/>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3844341044" sldId="263"/>
            <ac:grpSpMk id="21" creationId="{08BCF048-8940-4354-B9EC-5AD74E283CE3}"/>
          </ac:grpSpMkLst>
        </pc:grpChg>
        <pc:grpChg chg="add del">
          <ac:chgData name="Nabila Pathan (2432777)" userId="bce20735-f9c6-406f-93ac-0ad3875e8c94" providerId="ADAL" clId="{7BF711C1-5242-4046-A58D-BF0B91C56DA5}" dt="2026-02-22T23:41:42.678" v="4134"/>
          <ac:grpSpMkLst>
            <pc:docMk/>
            <pc:sldMk cId="3844341044" sldId="263"/>
            <ac:grpSpMk id="37" creationId="{2F448CB3-7B4F-45D7-B7C0-DF553DF61453}"/>
          </ac:grpSpMkLst>
        </pc:grpChg>
        <pc:graphicFrameChg chg="add mod modGraphic">
          <ac:chgData name="Nabila Pathan (2432777)" userId="bce20735-f9c6-406f-93ac-0ad3875e8c94" providerId="ADAL" clId="{7BF711C1-5242-4046-A58D-BF0B91C56DA5}" dt="2026-02-22T21:19:21.414" v="2738" actId="26606"/>
          <ac:graphicFrameMkLst>
            <pc:docMk/>
            <pc:sldMk cId="3844341044" sldId="263"/>
            <ac:graphicFrameMk id="4" creationId="{91086F48-6CEE-1B4D-79CE-6D579333116D}"/>
          </ac:graphicFrameMkLst>
        </pc:graphicFrameChg>
      </pc:sldChg>
      <pc:sldChg chg="addSp delSp modSp new mod setBg setClrOvrMap delDesignElem">
        <pc:chgData name="Nabila Pathan (2432777)" userId="bce20735-f9c6-406f-93ac-0ad3875e8c94" providerId="ADAL" clId="{7BF711C1-5242-4046-A58D-BF0B91C56DA5}" dt="2026-02-22T23:41:42.678" v="4134"/>
        <pc:sldMkLst>
          <pc:docMk/>
          <pc:sldMk cId="1090434551" sldId="264"/>
        </pc:sldMkLst>
        <pc:spChg chg="add del mod">
          <ac:chgData name="Nabila Pathan (2432777)" userId="bce20735-f9c6-406f-93ac-0ad3875e8c94" providerId="ADAL" clId="{7BF711C1-5242-4046-A58D-BF0B91C56DA5}" dt="2026-02-22T21:16:37.138" v="2708" actId="26606"/>
          <ac:spMkLst>
            <pc:docMk/>
            <pc:sldMk cId="1090434551" sldId="264"/>
            <ac:spMk id="2" creationId="{551F1930-0E46-9E5F-4E44-C4D2416558B6}"/>
          </ac:spMkLst>
        </pc:spChg>
        <pc:spChg chg="mod">
          <ac:chgData name="Nabila Pathan (2432777)" userId="bce20735-f9c6-406f-93ac-0ad3875e8c94" providerId="ADAL" clId="{7BF711C1-5242-4046-A58D-BF0B91C56DA5}" dt="2026-02-22T23:41:42.678" v="4134"/>
          <ac:spMkLst>
            <pc:docMk/>
            <pc:sldMk cId="1090434551" sldId="264"/>
            <ac:spMk id="3" creationId="{A4B5C694-5744-584C-AE98-9B111E61455C}"/>
          </ac:spMkLst>
        </pc:spChg>
        <pc:spChg chg="add del">
          <ac:chgData name="Nabila Pathan (2432777)" userId="bce20735-f9c6-406f-93ac-0ad3875e8c94" providerId="ADAL" clId="{7BF711C1-5242-4046-A58D-BF0B91C56DA5}" dt="2026-02-22T21:18:03.867" v="2730"/>
          <ac:spMkLst>
            <pc:docMk/>
            <pc:sldMk cId="1090434551" sldId="264"/>
            <ac:spMk id="19" creationId="{6288FC2F-B192-42B2-90BE-517E1039BE0B}"/>
          </ac:spMkLst>
        </pc:spChg>
        <pc:spChg chg="add del">
          <ac:chgData name="Nabila Pathan (2432777)" userId="bce20735-f9c6-406f-93ac-0ad3875e8c94" providerId="ADAL" clId="{7BF711C1-5242-4046-A58D-BF0B91C56DA5}" dt="2026-02-22T21:18:03.867" v="2730"/>
          <ac:spMkLst>
            <pc:docMk/>
            <pc:sldMk cId="1090434551" sldId="264"/>
            <ac:spMk id="25" creationId="{F9ED434F-8767-46CC-B26B-5AF62FF01E66}"/>
          </ac:spMkLst>
        </pc:spChg>
        <pc:grpChg chg="add del">
          <ac:chgData name="Nabila Pathan (2432777)" userId="bce20735-f9c6-406f-93ac-0ad3875e8c94" providerId="ADAL" clId="{7BF711C1-5242-4046-A58D-BF0B91C56DA5}" dt="2026-02-22T21:18:03.867" v="2730"/>
          <ac:grpSpMkLst>
            <pc:docMk/>
            <pc:sldMk cId="1090434551" sldId="264"/>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1090434551" sldId="264"/>
            <ac:grpSpMk id="21" creationId="{2F448CB3-7B4F-45D7-B7C0-DF553DF61453}"/>
          </ac:grpSpMkLst>
        </pc:grpChg>
        <pc:graphicFrameChg chg="add">
          <ac:chgData name="Nabila Pathan (2432777)" userId="bce20735-f9c6-406f-93ac-0ad3875e8c94" providerId="ADAL" clId="{7BF711C1-5242-4046-A58D-BF0B91C56DA5}" dt="2026-02-22T21:16:37.138" v="2708" actId="26606"/>
          <ac:graphicFrameMkLst>
            <pc:docMk/>
            <pc:sldMk cId="1090434551" sldId="264"/>
            <ac:graphicFrameMk id="4" creationId="{FC5E3F69-33C2-9748-E9BC-D281E9CD14A8}"/>
          </ac:graphicFrameMkLst>
        </pc:graphicFrameChg>
      </pc:sldChg>
      <pc:sldChg chg="addSp delSp modSp new mod ord setBg delDesignElem">
        <pc:chgData name="Nabila Pathan (2432777)" userId="bce20735-f9c6-406f-93ac-0ad3875e8c94" providerId="ADAL" clId="{7BF711C1-5242-4046-A58D-BF0B91C56DA5}" dt="2026-02-22T23:41:42.678" v="4134"/>
        <pc:sldMkLst>
          <pc:docMk/>
          <pc:sldMk cId="4178243189" sldId="265"/>
        </pc:sldMkLst>
        <pc:spChg chg="add del mod">
          <ac:chgData name="Nabila Pathan (2432777)" userId="bce20735-f9c6-406f-93ac-0ad3875e8c94" providerId="ADAL" clId="{7BF711C1-5242-4046-A58D-BF0B91C56DA5}" dt="2026-02-22T21:17:00.129" v="2710" actId="26606"/>
          <ac:spMkLst>
            <pc:docMk/>
            <pc:sldMk cId="4178243189" sldId="265"/>
            <ac:spMk id="3" creationId="{354CC21B-46FF-BA6B-4CA2-818E2F35D580}"/>
          </ac:spMkLst>
        </pc:spChg>
        <pc:spChg chg="mod">
          <ac:chgData name="Nabila Pathan (2432777)" userId="bce20735-f9c6-406f-93ac-0ad3875e8c94" providerId="ADAL" clId="{7BF711C1-5242-4046-A58D-BF0B91C56DA5}" dt="2026-02-22T23:41:42.678" v="4134"/>
          <ac:spMkLst>
            <pc:docMk/>
            <pc:sldMk cId="4178243189" sldId="265"/>
            <ac:spMk id="4" creationId="{E4FF04B2-E74D-4408-1E34-EC6B2CB256FE}"/>
          </ac:spMkLst>
        </pc:spChg>
        <pc:spChg chg="add del">
          <ac:chgData name="Nabila Pathan (2432777)" userId="bce20735-f9c6-406f-93ac-0ad3875e8c94" providerId="ADAL" clId="{7BF711C1-5242-4046-A58D-BF0B91C56DA5}" dt="2026-02-22T21:18:03.867" v="2730"/>
          <ac:spMkLst>
            <pc:docMk/>
            <pc:sldMk cId="4178243189" sldId="265"/>
            <ac:spMk id="20" creationId="{6288FC2F-B192-42B2-90BE-517E1039BE0B}"/>
          </ac:spMkLst>
        </pc:spChg>
        <pc:spChg chg="add del">
          <ac:chgData name="Nabila Pathan (2432777)" userId="bce20735-f9c6-406f-93ac-0ad3875e8c94" providerId="ADAL" clId="{7BF711C1-5242-4046-A58D-BF0B91C56DA5}" dt="2026-02-22T23:41:42.678" v="4134"/>
          <ac:spMkLst>
            <pc:docMk/>
            <pc:sldMk cId="4178243189" sldId="265"/>
            <ac:spMk id="21" creationId="{6288FC2F-B192-42B2-90BE-517E1039BE0B}"/>
          </ac:spMkLst>
        </pc:spChg>
        <pc:spChg chg="add del">
          <ac:chgData name="Nabila Pathan (2432777)" userId="bce20735-f9c6-406f-93ac-0ad3875e8c94" providerId="ADAL" clId="{7BF711C1-5242-4046-A58D-BF0B91C56DA5}" dt="2026-02-22T21:18:03.867" v="2730"/>
          <ac:spMkLst>
            <pc:docMk/>
            <pc:sldMk cId="4178243189" sldId="265"/>
            <ac:spMk id="31" creationId="{CC28BCC9-4093-4FD5-83EB-7EC297F51396}"/>
          </ac:spMkLst>
        </pc:spChg>
        <pc:spChg chg="add del">
          <ac:chgData name="Nabila Pathan (2432777)" userId="bce20735-f9c6-406f-93ac-0ad3875e8c94" providerId="ADAL" clId="{7BF711C1-5242-4046-A58D-BF0B91C56DA5}" dt="2026-02-22T23:41:42.678" v="4134"/>
          <ac:spMkLst>
            <pc:docMk/>
            <pc:sldMk cId="4178243189" sldId="265"/>
            <ac:spMk id="32" creationId="{CC28BCC9-4093-4FD5-83EB-7EC297F51396}"/>
          </ac:spMkLst>
        </pc:spChg>
        <pc:grpChg chg="add del">
          <ac:chgData name="Nabila Pathan (2432777)" userId="bce20735-f9c6-406f-93ac-0ad3875e8c94" providerId="ADAL" clId="{7BF711C1-5242-4046-A58D-BF0B91C56DA5}" dt="2026-02-22T23:41:42.678" v="4134"/>
          <ac:grpSpMkLst>
            <pc:docMk/>
            <pc:sldMk cId="4178243189" sldId="265"/>
            <ac:grpSpMk id="7" creationId="{E5D4A15D-C852-47D7-A7E3-7F8FEE9FCA9D}"/>
          </ac:grpSpMkLst>
        </pc:grpChg>
        <pc:grpChg chg="add del">
          <ac:chgData name="Nabila Pathan (2432777)" userId="bce20735-f9c6-406f-93ac-0ad3875e8c94" providerId="ADAL" clId="{7BF711C1-5242-4046-A58D-BF0B91C56DA5}" dt="2026-02-22T21:18:03.867" v="2730"/>
          <ac:grpSpMkLst>
            <pc:docMk/>
            <pc:sldMk cId="4178243189" sldId="265"/>
            <ac:grpSpMk id="9" creationId="{E5D4A15D-C852-47D7-A7E3-7F8FEE9FCA9D}"/>
          </ac:grpSpMkLst>
        </pc:grpChg>
        <pc:grpChg chg="add del">
          <ac:chgData name="Nabila Pathan (2432777)" userId="bce20735-f9c6-406f-93ac-0ad3875e8c94" providerId="ADAL" clId="{7BF711C1-5242-4046-A58D-BF0B91C56DA5}" dt="2026-02-22T21:18:03.867" v="2730"/>
          <ac:grpSpMkLst>
            <pc:docMk/>
            <pc:sldMk cId="4178243189" sldId="265"/>
            <ac:grpSpMk id="22" creationId="{08BCF048-8940-4354-B9EC-5AD74E283CE3}"/>
          </ac:grpSpMkLst>
        </pc:grpChg>
        <pc:grpChg chg="add del">
          <ac:chgData name="Nabila Pathan (2432777)" userId="bce20735-f9c6-406f-93ac-0ad3875e8c94" providerId="ADAL" clId="{7BF711C1-5242-4046-A58D-BF0B91C56DA5}" dt="2026-02-22T23:41:42.678" v="4134"/>
          <ac:grpSpMkLst>
            <pc:docMk/>
            <pc:sldMk cId="4178243189" sldId="265"/>
            <ac:grpSpMk id="40" creationId="{08BCF048-8940-4354-B9EC-5AD74E283CE3}"/>
          </ac:grpSpMkLst>
        </pc:grpChg>
        <pc:graphicFrameChg chg="add mod modGraphic">
          <ac:chgData name="Nabila Pathan (2432777)" userId="bce20735-f9c6-406f-93ac-0ad3875e8c94" providerId="ADAL" clId="{7BF711C1-5242-4046-A58D-BF0B91C56DA5}" dt="2026-02-22T21:18:36.455" v="2734" actId="26606"/>
          <ac:graphicFrameMkLst>
            <pc:docMk/>
            <pc:sldMk cId="4178243189" sldId="265"/>
            <ac:graphicFrameMk id="5" creationId="{58A73BA1-1EC4-1786-54E8-E0F4082F47FE}"/>
          </ac:graphicFrameMkLst>
        </pc:graphicFrameChg>
      </pc:sldChg>
      <pc:sldChg chg="addSp delSp modSp new mod setBg setClrOvrMap delDesignElem">
        <pc:chgData name="Nabila Pathan (2432777)" userId="bce20735-f9c6-406f-93ac-0ad3875e8c94" providerId="ADAL" clId="{7BF711C1-5242-4046-A58D-BF0B91C56DA5}" dt="2026-02-22T23:41:42.678" v="4134"/>
        <pc:sldMkLst>
          <pc:docMk/>
          <pc:sldMk cId="2685922536" sldId="266"/>
        </pc:sldMkLst>
        <pc:spChg chg="add mod">
          <ac:chgData name="Nabila Pathan (2432777)" userId="bce20735-f9c6-406f-93ac-0ad3875e8c94" providerId="ADAL" clId="{7BF711C1-5242-4046-A58D-BF0B91C56DA5}" dt="2026-02-22T21:18:20.595" v="2733" actId="26606"/>
          <ac:spMkLst>
            <pc:docMk/>
            <pc:sldMk cId="2685922536" sldId="266"/>
            <ac:spMk id="2" creationId="{AE438A47-D147-93A6-AFF8-C39A65E2B872}"/>
          </ac:spMkLst>
        </pc:spChg>
        <pc:spChg chg="mod">
          <ac:chgData name="Nabila Pathan (2432777)" userId="bce20735-f9c6-406f-93ac-0ad3875e8c94" providerId="ADAL" clId="{7BF711C1-5242-4046-A58D-BF0B91C56DA5}" dt="2026-02-22T23:41:42.678" v="4134"/>
          <ac:spMkLst>
            <pc:docMk/>
            <pc:sldMk cId="2685922536" sldId="266"/>
            <ac:spMk id="3" creationId="{46B13E40-FE34-F24D-3455-749FED414D2B}"/>
          </ac:spMkLst>
        </pc:spChg>
        <pc:spChg chg="add del">
          <ac:chgData name="Nabila Pathan (2432777)" userId="bce20735-f9c6-406f-93ac-0ad3875e8c94" providerId="ADAL" clId="{7BF711C1-5242-4046-A58D-BF0B91C56DA5}" dt="2026-02-22T21:18:20.532" v="2732" actId="26606"/>
          <ac:spMkLst>
            <pc:docMk/>
            <pc:sldMk cId="2685922536" sldId="266"/>
            <ac:spMk id="5" creationId="{20E145FF-1D18-4246-A2BA-9F6B4D53364C}"/>
          </ac:spMkLst>
        </pc:spChg>
        <pc:spChg chg="add del">
          <ac:chgData name="Nabila Pathan (2432777)" userId="bce20735-f9c6-406f-93ac-0ad3875e8c94" providerId="ADAL" clId="{7BF711C1-5242-4046-A58D-BF0B91C56DA5}" dt="2026-02-22T21:18:20.532" v="2732" actId="26606"/>
          <ac:spMkLst>
            <pc:docMk/>
            <pc:sldMk cId="2685922536" sldId="266"/>
            <ac:spMk id="6" creationId="{C314C310-850D-4491-AA52-C75BEA68B68C}"/>
          </ac:spMkLst>
        </pc:spChg>
        <pc:spChg chg="add del">
          <ac:chgData name="Nabila Pathan (2432777)" userId="bce20735-f9c6-406f-93ac-0ad3875e8c94" providerId="ADAL" clId="{7BF711C1-5242-4046-A58D-BF0B91C56DA5}" dt="2026-02-22T21:17:43.821" v="2716" actId="26606"/>
          <ac:spMkLst>
            <pc:docMk/>
            <pc:sldMk cId="2685922536" sldId="266"/>
            <ac:spMk id="18" creationId="{20E145FF-1D18-4246-A2BA-9F6B4D53364C}"/>
          </ac:spMkLst>
        </pc:spChg>
        <pc:spChg chg="add del">
          <ac:chgData name="Nabila Pathan (2432777)" userId="bce20735-f9c6-406f-93ac-0ad3875e8c94" providerId="ADAL" clId="{7BF711C1-5242-4046-A58D-BF0B91C56DA5}" dt="2026-02-22T21:17:43.821" v="2716" actId="26606"/>
          <ac:spMkLst>
            <pc:docMk/>
            <pc:sldMk cId="2685922536" sldId="266"/>
            <ac:spMk id="20" creationId="{C314C310-850D-4491-AA52-C75BEA68B68C}"/>
          </ac:spMkLst>
        </pc:spChg>
        <pc:spChg chg="add del">
          <ac:chgData name="Nabila Pathan (2432777)" userId="bce20735-f9c6-406f-93ac-0ad3875e8c94" providerId="ADAL" clId="{7BF711C1-5242-4046-A58D-BF0B91C56DA5}" dt="2026-02-22T23:41:42.678" v="4134"/>
          <ac:spMkLst>
            <pc:docMk/>
            <pc:sldMk cId="2685922536" sldId="266"/>
            <ac:spMk id="37" creationId="{20E145FF-1D18-4246-A2BA-9F6B4D53364C}"/>
          </ac:spMkLst>
        </pc:spChg>
        <pc:spChg chg="add del">
          <ac:chgData name="Nabila Pathan (2432777)" userId="bce20735-f9c6-406f-93ac-0ad3875e8c94" providerId="ADAL" clId="{7BF711C1-5242-4046-A58D-BF0B91C56DA5}" dt="2026-02-22T23:41:42.678" v="4134"/>
          <ac:spMkLst>
            <pc:docMk/>
            <pc:sldMk cId="2685922536" sldId="266"/>
            <ac:spMk id="38" creationId="{01109B5D-BC35-4376-98A2-F53B03E4E1B4}"/>
          </ac:spMkLst>
        </pc:spChg>
        <pc:spChg chg="add del">
          <ac:chgData name="Nabila Pathan (2432777)" userId="bce20735-f9c6-406f-93ac-0ad3875e8c94" providerId="ADAL" clId="{7BF711C1-5242-4046-A58D-BF0B91C56DA5}" dt="2026-02-22T23:41:42.678" v="4134"/>
          <ac:spMkLst>
            <pc:docMk/>
            <pc:sldMk cId="2685922536" sldId="266"/>
            <ac:spMk id="39" creationId="{94D90C11-98A3-40E3-B04C-A3025D6458A3}"/>
          </ac:spMkLst>
        </pc:spChg>
        <pc:spChg chg="add del">
          <ac:chgData name="Nabila Pathan (2432777)" userId="bce20735-f9c6-406f-93ac-0ad3875e8c94" providerId="ADAL" clId="{7BF711C1-5242-4046-A58D-BF0B91C56DA5}" dt="2026-02-22T23:41:42.678" v="4134"/>
          <ac:spMkLst>
            <pc:docMk/>
            <pc:sldMk cId="2685922536" sldId="266"/>
            <ac:spMk id="40" creationId="{A3B28FB1-97C9-4A9E-A45B-356508C2C38B}"/>
          </ac:spMkLst>
        </pc:spChg>
        <pc:grpChg chg="add del">
          <ac:chgData name="Nabila Pathan (2432777)" userId="bce20735-f9c6-406f-93ac-0ad3875e8c94" providerId="ADAL" clId="{7BF711C1-5242-4046-A58D-BF0B91C56DA5}" dt="2026-02-22T21:18:20.532" v="2732" actId="26606"/>
          <ac:grpSpMkLst>
            <pc:docMk/>
            <pc:sldMk cId="2685922536" sldId="266"/>
            <ac:grpSpMk id="4" creationId="{7084313B-C03D-4981-9786-879159A60395}"/>
          </ac:grpSpMkLst>
        </pc:grpChg>
        <pc:grpChg chg="add del">
          <ac:chgData name="Nabila Pathan (2432777)" userId="bce20735-f9c6-406f-93ac-0ad3875e8c94" providerId="ADAL" clId="{7BF711C1-5242-4046-A58D-BF0B91C56DA5}" dt="2026-02-22T21:17:43.821" v="2716" actId="26606"/>
          <ac:grpSpMkLst>
            <pc:docMk/>
            <pc:sldMk cId="2685922536" sldId="266"/>
            <ac:grpSpMk id="7" creationId="{7084313B-C03D-4981-9786-879159A60395}"/>
          </ac:grpSpMkLst>
        </pc:grpChg>
        <pc:grpChg chg="add del">
          <ac:chgData name="Nabila Pathan (2432777)" userId="bce20735-f9c6-406f-93ac-0ad3875e8c94" providerId="ADAL" clId="{7BF711C1-5242-4046-A58D-BF0B91C56DA5}" dt="2026-02-22T21:18:20.532" v="2732" actId="26606"/>
          <ac:grpSpMkLst>
            <pc:docMk/>
            <pc:sldMk cId="2685922536" sldId="266"/>
            <ac:grpSpMk id="17" creationId="{D4EC3799-3F52-48CE-85CC-83AED368EB42}"/>
          </ac:grpSpMkLst>
        </pc:grpChg>
        <pc:grpChg chg="add del">
          <ac:chgData name="Nabila Pathan (2432777)" userId="bce20735-f9c6-406f-93ac-0ad3875e8c94" providerId="ADAL" clId="{7BF711C1-5242-4046-A58D-BF0B91C56DA5}" dt="2026-02-22T21:17:43.821" v="2716" actId="26606"/>
          <ac:grpSpMkLst>
            <pc:docMk/>
            <pc:sldMk cId="2685922536" sldId="266"/>
            <ac:grpSpMk id="22" creationId="{D4EC3799-3F52-48CE-85CC-83AED368EB42}"/>
          </ac:grpSpMkLst>
        </pc:grpChg>
        <pc:grpChg chg="add del">
          <ac:chgData name="Nabila Pathan (2432777)" userId="bce20735-f9c6-406f-93ac-0ad3875e8c94" providerId="ADAL" clId="{7BF711C1-5242-4046-A58D-BF0B91C56DA5}" dt="2026-02-22T23:41:42.678" v="4134"/>
          <ac:grpSpMkLst>
            <pc:docMk/>
            <pc:sldMk cId="2685922536" sldId="266"/>
            <ac:grpSpMk id="27" creationId="{7084313B-C03D-4981-9786-879159A60395}"/>
          </ac:grpSpMkLst>
        </pc:grpChg>
        <pc:cxnChg chg="add del">
          <ac:chgData name="Nabila Pathan (2432777)" userId="bce20735-f9c6-406f-93ac-0ad3875e8c94" providerId="ADAL" clId="{7BF711C1-5242-4046-A58D-BF0B91C56DA5}" dt="2026-02-22T21:18:20.532" v="2732" actId="26606"/>
          <ac:cxnSpMkLst>
            <pc:docMk/>
            <pc:sldMk cId="2685922536" sldId="266"/>
            <ac:cxnSpMk id="19" creationId="{789E20C7-BB50-4317-93C7-90C8ED80B275}"/>
          </ac:cxnSpMkLst>
        </pc:cxnChg>
        <pc:cxnChg chg="add del">
          <ac:chgData name="Nabila Pathan (2432777)" userId="bce20735-f9c6-406f-93ac-0ad3875e8c94" providerId="ADAL" clId="{7BF711C1-5242-4046-A58D-BF0B91C56DA5}" dt="2026-02-22T21:17:43.821" v="2716" actId="26606"/>
          <ac:cxnSpMkLst>
            <pc:docMk/>
            <pc:sldMk cId="2685922536" sldId="266"/>
            <ac:cxnSpMk id="26" creationId="{789E20C7-BB50-4317-93C7-90C8ED80B275}"/>
          </ac:cxnSpMkLst>
        </pc:cxnChg>
      </pc:sldChg>
      <pc:sldChg chg="addSp delSp modSp new mod setBg delDesignElem">
        <pc:chgData name="Nabila Pathan (2432777)" userId="bce20735-f9c6-406f-93ac-0ad3875e8c94" providerId="ADAL" clId="{7BF711C1-5242-4046-A58D-BF0B91C56DA5}" dt="2026-02-22T23:41:42.678" v="4134"/>
        <pc:sldMkLst>
          <pc:docMk/>
          <pc:sldMk cId="3687218701" sldId="267"/>
        </pc:sldMkLst>
        <pc:spChg chg="add del mod">
          <ac:chgData name="Nabila Pathan (2432777)" userId="bce20735-f9c6-406f-93ac-0ad3875e8c94" providerId="ADAL" clId="{7BF711C1-5242-4046-A58D-BF0B91C56DA5}" dt="2026-02-22T21:17:09.535" v="2711" actId="26606"/>
          <ac:spMkLst>
            <pc:docMk/>
            <pc:sldMk cId="3687218701" sldId="267"/>
            <ac:spMk id="2" creationId="{82A8657F-6A0C-913D-31AE-A1A8FC45583D}"/>
          </ac:spMkLst>
        </pc:spChg>
        <pc:spChg chg="mod">
          <ac:chgData name="Nabila Pathan (2432777)" userId="bce20735-f9c6-406f-93ac-0ad3875e8c94" providerId="ADAL" clId="{7BF711C1-5242-4046-A58D-BF0B91C56DA5}" dt="2026-02-22T23:41:42.678" v="4134"/>
          <ac:spMkLst>
            <pc:docMk/>
            <pc:sldMk cId="3687218701" sldId="267"/>
            <ac:spMk id="3" creationId="{EABFB25D-B86D-DB0D-DA1D-9F1812956EEA}"/>
          </ac:spMkLst>
        </pc:spChg>
        <pc:spChg chg="add del">
          <ac:chgData name="Nabila Pathan (2432777)" userId="bce20735-f9c6-406f-93ac-0ad3875e8c94" providerId="ADAL" clId="{7BF711C1-5242-4046-A58D-BF0B91C56DA5}" dt="2026-02-22T21:18:03.867" v="2730"/>
          <ac:spMkLst>
            <pc:docMk/>
            <pc:sldMk cId="3687218701" sldId="267"/>
            <ac:spMk id="19" creationId="{6288FC2F-B192-42B2-90BE-517E1039BE0B}"/>
          </ac:spMkLst>
        </pc:spChg>
        <pc:spChg chg="add del">
          <ac:chgData name="Nabila Pathan (2432777)" userId="bce20735-f9c6-406f-93ac-0ad3875e8c94" providerId="ADAL" clId="{7BF711C1-5242-4046-A58D-BF0B91C56DA5}" dt="2026-02-22T23:41:42.678" v="4134"/>
          <ac:spMkLst>
            <pc:docMk/>
            <pc:sldMk cId="3687218701" sldId="267"/>
            <ac:spMk id="20" creationId="{6288FC2F-B192-42B2-90BE-517E1039BE0B}"/>
          </ac:spMkLst>
        </pc:spChg>
        <pc:spChg chg="add del">
          <ac:chgData name="Nabila Pathan (2432777)" userId="bce20735-f9c6-406f-93ac-0ad3875e8c94" providerId="ADAL" clId="{7BF711C1-5242-4046-A58D-BF0B91C56DA5}" dt="2026-02-22T21:18:03.867" v="2730"/>
          <ac:spMkLst>
            <pc:docMk/>
            <pc:sldMk cId="3687218701" sldId="267"/>
            <ac:spMk id="30" creationId="{CC28BCC9-4093-4FD5-83EB-7EC297F51396}"/>
          </ac:spMkLst>
        </pc:spChg>
        <pc:grpChg chg="add del">
          <ac:chgData name="Nabila Pathan (2432777)" userId="bce20735-f9c6-406f-93ac-0ad3875e8c94" providerId="ADAL" clId="{7BF711C1-5242-4046-A58D-BF0B91C56DA5}" dt="2026-02-22T23:41:42.678" v="4134"/>
          <ac:grpSpMkLst>
            <pc:docMk/>
            <pc:sldMk cId="3687218701" sldId="267"/>
            <ac:grpSpMk id="6" creationId="{E5D4A15D-C852-47D7-A7E3-7F8FEE9FCA9D}"/>
          </ac:grpSpMkLst>
        </pc:grpChg>
        <pc:grpChg chg="add del">
          <ac:chgData name="Nabila Pathan (2432777)" userId="bce20735-f9c6-406f-93ac-0ad3875e8c94" providerId="ADAL" clId="{7BF711C1-5242-4046-A58D-BF0B91C56DA5}" dt="2026-02-22T21:18:03.867" v="2730"/>
          <ac:grpSpMkLst>
            <pc:docMk/>
            <pc:sldMk cId="3687218701" sldId="267"/>
            <ac:grpSpMk id="8" creationId="{E5D4A15D-C852-47D7-A7E3-7F8FEE9FCA9D}"/>
          </ac:grpSpMkLst>
        </pc:grpChg>
        <pc:grpChg chg="add del">
          <ac:chgData name="Nabila Pathan (2432777)" userId="bce20735-f9c6-406f-93ac-0ad3875e8c94" providerId="ADAL" clId="{7BF711C1-5242-4046-A58D-BF0B91C56DA5}" dt="2026-02-22T21:18:03.867" v="2730"/>
          <ac:grpSpMkLst>
            <pc:docMk/>
            <pc:sldMk cId="3687218701" sldId="267"/>
            <ac:grpSpMk id="21" creationId="{08BCF048-8940-4354-B9EC-5AD74E283CE3}"/>
          </ac:grpSpMkLst>
        </pc:grpChg>
        <pc:graphicFrameChg chg="add mod modGraphic">
          <ac:chgData name="Nabila Pathan (2432777)" userId="bce20735-f9c6-406f-93ac-0ad3875e8c94" providerId="ADAL" clId="{7BF711C1-5242-4046-A58D-BF0B91C56DA5}" dt="2026-02-22T21:18:48.817" v="2735" actId="26606"/>
          <ac:graphicFrameMkLst>
            <pc:docMk/>
            <pc:sldMk cId="3687218701" sldId="267"/>
            <ac:graphicFrameMk id="4" creationId="{80E9202A-1D20-36EE-B7F6-4143EF41E85A}"/>
          </ac:graphicFrameMkLst>
        </pc:graphicFrameChg>
      </pc:sldChg>
      <pc:sldChg chg="addSp delSp modSp new mod setBg setClrOvrMap">
        <pc:chgData name="Nabila Pathan (2432777)" userId="bce20735-f9c6-406f-93ac-0ad3875e8c94" providerId="ADAL" clId="{7BF711C1-5242-4046-A58D-BF0B91C56DA5}" dt="2026-02-22T23:49:54.679" v="4230" actId="26606"/>
        <pc:sldMkLst>
          <pc:docMk/>
          <pc:sldMk cId="1945833837" sldId="268"/>
        </pc:sldMkLst>
        <pc:spChg chg="add mod">
          <ac:chgData name="Nabila Pathan (2432777)" userId="bce20735-f9c6-406f-93ac-0ad3875e8c94" providerId="ADAL" clId="{7BF711C1-5242-4046-A58D-BF0B91C56DA5}" dt="2026-02-22T23:49:54.679" v="4230" actId="26606"/>
          <ac:spMkLst>
            <pc:docMk/>
            <pc:sldMk cId="1945833837" sldId="268"/>
            <ac:spMk id="2" creationId="{D3CB2E83-E36B-AA2E-EFF5-68F885587683}"/>
          </ac:spMkLst>
        </pc:spChg>
        <pc:spChg chg="add del mod">
          <ac:chgData name="Nabila Pathan (2432777)" userId="bce20735-f9c6-406f-93ac-0ad3875e8c94" providerId="ADAL" clId="{7BF711C1-5242-4046-A58D-BF0B91C56DA5}" dt="2026-02-22T21:24:49.396" v="2779" actId="478"/>
          <ac:spMkLst>
            <pc:docMk/>
            <pc:sldMk cId="1945833837" sldId="268"/>
            <ac:spMk id="3" creationId="{A606F014-5A84-8E97-B0CA-7A6771C2D581}"/>
          </ac:spMkLst>
        </pc:spChg>
        <pc:spChg chg="add mod ord">
          <ac:chgData name="Nabila Pathan (2432777)" userId="bce20735-f9c6-406f-93ac-0ad3875e8c94" providerId="ADAL" clId="{7BF711C1-5242-4046-A58D-BF0B91C56DA5}" dt="2026-02-22T23:49:54.679" v="4230" actId="26606"/>
          <ac:spMkLst>
            <pc:docMk/>
            <pc:sldMk cId="1945833837" sldId="268"/>
            <ac:spMk id="4" creationId="{07B3E86E-22DE-F2C6-B852-DE12CEF716C7}"/>
          </ac:spMkLst>
        </pc:spChg>
        <pc:spChg chg="add del mod">
          <ac:chgData name="Nabila Pathan (2432777)" userId="bce20735-f9c6-406f-93ac-0ad3875e8c94" providerId="ADAL" clId="{7BF711C1-5242-4046-A58D-BF0B91C56DA5}" dt="2026-02-22T23:32:11.459" v="3983" actId="478"/>
          <ac:spMkLst>
            <pc:docMk/>
            <pc:sldMk cId="1945833837" sldId="268"/>
            <ac:spMk id="5" creationId="{7540475E-0C0E-B0E4-A514-0FACCF6E1DD7}"/>
          </ac:spMkLst>
        </pc:spChg>
        <pc:spChg chg="add mod">
          <ac:chgData name="Nabila Pathan (2432777)" userId="bce20735-f9c6-406f-93ac-0ad3875e8c94" providerId="ADAL" clId="{7BF711C1-5242-4046-A58D-BF0B91C56DA5}" dt="2026-02-22T22:47:58.641" v="2991"/>
          <ac:spMkLst>
            <pc:docMk/>
            <pc:sldMk cId="1945833837" sldId="268"/>
            <ac:spMk id="6" creationId="{1FCC5846-9C7B-C30B-EAA0-5B6C8B8BB687}"/>
          </ac:spMkLst>
        </pc:spChg>
        <pc:spChg chg="add mod">
          <ac:chgData name="Nabila Pathan (2432777)" userId="bce20735-f9c6-406f-93ac-0ad3875e8c94" providerId="ADAL" clId="{7BF711C1-5242-4046-A58D-BF0B91C56DA5}" dt="2026-02-22T22:47:58.641" v="2991"/>
          <ac:spMkLst>
            <pc:docMk/>
            <pc:sldMk cId="1945833837" sldId="268"/>
            <ac:spMk id="7" creationId="{9B02EC2C-C0FA-2EFF-6BDC-28DCBC1427C9}"/>
          </ac:spMkLst>
        </pc:spChg>
        <pc:spChg chg="add del mod">
          <ac:chgData name="Nabila Pathan (2432777)" userId="bce20735-f9c6-406f-93ac-0ad3875e8c94" providerId="ADAL" clId="{7BF711C1-5242-4046-A58D-BF0B91C56DA5}" dt="2026-02-22T23:43:27.346" v="4138" actId="478"/>
          <ac:spMkLst>
            <pc:docMk/>
            <pc:sldMk cId="1945833837" sldId="268"/>
            <ac:spMk id="8" creationId="{AD3F80E3-C5AB-4527-558E-7D897A489077}"/>
          </ac:spMkLst>
        </pc:spChg>
        <pc:spChg chg="add del mod">
          <ac:chgData name="Nabila Pathan (2432777)" userId="bce20735-f9c6-406f-93ac-0ad3875e8c94" providerId="ADAL" clId="{7BF711C1-5242-4046-A58D-BF0B91C56DA5}" dt="2026-02-22T23:32:04.915" v="3981" actId="478"/>
          <ac:spMkLst>
            <pc:docMk/>
            <pc:sldMk cId="1945833837" sldId="268"/>
            <ac:spMk id="9" creationId="{6473FE43-4A42-D0A1-0444-5AD77300B629}"/>
          </ac:spMkLst>
        </pc:spChg>
        <pc:spChg chg="add del mod">
          <ac:chgData name="Nabila Pathan (2432777)" userId="bce20735-f9c6-406f-93ac-0ad3875e8c94" providerId="ADAL" clId="{7BF711C1-5242-4046-A58D-BF0B91C56DA5}" dt="2026-02-22T23:32:00.403" v="3980" actId="478"/>
          <ac:spMkLst>
            <pc:docMk/>
            <pc:sldMk cId="1945833837" sldId="268"/>
            <ac:spMk id="10" creationId="{0E2F739F-AF14-3960-42E4-5C4493C6ABA6}"/>
          </ac:spMkLst>
        </pc:spChg>
        <pc:spChg chg="add mod">
          <ac:chgData name="Nabila Pathan (2432777)" userId="bce20735-f9c6-406f-93ac-0ad3875e8c94" providerId="ADAL" clId="{7BF711C1-5242-4046-A58D-BF0B91C56DA5}" dt="2026-02-22T23:30:31.470" v="3974"/>
          <ac:spMkLst>
            <pc:docMk/>
            <pc:sldMk cId="1945833837" sldId="268"/>
            <ac:spMk id="11" creationId="{C86A2C09-D008-9E6E-525D-1FC627CAB0F5}"/>
          </ac:spMkLst>
        </pc:spChg>
        <pc:spChg chg="add mod">
          <ac:chgData name="Nabila Pathan (2432777)" userId="bce20735-f9c6-406f-93ac-0ad3875e8c94" providerId="ADAL" clId="{7BF711C1-5242-4046-A58D-BF0B91C56DA5}" dt="2026-02-22T23:30:31.470" v="3974"/>
          <ac:spMkLst>
            <pc:docMk/>
            <pc:sldMk cId="1945833837" sldId="268"/>
            <ac:spMk id="12" creationId="{C07766EF-5B36-119D-4ACE-1A209E145B84}"/>
          </ac:spMkLst>
        </pc:spChg>
        <pc:spChg chg="add mod">
          <ac:chgData name="Nabila Pathan (2432777)" userId="bce20735-f9c6-406f-93ac-0ad3875e8c94" providerId="ADAL" clId="{7BF711C1-5242-4046-A58D-BF0B91C56DA5}" dt="2026-02-22T23:31:06.701" v="3977"/>
          <ac:spMkLst>
            <pc:docMk/>
            <pc:sldMk cId="1945833837" sldId="268"/>
            <ac:spMk id="13" creationId="{D0537F0A-64F1-F897-6C42-FA2C64371EF6}"/>
          </ac:spMkLst>
        </pc:spChg>
        <pc:spChg chg="add mod">
          <ac:chgData name="Nabila Pathan (2432777)" userId="bce20735-f9c6-406f-93ac-0ad3875e8c94" providerId="ADAL" clId="{7BF711C1-5242-4046-A58D-BF0B91C56DA5}" dt="2026-02-22T23:31:06.701" v="3977"/>
          <ac:spMkLst>
            <pc:docMk/>
            <pc:sldMk cId="1945833837" sldId="268"/>
            <ac:spMk id="14" creationId="{C4F5CD85-FFE7-7036-2148-BB8033BD90E7}"/>
          </ac:spMkLst>
        </pc:spChg>
        <pc:spChg chg="add del mod">
          <ac:chgData name="Nabila Pathan (2432777)" userId="bce20735-f9c6-406f-93ac-0ad3875e8c94" providerId="ADAL" clId="{7BF711C1-5242-4046-A58D-BF0B91C56DA5}" dt="2026-02-22T23:31:56.306" v="3979" actId="478"/>
          <ac:spMkLst>
            <pc:docMk/>
            <pc:sldMk cId="1945833837" sldId="268"/>
            <ac:spMk id="15" creationId="{5539AE7A-523B-61D3-140B-5ED02B72F493}"/>
          </ac:spMkLst>
        </pc:spChg>
        <pc:spChg chg="mod">
          <ac:chgData name="Nabila Pathan (2432777)" userId="bce20735-f9c6-406f-93ac-0ad3875e8c94" providerId="ADAL" clId="{7BF711C1-5242-4046-A58D-BF0B91C56DA5}" dt="2026-02-22T23:49:54.679" v="4230" actId="26606"/>
          <ac:spMkLst>
            <pc:docMk/>
            <pc:sldMk cId="1945833837" sldId="268"/>
            <ac:spMk id="16" creationId="{8C3A5242-6601-01EC-979E-8D9E764FE8A8}"/>
          </ac:spMkLst>
        </pc:spChg>
        <pc:spChg chg="add">
          <ac:chgData name="Nabila Pathan (2432777)" userId="bce20735-f9c6-406f-93ac-0ad3875e8c94" providerId="ADAL" clId="{7BF711C1-5242-4046-A58D-BF0B91C56DA5}" dt="2026-02-22T23:49:54.679" v="4230" actId="26606"/>
          <ac:spMkLst>
            <pc:docMk/>
            <pc:sldMk cId="1945833837" sldId="268"/>
            <ac:spMk id="32" creationId="{20E145FF-1D18-4246-A2BA-9F6B4D53364C}"/>
          </ac:spMkLst>
        </pc:spChg>
        <pc:spChg chg="add">
          <ac:chgData name="Nabila Pathan (2432777)" userId="bce20735-f9c6-406f-93ac-0ad3875e8c94" providerId="ADAL" clId="{7BF711C1-5242-4046-A58D-BF0B91C56DA5}" dt="2026-02-22T23:49:54.679" v="4230" actId="26606"/>
          <ac:spMkLst>
            <pc:docMk/>
            <pc:sldMk cId="1945833837" sldId="268"/>
            <ac:spMk id="34" creationId="{01109B5D-BC35-4376-98A2-F53B03E4E1B4}"/>
          </ac:spMkLst>
        </pc:spChg>
        <pc:spChg chg="add">
          <ac:chgData name="Nabila Pathan (2432777)" userId="bce20735-f9c6-406f-93ac-0ad3875e8c94" providerId="ADAL" clId="{7BF711C1-5242-4046-A58D-BF0B91C56DA5}" dt="2026-02-22T23:49:54.679" v="4230" actId="26606"/>
          <ac:spMkLst>
            <pc:docMk/>
            <pc:sldMk cId="1945833837" sldId="268"/>
            <ac:spMk id="36" creationId="{94D90C11-98A3-40E3-B04C-A3025D6458A3}"/>
          </ac:spMkLst>
        </pc:spChg>
        <pc:spChg chg="add">
          <ac:chgData name="Nabila Pathan (2432777)" userId="bce20735-f9c6-406f-93ac-0ad3875e8c94" providerId="ADAL" clId="{7BF711C1-5242-4046-A58D-BF0B91C56DA5}" dt="2026-02-22T23:49:54.679" v="4230" actId="26606"/>
          <ac:spMkLst>
            <pc:docMk/>
            <pc:sldMk cId="1945833837" sldId="268"/>
            <ac:spMk id="38" creationId="{A3B28FB1-97C9-4A9E-A45B-356508C2C38B}"/>
          </ac:spMkLst>
        </pc:spChg>
        <pc:grpChg chg="add">
          <ac:chgData name="Nabila Pathan (2432777)" userId="bce20735-f9c6-406f-93ac-0ad3875e8c94" providerId="ADAL" clId="{7BF711C1-5242-4046-A58D-BF0B91C56DA5}" dt="2026-02-22T23:49:54.679" v="4230" actId="26606"/>
          <ac:grpSpMkLst>
            <pc:docMk/>
            <pc:sldMk cId="1945833837" sldId="268"/>
            <ac:grpSpMk id="21" creationId="{7084313B-C03D-4981-9786-879159A60395}"/>
          </ac:grpSpMkLst>
        </pc:grpChg>
      </pc:sldChg>
      <pc:sldChg chg="addSp delSp modSp new mod ord setBg delDesignElem">
        <pc:chgData name="Nabila Pathan (2432777)" userId="bce20735-f9c6-406f-93ac-0ad3875e8c94" providerId="ADAL" clId="{7BF711C1-5242-4046-A58D-BF0B91C56DA5}" dt="2026-02-22T23:41:42.678" v="4134"/>
        <pc:sldMkLst>
          <pc:docMk/>
          <pc:sldMk cId="1659807044" sldId="269"/>
        </pc:sldMkLst>
        <pc:spChg chg="mod">
          <ac:chgData name="Nabila Pathan (2432777)" userId="bce20735-f9c6-406f-93ac-0ad3875e8c94" providerId="ADAL" clId="{7BF711C1-5242-4046-A58D-BF0B91C56DA5}" dt="2026-02-22T23:41:42.678" v="4134"/>
          <ac:spMkLst>
            <pc:docMk/>
            <pc:sldMk cId="1659807044" sldId="269"/>
            <ac:spMk id="4" creationId="{737C840D-5516-A34B-F7D6-77B3310B2420}"/>
          </ac:spMkLst>
        </pc:spChg>
        <pc:spChg chg="add del">
          <ac:chgData name="Nabila Pathan (2432777)" userId="bce20735-f9c6-406f-93ac-0ad3875e8c94" providerId="ADAL" clId="{7BF711C1-5242-4046-A58D-BF0B91C56DA5}" dt="2026-02-22T23:41:42.678" v="4134"/>
          <ac:spMkLst>
            <pc:docMk/>
            <pc:sldMk cId="1659807044" sldId="269"/>
            <ac:spMk id="8" creationId="{4F78DAAE-B0C3-49A3-8AB1-AD2FF0E3686F}"/>
          </ac:spMkLst>
        </pc:spChg>
        <pc:spChg chg="add del">
          <ac:chgData name="Nabila Pathan (2432777)" userId="bce20735-f9c6-406f-93ac-0ad3875e8c94" providerId="ADAL" clId="{7BF711C1-5242-4046-A58D-BF0B91C56DA5}" dt="2026-02-22T23:41:42.678" v="4134"/>
          <ac:spMkLst>
            <pc:docMk/>
            <pc:sldMk cId="1659807044" sldId="269"/>
            <ac:spMk id="10" creationId="{F6A8A81D-3338-4B0F-A26F-A3D259D27681}"/>
          </ac:spMkLst>
        </pc:spChg>
        <pc:spChg chg="add del">
          <ac:chgData name="Nabila Pathan (2432777)" userId="bce20735-f9c6-406f-93ac-0ad3875e8c94" providerId="ADAL" clId="{7BF711C1-5242-4046-A58D-BF0B91C56DA5}" dt="2026-02-22T23:41:42.678" v="4134"/>
          <ac:spMkLst>
            <pc:docMk/>
            <pc:sldMk cId="1659807044" sldId="269"/>
            <ac:spMk id="12" creationId="{40155665-7CE2-4939-AE5E-020DC1D20753}"/>
          </ac:spMkLst>
        </pc:spChg>
        <pc:picChg chg="add mod">
          <ac:chgData name="Nabila Pathan (2432777)" userId="bce20735-f9c6-406f-93ac-0ad3875e8c94" providerId="ADAL" clId="{7BF711C1-5242-4046-A58D-BF0B91C56DA5}" dt="2026-02-22T22:04:58.411" v="2788" actId="26606"/>
          <ac:picMkLst>
            <pc:docMk/>
            <pc:sldMk cId="1659807044" sldId="269"/>
            <ac:picMk id="3" creationId="{DE6E8A5B-FFDD-E40E-DAFB-D5FFA28AD9B6}"/>
          </ac:picMkLst>
        </pc:picChg>
      </pc:sldChg>
      <pc:sldChg chg="addSp delSp modSp new del mod">
        <pc:chgData name="Nabila Pathan (2432777)" userId="bce20735-f9c6-406f-93ac-0ad3875e8c94" providerId="ADAL" clId="{7BF711C1-5242-4046-A58D-BF0B91C56DA5}" dt="2026-02-22T23:13:42.516" v="3857" actId="2696"/>
        <pc:sldMkLst>
          <pc:docMk/>
          <pc:sldMk cId="349986979" sldId="270"/>
        </pc:sldMkLst>
        <pc:spChg chg="add del mod">
          <ac:chgData name="Nabila Pathan (2432777)" userId="bce20735-f9c6-406f-93ac-0ad3875e8c94" providerId="ADAL" clId="{7BF711C1-5242-4046-A58D-BF0B91C56DA5}" dt="2026-02-22T22:57:42.705" v="2996"/>
          <ac:spMkLst>
            <pc:docMk/>
            <pc:sldMk cId="349986979" sldId="270"/>
            <ac:spMk id="2" creationId="{28EFB55B-9723-A90F-0154-D95661E42C1F}"/>
          </ac:spMkLst>
        </pc:spChg>
        <pc:spChg chg="add mod">
          <ac:chgData name="Nabila Pathan (2432777)" userId="bce20735-f9c6-406f-93ac-0ad3875e8c94" providerId="ADAL" clId="{7BF711C1-5242-4046-A58D-BF0B91C56DA5}" dt="2026-02-22T23:11:58.821" v="3783" actId="20577"/>
          <ac:spMkLst>
            <pc:docMk/>
            <pc:sldMk cId="349986979" sldId="270"/>
            <ac:spMk id="3" creationId="{8B9FB87E-CD33-7142-F512-AE59F9CB7BAB}"/>
          </ac:spMkLst>
        </pc:spChg>
        <pc:spChg chg="add">
          <ac:chgData name="Nabila Pathan (2432777)" userId="bce20735-f9c6-406f-93ac-0ad3875e8c94" providerId="ADAL" clId="{7BF711C1-5242-4046-A58D-BF0B91C56DA5}" dt="2026-02-22T23:12:31.487" v="3784"/>
          <ac:spMkLst>
            <pc:docMk/>
            <pc:sldMk cId="349986979" sldId="270"/>
            <ac:spMk id="4" creationId="{A79DE697-ACB1-DD16-231B-D97C24A6980F}"/>
          </ac:spMkLst>
        </pc:spChg>
        <pc:spChg chg="add mod">
          <ac:chgData name="Nabila Pathan (2432777)" userId="bce20735-f9c6-406f-93ac-0ad3875e8c94" providerId="ADAL" clId="{7BF711C1-5242-4046-A58D-BF0B91C56DA5}" dt="2026-02-22T23:12:51.776" v="3853" actId="14100"/>
          <ac:spMkLst>
            <pc:docMk/>
            <pc:sldMk cId="349986979" sldId="270"/>
            <ac:spMk id="5" creationId="{6625608E-0298-A27C-E076-6EC1F88E9DCA}"/>
          </ac:spMkLst>
        </pc:spChg>
        <pc:spChg chg="add">
          <ac:chgData name="Nabila Pathan (2432777)" userId="bce20735-f9c6-406f-93ac-0ad3875e8c94" providerId="ADAL" clId="{7BF711C1-5242-4046-A58D-BF0B91C56DA5}" dt="2026-02-22T23:12:31.487" v="3784"/>
          <ac:spMkLst>
            <pc:docMk/>
            <pc:sldMk cId="349986979" sldId="270"/>
            <ac:spMk id="6" creationId="{33A5645E-CAF1-E8D6-69AC-178D6DC4F7AF}"/>
          </ac:spMkLst>
        </pc:spChg>
        <pc:spChg chg="add">
          <ac:chgData name="Nabila Pathan (2432777)" userId="bce20735-f9c6-406f-93ac-0ad3875e8c94" providerId="ADAL" clId="{7BF711C1-5242-4046-A58D-BF0B91C56DA5}" dt="2026-02-22T23:12:31.487" v="3784"/>
          <ac:spMkLst>
            <pc:docMk/>
            <pc:sldMk cId="349986979" sldId="270"/>
            <ac:spMk id="7" creationId="{D65AD92F-5781-D9C8-9CB2-15486C69AB5F}"/>
          </ac:spMkLst>
        </pc:spChg>
        <pc:picChg chg="add">
          <ac:chgData name="Nabila Pathan (2432777)" userId="bce20735-f9c6-406f-93ac-0ad3875e8c94" providerId="ADAL" clId="{7BF711C1-5242-4046-A58D-BF0B91C56DA5}" dt="2026-02-22T23:12:31.487" v="3784"/>
          <ac:picMkLst>
            <pc:docMk/>
            <pc:sldMk cId="349986979" sldId="270"/>
            <ac:picMk id="2051" creationId="{20041C89-FABA-5682-0FA2-4FFCF2104B87}"/>
          </ac:picMkLst>
        </pc:picChg>
      </pc:sldChg>
      <pc:sldChg chg="addSp modSp new mod setBg setClrOvrMap">
        <pc:chgData name="Nabila Pathan (2432777)" userId="bce20735-f9c6-406f-93ac-0ad3875e8c94" providerId="ADAL" clId="{7BF711C1-5242-4046-A58D-BF0B91C56DA5}" dt="2026-02-23T00:32:37.844" v="5228" actId="313"/>
        <pc:sldMkLst>
          <pc:docMk/>
          <pc:sldMk cId="3229116506" sldId="271"/>
        </pc:sldMkLst>
        <pc:spChg chg="add mod ord">
          <ac:chgData name="Nabila Pathan (2432777)" userId="bce20735-f9c6-406f-93ac-0ad3875e8c94" providerId="ADAL" clId="{7BF711C1-5242-4046-A58D-BF0B91C56DA5}" dt="2026-02-23T00:32:37.844" v="5228" actId="313"/>
          <ac:spMkLst>
            <pc:docMk/>
            <pc:sldMk cId="3229116506" sldId="271"/>
            <ac:spMk id="2" creationId="{50A21E39-3580-F44E-F415-420EBCA53195}"/>
          </ac:spMkLst>
        </pc:spChg>
        <pc:spChg chg="mod">
          <ac:chgData name="Nabila Pathan (2432777)" userId="bce20735-f9c6-406f-93ac-0ad3875e8c94" providerId="ADAL" clId="{7BF711C1-5242-4046-A58D-BF0B91C56DA5}" dt="2026-02-22T23:42:26.899" v="4136" actId="26606"/>
          <ac:spMkLst>
            <pc:docMk/>
            <pc:sldMk cId="3229116506" sldId="271"/>
            <ac:spMk id="3" creationId="{7D2BCD7A-FAA3-2A79-BE6D-FDFCEE4FFA96}"/>
          </ac:spMkLst>
        </pc:spChg>
        <pc:spChg chg="add">
          <ac:chgData name="Nabila Pathan (2432777)" userId="bce20735-f9c6-406f-93ac-0ad3875e8c94" providerId="ADAL" clId="{7BF711C1-5242-4046-A58D-BF0B91C56DA5}" dt="2026-02-22T23:42:26.899" v="4136" actId="26606"/>
          <ac:spMkLst>
            <pc:docMk/>
            <pc:sldMk cId="3229116506" sldId="271"/>
            <ac:spMk id="19" creationId="{20E145FF-1D18-4246-A2BA-9F6B4D53364C}"/>
          </ac:spMkLst>
        </pc:spChg>
        <pc:spChg chg="add">
          <ac:chgData name="Nabila Pathan (2432777)" userId="bce20735-f9c6-406f-93ac-0ad3875e8c94" providerId="ADAL" clId="{7BF711C1-5242-4046-A58D-BF0B91C56DA5}" dt="2026-02-22T23:42:26.899" v="4136" actId="26606"/>
          <ac:spMkLst>
            <pc:docMk/>
            <pc:sldMk cId="3229116506" sldId="271"/>
            <ac:spMk id="21" creationId="{01109B5D-BC35-4376-98A2-F53B03E4E1B4}"/>
          </ac:spMkLst>
        </pc:spChg>
        <pc:spChg chg="add">
          <ac:chgData name="Nabila Pathan (2432777)" userId="bce20735-f9c6-406f-93ac-0ad3875e8c94" providerId="ADAL" clId="{7BF711C1-5242-4046-A58D-BF0B91C56DA5}" dt="2026-02-22T23:42:26.899" v="4136" actId="26606"/>
          <ac:spMkLst>
            <pc:docMk/>
            <pc:sldMk cId="3229116506" sldId="271"/>
            <ac:spMk id="23" creationId="{94D90C11-98A3-40E3-B04C-A3025D6458A3}"/>
          </ac:spMkLst>
        </pc:spChg>
        <pc:spChg chg="add">
          <ac:chgData name="Nabila Pathan (2432777)" userId="bce20735-f9c6-406f-93ac-0ad3875e8c94" providerId="ADAL" clId="{7BF711C1-5242-4046-A58D-BF0B91C56DA5}" dt="2026-02-22T23:42:26.899" v="4136" actId="26606"/>
          <ac:spMkLst>
            <pc:docMk/>
            <pc:sldMk cId="3229116506" sldId="271"/>
            <ac:spMk id="25" creationId="{A3B28FB1-97C9-4A9E-A45B-356508C2C38B}"/>
          </ac:spMkLst>
        </pc:spChg>
        <pc:grpChg chg="add">
          <ac:chgData name="Nabila Pathan (2432777)" userId="bce20735-f9c6-406f-93ac-0ad3875e8c94" providerId="ADAL" clId="{7BF711C1-5242-4046-A58D-BF0B91C56DA5}" dt="2026-02-22T23:42:26.899" v="4136" actId="26606"/>
          <ac:grpSpMkLst>
            <pc:docMk/>
            <pc:sldMk cId="3229116506" sldId="271"/>
            <ac:grpSpMk id="8" creationId="{7084313B-C03D-4981-9786-879159A60395}"/>
          </ac:grpSpMkLst>
        </pc:grpChg>
      </pc:sldChg>
      <pc:sldChg chg="addSp modSp new mod setBg setClrOvrMap">
        <pc:chgData name="Nabila Pathan (2432777)" userId="bce20735-f9c6-406f-93ac-0ad3875e8c94" providerId="ADAL" clId="{7BF711C1-5242-4046-A58D-BF0B91C56DA5}" dt="2026-02-22T23:42:08.205" v="4135" actId="26606"/>
        <pc:sldMkLst>
          <pc:docMk/>
          <pc:sldMk cId="299528317" sldId="272"/>
        </pc:sldMkLst>
        <pc:spChg chg="add mod">
          <ac:chgData name="Nabila Pathan (2432777)" userId="bce20735-f9c6-406f-93ac-0ad3875e8c94" providerId="ADAL" clId="{7BF711C1-5242-4046-A58D-BF0B91C56DA5}" dt="2026-02-22T23:42:08.205" v="4135" actId="26606"/>
          <ac:spMkLst>
            <pc:docMk/>
            <pc:sldMk cId="299528317" sldId="272"/>
            <ac:spMk id="2" creationId="{B49D24E1-2CEE-5074-A717-D877D8D7AF52}"/>
          </ac:spMkLst>
        </pc:spChg>
        <pc:spChg chg="mod">
          <ac:chgData name="Nabila Pathan (2432777)" userId="bce20735-f9c6-406f-93ac-0ad3875e8c94" providerId="ADAL" clId="{7BF711C1-5242-4046-A58D-BF0B91C56DA5}" dt="2026-02-22T23:42:08.205" v="4135" actId="26606"/>
          <ac:spMkLst>
            <pc:docMk/>
            <pc:sldMk cId="299528317" sldId="272"/>
            <ac:spMk id="3" creationId="{0BE13482-73D5-A5CA-1408-0CFCD7AC9CC1}"/>
          </ac:spMkLst>
        </pc:spChg>
        <pc:spChg chg="add">
          <ac:chgData name="Nabila Pathan (2432777)" userId="bce20735-f9c6-406f-93ac-0ad3875e8c94" providerId="ADAL" clId="{7BF711C1-5242-4046-A58D-BF0B91C56DA5}" dt="2026-02-22T23:42:08.205" v="4135" actId="26606"/>
          <ac:spMkLst>
            <pc:docMk/>
            <pc:sldMk cId="299528317" sldId="272"/>
            <ac:spMk id="19" creationId="{20E145FF-1D18-4246-A2BA-9F6B4D53364C}"/>
          </ac:spMkLst>
        </pc:spChg>
        <pc:spChg chg="add">
          <ac:chgData name="Nabila Pathan (2432777)" userId="bce20735-f9c6-406f-93ac-0ad3875e8c94" providerId="ADAL" clId="{7BF711C1-5242-4046-A58D-BF0B91C56DA5}" dt="2026-02-22T23:42:08.205" v="4135" actId="26606"/>
          <ac:spMkLst>
            <pc:docMk/>
            <pc:sldMk cId="299528317" sldId="272"/>
            <ac:spMk id="21" creationId="{C314C310-850D-4491-AA52-C75BEA68B68C}"/>
          </ac:spMkLst>
        </pc:spChg>
        <pc:grpChg chg="add">
          <ac:chgData name="Nabila Pathan (2432777)" userId="bce20735-f9c6-406f-93ac-0ad3875e8c94" providerId="ADAL" clId="{7BF711C1-5242-4046-A58D-BF0B91C56DA5}" dt="2026-02-22T23:42:08.205" v="4135" actId="26606"/>
          <ac:grpSpMkLst>
            <pc:docMk/>
            <pc:sldMk cId="299528317" sldId="272"/>
            <ac:grpSpMk id="8" creationId="{7084313B-C03D-4981-9786-879159A60395}"/>
          </ac:grpSpMkLst>
        </pc:grpChg>
        <pc:grpChg chg="add">
          <ac:chgData name="Nabila Pathan (2432777)" userId="bce20735-f9c6-406f-93ac-0ad3875e8c94" providerId="ADAL" clId="{7BF711C1-5242-4046-A58D-BF0B91C56DA5}" dt="2026-02-22T23:42:08.205" v="4135" actId="26606"/>
          <ac:grpSpMkLst>
            <pc:docMk/>
            <pc:sldMk cId="299528317" sldId="272"/>
            <ac:grpSpMk id="23" creationId="{D4EC3799-3F52-48CE-85CC-83AED368EB42}"/>
          </ac:grpSpMkLst>
        </pc:grpChg>
        <pc:cxnChg chg="add">
          <ac:chgData name="Nabila Pathan (2432777)" userId="bce20735-f9c6-406f-93ac-0ad3875e8c94" providerId="ADAL" clId="{7BF711C1-5242-4046-A58D-BF0B91C56DA5}" dt="2026-02-22T23:42:08.205" v="4135" actId="26606"/>
          <ac:cxnSpMkLst>
            <pc:docMk/>
            <pc:sldMk cId="299528317" sldId="272"/>
            <ac:cxnSpMk id="27" creationId="{789E20C7-BB50-4317-93C7-90C8ED80B275}"/>
          </ac:cxnSpMkLst>
        </pc:cxnChg>
      </pc:sldChg>
      <pc:sldChg chg="new del">
        <pc:chgData name="Nabila Pathan (2432777)" userId="bce20735-f9c6-406f-93ac-0ad3875e8c94" providerId="ADAL" clId="{7BF711C1-5242-4046-A58D-BF0B91C56DA5}" dt="2026-02-23T00:12:37.110" v="4679" actId="680"/>
        <pc:sldMkLst>
          <pc:docMk/>
          <pc:sldMk cId="2079021495" sldId="273"/>
        </pc:sldMkLst>
      </pc:sldChg>
      <pc:sldChg chg="addSp delSp modSp new mod setBg">
        <pc:chgData name="Nabila Pathan (2432777)" userId="bce20735-f9c6-406f-93ac-0ad3875e8c94" providerId="ADAL" clId="{7BF711C1-5242-4046-A58D-BF0B91C56DA5}" dt="2026-02-23T00:18:16.534" v="4951" actId="26606"/>
        <pc:sldMkLst>
          <pc:docMk/>
          <pc:sldMk cId="3689418684" sldId="273"/>
        </pc:sldMkLst>
        <pc:spChg chg="mod">
          <ac:chgData name="Nabila Pathan (2432777)" userId="bce20735-f9c6-406f-93ac-0ad3875e8c94" providerId="ADAL" clId="{7BF711C1-5242-4046-A58D-BF0B91C56DA5}" dt="2026-02-23T00:18:16.534" v="4951" actId="26606"/>
          <ac:spMkLst>
            <pc:docMk/>
            <pc:sldMk cId="3689418684" sldId="273"/>
            <ac:spMk id="2" creationId="{E5333AA1-489B-2113-5323-D7C93BF07628}"/>
          </ac:spMkLst>
        </pc:spChg>
        <pc:spChg chg="del">
          <ac:chgData name="Nabila Pathan (2432777)" userId="bce20735-f9c6-406f-93ac-0ad3875e8c94" providerId="ADAL" clId="{7BF711C1-5242-4046-A58D-BF0B91C56DA5}" dt="2026-02-23T00:13:07.493" v="4681" actId="478"/>
          <ac:spMkLst>
            <pc:docMk/>
            <pc:sldMk cId="3689418684" sldId="273"/>
            <ac:spMk id="3" creationId="{00A51A43-D57B-8005-9858-F59A6F733D8A}"/>
          </ac:spMkLst>
        </pc:spChg>
        <pc:spChg chg="mod">
          <ac:chgData name="Nabila Pathan (2432777)" userId="bce20735-f9c6-406f-93ac-0ad3875e8c94" providerId="ADAL" clId="{7BF711C1-5242-4046-A58D-BF0B91C56DA5}" dt="2026-02-23T00:18:16.534" v="4951" actId="26606"/>
          <ac:spMkLst>
            <pc:docMk/>
            <pc:sldMk cId="3689418684" sldId="273"/>
            <ac:spMk id="4" creationId="{D88810DD-66FC-3E83-05B5-76F475D77CAF}"/>
          </ac:spMkLst>
        </pc:spChg>
        <pc:spChg chg="add del mod">
          <ac:chgData name="Nabila Pathan (2432777)" userId="bce20735-f9c6-406f-93ac-0ad3875e8c94" providerId="ADAL" clId="{7BF711C1-5242-4046-A58D-BF0B91C56DA5}" dt="2026-02-23T00:18:16.534" v="4951" actId="26606"/>
          <ac:spMkLst>
            <pc:docMk/>
            <pc:sldMk cId="3689418684" sldId="273"/>
            <ac:spMk id="5" creationId="{C47DE0B9-352B-1322-DE01-1D463E0AA9E4}"/>
          </ac:spMkLst>
        </pc:spChg>
        <pc:spChg chg="add">
          <ac:chgData name="Nabila Pathan (2432777)" userId="bce20735-f9c6-406f-93ac-0ad3875e8c94" providerId="ADAL" clId="{7BF711C1-5242-4046-A58D-BF0B91C56DA5}" dt="2026-02-23T00:18:16.534" v="4951" actId="26606"/>
          <ac:spMkLst>
            <pc:docMk/>
            <pc:sldMk cId="3689418684" sldId="273"/>
            <ac:spMk id="20" creationId="{CC28BCC9-4093-4FD5-83EB-7EC297F51396}"/>
          </ac:spMkLst>
        </pc:spChg>
        <pc:grpChg chg="add">
          <ac:chgData name="Nabila Pathan (2432777)" userId="bce20735-f9c6-406f-93ac-0ad3875e8c94" providerId="ADAL" clId="{7BF711C1-5242-4046-A58D-BF0B91C56DA5}" dt="2026-02-23T00:18:16.534" v="4951" actId="26606"/>
          <ac:grpSpMkLst>
            <pc:docMk/>
            <pc:sldMk cId="3689418684" sldId="273"/>
            <ac:grpSpMk id="11" creationId="{08BCF048-8940-4354-B9EC-5AD74E283CE3}"/>
          </ac:grpSpMkLst>
        </pc:grpChg>
        <pc:graphicFrameChg chg="add">
          <ac:chgData name="Nabila Pathan (2432777)" userId="bce20735-f9c6-406f-93ac-0ad3875e8c94" providerId="ADAL" clId="{7BF711C1-5242-4046-A58D-BF0B91C56DA5}" dt="2026-02-23T00:18:16.534" v="4951" actId="26606"/>
          <ac:graphicFrameMkLst>
            <pc:docMk/>
            <pc:sldMk cId="3689418684" sldId="273"/>
            <ac:graphicFrameMk id="7" creationId="{65CB9ED6-989E-365D-963C-F076C269543C}"/>
          </ac:graphicFrameMkLst>
        </pc:graphicFrameChg>
      </pc:sldChg>
      <pc:sldChg chg="new del">
        <pc:chgData name="Nabila Pathan (2432777)" userId="bce20735-f9c6-406f-93ac-0ad3875e8c94" providerId="ADAL" clId="{7BF711C1-5242-4046-A58D-BF0B91C56DA5}" dt="2026-02-23T00:12:14.390" v="4677" actId="680"/>
        <pc:sldMkLst>
          <pc:docMk/>
          <pc:sldMk cId="3959410197" sldId="273"/>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9AAFFB8-FFAE-422D-BA6A-933694D1E1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FDE5AD9-885B-42FF-84AE-9C70731346EF}">
      <dgm:prSet/>
      <dgm:spPr/>
      <dgm:t>
        <a:bodyPr/>
        <a:lstStyle/>
        <a:p>
          <a:r>
            <a:rPr lang="en-IN" dirty="0"/>
            <a:t>What is critical thinking?: 3 </a:t>
          </a:r>
          <a:endParaRPr lang="en-US" dirty="0"/>
        </a:p>
      </dgm:t>
    </dgm:pt>
    <dgm:pt modelId="{E762AD99-380C-46FD-A682-49DF223C1DAA}" type="parTrans" cxnId="{DC7FE0C3-EDD1-4EAE-A97A-D7F156AF7C2D}">
      <dgm:prSet/>
      <dgm:spPr/>
      <dgm:t>
        <a:bodyPr/>
        <a:lstStyle/>
        <a:p>
          <a:endParaRPr lang="en-US"/>
        </a:p>
      </dgm:t>
    </dgm:pt>
    <dgm:pt modelId="{C5C44DB7-EC5F-4E1D-8B6B-14F3A222655B}" type="sibTrans" cxnId="{DC7FE0C3-EDD1-4EAE-A97A-D7F156AF7C2D}">
      <dgm:prSet/>
      <dgm:spPr/>
      <dgm:t>
        <a:bodyPr/>
        <a:lstStyle/>
        <a:p>
          <a:endParaRPr lang="en-US"/>
        </a:p>
      </dgm:t>
    </dgm:pt>
    <dgm:pt modelId="{BB4C9A9D-F43F-4095-AD0E-AC5213085B1E}">
      <dgm:prSet/>
      <dgm:spPr/>
      <dgm:t>
        <a:bodyPr/>
        <a:lstStyle/>
        <a:p>
          <a:r>
            <a:rPr lang="en-IN" dirty="0"/>
            <a:t>Theory 1 Edward Glaser: 4</a:t>
          </a:r>
          <a:endParaRPr lang="en-US" dirty="0"/>
        </a:p>
      </dgm:t>
    </dgm:pt>
    <dgm:pt modelId="{A7C3FFD9-FBFD-455F-B6BF-23F7DBFDE87E}" type="parTrans" cxnId="{A1B9B564-98EF-4ED8-9C63-CF34E5152C6C}">
      <dgm:prSet/>
      <dgm:spPr/>
      <dgm:t>
        <a:bodyPr/>
        <a:lstStyle/>
        <a:p>
          <a:endParaRPr lang="en-US"/>
        </a:p>
      </dgm:t>
    </dgm:pt>
    <dgm:pt modelId="{B51C42AA-DD65-4A27-947F-67008D0FD222}" type="sibTrans" cxnId="{A1B9B564-98EF-4ED8-9C63-CF34E5152C6C}">
      <dgm:prSet/>
      <dgm:spPr/>
      <dgm:t>
        <a:bodyPr/>
        <a:lstStyle/>
        <a:p>
          <a:endParaRPr lang="en-US"/>
        </a:p>
      </dgm:t>
    </dgm:pt>
    <dgm:pt modelId="{15F29B36-D99C-42A6-BDDE-72B81DEEF760}">
      <dgm:prSet/>
      <dgm:spPr/>
      <dgm:t>
        <a:bodyPr/>
        <a:lstStyle/>
        <a:p>
          <a:r>
            <a:rPr lang="en-IN" dirty="0"/>
            <a:t>Theory 2 Scriven &amp; Paul : 5</a:t>
          </a:r>
          <a:endParaRPr lang="en-US" dirty="0"/>
        </a:p>
      </dgm:t>
    </dgm:pt>
    <dgm:pt modelId="{9ADCD946-BC0A-4AE4-8A75-29194276FFAF}" type="parTrans" cxnId="{2F19E510-8C84-4BAD-8E67-7A40D8E8C897}">
      <dgm:prSet/>
      <dgm:spPr/>
      <dgm:t>
        <a:bodyPr/>
        <a:lstStyle/>
        <a:p>
          <a:endParaRPr lang="en-US"/>
        </a:p>
      </dgm:t>
    </dgm:pt>
    <dgm:pt modelId="{87D8B0D6-6C79-4AE0-B4CC-04974E7817EE}" type="sibTrans" cxnId="{2F19E510-8C84-4BAD-8E67-7A40D8E8C897}">
      <dgm:prSet/>
      <dgm:spPr/>
      <dgm:t>
        <a:bodyPr/>
        <a:lstStyle/>
        <a:p>
          <a:endParaRPr lang="en-US"/>
        </a:p>
      </dgm:t>
    </dgm:pt>
    <dgm:pt modelId="{4E7FA94C-32D9-41B7-B092-AA1FB8CCE8B2}">
      <dgm:prSet/>
      <dgm:spPr/>
      <dgm:t>
        <a:bodyPr/>
        <a:lstStyle/>
        <a:p>
          <a:r>
            <a:rPr lang="en-IN" dirty="0"/>
            <a:t>Why is it important in Health and Social Care: 6</a:t>
          </a:r>
          <a:endParaRPr lang="en-US" dirty="0"/>
        </a:p>
      </dgm:t>
    </dgm:pt>
    <dgm:pt modelId="{3440A6B0-AD6B-40F3-8826-E1C1951A5479}" type="parTrans" cxnId="{08076DF9-2425-4373-B75C-37B02B671690}">
      <dgm:prSet/>
      <dgm:spPr/>
      <dgm:t>
        <a:bodyPr/>
        <a:lstStyle/>
        <a:p>
          <a:endParaRPr lang="en-US"/>
        </a:p>
      </dgm:t>
    </dgm:pt>
    <dgm:pt modelId="{2D3B5517-C73D-4263-A875-81C4F798EB93}" type="sibTrans" cxnId="{08076DF9-2425-4373-B75C-37B02B671690}">
      <dgm:prSet/>
      <dgm:spPr/>
      <dgm:t>
        <a:bodyPr/>
        <a:lstStyle/>
        <a:p>
          <a:endParaRPr lang="en-US"/>
        </a:p>
      </dgm:t>
    </dgm:pt>
    <dgm:pt modelId="{75AAE748-2AEC-4CAF-B14A-A0F8A789D072}">
      <dgm:prSet/>
      <dgm:spPr/>
      <dgm:t>
        <a:bodyPr/>
        <a:lstStyle/>
        <a:p>
          <a:r>
            <a:rPr lang="en-IN" dirty="0"/>
            <a:t>Case Example : 10</a:t>
          </a:r>
          <a:endParaRPr lang="en-US" dirty="0"/>
        </a:p>
      </dgm:t>
    </dgm:pt>
    <dgm:pt modelId="{2DB04D03-7A5C-464D-B521-94FB856F67AA}" type="parTrans" cxnId="{976E5B36-B927-4B14-B3A8-513990067994}">
      <dgm:prSet/>
      <dgm:spPr/>
      <dgm:t>
        <a:bodyPr/>
        <a:lstStyle/>
        <a:p>
          <a:endParaRPr lang="en-US"/>
        </a:p>
      </dgm:t>
    </dgm:pt>
    <dgm:pt modelId="{A65A7922-EFDD-4F10-A483-78E12DB28D89}" type="sibTrans" cxnId="{976E5B36-B927-4B14-B3A8-513990067994}">
      <dgm:prSet/>
      <dgm:spPr/>
      <dgm:t>
        <a:bodyPr/>
        <a:lstStyle/>
        <a:p>
          <a:endParaRPr lang="en-US"/>
        </a:p>
      </dgm:t>
    </dgm:pt>
    <dgm:pt modelId="{7A0438CC-9825-4474-B71C-888675B0B650}">
      <dgm:prSet/>
      <dgm:spPr/>
      <dgm:t>
        <a:bodyPr/>
        <a:lstStyle/>
        <a:p>
          <a:r>
            <a:rPr lang="en-IN" dirty="0"/>
            <a:t>Conclusion : 15</a:t>
          </a:r>
          <a:endParaRPr lang="en-US" dirty="0"/>
        </a:p>
      </dgm:t>
    </dgm:pt>
    <dgm:pt modelId="{BDE4BCCA-7FE6-48F9-933B-0DF422FC3EFB}" type="parTrans" cxnId="{993A7BF3-F20A-4066-BBC0-51CDF2CA1D8B}">
      <dgm:prSet/>
      <dgm:spPr/>
      <dgm:t>
        <a:bodyPr/>
        <a:lstStyle/>
        <a:p>
          <a:endParaRPr lang="en-US"/>
        </a:p>
      </dgm:t>
    </dgm:pt>
    <dgm:pt modelId="{2DB12163-F5B1-4C57-8505-65E87C5A2531}" type="sibTrans" cxnId="{993A7BF3-F20A-4066-BBC0-51CDF2CA1D8B}">
      <dgm:prSet/>
      <dgm:spPr/>
      <dgm:t>
        <a:bodyPr/>
        <a:lstStyle/>
        <a:p>
          <a:endParaRPr lang="en-US"/>
        </a:p>
      </dgm:t>
    </dgm:pt>
    <dgm:pt modelId="{7DECF9AF-D247-4391-9F1C-D3236CC87C7B}">
      <dgm:prSet/>
      <dgm:spPr/>
      <dgm:t>
        <a:bodyPr/>
        <a:lstStyle/>
        <a:p>
          <a:r>
            <a:rPr lang="en-IN" dirty="0"/>
            <a:t>References : 16</a:t>
          </a:r>
          <a:endParaRPr lang="en-US" dirty="0"/>
        </a:p>
      </dgm:t>
    </dgm:pt>
    <dgm:pt modelId="{E5E91B39-C5A0-4459-A603-E5C519986543}" type="parTrans" cxnId="{63CB44F8-9BBA-4A57-A471-3F436CF1F584}">
      <dgm:prSet/>
      <dgm:spPr/>
      <dgm:t>
        <a:bodyPr/>
        <a:lstStyle/>
        <a:p>
          <a:endParaRPr lang="en-US"/>
        </a:p>
      </dgm:t>
    </dgm:pt>
    <dgm:pt modelId="{96A4DDFB-BEB3-4AD2-ABC7-D7F9C3ED470B}" type="sibTrans" cxnId="{63CB44F8-9BBA-4A57-A471-3F436CF1F584}">
      <dgm:prSet/>
      <dgm:spPr/>
      <dgm:t>
        <a:bodyPr/>
        <a:lstStyle/>
        <a:p>
          <a:endParaRPr lang="en-US"/>
        </a:p>
      </dgm:t>
    </dgm:pt>
    <dgm:pt modelId="{70BA09B2-32C4-4589-9F51-53C433813969}" type="pres">
      <dgm:prSet presAssocID="{29AAFFB8-FFAE-422D-BA6A-933694D1E1A8}" presName="linear" presStyleCnt="0">
        <dgm:presLayoutVars>
          <dgm:animLvl val="lvl"/>
          <dgm:resizeHandles val="exact"/>
        </dgm:presLayoutVars>
      </dgm:prSet>
      <dgm:spPr/>
    </dgm:pt>
    <dgm:pt modelId="{C34A90EB-BCCB-4465-8901-7BCFEB320A4C}" type="pres">
      <dgm:prSet presAssocID="{4FDE5AD9-885B-42FF-84AE-9C70731346EF}" presName="parentText" presStyleLbl="node1" presStyleIdx="0" presStyleCnt="7">
        <dgm:presLayoutVars>
          <dgm:chMax val="0"/>
          <dgm:bulletEnabled val="1"/>
        </dgm:presLayoutVars>
      </dgm:prSet>
      <dgm:spPr/>
    </dgm:pt>
    <dgm:pt modelId="{B622DB9F-BAF7-4B69-9DF8-89BB38414630}" type="pres">
      <dgm:prSet presAssocID="{C5C44DB7-EC5F-4E1D-8B6B-14F3A222655B}" presName="spacer" presStyleCnt="0"/>
      <dgm:spPr/>
    </dgm:pt>
    <dgm:pt modelId="{CFACC331-703D-4926-BD1A-84614C68370D}" type="pres">
      <dgm:prSet presAssocID="{BB4C9A9D-F43F-4095-AD0E-AC5213085B1E}" presName="parentText" presStyleLbl="node1" presStyleIdx="1" presStyleCnt="7">
        <dgm:presLayoutVars>
          <dgm:chMax val="0"/>
          <dgm:bulletEnabled val="1"/>
        </dgm:presLayoutVars>
      </dgm:prSet>
      <dgm:spPr/>
    </dgm:pt>
    <dgm:pt modelId="{28725A55-DD2C-4853-AA96-DE20DE976DDD}" type="pres">
      <dgm:prSet presAssocID="{B51C42AA-DD65-4A27-947F-67008D0FD222}" presName="spacer" presStyleCnt="0"/>
      <dgm:spPr/>
    </dgm:pt>
    <dgm:pt modelId="{AC9C7D3B-C7FD-4A90-B84D-757736C560FE}" type="pres">
      <dgm:prSet presAssocID="{15F29B36-D99C-42A6-BDDE-72B81DEEF760}" presName="parentText" presStyleLbl="node1" presStyleIdx="2" presStyleCnt="7">
        <dgm:presLayoutVars>
          <dgm:chMax val="0"/>
          <dgm:bulletEnabled val="1"/>
        </dgm:presLayoutVars>
      </dgm:prSet>
      <dgm:spPr/>
    </dgm:pt>
    <dgm:pt modelId="{77E35E69-C62B-4061-9E95-2B8F3C5F38EB}" type="pres">
      <dgm:prSet presAssocID="{87D8B0D6-6C79-4AE0-B4CC-04974E7817EE}" presName="spacer" presStyleCnt="0"/>
      <dgm:spPr/>
    </dgm:pt>
    <dgm:pt modelId="{C3AAC0B5-3809-414F-8802-5BF009859628}" type="pres">
      <dgm:prSet presAssocID="{4E7FA94C-32D9-41B7-B092-AA1FB8CCE8B2}" presName="parentText" presStyleLbl="node1" presStyleIdx="3" presStyleCnt="7">
        <dgm:presLayoutVars>
          <dgm:chMax val="0"/>
          <dgm:bulletEnabled val="1"/>
        </dgm:presLayoutVars>
      </dgm:prSet>
      <dgm:spPr/>
    </dgm:pt>
    <dgm:pt modelId="{DC0BE4D0-84D1-4C72-8965-02C9307A318D}" type="pres">
      <dgm:prSet presAssocID="{2D3B5517-C73D-4263-A875-81C4F798EB93}" presName="spacer" presStyleCnt="0"/>
      <dgm:spPr/>
    </dgm:pt>
    <dgm:pt modelId="{66561260-58EE-42FD-8DCB-73F069761C22}" type="pres">
      <dgm:prSet presAssocID="{75AAE748-2AEC-4CAF-B14A-A0F8A789D072}" presName="parentText" presStyleLbl="node1" presStyleIdx="4" presStyleCnt="7">
        <dgm:presLayoutVars>
          <dgm:chMax val="0"/>
          <dgm:bulletEnabled val="1"/>
        </dgm:presLayoutVars>
      </dgm:prSet>
      <dgm:spPr/>
    </dgm:pt>
    <dgm:pt modelId="{F4B18646-0859-4DBA-A912-F59BC5D029F0}" type="pres">
      <dgm:prSet presAssocID="{A65A7922-EFDD-4F10-A483-78E12DB28D89}" presName="spacer" presStyleCnt="0"/>
      <dgm:spPr/>
    </dgm:pt>
    <dgm:pt modelId="{552C84D8-469A-43A4-B357-DB82D9536C9B}" type="pres">
      <dgm:prSet presAssocID="{7A0438CC-9825-4474-B71C-888675B0B650}" presName="parentText" presStyleLbl="node1" presStyleIdx="5" presStyleCnt="7">
        <dgm:presLayoutVars>
          <dgm:chMax val="0"/>
          <dgm:bulletEnabled val="1"/>
        </dgm:presLayoutVars>
      </dgm:prSet>
      <dgm:spPr/>
    </dgm:pt>
    <dgm:pt modelId="{89D81093-3E87-4EB0-B2DD-8F1EAFA0911D}" type="pres">
      <dgm:prSet presAssocID="{2DB12163-F5B1-4C57-8505-65E87C5A2531}" presName="spacer" presStyleCnt="0"/>
      <dgm:spPr/>
    </dgm:pt>
    <dgm:pt modelId="{6C64298B-F286-45DB-B4B4-4519139FE062}" type="pres">
      <dgm:prSet presAssocID="{7DECF9AF-D247-4391-9F1C-D3236CC87C7B}" presName="parentText" presStyleLbl="node1" presStyleIdx="6" presStyleCnt="7">
        <dgm:presLayoutVars>
          <dgm:chMax val="0"/>
          <dgm:bulletEnabled val="1"/>
        </dgm:presLayoutVars>
      </dgm:prSet>
      <dgm:spPr/>
    </dgm:pt>
  </dgm:ptLst>
  <dgm:cxnLst>
    <dgm:cxn modelId="{2F19E510-8C84-4BAD-8E67-7A40D8E8C897}" srcId="{29AAFFB8-FFAE-422D-BA6A-933694D1E1A8}" destId="{15F29B36-D99C-42A6-BDDE-72B81DEEF760}" srcOrd="2" destOrd="0" parTransId="{9ADCD946-BC0A-4AE4-8A75-29194276FFAF}" sibTransId="{87D8B0D6-6C79-4AE0-B4CC-04974E7817EE}"/>
    <dgm:cxn modelId="{C7E4F725-2FFF-4392-B022-4C3C1F4FDB52}" type="presOf" srcId="{15F29B36-D99C-42A6-BDDE-72B81DEEF760}" destId="{AC9C7D3B-C7FD-4A90-B84D-757736C560FE}" srcOrd="0" destOrd="0" presId="urn:microsoft.com/office/officeart/2005/8/layout/vList2"/>
    <dgm:cxn modelId="{976E5B36-B927-4B14-B3A8-513990067994}" srcId="{29AAFFB8-FFAE-422D-BA6A-933694D1E1A8}" destId="{75AAE748-2AEC-4CAF-B14A-A0F8A789D072}" srcOrd="4" destOrd="0" parTransId="{2DB04D03-7A5C-464D-B521-94FB856F67AA}" sibTransId="{A65A7922-EFDD-4F10-A483-78E12DB28D89}"/>
    <dgm:cxn modelId="{A1B9B564-98EF-4ED8-9C63-CF34E5152C6C}" srcId="{29AAFFB8-FFAE-422D-BA6A-933694D1E1A8}" destId="{BB4C9A9D-F43F-4095-AD0E-AC5213085B1E}" srcOrd="1" destOrd="0" parTransId="{A7C3FFD9-FBFD-455F-B6BF-23F7DBFDE87E}" sibTransId="{B51C42AA-DD65-4A27-947F-67008D0FD222}"/>
    <dgm:cxn modelId="{1DEBDB4C-4F15-40D7-A3EB-15CD6A94DA53}" type="presOf" srcId="{7DECF9AF-D247-4391-9F1C-D3236CC87C7B}" destId="{6C64298B-F286-45DB-B4B4-4519139FE062}" srcOrd="0" destOrd="0" presId="urn:microsoft.com/office/officeart/2005/8/layout/vList2"/>
    <dgm:cxn modelId="{E17E5155-2941-4961-93A4-5C8C8DE7942E}" type="presOf" srcId="{7A0438CC-9825-4474-B71C-888675B0B650}" destId="{552C84D8-469A-43A4-B357-DB82D9536C9B}" srcOrd="0" destOrd="0" presId="urn:microsoft.com/office/officeart/2005/8/layout/vList2"/>
    <dgm:cxn modelId="{9B9141BC-9FDB-4DBB-9238-35E8C41D5A67}" type="presOf" srcId="{75AAE748-2AEC-4CAF-B14A-A0F8A789D072}" destId="{66561260-58EE-42FD-8DCB-73F069761C22}" srcOrd="0" destOrd="0" presId="urn:microsoft.com/office/officeart/2005/8/layout/vList2"/>
    <dgm:cxn modelId="{DC7FE0C3-EDD1-4EAE-A97A-D7F156AF7C2D}" srcId="{29AAFFB8-FFAE-422D-BA6A-933694D1E1A8}" destId="{4FDE5AD9-885B-42FF-84AE-9C70731346EF}" srcOrd="0" destOrd="0" parTransId="{E762AD99-380C-46FD-A682-49DF223C1DAA}" sibTransId="{C5C44DB7-EC5F-4E1D-8B6B-14F3A222655B}"/>
    <dgm:cxn modelId="{4646DAC9-1630-4A88-986B-C3D85F4660F0}" type="presOf" srcId="{4FDE5AD9-885B-42FF-84AE-9C70731346EF}" destId="{C34A90EB-BCCB-4465-8901-7BCFEB320A4C}" srcOrd="0" destOrd="0" presId="urn:microsoft.com/office/officeart/2005/8/layout/vList2"/>
    <dgm:cxn modelId="{9184CBCE-831C-457C-BE1C-E2DFA03E0F41}" type="presOf" srcId="{BB4C9A9D-F43F-4095-AD0E-AC5213085B1E}" destId="{CFACC331-703D-4926-BD1A-84614C68370D}" srcOrd="0" destOrd="0" presId="urn:microsoft.com/office/officeart/2005/8/layout/vList2"/>
    <dgm:cxn modelId="{A8CB95DB-3947-4CFC-B750-D0287928E89D}" type="presOf" srcId="{29AAFFB8-FFAE-422D-BA6A-933694D1E1A8}" destId="{70BA09B2-32C4-4589-9F51-53C433813969}" srcOrd="0" destOrd="0" presId="urn:microsoft.com/office/officeart/2005/8/layout/vList2"/>
    <dgm:cxn modelId="{867FB4E8-ABA6-4F92-A0F2-22364BBA8A2E}" type="presOf" srcId="{4E7FA94C-32D9-41B7-B092-AA1FB8CCE8B2}" destId="{C3AAC0B5-3809-414F-8802-5BF009859628}" srcOrd="0" destOrd="0" presId="urn:microsoft.com/office/officeart/2005/8/layout/vList2"/>
    <dgm:cxn modelId="{993A7BF3-F20A-4066-BBC0-51CDF2CA1D8B}" srcId="{29AAFFB8-FFAE-422D-BA6A-933694D1E1A8}" destId="{7A0438CC-9825-4474-B71C-888675B0B650}" srcOrd="5" destOrd="0" parTransId="{BDE4BCCA-7FE6-48F9-933B-0DF422FC3EFB}" sibTransId="{2DB12163-F5B1-4C57-8505-65E87C5A2531}"/>
    <dgm:cxn modelId="{63CB44F8-9BBA-4A57-A471-3F436CF1F584}" srcId="{29AAFFB8-FFAE-422D-BA6A-933694D1E1A8}" destId="{7DECF9AF-D247-4391-9F1C-D3236CC87C7B}" srcOrd="6" destOrd="0" parTransId="{E5E91B39-C5A0-4459-A603-E5C519986543}" sibTransId="{96A4DDFB-BEB3-4AD2-ABC7-D7F9C3ED470B}"/>
    <dgm:cxn modelId="{08076DF9-2425-4373-B75C-37B02B671690}" srcId="{29AAFFB8-FFAE-422D-BA6A-933694D1E1A8}" destId="{4E7FA94C-32D9-41B7-B092-AA1FB8CCE8B2}" srcOrd="3" destOrd="0" parTransId="{3440A6B0-AD6B-40F3-8826-E1C1951A5479}" sibTransId="{2D3B5517-C73D-4263-A875-81C4F798EB93}"/>
    <dgm:cxn modelId="{772A592C-9D81-4E9A-8757-E045C2BD741B}" type="presParOf" srcId="{70BA09B2-32C4-4589-9F51-53C433813969}" destId="{C34A90EB-BCCB-4465-8901-7BCFEB320A4C}" srcOrd="0" destOrd="0" presId="urn:microsoft.com/office/officeart/2005/8/layout/vList2"/>
    <dgm:cxn modelId="{45C9319C-D5C7-4822-A90C-52AF38302E50}" type="presParOf" srcId="{70BA09B2-32C4-4589-9F51-53C433813969}" destId="{B622DB9F-BAF7-4B69-9DF8-89BB38414630}" srcOrd="1" destOrd="0" presId="urn:microsoft.com/office/officeart/2005/8/layout/vList2"/>
    <dgm:cxn modelId="{4111A119-D530-4534-928E-6098F1E7DF99}" type="presParOf" srcId="{70BA09B2-32C4-4589-9F51-53C433813969}" destId="{CFACC331-703D-4926-BD1A-84614C68370D}" srcOrd="2" destOrd="0" presId="urn:microsoft.com/office/officeart/2005/8/layout/vList2"/>
    <dgm:cxn modelId="{B7D84292-F102-408B-A9B3-072E6204781F}" type="presParOf" srcId="{70BA09B2-32C4-4589-9F51-53C433813969}" destId="{28725A55-DD2C-4853-AA96-DE20DE976DDD}" srcOrd="3" destOrd="0" presId="urn:microsoft.com/office/officeart/2005/8/layout/vList2"/>
    <dgm:cxn modelId="{E14D2AEA-D2E0-42C4-A4E7-B8C7418473A9}" type="presParOf" srcId="{70BA09B2-32C4-4589-9F51-53C433813969}" destId="{AC9C7D3B-C7FD-4A90-B84D-757736C560FE}" srcOrd="4" destOrd="0" presId="urn:microsoft.com/office/officeart/2005/8/layout/vList2"/>
    <dgm:cxn modelId="{521514A7-3C14-49E5-87BD-11813506A251}" type="presParOf" srcId="{70BA09B2-32C4-4589-9F51-53C433813969}" destId="{77E35E69-C62B-4061-9E95-2B8F3C5F38EB}" srcOrd="5" destOrd="0" presId="urn:microsoft.com/office/officeart/2005/8/layout/vList2"/>
    <dgm:cxn modelId="{FE81201F-D1DC-4CD6-BE24-60596B39619F}" type="presParOf" srcId="{70BA09B2-32C4-4589-9F51-53C433813969}" destId="{C3AAC0B5-3809-414F-8802-5BF009859628}" srcOrd="6" destOrd="0" presId="urn:microsoft.com/office/officeart/2005/8/layout/vList2"/>
    <dgm:cxn modelId="{B49F52A0-5B87-46C4-AEC2-9A5424B7EB2F}" type="presParOf" srcId="{70BA09B2-32C4-4589-9F51-53C433813969}" destId="{DC0BE4D0-84D1-4C72-8965-02C9307A318D}" srcOrd="7" destOrd="0" presId="urn:microsoft.com/office/officeart/2005/8/layout/vList2"/>
    <dgm:cxn modelId="{A5B86F05-3D7D-4930-A972-FA1212346048}" type="presParOf" srcId="{70BA09B2-32C4-4589-9F51-53C433813969}" destId="{66561260-58EE-42FD-8DCB-73F069761C22}" srcOrd="8" destOrd="0" presId="urn:microsoft.com/office/officeart/2005/8/layout/vList2"/>
    <dgm:cxn modelId="{12C6F835-3F53-4AB7-916F-AA396F87F7B8}" type="presParOf" srcId="{70BA09B2-32C4-4589-9F51-53C433813969}" destId="{F4B18646-0859-4DBA-A912-F59BC5D029F0}" srcOrd="9" destOrd="0" presId="urn:microsoft.com/office/officeart/2005/8/layout/vList2"/>
    <dgm:cxn modelId="{E55BC5D0-7C39-4CF3-852E-AF78B413B0FE}" type="presParOf" srcId="{70BA09B2-32C4-4589-9F51-53C433813969}" destId="{552C84D8-469A-43A4-B357-DB82D9536C9B}" srcOrd="10" destOrd="0" presId="urn:microsoft.com/office/officeart/2005/8/layout/vList2"/>
    <dgm:cxn modelId="{EDC0190D-B1EE-4068-B842-74DAE8E65D4F}" type="presParOf" srcId="{70BA09B2-32C4-4589-9F51-53C433813969}" destId="{89D81093-3E87-4EB0-B2DD-8F1EAFA0911D}" srcOrd="11" destOrd="0" presId="urn:microsoft.com/office/officeart/2005/8/layout/vList2"/>
    <dgm:cxn modelId="{416380A9-7A4D-46A4-8243-9CAD0AA4E4B2}" type="presParOf" srcId="{70BA09B2-32C4-4589-9F51-53C433813969}" destId="{6C64298B-F286-45DB-B4B4-4519139FE06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01AE68-0147-406A-8BFE-309325D4BB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0497C5-BDD8-4B53-B9F4-258DD84A85F5}">
      <dgm:prSet/>
      <dgm:spPr/>
      <dgm:t>
        <a:bodyPr/>
        <a:lstStyle/>
        <a:p>
          <a:r>
            <a:rPr lang="en-IN" dirty="0"/>
            <a:t>Ability to analyse information carefully</a:t>
          </a:r>
          <a:endParaRPr lang="en-US" dirty="0"/>
        </a:p>
      </dgm:t>
    </dgm:pt>
    <dgm:pt modelId="{F1CE6240-9B9C-44D0-AFD4-FE5E282025F5}" type="parTrans" cxnId="{0FE84951-AC5C-45C5-B31C-55019728F2F3}">
      <dgm:prSet/>
      <dgm:spPr/>
      <dgm:t>
        <a:bodyPr/>
        <a:lstStyle/>
        <a:p>
          <a:endParaRPr lang="en-US"/>
        </a:p>
      </dgm:t>
    </dgm:pt>
    <dgm:pt modelId="{2575B275-3F70-4AD5-B19B-E1E85194E6DB}" type="sibTrans" cxnId="{0FE84951-AC5C-45C5-B31C-55019728F2F3}">
      <dgm:prSet/>
      <dgm:spPr/>
      <dgm:t>
        <a:bodyPr/>
        <a:lstStyle/>
        <a:p>
          <a:endParaRPr lang="en-US"/>
        </a:p>
      </dgm:t>
    </dgm:pt>
    <dgm:pt modelId="{54414EBE-7B1B-410D-A313-5BCF558DA5EB}">
      <dgm:prSet/>
      <dgm:spPr/>
      <dgm:t>
        <a:bodyPr/>
        <a:lstStyle/>
        <a:p>
          <a:r>
            <a:rPr lang="en-IN" dirty="0"/>
            <a:t>Question assumptions and evidence </a:t>
          </a:r>
          <a:endParaRPr lang="en-US" dirty="0"/>
        </a:p>
      </dgm:t>
    </dgm:pt>
    <dgm:pt modelId="{C0D2E6D2-CACE-4637-A721-E3BCBE10951C}" type="parTrans" cxnId="{77D01573-5AED-43A5-B1CF-48A7A6B680CB}">
      <dgm:prSet/>
      <dgm:spPr/>
      <dgm:t>
        <a:bodyPr/>
        <a:lstStyle/>
        <a:p>
          <a:endParaRPr lang="en-US"/>
        </a:p>
      </dgm:t>
    </dgm:pt>
    <dgm:pt modelId="{C0C6BF31-5559-4C8B-9A29-3663F34248C9}" type="sibTrans" cxnId="{77D01573-5AED-43A5-B1CF-48A7A6B680CB}">
      <dgm:prSet/>
      <dgm:spPr/>
      <dgm:t>
        <a:bodyPr/>
        <a:lstStyle/>
        <a:p>
          <a:endParaRPr lang="en-US"/>
        </a:p>
      </dgm:t>
    </dgm:pt>
    <dgm:pt modelId="{D27F1257-59C0-4564-880A-7DDB76E54D95}">
      <dgm:prSet/>
      <dgm:spPr/>
      <dgm:t>
        <a:bodyPr/>
        <a:lstStyle/>
        <a:p>
          <a:r>
            <a:rPr lang="en-IN" dirty="0"/>
            <a:t>Make reasoned and informed decisions </a:t>
          </a:r>
          <a:endParaRPr lang="en-US" dirty="0"/>
        </a:p>
      </dgm:t>
    </dgm:pt>
    <dgm:pt modelId="{5F1F3AE6-8D92-481B-8AAC-DF334F8CADE8}" type="parTrans" cxnId="{E12517BF-8BC1-47E0-AEA7-4780AD8C9DEB}">
      <dgm:prSet/>
      <dgm:spPr/>
      <dgm:t>
        <a:bodyPr/>
        <a:lstStyle/>
        <a:p>
          <a:endParaRPr lang="en-US"/>
        </a:p>
      </dgm:t>
    </dgm:pt>
    <dgm:pt modelId="{7789E3B5-4FA9-435D-BC4F-2D3451C190C8}" type="sibTrans" cxnId="{E12517BF-8BC1-47E0-AEA7-4780AD8C9DEB}">
      <dgm:prSet/>
      <dgm:spPr/>
      <dgm:t>
        <a:bodyPr/>
        <a:lstStyle/>
        <a:p>
          <a:endParaRPr lang="en-US"/>
        </a:p>
      </dgm:t>
    </dgm:pt>
    <dgm:pt modelId="{4E883163-EFDB-447F-9048-A5B40CC7A13A}">
      <dgm:prSet/>
      <dgm:spPr/>
      <dgm:t>
        <a:bodyPr/>
        <a:lstStyle/>
        <a:p>
          <a:r>
            <a:rPr lang="en-IN" dirty="0"/>
            <a:t>Reflect on outcomes to improve practices </a:t>
          </a:r>
          <a:endParaRPr lang="en-US" dirty="0"/>
        </a:p>
      </dgm:t>
    </dgm:pt>
    <dgm:pt modelId="{C9EE9FBE-4B3F-4C03-91D7-FBFA11DB74D3}" type="parTrans" cxnId="{D76B1C13-954F-47D3-9087-C5C0043F68DE}">
      <dgm:prSet/>
      <dgm:spPr/>
      <dgm:t>
        <a:bodyPr/>
        <a:lstStyle/>
        <a:p>
          <a:endParaRPr lang="en-US"/>
        </a:p>
      </dgm:t>
    </dgm:pt>
    <dgm:pt modelId="{1BDF18BC-DC1D-4716-9FC3-A367C3F42B28}" type="sibTrans" cxnId="{D76B1C13-954F-47D3-9087-C5C0043F68DE}">
      <dgm:prSet/>
      <dgm:spPr/>
      <dgm:t>
        <a:bodyPr/>
        <a:lstStyle/>
        <a:p>
          <a:endParaRPr lang="en-US"/>
        </a:p>
      </dgm:t>
    </dgm:pt>
    <dgm:pt modelId="{70DB4060-0CDC-4975-9CD6-DD39D7C24EE9}" type="pres">
      <dgm:prSet presAssocID="{E701AE68-0147-406A-8BFE-309325D4BBD9}" presName="root" presStyleCnt="0">
        <dgm:presLayoutVars>
          <dgm:dir/>
          <dgm:resizeHandles val="exact"/>
        </dgm:presLayoutVars>
      </dgm:prSet>
      <dgm:spPr/>
    </dgm:pt>
    <dgm:pt modelId="{3F42FC6A-BC6D-43A2-8093-A0488119F8E5}" type="pres">
      <dgm:prSet presAssocID="{6D0497C5-BDD8-4B53-B9F4-258DD84A85F5}" presName="compNode" presStyleCnt="0"/>
      <dgm:spPr/>
    </dgm:pt>
    <dgm:pt modelId="{5966079C-C59C-46BA-8879-995DEB21D13F}" type="pres">
      <dgm:prSet presAssocID="{6D0497C5-BDD8-4B53-B9F4-258DD84A85F5}" presName="bgRect" presStyleLbl="bgShp" presStyleIdx="0" presStyleCnt="4"/>
      <dgm:spPr/>
    </dgm:pt>
    <dgm:pt modelId="{A384D57A-BB6D-48AB-8A8B-3CAC61E0C7AE}" type="pres">
      <dgm:prSet presAssocID="{6D0497C5-BDD8-4B53-B9F4-258DD84A85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2BEF4B2-EACC-4CCF-8FF5-1AC74E3F3D8A}" type="pres">
      <dgm:prSet presAssocID="{6D0497C5-BDD8-4B53-B9F4-258DD84A85F5}" presName="spaceRect" presStyleCnt="0"/>
      <dgm:spPr/>
    </dgm:pt>
    <dgm:pt modelId="{3A9BE555-F90A-4EF4-BB21-196DB01A57A5}" type="pres">
      <dgm:prSet presAssocID="{6D0497C5-BDD8-4B53-B9F4-258DD84A85F5}" presName="parTx" presStyleLbl="revTx" presStyleIdx="0" presStyleCnt="4">
        <dgm:presLayoutVars>
          <dgm:chMax val="0"/>
          <dgm:chPref val="0"/>
        </dgm:presLayoutVars>
      </dgm:prSet>
      <dgm:spPr/>
    </dgm:pt>
    <dgm:pt modelId="{228AEE8D-67C6-48D1-9AF5-0BC608DF5A2C}" type="pres">
      <dgm:prSet presAssocID="{2575B275-3F70-4AD5-B19B-E1E85194E6DB}" presName="sibTrans" presStyleCnt="0"/>
      <dgm:spPr/>
    </dgm:pt>
    <dgm:pt modelId="{3DDE7AF2-A5EA-4797-A93F-529238DABF86}" type="pres">
      <dgm:prSet presAssocID="{54414EBE-7B1B-410D-A313-5BCF558DA5EB}" presName="compNode" presStyleCnt="0"/>
      <dgm:spPr/>
    </dgm:pt>
    <dgm:pt modelId="{C58CCE1A-BAAB-44E9-B2BB-C2A60BDE4ABE}" type="pres">
      <dgm:prSet presAssocID="{54414EBE-7B1B-410D-A313-5BCF558DA5EB}" presName="bgRect" presStyleLbl="bgShp" presStyleIdx="1" presStyleCnt="4"/>
      <dgm:spPr/>
    </dgm:pt>
    <dgm:pt modelId="{D2B2A997-04E4-491A-BACD-7D1B9FEA8C6C}" type="pres">
      <dgm:prSet presAssocID="{54414EBE-7B1B-410D-A313-5BCF558DA5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7B81B0A7-BEC5-40F1-A8BD-463FE8B7C0B6}" type="pres">
      <dgm:prSet presAssocID="{54414EBE-7B1B-410D-A313-5BCF558DA5EB}" presName="spaceRect" presStyleCnt="0"/>
      <dgm:spPr/>
    </dgm:pt>
    <dgm:pt modelId="{0417B679-AF8F-45CC-B2DA-43DB24995E5E}" type="pres">
      <dgm:prSet presAssocID="{54414EBE-7B1B-410D-A313-5BCF558DA5EB}" presName="parTx" presStyleLbl="revTx" presStyleIdx="1" presStyleCnt="4">
        <dgm:presLayoutVars>
          <dgm:chMax val="0"/>
          <dgm:chPref val="0"/>
        </dgm:presLayoutVars>
      </dgm:prSet>
      <dgm:spPr/>
    </dgm:pt>
    <dgm:pt modelId="{FB7135F0-70F5-41FE-9596-B1B4998EBD01}" type="pres">
      <dgm:prSet presAssocID="{C0C6BF31-5559-4C8B-9A29-3663F34248C9}" presName="sibTrans" presStyleCnt="0"/>
      <dgm:spPr/>
    </dgm:pt>
    <dgm:pt modelId="{DF61E553-FE05-4990-9C7B-EE40CC5781D3}" type="pres">
      <dgm:prSet presAssocID="{D27F1257-59C0-4564-880A-7DDB76E54D95}" presName="compNode" presStyleCnt="0"/>
      <dgm:spPr/>
    </dgm:pt>
    <dgm:pt modelId="{C1B946E2-970F-4656-934C-AECB1389BFFB}" type="pres">
      <dgm:prSet presAssocID="{D27F1257-59C0-4564-880A-7DDB76E54D95}" presName="bgRect" presStyleLbl="bgShp" presStyleIdx="2" presStyleCnt="4"/>
      <dgm:spPr/>
    </dgm:pt>
    <dgm:pt modelId="{B4F477E7-8B33-4990-9549-31018BECB46A}" type="pres">
      <dgm:prSet presAssocID="{D27F1257-59C0-4564-880A-7DDB76E54D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C29789F3-AE54-46E1-9AAC-F3C613BB796D}" type="pres">
      <dgm:prSet presAssocID="{D27F1257-59C0-4564-880A-7DDB76E54D95}" presName="spaceRect" presStyleCnt="0"/>
      <dgm:spPr/>
    </dgm:pt>
    <dgm:pt modelId="{5D65E1BC-31A4-4ACB-98DF-C8F4EF94AAF2}" type="pres">
      <dgm:prSet presAssocID="{D27F1257-59C0-4564-880A-7DDB76E54D95}" presName="parTx" presStyleLbl="revTx" presStyleIdx="2" presStyleCnt="4">
        <dgm:presLayoutVars>
          <dgm:chMax val="0"/>
          <dgm:chPref val="0"/>
        </dgm:presLayoutVars>
      </dgm:prSet>
      <dgm:spPr/>
    </dgm:pt>
    <dgm:pt modelId="{C56FDDA4-2CA4-4F6C-8A14-1EFFD28F9879}" type="pres">
      <dgm:prSet presAssocID="{7789E3B5-4FA9-435D-BC4F-2D3451C190C8}" presName="sibTrans" presStyleCnt="0"/>
      <dgm:spPr/>
    </dgm:pt>
    <dgm:pt modelId="{C4213268-3208-4CD7-B41D-007C6050B36C}" type="pres">
      <dgm:prSet presAssocID="{4E883163-EFDB-447F-9048-A5B40CC7A13A}" presName="compNode" presStyleCnt="0"/>
      <dgm:spPr/>
    </dgm:pt>
    <dgm:pt modelId="{B0F36299-538B-4045-BEEA-C3D3126D7642}" type="pres">
      <dgm:prSet presAssocID="{4E883163-EFDB-447F-9048-A5B40CC7A13A}" presName="bgRect" presStyleLbl="bgShp" presStyleIdx="3" presStyleCnt="4"/>
      <dgm:spPr/>
    </dgm:pt>
    <dgm:pt modelId="{E89C32AB-EAC6-4765-9683-68D849A44CC2}" type="pres">
      <dgm:prSet presAssocID="{4E883163-EFDB-447F-9048-A5B40CC7A13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93781C6D-8A9E-499C-9F5D-1F2145A3889D}" type="pres">
      <dgm:prSet presAssocID="{4E883163-EFDB-447F-9048-A5B40CC7A13A}" presName="spaceRect" presStyleCnt="0"/>
      <dgm:spPr/>
    </dgm:pt>
    <dgm:pt modelId="{45A38E05-780D-4BE6-B37A-770C91D66677}" type="pres">
      <dgm:prSet presAssocID="{4E883163-EFDB-447F-9048-A5B40CC7A13A}" presName="parTx" presStyleLbl="revTx" presStyleIdx="3" presStyleCnt="4">
        <dgm:presLayoutVars>
          <dgm:chMax val="0"/>
          <dgm:chPref val="0"/>
        </dgm:presLayoutVars>
      </dgm:prSet>
      <dgm:spPr/>
    </dgm:pt>
  </dgm:ptLst>
  <dgm:cxnLst>
    <dgm:cxn modelId="{D76B1C13-954F-47D3-9087-C5C0043F68DE}" srcId="{E701AE68-0147-406A-8BFE-309325D4BBD9}" destId="{4E883163-EFDB-447F-9048-A5B40CC7A13A}" srcOrd="3" destOrd="0" parTransId="{C9EE9FBE-4B3F-4C03-91D7-FBFA11DB74D3}" sibTransId="{1BDF18BC-DC1D-4716-9FC3-A367C3F42B28}"/>
    <dgm:cxn modelId="{0FE84951-AC5C-45C5-B31C-55019728F2F3}" srcId="{E701AE68-0147-406A-8BFE-309325D4BBD9}" destId="{6D0497C5-BDD8-4B53-B9F4-258DD84A85F5}" srcOrd="0" destOrd="0" parTransId="{F1CE6240-9B9C-44D0-AFD4-FE5E282025F5}" sibTransId="{2575B275-3F70-4AD5-B19B-E1E85194E6DB}"/>
    <dgm:cxn modelId="{77D01573-5AED-43A5-B1CF-48A7A6B680CB}" srcId="{E701AE68-0147-406A-8BFE-309325D4BBD9}" destId="{54414EBE-7B1B-410D-A313-5BCF558DA5EB}" srcOrd="1" destOrd="0" parTransId="{C0D2E6D2-CACE-4637-A721-E3BCBE10951C}" sibTransId="{C0C6BF31-5559-4C8B-9A29-3663F34248C9}"/>
    <dgm:cxn modelId="{045BB7B1-7B82-4480-8CB4-929376FCB18F}" type="presOf" srcId="{54414EBE-7B1B-410D-A313-5BCF558DA5EB}" destId="{0417B679-AF8F-45CC-B2DA-43DB24995E5E}" srcOrd="0" destOrd="0" presId="urn:microsoft.com/office/officeart/2018/2/layout/IconVerticalSolidList"/>
    <dgm:cxn modelId="{AADE42B4-CC82-4714-959C-7697BBAB5511}" type="presOf" srcId="{D27F1257-59C0-4564-880A-7DDB76E54D95}" destId="{5D65E1BC-31A4-4ACB-98DF-C8F4EF94AAF2}" srcOrd="0" destOrd="0" presId="urn:microsoft.com/office/officeart/2018/2/layout/IconVerticalSolidList"/>
    <dgm:cxn modelId="{E12517BF-8BC1-47E0-AEA7-4780AD8C9DEB}" srcId="{E701AE68-0147-406A-8BFE-309325D4BBD9}" destId="{D27F1257-59C0-4564-880A-7DDB76E54D95}" srcOrd="2" destOrd="0" parTransId="{5F1F3AE6-8D92-481B-8AAC-DF334F8CADE8}" sibTransId="{7789E3B5-4FA9-435D-BC4F-2D3451C190C8}"/>
    <dgm:cxn modelId="{EE945BDA-C0DB-4E8E-9DF9-A805AF6E5FCB}" type="presOf" srcId="{E701AE68-0147-406A-8BFE-309325D4BBD9}" destId="{70DB4060-0CDC-4975-9CD6-DD39D7C24EE9}" srcOrd="0" destOrd="0" presId="urn:microsoft.com/office/officeart/2018/2/layout/IconVerticalSolidList"/>
    <dgm:cxn modelId="{53A87ADF-5224-4984-A8CD-5A2CAFB68F1C}" type="presOf" srcId="{6D0497C5-BDD8-4B53-B9F4-258DD84A85F5}" destId="{3A9BE555-F90A-4EF4-BB21-196DB01A57A5}" srcOrd="0" destOrd="0" presId="urn:microsoft.com/office/officeart/2018/2/layout/IconVerticalSolidList"/>
    <dgm:cxn modelId="{B14522FD-4E6B-46E5-8728-BA6AD6884244}" type="presOf" srcId="{4E883163-EFDB-447F-9048-A5B40CC7A13A}" destId="{45A38E05-780D-4BE6-B37A-770C91D66677}" srcOrd="0" destOrd="0" presId="urn:microsoft.com/office/officeart/2018/2/layout/IconVerticalSolidList"/>
    <dgm:cxn modelId="{851B27E8-90AF-4179-AAD7-64EBCDE3F2DD}" type="presParOf" srcId="{70DB4060-0CDC-4975-9CD6-DD39D7C24EE9}" destId="{3F42FC6A-BC6D-43A2-8093-A0488119F8E5}" srcOrd="0" destOrd="0" presId="urn:microsoft.com/office/officeart/2018/2/layout/IconVerticalSolidList"/>
    <dgm:cxn modelId="{621D01B3-C7D1-485E-BB7B-6F9FDADF7944}" type="presParOf" srcId="{3F42FC6A-BC6D-43A2-8093-A0488119F8E5}" destId="{5966079C-C59C-46BA-8879-995DEB21D13F}" srcOrd="0" destOrd="0" presId="urn:microsoft.com/office/officeart/2018/2/layout/IconVerticalSolidList"/>
    <dgm:cxn modelId="{C19EC575-60A2-4564-B9FB-5AF11B0D9425}" type="presParOf" srcId="{3F42FC6A-BC6D-43A2-8093-A0488119F8E5}" destId="{A384D57A-BB6D-48AB-8A8B-3CAC61E0C7AE}" srcOrd="1" destOrd="0" presId="urn:microsoft.com/office/officeart/2018/2/layout/IconVerticalSolidList"/>
    <dgm:cxn modelId="{CAB674F6-0E43-45D5-8C48-4810773565B4}" type="presParOf" srcId="{3F42FC6A-BC6D-43A2-8093-A0488119F8E5}" destId="{62BEF4B2-EACC-4CCF-8FF5-1AC74E3F3D8A}" srcOrd="2" destOrd="0" presId="urn:microsoft.com/office/officeart/2018/2/layout/IconVerticalSolidList"/>
    <dgm:cxn modelId="{52F270ED-64FF-4412-8B12-355130BB7C67}" type="presParOf" srcId="{3F42FC6A-BC6D-43A2-8093-A0488119F8E5}" destId="{3A9BE555-F90A-4EF4-BB21-196DB01A57A5}" srcOrd="3" destOrd="0" presId="urn:microsoft.com/office/officeart/2018/2/layout/IconVerticalSolidList"/>
    <dgm:cxn modelId="{D0CC8350-FA5C-40E2-A6FA-640551233AF6}" type="presParOf" srcId="{70DB4060-0CDC-4975-9CD6-DD39D7C24EE9}" destId="{228AEE8D-67C6-48D1-9AF5-0BC608DF5A2C}" srcOrd="1" destOrd="0" presId="urn:microsoft.com/office/officeart/2018/2/layout/IconVerticalSolidList"/>
    <dgm:cxn modelId="{49A56DE5-2F4D-4C5E-A2FC-E16CF893E6FF}" type="presParOf" srcId="{70DB4060-0CDC-4975-9CD6-DD39D7C24EE9}" destId="{3DDE7AF2-A5EA-4797-A93F-529238DABF86}" srcOrd="2" destOrd="0" presId="urn:microsoft.com/office/officeart/2018/2/layout/IconVerticalSolidList"/>
    <dgm:cxn modelId="{04959E8C-0714-4B13-872C-B293FA11F414}" type="presParOf" srcId="{3DDE7AF2-A5EA-4797-A93F-529238DABF86}" destId="{C58CCE1A-BAAB-44E9-B2BB-C2A60BDE4ABE}" srcOrd="0" destOrd="0" presId="urn:microsoft.com/office/officeart/2018/2/layout/IconVerticalSolidList"/>
    <dgm:cxn modelId="{70454344-48DE-4B2E-8A66-B2DDD8DDFBE0}" type="presParOf" srcId="{3DDE7AF2-A5EA-4797-A93F-529238DABF86}" destId="{D2B2A997-04E4-491A-BACD-7D1B9FEA8C6C}" srcOrd="1" destOrd="0" presId="urn:microsoft.com/office/officeart/2018/2/layout/IconVerticalSolidList"/>
    <dgm:cxn modelId="{7339B06A-823F-49CC-A4BB-C0A1ECB6D2BD}" type="presParOf" srcId="{3DDE7AF2-A5EA-4797-A93F-529238DABF86}" destId="{7B81B0A7-BEC5-40F1-A8BD-463FE8B7C0B6}" srcOrd="2" destOrd="0" presId="urn:microsoft.com/office/officeart/2018/2/layout/IconVerticalSolidList"/>
    <dgm:cxn modelId="{3AB0F8C4-F5FE-4D88-8676-84B70EF6E872}" type="presParOf" srcId="{3DDE7AF2-A5EA-4797-A93F-529238DABF86}" destId="{0417B679-AF8F-45CC-B2DA-43DB24995E5E}" srcOrd="3" destOrd="0" presId="urn:microsoft.com/office/officeart/2018/2/layout/IconVerticalSolidList"/>
    <dgm:cxn modelId="{41AB4FCA-2E6D-4028-A250-A44F618E95F5}" type="presParOf" srcId="{70DB4060-0CDC-4975-9CD6-DD39D7C24EE9}" destId="{FB7135F0-70F5-41FE-9596-B1B4998EBD01}" srcOrd="3" destOrd="0" presId="urn:microsoft.com/office/officeart/2018/2/layout/IconVerticalSolidList"/>
    <dgm:cxn modelId="{8243EC50-1CA3-4ECA-B03F-E49A6A3C2A20}" type="presParOf" srcId="{70DB4060-0CDC-4975-9CD6-DD39D7C24EE9}" destId="{DF61E553-FE05-4990-9C7B-EE40CC5781D3}" srcOrd="4" destOrd="0" presId="urn:microsoft.com/office/officeart/2018/2/layout/IconVerticalSolidList"/>
    <dgm:cxn modelId="{8D3A603B-5CD5-4A76-BB09-F416C40D5C19}" type="presParOf" srcId="{DF61E553-FE05-4990-9C7B-EE40CC5781D3}" destId="{C1B946E2-970F-4656-934C-AECB1389BFFB}" srcOrd="0" destOrd="0" presId="urn:microsoft.com/office/officeart/2018/2/layout/IconVerticalSolidList"/>
    <dgm:cxn modelId="{AAAA8E79-0902-4E15-ABD9-4F8ACBA29F77}" type="presParOf" srcId="{DF61E553-FE05-4990-9C7B-EE40CC5781D3}" destId="{B4F477E7-8B33-4990-9549-31018BECB46A}" srcOrd="1" destOrd="0" presId="urn:microsoft.com/office/officeart/2018/2/layout/IconVerticalSolidList"/>
    <dgm:cxn modelId="{0903E206-3BAB-4763-BFFA-4B4DB40BCA7D}" type="presParOf" srcId="{DF61E553-FE05-4990-9C7B-EE40CC5781D3}" destId="{C29789F3-AE54-46E1-9AAC-F3C613BB796D}" srcOrd="2" destOrd="0" presId="urn:microsoft.com/office/officeart/2018/2/layout/IconVerticalSolidList"/>
    <dgm:cxn modelId="{7A52EADD-321F-4C8E-80B0-2F799AA2F98C}" type="presParOf" srcId="{DF61E553-FE05-4990-9C7B-EE40CC5781D3}" destId="{5D65E1BC-31A4-4ACB-98DF-C8F4EF94AAF2}" srcOrd="3" destOrd="0" presId="urn:microsoft.com/office/officeart/2018/2/layout/IconVerticalSolidList"/>
    <dgm:cxn modelId="{BD30750D-782B-4442-9914-8214C889C5EA}" type="presParOf" srcId="{70DB4060-0CDC-4975-9CD6-DD39D7C24EE9}" destId="{C56FDDA4-2CA4-4F6C-8A14-1EFFD28F9879}" srcOrd="5" destOrd="0" presId="urn:microsoft.com/office/officeart/2018/2/layout/IconVerticalSolidList"/>
    <dgm:cxn modelId="{7D97A418-74D6-45C2-8B55-0EBB1AFFC043}" type="presParOf" srcId="{70DB4060-0CDC-4975-9CD6-DD39D7C24EE9}" destId="{C4213268-3208-4CD7-B41D-007C6050B36C}" srcOrd="6" destOrd="0" presId="urn:microsoft.com/office/officeart/2018/2/layout/IconVerticalSolidList"/>
    <dgm:cxn modelId="{1E02D2DA-4C0C-41DE-93DF-9D38210A96C9}" type="presParOf" srcId="{C4213268-3208-4CD7-B41D-007C6050B36C}" destId="{B0F36299-538B-4045-BEEA-C3D3126D7642}" srcOrd="0" destOrd="0" presId="urn:microsoft.com/office/officeart/2018/2/layout/IconVerticalSolidList"/>
    <dgm:cxn modelId="{B1F9984E-A5DC-4953-B94D-306DE4104CD4}" type="presParOf" srcId="{C4213268-3208-4CD7-B41D-007C6050B36C}" destId="{E89C32AB-EAC6-4765-9683-68D849A44CC2}" srcOrd="1" destOrd="0" presId="urn:microsoft.com/office/officeart/2018/2/layout/IconVerticalSolidList"/>
    <dgm:cxn modelId="{0FB4D128-0464-40D5-B9B4-22CED7B9DEBA}" type="presParOf" srcId="{C4213268-3208-4CD7-B41D-007C6050B36C}" destId="{93781C6D-8A9E-499C-9F5D-1F2145A3889D}" srcOrd="2" destOrd="0" presId="urn:microsoft.com/office/officeart/2018/2/layout/IconVerticalSolidList"/>
    <dgm:cxn modelId="{913B5371-2511-4057-B0C2-352F812B7E51}" type="presParOf" srcId="{C4213268-3208-4CD7-B41D-007C6050B36C}" destId="{45A38E05-780D-4BE6-B37A-770C91D666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45311D-4DE7-44E4-AE28-155F105C4803}"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9F46BA36-C636-477E-BB2C-8B2BE4C3E8E9}">
      <dgm:prSet/>
      <dgm:spPr/>
      <dgm:t>
        <a:bodyPr/>
        <a:lstStyle/>
        <a:p>
          <a:r>
            <a:rPr lang="en-IN" dirty="0"/>
            <a:t>Theory 1 – Edward Glaser (1941)</a:t>
          </a:r>
          <a:endParaRPr lang="en-US" dirty="0"/>
        </a:p>
      </dgm:t>
    </dgm:pt>
    <dgm:pt modelId="{030CAECB-4CE6-440E-A194-2FED301DCCF3}" type="parTrans" cxnId="{AE7B36FF-EDDF-4F13-B981-77F45EDDC3A5}">
      <dgm:prSet/>
      <dgm:spPr/>
      <dgm:t>
        <a:bodyPr/>
        <a:lstStyle/>
        <a:p>
          <a:endParaRPr lang="en-US"/>
        </a:p>
      </dgm:t>
    </dgm:pt>
    <dgm:pt modelId="{18232F2A-F099-4BD2-BA06-2F5317E9DE25}" type="sibTrans" cxnId="{AE7B36FF-EDDF-4F13-B981-77F45EDDC3A5}">
      <dgm:prSet/>
      <dgm:spPr/>
      <dgm:t>
        <a:bodyPr/>
        <a:lstStyle/>
        <a:p>
          <a:endParaRPr lang="en-US"/>
        </a:p>
      </dgm:t>
    </dgm:pt>
    <dgm:pt modelId="{B21B3F12-2DC4-4BCC-89D6-1DA3A9F2B3CC}">
      <dgm:prSet/>
      <dgm:spPr/>
      <dgm:t>
        <a:bodyPr/>
        <a:lstStyle/>
        <a:p>
          <a:r>
            <a:rPr lang="en-IN" dirty="0"/>
            <a:t>Critical thinking involves attitude, knowledge and skill </a:t>
          </a:r>
          <a:endParaRPr lang="en-US" dirty="0"/>
        </a:p>
      </dgm:t>
    </dgm:pt>
    <dgm:pt modelId="{58D17D8B-257D-4731-AC1F-2CD62DD76CA4}" type="parTrans" cxnId="{3A142572-D40A-4F77-AB12-5F60D9CB6BE2}">
      <dgm:prSet/>
      <dgm:spPr/>
      <dgm:t>
        <a:bodyPr/>
        <a:lstStyle/>
        <a:p>
          <a:endParaRPr lang="en-US"/>
        </a:p>
      </dgm:t>
    </dgm:pt>
    <dgm:pt modelId="{1448B456-1CCC-40F4-B2B5-F9B7B443E051}" type="sibTrans" cxnId="{3A142572-D40A-4F77-AB12-5F60D9CB6BE2}">
      <dgm:prSet/>
      <dgm:spPr/>
      <dgm:t>
        <a:bodyPr/>
        <a:lstStyle/>
        <a:p>
          <a:endParaRPr lang="en-US"/>
        </a:p>
      </dgm:t>
    </dgm:pt>
    <dgm:pt modelId="{620470FF-7D90-45AF-A83B-A0E3DB566538}">
      <dgm:prSet/>
      <dgm:spPr/>
      <dgm:t>
        <a:bodyPr/>
        <a:lstStyle/>
        <a:p>
          <a:r>
            <a:rPr lang="en-IN" dirty="0"/>
            <a:t>Willingness to question problems thoughtfully </a:t>
          </a:r>
          <a:endParaRPr lang="en-US" dirty="0"/>
        </a:p>
      </dgm:t>
    </dgm:pt>
    <dgm:pt modelId="{DE0B27DF-EF35-430C-9C33-94C4898873B5}" type="parTrans" cxnId="{910596E5-6549-4926-B244-7EA9E50CED75}">
      <dgm:prSet/>
      <dgm:spPr/>
      <dgm:t>
        <a:bodyPr/>
        <a:lstStyle/>
        <a:p>
          <a:endParaRPr lang="en-US"/>
        </a:p>
      </dgm:t>
    </dgm:pt>
    <dgm:pt modelId="{4DAB17F5-2885-44D7-9BC5-7561CDEE35F7}" type="sibTrans" cxnId="{910596E5-6549-4926-B244-7EA9E50CED75}">
      <dgm:prSet/>
      <dgm:spPr/>
      <dgm:t>
        <a:bodyPr/>
        <a:lstStyle/>
        <a:p>
          <a:endParaRPr lang="en-US"/>
        </a:p>
      </dgm:t>
    </dgm:pt>
    <dgm:pt modelId="{7088A4FC-50A7-49EF-98AA-F830168057CD}">
      <dgm:prSet/>
      <dgm:spPr/>
      <dgm:t>
        <a:bodyPr/>
        <a:lstStyle/>
        <a:p>
          <a:r>
            <a:rPr lang="en-IN" dirty="0"/>
            <a:t>Knowledge of logical reasoning methods</a:t>
          </a:r>
          <a:endParaRPr lang="en-US" dirty="0"/>
        </a:p>
      </dgm:t>
    </dgm:pt>
    <dgm:pt modelId="{10953D73-89DD-4CB3-AC50-22C2CB63AF1E}" type="parTrans" cxnId="{12399F70-65F0-4B94-8816-30054D95EE7E}">
      <dgm:prSet/>
      <dgm:spPr/>
      <dgm:t>
        <a:bodyPr/>
        <a:lstStyle/>
        <a:p>
          <a:endParaRPr lang="en-US"/>
        </a:p>
      </dgm:t>
    </dgm:pt>
    <dgm:pt modelId="{3906A0C1-C719-4EB9-B81E-48ABC739213B}" type="sibTrans" cxnId="{12399F70-65F0-4B94-8816-30054D95EE7E}">
      <dgm:prSet/>
      <dgm:spPr/>
      <dgm:t>
        <a:bodyPr/>
        <a:lstStyle/>
        <a:p>
          <a:endParaRPr lang="en-US"/>
        </a:p>
      </dgm:t>
    </dgm:pt>
    <dgm:pt modelId="{13D4B747-8C8B-40A9-A49E-59E595AF1CE7}">
      <dgm:prSet/>
      <dgm:spPr/>
      <dgm:t>
        <a:bodyPr/>
        <a:lstStyle/>
        <a:p>
          <a:r>
            <a:rPr lang="en-IN" dirty="0"/>
            <a:t>Ability to apply reasoning in practice</a:t>
          </a:r>
          <a:endParaRPr lang="en-US" dirty="0"/>
        </a:p>
      </dgm:t>
    </dgm:pt>
    <dgm:pt modelId="{11119B9F-561C-495C-BB89-BF01018DFA2A}" type="parTrans" cxnId="{4F939E43-B3EC-4CA4-AF1C-EA78FDE65669}">
      <dgm:prSet/>
      <dgm:spPr/>
      <dgm:t>
        <a:bodyPr/>
        <a:lstStyle/>
        <a:p>
          <a:endParaRPr lang="en-US"/>
        </a:p>
      </dgm:t>
    </dgm:pt>
    <dgm:pt modelId="{6A3E0D46-3DA8-40EC-B07A-0387B91178CC}" type="sibTrans" cxnId="{4F939E43-B3EC-4CA4-AF1C-EA78FDE65669}">
      <dgm:prSet/>
      <dgm:spPr/>
      <dgm:t>
        <a:bodyPr/>
        <a:lstStyle/>
        <a:p>
          <a:endParaRPr lang="en-US"/>
        </a:p>
      </dgm:t>
    </dgm:pt>
    <dgm:pt modelId="{ADE00BC1-BBFD-4400-8733-49372D48CD2A}">
      <dgm:prSet/>
      <dgm:spPr/>
      <dgm:t>
        <a:bodyPr/>
        <a:lstStyle/>
        <a:p>
          <a:r>
            <a:rPr lang="en-IN" dirty="0"/>
            <a:t>Examine beliefs using evidence</a:t>
          </a:r>
          <a:endParaRPr lang="en-US" dirty="0"/>
        </a:p>
      </dgm:t>
    </dgm:pt>
    <dgm:pt modelId="{8CADF5D1-F6B5-4F5A-AE5B-A407D3EF695D}" type="parTrans" cxnId="{E90DB586-F614-47E3-92D4-8A58E690C302}">
      <dgm:prSet/>
      <dgm:spPr/>
      <dgm:t>
        <a:bodyPr/>
        <a:lstStyle/>
        <a:p>
          <a:endParaRPr lang="en-US"/>
        </a:p>
      </dgm:t>
    </dgm:pt>
    <dgm:pt modelId="{0C878AA0-3A66-45D9-83C4-322C7F2613B7}" type="sibTrans" cxnId="{E90DB586-F614-47E3-92D4-8A58E690C302}">
      <dgm:prSet/>
      <dgm:spPr/>
      <dgm:t>
        <a:bodyPr/>
        <a:lstStyle/>
        <a:p>
          <a:endParaRPr lang="en-US"/>
        </a:p>
      </dgm:t>
    </dgm:pt>
    <dgm:pt modelId="{FC08BDB1-42A1-4B95-BE4A-DD4D8342B9C6}">
      <dgm:prSet/>
      <dgm:spPr/>
      <dgm:t>
        <a:bodyPr/>
        <a:lstStyle/>
        <a:p>
          <a:r>
            <a:rPr lang="en-IN" dirty="0"/>
            <a:t>(Glaser , 1941)</a:t>
          </a:r>
          <a:endParaRPr lang="en-US" dirty="0"/>
        </a:p>
      </dgm:t>
    </dgm:pt>
    <dgm:pt modelId="{57AE1375-7643-4A00-A964-26BF30235DDA}" type="parTrans" cxnId="{8D120260-4ACF-4E2D-BDFB-46653D738211}">
      <dgm:prSet/>
      <dgm:spPr/>
      <dgm:t>
        <a:bodyPr/>
        <a:lstStyle/>
        <a:p>
          <a:endParaRPr lang="en-US"/>
        </a:p>
      </dgm:t>
    </dgm:pt>
    <dgm:pt modelId="{93C16911-99CD-4891-96AA-808F637FD3D0}" type="sibTrans" cxnId="{8D120260-4ACF-4E2D-BDFB-46653D738211}">
      <dgm:prSet/>
      <dgm:spPr/>
      <dgm:t>
        <a:bodyPr/>
        <a:lstStyle/>
        <a:p>
          <a:endParaRPr lang="en-US"/>
        </a:p>
      </dgm:t>
    </dgm:pt>
    <dgm:pt modelId="{94A332BB-85BB-46AA-AF1D-DC6E21956B94}" type="pres">
      <dgm:prSet presAssocID="{C345311D-4DE7-44E4-AE28-155F105C4803}" presName="diagram" presStyleCnt="0">
        <dgm:presLayoutVars>
          <dgm:dir/>
          <dgm:resizeHandles val="exact"/>
        </dgm:presLayoutVars>
      </dgm:prSet>
      <dgm:spPr/>
    </dgm:pt>
    <dgm:pt modelId="{8933984A-6856-4ECF-BD30-5053F9B822F3}" type="pres">
      <dgm:prSet presAssocID="{9F46BA36-C636-477E-BB2C-8B2BE4C3E8E9}" presName="node" presStyleLbl="node1" presStyleIdx="0" presStyleCnt="7">
        <dgm:presLayoutVars>
          <dgm:bulletEnabled val="1"/>
        </dgm:presLayoutVars>
      </dgm:prSet>
      <dgm:spPr/>
    </dgm:pt>
    <dgm:pt modelId="{BCE59E7E-526E-4B3B-95C4-8CAD4F38FC4F}" type="pres">
      <dgm:prSet presAssocID="{18232F2A-F099-4BD2-BA06-2F5317E9DE25}" presName="sibTrans" presStyleCnt="0"/>
      <dgm:spPr/>
    </dgm:pt>
    <dgm:pt modelId="{374253B2-0CF0-42D7-9453-127AEB8DF23F}" type="pres">
      <dgm:prSet presAssocID="{B21B3F12-2DC4-4BCC-89D6-1DA3A9F2B3CC}" presName="node" presStyleLbl="node1" presStyleIdx="1" presStyleCnt="7">
        <dgm:presLayoutVars>
          <dgm:bulletEnabled val="1"/>
        </dgm:presLayoutVars>
      </dgm:prSet>
      <dgm:spPr/>
    </dgm:pt>
    <dgm:pt modelId="{3781AEDA-281E-48C1-84C2-166AB07F005E}" type="pres">
      <dgm:prSet presAssocID="{1448B456-1CCC-40F4-B2B5-F9B7B443E051}" presName="sibTrans" presStyleCnt="0"/>
      <dgm:spPr/>
    </dgm:pt>
    <dgm:pt modelId="{154185CC-52AA-4AF0-8398-5762837668B2}" type="pres">
      <dgm:prSet presAssocID="{620470FF-7D90-45AF-A83B-A0E3DB566538}" presName="node" presStyleLbl="node1" presStyleIdx="2" presStyleCnt="7">
        <dgm:presLayoutVars>
          <dgm:bulletEnabled val="1"/>
        </dgm:presLayoutVars>
      </dgm:prSet>
      <dgm:spPr/>
    </dgm:pt>
    <dgm:pt modelId="{8B30EF6A-7F4B-4B6A-9E90-C19EF88496AE}" type="pres">
      <dgm:prSet presAssocID="{4DAB17F5-2885-44D7-9BC5-7561CDEE35F7}" presName="sibTrans" presStyleCnt="0"/>
      <dgm:spPr/>
    </dgm:pt>
    <dgm:pt modelId="{45399550-66F6-4983-9E3B-55275E26AAFF}" type="pres">
      <dgm:prSet presAssocID="{7088A4FC-50A7-49EF-98AA-F830168057CD}" presName="node" presStyleLbl="node1" presStyleIdx="3" presStyleCnt="7">
        <dgm:presLayoutVars>
          <dgm:bulletEnabled val="1"/>
        </dgm:presLayoutVars>
      </dgm:prSet>
      <dgm:spPr/>
    </dgm:pt>
    <dgm:pt modelId="{0A964921-5EB0-49D4-A4B8-25209C789786}" type="pres">
      <dgm:prSet presAssocID="{3906A0C1-C719-4EB9-B81E-48ABC739213B}" presName="sibTrans" presStyleCnt="0"/>
      <dgm:spPr/>
    </dgm:pt>
    <dgm:pt modelId="{EBF87C22-4A3E-401F-A37F-CC613049102C}" type="pres">
      <dgm:prSet presAssocID="{13D4B747-8C8B-40A9-A49E-59E595AF1CE7}" presName="node" presStyleLbl="node1" presStyleIdx="4" presStyleCnt="7">
        <dgm:presLayoutVars>
          <dgm:bulletEnabled val="1"/>
        </dgm:presLayoutVars>
      </dgm:prSet>
      <dgm:spPr/>
    </dgm:pt>
    <dgm:pt modelId="{72716161-F330-4860-997A-EDF252E988B2}" type="pres">
      <dgm:prSet presAssocID="{6A3E0D46-3DA8-40EC-B07A-0387B91178CC}" presName="sibTrans" presStyleCnt="0"/>
      <dgm:spPr/>
    </dgm:pt>
    <dgm:pt modelId="{8A8410F5-B6F3-4A48-8053-F9D764C5F895}" type="pres">
      <dgm:prSet presAssocID="{ADE00BC1-BBFD-4400-8733-49372D48CD2A}" presName="node" presStyleLbl="node1" presStyleIdx="5" presStyleCnt="7">
        <dgm:presLayoutVars>
          <dgm:bulletEnabled val="1"/>
        </dgm:presLayoutVars>
      </dgm:prSet>
      <dgm:spPr/>
    </dgm:pt>
    <dgm:pt modelId="{B398330C-FE98-401F-B821-37EA26BBBE33}" type="pres">
      <dgm:prSet presAssocID="{0C878AA0-3A66-45D9-83C4-322C7F2613B7}" presName="sibTrans" presStyleCnt="0"/>
      <dgm:spPr/>
    </dgm:pt>
    <dgm:pt modelId="{06C8CC94-78C1-45E5-95F9-DDF19F3D7721}" type="pres">
      <dgm:prSet presAssocID="{FC08BDB1-42A1-4B95-BE4A-DD4D8342B9C6}" presName="node" presStyleLbl="node1" presStyleIdx="6" presStyleCnt="7">
        <dgm:presLayoutVars>
          <dgm:bulletEnabled val="1"/>
        </dgm:presLayoutVars>
      </dgm:prSet>
      <dgm:spPr/>
    </dgm:pt>
  </dgm:ptLst>
  <dgm:cxnLst>
    <dgm:cxn modelId="{19EF3C14-FAF4-4238-AABE-A43C752C67A1}" type="presOf" srcId="{FC08BDB1-42A1-4B95-BE4A-DD4D8342B9C6}" destId="{06C8CC94-78C1-45E5-95F9-DDF19F3D7721}" srcOrd="0" destOrd="0" presId="urn:microsoft.com/office/officeart/2005/8/layout/default"/>
    <dgm:cxn modelId="{8D120260-4ACF-4E2D-BDFB-46653D738211}" srcId="{C345311D-4DE7-44E4-AE28-155F105C4803}" destId="{FC08BDB1-42A1-4B95-BE4A-DD4D8342B9C6}" srcOrd="6" destOrd="0" parTransId="{57AE1375-7643-4A00-A964-26BF30235DDA}" sibTransId="{93C16911-99CD-4891-96AA-808F637FD3D0}"/>
    <dgm:cxn modelId="{4F939E43-B3EC-4CA4-AF1C-EA78FDE65669}" srcId="{C345311D-4DE7-44E4-AE28-155F105C4803}" destId="{13D4B747-8C8B-40A9-A49E-59E595AF1CE7}" srcOrd="4" destOrd="0" parTransId="{11119B9F-561C-495C-BB89-BF01018DFA2A}" sibTransId="{6A3E0D46-3DA8-40EC-B07A-0387B91178CC}"/>
    <dgm:cxn modelId="{12399F70-65F0-4B94-8816-30054D95EE7E}" srcId="{C345311D-4DE7-44E4-AE28-155F105C4803}" destId="{7088A4FC-50A7-49EF-98AA-F830168057CD}" srcOrd="3" destOrd="0" parTransId="{10953D73-89DD-4CB3-AC50-22C2CB63AF1E}" sibTransId="{3906A0C1-C719-4EB9-B81E-48ABC739213B}"/>
    <dgm:cxn modelId="{3A142572-D40A-4F77-AB12-5F60D9CB6BE2}" srcId="{C345311D-4DE7-44E4-AE28-155F105C4803}" destId="{B21B3F12-2DC4-4BCC-89D6-1DA3A9F2B3CC}" srcOrd="1" destOrd="0" parTransId="{58D17D8B-257D-4731-AC1F-2CD62DD76CA4}" sibTransId="{1448B456-1CCC-40F4-B2B5-F9B7B443E051}"/>
    <dgm:cxn modelId="{1A1E2377-85DA-4834-A477-7599C2C49F9E}" type="presOf" srcId="{9F46BA36-C636-477E-BB2C-8B2BE4C3E8E9}" destId="{8933984A-6856-4ECF-BD30-5053F9B822F3}" srcOrd="0" destOrd="0" presId="urn:microsoft.com/office/officeart/2005/8/layout/default"/>
    <dgm:cxn modelId="{6EF8FD77-904A-467E-8A2C-C307D430AE47}" type="presOf" srcId="{7088A4FC-50A7-49EF-98AA-F830168057CD}" destId="{45399550-66F6-4983-9E3B-55275E26AAFF}" srcOrd="0" destOrd="0" presId="urn:microsoft.com/office/officeart/2005/8/layout/default"/>
    <dgm:cxn modelId="{E90DB586-F614-47E3-92D4-8A58E690C302}" srcId="{C345311D-4DE7-44E4-AE28-155F105C4803}" destId="{ADE00BC1-BBFD-4400-8733-49372D48CD2A}" srcOrd="5" destOrd="0" parTransId="{8CADF5D1-F6B5-4F5A-AE5B-A407D3EF695D}" sibTransId="{0C878AA0-3A66-45D9-83C4-322C7F2613B7}"/>
    <dgm:cxn modelId="{97BC1F8B-CA73-4B36-9E09-DAF4F7ED0414}" type="presOf" srcId="{C345311D-4DE7-44E4-AE28-155F105C4803}" destId="{94A332BB-85BB-46AA-AF1D-DC6E21956B94}" srcOrd="0" destOrd="0" presId="urn:microsoft.com/office/officeart/2005/8/layout/default"/>
    <dgm:cxn modelId="{F783FFB6-7BA4-4718-AB5A-D6AD04416EBD}" type="presOf" srcId="{B21B3F12-2DC4-4BCC-89D6-1DA3A9F2B3CC}" destId="{374253B2-0CF0-42D7-9453-127AEB8DF23F}" srcOrd="0" destOrd="0" presId="urn:microsoft.com/office/officeart/2005/8/layout/default"/>
    <dgm:cxn modelId="{BECC6ABB-86AA-41AE-A907-89C616AE9273}" type="presOf" srcId="{13D4B747-8C8B-40A9-A49E-59E595AF1CE7}" destId="{EBF87C22-4A3E-401F-A37F-CC613049102C}" srcOrd="0" destOrd="0" presId="urn:microsoft.com/office/officeart/2005/8/layout/default"/>
    <dgm:cxn modelId="{C273A4BF-76C8-4BC3-9856-966AAA6196B5}" type="presOf" srcId="{620470FF-7D90-45AF-A83B-A0E3DB566538}" destId="{154185CC-52AA-4AF0-8398-5762837668B2}" srcOrd="0" destOrd="0" presId="urn:microsoft.com/office/officeart/2005/8/layout/default"/>
    <dgm:cxn modelId="{463D40DA-7697-4ABD-B709-6C9ACD6142FC}" type="presOf" srcId="{ADE00BC1-BBFD-4400-8733-49372D48CD2A}" destId="{8A8410F5-B6F3-4A48-8053-F9D764C5F895}" srcOrd="0" destOrd="0" presId="urn:microsoft.com/office/officeart/2005/8/layout/default"/>
    <dgm:cxn modelId="{910596E5-6549-4926-B244-7EA9E50CED75}" srcId="{C345311D-4DE7-44E4-AE28-155F105C4803}" destId="{620470FF-7D90-45AF-A83B-A0E3DB566538}" srcOrd="2" destOrd="0" parTransId="{DE0B27DF-EF35-430C-9C33-94C4898873B5}" sibTransId="{4DAB17F5-2885-44D7-9BC5-7561CDEE35F7}"/>
    <dgm:cxn modelId="{AE7B36FF-EDDF-4F13-B981-77F45EDDC3A5}" srcId="{C345311D-4DE7-44E4-AE28-155F105C4803}" destId="{9F46BA36-C636-477E-BB2C-8B2BE4C3E8E9}" srcOrd="0" destOrd="0" parTransId="{030CAECB-4CE6-440E-A194-2FED301DCCF3}" sibTransId="{18232F2A-F099-4BD2-BA06-2F5317E9DE25}"/>
    <dgm:cxn modelId="{F5BC65B5-3FB0-4D53-8500-E3E873E39194}" type="presParOf" srcId="{94A332BB-85BB-46AA-AF1D-DC6E21956B94}" destId="{8933984A-6856-4ECF-BD30-5053F9B822F3}" srcOrd="0" destOrd="0" presId="urn:microsoft.com/office/officeart/2005/8/layout/default"/>
    <dgm:cxn modelId="{1EB35607-E072-4E4D-BCE3-C6AB00CF16BF}" type="presParOf" srcId="{94A332BB-85BB-46AA-AF1D-DC6E21956B94}" destId="{BCE59E7E-526E-4B3B-95C4-8CAD4F38FC4F}" srcOrd="1" destOrd="0" presId="urn:microsoft.com/office/officeart/2005/8/layout/default"/>
    <dgm:cxn modelId="{88B8AB8B-755F-4B6D-9AE4-1FEC71BD326B}" type="presParOf" srcId="{94A332BB-85BB-46AA-AF1D-DC6E21956B94}" destId="{374253B2-0CF0-42D7-9453-127AEB8DF23F}" srcOrd="2" destOrd="0" presId="urn:microsoft.com/office/officeart/2005/8/layout/default"/>
    <dgm:cxn modelId="{DD11180E-A7C5-44F3-87FF-C289010C69C0}" type="presParOf" srcId="{94A332BB-85BB-46AA-AF1D-DC6E21956B94}" destId="{3781AEDA-281E-48C1-84C2-166AB07F005E}" srcOrd="3" destOrd="0" presId="urn:microsoft.com/office/officeart/2005/8/layout/default"/>
    <dgm:cxn modelId="{8AC37E26-7151-4DD6-8D70-C51C4A9E00ED}" type="presParOf" srcId="{94A332BB-85BB-46AA-AF1D-DC6E21956B94}" destId="{154185CC-52AA-4AF0-8398-5762837668B2}" srcOrd="4" destOrd="0" presId="urn:microsoft.com/office/officeart/2005/8/layout/default"/>
    <dgm:cxn modelId="{34DE34D8-F1DC-47AF-906A-AA88CB7CB381}" type="presParOf" srcId="{94A332BB-85BB-46AA-AF1D-DC6E21956B94}" destId="{8B30EF6A-7F4B-4B6A-9E90-C19EF88496AE}" srcOrd="5" destOrd="0" presId="urn:microsoft.com/office/officeart/2005/8/layout/default"/>
    <dgm:cxn modelId="{C1DA3A29-54D3-4415-8E33-D54249BFEC66}" type="presParOf" srcId="{94A332BB-85BB-46AA-AF1D-DC6E21956B94}" destId="{45399550-66F6-4983-9E3B-55275E26AAFF}" srcOrd="6" destOrd="0" presId="urn:microsoft.com/office/officeart/2005/8/layout/default"/>
    <dgm:cxn modelId="{A9873BDE-29A2-47F1-B994-D351B3CF4E41}" type="presParOf" srcId="{94A332BB-85BB-46AA-AF1D-DC6E21956B94}" destId="{0A964921-5EB0-49D4-A4B8-25209C789786}" srcOrd="7" destOrd="0" presId="urn:microsoft.com/office/officeart/2005/8/layout/default"/>
    <dgm:cxn modelId="{7877D089-E970-4032-8E9A-859F733021D1}" type="presParOf" srcId="{94A332BB-85BB-46AA-AF1D-DC6E21956B94}" destId="{EBF87C22-4A3E-401F-A37F-CC613049102C}" srcOrd="8" destOrd="0" presId="urn:microsoft.com/office/officeart/2005/8/layout/default"/>
    <dgm:cxn modelId="{E0842C33-DD94-4B53-92AE-F5B04BDEE8A4}" type="presParOf" srcId="{94A332BB-85BB-46AA-AF1D-DC6E21956B94}" destId="{72716161-F330-4860-997A-EDF252E988B2}" srcOrd="9" destOrd="0" presId="urn:microsoft.com/office/officeart/2005/8/layout/default"/>
    <dgm:cxn modelId="{DB6ACF52-A7DD-4603-88E1-793186CD7DA7}" type="presParOf" srcId="{94A332BB-85BB-46AA-AF1D-DC6E21956B94}" destId="{8A8410F5-B6F3-4A48-8053-F9D764C5F895}" srcOrd="10" destOrd="0" presId="urn:microsoft.com/office/officeart/2005/8/layout/default"/>
    <dgm:cxn modelId="{EF3F18E9-C113-438B-B9D3-4A3BF0B95CDB}" type="presParOf" srcId="{94A332BB-85BB-46AA-AF1D-DC6E21956B94}" destId="{B398330C-FE98-401F-B821-37EA26BBBE33}" srcOrd="11" destOrd="0" presId="urn:microsoft.com/office/officeart/2005/8/layout/default"/>
    <dgm:cxn modelId="{FA18EA04-6376-4173-ADA4-5FD9DE386B5F}" type="presParOf" srcId="{94A332BB-85BB-46AA-AF1D-DC6E21956B94}" destId="{06C8CC94-78C1-45E5-95F9-DDF19F3D772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CA5666-A554-4A17-889F-3C1710B9552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A318E515-4214-4E4C-81BB-2C3EDD660EC0}">
      <dgm:prSet/>
      <dgm:spPr/>
      <dgm:t>
        <a:bodyPr/>
        <a:lstStyle/>
        <a:p>
          <a:r>
            <a:rPr lang="en-IN" dirty="0"/>
            <a:t>Theory 2 Scriven &amp; Paul (1987)</a:t>
          </a:r>
          <a:endParaRPr lang="en-US" dirty="0"/>
        </a:p>
      </dgm:t>
    </dgm:pt>
    <dgm:pt modelId="{4F06147B-7BCE-487B-A65A-C4E41460B9C8}" type="parTrans" cxnId="{B56D70BE-03F8-4BBE-8E58-BDE3B3E5A506}">
      <dgm:prSet/>
      <dgm:spPr/>
      <dgm:t>
        <a:bodyPr/>
        <a:lstStyle/>
        <a:p>
          <a:endParaRPr lang="en-US"/>
        </a:p>
      </dgm:t>
    </dgm:pt>
    <dgm:pt modelId="{E0215A8A-11B2-49A9-8018-4C4CAA8442C4}" type="sibTrans" cxnId="{B56D70BE-03F8-4BBE-8E58-BDE3B3E5A506}">
      <dgm:prSet/>
      <dgm:spPr/>
      <dgm:t>
        <a:bodyPr/>
        <a:lstStyle/>
        <a:p>
          <a:endParaRPr lang="en-US"/>
        </a:p>
      </dgm:t>
    </dgm:pt>
    <dgm:pt modelId="{D585B0A4-671F-4C35-B17F-7181EAAF1FFB}">
      <dgm:prSet/>
      <dgm:spPr/>
      <dgm:t>
        <a:bodyPr/>
        <a:lstStyle/>
        <a:p>
          <a:r>
            <a:rPr lang="en-IN" dirty="0"/>
            <a:t>Critical thinking is an intellectually disciplined process</a:t>
          </a:r>
          <a:endParaRPr lang="en-US" dirty="0"/>
        </a:p>
      </dgm:t>
    </dgm:pt>
    <dgm:pt modelId="{7975DA6C-37D9-462B-825B-2850336BDA4E}" type="parTrans" cxnId="{131A9869-6220-47A2-8BE5-88861747D29E}">
      <dgm:prSet/>
      <dgm:spPr/>
      <dgm:t>
        <a:bodyPr/>
        <a:lstStyle/>
        <a:p>
          <a:endParaRPr lang="en-US"/>
        </a:p>
      </dgm:t>
    </dgm:pt>
    <dgm:pt modelId="{3AA91453-883C-4045-8D5A-B600DE772559}" type="sibTrans" cxnId="{131A9869-6220-47A2-8BE5-88861747D29E}">
      <dgm:prSet/>
      <dgm:spPr/>
      <dgm:t>
        <a:bodyPr/>
        <a:lstStyle/>
        <a:p>
          <a:endParaRPr lang="en-US"/>
        </a:p>
      </dgm:t>
    </dgm:pt>
    <dgm:pt modelId="{04C623A0-3DFD-46D4-9D0A-7E4B5CB44BD1}">
      <dgm:prSet/>
      <dgm:spPr/>
      <dgm:t>
        <a:bodyPr/>
        <a:lstStyle/>
        <a:p>
          <a:r>
            <a:rPr lang="en-IN" dirty="0"/>
            <a:t>Involves analysing, synthesising, and evaluating information</a:t>
          </a:r>
          <a:endParaRPr lang="en-US" dirty="0"/>
        </a:p>
      </dgm:t>
    </dgm:pt>
    <dgm:pt modelId="{CBE51AAF-88D4-4611-A65E-938C34F0C298}" type="parTrans" cxnId="{3EDE5DE9-E137-40F7-9B73-E68A9E7E3C9A}">
      <dgm:prSet/>
      <dgm:spPr/>
      <dgm:t>
        <a:bodyPr/>
        <a:lstStyle/>
        <a:p>
          <a:endParaRPr lang="en-US"/>
        </a:p>
      </dgm:t>
    </dgm:pt>
    <dgm:pt modelId="{8F372AC9-52C7-4028-88FB-D1BC510FBF54}" type="sibTrans" cxnId="{3EDE5DE9-E137-40F7-9B73-E68A9E7E3C9A}">
      <dgm:prSet/>
      <dgm:spPr/>
      <dgm:t>
        <a:bodyPr/>
        <a:lstStyle/>
        <a:p>
          <a:endParaRPr lang="en-US"/>
        </a:p>
      </dgm:t>
    </dgm:pt>
    <dgm:pt modelId="{FD72B289-ED7C-40C4-959B-21BF8FA6ACBB}">
      <dgm:prSet/>
      <dgm:spPr/>
      <dgm:t>
        <a:bodyPr/>
        <a:lstStyle/>
        <a:p>
          <a:r>
            <a:rPr lang="en-IN" dirty="0"/>
            <a:t>Guides belief and action</a:t>
          </a:r>
          <a:endParaRPr lang="en-US" dirty="0"/>
        </a:p>
      </dgm:t>
    </dgm:pt>
    <dgm:pt modelId="{52D5271B-9BF9-43A8-80A6-2ECE7416D300}" type="parTrans" cxnId="{914860A9-D34B-4A5B-A72E-B8BCDDE8B90F}">
      <dgm:prSet/>
      <dgm:spPr/>
      <dgm:t>
        <a:bodyPr/>
        <a:lstStyle/>
        <a:p>
          <a:endParaRPr lang="en-US"/>
        </a:p>
      </dgm:t>
    </dgm:pt>
    <dgm:pt modelId="{E31D698E-D299-4E7B-A26F-6557A4A6618C}" type="sibTrans" cxnId="{914860A9-D34B-4A5B-A72E-B8BCDDE8B90F}">
      <dgm:prSet/>
      <dgm:spPr/>
      <dgm:t>
        <a:bodyPr/>
        <a:lstStyle/>
        <a:p>
          <a:endParaRPr lang="en-US"/>
        </a:p>
      </dgm:t>
    </dgm:pt>
    <dgm:pt modelId="{EBB1FF82-D630-4E01-ACCE-AADC679DD12D}">
      <dgm:prSet/>
      <dgm:spPr/>
      <dgm:t>
        <a:bodyPr/>
        <a:lstStyle/>
        <a:p>
          <a:r>
            <a:rPr lang="en-IN" dirty="0"/>
            <a:t>Based on standards : clarity, accuracy, relevance and fairness</a:t>
          </a:r>
          <a:endParaRPr lang="en-US" dirty="0"/>
        </a:p>
      </dgm:t>
    </dgm:pt>
    <dgm:pt modelId="{EECEF78C-32B1-4893-863F-199179F62B83}" type="parTrans" cxnId="{9ED80FA4-35B5-47F2-8B9D-16B0CF3AB25A}">
      <dgm:prSet/>
      <dgm:spPr/>
      <dgm:t>
        <a:bodyPr/>
        <a:lstStyle/>
        <a:p>
          <a:endParaRPr lang="en-US"/>
        </a:p>
      </dgm:t>
    </dgm:pt>
    <dgm:pt modelId="{1DF9D5A9-61A0-4554-B717-D3DE2B6840C2}" type="sibTrans" cxnId="{9ED80FA4-35B5-47F2-8B9D-16B0CF3AB25A}">
      <dgm:prSet/>
      <dgm:spPr/>
      <dgm:t>
        <a:bodyPr/>
        <a:lstStyle/>
        <a:p>
          <a:endParaRPr lang="en-US"/>
        </a:p>
      </dgm:t>
    </dgm:pt>
    <dgm:pt modelId="{0FE76213-7D72-4109-8A89-3E8EF1BA313B}">
      <dgm:prSet/>
      <dgm:spPr/>
      <dgm:t>
        <a:bodyPr/>
        <a:lstStyle/>
        <a:p>
          <a:r>
            <a:rPr lang="en-IN" dirty="0"/>
            <a:t>(Scriven and Paul, 1987)</a:t>
          </a:r>
          <a:endParaRPr lang="en-US" dirty="0"/>
        </a:p>
      </dgm:t>
    </dgm:pt>
    <dgm:pt modelId="{9C007CDE-EB98-47B5-95A3-203BCB616FFA}" type="parTrans" cxnId="{223F3F68-D447-44E3-A6D8-1EA58DF0280A}">
      <dgm:prSet/>
      <dgm:spPr/>
      <dgm:t>
        <a:bodyPr/>
        <a:lstStyle/>
        <a:p>
          <a:endParaRPr lang="en-US"/>
        </a:p>
      </dgm:t>
    </dgm:pt>
    <dgm:pt modelId="{EED86989-3B07-4096-930F-804D2D7DEDA7}" type="sibTrans" cxnId="{223F3F68-D447-44E3-A6D8-1EA58DF0280A}">
      <dgm:prSet/>
      <dgm:spPr/>
      <dgm:t>
        <a:bodyPr/>
        <a:lstStyle/>
        <a:p>
          <a:endParaRPr lang="en-US"/>
        </a:p>
      </dgm:t>
    </dgm:pt>
    <dgm:pt modelId="{D40FB54A-D31F-4382-A2C0-D9B4548B437D}" type="pres">
      <dgm:prSet presAssocID="{5DCA5666-A554-4A17-889F-3C1710B9552E}" presName="diagram" presStyleCnt="0">
        <dgm:presLayoutVars>
          <dgm:dir/>
          <dgm:resizeHandles val="exact"/>
        </dgm:presLayoutVars>
      </dgm:prSet>
      <dgm:spPr/>
    </dgm:pt>
    <dgm:pt modelId="{FADD1AC1-C191-4589-A7C8-9DD4F4F6BB0C}" type="pres">
      <dgm:prSet presAssocID="{A318E515-4214-4E4C-81BB-2C3EDD660EC0}" presName="node" presStyleLbl="node1" presStyleIdx="0" presStyleCnt="6">
        <dgm:presLayoutVars>
          <dgm:bulletEnabled val="1"/>
        </dgm:presLayoutVars>
      </dgm:prSet>
      <dgm:spPr/>
    </dgm:pt>
    <dgm:pt modelId="{7037536C-5341-490A-8869-F25CF43FAB54}" type="pres">
      <dgm:prSet presAssocID="{E0215A8A-11B2-49A9-8018-4C4CAA8442C4}" presName="sibTrans" presStyleCnt="0"/>
      <dgm:spPr/>
    </dgm:pt>
    <dgm:pt modelId="{E89B31B7-3CF9-45A3-86C3-B7F03F84E14E}" type="pres">
      <dgm:prSet presAssocID="{D585B0A4-671F-4C35-B17F-7181EAAF1FFB}" presName="node" presStyleLbl="node1" presStyleIdx="1" presStyleCnt="6">
        <dgm:presLayoutVars>
          <dgm:bulletEnabled val="1"/>
        </dgm:presLayoutVars>
      </dgm:prSet>
      <dgm:spPr/>
    </dgm:pt>
    <dgm:pt modelId="{1539A47A-0ADA-44F6-8E56-480F1B189CF9}" type="pres">
      <dgm:prSet presAssocID="{3AA91453-883C-4045-8D5A-B600DE772559}" presName="sibTrans" presStyleCnt="0"/>
      <dgm:spPr/>
    </dgm:pt>
    <dgm:pt modelId="{56BB28F4-A624-495C-B09B-DD5AD01B94A1}" type="pres">
      <dgm:prSet presAssocID="{04C623A0-3DFD-46D4-9D0A-7E4B5CB44BD1}" presName="node" presStyleLbl="node1" presStyleIdx="2" presStyleCnt="6">
        <dgm:presLayoutVars>
          <dgm:bulletEnabled val="1"/>
        </dgm:presLayoutVars>
      </dgm:prSet>
      <dgm:spPr/>
    </dgm:pt>
    <dgm:pt modelId="{D725EDB4-C2AE-4D8A-B351-41A3A53E7790}" type="pres">
      <dgm:prSet presAssocID="{8F372AC9-52C7-4028-88FB-D1BC510FBF54}" presName="sibTrans" presStyleCnt="0"/>
      <dgm:spPr/>
    </dgm:pt>
    <dgm:pt modelId="{B49E160B-7678-47BA-B0A3-144CE11B7D7B}" type="pres">
      <dgm:prSet presAssocID="{FD72B289-ED7C-40C4-959B-21BF8FA6ACBB}" presName="node" presStyleLbl="node1" presStyleIdx="3" presStyleCnt="6">
        <dgm:presLayoutVars>
          <dgm:bulletEnabled val="1"/>
        </dgm:presLayoutVars>
      </dgm:prSet>
      <dgm:spPr/>
    </dgm:pt>
    <dgm:pt modelId="{821CE794-BDDC-44AE-8262-F1B72EBCB981}" type="pres">
      <dgm:prSet presAssocID="{E31D698E-D299-4E7B-A26F-6557A4A6618C}" presName="sibTrans" presStyleCnt="0"/>
      <dgm:spPr/>
    </dgm:pt>
    <dgm:pt modelId="{0228F0BC-40B1-45CF-AAEA-D69F9EE89479}" type="pres">
      <dgm:prSet presAssocID="{EBB1FF82-D630-4E01-ACCE-AADC679DD12D}" presName="node" presStyleLbl="node1" presStyleIdx="4" presStyleCnt="6">
        <dgm:presLayoutVars>
          <dgm:bulletEnabled val="1"/>
        </dgm:presLayoutVars>
      </dgm:prSet>
      <dgm:spPr/>
    </dgm:pt>
    <dgm:pt modelId="{508DAE08-5887-45CA-B5ED-4CFBB3BDA1B3}" type="pres">
      <dgm:prSet presAssocID="{1DF9D5A9-61A0-4554-B717-D3DE2B6840C2}" presName="sibTrans" presStyleCnt="0"/>
      <dgm:spPr/>
    </dgm:pt>
    <dgm:pt modelId="{32E1B481-6C42-4E4C-906C-18E51E2D650E}" type="pres">
      <dgm:prSet presAssocID="{0FE76213-7D72-4109-8A89-3E8EF1BA313B}" presName="node" presStyleLbl="node1" presStyleIdx="5" presStyleCnt="6">
        <dgm:presLayoutVars>
          <dgm:bulletEnabled val="1"/>
        </dgm:presLayoutVars>
      </dgm:prSet>
      <dgm:spPr/>
    </dgm:pt>
  </dgm:ptLst>
  <dgm:cxnLst>
    <dgm:cxn modelId="{CF819800-39BF-4EBE-A881-BED64DA305AE}" type="presOf" srcId="{D585B0A4-671F-4C35-B17F-7181EAAF1FFB}" destId="{E89B31B7-3CF9-45A3-86C3-B7F03F84E14E}" srcOrd="0" destOrd="0" presId="urn:microsoft.com/office/officeart/2005/8/layout/default"/>
    <dgm:cxn modelId="{DA640D10-8693-46A9-91E6-CA56039E31CA}" type="presOf" srcId="{04C623A0-3DFD-46D4-9D0A-7E4B5CB44BD1}" destId="{56BB28F4-A624-495C-B09B-DD5AD01B94A1}" srcOrd="0" destOrd="0" presId="urn:microsoft.com/office/officeart/2005/8/layout/default"/>
    <dgm:cxn modelId="{88252B65-3911-4104-AEF9-8B3966161DA5}" type="presOf" srcId="{FD72B289-ED7C-40C4-959B-21BF8FA6ACBB}" destId="{B49E160B-7678-47BA-B0A3-144CE11B7D7B}" srcOrd="0" destOrd="0" presId="urn:microsoft.com/office/officeart/2005/8/layout/default"/>
    <dgm:cxn modelId="{223F3F68-D447-44E3-A6D8-1EA58DF0280A}" srcId="{5DCA5666-A554-4A17-889F-3C1710B9552E}" destId="{0FE76213-7D72-4109-8A89-3E8EF1BA313B}" srcOrd="5" destOrd="0" parTransId="{9C007CDE-EB98-47B5-95A3-203BCB616FFA}" sibTransId="{EED86989-3B07-4096-930F-804D2D7DEDA7}"/>
    <dgm:cxn modelId="{A1C67649-B75E-4CC2-BB23-8145203AAB7D}" type="presOf" srcId="{A318E515-4214-4E4C-81BB-2C3EDD660EC0}" destId="{FADD1AC1-C191-4589-A7C8-9DD4F4F6BB0C}" srcOrd="0" destOrd="0" presId="urn:microsoft.com/office/officeart/2005/8/layout/default"/>
    <dgm:cxn modelId="{131A9869-6220-47A2-8BE5-88861747D29E}" srcId="{5DCA5666-A554-4A17-889F-3C1710B9552E}" destId="{D585B0A4-671F-4C35-B17F-7181EAAF1FFB}" srcOrd="1" destOrd="0" parTransId="{7975DA6C-37D9-462B-825B-2850336BDA4E}" sibTransId="{3AA91453-883C-4045-8D5A-B600DE772559}"/>
    <dgm:cxn modelId="{9ED80FA4-35B5-47F2-8B9D-16B0CF3AB25A}" srcId="{5DCA5666-A554-4A17-889F-3C1710B9552E}" destId="{EBB1FF82-D630-4E01-ACCE-AADC679DD12D}" srcOrd="4" destOrd="0" parTransId="{EECEF78C-32B1-4893-863F-199179F62B83}" sibTransId="{1DF9D5A9-61A0-4554-B717-D3DE2B6840C2}"/>
    <dgm:cxn modelId="{914860A9-D34B-4A5B-A72E-B8BCDDE8B90F}" srcId="{5DCA5666-A554-4A17-889F-3C1710B9552E}" destId="{FD72B289-ED7C-40C4-959B-21BF8FA6ACBB}" srcOrd="3" destOrd="0" parTransId="{52D5271B-9BF9-43A8-80A6-2ECE7416D300}" sibTransId="{E31D698E-D299-4E7B-A26F-6557A4A6618C}"/>
    <dgm:cxn modelId="{882E75AB-8AF4-46A7-BEF2-10E63618A16F}" type="presOf" srcId="{EBB1FF82-D630-4E01-ACCE-AADC679DD12D}" destId="{0228F0BC-40B1-45CF-AAEA-D69F9EE89479}" srcOrd="0" destOrd="0" presId="urn:microsoft.com/office/officeart/2005/8/layout/default"/>
    <dgm:cxn modelId="{B56D70BE-03F8-4BBE-8E58-BDE3B3E5A506}" srcId="{5DCA5666-A554-4A17-889F-3C1710B9552E}" destId="{A318E515-4214-4E4C-81BB-2C3EDD660EC0}" srcOrd="0" destOrd="0" parTransId="{4F06147B-7BCE-487B-A65A-C4E41460B9C8}" sibTransId="{E0215A8A-11B2-49A9-8018-4C4CAA8442C4}"/>
    <dgm:cxn modelId="{F38DEACA-D81C-4E17-82C1-815B34261D78}" type="presOf" srcId="{0FE76213-7D72-4109-8A89-3E8EF1BA313B}" destId="{32E1B481-6C42-4E4C-906C-18E51E2D650E}" srcOrd="0" destOrd="0" presId="urn:microsoft.com/office/officeart/2005/8/layout/default"/>
    <dgm:cxn modelId="{466D26E3-BBAB-4505-B8DD-6C06D1F124D0}" type="presOf" srcId="{5DCA5666-A554-4A17-889F-3C1710B9552E}" destId="{D40FB54A-D31F-4382-A2C0-D9B4548B437D}" srcOrd="0" destOrd="0" presId="urn:microsoft.com/office/officeart/2005/8/layout/default"/>
    <dgm:cxn modelId="{3EDE5DE9-E137-40F7-9B73-E68A9E7E3C9A}" srcId="{5DCA5666-A554-4A17-889F-3C1710B9552E}" destId="{04C623A0-3DFD-46D4-9D0A-7E4B5CB44BD1}" srcOrd="2" destOrd="0" parTransId="{CBE51AAF-88D4-4611-A65E-938C34F0C298}" sibTransId="{8F372AC9-52C7-4028-88FB-D1BC510FBF54}"/>
    <dgm:cxn modelId="{F122D94B-A733-4B42-83FC-18926DFBA34A}" type="presParOf" srcId="{D40FB54A-D31F-4382-A2C0-D9B4548B437D}" destId="{FADD1AC1-C191-4589-A7C8-9DD4F4F6BB0C}" srcOrd="0" destOrd="0" presId="urn:microsoft.com/office/officeart/2005/8/layout/default"/>
    <dgm:cxn modelId="{8B269507-3942-4FA4-9C20-BCF3A31C1361}" type="presParOf" srcId="{D40FB54A-D31F-4382-A2C0-D9B4548B437D}" destId="{7037536C-5341-490A-8869-F25CF43FAB54}" srcOrd="1" destOrd="0" presId="urn:microsoft.com/office/officeart/2005/8/layout/default"/>
    <dgm:cxn modelId="{2F1038E9-0DB2-42DD-BE4E-98AFE86854C3}" type="presParOf" srcId="{D40FB54A-D31F-4382-A2C0-D9B4548B437D}" destId="{E89B31B7-3CF9-45A3-86C3-B7F03F84E14E}" srcOrd="2" destOrd="0" presId="urn:microsoft.com/office/officeart/2005/8/layout/default"/>
    <dgm:cxn modelId="{C0794CB3-5112-41F1-88A6-622800EF82E1}" type="presParOf" srcId="{D40FB54A-D31F-4382-A2C0-D9B4548B437D}" destId="{1539A47A-0ADA-44F6-8E56-480F1B189CF9}" srcOrd="3" destOrd="0" presId="urn:microsoft.com/office/officeart/2005/8/layout/default"/>
    <dgm:cxn modelId="{FB75C966-A866-4E3C-87B6-578DC5D7BBA9}" type="presParOf" srcId="{D40FB54A-D31F-4382-A2C0-D9B4548B437D}" destId="{56BB28F4-A624-495C-B09B-DD5AD01B94A1}" srcOrd="4" destOrd="0" presId="urn:microsoft.com/office/officeart/2005/8/layout/default"/>
    <dgm:cxn modelId="{38629487-1EA3-44B9-9854-6F1824467764}" type="presParOf" srcId="{D40FB54A-D31F-4382-A2C0-D9B4548B437D}" destId="{D725EDB4-C2AE-4D8A-B351-41A3A53E7790}" srcOrd="5" destOrd="0" presId="urn:microsoft.com/office/officeart/2005/8/layout/default"/>
    <dgm:cxn modelId="{21E2A13C-E13D-4269-9832-11569E86CC40}" type="presParOf" srcId="{D40FB54A-D31F-4382-A2C0-D9B4548B437D}" destId="{B49E160B-7678-47BA-B0A3-144CE11B7D7B}" srcOrd="6" destOrd="0" presId="urn:microsoft.com/office/officeart/2005/8/layout/default"/>
    <dgm:cxn modelId="{5A227D9A-15D5-416E-AEBB-5D421C983DC3}" type="presParOf" srcId="{D40FB54A-D31F-4382-A2C0-D9B4548B437D}" destId="{821CE794-BDDC-44AE-8262-F1B72EBCB981}" srcOrd="7" destOrd="0" presId="urn:microsoft.com/office/officeart/2005/8/layout/default"/>
    <dgm:cxn modelId="{D174AB44-DB52-4034-83E5-7E4078D463C4}" type="presParOf" srcId="{D40FB54A-D31F-4382-A2C0-D9B4548B437D}" destId="{0228F0BC-40B1-45CF-AAEA-D69F9EE89479}" srcOrd="8" destOrd="0" presId="urn:microsoft.com/office/officeart/2005/8/layout/default"/>
    <dgm:cxn modelId="{DAE44C92-CEB3-4BA0-A112-42EC4D01D03A}" type="presParOf" srcId="{D40FB54A-D31F-4382-A2C0-D9B4548B437D}" destId="{508DAE08-5887-45CA-B5ED-4CFBB3BDA1B3}" srcOrd="9" destOrd="0" presId="urn:microsoft.com/office/officeart/2005/8/layout/default"/>
    <dgm:cxn modelId="{6EE37ABB-46DA-4ACB-A940-350D221D2F38}" type="presParOf" srcId="{D40FB54A-D31F-4382-A2C0-D9B4548B437D}" destId="{32E1B481-6C42-4E4C-906C-18E51E2D650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C87FB3-836C-47C1-9411-8F4557B84A61}"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FD0626E5-6EFD-4038-934C-411D5C3E8193}">
      <dgm:prSet/>
      <dgm:spPr/>
      <dgm:t>
        <a:bodyPr/>
        <a:lstStyle/>
        <a:p>
          <a:r>
            <a:rPr lang="en-IN" dirty="0"/>
            <a:t>Important for Safe Practice</a:t>
          </a:r>
          <a:endParaRPr lang="en-US" dirty="0"/>
        </a:p>
      </dgm:t>
    </dgm:pt>
    <dgm:pt modelId="{2A035283-4EF4-4C95-9579-BB58874AB5B2}" type="parTrans" cxnId="{67D8D5F0-DB10-41C4-AAE0-D686B59EC5FC}">
      <dgm:prSet/>
      <dgm:spPr/>
      <dgm:t>
        <a:bodyPr/>
        <a:lstStyle/>
        <a:p>
          <a:endParaRPr lang="en-US"/>
        </a:p>
      </dgm:t>
    </dgm:pt>
    <dgm:pt modelId="{D3FA64E0-801D-41A7-8FA0-387890DCE38C}" type="sibTrans" cxnId="{67D8D5F0-DB10-41C4-AAE0-D686B59EC5FC}">
      <dgm:prSet/>
      <dgm:spPr/>
      <dgm:t>
        <a:bodyPr/>
        <a:lstStyle/>
        <a:p>
          <a:endParaRPr lang="en-US" dirty="0"/>
        </a:p>
      </dgm:t>
    </dgm:pt>
    <dgm:pt modelId="{D95A1FD6-B935-4119-9E37-8C13167BCD14}">
      <dgm:prSet/>
      <dgm:spPr/>
      <dgm:t>
        <a:bodyPr/>
        <a:lstStyle/>
        <a:p>
          <a:r>
            <a:rPr lang="en-IN" dirty="0"/>
            <a:t>Reduces risk of harm </a:t>
          </a:r>
          <a:endParaRPr lang="en-US" dirty="0"/>
        </a:p>
      </dgm:t>
    </dgm:pt>
    <dgm:pt modelId="{20D3C18D-B3C5-46E5-8480-DEBC4CB918F7}" type="parTrans" cxnId="{F9112764-E54C-414F-AA6D-2E1AADAFA9C2}">
      <dgm:prSet/>
      <dgm:spPr/>
      <dgm:t>
        <a:bodyPr/>
        <a:lstStyle/>
        <a:p>
          <a:endParaRPr lang="en-US"/>
        </a:p>
      </dgm:t>
    </dgm:pt>
    <dgm:pt modelId="{EB4B350A-7C27-44B7-9C80-7C247315178A}" type="sibTrans" cxnId="{F9112764-E54C-414F-AA6D-2E1AADAFA9C2}">
      <dgm:prSet/>
      <dgm:spPr/>
      <dgm:t>
        <a:bodyPr/>
        <a:lstStyle/>
        <a:p>
          <a:endParaRPr lang="en-US" dirty="0"/>
        </a:p>
      </dgm:t>
    </dgm:pt>
    <dgm:pt modelId="{E9A8C482-E258-4721-8113-FA1B7EC66CA2}">
      <dgm:prSet/>
      <dgm:spPr/>
      <dgm:t>
        <a:bodyPr/>
        <a:lstStyle/>
        <a:p>
          <a:r>
            <a:rPr lang="en-IN" dirty="0"/>
            <a:t>Supports safeguarding procedures</a:t>
          </a:r>
          <a:endParaRPr lang="en-US" dirty="0"/>
        </a:p>
      </dgm:t>
    </dgm:pt>
    <dgm:pt modelId="{F1F67715-6E5C-4B70-B0D8-6C75F7BBBAED}" type="parTrans" cxnId="{63AE092C-8955-4010-B045-C93AFC93FB19}">
      <dgm:prSet/>
      <dgm:spPr/>
      <dgm:t>
        <a:bodyPr/>
        <a:lstStyle/>
        <a:p>
          <a:endParaRPr lang="en-US"/>
        </a:p>
      </dgm:t>
    </dgm:pt>
    <dgm:pt modelId="{468E6365-8367-466E-8108-380D0EFF54ED}" type="sibTrans" cxnId="{63AE092C-8955-4010-B045-C93AFC93FB19}">
      <dgm:prSet/>
      <dgm:spPr/>
      <dgm:t>
        <a:bodyPr/>
        <a:lstStyle/>
        <a:p>
          <a:endParaRPr lang="en-US" dirty="0"/>
        </a:p>
      </dgm:t>
    </dgm:pt>
    <dgm:pt modelId="{E496FD4C-D69B-4E87-8A6E-BA185E0546E8}">
      <dgm:prSet/>
      <dgm:spPr/>
      <dgm:t>
        <a:bodyPr/>
        <a:lstStyle/>
        <a:p>
          <a:r>
            <a:rPr lang="en-IN" dirty="0"/>
            <a:t>Improves risk assessments</a:t>
          </a:r>
          <a:endParaRPr lang="en-US" dirty="0"/>
        </a:p>
      </dgm:t>
    </dgm:pt>
    <dgm:pt modelId="{4F4A82D5-77FC-4C10-9952-42B2891FEC41}" type="parTrans" cxnId="{BEF709A9-B575-4151-94DE-ED1A754A5081}">
      <dgm:prSet/>
      <dgm:spPr/>
      <dgm:t>
        <a:bodyPr/>
        <a:lstStyle/>
        <a:p>
          <a:endParaRPr lang="en-US"/>
        </a:p>
      </dgm:t>
    </dgm:pt>
    <dgm:pt modelId="{DE385482-982F-4D9C-9584-CAF15633B242}" type="sibTrans" cxnId="{BEF709A9-B575-4151-94DE-ED1A754A5081}">
      <dgm:prSet/>
      <dgm:spPr/>
      <dgm:t>
        <a:bodyPr/>
        <a:lstStyle/>
        <a:p>
          <a:endParaRPr lang="en-US" dirty="0"/>
        </a:p>
      </dgm:t>
    </dgm:pt>
    <dgm:pt modelId="{74EF527D-2EDF-42AA-B06D-13F3BC50695E}">
      <dgm:prSet/>
      <dgm:spPr/>
      <dgm:t>
        <a:bodyPr/>
        <a:lstStyle/>
        <a:p>
          <a:r>
            <a:rPr lang="en-IN" dirty="0"/>
            <a:t>Encourages reflective practice</a:t>
          </a:r>
          <a:endParaRPr lang="en-US" dirty="0"/>
        </a:p>
      </dgm:t>
    </dgm:pt>
    <dgm:pt modelId="{F767B66E-3284-40F7-A5B1-E76ED2287DF3}" type="parTrans" cxnId="{11D7487F-E656-496F-ABF8-31BCFDC63D2B}">
      <dgm:prSet/>
      <dgm:spPr/>
      <dgm:t>
        <a:bodyPr/>
        <a:lstStyle/>
        <a:p>
          <a:endParaRPr lang="en-US"/>
        </a:p>
      </dgm:t>
    </dgm:pt>
    <dgm:pt modelId="{5ABD1BDF-D360-46C1-86DE-50A5F17896DF}" type="sibTrans" cxnId="{11D7487F-E656-496F-ABF8-31BCFDC63D2B}">
      <dgm:prSet/>
      <dgm:spPr/>
      <dgm:t>
        <a:bodyPr/>
        <a:lstStyle/>
        <a:p>
          <a:endParaRPr lang="en-US"/>
        </a:p>
      </dgm:t>
    </dgm:pt>
    <dgm:pt modelId="{A4DFA281-D3F8-473F-9755-B12ADE364446}" type="pres">
      <dgm:prSet presAssocID="{7DC87FB3-836C-47C1-9411-8F4557B84A61}" presName="outerComposite" presStyleCnt="0">
        <dgm:presLayoutVars>
          <dgm:chMax val="5"/>
          <dgm:dir/>
          <dgm:resizeHandles val="exact"/>
        </dgm:presLayoutVars>
      </dgm:prSet>
      <dgm:spPr/>
    </dgm:pt>
    <dgm:pt modelId="{33ABAAA8-D82D-47CA-AFAD-CDA1C276138D}" type="pres">
      <dgm:prSet presAssocID="{7DC87FB3-836C-47C1-9411-8F4557B84A61}" presName="dummyMaxCanvas" presStyleCnt="0">
        <dgm:presLayoutVars/>
      </dgm:prSet>
      <dgm:spPr/>
    </dgm:pt>
    <dgm:pt modelId="{CA21CAA2-F77A-419A-8542-E686C48731E9}" type="pres">
      <dgm:prSet presAssocID="{7DC87FB3-836C-47C1-9411-8F4557B84A61}" presName="FiveNodes_1" presStyleLbl="node1" presStyleIdx="0" presStyleCnt="5">
        <dgm:presLayoutVars>
          <dgm:bulletEnabled val="1"/>
        </dgm:presLayoutVars>
      </dgm:prSet>
      <dgm:spPr/>
    </dgm:pt>
    <dgm:pt modelId="{73F70AE3-3F90-4465-8CB1-0A028CD0560B}" type="pres">
      <dgm:prSet presAssocID="{7DC87FB3-836C-47C1-9411-8F4557B84A61}" presName="FiveNodes_2" presStyleLbl="node1" presStyleIdx="1" presStyleCnt="5">
        <dgm:presLayoutVars>
          <dgm:bulletEnabled val="1"/>
        </dgm:presLayoutVars>
      </dgm:prSet>
      <dgm:spPr/>
    </dgm:pt>
    <dgm:pt modelId="{BE9677C2-91A1-4FB3-9CC4-CE2713E6E469}" type="pres">
      <dgm:prSet presAssocID="{7DC87FB3-836C-47C1-9411-8F4557B84A61}" presName="FiveNodes_3" presStyleLbl="node1" presStyleIdx="2" presStyleCnt="5">
        <dgm:presLayoutVars>
          <dgm:bulletEnabled val="1"/>
        </dgm:presLayoutVars>
      </dgm:prSet>
      <dgm:spPr/>
    </dgm:pt>
    <dgm:pt modelId="{1648B595-2809-4C51-B0E3-9E907B657751}" type="pres">
      <dgm:prSet presAssocID="{7DC87FB3-836C-47C1-9411-8F4557B84A61}" presName="FiveNodes_4" presStyleLbl="node1" presStyleIdx="3" presStyleCnt="5">
        <dgm:presLayoutVars>
          <dgm:bulletEnabled val="1"/>
        </dgm:presLayoutVars>
      </dgm:prSet>
      <dgm:spPr/>
    </dgm:pt>
    <dgm:pt modelId="{71962A83-C9EB-4ACE-9DEE-9A6865F1B4A6}" type="pres">
      <dgm:prSet presAssocID="{7DC87FB3-836C-47C1-9411-8F4557B84A61}" presName="FiveNodes_5" presStyleLbl="node1" presStyleIdx="4" presStyleCnt="5">
        <dgm:presLayoutVars>
          <dgm:bulletEnabled val="1"/>
        </dgm:presLayoutVars>
      </dgm:prSet>
      <dgm:spPr/>
    </dgm:pt>
    <dgm:pt modelId="{F6709951-1BD2-4DD8-A43B-A27BB86744B3}" type="pres">
      <dgm:prSet presAssocID="{7DC87FB3-836C-47C1-9411-8F4557B84A61}" presName="FiveConn_1-2" presStyleLbl="fgAccFollowNode1" presStyleIdx="0" presStyleCnt="4">
        <dgm:presLayoutVars>
          <dgm:bulletEnabled val="1"/>
        </dgm:presLayoutVars>
      </dgm:prSet>
      <dgm:spPr/>
    </dgm:pt>
    <dgm:pt modelId="{80AAEAED-F633-4078-9421-8C16B800154F}" type="pres">
      <dgm:prSet presAssocID="{7DC87FB3-836C-47C1-9411-8F4557B84A61}" presName="FiveConn_2-3" presStyleLbl="fgAccFollowNode1" presStyleIdx="1" presStyleCnt="4">
        <dgm:presLayoutVars>
          <dgm:bulletEnabled val="1"/>
        </dgm:presLayoutVars>
      </dgm:prSet>
      <dgm:spPr/>
    </dgm:pt>
    <dgm:pt modelId="{E6DA1C2D-78D9-4BD8-A5F1-A9275DC92422}" type="pres">
      <dgm:prSet presAssocID="{7DC87FB3-836C-47C1-9411-8F4557B84A61}" presName="FiveConn_3-4" presStyleLbl="fgAccFollowNode1" presStyleIdx="2" presStyleCnt="4">
        <dgm:presLayoutVars>
          <dgm:bulletEnabled val="1"/>
        </dgm:presLayoutVars>
      </dgm:prSet>
      <dgm:spPr/>
    </dgm:pt>
    <dgm:pt modelId="{630FEF1F-55F0-48AB-BE6E-2847823211D3}" type="pres">
      <dgm:prSet presAssocID="{7DC87FB3-836C-47C1-9411-8F4557B84A61}" presName="FiveConn_4-5" presStyleLbl="fgAccFollowNode1" presStyleIdx="3" presStyleCnt="4">
        <dgm:presLayoutVars>
          <dgm:bulletEnabled val="1"/>
        </dgm:presLayoutVars>
      </dgm:prSet>
      <dgm:spPr/>
    </dgm:pt>
    <dgm:pt modelId="{A44061D5-78BE-485C-8A13-0E9DC1F8EFDB}" type="pres">
      <dgm:prSet presAssocID="{7DC87FB3-836C-47C1-9411-8F4557B84A61}" presName="FiveNodes_1_text" presStyleLbl="node1" presStyleIdx="4" presStyleCnt="5">
        <dgm:presLayoutVars>
          <dgm:bulletEnabled val="1"/>
        </dgm:presLayoutVars>
      </dgm:prSet>
      <dgm:spPr/>
    </dgm:pt>
    <dgm:pt modelId="{559BE558-5564-445A-AC3E-A343189448B8}" type="pres">
      <dgm:prSet presAssocID="{7DC87FB3-836C-47C1-9411-8F4557B84A61}" presName="FiveNodes_2_text" presStyleLbl="node1" presStyleIdx="4" presStyleCnt="5">
        <dgm:presLayoutVars>
          <dgm:bulletEnabled val="1"/>
        </dgm:presLayoutVars>
      </dgm:prSet>
      <dgm:spPr/>
    </dgm:pt>
    <dgm:pt modelId="{EE20ADA6-F3B0-4349-9FE5-FB901E9A31AB}" type="pres">
      <dgm:prSet presAssocID="{7DC87FB3-836C-47C1-9411-8F4557B84A61}" presName="FiveNodes_3_text" presStyleLbl="node1" presStyleIdx="4" presStyleCnt="5">
        <dgm:presLayoutVars>
          <dgm:bulletEnabled val="1"/>
        </dgm:presLayoutVars>
      </dgm:prSet>
      <dgm:spPr/>
    </dgm:pt>
    <dgm:pt modelId="{776B15FF-E8E5-42D9-949F-23F9E9FD1690}" type="pres">
      <dgm:prSet presAssocID="{7DC87FB3-836C-47C1-9411-8F4557B84A61}" presName="FiveNodes_4_text" presStyleLbl="node1" presStyleIdx="4" presStyleCnt="5">
        <dgm:presLayoutVars>
          <dgm:bulletEnabled val="1"/>
        </dgm:presLayoutVars>
      </dgm:prSet>
      <dgm:spPr/>
    </dgm:pt>
    <dgm:pt modelId="{D6CCD742-8974-4D21-BEFB-D618DDC66424}" type="pres">
      <dgm:prSet presAssocID="{7DC87FB3-836C-47C1-9411-8F4557B84A61}" presName="FiveNodes_5_text" presStyleLbl="node1" presStyleIdx="4" presStyleCnt="5">
        <dgm:presLayoutVars>
          <dgm:bulletEnabled val="1"/>
        </dgm:presLayoutVars>
      </dgm:prSet>
      <dgm:spPr/>
    </dgm:pt>
  </dgm:ptLst>
  <dgm:cxnLst>
    <dgm:cxn modelId="{F0365A07-CE13-437F-80B0-35C440AB029A}" type="presOf" srcId="{D95A1FD6-B935-4119-9E37-8C13167BCD14}" destId="{559BE558-5564-445A-AC3E-A343189448B8}" srcOrd="1" destOrd="0" presId="urn:microsoft.com/office/officeart/2005/8/layout/vProcess5"/>
    <dgm:cxn modelId="{A1E17B0F-1A6C-4390-9673-B31D52A1B280}" type="presOf" srcId="{E9A8C482-E258-4721-8113-FA1B7EC66CA2}" destId="{BE9677C2-91A1-4FB3-9CC4-CE2713E6E469}" srcOrd="0" destOrd="0" presId="urn:microsoft.com/office/officeart/2005/8/layout/vProcess5"/>
    <dgm:cxn modelId="{63AE092C-8955-4010-B045-C93AFC93FB19}" srcId="{7DC87FB3-836C-47C1-9411-8F4557B84A61}" destId="{E9A8C482-E258-4721-8113-FA1B7EC66CA2}" srcOrd="2" destOrd="0" parTransId="{F1F67715-6E5C-4B70-B0D8-6C75F7BBBAED}" sibTransId="{468E6365-8367-466E-8108-380D0EFF54ED}"/>
    <dgm:cxn modelId="{5D415038-AC0F-47C3-87F2-01888685EFA1}" type="presOf" srcId="{FD0626E5-6EFD-4038-934C-411D5C3E8193}" destId="{CA21CAA2-F77A-419A-8542-E686C48731E9}" srcOrd="0" destOrd="0" presId="urn:microsoft.com/office/officeart/2005/8/layout/vProcess5"/>
    <dgm:cxn modelId="{E599A963-1A84-4CD9-B36F-D29F35896A6C}" type="presOf" srcId="{74EF527D-2EDF-42AA-B06D-13F3BC50695E}" destId="{D6CCD742-8974-4D21-BEFB-D618DDC66424}" srcOrd="1" destOrd="0" presId="urn:microsoft.com/office/officeart/2005/8/layout/vProcess5"/>
    <dgm:cxn modelId="{F9112764-E54C-414F-AA6D-2E1AADAFA9C2}" srcId="{7DC87FB3-836C-47C1-9411-8F4557B84A61}" destId="{D95A1FD6-B935-4119-9E37-8C13167BCD14}" srcOrd="1" destOrd="0" parTransId="{20D3C18D-B3C5-46E5-8480-DEBC4CB918F7}" sibTransId="{EB4B350A-7C27-44B7-9C80-7C247315178A}"/>
    <dgm:cxn modelId="{86E47548-EFE8-4E56-88F9-DA68EA56173D}" type="presOf" srcId="{E9A8C482-E258-4721-8113-FA1B7EC66CA2}" destId="{EE20ADA6-F3B0-4349-9FE5-FB901E9A31AB}" srcOrd="1" destOrd="0" presId="urn:microsoft.com/office/officeart/2005/8/layout/vProcess5"/>
    <dgm:cxn modelId="{F14C6D6D-6C25-411F-A4F1-1DE77D929855}" type="presOf" srcId="{DE385482-982F-4D9C-9584-CAF15633B242}" destId="{630FEF1F-55F0-48AB-BE6E-2847823211D3}" srcOrd="0" destOrd="0" presId="urn:microsoft.com/office/officeart/2005/8/layout/vProcess5"/>
    <dgm:cxn modelId="{98021253-646D-4BF1-87E9-254ED5EA24CF}" type="presOf" srcId="{E496FD4C-D69B-4E87-8A6E-BA185E0546E8}" destId="{1648B595-2809-4C51-B0E3-9E907B657751}" srcOrd="0" destOrd="0" presId="urn:microsoft.com/office/officeart/2005/8/layout/vProcess5"/>
    <dgm:cxn modelId="{B569BF54-28A7-4BE1-90B6-C042B8F77EEE}" type="presOf" srcId="{D95A1FD6-B935-4119-9E37-8C13167BCD14}" destId="{73F70AE3-3F90-4465-8CB1-0A028CD0560B}" srcOrd="0" destOrd="0" presId="urn:microsoft.com/office/officeart/2005/8/layout/vProcess5"/>
    <dgm:cxn modelId="{1E86EA77-1A58-4312-9116-6EF715AF5637}" type="presOf" srcId="{7DC87FB3-836C-47C1-9411-8F4557B84A61}" destId="{A4DFA281-D3F8-473F-9755-B12ADE364446}" srcOrd="0" destOrd="0" presId="urn:microsoft.com/office/officeart/2005/8/layout/vProcess5"/>
    <dgm:cxn modelId="{44AC307F-3429-45CE-8778-00946021E962}" type="presOf" srcId="{FD0626E5-6EFD-4038-934C-411D5C3E8193}" destId="{A44061D5-78BE-485C-8A13-0E9DC1F8EFDB}" srcOrd="1" destOrd="0" presId="urn:microsoft.com/office/officeart/2005/8/layout/vProcess5"/>
    <dgm:cxn modelId="{11D7487F-E656-496F-ABF8-31BCFDC63D2B}" srcId="{7DC87FB3-836C-47C1-9411-8F4557B84A61}" destId="{74EF527D-2EDF-42AA-B06D-13F3BC50695E}" srcOrd="4" destOrd="0" parTransId="{F767B66E-3284-40F7-A5B1-E76ED2287DF3}" sibTransId="{5ABD1BDF-D360-46C1-86DE-50A5F17896DF}"/>
    <dgm:cxn modelId="{3D3A8B8E-F333-4239-B649-816124A87829}" type="presOf" srcId="{EB4B350A-7C27-44B7-9C80-7C247315178A}" destId="{80AAEAED-F633-4078-9421-8C16B800154F}" srcOrd="0" destOrd="0" presId="urn:microsoft.com/office/officeart/2005/8/layout/vProcess5"/>
    <dgm:cxn modelId="{BEF709A9-B575-4151-94DE-ED1A754A5081}" srcId="{7DC87FB3-836C-47C1-9411-8F4557B84A61}" destId="{E496FD4C-D69B-4E87-8A6E-BA185E0546E8}" srcOrd="3" destOrd="0" parTransId="{4F4A82D5-77FC-4C10-9952-42B2891FEC41}" sibTransId="{DE385482-982F-4D9C-9584-CAF15633B242}"/>
    <dgm:cxn modelId="{C0346ACC-0567-4F77-8423-66887023D1E5}" type="presOf" srcId="{74EF527D-2EDF-42AA-B06D-13F3BC50695E}" destId="{71962A83-C9EB-4ACE-9DEE-9A6865F1B4A6}" srcOrd="0" destOrd="0" presId="urn:microsoft.com/office/officeart/2005/8/layout/vProcess5"/>
    <dgm:cxn modelId="{A6F6EAE4-F4CE-4379-8CA0-06CDD8810E08}" type="presOf" srcId="{D3FA64E0-801D-41A7-8FA0-387890DCE38C}" destId="{F6709951-1BD2-4DD8-A43B-A27BB86744B3}" srcOrd="0" destOrd="0" presId="urn:microsoft.com/office/officeart/2005/8/layout/vProcess5"/>
    <dgm:cxn modelId="{051140E8-CC79-4B71-A2AE-47EC6C7E9B73}" type="presOf" srcId="{E496FD4C-D69B-4E87-8A6E-BA185E0546E8}" destId="{776B15FF-E8E5-42D9-949F-23F9E9FD1690}" srcOrd="1" destOrd="0" presId="urn:microsoft.com/office/officeart/2005/8/layout/vProcess5"/>
    <dgm:cxn modelId="{1E642AEC-702B-42D0-8DA9-701F33C1D440}" type="presOf" srcId="{468E6365-8367-466E-8108-380D0EFF54ED}" destId="{E6DA1C2D-78D9-4BD8-A5F1-A9275DC92422}" srcOrd="0" destOrd="0" presId="urn:microsoft.com/office/officeart/2005/8/layout/vProcess5"/>
    <dgm:cxn modelId="{67D8D5F0-DB10-41C4-AAE0-D686B59EC5FC}" srcId="{7DC87FB3-836C-47C1-9411-8F4557B84A61}" destId="{FD0626E5-6EFD-4038-934C-411D5C3E8193}" srcOrd="0" destOrd="0" parTransId="{2A035283-4EF4-4C95-9579-BB58874AB5B2}" sibTransId="{D3FA64E0-801D-41A7-8FA0-387890DCE38C}"/>
    <dgm:cxn modelId="{4DBBB1C4-20A8-4085-BACC-CDADF5B93BE7}" type="presParOf" srcId="{A4DFA281-D3F8-473F-9755-B12ADE364446}" destId="{33ABAAA8-D82D-47CA-AFAD-CDA1C276138D}" srcOrd="0" destOrd="0" presId="urn:microsoft.com/office/officeart/2005/8/layout/vProcess5"/>
    <dgm:cxn modelId="{8C7FDAAF-295B-48D4-8491-4F8F105E4E3D}" type="presParOf" srcId="{A4DFA281-D3F8-473F-9755-B12ADE364446}" destId="{CA21CAA2-F77A-419A-8542-E686C48731E9}" srcOrd="1" destOrd="0" presId="urn:microsoft.com/office/officeart/2005/8/layout/vProcess5"/>
    <dgm:cxn modelId="{C9B389D9-94DC-4CAF-B3B8-55C1627B6324}" type="presParOf" srcId="{A4DFA281-D3F8-473F-9755-B12ADE364446}" destId="{73F70AE3-3F90-4465-8CB1-0A028CD0560B}" srcOrd="2" destOrd="0" presId="urn:microsoft.com/office/officeart/2005/8/layout/vProcess5"/>
    <dgm:cxn modelId="{6853E5D1-00FB-48AA-B20E-4813F7AECFCA}" type="presParOf" srcId="{A4DFA281-D3F8-473F-9755-B12ADE364446}" destId="{BE9677C2-91A1-4FB3-9CC4-CE2713E6E469}" srcOrd="3" destOrd="0" presId="urn:microsoft.com/office/officeart/2005/8/layout/vProcess5"/>
    <dgm:cxn modelId="{14C2D135-FBA2-4A7D-8DB9-D5D59FD981FB}" type="presParOf" srcId="{A4DFA281-D3F8-473F-9755-B12ADE364446}" destId="{1648B595-2809-4C51-B0E3-9E907B657751}" srcOrd="4" destOrd="0" presId="urn:microsoft.com/office/officeart/2005/8/layout/vProcess5"/>
    <dgm:cxn modelId="{13911730-F15E-4615-A572-A3FB561478BF}" type="presParOf" srcId="{A4DFA281-D3F8-473F-9755-B12ADE364446}" destId="{71962A83-C9EB-4ACE-9DEE-9A6865F1B4A6}" srcOrd="5" destOrd="0" presId="urn:microsoft.com/office/officeart/2005/8/layout/vProcess5"/>
    <dgm:cxn modelId="{DCF46FD8-6C3A-4152-A194-E67153667895}" type="presParOf" srcId="{A4DFA281-D3F8-473F-9755-B12ADE364446}" destId="{F6709951-1BD2-4DD8-A43B-A27BB86744B3}" srcOrd="6" destOrd="0" presId="urn:microsoft.com/office/officeart/2005/8/layout/vProcess5"/>
    <dgm:cxn modelId="{980B0C38-9500-4A9E-A879-D221E803E1DF}" type="presParOf" srcId="{A4DFA281-D3F8-473F-9755-B12ADE364446}" destId="{80AAEAED-F633-4078-9421-8C16B800154F}" srcOrd="7" destOrd="0" presId="urn:microsoft.com/office/officeart/2005/8/layout/vProcess5"/>
    <dgm:cxn modelId="{EA297CBC-0125-42E1-A749-2A1823444B8D}" type="presParOf" srcId="{A4DFA281-D3F8-473F-9755-B12ADE364446}" destId="{E6DA1C2D-78D9-4BD8-A5F1-A9275DC92422}" srcOrd="8" destOrd="0" presId="urn:microsoft.com/office/officeart/2005/8/layout/vProcess5"/>
    <dgm:cxn modelId="{4B852941-568C-4F95-A56E-15918110DEFB}" type="presParOf" srcId="{A4DFA281-D3F8-473F-9755-B12ADE364446}" destId="{630FEF1F-55F0-48AB-BE6E-2847823211D3}" srcOrd="9" destOrd="0" presId="urn:microsoft.com/office/officeart/2005/8/layout/vProcess5"/>
    <dgm:cxn modelId="{ED2251D4-0271-49B8-85CA-663990C87A77}" type="presParOf" srcId="{A4DFA281-D3F8-473F-9755-B12ADE364446}" destId="{A44061D5-78BE-485C-8A13-0E9DC1F8EFDB}" srcOrd="10" destOrd="0" presId="urn:microsoft.com/office/officeart/2005/8/layout/vProcess5"/>
    <dgm:cxn modelId="{7512043E-463A-45DA-9EED-43143D735FC5}" type="presParOf" srcId="{A4DFA281-D3F8-473F-9755-B12ADE364446}" destId="{559BE558-5564-445A-AC3E-A343189448B8}" srcOrd="11" destOrd="0" presId="urn:microsoft.com/office/officeart/2005/8/layout/vProcess5"/>
    <dgm:cxn modelId="{0E8AD538-CF88-4C27-ADFF-030A41F30888}" type="presParOf" srcId="{A4DFA281-D3F8-473F-9755-B12ADE364446}" destId="{EE20ADA6-F3B0-4349-9FE5-FB901E9A31AB}" srcOrd="12" destOrd="0" presId="urn:microsoft.com/office/officeart/2005/8/layout/vProcess5"/>
    <dgm:cxn modelId="{81A1D347-0C43-4062-A8AB-E06C31662F69}" type="presParOf" srcId="{A4DFA281-D3F8-473F-9755-B12ADE364446}" destId="{776B15FF-E8E5-42D9-949F-23F9E9FD1690}" srcOrd="13" destOrd="0" presId="urn:microsoft.com/office/officeart/2005/8/layout/vProcess5"/>
    <dgm:cxn modelId="{4CEE8390-4826-478C-8F69-86958A75B1A0}" type="presParOf" srcId="{A4DFA281-D3F8-473F-9755-B12ADE364446}" destId="{D6CCD742-8974-4D21-BEFB-D618DDC6642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45D09F-783A-40EC-9FFD-ABDDDF341252}"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DFE9F3F7-7E11-4D91-B553-8B466AEFBCA9}">
      <dgm:prSet/>
      <dgm:spPr/>
      <dgm:t>
        <a:bodyPr/>
        <a:lstStyle/>
        <a:p>
          <a:r>
            <a:rPr lang="en-IN" dirty="0"/>
            <a:t>Evidence – Based Practice</a:t>
          </a:r>
          <a:endParaRPr lang="en-US" dirty="0"/>
        </a:p>
      </dgm:t>
    </dgm:pt>
    <dgm:pt modelId="{3C7CF002-04D6-42CB-8548-A71531182F20}" type="parTrans" cxnId="{389002AA-BA67-4F14-82E1-165BB56284FC}">
      <dgm:prSet/>
      <dgm:spPr/>
      <dgm:t>
        <a:bodyPr/>
        <a:lstStyle/>
        <a:p>
          <a:endParaRPr lang="en-US"/>
        </a:p>
      </dgm:t>
    </dgm:pt>
    <dgm:pt modelId="{FAAD4831-8DFD-406A-BC5C-47B2E2BC05B0}" type="sibTrans" cxnId="{389002AA-BA67-4F14-82E1-165BB56284FC}">
      <dgm:prSet/>
      <dgm:spPr/>
      <dgm:t>
        <a:bodyPr/>
        <a:lstStyle/>
        <a:p>
          <a:endParaRPr lang="en-US" dirty="0"/>
        </a:p>
      </dgm:t>
    </dgm:pt>
    <dgm:pt modelId="{B4605E62-BA9B-4A27-9AEA-251E56FDBEB8}">
      <dgm:prSet/>
      <dgm:spPr/>
      <dgm:t>
        <a:bodyPr/>
        <a:lstStyle/>
        <a:p>
          <a:r>
            <a:rPr lang="en-IN" dirty="0"/>
            <a:t>Evaluating research before applying interventions</a:t>
          </a:r>
          <a:endParaRPr lang="en-US" dirty="0"/>
        </a:p>
      </dgm:t>
    </dgm:pt>
    <dgm:pt modelId="{34F745D3-15BC-43EA-9121-D83B22A3D844}" type="parTrans" cxnId="{B627164A-A889-49B5-91C3-2C47C31650B5}">
      <dgm:prSet/>
      <dgm:spPr/>
      <dgm:t>
        <a:bodyPr/>
        <a:lstStyle/>
        <a:p>
          <a:endParaRPr lang="en-US"/>
        </a:p>
      </dgm:t>
    </dgm:pt>
    <dgm:pt modelId="{24D951CD-9C6B-4091-B6EB-5CE01CBD4E61}" type="sibTrans" cxnId="{B627164A-A889-49B5-91C3-2C47C31650B5}">
      <dgm:prSet/>
      <dgm:spPr/>
      <dgm:t>
        <a:bodyPr/>
        <a:lstStyle/>
        <a:p>
          <a:endParaRPr lang="en-US" dirty="0"/>
        </a:p>
      </dgm:t>
    </dgm:pt>
    <dgm:pt modelId="{A5771A5B-21F1-4278-B17F-946FB3B7A988}">
      <dgm:prSet/>
      <dgm:spPr/>
      <dgm:t>
        <a:bodyPr/>
        <a:lstStyle/>
        <a:p>
          <a:r>
            <a:rPr lang="en-IN" dirty="0"/>
            <a:t>Avoiding bias and outdated information</a:t>
          </a:r>
          <a:endParaRPr lang="en-US" dirty="0"/>
        </a:p>
      </dgm:t>
    </dgm:pt>
    <dgm:pt modelId="{C4F97BD1-22E5-46C1-8B10-47028911C13C}" type="parTrans" cxnId="{501B4C55-A3F0-4A85-AD24-16625499013D}">
      <dgm:prSet/>
      <dgm:spPr/>
      <dgm:t>
        <a:bodyPr/>
        <a:lstStyle/>
        <a:p>
          <a:endParaRPr lang="en-US"/>
        </a:p>
      </dgm:t>
    </dgm:pt>
    <dgm:pt modelId="{8FC397D5-460B-4837-B86E-5829FAA947FA}" type="sibTrans" cxnId="{501B4C55-A3F0-4A85-AD24-16625499013D}">
      <dgm:prSet/>
      <dgm:spPr/>
      <dgm:t>
        <a:bodyPr/>
        <a:lstStyle/>
        <a:p>
          <a:endParaRPr lang="en-US" dirty="0"/>
        </a:p>
      </dgm:t>
    </dgm:pt>
    <dgm:pt modelId="{FBB138B7-646C-4EA6-BFD2-3ADCE46C8188}">
      <dgm:prSet/>
      <dgm:spPr/>
      <dgm:t>
        <a:bodyPr/>
        <a:lstStyle/>
        <a:p>
          <a:r>
            <a:rPr lang="en-IN" dirty="0"/>
            <a:t>Linking theory to professional practice</a:t>
          </a:r>
          <a:endParaRPr lang="en-US" dirty="0"/>
        </a:p>
      </dgm:t>
    </dgm:pt>
    <dgm:pt modelId="{5383F9EB-85F8-4612-AF1D-7A1A71A9B4C4}" type="parTrans" cxnId="{C810E834-35A1-4CB6-855F-1D4E573E27F6}">
      <dgm:prSet/>
      <dgm:spPr/>
      <dgm:t>
        <a:bodyPr/>
        <a:lstStyle/>
        <a:p>
          <a:endParaRPr lang="en-US"/>
        </a:p>
      </dgm:t>
    </dgm:pt>
    <dgm:pt modelId="{457209EA-2633-41C1-BA17-45F39A94B071}" type="sibTrans" cxnId="{C810E834-35A1-4CB6-855F-1D4E573E27F6}">
      <dgm:prSet/>
      <dgm:spPr/>
      <dgm:t>
        <a:bodyPr/>
        <a:lstStyle/>
        <a:p>
          <a:endParaRPr lang="en-US" dirty="0"/>
        </a:p>
      </dgm:t>
    </dgm:pt>
    <dgm:pt modelId="{BE291C91-9818-44E5-9BFA-7316F128012E}">
      <dgm:prSet/>
      <dgm:spPr/>
      <dgm:t>
        <a:bodyPr/>
        <a:lstStyle/>
        <a:p>
          <a:r>
            <a:rPr lang="en-IN" dirty="0"/>
            <a:t>Promoting accountability</a:t>
          </a:r>
          <a:endParaRPr lang="en-US" dirty="0"/>
        </a:p>
      </dgm:t>
    </dgm:pt>
    <dgm:pt modelId="{2020F7CC-B7DE-4A8C-BC39-257A52B548D5}" type="parTrans" cxnId="{38D2F46B-8076-4365-B801-FD7438B32A98}">
      <dgm:prSet/>
      <dgm:spPr/>
      <dgm:t>
        <a:bodyPr/>
        <a:lstStyle/>
        <a:p>
          <a:endParaRPr lang="en-US"/>
        </a:p>
      </dgm:t>
    </dgm:pt>
    <dgm:pt modelId="{C23F7BDB-BF7F-47B7-84EF-EE80D78A938F}" type="sibTrans" cxnId="{38D2F46B-8076-4365-B801-FD7438B32A98}">
      <dgm:prSet/>
      <dgm:spPr/>
      <dgm:t>
        <a:bodyPr/>
        <a:lstStyle/>
        <a:p>
          <a:endParaRPr lang="en-US"/>
        </a:p>
      </dgm:t>
    </dgm:pt>
    <dgm:pt modelId="{F5D8DAB7-C8A9-4472-A06F-87E2C29C8C4D}" type="pres">
      <dgm:prSet presAssocID="{B045D09F-783A-40EC-9FFD-ABDDDF341252}" presName="Name0" presStyleCnt="0">
        <dgm:presLayoutVars>
          <dgm:dir/>
          <dgm:resizeHandles val="exact"/>
        </dgm:presLayoutVars>
      </dgm:prSet>
      <dgm:spPr/>
    </dgm:pt>
    <dgm:pt modelId="{59A39AA7-C767-4785-8A55-6A9AC02DCCAA}" type="pres">
      <dgm:prSet presAssocID="{DFE9F3F7-7E11-4D91-B553-8B466AEFBCA9}" presName="node" presStyleLbl="node1" presStyleIdx="0" presStyleCnt="5">
        <dgm:presLayoutVars>
          <dgm:bulletEnabled val="1"/>
        </dgm:presLayoutVars>
      </dgm:prSet>
      <dgm:spPr/>
    </dgm:pt>
    <dgm:pt modelId="{F88D4E02-654A-4209-904C-E3867314FA28}" type="pres">
      <dgm:prSet presAssocID="{FAAD4831-8DFD-406A-BC5C-47B2E2BC05B0}" presName="sibTrans" presStyleLbl="sibTrans1D1" presStyleIdx="0" presStyleCnt="4"/>
      <dgm:spPr/>
    </dgm:pt>
    <dgm:pt modelId="{E0DB0886-DBAA-4A59-8A16-0D9C44403984}" type="pres">
      <dgm:prSet presAssocID="{FAAD4831-8DFD-406A-BC5C-47B2E2BC05B0}" presName="connectorText" presStyleLbl="sibTrans1D1" presStyleIdx="0" presStyleCnt="4"/>
      <dgm:spPr/>
    </dgm:pt>
    <dgm:pt modelId="{283C2360-0E7A-459B-8926-F227470AD39A}" type="pres">
      <dgm:prSet presAssocID="{B4605E62-BA9B-4A27-9AEA-251E56FDBEB8}" presName="node" presStyleLbl="node1" presStyleIdx="1" presStyleCnt="5">
        <dgm:presLayoutVars>
          <dgm:bulletEnabled val="1"/>
        </dgm:presLayoutVars>
      </dgm:prSet>
      <dgm:spPr/>
    </dgm:pt>
    <dgm:pt modelId="{A3F83655-F6FC-41CB-969D-859D7DB95EF1}" type="pres">
      <dgm:prSet presAssocID="{24D951CD-9C6B-4091-B6EB-5CE01CBD4E61}" presName="sibTrans" presStyleLbl="sibTrans1D1" presStyleIdx="1" presStyleCnt="4"/>
      <dgm:spPr/>
    </dgm:pt>
    <dgm:pt modelId="{E6B4B568-9687-4221-9708-F3534A2ADC97}" type="pres">
      <dgm:prSet presAssocID="{24D951CD-9C6B-4091-B6EB-5CE01CBD4E61}" presName="connectorText" presStyleLbl="sibTrans1D1" presStyleIdx="1" presStyleCnt="4"/>
      <dgm:spPr/>
    </dgm:pt>
    <dgm:pt modelId="{228FA693-D967-45A4-B661-01519FC83520}" type="pres">
      <dgm:prSet presAssocID="{A5771A5B-21F1-4278-B17F-946FB3B7A988}" presName="node" presStyleLbl="node1" presStyleIdx="2" presStyleCnt="5">
        <dgm:presLayoutVars>
          <dgm:bulletEnabled val="1"/>
        </dgm:presLayoutVars>
      </dgm:prSet>
      <dgm:spPr/>
    </dgm:pt>
    <dgm:pt modelId="{0FC53706-8E6D-4B6B-BBC9-85AF74DE8323}" type="pres">
      <dgm:prSet presAssocID="{8FC397D5-460B-4837-B86E-5829FAA947FA}" presName="sibTrans" presStyleLbl="sibTrans1D1" presStyleIdx="2" presStyleCnt="4"/>
      <dgm:spPr/>
    </dgm:pt>
    <dgm:pt modelId="{241319E5-F81D-4249-9E36-E7AB7644A65A}" type="pres">
      <dgm:prSet presAssocID="{8FC397D5-460B-4837-B86E-5829FAA947FA}" presName="connectorText" presStyleLbl="sibTrans1D1" presStyleIdx="2" presStyleCnt="4"/>
      <dgm:spPr/>
    </dgm:pt>
    <dgm:pt modelId="{450333D0-510A-4093-AED5-2D17C07F4A95}" type="pres">
      <dgm:prSet presAssocID="{FBB138B7-646C-4EA6-BFD2-3ADCE46C8188}" presName="node" presStyleLbl="node1" presStyleIdx="3" presStyleCnt="5">
        <dgm:presLayoutVars>
          <dgm:bulletEnabled val="1"/>
        </dgm:presLayoutVars>
      </dgm:prSet>
      <dgm:spPr/>
    </dgm:pt>
    <dgm:pt modelId="{A6E02B21-B07C-4FDA-8DEA-7F82D74708F9}" type="pres">
      <dgm:prSet presAssocID="{457209EA-2633-41C1-BA17-45F39A94B071}" presName="sibTrans" presStyleLbl="sibTrans1D1" presStyleIdx="3" presStyleCnt="4"/>
      <dgm:spPr/>
    </dgm:pt>
    <dgm:pt modelId="{B96309E8-8D30-4131-B88E-79FCCEDF95D7}" type="pres">
      <dgm:prSet presAssocID="{457209EA-2633-41C1-BA17-45F39A94B071}" presName="connectorText" presStyleLbl="sibTrans1D1" presStyleIdx="3" presStyleCnt="4"/>
      <dgm:spPr/>
    </dgm:pt>
    <dgm:pt modelId="{CFA6CB6E-7093-4E38-91E2-A2F5ACC3EBC5}" type="pres">
      <dgm:prSet presAssocID="{BE291C91-9818-44E5-9BFA-7316F128012E}" presName="node" presStyleLbl="node1" presStyleIdx="4" presStyleCnt="5">
        <dgm:presLayoutVars>
          <dgm:bulletEnabled val="1"/>
        </dgm:presLayoutVars>
      </dgm:prSet>
      <dgm:spPr/>
    </dgm:pt>
  </dgm:ptLst>
  <dgm:cxnLst>
    <dgm:cxn modelId="{44F66C17-EC3D-424A-B42D-E2F57873873B}" type="presOf" srcId="{DFE9F3F7-7E11-4D91-B553-8B466AEFBCA9}" destId="{59A39AA7-C767-4785-8A55-6A9AC02DCCAA}" srcOrd="0" destOrd="0" presId="urn:microsoft.com/office/officeart/2016/7/layout/RepeatingBendingProcessNew"/>
    <dgm:cxn modelId="{48139521-D478-436F-B78D-839905CA1F9F}" type="presOf" srcId="{BE291C91-9818-44E5-9BFA-7316F128012E}" destId="{CFA6CB6E-7093-4E38-91E2-A2F5ACC3EBC5}" srcOrd="0" destOrd="0" presId="urn:microsoft.com/office/officeart/2016/7/layout/RepeatingBendingProcessNew"/>
    <dgm:cxn modelId="{054DDA2E-48EE-48CB-8239-BA46B3339688}" type="presOf" srcId="{24D951CD-9C6B-4091-B6EB-5CE01CBD4E61}" destId="{E6B4B568-9687-4221-9708-F3534A2ADC97}" srcOrd="1" destOrd="0" presId="urn:microsoft.com/office/officeart/2016/7/layout/RepeatingBendingProcessNew"/>
    <dgm:cxn modelId="{C810E834-35A1-4CB6-855F-1D4E573E27F6}" srcId="{B045D09F-783A-40EC-9FFD-ABDDDF341252}" destId="{FBB138B7-646C-4EA6-BFD2-3ADCE46C8188}" srcOrd="3" destOrd="0" parTransId="{5383F9EB-85F8-4612-AF1D-7A1A71A9B4C4}" sibTransId="{457209EA-2633-41C1-BA17-45F39A94B071}"/>
    <dgm:cxn modelId="{89A6253B-7D2D-4187-A757-B9709C49CE1E}" type="presOf" srcId="{FBB138B7-646C-4EA6-BFD2-3ADCE46C8188}" destId="{450333D0-510A-4093-AED5-2D17C07F4A95}" srcOrd="0" destOrd="0" presId="urn:microsoft.com/office/officeart/2016/7/layout/RepeatingBendingProcessNew"/>
    <dgm:cxn modelId="{51D87040-77AE-41B7-843C-157B94CDAD2A}" type="presOf" srcId="{A5771A5B-21F1-4278-B17F-946FB3B7A988}" destId="{228FA693-D967-45A4-B661-01519FC83520}" srcOrd="0" destOrd="0" presId="urn:microsoft.com/office/officeart/2016/7/layout/RepeatingBendingProcessNew"/>
    <dgm:cxn modelId="{4CD0E162-EDC2-4012-BBF6-5FB40C3CCDE6}" type="presOf" srcId="{24D951CD-9C6B-4091-B6EB-5CE01CBD4E61}" destId="{A3F83655-F6FC-41CB-969D-859D7DB95EF1}" srcOrd="0" destOrd="0" presId="urn:microsoft.com/office/officeart/2016/7/layout/RepeatingBendingProcessNew"/>
    <dgm:cxn modelId="{45B36A45-1EEC-435E-8A91-2F971ED7CBB4}" type="presOf" srcId="{457209EA-2633-41C1-BA17-45F39A94B071}" destId="{B96309E8-8D30-4131-B88E-79FCCEDF95D7}" srcOrd="1" destOrd="0" presId="urn:microsoft.com/office/officeart/2016/7/layout/RepeatingBendingProcessNew"/>
    <dgm:cxn modelId="{B627164A-A889-49B5-91C3-2C47C31650B5}" srcId="{B045D09F-783A-40EC-9FFD-ABDDDF341252}" destId="{B4605E62-BA9B-4A27-9AEA-251E56FDBEB8}" srcOrd="1" destOrd="0" parTransId="{34F745D3-15BC-43EA-9121-D83B22A3D844}" sibTransId="{24D951CD-9C6B-4091-B6EB-5CE01CBD4E61}"/>
    <dgm:cxn modelId="{38D2F46B-8076-4365-B801-FD7438B32A98}" srcId="{B045D09F-783A-40EC-9FFD-ABDDDF341252}" destId="{BE291C91-9818-44E5-9BFA-7316F128012E}" srcOrd="4" destOrd="0" parTransId="{2020F7CC-B7DE-4A8C-BC39-257A52B548D5}" sibTransId="{C23F7BDB-BF7F-47B7-84EF-EE80D78A938F}"/>
    <dgm:cxn modelId="{63E5CC4D-8174-471E-9200-5E5FC93FB0D0}" type="presOf" srcId="{FAAD4831-8DFD-406A-BC5C-47B2E2BC05B0}" destId="{F88D4E02-654A-4209-904C-E3867314FA28}" srcOrd="0" destOrd="0" presId="urn:microsoft.com/office/officeart/2016/7/layout/RepeatingBendingProcessNew"/>
    <dgm:cxn modelId="{24867573-3E37-4B12-A677-BAEE0BD28A27}" type="presOf" srcId="{8FC397D5-460B-4837-B86E-5829FAA947FA}" destId="{0FC53706-8E6D-4B6B-BBC9-85AF74DE8323}" srcOrd="0" destOrd="0" presId="urn:microsoft.com/office/officeart/2016/7/layout/RepeatingBendingProcessNew"/>
    <dgm:cxn modelId="{501B4C55-A3F0-4A85-AD24-16625499013D}" srcId="{B045D09F-783A-40EC-9FFD-ABDDDF341252}" destId="{A5771A5B-21F1-4278-B17F-946FB3B7A988}" srcOrd="2" destOrd="0" parTransId="{C4F97BD1-22E5-46C1-8B10-47028911C13C}" sibTransId="{8FC397D5-460B-4837-B86E-5829FAA947FA}"/>
    <dgm:cxn modelId="{595CB689-35BD-4D95-80AB-DCCD182F5653}" type="presOf" srcId="{FAAD4831-8DFD-406A-BC5C-47B2E2BC05B0}" destId="{E0DB0886-DBAA-4A59-8A16-0D9C44403984}" srcOrd="1" destOrd="0" presId="urn:microsoft.com/office/officeart/2016/7/layout/RepeatingBendingProcessNew"/>
    <dgm:cxn modelId="{E34C828C-AECA-4CE8-B3EC-E441B37FDCFA}" type="presOf" srcId="{B4605E62-BA9B-4A27-9AEA-251E56FDBEB8}" destId="{283C2360-0E7A-459B-8926-F227470AD39A}" srcOrd="0" destOrd="0" presId="urn:microsoft.com/office/officeart/2016/7/layout/RepeatingBendingProcessNew"/>
    <dgm:cxn modelId="{2D91F996-6628-40F2-AC9F-961A7AE3660B}" type="presOf" srcId="{457209EA-2633-41C1-BA17-45F39A94B071}" destId="{A6E02B21-B07C-4FDA-8DEA-7F82D74708F9}" srcOrd="0" destOrd="0" presId="urn:microsoft.com/office/officeart/2016/7/layout/RepeatingBendingProcessNew"/>
    <dgm:cxn modelId="{389002AA-BA67-4F14-82E1-165BB56284FC}" srcId="{B045D09F-783A-40EC-9FFD-ABDDDF341252}" destId="{DFE9F3F7-7E11-4D91-B553-8B466AEFBCA9}" srcOrd="0" destOrd="0" parTransId="{3C7CF002-04D6-42CB-8548-A71531182F20}" sibTransId="{FAAD4831-8DFD-406A-BC5C-47B2E2BC05B0}"/>
    <dgm:cxn modelId="{7BCA93D7-C86B-474C-97B0-B15C1C6CC8A8}" type="presOf" srcId="{8FC397D5-460B-4837-B86E-5829FAA947FA}" destId="{241319E5-F81D-4249-9E36-E7AB7644A65A}" srcOrd="1" destOrd="0" presId="urn:microsoft.com/office/officeart/2016/7/layout/RepeatingBendingProcessNew"/>
    <dgm:cxn modelId="{763B4ADE-5267-453E-A822-EF3984E23316}" type="presOf" srcId="{B045D09F-783A-40EC-9FFD-ABDDDF341252}" destId="{F5D8DAB7-C8A9-4472-A06F-87E2C29C8C4D}" srcOrd="0" destOrd="0" presId="urn:microsoft.com/office/officeart/2016/7/layout/RepeatingBendingProcessNew"/>
    <dgm:cxn modelId="{F77DF827-D3AF-46B1-8DA0-FB38B044AD67}" type="presParOf" srcId="{F5D8DAB7-C8A9-4472-A06F-87E2C29C8C4D}" destId="{59A39AA7-C767-4785-8A55-6A9AC02DCCAA}" srcOrd="0" destOrd="0" presId="urn:microsoft.com/office/officeart/2016/7/layout/RepeatingBendingProcessNew"/>
    <dgm:cxn modelId="{4026C19C-4CAC-426A-B418-3762DAD42211}" type="presParOf" srcId="{F5D8DAB7-C8A9-4472-A06F-87E2C29C8C4D}" destId="{F88D4E02-654A-4209-904C-E3867314FA28}" srcOrd="1" destOrd="0" presId="urn:microsoft.com/office/officeart/2016/7/layout/RepeatingBendingProcessNew"/>
    <dgm:cxn modelId="{11BDF1CE-CCF3-4AC7-BC04-408A4064D03A}" type="presParOf" srcId="{F88D4E02-654A-4209-904C-E3867314FA28}" destId="{E0DB0886-DBAA-4A59-8A16-0D9C44403984}" srcOrd="0" destOrd="0" presId="urn:microsoft.com/office/officeart/2016/7/layout/RepeatingBendingProcessNew"/>
    <dgm:cxn modelId="{13936968-702D-459B-B706-9CB159B4B84D}" type="presParOf" srcId="{F5D8DAB7-C8A9-4472-A06F-87E2C29C8C4D}" destId="{283C2360-0E7A-459B-8926-F227470AD39A}" srcOrd="2" destOrd="0" presId="urn:microsoft.com/office/officeart/2016/7/layout/RepeatingBendingProcessNew"/>
    <dgm:cxn modelId="{B7DAABE4-159C-4FB4-92EF-4148C4785A28}" type="presParOf" srcId="{F5D8DAB7-C8A9-4472-A06F-87E2C29C8C4D}" destId="{A3F83655-F6FC-41CB-969D-859D7DB95EF1}" srcOrd="3" destOrd="0" presId="urn:microsoft.com/office/officeart/2016/7/layout/RepeatingBendingProcessNew"/>
    <dgm:cxn modelId="{2140F084-B354-470F-A929-2F2283792EAF}" type="presParOf" srcId="{A3F83655-F6FC-41CB-969D-859D7DB95EF1}" destId="{E6B4B568-9687-4221-9708-F3534A2ADC97}" srcOrd="0" destOrd="0" presId="urn:microsoft.com/office/officeart/2016/7/layout/RepeatingBendingProcessNew"/>
    <dgm:cxn modelId="{B1284639-23C1-4EBD-86B9-A3939EEECB26}" type="presParOf" srcId="{F5D8DAB7-C8A9-4472-A06F-87E2C29C8C4D}" destId="{228FA693-D967-45A4-B661-01519FC83520}" srcOrd="4" destOrd="0" presId="urn:microsoft.com/office/officeart/2016/7/layout/RepeatingBendingProcessNew"/>
    <dgm:cxn modelId="{6107D0F3-E525-430E-8F30-5C234F9AE9C1}" type="presParOf" srcId="{F5D8DAB7-C8A9-4472-A06F-87E2C29C8C4D}" destId="{0FC53706-8E6D-4B6B-BBC9-85AF74DE8323}" srcOrd="5" destOrd="0" presId="urn:microsoft.com/office/officeart/2016/7/layout/RepeatingBendingProcessNew"/>
    <dgm:cxn modelId="{52122BBD-7AC0-4DB2-9DFD-D721EDC16096}" type="presParOf" srcId="{0FC53706-8E6D-4B6B-BBC9-85AF74DE8323}" destId="{241319E5-F81D-4249-9E36-E7AB7644A65A}" srcOrd="0" destOrd="0" presId="urn:microsoft.com/office/officeart/2016/7/layout/RepeatingBendingProcessNew"/>
    <dgm:cxn modelId="{AFF1BBF3-7CF1-4129-9EDE-27C75DE52F86}" type="presParOf" srcId="{F5D8DAB7-C8A9-4472-A06F-87E2C29C8C4D}" destId="{450333D0-510A-4093-AED5-2D17C07F4A95}" srcOrd="6" destOrd="0" presId="urn:microsoft.com/office/officeart/2016/7/layout/RepeatingBendingProcessNew"/>
    <dgm:cxn modelId="{FDDB83A1-1C3C-47CF-895A-CDEB619F4CC5}" type="presParOf" srcId="{F5D8DAB7-C8A9-4472-A06F-87E2C29C8C4D}" destId="{A6E02B21-B07C-4FDA-8DEA-7F82D74708F9}" srcOrd="7" destOrd="0" presId="urn:microsoft.com/office/officeart/2016/7/layout/RepeatingBendingProcessNew"/>
    <dgm:cxn modelId="{64AC4636-6FB6-415F-8AC8-8F3EABF31EBB}" type="presParOf" srcId="{A6E02B21-B07C-4FDA-8DEA-7F82D74708F9}" destId="{B96309E8-8D30-4131-B88E-79FCCEDF95D7}" srcOrd="0" destOrd="0" presId="urn:microsoft.com/office/officeart/2016/7/layout/RepeatingBendingProcessNew"/>
    <dgm:cxn modelId="{6C4B368E-F766-4505-9A05-A3B78BB50453}" type="presParOf" srcId="{F5D8DAB7-C8A9-4472-A06F-87E2C29C8C4D}" destId="{CFA6CB6E-7093-4E38-91E2-A2F5ACC3EBC5}"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143055-376C-462F-AAF0-FAE06CCB460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77A6B7-272A-42AF-873E-B00F99DB3056}">
      <dgm:prSet/>
      <dgm:spPr/>
      <dgm:t>
        <a:bodyPr/>
        <a:lstStyle/>
        <a:p>
          <a:pPr>
            <a:defRPr cap="all"/>
          </a:pPr>
          <a:r>
            <a:rPr lang="en-IN" dirty="0"/>
            <a:t>Ethical Decision –Making</a:t>
          </a:r>
          <a:endParaRPr lang="en-US" dirty="0"/>
        </a:p>
      </dgm:t>
    </dgm:pt>
    <dgm:pt modelId="{14CE3F71-39EB-4720-A798-B86611244A5A}" type="parTrans" cxnId="{349709DE-BB08-47D7-A006-2E8F22A50F6C}">
      <dgm:prSet/>
      <dgm:spPr/>
      <dgm:t>
        <a:bodyPr/>
        <a:lstStyle/>
        <a:p>
          <a:endParaRPr lang="en-US"/>
        </a:p>
      </dgm:t>
    </dgm:pt>
    <dgm:pt modelId="{899AE412-C14C-4737-A79D-0F831CEB1C43}" type="sibTrans" cxnId="{349709DE-BB08-47D7-A006-2E8F22A50F6C}">
      <dgm:prSet/>
      <dgm:spPr/>
      <dgm:t>
        <a:bodyPr/>
        <a:lstStyle/>
        <a:p>
          <a:endParaRPr lang="en-US"/>
        </a:p>
      </dgm:t>
    </dgm:pt>
    <dgm:pt modelId="{5BCAB5EF-B7A3-4E10-BFF8-D1D9583E7E9E}">
      <dgm:prSet/>
      <dgm:spPr/>
      <dgm:t>
        <a:bodyPr/>
        <a:lstStyle/>
        <a:p>
          <a:pPr>
            <a:defRPr cap="all"/>
          </a:pPr>
          <a:r>
            <a:rPr lang="en-IN" dirty="0"/>
            <a:t>Respecting autonomy</a:t>
          </a:r>
          <a:endParaRPr lang="en-US" dirty="0"/>
        </a:p>
      </dgm:t>
    </dgm:pt>
    <dgm:pt modelId="{E2C95538-686A-4C89-8EBB-2B4DAD3D04E1}" type="parTrans" cxnId="{103528CC-7879-4942-9EDD-D80D459F6C19}">
      <dgm:prSet/>
      <dgm:spPr/>
      <dgm:t>
        <a:bodyPr/>
        <a:lstStyle/>
        <a:p>
          <a:endParaRPr lang="en-US"/>
        </a:p>
      </dgm:t>
    </dgm:pt>
    <dgm:pt modelId="{F1533264-A5B4-4A12-9E14-C0CDD54235F9}" type="sibTrans" cxnId="{103528CC-7879-4942-9EDD-D80D459F6C19}">
      <dgm:prSet/>
      <dgm:spPr/>
      <dgm:t>
        <a:bodyPr/>
        <a:lstStyle/>
        <a:p>
          <a:endParaRPr lang="en-US"/>
        </a:p>
      </dgm:t>
    </dgm:pt>
    <dgm:pt modelId="{3FADE9BA-98F1-4BF3-97C0-9329546FF89A}">
      <dgm:prSet/>
      <dgm:spPr/>
      <dgm:t>
        <a:bodyPr/>
        <a:lstStyle/>
        <a:p>
          <a:pPr>
            <a:defRPr cap="all"/>
          </a:pPr>
          <a:r>
            <a:rPr lang="en-IN" dirty="0"/>
            <a:t>Balancing duty of care with individual rights</a:t>
          </a:r>
          <a:endParaRPr lang="en-US" dirty="0"/>
        </a:p>
      </dgm:t>
    </dgm:pt>
    <dgm:pt modelId="{1AD962D7-48FF-428A-AF7A-93BF9F9C7ECB}" type="parTrans" cxnId="{9F7B92CC-D8B2-48C5-B713-D0DACD674657}">
      <dgm:prSet/>
      <dgm:spPr/>
      <dgm:t>
        <a:bodyPr/>
        <a:lstStyle/>
        <a:p>
          <a:endParaRPr lang="en-US"/>
        </a:p>
      </dgm:t>
    </dgm:pt>
    <dgm:pt modelId="{2F8F4D8A-4965-449E-B4FB-21374FD6F4F7}" type="sibTrans" cxnId="{9F7B92CC-D8B2-48C5-B713-D0DACD674657}">
      <dgm:prSet/>
      <dgm:spPr/>
      <dgm:t>
        <a:bodyPr/>
        <a:lstStyle/>
        <a:p>
          <a:endParaRPr lang="en-US"/>
        </a:p>
      </dgm:t>
    </dgm:pt>
    <dgm:pt modelId="{3A013EC5-FE74-4CA7-A611-D262C8C4FC24}">
      <dgm:prSet/>
      <dgm:spPr/>
      <dgm:t>
        <a:bodyPr/>
        <a:lstStyle/>
        <a:p>
          <a:pPr>
            <a:defRPr cap="all"/>
          </a:pPr>
          <a:r>
            <a:rPr lang="en-IN" dirty="0"/>
            <a:t>Identifying ethical dilemmas</a:t>
          </a:r>
          <a:endParaRPr lang="en-US" dirty="0"/>
        </a:p>
      </dgm:t>
    </dgm:pt>
    <dgm:pt modelId="{89935282-996F-40F0-884A-EB039E1BF9C9}" type="parTrans" cxnId="{DE2AD722-32A2-403C-A0AF-75BD5DB43845}">
      <dgm:prSet/>
      <dgm:spPr/>
      <dgm:t>
        <a:bodyPr/>
        <a:lstStyle/>
        <a:p>
          <a:endParaRPr lang="en-US"/>
        </a:p>
      </dgm:t>
    </dgm:pt>
    <dgm:pt modelId="{1DEC8F78-BBAA-4D6F-8363-C1C5DE45CAF0}" type="sibTrans" cxnId="{DE2AD722-32A2-403C-A0AF-75BD5DB43845}">
      <dgm:prSet/>
      <dgm:spPr/>
      <dgm:t>
        <a:bodyPr/>
        <a:lstStyle/>
        <a:p>
          <a:endParaRPr lang="en-US"/>
        </a:p>
      </dgm:t>
    </dgm:pt>
    <dgm:pt modelId="{8D210A96-2601-48CF-952F-1EBD7215E334}">
      <dgm:prSet/>
      <dgm:spPr/>
      <dgm:t>
        <a:bodyPr/>
        <a:lstStyle/>
        <a:p>
          <a:pPr>
            <a:defRPr cap="all"/>
          </a:pPr>
          <a:r>
            <a:rPr lang="en-IN" dirty="0"/>
            <a:t>Making justified judgements</a:t>
          </a:r>
          <a:endParaRPr lang="en-US" dirty="0"/>
        </a:p>
      </dgm:t>
    </dgm:pt>
    <dgm:pt modelId="{5C38EA15-F1C5-4943-BD87-B926A6C70F2A}" type="parTrans" cxnId="{A3C85B90-EC48-48FE-9CAD-224543C0FCDB}">
      <dgm:prSet/>
      <dgm:spPr/>
      <dgm:t>
        <a:bodyPr/>
        <a:lstStyle/>
        <a:p>
          <a:endParaRPr lang="en-US"/>
        </a:p>
      </dgm:t>
    </dgm:pt>
    <dgm:pt modelId="{D3E6BEA7-BF5B-46F4-89C2-8A3B301D25B2}" type="sibTrans" cxnId="{A3C85B90-EC48-48FE-9CAD-224543C0FCDB}">
      <dgm:prSet/>
      <dgm:spPr/>
      <dgm:t>
        <a:bodyPr/>
        <a:lstStyle/>
        <a:p>
          <a:endParaRPr lang="en-US"/>
        </a:p>
      </dgm:t>
    </dgm:pt>
    <dgm:pt modelId="{FB146133-BE8E-462B-8CB2-24B1EE3F7C46}" type="pres">
      <dgm:prSet presAssocID="{78143055-376C-462F-AAF0-FAE06CCB460D}" presName="root" presStyleCnt="0">
        <dgm:presLayoutVars>
          <dgm:dir/>
          <dgm:resizeHandles val="exact"/>
        </dgm:presLayoutVars>
      </dgm:prSet>
      <dgm:spPr/>
    </dgm:pt>
    <dgm:pt modelId="{F5E66D7A-339A-4E05-8142-2DED5D13AAB4}" type="pres">
      <dgm:prSet presAssocID="{A277A6B7-272A-42AF-873E-B00F99DB3056}" presName="compNode" presStyleCnt="0"/>
      <dgm:spPr/>
    </dgm:pt>
    <dgm:pt modelId="{C1045CF1-1F78-462D-A060-EE6A3CDDAF36}" type="pres">
      <dgm:prSet presAssocID="{A277A6B7-272A-42AF-873E-B00F99DB3056}" presName="iconBgRect" presStyleLbl="bgShp" presStyleIdx="0" presStyleCnt="5"/>
      <dgm:spPr/>
    </dgm:pt>
    <dgm:pt modelId="{0DAFEBA9-80AF-420B-87CB-08E6B4872EF9}" type="pres">
      <dgm:prSet presAssocID="{A277A6B7-272A-42AF-873E-B00F99DB305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A953DDE-F013-43DF-AD42-7CA0FE259690}" type="pres">
      <dgm:prSet presAssocID="{A277A6B7-272A-42AF-873E-B00F99DB3056}" presName="spaceRect" presStyleCnt="0"/>
      <dgm:spPr/>
    </dgm:pt>
    <dgm:pt modelId="{7F04177D-E140-4B38-A825-9D81A4233993}" type="pres">
      <dgm:prSet presAssocID="{A277A6B7-272A-42AF-873E-B00F99DB3056}" presName="textRect" presStyleLbl="revTx" presStyleIdx="0" presStyleCnt="5">
        <dgm:presLayoutVars>
          <dgm:chMax val="1"/>
          <dgm:chPref val="1"/>
        </dgm:presLayoutVars>
      </dgm:prSet>
      <dgm:spPr/>
    </dgm:pt>
    <dgm:pt modelId="{8E3C3123-39A2-4516-A9D7-67B59C93B52A}" type="pres">
      <dgm:prSet presAssocID="{899AE412-C14C-4737-A79D-0F831CEB1C43}" presName="sibTrans" presStyleCnt="0"/>
      <dgm:spPr/>
    </dgm:pt>
    <dgm:pt modelId="{46F71ECA-FE03-4B49-BDA4-B585FCCD3C7F}" type="pres">
      <dgm:prSet presAssocID="{5BCAB5EF-B7A3-4E10-BFF8-D1D9583E7E9E}" presName="compNode" presStyleCnt="0"/>
      <dgm:spPr/>
    </dgm:pt>
    <dgm:pt modelId="{8B0A68B1-999C-465D-83CE-AD3E54690B24}" type="pres">
      <dgm:prSet presAssocID="{5BCAB5EF-B7A3-4E10-BFF8-D1D9583E7E9E}" presName="iconBgRect" presStyleLbl="bgShp" presStyleIdx="1" presStyleCnt="5"/>
      <dgm:spPr/>
    </dgm:pt>
    <dgm:pt modelId="{3A75A2F3-EA75-437B-A71E-78CD90DD7F0A}" type="pres">
      <dgm:prSet presAssocID="{5BCAB5EF-B7A3-4E10-BFF8-D1D9583E7E9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E87EC7B-EFA6-4CC1-83C9-D7BD81353C76}" type="pres">
      <dgm:prSet presAssocID="{5BCAB5EF-B7A3-4E10-BFF8-D1D9583E7E9E}" presName="spaceRect" presStyleCnt="0"/>
      <dgm:spPr/>
    </dgm:pt>
    <dgm:pt modelId="{1A87A584-AE03-4D00-9AE1-823503C1F3CC}" type="pres">
      <dgm:prSet presAssocID="{5BCAB5EF-B7A3-4E10-BFF8-D1D9583E7E9E}" presName="textRect" presStyleLbl="revTx" presStyleIdx="1" presStyleCnt="5">
        <dgm:presLayoutVars>
          <dgm:chMax val="1"/>
          <dgm:chPref val="1"/>
        </dgm:presLayoutVars>
      </dgm:prSet>
      <dgm:spPr/>
    </dgm:pt>
    <dgm:pt modelId="{2DBCEDF0-1F13-4FB2-8EE0-A070F0873C94}" type="pres">
      <dgm:prSet presAssocID="{F1533264-A5B4-4A12-9E14-C0CDD54235F9}" presName="sibTrans" presStyleCnt="0"/>
      <dgm:spPr/>
    </dgm:pt>
    <dgm:pt modelId="{7E86F309-E191-47D0-B83C-54C3A650A3AA}" type="pres">
      <dgm:prSet presAssocID="{3FADE9BA-98F1-4BF3-97C0-9329546FF89A}" presName="compNode" presStyleCnt="0"/>
      <dgm:spPr/>
    </dgm:pt>
    <dgm:pt modelId="{A4903D94-7222-4C2D-951A-ECFE326D7B9F}" type="pres">
      <dgm:prSet presAssocID="{3FADE9BA-98F1-4BF3-97C0-9329546FF89A}" presName="iconBgRect" presStyleLbl="bgShp" presStyleIdx="2" presStyleCnt="5"/>
      <dgm:spPr/>
    </dgm:pt>
    <dgm:pt modelId="{8E93B34F-5728-4084-B343-9A4002B6BA2B}" type="pres">
      <dgm:prSet presAssocID="{3FADE9BA-98F1-4BF3-97C0-9329546FF89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92DEFD6-3A4A-459B-B673-B5D0E711AADA}" type="pres">
      <dgm:prSet presAssocID="{3FADE9BA-98F1-4BF3-97C0-9329546FF89A}" presName="spaceRect" presStyleCnt="0"/>
      <dgm:spPr/>
    </dgm:pt>
    <dgm:pt modelId="{3C2F00C2-1390-4EE3-9B7E-815FE97F330B}" type="pres">
      <dgm:prSet presAssocID="{3FADE9BA-98F1-4BF3-97C0-9329546FF89A}" presName="textRect" presStyleLbl="revTx" presStyleIdx="2" presStyleCnt="5">
        <dgm:presLayoutVars>
          <dgm:chMax val="1"/>
          <dgm:chPref val="1"/>
        </dgm:presLayoutVars>
      </dgm:prSet>
      <dgm:spPr/>
    </dgm:pt>
    <dgm:pt modelId="{A0F12410-AEAC-4C48-88B5-5A6A6C89DA27}" type="pres">
      <dgm:prSet presAssocID="{2F8F4D8A-4965-449E-B4FB-21374FD6F4F7}" presName="sibTrans" presStyleCnt="0"/>
      <dgm:spPr/>
    </dgm:pt>
    <dgm:pt modelId="{77D1BBA0-F7E8-4DB3-84F6-E378C937B5B3}" type="pres">
      <dgm:prSet presAssocID="{3A013EC5-FE74-4CA7-A611-D262C8C4FC24}" presName="compNode" presStyleCnt="0"/>
      <dgm:spPr/>
    </dgm:pt>
    <dgm:pt modelId="{09588CF7-2403-496C-8BAA-2EBE69507EA8}" type="pres">
      <dgm:prSet presAssocID="{3A013EC5-FE74-4CA7-A611-D262C8C4FC24}" presName="iconBgRect" presStyleLbl="bgShp" presStyleIdx="3" presStyleCnt="5"/>
      <dgm:spPr/>
    </dgm:pt>
    <dgm:pt modelId="{00BBB1E4-5A76-4622-8A00-E1D2CB5B7A47}" type="pres">
      <dgm:prSet presAssocID="{3A013EC5-FE74-4CA7-A611-D262C8C4FC2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6ADB358-65A2-4721-82B3-E16A12918565}" type="pres">
      <dgm:prSet presAssocID="{3A013EC5-FE74-4CA7-A611-D262C8C4FC24}" presName="spaceRect" presStyleCnt="0"/>
      <dgm:spPr/>
    </dgm:pt>
    <dgm:pt modelId="{73F0581D-B1DA-4B3C-AC19-9BA09B69323A}" type="pres">
      <dgm:prSet presAssocID="{3A013EC5-FE74-4CA7-A611-D262C8C4FC24}" presName="textRect" presStyleLbl="revTx" presStyleIdx="3" presStyleCnt="5">
        <dgm:presLayoutVars>
          <dgm:chMax val="1"/>
          <dgm:chPref val="1"/>
        </dgm:presLayoutVars>
      </dgm:prSet>
      <dgm:spPr/>
    </dgm:pt>
    <dgm:pt modelId="{1405A601-3392-4B39-8AA8-9512F8E65ED6}" type="pres">
      <dgm:prSet presAssocID="{1DEC8F78-BBAA-4D6F-8363-C1C5DE45CAF0}" presName="sibTrans" presStyleCnt="0"/>
      <dgm:spPr/>
    </dgm:pt>
    <dgm:pt modelId="{1DEC7CCC-17E6-463E-B433-29927E9F09F6}" type="pres">
      <dgm:prSet presAssocID="{8D210A96-2601-48CF-952F-1EBD7215E334}" presName="compNode" presStyleCnt="0"/>
      <dgm:spPr/>
    </dgm:pt>
    <dgm:pt modelId="{3E31F140-0B78-492C-AB26-26EBE6C0BD23}" type="pres">
      <dgm:prSet presAssocID="{8D210A96-2601-48CF-952F-1EBD7215E334}" presName="iconBgRect" presStyleLbl="bgShp" presStyleIdx="4" presStyleCnt="5"/>
      <dgm:spPr/>
    </dgm:pt>
    <dgm:pt modelId="{F165EDFA-7CB7-46CA-974C-90B50B8258F8}" type="pres">
      <dgm:prSet presAssocID="{8D210A96-2601-48CF-952F-1EBD7215E3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88DC0D42-5218-4A9F-B06A-CD594A54A2CF}" type="pres">
      <dgm:prSet presAssocID="{8D210A96-2601-48CF-952F-1EBD7215E334}" presName="spaceRect" presStyleCnt="0"/>
      <dgm:spPr/>
    </dgm:pt>
    <dgm:pt modelId="{81479DC7-5A52-418E-A042-4CFD84C58645}" type="pres">
      <dgm:prSet presAssocID="{8D210A96-2601-48CF-952F-1EBD7215E334}" presName="textRect" presStyleLbl="revTx" presStyleIdx="4" presStyleCnt="5">
        <dgm:presLayoutVars>
          <dgm:chMax val="1"/>
          <dgm:chPref val="1"/>
        </dgm:presLayoutVars>
      </dgm:prSet>
      <dgm:spPr/>
    </dgm:pt>
  </dgm:ptLst>
  <dgm:cxnLst>
    <dgm:cxn modelId="{DE2AD722-32A2-403C-A0AF-75BD5DB43845}" srcId="{78143055-376C-462F-AAF0-FAE06CCB460D}" destId="{3A013EC5-FE74-4CA7-A611-D262C8C4FC24}" srcOrd="3" destOrd="0" parTransId="{89935282-996F-40F0-884A-EB039E1BF9C9}" sibTransId="{1DEC8F78-BBAA-4D6F-8363-C1C5DE45CAF0}"/>
    <dgm:cxn modelId="{5BC7B040-2C6A-4A84-B5CF-6C064A971DD3}" type="presOf" srcId="{3FADE9BA-98F1-4BF3-97C0-9329546FF89A}" destId="{3C2F00C2-1390-4EE3-9B7E-815FE97F330B}" srcOrd="0" destOrd="0" presId="urn:microsoft.com/office/officeart/2018/5/layout/IconCircleLabelList"/>
    <dgm:cxn modelId="{BD69088D-DF61-4E72-BD95-92061BA55A94}" type="presOf" srcId="{5BCAB5EF-B7A3-4E10-BFF8-D1D9583E7E9E}" destId="{1A87A584-AE03-4D00-9AE1-823503C1F3CC}" srcOrd="0" destOrd="0" presId="urn:microsoft.com/office/officeart/2018/5/layout/IconCircleLabelList"/>
    <dgm:cxn modelId="{A3C85B90-EC48-48FE-9CAD-224543C0FCDB}" srcId="{78143055-376C-462F-AAF0-FAE06CCB460D}" destId="{8D210A96-2601-48CF-952F-1EBD7215E334}" srcOrd="4" destOrd="0" parTransId="{5C38EA15-F1C5-4943-BD87-B926A6C70F2A}" sibTransId="{D3E6BEA7-BF5B-46F4-89C2-8A3B301D25B2}"/>
    <dgm:cxn modelId="{AA28F19A-1BEE-4924-AC74-4221F402F069}" type="presOf" srcId="{3A013EC5-FE74-4CA7-A611-D262C8C4FC24}" destId="{73F0581D-B1DA-4B3C-AC19-9BA09B69323A}" srcOrd="0" destOrd="0" presId="urn:microsoft.com/office/officeart/2018/5/layout/IconCircleLabelList"/>
    <dgm:cxn modelId="{04A81EA5-4918-4152-9588-84F24F6588E2}" type="presOf" srcId="{8D210A96-2601-48CF-952F-1EBD7215E334}" destId="{81479DC7-5A52-418E-A042-4CFD84C58645}" srcOrd="0" destOrd="0" presId="urn:microsoft.com/office/officeart/2018/5/layout/IconCircleLabelList"/>
    <dgm:cxn modelId="{103528CC-7879-4942-9EDD-D80D459F6C19}" srcId="{78143055-376C-462F-AAF0-FAE06CCB460D}" destId="{5BCAB5EF-B7A3-4E10-BFF8-D1D9583E7E9E}" srcOrd="1" destOrd="0" parTransId="{E2C95538-686A-4C89-8EBB-2B4DAD3D04E1}" sibTransId="{F1533264-A5B4-4A12-9E14-C0CDD54235F9}"/>
    <dgm:cxn modelId="{9F7B92CC-D8B2-48C5-B713-D0DACD674657}" srcId="{78143055-376C-462F-AAF0-FAE06CCB460D}" destId="{3FADE9BA-98F1-4BF3-97C0-9329546FF89A}" srcOrd="2" destOrd="0" parTransId="{1AD962D7-48FF-428A-AF7A-93BF9F9C7ECB}" sibTransId="{2F8F4D8A-4965-449E-B4FB-21374FD6F4F7}"/>
    <dgm:cxn modelId="{C62DCBD4-ADC4-4406-B39C-B44C0B412BF0}" type="presOf" srcId="{A277A6B7-272A-42AF-873E-B00F99DB3056}" destId="{7F04177D-E140-4B38-A825-9D81A4233993}" srcOrd="0" destOrd="0" presId="urn:microsoft.com/office/officeart/2018/5/layout/IconCircleLabelList"/>
    <dgm:cxn modelId="{0ADBB6DB-8F9D-4014-879B-33154A9FD248}" type="presOf" srcId="{78143055-376C-462F-AAF0-FAE06CCB460D}" destId="{FB146133-BE8E-462B-8CB2-24B1EE3F7C46}" srcOrd="0" destOrd="0" presId="urn:microsoft.com/office/officeart/2018/5/layout/IconCircleLabelList"/>
    <dgm:cxn modelId="{349709DE-BB08-47D7-A006-2E8F22A50F6C}" srcId="{78143055-376C-462F-AAF0-FAE06CCB460D}" destId="{A277A6B7-272A-42AF-873E-B00F99DB3056}" srcOrd="0" destOrd="0" parTransId="{14CE3F71-39EB-4720-A798-B86611244A5A}" sibTransId="{899AE412-C14C-4737-A79D-0F831CEB1C43}"/>
    <dgm:cxn modelId="{7FE7EF27-BFF4-4908-B438-49615BC56B67}" type="presParOf" srcId="{FB146133-BE8E-462B-8CB2-24B1EE3F7C46}" destId="{F5E66D7A-339A-4E05-8142-2DED5D13AAB4}" srcOrd="0" destOrd="0" presId="urn:microsoft.com/office/officeart/2018/5/layout/IconCircleLabelList"/>
    <dgm:cxn modelId="{E4FDDB7E-C6F6-4E85-84C4-3CAFE985AFD6}" type="presParOf" srcId="{F5E66D7A-339A-4E05-8142-2DED5D13AAB4}" destId="{C1045CF1-1F78-462D-A060-EE6A3CDDAF36}" srcOrd="0" destOrd="0" presId="urn:microsoft.com/office/officeart/2018/5/layout/IconCircleLabelList"/>
    <dgm:cxn modelId="{8F44A85E-F19D-4156-990D-77C5D4019809}" type="presParOf" srcId="{F5E66D7A-339A-4E05-8142-2DED5D13AAB4}" destId="{0DAFEBA9-80AF-420B-87CB-08E6B4872EF9}" srcOrd="1" destOrd="0" presId="urn:microsoft.com/office/officeart/2018/5/layout/IconCircleLabelList"/>
    <dgm:cxn modelId="{0555F201-8658-40FB-B495-60DF98FE2CBC}" type="presParOf" srcId="{F5E66D7A-339A-4E05-8142-2DED5D13AAB4}" destId="{DA953DDE-F013-43DF-AD42-7CA0FE259690}" srcOrd="2" destOrd="0" presId="urn:microsoft.com/office/officeart/2018/5/layout/IconCircleLabelList"/>
    <dgm:cxn modelId="{132F52CC-3615-4706-A255-8657736C3F12}" type="presParOf" srcId="{F5E66D7A-339A-4E05-8142-2DED5D13AAB4}" destId="{7F04177D-E140-4B38-A825-9D81A4233993}" srcOrd="3" destOrd="0" presId="urn:microsoft.com/office/officeart/2018/5/layout/IconCircleLabelList"/>
    <dgm:cxn modelId="{433F9D8E-14E8-485A-9133-F1689813E204}" type="presParOf" srcId="{FB146133-BE8E-462B-8CB2-24B1EE3F7C46}" destId="{8E3C3123-39A2-4516-A9D7-67B59C93B52A}" srcOrd="1" destOrd="0" presId="urn:microsoft.com/office/officeart/2018/5/layout/IconCircleLabelList"/>
    <dgm:cxn modelId="{0624868B-D1DE-40F1-88DB-F825971E7F2E}" type="presParOf" srcId="{FB146133-BE8E-462B-8CB2-24B1EE3F7C46}" destId="{46F71ECA-FE03-4B49-BDA4-B585FCCD3C7F}" srcOrd="2" destOrd="0" presId="urn:microsoft.com/office/officeart/2018/5/layout/IconCircleLabelList"/>
    <dgm:cxn modelId="{2B26ABB4-BBD5-415F-9A3C-F99CE0A150AF}" type="presParOf" srcId="{46F71ECA-FE03-4B49-BDA4-B585FCCD3C7F}" destId="{8B0A68B1-999C-465D-83CE-AD3E54690B24}" srcOrd="0" destOrd="0" presId="urn:microsoft.com/office/officeart/2018/5/layout/IconCircleLabelList"/>
    <dgm:cxn modelId="{4FB7D9AC-0D8F-4982-A530-ACED53275D1F}" type="presParOf" srcId="{46F71ECA-FE03-4B49-BDA4-B585FCCD3C7F}" destId="{3A75A2F3-EA75-437B-A71E-78CD90DD7F0A}" srcOrd="1" destOrd="0" presId="urn:microsoft.com/office/officeart/2018/5/layout/IconCircleLabelList"/>
    <dgm:cxn modelId="{CEA97C02-3ED3-4075-8F07-915113241FFF}" type="presParOf" srcId="{46F71ECA-FE03-4B49-BDA4-B585FCCD3C7F}" destId="{4E87EC7B-EFA6-4CC1-83C9-D7BD81353C76}" srcOrd="2" destOrd="0" presId="urn:microsoft.com/office/officeart/2018/5/layout/IconCircleLabelList"/>
    <dgm:cxn modelId="{DCECF36E-BF87-43AA-BCED-4E3DAAC4256C}" type="presParOf" srcId="{46F71ECA-FE03-4B49-BDA4-B585FCCD3C7F}" destId="{1A87A584-AE03-4D00-9AE1-823503C1F3CC}" srcOrd="3" destOrd="0" presId="urn:microsoft.com/office/officeart/2018/5/layout/IconCircleLabelList"/>
    <dgm:cxn modelId="{49E47FCB-BB02-48FD-AEE3-742790EE1D32}" type="presParOf" srcId="{FB146133-BE8E-462B-8CB2-24B1EE3F7C46}" destId="{2DBCEDF0-1F13-4FB2-8EE0-A070F0873C94}" srcOrd="3" destOrd="0" presId="urn:microsoft.com/office/officeart/2018/5/layout/IconCircleLabelList"/>
    <dgm:cxn modelId="{29998CC9-B7E7-4670-9323-C7840436380C}" type="presParOf" srcId="{FB146133-BE8E-462B-8CB2-24B1EE3F7C46}" destId="{7E86F309-E191-47D0-B83C-54C3A650A3AA}" srcOrd="4" destOrd="0" presId="urn:microsoft.com/office/officeart/2018/5/layout/IconCircleLabelList"/>
    <dgm:cxn modelId="{1E0FD39E-A754-498E-9B3F-C399A2A64208}" type="presParOf" srcId="{7E86F309-E191-47D0-B83C-54C3A650A3AA}" destId="{A4903D94-7222-4C2D-951A-ECFE326D7B9F}" srcOrd="0" destOrd="0" presId="urn:microsoft.com/office/officeart/2018/5/layout/IconCircleLabelList"/>
    <dgm:cxn modelId="{25A1F50E-11CD-4EF9-8117-F21ECB5A8AA5}" type="presParOf" srcId="{7E86F309-E191-47D0-B83C-54C3A650A3AA}" destId="{8E93B34F-5728-4084-B343-9A4002B6BA2B}" srcOrd="1" destOrd="0" presId="urn:microsoft.com/office/officeart/2018/5/layout/IconCircleLabelList"/>
    <dgm:cxn modelId="{431B1490-985F-4425-B271-F681C2461CA8}" type="presParOf" srcId="{7E86F309-E191-47D0-B83C-54C3A650A3AA}" destId="{492DEFD6-3A4A-459B-B673-B5D0E711AADA}" srcOrd="2" destOrd="0" presId="urn:microsoft.com/office/officeart/2018/5/layout/IconCircleLabelList"/>
    <dgm:cxn modelId="{FEAA3B02-A96E-42D5-9B79-884BD43CD37E}" type="presParOf" srcId="{7E86F309-E191-47D0-B83C-54C3A650A3AA}" destId="{3C2F00C2-1390-4EE3-9B7E-815FE97F330B}" srcOrd="3" destOrd="0" presId="urn:microsoft.com/office/officeart/2018/5/layout/IconCircleLabelList"/>
    <dgm:cxn modelId="{4352FA5F-800B-46D0-8661-7F5ECE1406A8}" type="presParOf" srcId="{FB146133-BE8E-462B-8CB2-24B1EE3F7C46}" destId="{A0F12410-AEAC-4C48-88B5-5A6A6C89DA27}" srcOrd="5" destOrd="0" presId="urn:microsoft.com/office/officeart/2018/5/layout/IconCircleLabelList"/>
    <dgm:cxn modelId="{0AC68321-8703-4F51-A514-D687F1D211B1}" type="presParOf" srcId="{FB146133-BE8E-462B-8CB2-24B1EE3F7C46}" destId="{77D1BBA0-F7E8-4DB3-84F6-E378C937B5B3}" srcOrd="6" destOrd="0" presId="urn:microsoft.com/office/officeart/2018/5/layout/IconCircleLabelList"/>
    <dgm:cxn modelId="{D0F68F65-0AD9-4134-8450-DAF231420AC3}" type="presParOf" srcId="{77D1BBA0-F7E8-4DB3-84F6-E378C937B5B3}" destId="{09588CF7-2403-496C-8BAA-2EBE69507EA8}" srcOrd="0" destOrd="0" presId="urn:microsoft.com/office/officeart/2018/5/layout/IconCircleLabelList"/>
    <dgm:cxn modelId="{33A5EC0C-9B4E-4C43-A8DB-9F24A793E18B}" type="presParOf" srcId="{77D1BBA0-F7E8-4DB3-84F6-E378C937B5B3}" destId="{00BBB1E4-5A76-4622-8A00-E1D2CB5B7A47}" srcOrd="1" destOrd="0" presId="urn:microsoft.com/office/officeart/2018/5/layout/IconCircleLabelList"/>
    <dgm:cxn modelId="{50BF49D9-473D-4A26-B9E3-D9A5C07AA58C}" type="presParOf" srcId="{77D1BBA0-F7E8-4DB3-84F6-E378C937B5B3}" destId="{36ADB358-65A2-4721-82B3-E16A12918565}" srcOrd="2" destOrd="0" presId="urn:microsoft.com/office/officeart/2018/5/layout/IconCircleLabelList"/>
    <dgm:cxn modelId="{0CF86314-5EDF-498E-BE10-A7A062609BA9}" type="presParOf" srcId="{77D1BBA0-F7E8-4DB3-84F6-E378C937B5B3}" destId="{73F0581D-B1DA-4B3C-AC19-9BA09B69323A}" srcOrd="3" destOrd="0" presId="urn:microsoft.com/office/officeart/2018/5/layout/IconCircleLabelList"/>
    <dgm:cxn modelId="{74FF0192-8EAA-4DBE-AE22-4C2E4E48D1B6}" type="presParOf" srcId="{FB146133-BE8E-462B-8CB2-24B1EE3F7C46}" destId="{1405A601-3392-4B39-8AA8-9512F8E65ED6}" srcOrd="7" destOrd="0" presId="urn:microsoft.com/office/officeart/2018/5/layout/IconCircleLabelList"/>
    <dgm:cxn modelId="{EFC7F76A-77DD-4461-8717-D77C3F3183F0}" type="presParOf" srcId="{FB146133-BE8E-462B-8CB2-24B1EE3F7C46}" destId="{1DEC7CCC-17E6-463E-B433-29927E9F09F6}" srcOrd="8" destOrd="0" presId="urn:microsoft.com/office/officeart/2018/5/layout/IconCircleLabelList"/>
    <dgm:cxn modelId="{FA7F2CD9-3FFD-4133-A31A-148E3A59ECAD}" type="presParOf" srcId="{1DEC7CCC-17E6-463E-B433-29927E9F09F6}" destId="{3E31F140-0B78-492C-AB26-26EBE6C0BD23}" srcOrd="0" destOrd="0" presId="urn:microsoft.com/office/officeart/2018/5/layout/IconCircleLabelList"/>
    <dgm:cxn modelId="{7103A725-5CB1-4B25-B37F-AE86D204B543}" type="presParOf" srcId="{1DEC7CCC-17E6-463E-B433-29927E9F09F6}" destId="{F165EDFA-7CB7-46CA-974C-90B50B8258F8}" srcOrd="1" destOrd="0" presId="urn:microsoft.com/office/officeart/2018/5/layout/IconCircleLabelList"/>
    <dgm:cxn modelId="{DB4F3F91-9D05-4D5B-8DF7-6DD8CB45866C}" type="presParOf" srcId="{1DEC7CCC-17E6-463E-B433-29927E9F09F6}" destId="{88DC0D42-5218-4A9F-B06A-CD594A54A2CF}" srcOrd="2" destOrd="0" presId="urn:microsoft.com/office/officeart/2018/5/layout/IconCircleLabelList"/>
    <dgm:cxn modelId="{9846E43B-E6D8-4A29-9DF3-8EC55F58A646}" type="presParOf" srcId="{1DEC7CCC-17E6-463E-B433-29927E9F09F6}" destId="{81479DC7-5A52-418E-A042-4CFD84C5864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453CBDA-0A7F-4A98-B620-E6890939A4D0}"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29EFC9F3-2B35-4047-89F4-1BA09036131E}">
      <dgm:prSet/>
      <dgm:spPr/>
      <dgm:t>
        <a:bodyPr/>
        <a:lstStyle/>
        <a:p>
          <a:pPr>
            <a:lnSpc>
              <a:spcPct val="100000"/>
            </a:lnSpc>
          </a:pPr>
          <a:r>
            <a:rPr lang="en-IN" dirty="0"/>
            <a:t>Communication and Teamwork</a:t>
          </a:r>
          <a:endParaRPr lang="en-US" dirty="0"/>
        </a:p>
      </dgm:t>
    </dgm:pt>
    <dgm:pt modelId="{0CE3B65D-AB80-441E-BB4D-127ED8D3C6B3}" type="parTrans" cxnId="{ABBF8ED2-6965-476F-BE46-B356B56A314F}">
      <dgm:prSet/>
      <dgm:spPr/>
      <dgm:t>
        <a:bodyPr/>
        <a:lstStyle/>
        <a:p>
          <a:endParaRPr lang="en-US"/>
        </a:p>
      </dgm:t>
    </dgm:pt>
    <dgm:pt modelId="{9F0C716B-B055-41BC-B849-3984B60C5C6D}" type="sibTrans" cxnId="{ABBF8ED2-6965-476F-BE46-B356B56A314F}">
      <dgm:prSet/>
      <dgm:spPr/>
      <dgm:t>
        <a:bodyPr/>
        <a:lstStyle/>
        <a:p>
          <a:endParaRPr lang="en-US"/>
        </a:p>
      </dgm:t>
    </dgm:pt>
    <dgm:pt modelId="{6D1AA145-C252-4273-9BD1-C57B54161001}">
      <dgm:prSet/>
      <dgm:spPr/>
      <dgm:t>
        <a:bodyPr/>
        <a:lstStyle/>
        <a:p>
          <a:pPr>
            <a:lnSpc>
              <a:spcPct val="100000"/>
            </a:lnSpc>
          </a:pPr>
          <a:r>
            <a:rPr lang="en-IN" dirty="0"/>
            <a:t>Clarifying information</a:t>
          </a:r>
          <a:endParaRPr lang="en-US" dirty="0"/>
        </a:p>
      </dgm:t>
    </dgm:pt>
    <dgm:pt modelId="{92BE5DF8-A2CE-4056-8B6F-F303FEABDF10}" type="parTrans" cxnId="{4616DE3E-2BA2-49CA-AFC4-7F7528FA9A30}">
      <dgm:prSet/>
      <dgm:spPr/>
      <dgm:t>
        <a:bodyPr/>
        <a:lstStyle/>
        <a:p>
          <a:endParaRPr lang="en-US"/>
        </a:p>
      </dgm:t>
    </dgm:pt>
    <dgm:pt modelId="{70419828-F7E5-4538-9658-8BAFEBA9435E}" type="sibTrans" cxnId="{4616DE3E-2BA2-49CA-AFC4-7F7528FA9A30}">
      <dgm:prSet/>
      <dgm:spPr/>
      <dgm:t>
        <a:bodyPr/>
        <a:lstStyle/>
        <a:p>
          <a:endParaRPr lang="en-US"/>
        </a:p>
      </dgm:t>
    </dgm:pt>
    <dgm:pt modelId="{6DE4CCC6-543E-43A6-BA85-C5662BAC2B29}">
      <dgm:prSet/>
      <dgm:spPr/>
      <dgm:t>
        <a:bodyPr/>
        <a:lstStyle/>
        <a:p>
          <a:pPr>
            <a:lnSpc>
              <a:spcPct val="100000"/>
            </a:lnSpc>
          </a:pPr>
          <a:r>
            <a:rPr lang="en-IN" dirty="0"/>
            <a:t>Challenging unsafe practice appropriately</a:t>
          </a:r>
          <a:endParaRPr lang="en-US" dirty="0"/>
        </a:p>
      </dgm:t>
    </dgm:pt>
    <dgm:pt modelId="{CF75E58B-7D3C-4B18-BB68-9DB8C6510B6E}" type="parTrans" cxnId="{320DFDF1-FD0E-40C0-974E-5355AE78A760}">
      <dgm:prSet/>
      <dgm:spPr/>
      <dgm:t>
        <a:bodyPr/>
        <a:lstStyle/>
        <a:p>
          <a:endParaRPr lang="en-US"/>
        </a:p>
      </dgm:t>
    </dgm:pt>
    <dgm:pt modelId="{488E62AF-4DBB-4754-8692-D2C4D703FC4B}" type="sibTrans" cxnId="{320DFDF1-FD0E-40C0-974E-5355AE78A760}">
      <dgm:prSet/>
      <dgm:spPr/>
      <dgm:t>
        <a:bodyPr/>
        <a:lstStyle/>
        <a:p>
          <a:endParaRPr lang="en-US"/>
        </a:p>
      </dgm:t>
    </dgm:pt>
    <dgm:pt modelId="{BF8DA226-5DFD-4E63-9243-7021A22B028F}">
      <dgm:prSet/>
      <dgm:spPr/>
      <dgm:t>
        <a:bodyPr/>
        <a:lstStyle/>
        <a:p>
          <a:pPr>
            <a:lnSpc>
              <a:spcPct val="100000"/>
            </a:lnSpc>
          </a:pPr>
          <a:r>
            <a:rPr lang="en-IN" dirty="0"/>
            <a:t>Collaborative problem – solving</a:t>
          </a:r>
          <a:endParaRPr lang="en-US" dirty="0"/>
        </a:p>
      </dgm:t>
    </dgm:pt>
    <dgm:pt modelId="{82D26AAE-0253-4D72-9B78-B6D827E9CB34}" type="parTrans" cxnId="{CDF83EE5-1E0E-4B5F-8A14-5401CE445393}">
      <dgm:prSet/>
      <dgm:spPr/>
      <dgm:t>
        <a:bodyPr/>
        <a:lstStyle/>
        <a:p>
          <a:endParaRPr lang="en-US"/>
        </a:p>
      </dgm:t>
    </dgm:pt>
    <dgm:pt modelId="{537F8383-860A-469D-B977-F263DA0000D2}" type="sibTrans" cxnId="{CDF83EE5-1E0E-4B5F-8A14-5401CE445393}">
      <dgm:prSet/>
      <dgm:spPr/>
      <dgm:t>
        <a:bodyPr/>
        <a:lstStyle/>
        <a:p>
          <a:endParaRPr lang="en-US"/>
        </a:p>
      </dgm:t>
    </dgm:pt>
    <dgm:pt modelId="{6B533326-D4AA-499A-8BDA-AE3EB47DC262}">
      <dgm:prSet/>
      <dgm:spPr/>
      <dgm:t>
        <a:bodyPr/>
        <a:lstStyle/>
        <a:p>
          <a:pPr>
            <a:lnSpc>
              <a:spcPct val="100000"/>
            </a:lnSpc>
          </a:pPr>
          <a:r>
            <a:rPr lang="en-IN" dirty="0"/>
            <a:t>Improving multidisciplinary working</a:t>
          </a:r>
          <a:endParaRPr lang="en-US" dirty="0"/>
        </a:p>
      </dgm:t>
    </dgm:pt>
    <dgm:pt modelId="{D683F87C-31B7-47C6-9A35-D414AAA1EFF2}" type="parTrans" cxnId="{A7D042E6-3F03-4BC9-880F-4089891A5B52}">
      <dgm:prSet/>
      <dgm:spPr/>
      <dgm:t>
        <a:bodyPr/>
        <a:lstStyle/>
        <a:p>
          <a:endParaRPr lang="en-US"/>
        </a:p>
      </dgm:t>
    </dgm:pt>
    <dgm:pt modelId="{F1940B04-B866-44D1-93F4-DBCF6E8BB4A1}" type="sibTrans" cxnId="{A7D042E6-3F03-4BC9-880F-4089891A5B52}">
      <dgm:prSet/>
      <dgm:spPr/>
      <dgm:t>
        <a:bodyPr/>
        <a:lstStyle/>
        <a:p>
          <a:endParaRPr lang="en-US"/>
        </a:p>
      </dgm:t>
    </dgm:pt>
    <dgm:pt modelId="{3FA26B97-79EE-467C-90CC-20B933EDB146}" type="pres">
      <dgm:prSet presAssocID="{1453CBDA-0A7F-4A98-B620-E6890939A4D0}" presName="root" presStyleCnt="0">
        <dgm:presLayoutVars>
          <dgm:dir/>
          <dgm:resizeHandles val="exact"/>
        </dgm:presLayoutVars>
      </dgm:prSet>
      <dgm:spPr/>
    </dgm:pt>
    <dgm:pt modelId="{5FBE54EA-9332-4C75-94A4-534EE82A98A7}" type="pres">
      <dgm:prSet presAssocID="{29EFC9F3-2B35-4047-89F4-1BA09036131E}" presName="compNode" presStyleCnt="0"/>
      <dgm:spPr/>
    </dgm:pt>
    <dgm:pt modelId="{7CAA3E4D-A1ED-48FF-B800-4764E4BCDA15}" type="pres">
      <dgm:prSet presAssocID="{29EFC9F3-2B35-4047-89F4-1BA09036131E}" presName="bgRect" presStyleLbl="bgShp" presStyleIdx="0" presStyleCnt="5"/>
      <dgm:spPr/>
    </dgm:pt>
    <dgm:pt modelId="{0D045461-FF8E-464D-A93E-C055DA157D4A}" type="pres">
      <dgm:prSet presAssocID="{29EFC9F3-2B35-4047-89F4-1BA09036131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99776DE1-3039-4F4E-BC9F-2BF7450BAB2F}" type="pres">
      <dgm:prSet presAssocID="{29EFC9F3-2B35-4047-89F4-1BA09036131E}" presName="spaceRect" presStyleCnt="0"/>
      <dgm:spPr/>
    </dgm:pt>
    <dgm:pt modelId="{01C4E364-8EAE-4F49-94E6-18CE21A9F7CE}" type="pres">
      <dgm:prSet presAssocID="{29EFC9F3-2B35-4047-89F4-1BA09036131E}" presName="parTx" presStyleLbl="revTx" presStyleIdx="0" presStyleCnt="5">
        <dgm:presLayoutVars>
          <dgm:chMax val="0"/>
          <dgm:chPref val="0"/>
        </dgm:presLayoutVars>
      </dgm:prSet>
      <dgm:spPr/>
    </dgm:pt>
    <dgm:pt modelId="{94E7440C-33BF-4ADB-96B8-DE0BA0266357}" type="pres">
      <dgm:prSet presAssocID="{9F0C716B-B055-41BC-B849-3984B60C5C6D}" presName="sibTrans" presStyleCnt="0"/>
      <dgm:spPr/>
    </dgm:pt>
    <dgm:pt modelId="{180F4E56-AEAD-48BF-A393-84ED1E0C5F2D}" type="pres">
      <dgm:prSet presAssocID="{6D1AA145-C252-4273-9BD1-C57B54161001}" presName="compNode" presStyleCnt="0"/>
      <dgm:spPr/>
    </dgm:pt>
    <dgm:pt modelId="{E90D3FD5-84A8-4ACA-8B7B-CAB8D02558ED}" type="pres">
      <dgm:prSet presAssocID="{6D1AA145-C252-4273-9BD1-C57B54161001}" presName="bgRect" presStyleLbl="bgShp" presStyleIdx="1" presStyleCnt="5"/>
      <dgm:spPr/>
    </dgm:pt>
    <dgm:pt modelId="{322DAA04-C1A7-46FF-8B6B-6D5F79D9C224}" type="pres">
      <dgm:prSet presAssocID="{6D1AA145-C252-4273-9BD1-C57B541610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09BE8125-76BA-4079-82DE-6187531FAB74}" type="pres">
      <dgm:prSet presAssocID="{6D1AA145-C252-4273-9BD1-C57B54161001}" presName="spaceRect" presStyleCnt="0"/>
      <dgm:spPr/>
    </dgm:pt>
    <dgm:pt modelId="{57B34E4E-A7EF-4017-AD1A-C3D56E1CF4A5}" type="pres">
      <dgm:prSet presAssocID="{6D1AA145-C252-4273-9BD1-C57B54161001}" presName="parTx" presStyleLbl="revTx" presStyleIdx="1" presStyleCnt="5">
        <dgm:presLayoutVars>
          <dgm:chMax val="0"/>
          <dgm:chPref val="0"/>
        </dgm:presLayoutVars>
      </dgm:prSet>
      <dgm:spPr/>
    </dgm:pt>
    <dgm:pt modelId="{7730046D-C734-4BFC-A912-F119DD86F8D7}" type="pres">
      <dgm:prSet presAssocID="{70419828-F7E5-4538-9658-8BAFEBA9435E}" presName="sibTrans" presStyleCnt="0"/>
      <dgm:spPr/>
    </dgm:pt>
    <dgm:pt modelId="{A07EA380-41D9-4040-BD41-6049D83D719E}" type="pres">
      <dgm:prSet presAssocID="{6DE4CCC6-543E-43A6-BA85-C5662BAC2B29}" presName="compNode" presStyleCnt="0"/>
      <dgm:spPr/>
    </dgm:pt>
    <dgm:pt modelId="{D5E9891E-5421-4CA7-B2D4-E6CD46E8D91B}" type="pres">
      <dgm:prSet presAssocID="{6DE4CCC6-543E-43A6-BA85-C5662BAC2B29}" presName="bgRect" presStyleLbl="bgShp" presStyleIdx="2" presStyleCnt="5"/>
      <dgm:spPr/>
    </dgm:pt>
    <dgm:pt modelId="{CB118856-2A1B-40EF-9CBD-B88C8B7A5320}" type="pres">
      <dgm:prSet presAssocID="{6DE4CCC6-543E-43A6-BA85-C5662BAC2B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DD3C1E9-4F81-4614-AD63-5CDC3CE69AD6}" type="pres">
      <dgm:prSet presAssocID="{6DE4CCC6-543E-43A6-BA85-C5662BAC2B29}" presName="spaceRect" presStyleCnt="0"/>
      <dgm:spPr/>
    </dgm:pt>
    <dgm:pt modelId="{C7E5783E-9159-43B2-8903-59E53CE9FD13}" type="pres">
      <dgm:prSet presAssocID="{6DE4CCC6-543E-43A6-BA85-C5662BAC2B29}" presName="parTx" presStyleLbl="revTx" presStyleIdx="2" presStyleCnt="5">
        <dgm:presLayoutVars>
          <dgm:chMax val="0"/>
          <dgm:chPref val="0"/>
        </dgm:presLayoutVars>
      </dgm:prSet>
      <dgm:spPr/>
    </dgm:pt>
    <dgm:pt modelId="{79C5F968-F36A-4339-B251-BE0A975BA972}" type="pres">
      <dgm:prSet presAssocID="{488E62AF-4DBB-4754-8692-D2C4D703FC4B}" presName="sibTrans" presStyleCnt="0"/>
      <dgm:spPr/>
    </dgm:pt>
    <dgm:pt modelId="{50F78841-F06E-4DD3-827C-2A7AC249B28E}" type="pres">
      <dgm:prSet presAssocID="{BF8DA226-5DFD-4E63-9243-7021A22B028F}" presName="compNode" presStyleCnt="0"/>
      <dgm:spPr/>
    </dgm:pt>
    <dgm:pt modelId="{E307B0E1-FD18-41DD-BCCC-0457B3F5E8F3}" type="pres">
      <dgm:prSet presAssocID="{BF8DA226-5DFD-4E63-9243-7021A22B028F}" presName="bgRect" presStyleLbl="bgShp" presStyleIdx="3" presStyleCnt="5"/>
      <dgm:spPr/>
    </dgm:pt>
    <dgm:pt modelId="{D4B4D3A5-33E2-48BE-A4FF-7931476BB422}" type="pres">
      <dgm:prSet presAssocID="{BF8DA226-5DFD-4E63-9243-7021A22B028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D5E339E4-7FEC-4331-945D-665C23B10658}" type="pres">
      <dgm:prSet presAssocID="{BF8DA226-5DFD-4E63-9243-7021A22B028F}" presName="spaceRect" presStyleCnt="0"/>
      <dgm:spPr/>
    </dgm:pt>
    <dgm:pt modelId="{46ABA6E8-273F-4D37-9133-1EEC5C04D6D5}" type="pres">
      <dgm:prSet presAssocID="{BF8DA226-5DFD-4E63-9243-7021A22B028F}" presName="parTx" presStyleLbl="revTx" presStyleIdx="3" presStyleCnt="5">
        <dgm:presLayoutVars>
          <dgm:chMax val="0"/>
          <dgm:chPref val="0"/>
        </dgm:presLayoutVars>
      </dgm:prSet>
      <dgm:spPr/>
    </dgm:pt>
    <dgm:pt modelId="{C353EA9F-A9A7-4CE5-9907-3425F3704BFE}" type="pres">
      <dgm:prSet presAssocID="{537F8383-860A-469D-B977-F263DA0000D2}" presName="sibTrans" presStyleCnt="0"/>
      <dgm:spPr/>
    </dgm:pt>
    <dgm:pt modelId="{14D75FAE-670B-48A7-AF7B-9093D2944BBC}" type="pres">
      <dgm:prSet presAssocID="{6B533326-D4AA-499A-8BDA-AE3EB47DC262}" presName="compNode" presStyleCnt="0"/>
      <dgm:spPr/>
    </dgm:pt>
    <dgm:pt modelId="{B4E2DB2B-B930-44E9-9B4B-953F01A5D1E9}" type="pres">
      <dgm:prSet presAssocID="{6B533326-D4AA-499A-8BDA-AE3EB47DC262}" presName="bgRect" presStyleLbl="bgShp" presStyleIdx="4" presStyleCnt="5"/>
      <dgm:spPr/>
    </dgm:pt>
    <dgm:pt modelId="{BDB4C67F-0BDE-4071-82BC-B1F0E28626B9}" type="pres">
      <dgm:prSet presAssocID="{6B533326-D4AA-499A-8BDA-AE3EB47DC26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691FD75C-CC42-4671-B163-D2AD835FFE93}" type="pres">
      <dgm:prSet presAssocID="{6B533326-D4AA-499A-8BDA-AE3EB47DC262}" presName="spaceRect" presStyleCnt="0"/>
      <dgm:spPr/>
    </dgm:pt>
    <dgm:pt modelId="{76C155E1-3211-49E0-9A45-95413845F1A9}" type="pres">
      <dgm:prSet presAssocID="{6B533326-D4AA-499A-8BDA-AE3EB47DC262}" presName="parTx" presStyleLbl="revTx" presStyleIdx="4" presStyleCnt="5">
        <dgm:presLayoutVars>
          <dgm:chMax val="0"/>
          <dgm:chPref val="0"/>
        </dgm:presLayoutVars>
      </dgm:prSet>
      <dgm:spPr/>
    </dgm:pt>
  </dgm:ptLst>
  <dgm:cxnLst>
    <dgm:cxn modelId="{4616DE3E-2BA2-49CA-AFC4-7F7528FA9A30}" srcId="{1453CBDA-0A7F-4A98-B620-E6890939A4D0}" destId="{6D1AA145-C252-4273-9BD1-C57B54161001}" srcOrd="1" destOrd="0" parTransId="{92BE5DF8-A2CE-4056-8B6F-F303FEABDF10}" sibTransId="{70419828-F7E5-4538-9658-8BAFEBA9435E}"/>
    <dgm:cxn modelId="{F9728068-9170-4AAE-AF1E-36468CD1894A}" type="presOf" srcId="{1453CBDA-0A7F-4A98-B620-E6890939A4D0}" destId="{3FA26B97-79EE-467C-90CC-20B933EDB146}" srcOrd="0" destOrd="0" presId="urn:microsoft.com/office/officeart/2018/2/layout/IconVerticalSolidList"/>
    <dgm:cxn modelId="{F9C8514B-F31A-4072-99B5-4AFA35B9E9F3}" type="presOf" srcId="{29EFC9F3-2B35-4047-89F4-1BA09036131E}" destId="{01C4E364-8EAE-4F49-94E6-18CE21A9F7CE}" srcOrd="0" destOrd="0" presId="urn:microsoft.com/office/officeart/2018/2/layout/IconVerticalSolidList"/>
    <dgm:cxn modelId="{8DCCE685-CEC9-4828-BE56-2FD8124A9751}" type="presOf" srcId="{BF8DA226-5DFD-4E63-9243-7021A22B028F}" destId="{46ABA6E8-273F-4D37-9133-1EEC5C04D6D5}" srcOrd="0" destOrd="0" presId="urn:microsoft.com/office/officeart/2018/2/layout/IconVerticalSolidList"/>
    <dgm:cxn modelId="{2ACEE791-ECDC-4A54-BBDA-0C441ED73787}" type="presOf" srcId="{6D1AA145-C252-4273-9BD1-C57B54161001}" destId="{57B34E4E-A7EF-4017-AD1A-C3D56E1CF4A5}" srcOrd="0" destOrd="0" presId="urn:microsoft.com/office/officeart/2018/2/layout/IconVerticalSolidList"/>
    <dgm:cxn modelId="{FD352095-846B-4BBF-AB00-6280BD99D0EE}" type="presOf" srcId="{6B533326-D4AA-499A-8BDA-AE3EB47DC262}" destId="{76C155E1-3211-49E0-9A45-95413845F1A9}" srcOrd="0" destOrd="0" presId="urn:microsoft.com/office/officeart/2018/2/layout/IconVerticalSolidList"/>
    <dgm:cxn modelId="{608ACFAA-EEBB-4AFB-A458-8AC8E2E3D6DE}" type="presOf" srcId="{6DE4CCC6-543E-43A6-BA85-C5662BAC2B29}" destId="{C7E5783E-9159-43B2-8903-59E53CE9FD13}" srcOrd="0" destOrd="0" presId="urn:microsoft.com/office/officeart/2018/2/layout/IconVerticalSolidList"/>
    <dgm:cxn modelId="{ABBF8ED2-6965-476F-BE46-B356B56A314F}" srcId="{1453CBDA-0A7F-4A98-B620-E6890939A4D0}" destId="{29EFC9F3-2B35-4047-89F4-1BA09036131E}" srcOrd="0" destOrd="0" parTransId="{0CE3B65D-AB80-441E-BB4D-127ED8D3C6B3}" sibTransId="{9F0C716B-B055-41BC-B849-3984B60C5C6D}"/>
    <dgm:cxn modelId="{CDF83EE5-1E0E-4B5F-8A14-5401CE445393}" srcId="{1453CBDA-0A7F-4A98-B620-E6890939A4D0}" destId="{BF8DA226-5DFD-4E63-9243-7021A22B028F}" srcOrd="3" destOrd="0" parTransId="{82D26AAE-0253-4D72-9B78-B6D827E9CB34}" sibTransId="{537F8383-860A-469D-B977-F263DA0000D2}"/>
    <dgm:cxn modelId="{A7D042E6-3F03-4BC9-880F-4089891A5B52}" srcId="{1453CBDA-0A7F-4A98-B620-E6890939A4D0}" destId="{6B533326-D4AA-499A-8BDA-AE3EB47DC262}" srcOrd="4" destOrd="0" parTransId="{D683F87C-31B7-47C6-9A35-D414AAA1EFF2}" sibTransId="{F1940B04-B866-44D1-93F4-DBCF6E8BB4A1}"/>
    <dgm:cxn modelId="{320DFDF1-FD0E-40C0-974E-5355AE78A760}" srcId="{1453CBDA-0A7F-4A98-B620-E6890939A4D0}" destId="{6DE4CCC6-543E-43A6-BA85-C5662BAC2B29}" srcOrd="2" destOrd="0" parTransId="{CF75E58B-7D3C-4B18-BB68-9DB8C6510B6E}" sibTransId="{488E62AF-4DBB-4754-8692-D2C4D703FC4B}"/>
    <dgm:cxn modelId="{2F471D32-F68E-4638-BB72-5D606021B169}" type="presParOf" srcId="{3FA26B97-79EE-467C-90CC-20B933EDB146}" destId="{5FBE54EA-9332-4C75-94A4-534EE82A98A7}" srcOrd="0" destOrd="0" presId="urn:microsoft.com/office/officeart/2018/2/layout/IconVerticalSolidList"/>
    <dgm:cxn modelId="{D444AC9E-7DC8-4405-862C-CB8583978F12}" type="presParOf" srcId="{5FBE54EA-9332-4C75-94A4-534EE82A98A7}" destId="{7CAA3E4D-A1ED-48FF-B800-4764E4BCDA15}" srcOrd="0" destOrd="0" presId="urn:microsoft.com/office/officeart/2018/2/layout/IconVerticalSolidList"/>
    <dgm:cxn modelId="{4FF9907E-B16C-472C-88C5-DC59620A31C0}" type="presParOf" srcId="{5FBE54EA-9332-4C75-94A4-534EE82A98A7}" destId="{0D045461-FF8E-464D-A93E-C055DA157D4A}" srcOrd="1" destOrd="0" presId="urn:microsoft.com/office/officeart/2018/2/layout/IconVerticalSolidList"/>
    <dgm:cxn modelId="{966A1D27-0F3E-4CAD-BC11-11B40092D827}" type="presParOf" srcId="{5FBE54EA-9332-4C75-94A4-534EE82A98A7}" destId="{99776DE1-3039-4F4E-BC9F-2BF7450BAB2F}" srcOrd="2" destOrd="0" presId="urn:microsoft.com/office/officeart/2018/2/layout/IconVerticalSolidList"/>
    <dgm:cxn modelId="{68BC3C73-B443-4B12-8ACC-A583D1F1AB8E}" type="presParOf" srcId="{5FBE54EA-9332-4C75-94A4-534EE82A98A7}" destId="{01C4E364-8EAE-4F49-94E6-18CE21A9F7CE}" srcOrd="3" destOrd="0" presId="urn:microsoft.com/office/officeart/2018/2/layout/IconVerticalSolidList"/>
    <dgm:cxn modelId="{F6158525-FEE0-43F6-AC03-1DDC16096C0C}" type="presParOf" srcId="{3FA26B97-79EE-467C-90CC-20B933EDB146}" destId="{94E7440C-33BF-4ADB-96B8-DE0BA0266357}" srcOrd="1" destOrd="0" presId="urn:microsoft.com/office/officeart/2018/2/layout/IconVerticalSolidList"/>
    <dgm:cxn modelId="{35D1EA41-E9BC-4205-8C7F-09F42F29839C}" type="presParOf" srcId="{3FA26B97-79EE-467C-90CC-20B933EDB146}" destId="{180F4E56-AEAD-48BF-A393-84ED1E0C5F2D}" srcOrd="2" destOrd="0" presId="urn:microsoft.com/office/officeart/2018/2/layout/IconVerticalSolidList"/>
    <dgm:cxn modelId="{2F2E7655-ACC7-4A99-A2A1-7739F8C68D04}" type="presParOf" srcId="{180F4E56-AEAD-48BF-A393-84ED1E0C5F2D}" destId="{E90D3FD5-84A8-4ACA-8B7B-CAB8D02558ED}" srcOrd="0" destOrd="0" presId="urn:microsoft.com/office/officeart/2018/2/layout/IconVerticalSolidList"/>
    <dgm:cxn modelId="{1BA2ED82-B307-405D-B02E-D438035F0B24}" type="presParOf" srcId="{180F4E56-AEAD-48BF-A393-84ED1E0C5F2D}" destId="{322DAA04-C1A7-46FF-8B6B-6D5F79D9C224}" srcOrd="1" destOrd="0" presId="urn:microsoft.com/office/officeart/2018/2/layout/IconVerticalSolidList"/>
    <dgm:cxn modelId="{425D31E5-CF7A-48A1-87EB-A100CA7D4ACE}" type="presParOf" srcId="{180F4E56-AEAD-48BF-A393-84ED1E0C5F2D}" destId="{09BE8125-76BA-4079-82DE-6187531FAB74}" srcOrd="2" destOrd="0" presId="urn:microsoft.com/office/officeart/2018/2/layout/IconVerticalSolidList"/>
    <dgm:cxn modelId="{71AB1081-D43B-4E6D-87EB-41E9D8174FB6}" type="presParOf" srcId="{180F4E56-AEAD-48BF-A393-84ED1E0C5F2D}" destId="{57B34E4E-A7EF-4017-AD1A-C3D56E1CF4A5}" srcOrd="3" destOrd="0" presId="urn:microsoft.com/office/officeart/2018/2/layout/IconVerticalSolidList"/>
    <dgm:cxn modelId="{503FD9B0-BE38-433E-8354-ECFBE1A80D85}" type="presParOf" srcId="{3FA26B97-79EE-467C-90CC-20B933EDB146}" destId="{7730046D-C734-4BFC-A912-F119DD86F8D7}" srcOrd="3" destOrd="0" presId="urn:microsoft.com/office/officeart/2018/2/layout/IconVerticalSolidList"/>
    <dgm:cxn modelId="{4B92B531-8485-4A8A-BF32-58E71D2E9A27}" type="presParOf" srcId="{3FA26B97-79EE-467C-90CC-20B933EDB146}" destId="{A07EA380-41D9-4040-BD41-6049D83D719E}" srcOrd="4" destOrd="0" presId="urn:microsoft.com/office/officeart/2018/2/layout/IconVerticalSolidList"/>
    <dgm:cxn modelId="{92E02126-4DF9-4380-870D-8058C8F1FBEA}" type="presParOf" srcId="{A07EA380-41D9-4040-BD41-6049D83D719E}" destId="{D5E9891E-5421-4CA7-B2D4-E6CD46E8D91B}" srcOrd="0" destOrd="0" presId="urn:microsoft.com/office/officeart/2018/2/layout/IconVerticalSolidList"/>
    <dgm:cxn modelId="{D48F9673-2B04-4EF7-8DA1-C5C24B530EB3}" type="presParOf" srcId="{A07EA380-41D9-4040-BD41-6049D83D719E}" destId="{CB118856-2A1B-40EF-9CBD-B88C8B7A5320}" srcOrd="1" destOrd="0" presId="urn:microsoft.com/office/officeart/2018/2/layout/IconVerticalSolidList"/>
    <dgm:cxn modelId="{457EA082-3675-45FC-B7C5-0DB0B51BA46C}" type="presParOf" srcId="{A07EA380-41D9-4040-BD41-6049D83D719E}" destId="{EDD3C1E9-4F81-4614-AD63-5CDC3CE69AD6}" srcOrd="2" destOrd="0" presId="urn:microsoft.com/office/officeart/2018/2/layout/IconVerticalSolidList"/>
    <dgm:cxn modelId="{0140210A-DE80-47F5-AA4E-660C1966D3FE}" type="presParOf" srcId="{A07EA380-41D9-4040-BD41-6049D83D719E}" destId="{C7E5783E-9159-43B2-8903-59E53CE9FD13}" srcOrd="3" destOrd="0" presId="urn:microsoft.com/office/officeart/2018/2/layout/IconVerticalSolidList"/>
    <dgm:cxn modelId="{499129D9-E285-47A2-881D-82A05C489CDE}" type="presParOf" srcId="{3FA26B97-79EE-467C-90CC-20B933EDB146}" destId="{79C5F968-F36A-4339-B251-BE0A975BA972}" srcOrd="5" destOrd="0" presId="urn:microsoft.com/office/officeart/2018/2/layout/IconVerticalSolidList"/>
    <dgm:cxn modelId="{8AFE4548-144B-4762-A6D6-7DE7A1F1D845}" type="presParOf" srcId="{3FA26B97-79EE-467C-90CC-20B933EDB146}" destId="{50F78841-F06E-4DD3-827C-2A7AC249B28E}" srcOrd="6" destOrd="0" presId="urn:microsoft.com/office/officeart/2018/2/layout/IconVerticalSolidList"/>
    <dgm:cxn modelId="{B7A0DA1F-1278-4E70-98D4-983FEE5847D9}" type="presParOf" srcId="{50F78841-F06E-4DD3-827C-2A7AC249B28E}" destId="{E307B0E1-FD18-41DD-BCCC-0457B3F5E8F3}" srcOrd="0" destOrd="0" presId="urn:microsoft.com/office/officeart/2018/2/layout/IconVerticalSolidList"/>
    <dgm:cxn modelId="{16A3C731-257B-437F-8725-8551EBA00F31}" type="presParOf" srcId="{50F78841-F06E-4DD3-827C-2A7AC249B28E}" destId="{D4B4D3A5-33E2-48BE-A4FF-7931476BB422}" srcOrd="1" destOrd="0" presId="urn:microsoft.com/office/officeart/2018/2/layout/IconVerticalSolidList"/>
    <dgm:cxn modelId="{0A7EE692-4AD0-4363-B413-78089D1E31A8}" type="presParOf" srcId="{50F78841-F06E-4DD3-827C-2A7AC249B28E}" destId="{D5E339E4-7FEC-4331-945D-665C23B10658}" srcOrd="2" destOrd="0" presId="urn:microsoft.com/office/officeart/2018/2/layout/IconVerticalSolidList"/>
    <dgm:cxn modelId="{3C349258-1ADF-48AD-AECB-D0D594CB3150}" type="presParOf" srcId="{50F78841-F06E-4DD3-827C-2A7AC249B28E}" destId="{46ABA6E8-273F-4D37-9133-1EEC5C04D6D5}" srcOrd="3" destOrd="0" presId="urn:microsoft.com/office/officeart/2018/2/layout/IconVerticalSolidList"/>
    <dgm:cxn modelId="{979A8005-6C7E-46E2-A0B3-732C40E3CBFD}" type="presParOf" srcId="{3FA26B97-79EE-467C-90CC-20B933EDB146}" destId="{C353EA9F-A9A7-4CE5-9907-3425F3704BFE}" srcOrd="7" destOrd="0" presId="urn:microsoft.com/office/officeart/2018/2/layout/IconVerticalSolidList"/>
    <dgm:cxn modelId="{7DB9B899-3493-4427-B8E5-FF1E33BBD7D4}" type="presParOf" srcId="{3FA26B97-79EE-467C-90CC-20B933EDB146}" destId="{14D75FAE-670B-48A7-AF7B-9093D2944BBC}" srcOrd="8" destOrd="0" presId="urn:microsoft.com/office/officeart/2018/2/layout/IconVerticalSolidList"/>
    <dgm:cxn modelId="{CE5910DA-F43B-4514-92A7-7B1F7332DBEF}" type="presParOf" srcId="{14D75FAE-670B-48A7-AF7B-9093D2944BBC}" destId="{B4E2DB2B-B930-44E9-9B4B-953F01A5D1E9}" srcOrd="0" destOrd="0" presId="urn:microsoft.com/office/officeart/2018/2/layout/IconVerticalSolidList"/>
    <dgm:cxn modelId="{8257BCD7-CFAD-4F2E-9010-A91C8372FB4F}" type="presParOf" srcId="{14D75FAE-670B-48A7-AF7B-9093D2944BBC}" destId="{BDB4C67F-0BDE-4071-82BC-B1F0E28626B9}" srcOrd="1" destOrd="0" presId="urn:microsoft.com/office/officeart/2018/2/layout/IconVerticalSolidList"/>
    <dgm:cxn modelId="{636A938C-748C-4560-8472-678B7145FC12}" type="presParOf" srcId="{14D75FAE-670B-48A7-AF7B-9093D2944BBC}" destId="{691FD75C-CC42-4671-B163-D2AD835FFE93}" srcOrd="2" destOrd="0" presId="urn:microsoft.com/office/officeart/2018/2/layout/IconVerticalSolidList"/>
    <dgm:cxn modelId="{50A7BEE0-D805-4E6A-A9FB-4D7B87DAA2EE}" type="presParOf" srcId="{14D75FAE-670B-48A7-AF7B-9093D2944BBC}" destId="{76C155E1-3211-49E0-9A45-95413845F1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41637EF-7393-482D-8983-3F505553F86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4A18FD9-FEB5-4370-945C-F83127231D96}">
      <dgm:prSet/>
      <dgm:spPr/>
      <dgm:t>
        <a:bodyPr/>
        <a:lstStyle/>
        <a:p>
          <a:r>
            <a:rPr lang="en-IN" dirty="0"/>
            <a:t>Case Example:</a:t>
          </a:r>
          <a:endParaRPr lang="en-US" dirty="0"/>
        </a:p>
      </dgm:t>
    </dgm:pt>
    <dgm:pt modelId="{86D963AB-699C-429E-97C2-F52540EA6326}" type="parTrans" cxnId="{1904FBD0-5165-404E-B5A0-5A8A4F5027AF}">
      <dgm:prSet/>
      <dgm:spPr/>
      <dgm:t>
        <a:bodyPr/>
        <a:lstStyle/>
        <a:p>
          <a:endParaRPr lang="en-US"/>
        </a:p>
      </dgm:t>
    </dgm:pt>
    <dgm:pt modelId="{6127036C-69EC-48A9-9C73-5DD771DD3408}" type="sibTrans" cxnId="{1904FBD0-5165-404E-B5A0-5A8A4F5027AF}">
      <dgm:prSet/>
      <dgm:spPr/>
      <dgm:t>
        <a:bodyPr/>
        <a:lstStyle/>
        <a:p>
          <a:endParaRPr lang="en-US"/>
        </a:p>
      </dgm:t>
    </dgm:pt>
    <dgm:pt modelId="{BFF8D500-BAFA-4300-B3D3-48134CED07BC}">
      <dgm:prSet/>
      <dgm:spPr/>
      <dgm:t>
        <a:bodyPr/>
        <a:lstStyle/>
        <a:p>
          <a:r>
            <a:rPr lang="en-IN" dirty="0"/>
            <a:t>A support worker notices changes in a service user’s behaviour </a:t>
          </a:r>
          <a:endParaRPr lang="en-US" dirty="0"/>
        </a:p>
      </dgm:t>
    </dgm:pt>
    <dgm:pt modelId="{8B76C160-9A60-4DD4-AD81-DFD10465B0EA}" type="parTrans" cxnId="{CB73B2FC-0A3D-44A0-816A-F91C6DEDA67A}">
      <dgm:prSet/>
      <dgm:spPr/>
      <dgm:t>
        <a:bodyPr/>
        <a:lstStyle/>
        <a:p>
          <a:endParaRPr lang="en-US"/>
        </a:p>
      </dgm:t>
    </dgm:pt>
    <dgm:pt modelId="{444E8E2E-5996-4C2F-8E0A-5C420A107B89}" type="sibTrans" cxnId="{CB73B2FC-0A3D-44A0-816A-F91C6DEDA67A}">
      <dgm:prSet/>
      <dgm:spPr/>
      <dgm:t>
        <a:bodyPr/>
        <a:lstStyle/>
        <a:p>
          <a:endParaRPr lang="en-US"/>
        </a:p>
      </dgm:t>
    </dgm:pt>
    <dgm:pt modelId="{5D2C26A1-A51C-48DD-B12C-A04ACB1A3B79}">
      <dgm:prSet/>
      <dgm:spPr/>
      <dgm:t>
        <a:bodyPr/>
        <a:lstStyle/>
        <a:p>
          <a:r>
            <a:rPr lang="en-IN" dirty="0"/>
            <a:t>Critical thinking involves:</a:t>
          </a:r>
          <a:endParaRPr lang="en-US" dirty="0"/>
        </a:p>
      </dgm:t>
    </dgm:pt>
    <dgm:pt modelId="{0154500A-BCD5-4289-B17D-5EFCFA14AAD6}" type="parTrans" cxnId="{DC0B3C6F-1DAC-46BB-9C15-72F2B5940C97}">
      <dgm:prSet/>
      <dgm:spPr/>
      <dgm:t>
        <a:bodyPr/>
        <a:lstStyle/>
        <a:p>
          <a:endParaRPr lang="en-US"/>
        </a:p>
      </dgm:t>
    </dgm:pt>
    <dgm:pt modelId="{87E3600F-8A76-4ACA-B05B-0A633451C22D}" type="sibTrans" cxnId="{DC0B3C6F-1DAC-46BB-9C15-72F2B5940C97}">
      <dgm:prSet/>
      <dgm:spPr/>
      <dgm:t>
        <a:bodyPr/>
        <a:lstStyle/>
        <a:p>
          <a:endParaRPr lang="en-US"/>
        </a:p>
      </dgm:t>
    </dgm:pt>
    <dgm:pt modelId="{97EFBAA5-3530-460F-B37A-A3795338575D}">
      <dgm:prSet/>
      <dgm:spPr/>
      <dgm:t>
        <a:bodyPr/>
        <a:lstStyle/>
        <a:p>
          <a:r>
            <a:rPr lang="en-IN" dirty="0"/>
            <a:t>Gathering relevant information</a:t>
          </a:r>
          <a:endParaRPr lang="en-US" dirty="0"/>
        </a:p>
      </dgm:t>
    </dgm:pt>
    <dgm:pt modelId="{2C5CBA31-1827-4550-9EFF-1DEAE2C2D20E}" type="parTrans" cxnId="{121F638F-B6EE-4DB9-B079-62E12B409CD6}">
      <dgm:prSet/>
      <dgm:spPr/>
      <dgm:t>
        <a:bodyPr/>
        <a:lstStyle/>
        <a:p>
          <a:endParaRPr lang="en-US"/>
        </a:p>
      </dgm:t>
    </dgm:pt>
    <dgm:pt modelId="{D2C3DB76-FA62-4312-A92D-B0E2F1021A8D}" type="sibTrans" cxnId="{121F638F-B6EE-4DB9-B079-62E12B409CD6}">
      <dgm:prSet/>
      <dgm:spPr/>
      <dgm:t>
        <a:bodyPr/>
        <a:lstStyle/>
        <a:p>
          <a:endParaRPr lang="en-US"/>
        </a:p>
      </dgm:t>
    </dgm:pt>
    <dgm:pt modelId="{87F5573E-0C9B-4039-8A1D-DACDA671B456}">
      <dgm:prSet/>
      <dgm:spPr/>
      <dgm:t>
        <a:bodyPr/>
        <a:lstStyle/>
        <a:p>
          <a:r>
            <a:rPr lang="en-IN" dirty="0"/>
            <a:t>Considering possible causes</a:t>
          </a:r>
          <a:endParaRPr lang="en-US" dirty="0"/>
        </a:p>
      </dgm:t>
    </dgm:pt>
    <dgm:pt modelId="{7787488D-5E69-4E04-8444-B403B80C7A25}" type="parTrans" cxnId="{0DEFA181-D6F7-419C-8DA8-E162BB188EC8}">
      <dgm:prSet/>
      <dgm:spPr/>
      <dgm:t>
        <a:bodyPr/>
        <a:lstStyle/>
        <a:p>
          <a:endParaRPr lang="en-US"/>
        </a:p>
      </dgm:t>
    </dgm:pt>
    <dgm:pt modelId="{D9EA9E91-49CB-4540-97B5-D18F4CEA74F6}" type="sibTrans" cxnId="{0DEFA181-D6F7-419C-8DA8-E162BB188EC8}">
      <dgm:prSet/>
      <dgm:spPr/>
      <dgm:t>
        <a:bodyPr/>
        <a:lstStyle/>
        <a:p>
          <a:endParaRPr lang="en-US"/>
        </a:p>
      </dgm:t>
    </dgm:pt>
    <dgm:pt modelId="{28B7F565-C9D1-4D77-A047-0344D81907E4}">
      <dgm:prSet/>
      <dgm:spPr/>
      <dgm:t>
        <a:bodyPr/>
        <a:lstStyle/>
        <a:p>
          <a:r>
            <a:rPr lang="en-IN" dirty="0"/>
            <a:t>Checking for safeguarding concerns</a:t>
          </a:r>
          <a:endParaRPr lang="en-US" dirty="0"/>
        </a:p>
      </dgm:t>
    </dgm:pt>
    <dgm:pt modelId="{02176FCF-8F77-4730-BFE9-82946527D14C}" type="parTrans" cxnId="{70A7AEFD-1F53-4F62-ABEE-0F3C784B6DA0}">
      <dgm:prSet/>
      <dgm:spPr/>
      <dgm:t>
        <a:bodyPr/>
        <a:lstStyle/>
        <a:p>
          <a:endParaRPr lang="en-US"/>
        </a:p>
      </dgm:t>
    </dgm:pt>
    <dgm:pt modelId="{C63B8ADF-FF0D-4120-8CDC-5907267858B5}" type="sibTrans" cxnId="{70A7AEFD-1F53-4F62-ABEE-0F3C784B6DA0}">
      <dgm:prSet/>
      <dgm:spPr/>
      <dgm:t>
        <a:bodyPr/>
        <a:lstStyle/>
        <a:p>
          <a:endParaRPr lang="en-US"/>
        </a:p>
      </dgm:t>
    </dgm:pt>
    <dgm:pt modelId="{6B2AEB83-F4C2-472E-A7D2-B427CBEC3FD3}">
      <dgm:prSet/>
      <dgm:spPr/>
      <dgm:t>
        <a:bodyPr/>
        <a:lstStyle/>
        <a:p>
          <a:r>
            <a:rPr lang="en-IN" dirty="0"/>
            <a:t>Reporting appropriately</a:t>
          </a:r>
          <a:endParaRPr lang="en-US" dirty="0"/>
        </a:p>
      </dgm:t>
    </dgm:pt>
    <dgm:pt modelId="{CDB18BB0-F74D-4C12-8299-3836A09BB830}" type="parTrans" cxnId="{F8ABE826-8770-4A49-ABFA-C0413358166A}">
      <dgm:prSet/>
      <dgm:spPr/>
      <dgm:t>
        <a:bodyPr/>
        <a:lstStyle/>
        <a:p>
          <a:endParaRPr lang="en-US"/>
        </a:p>
      </dgm:t>
    </dgm:pt>
    <dgm:pt modelId="{FCB852FA-EB07-42AD-8D95-005BBBA78FCB}" type="sibTrans" cxnId="{F8ABE826-8770-4A49-ABFA-C0413358166A}">
      <dgm:prSet/>
      <dgm:spPr/>
      <dgm:t>
        <a:bodyPr/>
        <a:lstStyle/>
        <a:p>
          <a:endParaRPr lang="en-US"/>
        </a:p>
      </dgm:t>
    </dgm:pt>
    <dgm:pt modelId="{77E39B18-537B-4BAC-94AC-9E83B02DB503}">
      <dgm:prSet/>
      <dgm:spPr/>
      <dgm:t>
        <a:bodyPr/>
        <a:lstStyle/>
        <a:p>
          <a:r>
            <a:rPr lang="en-IN" dirty="0"/>
            <a:t>Reflecting on bias</a:t>
          </a:r>
          <a:endParaRPr lang="en-US" dirty="0"/>
        </a:p>
      </dgm:t>
    </dgm:pt>
    <dgm:pt modelId="{671C46E8-FBCB-48B4-B26D-37D3352A9B73}" type="parTrans" cxnId="{7B21863E-D6A1-4B1B-9D69-AE4A72FDC24D}">
      <dgm:prSet/>
      <dgm:spPr/>
      <dgm:t>
        <a:bodyPr/>
        <a:lstStyle/>
        <a:p>
          <a:endParaRPr lang="en-US"/>
        </a:p>
      </dgm:t>
    </dgm:pt>
    <dgm:pt modelId="{F71A55A9-B93A-4EA1-A776-44F19FC96AE1}" type="sibTrans" cxnId="{7B21863E-D6A1-4B1B-9D69-AE4A72FDC24D}">
      <dgm:prSet/>
      <dgm:spPr/>
      <dgm:t>
        <a:bodyPr/>
        <a:lstStyle/>
        <a:p>
          <a:endParaRPr lang="en-US"/>
        </a:p>
      </dgm:t>
    </dgm:pt>
    <dgm:pt modelId="{4FDF3351-7050-47CF-97FD-61C78B1D7D51}" type="pres">
      <dgm:prSet presAssocID="{241637EF-7393-482D-8983-3F505553F86E}" presName="vert0" presStyleCnt="0">
        <dgm:presLayoutVars>
          <dgm:dir/>
          <dgm:animOne val="branch"/>
          <dgm:animLvl val="lvl"/>
        </dgm:presLayoutVars>
      </dgm:prSet>
      <dgm:spPr/>
    </dgm:pt>
    <dgm:pt modelId="{5029D69C-2668-4F73-BE07-B8403BE5C596}" type="pres">
      <dgm:prSet presAssocID="{74A18FD9-FEB5-4370-945C-F83127231D96}" presName="thickLine" presStyleLbl="alignNode1" presStyleIdx="0" presStyleCnt="8"/>
      <dgm:spPr/>
    </dgm:pt>
    <dgm:pt modelId="{233644D3-0EA0-4D16-BF2C-DD9DF29826BF}" type="pres">
      <dgm:prSet presAssocID="{74A18FD9-FEB5-4370-945C-F83127231D96}" presName="horz1" presStyleCnt="0"/>
      <dgm:spPr/>
    </dgm:pt>
    <dgm:pt modelId="{7C21B4B1-3980-4933-A240-3E90DBC2A510}" type="pres">
      <dgm:prSet presAssocID="{74A18FD9-FEB5-4370-945C-F83127231D96}" presName="tx1" presStyleLbl="revTx" presStyleIdx="0" presStyleCnt="8"/>
      <dgm:spPr/>
    </dgm:pt>
    <dgm:pt modelId="{9BD72CE0-AB52-4C5C-8C76-3E2DF37BCB4E}" type="pres">
      <dgm:prSet presAssocID="{74A18FD9-FEB5-4370-945C-F83127231D96}" presName="vert1" presStyleCnt="0"/>
      <dgm:spPr/>
    </dgm:pt>
    <dgm:pt modelId="{AF969E27-97B9-4F6B-952B-97EF64536FA6}" type="pres">
      <dgm:prSet presAssocID="{BFF8D500-BAFA-4300-B3D3-48134CED07BC}" presName="thickLine" presStyleLbl="alignNode1" presStyleIdx="1" presStyleCnt="8"/>
      <dgm:spPr/>
    </dgm:pt>
    <dgm:pt modelId="{BE90E1EF-2713-458D-8ABF-57CD386EFA49}" type="pres">
      <dgm:prSet presAssocID="{BFF8D500-BAFA-4300-B3D3-48134CED07BC}" presName="horz1" presStyleCnt="0"/>
      <dgm:spPr/>
    </dgm:pt>
    <dgm:pt modelId="{22D9D3B3-F55C-4344-9420-B9B36C1E9220}" type="pres">
      <dgm:prSet presAssocID="{BFF8D500-BAFA-4300-B3D3-48134CED07BC}" presName="tx1" presStyleLbl="revTx" presStyleIdx="1" presStyleCnt="8"/>
      <dgm:spPr/>
    </dgm:pt>
    <dgm:pt modelId="{1951C6BD-F614-412D-9374-B86F93964FF5}" type="pres">
      <dgm:prSet presAssocID="{BFF8D500-BAFA-4300-B3D3-48134CED07BC}" presName="vert1" presStyleCnt="0"/>
      <dgm:spPr/>
    </dgm:pt>
    <dgm:pt modelId="{A808D110-7D18-4BDF-A72C-4CB57B78411F}" type="pres">
      <dgm:prSet presAssocID="{5D2C26A1-A51C-48DD-B12C-A04ACB1A3B79}" presName="thickLine" presStyleLbl="alignNode1" presStyleIdx="2" presStyleCnt="8"/>
      <dgm:spPr/>
    </dgm:pt>
    <dgm:pt modelId="{5643671C-ECBC-45D3-8B5A-E785C9B4A2AB}" type="pres">
      <dgm:prSet presAssocID="{5D2C26A1-A51C-48DD-B12C-A04ACB1A3B79}" presName="horz1" presStyleCnt="0"/>
      <dgm:spPr/>
    </dgm:pt>
    <dgm:pt modelId="{15A1F99A-4C63-4D3A-8B56-B200F7EE116D}" type="pres">
      <dgm:prSet presAssocID="{5D2C26A1-A51C-48DD-B12C-A04ACB1A3B79}" presName="tx1" presStyleLbl="revTx" presStyleIdx="2" presStyleCnt="8"/>
      <dgm:spPr/>
    </dgm:pt>
    <dgm:pt modelId="{4319F513-B16A-4164-8AB8-DE3F85476D97}" type="pres">
      <dgm:prSet presAssocID="{5D2C26A1-A51C-48DD-B12C-A04ACB1A3B79}" presName="vert1" presStyleCnt="0"/>
      <dgm:spPr/>
    </dgm:pt>
    <dgm:pt modelId="{D40F812D-458B-4E3A-B17B-32426CC05F2B}" type="pres">
      <dgm:prSet presAssocID="{97EFBAA5-3530-460F-B37A-A3795338575D}" presName="thickLine" presStyleLbl="alignNode1" presStyleIdx="3" presStyleCnt="8"/>
      <dgm:spPr/>
    </dgm:pt>
    <dgm:pt modelId="{A0F07A93-C6EA-4DD4-AFFC-02DBE6584BD2}" type="pres">
      <dgm:prSet presAssocID="{97EFBAA5-3530-460F-B37A-A3795338575D}" presName="horz1" presStyleCnt="0"/>
      <dgm:spPr/>
    </dgm:pt>
    <dgm:pt modelId="{8F440F67-0BC7-432C-8C07-DDE6AF565C3B}" type="pres">
      <dgm:prSet presAssocID="{97EFBAA5-3530-460F-B37A-A3795338575D}" presName="tx1" presStyleLbl="revTx" presStyleIdx="3" presStyleCnt="8"/>
      <dgm:spPr/>
    </dgm:pt>
    <dgm:pt modelId="{AE0285EE-7D97-49D1-A8F6-C06D582C7758}" type="pres">
      <dgm:prSet presAssocID="{97EFBAA5-3530-460F-B37A-A3795338575D}" presName="vert1" presStyleCnt="0"/>
      <dgm:spPr/>
    </dgm:pt>
    <dgm:pt modelId="{884C6489-8FDC-4469-AE5A-FCD884E1CEC9}" type="pres">
      <dgm:prSet presAssocID="{87F5573E-0C9B-4039-8A1D-DACDA671B456}" presName="thickLine" presStyleLbl="alignNode1" presStyleIdx="4" presStyleCnt="8"/>
      <dgm:spPr/>
    </dgm:pt>
    <dgm:pt modelId="{8CB146ED-66B4-432A-A608-497A04193776}" type="pres">
      <dgm:prSet presAssocID="{87F5573E-0C9B-4039-8A1D-DACDA671B456}" presName="horz1" presStyleCnt="0"/>
      <dgm:spPr/>
    </dgm:pt>
    <dgm:pt modelId="{B2F4C1BF-E270-4E3D-B6A5-8E5302A63C67}" type="pres">
      <dgm:prSet presAssocID="{87F5573E-0C9B-4039-8A1D-DACDA671B456}" presName="tx1" presStyleLbl="revTx" presStyleIdx="4" presStyleCnt="8"/>
      <dgm:spPr/>
    </dgm:pt>
    <dgm:pt modelId="{B27C7980-C03E-4183-8721-25F9591875CA}" type="pres">
      <dgm:prSet presAssocID="{87F5573E-0C9B-4039-8A1D-DACDA671B456}" presName="vert1" presStyleCnt="0"/>
      <dgm:spPr/>
    </dgm:pt>
    <dgm:pt modelId="{D5383648-9D5E-4989-8E1A-2F98B1651298}" type="pres">
      <dgm:prSet presAssocID="{28B7F565-C9D1-4D77-A047-0344D81907E4}" presName="thickLine" presStyleLbl="alignNode1" presStyleIdx="5" presStyleCnt="8"/>
      <dgm:spPr/>
    </dgm:pt>
    <dgm:pt modelId="{CA1938DD-02A9-4029-B3BD-96A21D12C0CE}" type="pres">
      <dgm:prSet presAssocID="{28B7F565-C9D1-4D77-A047-0344D81907E4}" presName="horz1" presStyleCnt="0"/>
      <dgm:spPr/>
    </dgm:pt>
    <dgm:pt modelId="{5A0615BF-4FA3-433A-B81D-4B6CCF4E3AC7}" type="pres">
      <dgm:prSet presAssocID="{28B7F565-C9D1-4D77-A047-0344D81907E4}" presName="tx1" presStyleLbl="revTx" presStyleIdx="5" presStyleCnt="8"/>
      <dgm:spPr/>
    </dgm:pt>
    <dgm:pt modelId="{EA41C533-FEB6-4263-8A24-7AF318A3D2D6}" type="pres">
      <dgm:prSet presAssocID="{28B7F565-C9D1-4D77-A047-0344D81907E4}" presName="vert1" presStyleCnt="0"/>
      <dgm:spPr/>
    </dgm:pt>
    <dgm:pt modelId="{4B0C983F-F4EC-4346-BFAB-A4819B2C6F4B}" type="pres">
      <dgm:prSet presAssocID="{6B2AEB83-F4C2-472E-A7D2-B427CBEC3FD3}" presName="thickLine" presStyleLbl="alignNode1" presStyleIdx="6" presStyleCnt="8"/>
      <dgm:spPr/>
    </dgm:pt>
    <dgm:pt modelId="{20C7D14A-A5C9-41E7-897B-B9087502D7F2}" type="pres">
      <dgm:prSet presAssocID="{6B2AEB83-F4C2-472E-A7D2-B427CBEC3FD3}" presName="horz1" presStyleCnt="0"/>
      <dgm:spPr/>
    </dgm:pt>
    <dgm:pt modelId="{0FA39823-FE0F-45D1-BDE3-3998F1EA772D}" type="pres">
      <dgm:prSet presAssocID="{6B2AEB83-F4C2-472E-A7D2-B427CBEC3FD3}" presName="tx1" presStyleLbl="revTx" presStyleIdx="6" presStyleCnt="8"/>
      <dgm:spPr/>
    </dgm:pt>
    <dgm:pt modelId="{B511FA0A-3608-4437-B635-8B91E68DEB2C}" type="pres">
      <dgm:prSet presAssocID="{6B2AEB83-F4C2-472E-A7D2-B427CBEC3FD3}" presName="vert1" presStyleCnt="0"/>
      <dgm:spPr/>
    </dgm:pt>
    <dgm:pt modelId="{995E404F-D0B6-4641-B60C-6A66E0753C42}" type="pres">
      <dgm:prSet presAssocID="{77E39B18-537B-4BAC-94AC-9E83B02DB503}" presName="thickLine" presStyleLbl="alignNode1" presStyleIdx="7" presStyleCnt="8"/>
      <dgm:spPr/>
    </dgm:pt>
    <dgm:pt modelId="{C5304CD3-3844-41CA-B62A-163156EF4E37}" type="pres">
      <dgm:prSet presAssocID="{77E39B18-537B-4BAC-94AC-9E83B02DB503}" presName="horz1" presStyleCnt="0"/>
      <dgm:spPr/>
    </dgm:pt>
    <dgm:pt modelId="{15806588-A789-4273-BDD5-C101D537DEE1}" type="pres">
      <dgm:prSet presAssocID="{77E39B18-537B-4BAC-94AC-9E83B02DB503}" presName="tx1" presStyleLbl="revTx" presStyleIdx="7" presStyleCnt="8"/>
      <dgm:spPr/>
    </dgm:pt>
    <dgm:pt modelId="{1953E741-6175-4ABE-A3DF-0EB570BEBC61}" type="pres">
      <dgm:prSet presAssocID="{77E39B18-537B-4BAC-94AC-9E83B02DB503}" presName="vert1" presStyleCnt="0"/>
      <dgm:spPr/>
    </dgm:pt>
  </dgm:ptLst>
  <dgm:cxnLst>
    <dgm:cxn modelId="{EAD8BA08-4ABE-4074-97E7-60DBD297B77D}" type="presOf" srcId="{6B2AEB83-F4C2-472E-A7D2-B427CBEC3FD3}" destId="{0FA39823-FE0F-45D1-BDE3-3998F1EA772D}" srcOrd="0" destOrd="0" presId="urn:microsoft.com/office/officeart/2008/layout/LinedList"/>
    <dgm:cxn modelId="{11EEC31D-5F75-4178-924A-677649E6E0B8}" type="presOf" srcId="{28B7F565-C9D1-4D77-A047-0344D81907E4}" destId="{5A0615BF-4FA3-433A-B81D-4B6CCF4E3AC7}" srcOrd="0" destOrd="0" presId="urn:microsoft.com/office/officeart/2008/layout/LinedList"/>
    <dgm:cxn modelId="{338AC124-EC57-4315-849E-BE07397A2C4F}" type="presOf" srcId="{241637EF-7393-482D-8983-3F505553F86E}" destId="{4FDF3351-7050-47CF-97FD-61C78B1D7D51}" srcOrd="0" destOrd="0" presId="urn:microsoft.com/office/officeart/2008/layout/LinedList"/>
    <dgm:cxn modelId="{D0FBDE26-0C49-4068-A60B-66AA1D6F3C69}" type="presOf" srcId="{97EFBAA5-3530-460F-B37A-A3795338575D}" destId="{8F440F67-0BC7-432C-8C07-DDE6AF565C3B}" srcOrd="0" destOrd="0" presId="urn:microsoft.com/office/officeart/2008/layout/LinedList"/>
    <dgm:cxn modelId="{F8ABE826-8770-4A49-ABFA-C0413358166A}" srcId="{241637EF-7393-482D-8983-3F505553F86E}" destId="{6B2AEB83-F4C2-472E-A7D2-B427CBEC3FD3}" srcOrd="6" destOrd="0" parTransId="{CDB18BB0-F74D-4C12-8299-3836A09BB830}" sibTransId="{FCB852FA-EB07-42AD-8D95-005BBBA78FCB}"/>
    <dgm:cxn modelId="{7B21863E-D6A1-4B1B-9D69-AE4A72FDC24D}" srcId="{241637EF-7393-482D-8983-3F505553F86E}" destId="{77E39B18-537B-4BAC-94AC-9E83B02DB503}" srcOrd="7" destOrd="0" parTransId="{671C46E8-FBCB-48B4-B26D-37D3352A9B73}" sibTransId="{F71A55A9-B93A-4EA1-A776-44F19FC96AE1}"/>
    <dgm:cxn modelId="{F588B83F-6F5A-4209-9D73-8593D5CD85CC}" type="presOf" srcId="{BFF8D500-BAFA-4300-B3D3-48134CED07BC}" destId="{22D9D3B3-F55C-4344-9420-B9B36C1E9220}" srcOrd="0" destOrd="0" presId="urn:microsoft.com/office/officeart/2008/layout/LinedList"/>
    <dgm:cxn modelId="{DC0B3C6F-1DAC-46BB-9C15-72F2B5940C97}" srcId="{241637EF-7393-482D-8983-3F505553F86E}" destId="{5D2C26A1-A51C-48DD-B12C-A04ACB1A3B79}" srcOrd="2" destOrd="0" parTransId="{0154500A-BCD5-4289-B17D-5EFCFA14AAD6}" sibTransId="{87E3600F-8A76-4ACA-B05B-0A633451C22D}"/>
    <dgm:cxn modelId="{0DEFA181-D6F7-419C-8DA8-E162BB188EC8}" srcId="{241637EF-7393-482D-8983-3F505553F86E}" destId="{87F5573E-0C9B-4039-8A1D-DACDA671B456}" srcOrd="4" destOrd="0" parTransId="{7787488D-5E69-4E04-8444-B403B80C7A25}" sibTransId="{D9EA9E91-49CB-4540-97B5-D18F4CEA74F6}"/>
    <dgm:cxn modelId="{121F638F-B6EE-4DB9-B079-62E12B409CD6}" srcId="{241637EF-7393-482D-8983-3F505553F86E}" destId="{97EFBAA5-3530-460F-B37A-A3795338575D}" srcOrd="3" destOrd="0" parTransId="{2C5CBA31-1827-4550-9EFF-1DEAE2C2D20E}" sibTransId="{D2C3DB76-FA62-4312-A92D-B0E2F1021A8D}"/>
    <dgm:cxn modelId="{2646FCA2-9050-41CC-93F6-0FDB6D22A3D1}" type="presOf" srcId="{74A18FD9-FEB5-4370-945C-F83127231D96}" destId="{7C21B4B1-3980-4933-A240-3E90DBC2A510}" srcOrd="0" destOrd="0" presId="urn:microsoft.com/office/officeart/2008/layout/LinedList"/>
    <dgm:cxn modelId="{558FE1B3-7D87-403E-82DB-E7C1CAFACDA1}" type="presOf" srcId="{87F5573E-0C9B-4039-8A1D-DACDA671B456}" destId="{B2F4C1BF-E270-4E3D-B6A5-8E5302A63C67}" srcOrd="0" destOrd="0" presId="urn:microsoft.com/office/officeart/2008/layout/LinedList"/>
    <dgm:cxn modelId="{0491D1CE-8688-4440-ABFB-D7AF6D05E8F7}" type="presOf" srcId="{5D2C26A1-A51C-48DD-B12C-A04ACB1A3B79}" destId="{15A1F99A-4C63-4D3A-8B56-B200F7EE116D}" srcOrd="0" destOrd="0" presId="urn:microsoft.com/office/officeart/2008/layout/LinedList"/>
    <dgm:cxn modelId="{1904FBD0-5165-404E-B5A0-5A8A4F5027AF}" srcId="{241637EF-7393-482D-8983-3F505553F86E}" destId="{74A18FD9-FEB5-4370-945C-F83127231D96}" srcOrd="0" destOrd="0" parTransId="{86D963AB-699C-429E-97C2-F52540EA6326}" sibTransId="{6127036C-69EC-48A9-9C73-5DD771DD3408}"/>
    <dgm:cxn modelId="{62D5C6ED-C2D4-4633-8B31-1C142A2C3921}" type="presOf" srcId="{77E39B18-537B-4BAC-94AC-9E83B02DB503}" destId="{15806588-A789-4273-BDD5-C101D537DEE1}" srcOrd="0" destOrd="0" presId="urn:microsoft.com/office/officeart/2008/layout/LinedList"/>
    <dgm:cxn modelId="{CB73B2FC-0A3D-44A0-816A-F91C6DEDA67A}" srcId="{241637EF-7393-482D-8983-3F505553F86E}" destId="{BFF8D500-BAFA-4300-B3D3-48134CED07BC}" srcOrd="1" destOrd="0" parTransId="{8B76C160-9A60-4DD4-AD81-DFD10465B0EA}" sibTransId="{444E8E2E-5996-4C2F-8E0A-5C420A107B89}"/>
    <dgm:cxn modelId="{70A7AEFD-1F53-4F62-ABEE-0F3C784B6DA0}" srcId="{241637EF-7393-482D-8983-3F505553F86E}" destId="{28B7F565-C9D1-4D77-A047-0344D81907E4}" srcOrd="5" destOrd="0" parTransId="{02176FCF-8F77-4730-BFE9-82946527D14C}" sibTransId="{C63B8ADF-FF0D-4120-8CDC-5907267858B5}"/>
    <dgm:cxn modelId="{BC40BD67-5C6C-4E91-8018-097540FC5F26}" type="presParOf" srcId="{4FDF3351-7050-47CF-97FD-61C78B1D7D51}" destId="{5029D69C-2668-4F73-BE07-B8403BE5C596}" srcOrd="0" destOrd="0" presId="urn:microsoft.com/office/officeart/2008/layout/LinedList"/>
    <dgm:cxn modelId="{5779D92D-22FB-408A-921A-4EFB5961D22A}" type="presParOf" srcId="{4FDF3351-7050-47CF-97FD-61C78B1D7D51}" destId="{233644D3-0EA0-4D16-BF2C-DD9DF29826BF}" srcOrd="1" destOrd="0" presId="urn:microsoft.com/office/officeart/2008/layout/LinedList"/>
    <dgm:cxn modelId="{2B98F39D-3CE2-47FC-8F8D-EE8092F47CF4}" type="presParOf" srcId="{233644D3-0EA0-4D16-BF2C-DD9DF29826BF}" destId="{7C21B4B1-3980-4933-A240-3E90DBC2A510}" srcOrd="0" destOrd="0" presId="urn:microsoft.com/office/officeart/2008/layout/LinedList"/>
    <dgm:cxn modelId="{832A7620-DF9E-4F8D-9A0C-48394805A9B2}" type="presParOf" srcId="{233644D3-0EA0-4D16-BF2C-DD9DF29826BF}" destId="{9BD72CE0-AB52-4C5C-8C76-3E2DF37BCB4E}" srcOrd="1" destOrd="0" presId="urn:microsoft.com/office/officeart/2008/layout/LinedList"/>
    <dgm:cxn modelId="{F4176C24-E70E-442A-B1A9-BB8895D9E03A}" type="presParOf" srcId="{4FDF3351-7050-47CF-97FD-61C78B1D7D51}" destId="{AF969E27-97B9-4F6B-952B-97EF64536FA6}" srcOrd="2" destOrd="0" presId="urn:microsoft.com/office/officeart/2008/layout/LinedList"/>
    <dgm:cxn modelId="{6ACED7A9-26CC-439D-BC56-28799044C0E9}" type="presParOf" srcId="{4FDF3351-7050-47CF-97FD-61C78B1D7D51}" destId="{BE90E1EF-2713-458D-8ABF-57CD386EFA49}" srcOrd="3" destOrd="0" presId="urn:microsoft.com/office/officeart/2008/layout/LinedList"/>
    <dgm:cxn modelId="{B8C346FA-1B89-4FBC-BCCA-84258A1E6BB5}" type="presParOf" srcId="{BE90E1EF-2713-458D-8ABF-57CD386EFA49}" destId="{22D9D3B3-F55C-4344-9420-B9B36C1E9220}" srcOrd="0" destOrd="0" presId="urn:microsoft.com/office/officeart/2008/layout/LinedList"/>
    <dgm:cxn modelId="{19E93253-76F2-4DD1-93B4-7C68F2CFF47A}" type="presParOf" srcId="{BE90E1EF-2713-458D-8ABF-57CD386EFA49}" destId="{1951C6BD-F614-412D-9374-B86F93964FF5}" srcOrd="1" destOrd="0" presId="urn:microsoft.com/office/officeart/2008/layout/LinedList"/>
    <dgm:cxn modelId="{B5B9C93C-869A-4BFF-A2AC-3723B5A848AF}" type="presParOf" srcId="{4FDF3351-7050-47CF-97FD-61C78B1D7D51}" destId="{A808D110-7D18-4BDF-A72C-4CB57B78411F}" srcOrd="4" destOrd="0" presId="urn:microsoft.com/office/officeart/2008/layout/LinedList"/>
    <dgm:cxn modelId="{53C7BB07-458F-42AD-8AB1-952ADF5632F2}" type="presParOf" srcId="{4FDF3351-7050-47CF-97FD-61C78B1D7D51}" destId="{5643671C-ECBC-45D3-8B5A-E785C9B4A2AB}" srcOrd="5" destOrd="0" presId="urn:microsoft.com/office/officeart/2008/layout/LinedList"/>
    <dgm:cxn modelId="{F0DEA465-E492-4FDA-96F7-18C378B34F3F}" type="presParOf" srcId="{5643671C-ECBC-45D3-8B5A-E785C9B4A2AB}" destId="{15A1F99A-4C63-4D3A-8B56-B200F7EE116D}" srcOrd="0" destOrd="0" presId="urn:microsoft.com/office/officeart/2008/layout/LinedList"/>
    <dgm:cxn modelId="{17D7F05B-658C-4D7F-8541-0EE4243EC987}" type="presParOf" srcId="{5643671C-ECBC-45D3-8B5A-E785C9B4A2AB}" destId="{4319F513-B16A-4164-8AB8-DE3F85476D97}" srcOrd="1" destOrd="0" presId="urn:microsoft.com/office/officeart/2008/layout/LinedList"/>
    <dgm:cxn modelId="{253D7C5C-7A8F-4C3C-B8B2-42B193473BA7}" type="presParOf" srcId="{4FDF3351-7050-47CF-97FD-61C78B1D7D51}" destId="{D40F812D-458B-4E3A-B17B-32426CC05F2B}" srcOrd="6" destOrd="0" presId="urn:microsoft.com/office/officeart/2008/layout/LinedList"/>
    <dgm:cxn modelId="{F2D69B44-C165-4535-AC34-D700B822A6F2}" type="presParOf" srcId="{4FDF3351-7050-47CF-97FD-61C78B1D7D51}" destId="{A0F07A93-C6EA-4DD4-AFFC-02DBE6584BD2}" srcOrd="7" destOrd="0" presId="urn:microsoft.com/office/officeart/2008/layout/LinedList"/>
    <dgm:cxn modelId="{501C2F8C-34A2-433D-8DA2-A96AF7A58BBB}" type="presParOf" srcId="{A0F07A93-C6EA-4DD4-AFFC-02DBE6584BD2}" destId="{8F440F67-0BC7-432C-8C07-DDE6AF565C3B}" srcOrd="0" destOrd="0" presId="urn:microsoft.com/office/officeart/2008/layout/LinedList"/>
    <dgm:cxn modelId="{BE649A9D-8262-4CDF-B292-A984997F3124}" type="presParOf" srcId="{A0F07A93-C6EA-4DD4-AFFC-02DBE6584BD2}" destId="{AE0285EE-7D97-49D1-A8F6-C06D582C7758}" srcOrd="1" destOrd="0" presId="urn:microsoft.com/office/officeart/2008/layout/LinedList"/>
    <dgm:cxn modelId="{96D6C876-70CA-4124-A19F-D8EE39C8F75C}" type="presParOf" srcId="{4FDF3351-7050-47CF-97FD-61C78B1D7D51}" destId="{884C6489-8FDC-4469-AE5A-FCD884E1CEC9}" srcOrd="8" destOrd="0" presId="urn:microsoft.com/office/officeart/2008/layout/LinedList"/>
    <dgm:cxn modelId="{D33B10E4-3FF8-4D93-A497-CCFD9C60CF7F}" type="presParOf" srcId="{4FDF3351-7050-47CF-97FD-61C78B1D7D51}" destId="{8CB146ED-66B4-432A-A608-497A04193776}" srcOrd="9" destOrd="0" presId="urn:microsoft.com/office/officeart/2008/layout/LinedList"/>
    <dgm:cxn modelId="{DE3E5EA7-7CA5-4F3D-9ADB-BB81C0C36815}" type="presParOf" srcId="{8CB146ED-66B4-432A-A608-497A04193776}" destId="{B2F4C1BF-E270-4E3D-B6A5-8E5302A63C67}" srcOrd="0" destOrd="0" presId="urn:microsoft.com/office/officeart/2008/layout/LinedList"/>
    <dgm:cxn modelId="{1D894893-68FD-4318-ADE6-15CDD2831509}" type="presParOf" srcId="{8CB146ED-66B4-432A-A608-497A04193776}" destId="{B27C7980-C03E-4183-8721-25F9591875CA}" srcOrd="1" destOrd="0" presId="urn:microsoft.com/office/officeart/2008/layout/LinedList"/>
    <dgm:cxn modelId="{B5AAC967-0DD5-4FF7-BE18-440E7162EC11}" type="presParOf" srcId="{4FDF3351-7050-47CF-97FD-61C78B1D7D51}" destId="{D5383648-9D5E-4989-8E1A-2F98B1651298}" srcOrd="10" destOrd="0" presId="urn:microsoft.com/office/officeart/2008/layout/LinedList"/>
    <dgm:cxn modelId="{A2FAB993-81B5-4EF4-A8DB-E2C4F6258330}" type="presParOf" srcId="{4FDF3351-7050-47CF-97FD-61C78B1D7D51}" destId="{CA1938DD-02A9-4029-B3BD-96A21D12C0CE}" srcOrd="11" destOrd="0" presId="urn:microsoft.com/office/officeart/2008/layout/LinedList"/>
    <dgm:cxn modelId="{4B77A3D8-E9FB-4A5D-8D7E-CCCDB5DA8140}" type="presParOf" srcId="{CA1938DD-02A9-4029-B3BD-96A21D12C0CE}" destId="{5A0615BF-4FA3-433A-B81D-4B6CCF4E3AC7}" srcOrd="0" destOrd="0" presId="urn:microsoft.com/office/officeart/2008/layout/LinedList"/>
    <dgm:cxn modelId="{0FFCDD18-421C-4205-81BE-D39DADBA7253}" type="presParOf" srcId="{CA1938DD-02A9-4029-B3BD-96A21D12C0CE}" destId="{EA41C533-FEB6-4263-8A24-7AF318A3D2D6}" srcOrd="1" destOrd="0" presId="urn:microsoft.com/office/officeart/2008/layout/LinedList"/>
    <dgm:cxn modelId="{F3FF07FD-DDF0-4B6F-862D-839BD2D2DA87}" type="presParOf" srcId="{4FDF3351-7050-47CF-97FD-61C78B1D7D51}" destId="{4B0C983F-F4EC-4346-BFAB-A4819B2C6F4B}" srcOrd="12" destOrd="0" presId="urn:microsoft.com/office/officeart/2008/layout/LinedList"/>
    <dgm:cxn modelId="{DC6ADB55-DD62-4E78-9321-90DA5BF520EC}" type="presParOf" srcId="{4FDF3351-7050-47CF-97FD-61C78B1D7D51}" destId="{20C7D14A-A5C9-41E7-897B-B9087502D7F2}" srcOrd="13" destOrd="0" presId="urn:microsoft.com/office/officeart/2008/layout/LinedList"/>
    <dgm:cxn modelId="{AEB6DD5E-CC80-4CD2-B2F7-0F12CD6B7A21}" type="presParOf" srcId="{20C7D14A-A5C9-41E7-897B-B9087502D7F2}" destId="{0FA39823-FE0F-45D1-BDE3-3998F1EA772D}" srcOrd="0" destOrd="0" presId="urn:microsoft.com/office/officeart/2008/layout/LinedList"/>
    <dgm:cxn modelId="{1EEA31E1-96D4-4169-923E-D91818CFAF9E}" type="presParOf" srcId="{20C7D14A-A5C9-41E7-897B-B9087502D7F2}" destId="{B511FA0A-3608-4437-B635-8B91E68DEB2C}" srcOrd="1" destOrd="0" presId="urn:microsoft.com/office/officeart/2008/layout/LinedList"/>
    <dgm:cxn modelId="{A7F96FE5-9454-4F3F-81CB-4A6030B78335}" type="presParOf" srcId="{4FDF3351-7050-47CF-97FD-61C78B1D7D51}" destId="{995E404F-D0B6-4641-B60C-6A66E0753C42}" srcOrd="14" destOrd="0" presId="urn:microsoft.com/office/officeart/2008/layout/LinedList"/>
    <dgm:cxn modelId="{9D24AB26-EAA3-498D-8EEF-50F08C2D3B9D}" type="presParOf" srcId="{4FDF3351-7050-47CF-97FD-61C78B1D7D51}" destId="{C5304CD3-3844-41CA-B62A-163156EF4E37}" srcOrd="15" destOrd="0" presId="urn:microsoft.com/office/officeart/2008/layout/LinedList"/>
    <dgm:cxn modelId="{518BBDF4-FA06-42B0-B305-97DBBC205603}" type="presParOf" srcId="{C5304CD3-3844-41CA-B62A-163156EF4E37}" destId="{15806588-A789-4273-BDD5-C101D537DEE1}" srcOrd="0" destOrd="0" presId="urn:microsoft.com/office/officeart/2008/layout/LinedList"/>
    <dgm:cxn modelId="{7A392A1D-3535-47A9-B17E-2048D34275EB}" type="presParOf" srcId="{C5304CD3-3844-41CA-B62A-163156EF4E37}" destId="{1953E741-6175-4ABE-A3DF-0EB570BEBC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E5FE67-F1BC-4EAD-AA62-77CB3801F437}"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175807C5-53B0-478F-B06C-3F0F2D3B921F}">
      <dgm:prSet/>
      <dgm:spPr/>
      <dgm:t>
        <a:bodyPr/>
        <a:lstStyle/>
        <a:p>
          <a:pPr>
            <a:lnSpc>
              <a:spcPct val="100000"/>
            </a:lnSpc>
          </a:pPr>
          <a:r>
            <a:rPr lang="en-IN" dirty="0"/>
            <a:t>Critical Thinking in NHS Practice</a:t>
          </a:r>
          <a:endParaRPr lang="en-US" dirty="0"/>
        </a:p>
      </dgm:t>
    </dgm:pt>
    <dgm:pt modelId="{EBF846EE-4972-4810-A8AC-534F3C6F05F8}" type="parTrans" cxnId="{1DBA3ACE-7C18-4D95-8786-86851954C026}">
      <dgm:prSet/>
      <dgm:spPr/>
      <dgm:t>
        <a:bodyPr/>
        <a:lstStyle/>
        <a:p>
          <a:endParaRPr lang="en-US"/>
        </a:p>
      </dgm:t>
    </dgm:pt>
    <dgm:pt modelId="{6780543D-5FD7-4A71-8ED6-60CB1332E8EB}" type="sibTrans" cxnId="{1DBA3ACE-7C18-4D95-8786-86851954C026}">
      <dgm:prSet/>
      <dgm:spPr/>
      <dgm:t>
        <a:bodyPr/>
        <a:lstStyle/>
        <a:p>
          <a:endParaRPr lang="en-US"/>
        </a:p>
      </dgm:t>
    </dgm:pt>
    <dgm:pt modelId="{99056ED8-DDE5-464E-ACEC-0D7F9E9FC36C}">
      <dgm:prSet/>
      <dgm:spPr/>
      <dgm:t>
        <a:bodyPr/>
        <a:lstStyle/>
        <a:p>
          <a:pPr>
            <a:lnSpc>
              <a:spcPct val="100000"/>
            </a:lnSpc>
          </a:pPr>
          <a:r>
            <a:rPr lang="en-IN" dirty="0"/>
            <a:t>Supports safe clinical decision – making </a:t>
          </a:r>
          <a:endParaRPr lang="en-US" dirty="0"/>
        </a:p>
      </dgm:t>
    </dgm:pt>
    <dgm:pt modelId="{DB5F098D-2B77-48E0-AEED-9C177C951FBE}" type="parTrans" cxnId="{E8FF781E-1B06-42FC-94E2-5D5C6A550FBE}">
      <dgm:prSet/>
      <dgm:spPr/>
      <dgm:t>
        <a:bodyPr/>
        <a:lstStyle/>
        <a:p>
          <a:endParaRPr lang="en-US"/>
        </a:p>
      </dgm:t>
    </dgm:pt>
    <dgm:pt modelId="{29D27663-0CF2-4432-B078-E0FA62288570}" type="sibTrans" cxnId="{E8FF781E-1B06-42FC-94E2-5D5C6A550FBE}">
      <dgm:prSet/>
      <dgm:spPr/>
      <dgm:t>
        <a:bodyPr/>
        <a:lstStyle/>
        <a:p>
          <a:endParaRPr lang="en-US"/>
        </a:p>
      </dgm:t>
    </dgm:pt>
    <dgm:pt modelId="{1FEE1381-883E-4F80-8203-63333B53892B}">
      <dgm:prSet/>
      <dgm:spPr/>
      <dgm:t>
        <a:bodyPr/>
        <a:lstStyle/>
        <a:p>
          <a:pPr>
            <a:lnSpc>
              <a:spcPct val="100000"/>
            </a:lnSpc>
          </a:pPr>
          <a:r>
            <a:rPr lang="en-IN" dirty="0"/>
            <a:t>Central to patient safety and risk management</a:t>
          </a:r>
          <a:endParaRPr lang="en-US" dirty="0"/>
        </a:p>
      </dgm:t>
    </dgm:pt>
    <dgm:pt modelId="{5CEAC94A-F6E2-4D58-8FE0-F2CBA305C7C2}" type="parTrans" cxnId="{1CEC9B4C-F970-460A-9475-4F4DA5977825}">
      <dgm:prSet/>
      <dgm:spPr/>
      <dgm:t>
        <a:bodyPr/>
        <a:lstStyle/>
        <a:p>
          <a:endParaRPr lang="en-US"/>
        </a:p>
      </dgm:t>
    </dgm:pt>
    <dgm:pt modelId="{5143981A-728F-4511-BE29-E0EF4962CB9C}" type="sibTrans" cxnId="{1CEC9B4C-F970-460A-9475-4F4DA5977825}">
      <dgm:prSet/>
      <dgm:spPr/>
      <dgm:t>
        <a:bodyPr/>
        <a:lstStyle/>
        <a:p>
          <a:endParaRPr lang="en-US"/>
        </a:p>
      </dgm:t>
    </dgm:pt>
    <dgm:pt modelId="{A2FD44E1-3A4E-4996-BE5A-B8D111BC5031}">
      <dgm:prSet/>
      <dgm:spPr/>
      <dgm:t>
        <a:bodyPr/>
        <a:lstStyle/>
        <a:p>
          <a:pPr>
            <a:lnSpc>
              <a:spcPct val="100000"/>
            </a:lnSpc>
          </a:pPr>
          <a:r>
            <a:rPr lang="en-IN" dirty="0"/>
            <a:t>Required for evidence – based care</a:t>
          </a:r>
          <a:endParaRPr lang="en-US" dirty="0"/>
        </a:p>
      </dgm:t>
    </dgm:pt>
    <dgm:pt modelId="{BF3BC930-68A3-4FD7-997F-FE9AF9D9E492}" type="parTrans" cxnId="{2F6B867F-63E5-4109-BEF5-A86894FE3AC4}">
      <dgm:prSet/>
      <dgm:spPr/>
      <dgm:t>
        <a:bodyPr/>
        <a:lstStyle/>
        <a:p>
          <a:endParaRPr lang="en-US"/>
        </a:p>
      </dgm:t>
    </dgm:pt>
    <dgm:pt modelId="{41DA2204-AEC7-4265-B26D-627940391AA0}" type="sibTrans" cxnId="{2F6B867F-63E5-4109-BEF5-A86894FE3AC4}">
      <dgm:prSet/>
      <dgm:spPr/>
      <dgm:t>
        <a:bodyPr/>
        <a:lstStyle/>
        <a:p>
          <a:endParaRPr lang="en-US"/>
        </a:p>
      </dgm:t>
    </dgm:pt>
    <dgm:pt modelId="{79BD089C-B82E-4FE2-B545-D5B09EC2D680}">
      <dgm:prSet/>
      <dgm:spPr/>
      <dgm:t>
        <a:bodyPr/>
        <a:lstStyle/>
        <a:p>
          <a:pPr>
            <a:lnSpc>
              <a:spcPct val="100000"/>
            </a:lnSpc>
          </a:pPr>
          <a:r>
            <a:rPr lang="en-IN" dirty="0"/>
            <a:t>Encourages professional accountability and reflective practice</a:t>
          </a:r>
          <a:endParaRPr lang="en-US" dirty="0"/>
        </a:p>
      </dgm:t>
    </dgm:pt>
    <dgm:pt modelId="{B6B3F296-3ABC-4310-A98F-CC7836323DC2}" type="parTrans" cxnId="{7AF808B4-402B-4D17-9C43-1A105E5B4E25}">
      <dgm:prSet/>
      <dgm:spPr/>
      <dgm:t>
        <a:bodyPr/>
        <a:lstStyle/>
        <a:p>
          <a:endParaRPr lang="en-US"/>
        </a:p>
      </dgm:t>
    </dgm:pt>
    <dgm:pt modelId="{7B11A525-DC7F-4BBC-B63C-58C708221E5F}" type="sibTrans" cxnId="{7AF808B4-402B-4D17-9C43-1A105E5B4E25}">
      <dgm:prSet/>
      <dgm:spPr/>
      <dgm:t>
        <a:bodyPr/>
        <a:lstStyle/>
        <a:p>
          <a:endParaRPr lang="en-US"/>
        </a:p>
      </dgm:t>
    </dgm:pt>
    <dgm:pt modelId="{D6279E7E-D7F5-4EE0-96C0-FC754F33B92D}" type="pres">
      <dgm:prSet presAssocID="{19E5FE67-F1BC-4EAD-AA62-77CB3801F437}" presName="root" presStyleCnt="0">
        <dgm:presLayoutVars>
          <dgm:dir/>
          <dgm:resizeHandles val="exact"/>
        </dgm:presLayoutVars>
      </dgm:prSet>
      <dgm:spPr/>
    </dgm:pt>
    <dgm:pt modelId="{E3D9B94D-0B99-4BD7-852C-ED993E12E853}" type="pres">
      <dgm:prSet presAssocID="{175807C5-53B0-478F-B06C-3F0F2D3B921F}" presName="compNode" presStyleCnt="0"/>
      <dgm:spPr/>
    </dgm:pt>
    <dgm:pt modelId="{19C12B6B-08AF-42F2-B5EF-28FF33DDD316}" type="pres">
      <dgm:prSet presAssocID="{175807C5-53B0-478F-B06C-3F0F2D3B921F}" presName="bgRect" presStyleLbl="bgShp" presStyleIdx="0" presStyleCnt="5"/>
      <dgm:spPr/>
    </dgm:pt>
    <dgm:pt modelId="{3EEC0C5D-154F-4719-94B3-228F0C8606C2}" type="pres">
      <dgm:prSet presAssocID="{175807C5-53B0-478F-B06C-3F0F2D3B92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E38A3C9-298E-452A-BD4A-5BE62866BB11}" type="pres">
      <dgm:prSet presAssocID="{175807C5-53B0-478F-B06C-3F0F2D3B921F}" presName="spaceRect" presStyleCnt="0"/>
      <dgm:spPr/>
    </dgm:pt>
    <dgm:pt modelId="{80FC42FC-F7BB-4552-9AB8-292EF6A263D2}" type="pres">
      <dgm:prSet presAssocID="{175807C5-53B0-478F-B06C-3F0F2D3B921F}" presName="parTx" presStyleLbl="revTx" presStyleIdx="0" presStyleCnt="5">
        <dgm:presLayoutVars>
          <dgm:chMax val="0"/>
          <dgm:chPref val="0"/>
        </dgm:presLayoutVars>
      </dgm:prSet>
      <dgm:spPr/>
    </dgm:pt>
    <dgm:pt modelId="{2E11105B-D1A8-4130-A159-9246AB06590A}" type="pres">
      <dgm:prSet presAssocID="{6780543D-5FD7-4A71-8ED6-60CB1332E8EB}" presName="sibTrans" presStyleCnt="0"/>
      <dgm:spPr/>
    </dgm:pt>
    <dgm:pt modelId="{7A9934BB-6B0A-4AF2-885B-DC26333D70EC}" type="pres">
      <dgm:prSet presAssocID="{99056ED8-DDE5-464E-ACEC-0D7F9E9FC36C}" presName="compNode" presStyleCnt="0"/>
      <dgm:spPr/>
    </dgm:pt>
    <dgm:pt modelId="{BE3FFC45-14E7-441E-9517-3D04647AA54E}" type="pres">
      <dgm:prSet presAssocID="{99056ED8-DDE5-464E-ACEC-0D7F9E9FC36C}" presName="bgRect" presStyleLbl="bgShp" presStyleIdx="1" presStyleCnt="5"/>
      <dgm:spPr/>
    </dgm:pt>
    <dgm:pt modelId="{4E3AAED6-DEFF-4CBB-AAB0-50724B5015A0}" type="pres">
      <dgm:prSet presAssocID="{99056ED8-DDE5-464E-ACEC-0D7F9E9FC3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10F40D3E-FB07-4F8A-9F7D-429A151504A6}" type="pres">
      <dgm:prSet presAssocID="{99056ED8-DDE5-464E-ACEC-0D7F9E9FC36C}" presName="spaceRect" presStyleCnt="0"/>
      <dgm:spPr/>
    </dgm:pt>
    <dgm:pt modelId="{6E667909-42A4-4B86-ADBA-A201A0674BB2}" type="pres">
      <dgm:prSet presAssocID="{99056ED8-DDE5-464E-ACEC-0D7F9E9FC36C}" presName="parTx" presStyleLbl="revTx" presStyleIdx="1" presStyleCnt="5">
        <dgm:presLayoutVars>
          <dgm:chMax val="0"/>
          <dgm:chPref val="0"/>
        </dgm:presLayoutVars>
      </dgm:prSet>
      <dgm:spPr/>
    </dgm:pt>
    <dgm:pt modelId="{EFD7CD52-1C83-47B9-8DB6-6622E7EF1964}" type="pres">
      <dgm:prSet presAssocID="{29D27663-0CF2-4432-B078-E0FA62288570}" presName="sibTrans" presStyleCnt="0"/>
      <dgm:spPr/>
    </dgm:pt>
    <dgm:pt modelId="{650AE403-98B7-4A71-BB13-FA9AD897D958}" type="pres">
      <dgm:prSet presAssocID="{1FEE1381-883E-4F80-8203-63333B53892B}" presName="compNode" presStyleCnt="0"/>
      <dgm:spPr/>
    </dgm:pt>
    <dgm:pt modelId="{EE626D5B-C0D9-4593-B948-52DB9C80AAE7}" type="pres">
      <dgm:prSet presAssocID="{1FEE1381-883E-4F80-8203-63333B53892B}" presName="bgRect" presStyleLbl="bgShp" presStyleIdx="2" presStyleCnt="5"/>
      <dgm:spPr/>
    </dgm:pt>
    <dgm:pt modelId="{FF0056FC-FFB0-432C-A635-FB48D7A4433B}" type="pres">
      <dgm:prSet presAssocID="{1FEE1381-883E-4F80-8203-63333B5389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1D49A68A-C20B-42EE-AD6E-AD5A96BAB6FB}" type="pres">
      <dgm:prSet presAssocID="{1FEE1381-883E-4F80-8203-63333B53892B}" presName="spaceRect" presStyleCnt="0"/>
      <dgm:spPr/>
    </dgm:pt>
    <dgm:pt modelId="{18E1F2E7-4021-48D8-BC37-773685DB95D5}" type="pres">
      <dgm:prSet presAssocID="{1FEE1381-883E-4F80-8203-63333B53892B}" presName="parTx" presStyleLbl="revTx" presStyleIdx="2" presStyleCnt="5">
        <dgm:presLayoutVars>
          <dgm:chMax val="0"/>
          <dgm:chPref val="0"/>
        </dgm:presLayoutVars>
      </dgm:prSet>
      <dgm:spPr/>
    </dgm:pt>
    <dgm:pt modelId="{E58D5E6B-B84F-4155-8D0C-FF3FBD306287}" type="pres">
      <dgm:prSet presAssocID="{5143981A-728F-4511-BE29-E0EF4962CB9C}" presName="sibTrans" presStyleCnt="0"/>
      <dgm:spPr/>
    </dgm:pt>
    <dgm:pt modelId="{7D915E4C-E208-46BD-AAEA-59D28084C226}" type="pres">
      <dgm:prSet presAssocID="{A2FD44E1-3A4E-4996-BE5A-B8D111BC5031}" presName="compNode" presStyleCnt="0"/>
      <dgm:spPr/>
    </dgm:pt>
    <dgm:pt modelId="{7A984610-BE79-4EA4-B724-2AA6A594EB6E}" type="pres">
      <dgm:prSet presAssocID="{A2FD44E1-3A4E-4996-BE5A-B8D111BC5031}" presName="bgRect" presStyleLbl="bgShp" presStyleIdx="3" presStyleCnt="5"/>
      <dgm:spPr/>
    </dgm:pt>
    <dgm:pt modelId="{EAA88B89-B3CC-4544-924D-5ACC977B6874}" type="pres">
      <dgm:prSet presAssocID="{A2FD44E1-3A4E-4996-BE5A-B8D111BC50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0445FA69-6F60-48D4-AE2B-47126C07D000}" type="pres">
      <dgm:prSet presAssocID="{A2FD44E1-3A4E-4996-BE5A-B8D111BC5031}" presName="spaceRect" presStyleCnt="0"/>
      <dgm:spPr/>
    </dgm:pt>
    <dgm:pt modelId="{32F7357F-342B-40C7-89CC-C5DF67B54CE7}" type="pres">
      <dgm:prSet presAssocID="{A2FD44E1-3A4E-4996-BE5A-B8D111BC5031}" presName="parTx" presStyleLbl="revTx" presStyleIdx="3" presStyleCnt="5">
        <dgm:presLayoutVars>
          <dgm:chMax val="0"/>
          <dgm:chPref val="0"/>
        </dgm:presLayoutVars>
      </dgm:prSet>
      <dgm:spPr/>
    </dgm:pt>
    <dgm:pt modelId="{582A8A7C-D76F-4F70-B03E-F26309053F31}" type="pres">
      <dgm:prSet presAssocID="{41DA2204-AEC7-4265-B26D-627940391AA0}" presName="sibTrans" presStyleCnt="0"/>
      <dgm:spPr/>
    </dgm:pt>
    <dgm:pt modelId="{325D3438-6CAD-4FDE-8AEC-155731357EC4}" type="pres">
      <dgm:prSet presAssocID="{79BD089C-B82E-4FE2-B545-D5B09EC2D680}" presName="compNode" presStyleCnt="0"/>
      <dgm:spPr/>
    </dgm:pt>
    <dgm:pt modelId="{63BAB370-A821-45E3-A101-9B5CAFE7E6A5}" type="pres">
      <dgm:prSet presAssocID="{79BD089C-B82E-4FE2-B545-D5B09EC2D680}" presName="bgRect" presStyleLbl="bgShp" presStyleIdx="4" presStyleCnt="5"/>
      <dgm:spPr/>
    </dgm:pt>
    <dgm:pt modelId="{D54E83FF-32B6-46CE-B75D-DDF8E6596A54}" type="pres">
      <dgm:prSet presAssocID="{79BD089C-B82E-4FE2-B545-D5B09EC2D68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6533DE2D-991A-4D88-92F2-009684CE0367}" type="pres">
      <dgm:prSet presAssocID="{79BD089C-B82E-4FE2-B545-D5B09EC2D680}" presName="spaceRect" presStyleCnt="0"/>
      <dgm:spPr/>
    </dgm:pt>
    <dgm:pt modelId="{83A802CA-2FBB-4F5B-B3B4-31D4E3F4BA75}" type="pres">
      <dgm:prSet presAssocID="{79BD089C-B82E-4FE2-B545-D5B09EC2D680}" presName="parTx" presStyleLbl="revTx" presStyleIdx="4" presStyleCnt="5">
        <dgm:presLayoutVars>
          <dgm:chMax val="0"/>
          <dgm:chPref val="0"/>
        </dgm:presLayoutVars>
      </dgm:prSet>
      <dgm:spPr/>
    </dgm:pt>
  </dgm:ptLst>
  <dgm:cxnLst>
    <dgm:cxn modelId="{57DDD91A-9798-43CC-A569-718463F62986}" type="presOf" srcId="{175807C5-53B0-478F-B06C-3F0F2D3B921F}" destId="{80FC42FC-F7BB-4552-9AB8-292EF6A263D2}" srcOrd="0" destOrd="0" presId="urn:microsoft.com/office/officeart/2018/2/layout/IconVerticalSolidList"/>
    <dgm:cxn modelId="{E8FF781E-1B06-42FC-94E2-5D5C6A550FBE}" srcId="{19E5FE67-F1BC-4EAD-AA62-77CB3801F437}" destId="{99056ED8-DDE5-464E-ACEC-0D7F9E9FC36C}" srcOrd="1" destOrd="0" parTransId="{DB5F098D-2B77-48E0-AEED-9C177C951FBE}" sibTransId="{29D27663-0CF2-4432-B078-E0FA62288570}"/>
    <dgm:cxn modelId="{B0BBBA2E-4A1A-4C16-92D1-3458948C27C8}" type="presOf" srcId="{99056ED8-DDE5-464E-ACEC-0D7F9E9FC36C}" destId="{6E667909-42A4-4B86-ADBA-A201A0674BB2}" srcOrd="0" destOrd="0" presId="urn:microsoft.com/office/officeart/2018/2/layout/IconVerticalSolidList"/>
    <dgm:cxn modelId="{26ECEF3F-C064-46D9-8B90-A715A41D9AB1}" type="presOf" srcId="{A2FD44E1-3A4E-4996-BE5A-B8D111BC5031}" destId="{32F7357F-342B-40C7-89CC-C5DF67B54CE7}" srcOrd="0" destOrd="0" presId="urn:microsoft.com/office/officeart/2018/2/layout/IconVerticalSolidList"/>
    <dgm:cxn modelId="{1CEC9B4C-F970-460A-9475-4F4DA5977825}" srcId="{19E5FE67-F1BC-4EAD-AA62-77CB3801F437}" destId="{1FEE1381-883E-4F80-8203-63333B53892B}" srcOrd="2" destOrd="0" parTransId="{5CEAC94A-F6E2-4D58-8FE0-F2CBA305C7C2}" sibTransId="{5143981A-728F-4511-BE29-E0EF4962CB9C}"/>
    <dgm:cxn modelId="{DAE7206F-EE8E-4E2C-8D19-166BF496C4FD}" type="presOf" srcId="{1FEE1381-883E-4F80-8203-63333B53892B}" destId="{18E1F2E7-4021-48D8-BC37-773685DB95D5}" srcOrd="0" destOrd="0" presId="urn:microsoft.com/office/officeart/2018/2/layout/IconVerticalSolidList"/>
    <dgm:cxn modelId="{2803EA76-E1B6-4AF8-B5CE-B7958838C43F}" type="presOf" srcId="{79BD089C-B82E-4FE2-B545-D5B09EC2D680}" destId="{83A802CA-2FBB-4F5B-B3B4-31D4E3F4BA75}" srcOrd="0" destOrd="0" presId="urn:microsoft.com/office/officeart/2018/2/layout/IconVerticalSolidList"/>
    <dgm:cxn modelId="{2F6B867F-63E5-4109-BEF5-A86894FE3AC4}" srcId="{19E5FE67-F1BC-4EAD-AA62-77CB3801F437}" destId="{A2FD44E1-3A4E-4996-BE5A-B8D111BC5031}" srcOrd="3" destOrd="0" parTransId="{BF3BC930-68A3-4FD7-997F-FE9AF9D9E492}" sibTransId="{41DA2204-AEC7-4265-B26D-627940391AA0}"/>
    <dgm:cxn modelId="{7AF808B4-402B-4D17-9C43-1A105E5B4E25}" srcId="{19E5FE67-F1BC-4EAD-AA62-77CB3801F437}" destId="{79BD089C-B82E-4FE2-B545-D5B09EC2D680}" srcOrd="4" destOrd="0" parTransId="{B6B3F296-3ABC-4310-A98F-CC7836323DC2}" sibTransId="{7B11A525-DC7F-4BBC-B63C-58C708221E5F}"/>
    <dgm:cxn modelId="{1DBA3ACE-7C18-4D95-8786-86851954C026}" srcId="{19E5FE67-F1BC-4EAD-AA62-77CB3801F437}" destId="{175807C5-53B0-478F-B06C-3F0F2D3B921F}" srcOrd="0" destOrd="0" parTransId="{EBF846EE-4972-4810-A8AC-534F3C6F05F8}" sibTransId="{6780543D-5FD7-4A71-8ED6-60CB1332E8EB}"/>
    <dgm:cxn modelId="{6C6EFEFD-4ADB-4A26-8DEC-1FFFB99664AC}" type="presOf" srcId="{19E5FE67-F1BC-4EAD-AA62-77CB3801F437}" destId="{D6279E7E-D7F5-4EE0-96C0-FC754F33B92D}" srcOrd="0" destOrd="0" presId="urn:microsoft.com/office/officeart/2018/2/layout/IconVerticalSolidList"/>
    <dgm:cxn modelId="{1D2DCCD2-A364-466C-BA2A-0B9FB0AD0FE7}" type="presParOf" srcId="{D6279E7E-D7F5-4EE0-96C0-FC754F33B92D}" destId="{E3D9B94D-0B99-4BD7-852C-ED993E12E853}" srcOrd="0" destOrd="0" presId="urn:microsoft.com/office/officeart/2018/2/layout/IconVerticalSolidList"/>
    <dgm:cxn modelId="{2686E460-3462-4A40-B04A-13A8358CA679}" type="presParOf" srcId="{E3D9B94D-0B99-4BD7-852C-ED993E12E853}" destId="{19C12B6B-08AF-42F2-B5EF-28FF33DDD316}" srcOrd="0" destOrd="0" presId="urn:microsoft.com/office/officeart/2018/2/layout/IconVerticalSolidList"/>
    <dgm:cxn modelId="{10C78F7C-D52A-45AB-9278-4A2FAE06F823}" type="presParOf" srcId="{E3D9B94D-0B99-4BD7-852C-ED993E12E853}" destId="{3EEC0C5D-154F-4719-94B3-228F0C8606C2}" srcOrd="1" destOrd="0" presId="urn:microsoft.com/office/officeart/2018/2/layout/IconVerticalSolidList"/>
    <dgm:cxn modelId="{5BF5CBAA-EBA2-4650-A076-42B9B818A46E}" type="presParOf" srcId="{E3D9B94D-0B99-4BD7-852C-ED993E12E853}" destId="{4E38A3C9-298E-452A-BD4A-5BE62866BB11}" srcOrd="2" destOrd="0" presId="urn:microsoft.com/office/officeart/2018/2/layout/IconVerticalSolidList"/>
    <dgm:cxn modelId="{B9B51F21-6693-4C2B-9C21-A830AA53399C}" type="presParOf" srcId="{E3D9B94D-0B99-4BD7-852C-ED993E12E853}" destId="{80FC42FC-F7BB-4552-9AB8-292EF6A263D2}" srcOrd="3" destOrd="0" presId="urn:microsoft.com/office/officeart/2018/2/layout/IconVerticalSolidList"/>
    <dgm:cxn modelId="{1533835D-A5AA-485B-BA0A-6692375CB5C2}" type="presParOf" srcId="{D6279E7E-D7F5-4EE0-96C0-FC754F33B92D}" destId="{2E11105B-D1A8-4130-A159-9246AB06590A}" srcOrd="1" destOrd="0" presId="urn:microsoft.com/office/officeart/2018/2/layout/IconVerticalSolidList"/>
    <dgm:cxn modelId="{DD6F1880-BD0A-4819-924E-D0A845E6A10B}" type="presParOf" srcId="{D6279E7E-D7F5-4EE0-96C0-FC754F33B92D}" destId="{7A9934BB-6B0A-4AF2-885B-DC26333D70EC}" srcOrd="2" destOrd="0" presId="urn:microsoft.com/office/officeart/2018/2/layout/IconVerticalSolidList"/>
    <dgm:cxn modelId="{7C8C2F1C-B0B5-44CD-A459-28C03DD3C76E}" type="presParOf" srcId="{7A9934BB-6B0A-4AF2-885B-DC26333D70EC}" destId="{BE3FFC45-14E7-441E-9517-3D04647AA54E}" srcOrd="0" destOrd="0" presId="urn:microsoft.com/office/officeart/2018/2/layout/IconVerticalSolidList"/>
    <dgm:cxn modelId="{17AE5D26-44B3-4A44-A4CD-FD4A358EA165}" type="presParOf" srcId="{7A9934BB-6B0A-4AF2-885B-DC26333D70EC}" destId="{4E3AAED6-DEFF-4CBB-AAB0-50724B5015A0}" srcOrd="1" destOrd="0" presId="urn:microsoft.com/office/officeart/2018/2/layout/IconVerticalSolidList"/>
    <dgm:cxn modelId="{4C26A95C-D3CC-4F75-8BBF-C56FD1C4C55F}" type="presParOf" srcId="{7A9934BB-6B0A-4AF2-885B-DC26333D70EC}" destId="{10F40D3E-FB07-4F8A-9F7D-429A151504A6}" srcOrd="2" destOrd="0" presId="urn:microsoft.com/office/officeart/2018/2/layout/IconVerticalSolidList"/>
    <dgm:cxn modelId="{6159C47C-87B7-4F85-8BE2-1024D59383C5}" type="presParOf" srcId="{7A9934BB-6B0A-4AF2-885B-DC26333D70EC}" destId="{6E667909-42A4-4B86-ADBA-A201A0674BB2}" srcOrd="3" destOrd="0" presId="urn:microsoft.com/office/officeart/2018/2/layout/IconVerticalSolidList"/>
    <dgm:cxn modelId="{B2BFC686-0D2B-476F-BC64-B0F00EE74BDE}" type="presParOf" srcId="{D6279E7E-D7F5-4EE0-96C0-FC754F33B92D}" destId="{EFD7CD52-1C83-47B9-8DB6-6622E7EF1964}" srcOrd="3" destOrd="0" presId="urn:microsoft.com/office/officeart/2018/2/layout/IconVerticalSolidList"/>
    <dgm:cxn modelId="{1BB6C384-6C80-4A3F-A98A-4E07250A5400}" type="presParOf" srcId="{D6279E7E-D7F5-4EE0-96C0-FC754F33B92D}" destId="{650AE403-98B7-4A71-BB13-FA9AD897D958}" srcOrd="4" destOrd="0" presId="urn:microsoft.com/office/officeart/2018/2/layout/IconVerticalSolidList"/>
    <dgm:cxn modelId="{DF91A35D-BC9F-4469-B37C-2DAA3EBE008E}" type="presParOf" srcId="{650AE403-98B7-4A71-BB13-FA9AD897D958}" destId="{EE626D5B-C0D9-4593-B948-52DB9C80AAE7}" srcOrd="0" destOrd="0" presId="urn:microsoft.com/office/officeart/2018/2/layout/IconVerticalSolidList"/>
    <dgm:cxn modelId="{CE9F498E-66DA-4B79-9B42-1817DCC187B2}" type="presParOf" srcId="{650AE403-98B7-4A71-BB13-FA9AD897D958}" destId="{FF0056FC-FFB0-432C-A635-FB48D7A4433B}" srcOrd="1" destOrd="0" presId="urn:microsoft.com/office/officeart/2018/2/layout/IconVerticalSolidList"/>
    <dgm:cxn modelId="{2E996B4A-F711-4021-8C06-0DC85450728E}" type="presParOf" srcId="{650AE403-98B7-4A71-BB13-FA9AD897D958}" destId="{1D49A68A-C20B-42EE-AD6E-AD5A96BAB6FB}" srcOrd="2" destOrd="0" presId="urn:microsoft.com/office/officeart/2018/2/layout/IconVerticalSolidList"/>
    <dgm:cxn modelId="{01263F7D-1C41-472B-BCD1-EF36644DED18}" type="presParOf" srcId="{650AE403-98B7-4A71-BB13-FA9AD897D958}" destId="{18E1F2E7-4021-48D8-BC37-773685DB95D5}" srcOrd="3" destOrd="0" presId="urn:microsoft.com/office/officeart/2018/2/layout/IconVerticalSolidList"/>
    <dgm:cxn modelId="{EF9CB912-D015-4507-B9DA-7EBA9DE01724}" type="presParOf" srcId="{D6279E7E-D7F5-4EE0-96C0-FC754F33B92D}" destId="{E58D5E6B-B84F-4155-8D0C-FF3FBD306287}" srcOrd="5" destOrd="0" presId="urn:microsoft.com/office/officeart/2018/2/layout/IconVerticalSolidList"/>
    <dgm:cxn modelId="{1ADBA6F6-F577-4DDD-B6AF-61FB552A2AD4}" type="presParOf" srcId="{D6279E7E-D7F5-4EE0-96C0-FC754F33B92D}" destId="{7D915E4C-E208-46BD-AAEA-59D28084C226}" srcOrd="6" destOrd="0" presId="urn:microsoft.com/office/officeart/2018/2/layout/IconVerticalSolidList"/>
    <dgm:cxn modelId="{A370CA95-93D7-46F2-A492-7EBFBF9C7062}" type="presParOf" srcId="{7D915E4C-E208-46BD-AAEA-59D28084C226}" destId="{7A984610-BE79-4EA4-B724-2AA6A594EB6E}" srcOrd="0" destOrd="0" presId="urn:microsoft.com/office/officeart/2018/2/layout/IconVerticalSolidList"/>
    <dgm:cxn modelId="{EEA0B49F-16AB-43E5-9EBB-2C68BE94F8C5}" type="presParOf" srcId="{7D915E4C-E208-46BD-AAEA-59D28084C226}" destId="{EAA88B89-B3CC-4544-924D-5ACC977B6874}" srcOrd="1" destOrd="0" presId="urn:microsoft.com/office/officeart/2018/2/layout/IconVerticalSolidList"/>
    <dgm:cxn modelId="{90CCA217-197B-4F6A-A116-13FBF19B057E}" type="presParOf" srcId="{7D915E4C-E208-46BD-AAEA-59D28084C226}" destId="{0445FA69-6F60-48D4-AE2B-47126C07D000}" srcOrd="2" destOrd="0" presId="urn:microsoft.com/office/officeart/2018/2/layout/IconVerticalSolidList"/>
    <dgm:cxn modelId="{A74EC820-24CE-4A1E-83E2-B67F97218EB0}" type="presParOf" srcId="{7D915E4C-E208-46BD-AAEA-59D28084C226}" destId="{32F7357F-342B-40C7-89CC-C5DF67B54CE7}" srcOrd="3" destOrd="0" presId="urn:microsoft.com/office/officeart/2018/2/layout/IconVerticalSolidList"/>
    <dgm:cxn modelId="{1B1F1BA4-F490-44B5-A8BC-2A0B029FDFED}" type="presParOf" srcId="{D6279E7E-D7F5-4EE0-96C0-FC754F33B92D}" destId="{582A8A7C-D76F-4F70-B03E-F26309053F31}" srcOrd="7" destOrd="0" presId="urn:microsoft.com/office/officeart/2018/2/layout/IconVerticalSolidList"/>
    <dgm:cxn modelId="{2FF9D377-DCE3-490D-AEE9-4CADA3FE4021}" type="presParOf" srcId="{D6279E7E-D7F5-4EE0-96C0-FC754F33B92D}" destId="{325D3438-6CAD-4FDE-8AEC-155731357EC4}" srcOrd="8" destOrd="0" presId="urn:microsoft.com/office/officeart/2018/2/layout/IconVerticalSolidList"/>
    <dgm:cxn modelId="{2FDFA0BB-E4D6-49CF-ABF1-920582CFFFF2}" type="presParOf" srcId="{325D3438-6CAD-4FDE-8AEC-155731357EC4}" destId="{63BAB370-A821-45E3-A101-9B5CAFE7E6A5}" srcOrd="0" destOrd="0" presId="urn:microsoft.com/office/officeart/2018/2/layout/IconVerticalSolidList"/>
    <dgm:cxn modelId="{2F08D587-02E9-4838-B892-283EBEB7F784}" type="presParOf" srcId="{325D3438-6CAD-4FDE-8AEC-155731357EC4}" destId="{D54E83FF-32B6-46CE-B75D-DDF8E6596A54}" srcOrd="1" destOrd="0" presId="urn:microsoft.com/office/officeart/2018/2/layout/IconVerticalSolidList"/>
    <dgm:cxn modelId="{F1A41E4E-2725-4897-B2AB-875102936381}" type="presParOf" srcId="{325D3438-6CAD-4FDE-8AEC-155731357EC4}" destId="{6533DE2D-991A-4D88-92F2-009684CE0367}" srcOrd="2" destOrd="0" presId="urn:microsoft.com/office/officeart/2018/2/layout/IconVerticalSolidList"/>
    <dgm:cxn modelId="{B11F56BA-085B-4961-BA95-E7F9AB379AAF}" type="presParOf" srcId="{325D3438-6CAD-4FDE-8AEC-155731357EC4}" destId="{83A802CA-2FBB-4F5B-B3B4-31D4E3F4BA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A90EB-BCCB-4465-8901-7BCFEB320A4C}">
      <dsp:nvSpPr>
        <dsp:cNvPr id="0" name=""/>
        <dsp:cNvSpPr/>
      </dsp:nvSpPr>
      <dsp:spPr>
        <a:xfrm>
          <a:off x="0" y="679006"/>
          <a:ext cx="6391275" cy="50368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What is critical thinking?: 3 </a:t>
          </a:r>
          <a:endParaRPr lang="en-US" sz="2100" kern="1200" dirty="0"/>
        </a:p>
      </dsp:txBody>
      <dsp:txXfrm>
        <a:off x="24588" y="703594"/>
        <a:ext cx="6342099" cy="454509"/>
      </dsp:txXfrm>
    </dsp:sp>
    <dsp:sp modelId="{CFACC331-703D-4926-BD1A-84614C68370D}">
      <dsp:nvSpPr>
        <dsp:cNvPr id="0" name=""/>
        <dsp:cNvSpPr/>
      </dsp:nvSpPr>
      <dsp:spPr>
        <a:xfrm>
          <a:off x="0" y="1243171"/>
          <a:ext cx="6391275" cy="503685"/>
        </a:xfrm>
        <a:prstGeom prst="roundRect">
          <a:avLst/>
        </a:prstGeom>
        <a:solidFill>
          <a:schemeClr val="accent5">
            <a:hueOff val="406404"/>
            <a:satOff val="-3241"/>
            <a:lumOff val="-245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Theory 1 Edward Glaser: 4</a:t>
          </a:r>
          <a:endParaRPr lang="en-US" sz="2100" kern="1200" dirty="0"/>
        </a:p>
      </dsp:txBody>
      <dsp:txXfrm>
        <a:off x="24588" y="1267759"/>
        <a:ext cx="6342099" cy="454509"/>
      </dsp:txXfrm>
    </dsp:sp>
    <dsp:sp modelId="{AC9C7D3B-C7FD-4A90-B84D-757736C560FE}">
      <dsp:nvSpPr>
        <dsp:cNvPr id="0" name=""/>
        <dsp:cNvSpPr/>
      </dsp:nvSpPr>
      <dsp:spPr>
        <a:xfrm>
          <a:off x="0" y="1807336"/>
          <a:ext cx="6391275" cy="503685"/>
        </a:xfrm>
        <a:prstGeom prst="roundRect">
          <a:avLst/>
        </a:prstGeom>
        <a:solidFill>
          <a:schemeClr val="accent5">
            <a:hueOff val="812808"/>
            <a:satOff val="-6481"/>
            <a:lumOff val="-490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Theory 2 Scriven &amp; Paul : 5</a:t>
          </a:r>
          <a:endParaRPr lang="en-US" sz="2100" kern="1200" dirty="0"/>
        </a:p>
      </dsp:txBody>
      <dsp:txXfrm>
        <a:off x="24588" y="1831924"/>
        <a:ext cx="6342099" cy="454509"/>
      </dsp:txXfrm>
    </dsp:sp>
    <dsp:sp modelId="{C3AAC0B5-3809-414F-8802-5BF009859628}">
      <dsp:nvSpPr>
        <dsp:cNvPr id="0" name=""/>
        <dsp:cNvSpPr/>
      </dsp:nvSpPr>
      <dsp:spPr>
        <a:xfrm>
          <a:off x="0" y="2371501"/>
          <a:ext cx="6391275" cy="503685"/>
        </a:xfrm>
        <a:prstGeom prst="roundRect">
          <a:avLst/>
        </a:prstGeom>
        <a:solidFill>
          <a:schemeClr val="accent5">
            <a:hueOff val="1219212"/>
            <a:satOff val="-9721"/>
            <a:lumOff val="-7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Why is it important in Health and Social Care: 6</a:t>
          </a:r>
          <a:endParaRPr lang="en-US" sz="2100" kern="1200" dirty="0"/>
        </a:p>
      </dsp:txBody>
      <dsp:txXfrm>
        <a:off x="24588" y="2396089"/>
        <a:ext cx="6342099" cy="454509"/>
      </dsp:txXfrm>
    </dsp:sp>
    <dsp:sp modelId="{66561260-58EE-42FD-8DCB-73F069761C22}">
      <dsp:nvSpPr>
        <dsp:cNvPr id="0" name=""/>
        <dsp:cNvSpPr/>
      </dsp:nvSpPr>
      <dsp:spPr>
        <a:xfrm>
          <a:off x="0" y="2935666"/>
          <a:ext cx="6391275" cy="503685"/>
        </a:xfrm>
        <a:prstGeom prst="roundRect">
          <a:avLst/>
        </a:prstGeom>
        <a:solidFill>
          <a:schemeClr val="accent5">
            <a:hueOff val="1625617"/>
            <a:satOff val="-12962"/>
            <a:lumOff val="-980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Case Example : 10</a:t>
          </a:r>
          <a:endParaRPr lang="en-US" sz="2100" kern="1200" dirty="0"/>
        </a:p>
      </dsp:txBody>
      <dsp:txXfrm>
        <a:off x="24588" y="2960254"/>
        <a:ext cx="6342099" cy="454509"/>
      </dsp:txXfrm>
    </dsp:sp>
    <dsp:sp modelId="{552C84D8-469A-43A4-B357-DB82D9536C9B}">
      <dsp:nvSpPr>
        <dsp:cNvPr id="0" name=""/>
        <dsp:cNvSpPr/>
      </dsp:nvSpPr>
      <dsp:spPr>
        <a:xfrm>
          <a:off x="0" y="3499831"/>
          <a:ext cx="6391275" cy="503685"/>
        </a:xfrm>
        <a:prstGeom prst="roundRect">
          <a:avLst/>
        </a:prstGeom>
        <a:solidFill>
          <a:schemeClr val="accent5">
            <a:hueOff val="2032020"/>
            <a:satOff val="-16202"/>
            <a:lumOff val="-122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Conclusion : 15</a:t>
          </a:r>
          <a:endParaRPr lang="en-US" sz="2100" kern="1200" dirty="0"/>
        </a:p>
      </dsp:txBody>
      <dsp:txXfrm>
        <a:off x="24588" y="3524419"/>
        <a:ext cx="6342099" cy="454509"/>
      </dsp:txXfrm>
    </dsp:sp>
    <dsp:sp modelId="{6C64298B-F286-45DB-B4B4-4519139FE062}">
      <dsp:nvSpPr>
        <dsp:cNvPr id="0" name=""/>
        <dsp:cNvSpPr/>
      </dsp:nvSpPr>
      <dsp:spPr>
        <a:xfrm>
          <a:off x="0" y="4063996"/>
          <a:ext cx="6391275" cy="503685"/>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References : 16</a:t>
          </a:r>
          <a:endParaRPr lang="en-US" sz="2100" kern="1200" dirty="0"/>
        </a:p>
      </dsp:txBody>
      <dsp:txXfrm>
        <a:off x="24588" y="4088584"/>
        <a:ext cx="6342099"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6079C-C59C-46BA-8879-995DEB21D13F}">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4D57A-BB6D-48AB-8A8B-3CAC61E0C7AE}">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9BE555-F90A-4EF4-BB21-196DB01A57A5}">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IN" sz="2200" kern="1200" dirty="0"/>
            <a:t>Ability to analyse information carefully</a:t>
          </a:r>
          <a:endParaRPr lang="en-US" sz="2200" kern="1200" dirty="0"/>
        </a:p>
      </dsp:txBody>
      <dsp:txXfrm>
        <a:off x="1274714" y="2177"/>
        <a:ext cx="5116560" cy="1103648"/>
      </dsp:txXfrm>
    </dsp:sp>
    <dsp:sp modelId="{C58CCE1A-BAAB-44E9-B2BB-C2A60BDE4ABE}">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2A997-04E4-491A-BACD-7D1B9FEA8C6C}">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17B679-AF8F-45CC-B2DA-43DB24995E5E}">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IN" sz="2200" kern="1200" dirty="0"/>
            <a:t>Question assumptions and evidence </a:t>
          </a:r>
          <a:endParaRPr lang="en-US" sz="2200" kern="1200" dirty="0"/>
        </a:p>
      </dsp:txBody>
      <dsp:txXfrm>
        <a:off x="1274714" y="1381738"/>
        <a:ext cx="5116560" cy="1103648"/>
      </dsp:txXfrm>
    </dsp:sp>
    <dsp:sp modelId="{C1B946E2-970F-4656-934C-AECB1389BFFB}">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477E7-8B33-4990-9549-31018BECB46A}">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65E1BC-31A4-4ACB-98DF-C8F4EF94AAF2}">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IN" sz="2200" kern="1200" dirty="0"/>
            <a:t>Make reasoned and informed decisions </a:t>
          </a:r>
          <a:endParaRPr lang="en-US" sz="2200" kern="1200" dirty="0"/>
        </a:p>
      </dsp:txBody>
      <dsp:txXfrm>
        <a:off x="1274714" y="2761299"/>
        <a:ext cx="5116560" cy="1103648"/>
      </dsp:txXfrm>
    </dsp:sp>
    <dsp:sp modelId="{B0F36299-538B-4045-BEEA-C3D3126D7642}">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C32AB-EAC6-4765-9683-68D849A44CC2}">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A38E05-780D-4BE6-B37A-770C91D66677}">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IN" sz="2200" kern="1200" dirty="0"/>
            <a:t>Reflect on outcomes to improve practices </a:t>
          </a:r>
          <a:endParaRPr lang="en-US" sz="2200" kern="1200" dirty="0"/>
        </a:p>
      </dsp:txBody>
      <dsp:txXfrm>
        <a:off x="1274714" y="4140860"/>
        <a:ext cx="5116560" cy="1103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3984A-6856-4ECF-BD30-5053F9B822F3}">
      <dsp:nvSpPr>
        <dsp:cNvPr id="0" name=""/>
        <dsp:cNvSpPr/>
      </dsp:nvSpPr>
      <dsp:spPr>
        <a:xfrm>
          <a:off x="2819" y="257194"/>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Theory 1 – Edward Glaser (1941)</a:t>
          </a:r>
          <a:endParaRPr lang="en-US" sz="2000" kern="1200" dirty="0"/>
        </a:p>
      </dsp:txBody>
      <dsp:txXfrm>
        <a:off x="2819" y="257194"/>
        <a:ext cx="2237149" cy="1342289"/>
      </dsp:txXfrm>
    </dsp:sp>
    <dsp:sp modelId="{374253B2-0CF0-42D7-9453-127AEB8DF23F}">
      <dsp:nvSpPr>
        <dsp:cNvPr id="0" name=""/>
        <dsp:cNvSpPr/>
      </dsp:nvSpPr>
      <dsp:spPr>
        <a:xfrm>
          <a:off x="2463684" y="257194"/>
          <a:ext cx="2237149" cy="1342289"/>
        </a:xfrm>
        <a:prstGeom prst="rect">
          <a:avLst/>
        </a:prstGeom>
        <a:gradFill rotWithShape="0">
          <a:gsLst>
            <a:gs pos="0">
              <a:schemeClr val="accent2">
                <a:hueOff val="-3294287"/>
                <a:satOff val="150"/>
                <a:lumOff val="0"/>
                <a:alphaOff val="0"/>
                <a:tint val="98000"/>
                <a:lumMod val="114000"/>
              </a:schemeClr>
            </a:gs>
            <a:gs pos="100000">
              <a:schemeClr val="accent2">
                <a:hueOff val="-3294287"/>
                <a:satOff val="15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Critical thinking involves attitude, knowledge and skill </a:t>
          </a:r>
          <a:endParaRPr lang="en-US" sz="2000" kern="1200" dirty="0"/>
        </a:p>
      </dsp:txBody>
      <dsp:txXfrm>
        <a:off x="2463684" y="257194"/>
        <a:ext cx="2237149" cy="1342289"/>
      </dsp:txXfrm>
    </dsp:sp>
    <dsp:sp modelId="{154185CC-52AA-4AF0-8398-5762837668B2}">
      <dsp:nvSpPr>
        <dsp:cNvPr id="0" name=""/>
        <dsp:cNvSpPr/>
      </dsp:nvSpPr>
      <dsp:spPr>
        <a:xfrm>
          <a:off x="4924548" y="257194"/>
          <a:ext cx="2237149" cy="1342289"/>
        </a:xfrm>
        <a:prstGeom prst="rect">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Willingness to question problems thoughtfully </a:t>
          </a:r>
          <a:endParaRPr lang="en-US" sz="2000" kern="1200" dirty="0"/>
        </a:p>
      </dsp:txBody>
      <dsp:txXfrm>
        <a:off x="4924548" y="257194"/>
        <a:ext cx="2237149" cy="1342289"/>
      </dsp:txXfrm>
    </dsp:sp>
    <dsp:sp modelId="{45399550-66F6-4983-9E3B-55275E26AAFF}">
      <dsp:nvSpPr>
        <dsp:cNvPr id="0" name=""/>
        <dsp:cNvSpPr/>
      </dsp:nvSpPr>
      <dsp:spPr>
        <a:xfrm>
          <a:off x="7385413" y="257194"/>
          <a:ext cx="2237149" cy="1342289"/>
        </a:xfrm>
        <a:prstGeom prst="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Knowledge of logical reasoning methods</a:t>
          </a:r>
          <a:endParaRPr lang="en-US" sz="2000" kern="1200" dirty="0"/>
        </a:p>
      </dsp:txBody>
      <dsp:txXfrm>
        <a:off x="7385413" y="257194"/>
        <a:ext cx="2237149" cy="1342289"/>
      </dsp:txXfrm>
    </dsp:sp>
    <dsp:sp modelId="{EBF87C22-4A3E-401F-A37F-CC613049102C}">
      <dsp:nvSpPr>
        <dsp:cNvPr id="0" name=""/>
        <dsp:cNvSpPr/>
      </dsp:nvSpPr>
      <dsp:spPr>
        <a:xfrm>
          <a:off x="1233252" y="1823198"/>
          <a:ext cx="2237149" cy="1342289"/>
        </a:xfrm>
        <a:prstGeom prst="rect">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Ability to apply reasoning in practice</a:t>
          </a:r>
          <a:endParaRPr lang="en-US" sz="2000" kern="1200" dirty="0"/>
        </a:p>
      </dsp:txBody>
      <dsp:txXfrm>
        <a:off x="1233252" y="1823198"/>
        <a:ext cx="2237149" cy="1342289"/>
      </dsp:txXfrm>
    </dsp:sp>
    <dsp:sp modelId="{8A8410F5-B6F3-4A48-8053-F9D764C5F895}">
      <dsp:nvSpPr>
        <dsp:cNvPr id="0" name=""/>
        <dsp:cNvSpPr/>
      </dsp:nvSpPr>
      <dsp:spPr>
        <a:xfrm>
          <a:off x="3694116" y="1823198"/>
          <a:ext cx="2237149" cy="1342289"/>
        </a:xfrm>
        <a:prstGeom prst="rect">
          <a:avLst/>
        </a:prstGeom>
        <a:gradFill rotWithShape="0">
          <a:gsLst>
            <a:gs pos="0">
              <a:schemeClr val="accent2">
                <a:hueOff val="-16471434"/>
                <a:satOff val="751"/>
                <a:lumOff val="0"/>
                <a:alphaOff val="0"/>
                <a:tint val="98000"/>
                <a:lumMod val="114000"/>
              </a:schemeClr>
            </a:gs>
            <a:gs pos="100000">
              <a:schemeClr val="accent2">
                <a:hueOff val="-16471434"/>
                <a:satOff val="7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Examine beliefs using evidence</a:t>
          </a:r>
          <a:endParaRPr lang="en-US" sz="2000" kern="1200" dirty="0"/>
        </a:p>
      </dsp:txBody>
      <dsp:txXfrm>
        <a:off x="3694116" y="1823198"/>
        <a:ext cx="2237149" cy="1342289"/>
      </dsp:txXfrm>
    </dsp:sp>
    <dsp:sp modelId="{06C8CC94-78C1-45E5-95F9-DDF19F3D7721}">
      <dsp:nvSpPr>
        <dsp:cNvPr id="0" name=""/>
        <dsp:cNvSpPr/>
      </dsp:nvSpPr>
      <dsp:spPr>
        <a:xfrm>
          <a:off x="6154981" y="1823198"/>
          <a:ext cx="2237149" cy="1342289"/>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(Glaser , 1941)</a:t>
          </a:r>
          <a:endParaRPr lang="en-US" sz="2000" kern="1200" dirty="0"/>
        </a:p>
      </dsp:txBody>
      <dsp:txXfrm>
        <a:off x="6154981" y="1823198"/>
        <a:ext cx="2237149" cy="13422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D1AC1-C191-4589-A7C8-9DD4F4F6BB0C}">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Theory 2 Scriven &amp; Paul (1987)</a:t>
          </a:r>
          <a:endParaRPr lang="en-US" sz="2000" kern="1200" dirty="0"/>
        </a:p>
      </dsp:txBody>
      <dsp:txXfrm>
        <a:off x="601586" y="580"/>
        <a:ext cx="2631940" cy="1579164"/>
      </dsp:txXfrm>
    </dsp:sp>
    <dsp:sp modelId="{E89B31B7-3CF9-45A3-86C3-B7F03F84E14E}">
      <dsp:nvSpPr>
        <dsp:cNvPr id="0" name=""/>
        <dsp:cNvSpPr/>
      </dsp:nvSpPr>
      <dsp:spPr>
        <a:xfrm>
          <a:off x="3496721" y="580"/>
          <a:ext cx="2631940" cy="1579164"/>
        </a:xfrm>
        <a:prstGeom prst="rect">
          <a:avLst/>
        </a:prstGeom>
        <a:gradFill rotWithShape="0">
          <a:gsLst>
            <a:gs pos="0">
              <a:schemeClr val="accent2">
                <a:hueOff val="-3953144"/>
                <a:satOff val="180"/>
                <a:lumOff val="0"/>
                <a:alphaOff val="0"/>
                <a:tint val="98000"/>
                <a:lumMod val="114000"/>
              </a:schemeClr>
            </a:gs>
            <a:gs pos="100000">
              <a:schemeClr val="accent2">
                <a:hueOff val="-3953144"/>
                <a:satOff val="18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Critical thinking is an intellectually disciplined process</a:t>
          </a:r>
          <a:endParaRPr lang="en-US" sz="2000" kern="1200" dirty="0"/>
        </a:p>
      </dsp:txBody>
      <dsp:txXfrm>
        <a:off x="3496721" y="580"/>
        <a:ext cx="2631940" cy="1579164"/>
      </dsp:txXfrm>
    </dsp:sp>
    <dsp:sp modelId="{56BB28F4-A624-495C-B09B-DD5AD01B94A1}">
      <dsp:nvSpPr>
        <dsp:cNvPr id="0" name=""/>
        <dsp:cNvSpPr/>
      </dsp:nvSpPr>
      <dsp:spPr>
        <a:xfrm>
          <a:off x="6391855" y="580"/>
          <a:ext cx="2631940" cy="1579164"/>
        </a:xfrm>
        <a:prstGeom prst="rect">
          <a:avLst/>
        </a:prstGeom>
        <a:gradFill rotWithShape="0">
          <a:gsLst>
            <a:gs pos="0">
              <a:schemeClr val="accent2">
                <a:hueOff val="-7906288"/>
                <a:satOff val="360"/>
                <a:lumOff val="0"/>
                <a:alphaOff val="0"/>
                <a:tint val="98000"/>
                <a:lumMod val="114000"/>
              </a:schemeClr>
            </a:gs>
            <a:gs pos="100000">
              <a:schemeClr val="accent2">
                <a:hueOff val="-7906288"/>
                <a:satOff val="36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Involves analysing, synthesising, and evaluating information</a:t>
          </a:r>
          <a:endParaRPr lang="en-US" sz="2000" kern="1200" dirty="0"/>
        </a:p>
      </dsp:txBody>
      <dsp:txXfrm>
        <a:off x="6391855" y="580"/>
        <a:ext cx="2631940" cy="1579164"/>
      </dsp:txXfrm>
    </dsp:sp>
    <dsp:sp modelId="{B49E160B-7678-47BA-B0A3-144CE11B7D7B}">
      <dsp:nvSpPr>
        <dsp:cNvPr id="0" name=""/>
        <dsp:cNvSpPr/>
      </dsp:nvSpPr>
      <dsp:spPr>
        <a:xfrm>
          <a:off x="601586" y="1842938"/>
          <a:ext cx="2631940" cy="1579164"/>
        </a:xfrm>
        <a:prstGeom prst="rect">
          <a:avLst/>
        </a:prstGeom>
        <a:gradFill rotWithShape="0">
          <a:gsLst>
            <a:gs pos="0">
              <a:schemeClr val="accent2">
                <a:hueOff val="-11859433"/>
                <a:satOff val="541"/>
                <a:lumOff val="0"/>
                <a:alphaOff val="0"/>
                <a:tint val="98000"/>
                <a:lumMod val="114000"/>
              </a:schemeClr>
            </a:gs>
            <a:gs pos="100000">
              <a:schemeClr val="accent2">
                <a:hueOff val="-11859433"/>
                <a:satOff val="54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Guides belief and action</a:t>
          </a:r>
          <a:endParaRPr lang="en-US" sz="2000" kern="1200" dirty="0"/>
        </a:p>
      </dsp:txBody>
      <dsp:txXfrm>
        <a:off x="601586" y="1842938"/>
        <a:ext cx="2631940" cy="1579164"/>
      </dsp:txXfrm>
    </dsp:sp>
    <dsp:sp modelId="{0228F0BC-40B1-45CF-AAEA-D69F9EE89479}">
      <dsp:nvSpPr>
        <dsp:cNvPr id="0" name=""/>
        <dsp:cNvSpPr/>
      </dsp:nvSpPr>
      <dsp:spPr>
        <a:xfrm>
          <a:off x="3496721" y="1842938"/>
          <a:ext cx="2631940" cy="1579164"/>
        </a:xfrm>
        <a:prstGeom prst="rect">
          <a:avLst/>
        </a:prstGeom>
        <a:gradFill rotWithShape="0">
          <a:gsLst>
            <a:gs pos="0">
              <a:schemeClr val="accent2">
                <a:hueOff val="-15812576"/>
                <a:satOff val="721"/>
                <a:lumOff val="0"/>
                <a:alphaOff val="0"/>
                <a:tint val="98000"/>
                <a:lumMod val="114000"/>
              </a:schemeClr>
            </a:gs>
            <a:gs pos="100000">
              <a:schemeClr val="accent2">
                <a:hueOff val="-15812576"/>
                <a:satOff val="72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Based on standards : clarity, accuracy, relevance and fairness</a:t>
          </a:r>
          <a:endParaRPr lang="en-US" sz="2000" kern="1200" dirty="0"/>
        </a:p>
      </dsp:txBody>
      <dsp:txXfrm>
        <a:off x="3496721" y="1842938"/>
        <a:ext cx="2631940" cy="1579164"/>
      </dsp:txXfrm>
    </dsp:sp>
    <dsp:sp modelId="{32E1B481-6C42-4E4C-906C-18E51E2D650E}">
      <dsp:nvSpPr>
        <dsp:cNvPr id="0" name=""/>
        <dsp:cNvSpPr/>
      </dsp:nvSpPr>
      <dsp:spPr>
        <a:xfrm>
          <a:off x="6391855" y="1842938"/>
          <a:ext cx="2631940" cy="1579164"/>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(Scriven and Paul, 1987)</a:t>
          </a:r>
          <a:endParaRPr lang="en-US" sz="2000" kern="1200" dirty="0"/>
        </a:p>
      </dsp:txBody>
      <dsp:txXfrm>
        <a:off x="6391855" y="1842938"/>
        <a:ext cx="2631940" cy="15791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1CAA2-F77A-419A-8542-E686C48731E9}">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Important for Safe Practice</a:t>
          </a:r>
          <a:endParaRPr lang="en-US" sz="2600" kern="1200" dirty="0"/>
        </a:p>
      </dsp:txBody>
      <dsp:txXfrm>
        <a:off x="18044" y="18044"/>
        <a:ext cx="6674662" cy="579994"/>
      </dsp:txXfrm>
    </dsp:sp>
    <dsp:sp modelId="{73F70AE3-3F90-4465-8CB1-0A028CD0560B}">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Reduces risk of harm </a:t>
          </a:r>
          <a:endParaRPr lang="en-US" sz="2600" kern="1200" dirty="0"/>
        </a:p>
      </dsp:txBody>
      <dsp:txXfrm>
        <a:off x="571503" y="719694"/>
        <a:ext cx="6421543" cy="579994"/>
      </dsp:txXfrm>
    </dsp:sp>
    <dsp:sp modelId="{BE9677C2-91A1-4FB3-9CC4-CE2713E6E469}">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Supports safeguarding procedures</a:t>
          </a:r>
          <a:endParaRPr lang="en-US" sz="2600" kern="1200" dirty="0"/>
        </a:p>
      </dsp:txBody>
      <dsp:txXfrm>
        <a:off x="1124963" y="1421344"/>
        <a:ext cx="6421543" cy="579994"/>
      </dsp:txXfrm>
    </dsp:sp>
    <dsp:sp modelId="{1648B595-2809-4C51-B0E3-9E907B657751}">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Improves risk assessments</a:t>
          </a:r>
          <a:endParaRPr lang="en-US" sz="2600" kern="1200" dirty="0"/>
        </a:p>
      </dsp:txBody>
      <dsp:txXfrm>
        <a:off x="1678422" y="2122994"/>
        <a:ext cx="6421543" cy="579994"/>
      </dsp:txXfrm>
    </dsp:sp>
    <dsp:sp modelId="{71962A83-C9EB-4ACE-9DEE-9A6865F1B4A6}">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dirty="0"/>
            <a:t>Encourages reflective practice</a:t>
          </a:r>
          <a:endParaRPr lang="en-US" sz="2600" kern="1200" dirty="0"/>
        </a:p>
      </dsp:txBody>
      <dsp:txXfrm>
        <a:off x="2231882" y="2824644"/>
        <a:ext cx="6421543" cy="579994"/>
      </dsp:txXfrm>
    </dsp:sp>
    <dsp:sp modelId="{F6709951-1BD2-4DD8-A43B-A27BB86744B3}">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7101192" y="450082"/>
        <a:ext cx="220249" cy="301341"/>
      </dsp:txXfrm>
    </dsp:sp>
    <dsp:sp modelId="{80AAEAED-F633-4078-9421-8C16B800154F}">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7654652" y="1151732"/>
        <a:ext cx="220249" cy="301341"/>
      </dsp:txXfrm>
    </dsp:sp>
    <dsp:sp modelId="{E6DA1C2D-78D9-4BD8-A5F1-A9275DC92422}">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8208112" y="1843114"/>
        <a:ext cx="220249" cy="301341"/>
      </dsp:txXfrm>
    </dsp:sp>
    <dsp:sp modelId="{630FEF1F-55F0-48AB-BE6E-2847823211D3}">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a:off x="8761571" y="2551610"/>
        <a:ext cx="220249" cy="3013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D4E02-654A-4209-904C-E3867314FA28}">
      <dsp:nvSpPr>
        <dsp:cNvPr id="0" name=""/>
        <dsp:cNvSpPr/>
      </dsp:nvSpPr>
      <dsp:spPr>
        <a:xfrm>
          <a:off x="3064551" y="672839"/>
          <a:ext cx="519616" cy="91440"/>
        </a:xfrm>
        <a:custGeom>
          <a:avLst/>
          <a:gdLst/>
          <a:ahLst/>
          <a:cxnLst/>
          <a:rect l="0" t="0" r="0" b="0"/>
          <a:pathLst>
            <a:path>
              <a:moveTo>
                <a:pt x="0" y="45720"/>
              </a:moveTo>
              <a:lnTo>
                <a:pt x="519616"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10604" y="715808"/>
        <a:ext cx="27510" cy="5502"/>
      </dsp:txXfrm>
    </dsp:sp>
    <dsp:sp modelId="{59A39AA7-C767-4785-8A55-6A9AC02DCCAA}">
      <dsp:nvSpPr>
        <dsp:cNvPr id="0" name=""/>
        <dsp:cNvSpPr/>
      </dsp:nvSpPr>
      <dsp:spPr>
        <a:xfrm>
          <a:off x="674105" y="885"/>
          <a:ext cx="2392246" cy="1435347"/>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933450">
            <a:lnSpc>
              <a:spcPct val="90000"/>
            </a:lnSpc>
            <a:spcBef>
              <a:spcPct val="0"/>
            </a:spcBef>
            <a:spcAft>
              <a:spcPct val="35000"/>
            </a:spcAft>
            <a:buNone/>
          </a:pPr>
          <a:r>
            <a:rPr lang="en-IN" sz="2100" kern="1200" dirty="0"/>
            <a:t>Evidence – Based Practice</a:t>
          </a:r>
          <a:endParaRPr lang="en-US" sz="2100" kern="1200" dirty="0"/>
        </a:p>
      </dsp:txBody>
      <dsp:txXfrm>
        <a:off x="674105" y="885"/>
        <a:ext cx="2392246" cy="1435347"/>
      </dsp:txXfrm>
    </dsp:sp>
    <dsp:sp modelId="{A3F83655-F6FC-41CB-969D-859D7DB95EF1}">
      <dsp:nvSpPr>
        <dsp:cNvPr id="0" name=""/>
        <dsp:cNvSpPr/>
      </dsp:nvSpPr>
      <dsp:spPr>
        <a:xfrm>
          <a:off x="6007014" y="672839"/>
          <a:ext cx="519616" cy="91440"/>
        </a:xfrm>
        <a:custGeom>
          <a:avLst/>
          <a:gdLst/>
          <a:ahLst/>
          <a:cxnLst/>
          <a:rect l="0" t="0" r="0" b="0"/>
          <a:pathLst>
            <a:path>
              <a:moveTo>
                <a:pt x="0" y="45720"/>
              </a:moveTo>
              <a:lnTo>
                <a:pt x="519616" y="45720"/>
              </a:lnTo>
            </a:path>
          </a:pathLst>
        </a:custGeom>
        <a:noFill/>
        <a:ln w="9525" cap="rnd" cmpd="sng" algn="ctr">
          <a:solidFill>
            <a:schemeClr val="accent2">
              <a:hueOff val="-6588574"/>
              <a:satOff val="30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6253067" y="715808"/>
        <a:ext cx="27510" cy="5502"/>
      </dsp:txXfrm>
    </dsp:sp>
    <dsp:sp modelId="{283C2360-0E7A-459B-8926-F227470AD39A}">
      <dsp:nvSpPr>
        <dsp:cNvPr id="0" name=""/>
        <dsp:cNvSpPr/>
      </dsp:nvSpPr>
      <dsp:spPr>
        <a:xfrm>
          <a:off x="3616568" y="885"/>
          <a:ext cx="2392246" cy="1435347"/>
        </a:xfrm>
        <a:prstGeom prst="rect">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933450">
            <a:lnSpc>
              <a:spcPct val="90000"/>
            </a:lnSpc>
            <a:spcBef>
              <a:spcPct val="0"/>
            </a:spcBef>
            <a:spcAft>
              <a:spcPct val="35000"/>
            </a:spcAft>
            <a:buNone/>
          </a:pPr>
          <a:r>
            <a:rPr lang="en-IN" sz="2100" kern="1200" dirty="0"/>
            <a:t>Evaluating research before applying interventions</a:t>
          </a:r>
          <a:endParaRPr lang="en-US" sz="2100" kern="1200" dirty="0"/>
        </a:p>
      </dsp:txBody>
      <dsp:txXfrm>
        <a:off x="3616568" y="885"/>
        <a:ext cx="2392246" cy="1435347"/>
      </dsp:txXfrm>
    </dsp:sp>
    <dsp:sp modelId="{0FC53706-8E6D-4B6B-BBC9-85AF74DE8323}">
      <dsp:nvSpPr>
        <dsp:cNvPr id="0" name=""/>
        <dsp:cNvSpPr/>
      </dsp:nvSpPr>
      <dsp:spPr>
        <a:xfrm>
          <a:off x="1870228" y="1434433"/>
          <a:ext cx="5884925" cy="519616"/>
        </a:xfrm>
        <a:custGeom>
          <a:avLst/>
          <a:gdLst/>
          <a:ahLst/>
          <a:cxnLst/>
          <a:rect l="0" t="0" r="0" b="0"/>
          <a:pathLst>
            <a:path>
              <a:moveTo>
                <a:pt x="5884925" y="0"/>
              </a:moveTo>
              <a:lnTo>
                <a:pt x="5884925" y="276908"/>
              </a:lnTo>
              <a:lnTo>
                <a:pt x="0" y="276908"/>
              </a:lnTo>
              <a:lnTo>
                <a:pt x="0" y="519616"/>
              </a:lnTo>
            </a:path>
          </a:pathLst>
        </a:custGeom>
        <a:noFill/>
        <a:ln w="9525" cap="rnd" cmpd="sng" algn="ctr">
          <a:solidFill>
            <a:schemeClr val="accent2">
              <a:hueOff val="-13177148"/>
              <a:satOff val="601"/>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64926" y="1691490"/>
        <a:ext cx="295529" cy="5502"/>
      </dsp:txXfrm>
    </dsp:sp>
    <dsp:sp modelId="{228FA693-D967-45A4-B661-01519FC83520}">
      <dsp:nvSpPr>
        <dsp:cNvPr id="0" name=""/>
        <dsp:cNvSpPr/>
      </dsp:nvSpPr>
      <dsp:spPr>
        <a:xfrm>
          <a:off x="6559031" y="885"/>
          <a:ext cx="2392246" cy="1435347"/>
        </a:xfrm>
        <a:prstGeom prst="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933450">
            <a:lnSpc>
              <a:spcPct val="90000"/>
            </a:lnSpc>
            <a:spcBef>
              <a:spcPct val="0"/>
            </a:spcBef>
            <a:spcAft>
              <a:spcPct val="35000"/>
            </a:spcAft>
            <a:buNone/>
          </a:pPr>
          <a:r>
            <a:rPr lang="en-IN" sz="2100" kern="1200" dirty="0"/>
            <a:t>Avoiding bias and outdated information</a:t>
          </a:r>
          <a:endParaRPr lang="en-US" sz="2100" kern="1200" dirty="0"/>
        </a:p>
      </dsp:txBody>
      <dsp:txXfrm>
        <a:off x="6559031" y="885"/>
        <a:ext cx="2392246" cy="1435347"/>
      </dsp:txXfrm>
    </dsp:sp>
    <dsp:sp modelId="{A6E02B21-B07C-4FDA-8DEA-7F82D74708F9}">
      <dsp:nvSpPr>
        <dsp:cNvPr id="0" name=""/>
        <dsp:cNvSpPr/>
      </dsp:nvSpPr>
      <dsp:spPr>
        <a:xfrm>
          <a:off x="3064551" y="2658403"/>
          <a:ext cx="519616" cy="91440"/>
        </a:xfrm>
        <a:custGeom>
          <a:avLst/>
          <a:gdLst/>
          <a:ahLst/>
          <a:cxnLst/>
          <a:rect l="0" t="0" r="0" b="0"/>
          <a:pathLst>
            <a:path>
              <a:moveTo>
                <a:pt x="0" y="45720"/>
              </a:moveTo>
              <a:lnTo>
                <a:pt x="519616" y="45720"/>
              </a:lnTo>
            </a:path>
          </a:pathLst>
        </a:custGeom>
        <a:noFill/>
        <a:ln w="9525" cap="rnd" cmpd="sng" algn="ctr">
          <a:solidFill>
            <a:schemeClr val="accent2">
              <a:hueOff val="-19765721"/>
              <a:satOff val="901"/>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10604" y="2701372"/>
        <a:ext cx="27510" cy="5502"/>
      </dsp:txXfrm>
    </dsp:sp>
    <dsp:sp modelId="{450333D0-510A-4093-AED5-2D17C07F4A95}">
      <dsp:nvSpPr>
        <dsp:cNvPr id="0" name=""/>
        <dsp:cNvSpPr/>
      </dsp:nvSpPr>
      <dsp:spPr>
        <a:xfrm>
          <a:off x="674105" y="1986449"/>
          <a:ext cx="2392246" cy="1435347"/>
        </a:xfrm>
        <a:prstGeom prst="rect">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933450">
            <a:lnSpc>
              <a:spcPct val="90000"/>
            </a:lnSpc>
            <a:spcBef>
              <a:spcPct val="0"/>
            </a:spcBef>
            <a:spcAft>
              <a:spcPct val="35000"/>
            </a:spcAft>
            <a:buNone/>
          </a:pPr>
          <a:r>
            <a:rPr lang="en-IN" sz="2100" kern="1200" dirty="0"/>
            <a:t>Linking theory to professional practice</a:t>
          </a:r>
          <a:endParaRPr lang="en-US" sz="2100" kern="1200" dirty="0"/>
        </a:p>
      </dsp:txBody>
      <dsp:txXfrm>
        <a:off x="674105" y="1986449"/>
        <a:ext cx="2392246" cy="1435347"/>
      </dsp:txXfrm>
    </dsp:sp>
    <dsp:sp modelId="{CFA6CB6E-7093-4E38-91E2-A2F5ACC3EBC5}">
      <dsp:nvSpPr>
        <dsp:cNvPr id="0" name=""/>
        <dsp:cNvSpPr/>
      </dsp:nvSpPr>
      <dsp:spPr>
        <a:xfrm>
          <a:off x="3616568" y="1986449"/>
          <a:ext cx="2392246" cy="1435347"/>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933450">
            <a:lnSpc>
              <a:spcPct val="90000"/>
            </a:lnSpc>
            <a:spcBef>
              <a:spcPct val="0"/>
            </a:spcBef>
            <a:spcAft>
              <a:spcPct val="35000"/>
            </a:spcAft>
            <a:buNone/>
          </a:pPr>
          <a:r>
            <a:rPr lang="en-IN" sz="2100" kern="1200" dirty="0"/>
            <a:t>Promoting accountability</a:t>
          </a:r>
          <a:endParaRPr lang="en-US" sz="2100" kern="1200" dirty="0"/>
        </a:p>
      </dsp:txBody>
      <dsp:txXfrm>
        <a:off x="3616568" y="1986449"/>
        <a:ext cx="2392246" cy="14353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45CF1-1F78-462D-A060-EE6A3CDDAF36}">
      <dsp:nvSpPr>
        <dsp:cNvPr id="0" name=""/>
        <dsp:cNvSpPr/>
      </dsp:nvSpPr>
      <dsp:spPr>
        <a:xfrm>
          <a:off x="332378" y="698841"/>
          <a:ext cx="1029375" cy="1029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FEBA9-80AF-420B-87CB-08E6B4872EF9}">
      <dsp:nvSpPr>
        <dsp:cNvPr id="0" name=""/>
        <dsp:cNvSpPr/>
      </dsp:nvSpPr>
      <dsp:spPr>
        <a:xfrm>
          <a:off x="551753" y="918216"/>
          <a:ext cx="590625" cy="59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04177D-E140-4B38-A825-9D81A4233993}">
      <dsp:nvSpPr>
        <dsp:cNvPr id="0" name=""/>
        <dsp:cNvSpPr/>
      </dsp:nvSpPr>
      <dsp:spPr>
        <a:xfrm>
          <a:off x="3316"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IN" sz="1400" kern="1200" dirty="0"/>
            <a:t>Ethical Decision –Making</a:t>
          </a:r>
          <a:endParaRPr lang="en-US" sz="1400" kern="1200" dirty="0"/>
        </a:p>
      </dsp:txBody>
      <dsp:txXfrm>
        <a:off x="3316" y="2048841"/>
        <a:ext cx="1687500" cy="675000"/>
      </dsp:txXfrm>
    </dsp:sp>
    <dsp:sp modelId="{8B0A68B1-999C-465D-83CE-AD3E54690B24}">
      <dsp:nvSpPr>
        <dsp:cNvPr id="0" name=""/>
        <dsp:cNvSpPr/>
      </dsp:nvSpPr>
      <dsp:spPr>
        <a:xfrm>
          <a:off x="2315191" y="698841"/>
          <a:ext cx="1029375" cy="1029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5A2F3-EA75-437B-A71E-78CD90DD7F0A}">
      <dsp:nvSpPr>
        <dsp:cNvPr id="0" name=""/>
        <dsp:cNvSpPr/>
      </dsp:nvSpPr>
      <dsp:spPr>
        <a:xfrm>
          <a:off x="2534566" y="918216"/>
          <a:ext cx="590625" cy="59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87A584-AE03-4D00-9AE1-823503C1F3CC}">
      <dsp:nvSpPr>
        <dsp:cNvPr id="0" name=""/>
        <dsp:cNvSpPr/>
      </dsp:nvSpPr>
      <dsp:spPr>
        <a:xfrm>
          <a:off x="1986128"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IN" sz="1400" kern="1200" dirty="0"/>
            <a:t>Respecting autonomy</a:t>
          </a:r>
          <a:endParaRPr lang="en-US" sz="1400" kern="1200" dirty="0"/>
        </a:p>
      </dsp:txBody>
      <dsp:txXfrm>
        <a:off x="1986128" y="2048841"/>
        <a:ext cx="1687500" cy="675000"/>
      </dsp:txXfrm>
    </dsp:sp>
    <dsp:sp modelId="{A4903D94-7222-4C2D-951A-ECFE326D7B9F}">
      <dsp:nvSpPr>
        <dsp:cNvPr id="0" name=""/>
        <dsp:cNvSpPr/>
      </dsp:nvSpPr>
      <dsp:spPr>
        <a:xfrm>
          <a:off x="4298004" y="698841"/>
          <a:ext cx="1029375" cy="10293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3B34F-5728-4084-B343-9A4002B6BA2B}">
      <dsp:nvSpPr>
        <dsp:cNvPr id="0" name=""/>
        <dsp:cNvSpPr/>
      </dsp:nvSpPr>
      <dsp:spPr>
        <a:xfrm>
          <a:off x="4517379" y="918216"/>
          <a:ext cx="590625" cy="5906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2F00C2-1390-4EE3-9B7E-815FE97F330B}">
      <dsp:nvSpPr>
        <dsp:cNvPr id="0" name=""/>
        <dsp:cNvSpPr/>
      </dsp:nvSpPr>
      <dsp:spPr>
        <a:xfrm>
          <a:off x="3968941"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IN" sz="1400" kern="1200" dirty="0"/>
            <a:t>Balancing duty of care with individual rights</a:t>
          </a:r>
          <a:endParaRPr lang="en-US" sz="1400" kern="1200" dirty="0"/>
        </a:p>
      </dsp:txBody>
      <dsp:txXfrm>
        <a:off x="3968941" y="2048841"/>
        <a:ext cx="1687500" cy="675000"/>
      </dsp:txXfrm>
    </dsp:sp>
    <dsp:sp modelId="{09588CF7-2403-496C-8BAA-2EBE69507EA8}">
      <dsp:nvSpPr>
        <dsp:cNvPr id="0" name=""/>
        <dsp:cNvSpPr/>
      </dsp:nvSpPr>
      <dsp:spPr>
        <a:xfrm>
          <a:off x="6280816" y="698841"/>
          <a:ext cx="1029375" cy="10293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BB1E4-5A76-4622-8A00-E1D2CB5B7A47}">
      <dsp:nvSpPr>
        <dsp:cNvPr id="0" name=""/>
        <dsp:cNvSpPr/>
      </dsp:nvSpPr>
      <dsp:spPr>
        <a:xfrm>
          <a:off x="6500191" y="918216"/>
          <a:ext cx="590625" cy="5906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F0581D-B1DA-4B3C-AC19-9BA09B69323A}">
      <dsp:nvSpPr>
        <dsp:cNvPr id="0" name=""/>
        <dsp:cNvSpPr/>
      </dsp:nvSpPr>
      <dsp:spPr>
        <a:xfrm>
          <a:off x="5951754"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IN" sz="1400" kern="1200" dirty="0"/>
            <a:t>Identifying ethical dilemmas</a:t>
          </a:r>
          <a:endParaRPr lang="en-US" sz="1400" kern="1200" dirty="0"/>
        </a:p>
      </dsp:txBody>
      <dsp:txXfrm>
        <a:off x="5951754" y="2048841"/>
        <a:ext cx="1687500" cy="675000"/>
      </dsp:txXfrm>
    </dsp:sp>
    <dsp:sp modelId="{3E31F140-0B78-492C-AB26-26EBE6C0BD23}">
      <dsp:nvSpPr>
        <dsp:cNvPr id="0" name=""/>
        <dsp:cNvSpPr/>
      </dsp:nvSpPr>
      <dsp:spPr>
        <a:xfrm>
          <a:off x="8263629" y="698841"/>
          <a:ext cx="1029375" cy="102937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5EDFA-7CB7-46CA-974C-90B50B8258F8}">
      <dsp:nvSpPr>
        <dsp:cNvPr id="0" name=""/>
        <dsp:cNvSpPr/>
      </dsp:nvSpPr>
      <dsp:spPr>
        <a:xfrm>
          <a:off x="8483004" y="918216"/>
          <a:ext cx="590625" cy="5906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479DC7-5A52-418E-A042-4CFD84C58645}">
      <dsp:nvSpPr>
        <dsp:cNvPr id="0" name=""/>
        <dsp:cNvSpPr/>
      </dsp:nvSpPr>
      <dsp:spPr>
        <a:xfrm>
          <a:off x="7934566"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IN" sz="1400" kern="1200" dirty="0"/>
            <a:t>Making justified judgements</a:t>
          </a:r>
          <a:endParaRPr lang="en-US" sz="1400" kern="1200" dirty="0"/>
        </a:p>
      </dsp:txBody>
      <dsp:txXfrm>
        <a:off x="7934566" y="2048841"/>
        <a:ext cx="1687500" cy="675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A3E4D-A1ED-48FF-B800-4764E4BCDA15}">
      <dsp:nvSpPr>
        <dsp:cNvPr id="0" name=""/>
        <dsp:cNvSpPr/>
      </dsp:nvSpPr>
      <dsp:spPr>
        <a:xfrm>
          <a:off x="0" y="2411"/>
          <a:ext cx="9625383" cy="513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45461-FF8E-464D-A93E-C055DA157D4A}">
      <dsp:nvSpPr>
        <dsp:cNvPr id="0" name=""/>
        <dsp:cNvSpPr/>
      </dsp:nvSpPr>
      <dsp:spPr>
        <a:xfrm>
          <a:off x="155365" y="117972"/>
          <a:ext cx="282483" cy="282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C4E364-8EAE-4F49-94E6-18CE21A9F7CE}">
      <dsp:nvSpPr>
        <dsp:cNvPr id="0" name=""/>
        <dsp:cNvSpPr/>
      </dsp:nvSpPr>
      <dsp:spPr>
        <a:xfrm>
          <a:off x="593215" y="2411"/>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Communication and Teamwork</a:t>
          </a:r>
          <a:endParaRPr lang="en-US" sz="1900" kern="1200" dirty="0"/>
        </a:p>
      </dsp:txBody>
      <dsp:txXfrm>
        <a:off x="593215" y="2411"/>
        <a:ext cx="9032167" cy="513606"/>
      </dsp:txXfrm>
    </dsp:sp>
    <dsp:sp modelId="{E90D3FD5-84A8-4ACA-8B7B-CAB8D02558ED}">
      <dsp:nvSpPr>
        <dsp:cNvPr id="0" name=""/>
        <dsp:cNvSpPr/>
      </dsp:nvSpPr>
      <dsp:spPr>
        <a:xfrm>
          <a:off x="0" y="644419"/>
          <a:ext cx="9625383" cy="513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DAA04-C1A7-46FF-8B6B-6D5F79D9C224}">
      <dsp:nvSpPr>
        <dsp:cNvPr id="0" name=""/>
        <dsp:cNvSpPr/>
      </dsp:nvSpPr>
      <dsp:spPr>
        <a:xfrm>
          <a:off x="155365" y="759980"/>
          <a:ext cx="282483" cy="282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B34E4E-A7EF-4017-AD1A-C3D56E1CF4A5}">
      <dsp:nvSpPr>
        <dsp:cNvPr id="0" name=""/>
        <dsp:cNvSpPr/>
      </dsp:nvSpPr>
      <dsp:spPr>
        <a:xfrm>
          <a:off x="593215" y="644419"/>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Clarifying information</a:t>
          </a:r>
          <a:endParaRPr lang="en-US" sz="1900" kern="1200" dirty="0"/>
        </a:p>
      </dsp:txBody>
      <dsp:txXfrm>
        <a:off x="593215" y="644419"/>
        <a:ext cx="9032167" cy="513606"/>
      </dsp:txXfrm>
    </dsp:sp>
    <dsp:sp modelId="{D5E9891E-5421-4CA7-B2D4-E6CD46E8D91B}">
      <dsp:nvSpPr>
        <dsp:cNvPr id="0" name=""/>
        <dsp:cNvSpPr/>
      </dsp:nvSpPr>
      <dsp:spPr>
        <a:xfrm>
          <a:off x="0" y="1286427"/>
          <a:ext cx="9625383" cy="513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18856-2A1B-40EF-9CBD-B88C8B7A5320}">
      <dsp:nvSpPr>
        <dsp:cNvPr id="0" name=""/>
        <dsp:cNvSpPr/>
      </dsp:nvSpPr>
      <dsp:spPr>
        <a:xfrm>
          <a:off x="155365" y="1401988"/>
          <a:ext cx="282483" cy="282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E5783E-9159-43B2-8903-59E53CE9FD13}">
      <dsp:nvSpPr>
        <dsp:cNvPr id="0" name=""/>
        <dsp:cNvSpPr/>
      </dsp:nvSpPr>
      <dsp:spPr>
        <a:xfrm>
          <a:off x="593215" y="1286427"/>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Challenging unsafe practice appropriately</a:t>
          </a:r>
          <a:endParaRPr lang="en-US" sz="1900" kern="1200" dirty="0"/>
        </a:p>
      </dsp:txBody>
      <dsp:txXfrm>
        <a:off x="593215" y="1286427"/>
        <a:ext cx="9032167" cy="513606"/>
      </dsp:txXfrm>
    </dsp:sp>
    <dsp:sp modelId="{E307B0E1-FD18-41DD-BCCC-0457B3F5E8F3}">
      <dsp:nvSpPr>
        <dsp:cNvPr id="0" name=""/>
        <dsp:cNvSpPr/>
      </dsp:nvSpPr>
      <dsp:spPr>
        <a:xfrm>
          <a:off x="0" y="1928435"/>
          <a:ext cx="9625383" cy="513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B4D3A5-33E2-48BE-A4FF-7931476BB422}">
      <dsp:nvSpPr>
        <dsp:cNvPr id="0" name=""/>
        <dsp:cNvSpPr/>
      </dsp:nvSpPr>
      <dsp:spPr>
        <a:xfrm>
          <a:off x="155365" y="2043996"/>
          <a:ext cx="282483" cy="2824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ABA6E8-273F-4D37-9133-1EEC5C04D6D5}">
      <dsp:nvSpPr>
        <dsp:cNvPr id="0" name=""/>
        <dsp:cNvSpPr/>
      </dsp:nvSpPr>
      <dsp:spPr>
        <a:xfrm>
          <a:off x="593215" y="1928435"/>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Collaborative problem – solving</a:t>
          </a:r>
          <a:endParaRPr lang="en-US" sz="1900" kern="1200" dirty="0"/>
        </a:p>
      </dsp:txBody>
      <dsp:txXfrm>
        <a:off x="593215" y="1928435"/>
        <a:ext cx="9032167" cy="513606"/>
      </dsp:txXfrm>
    </dsp:sp>
    <dsp:sp modelId="{B4E2DB2B-B930-44E9-9B4B-953F01A5D1E9}">
      <dsp:nvSpPr>
        <dsp:cNvPr id="0" name=""/>
        <dsp:cNvSpPr/>
      </dsp:nvSpPr>
      <dsp:spPr>
        <a:xfrm>
          <a:off x="0" y="2570443"/>
          <a:ext cx="9625383" cy="513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4C67F-0BDE-4071-82BC-B1F0E28626B9}">
      <dsp:nvSpPr>
        <dsp:cNvPr id="0" name=""/>
        <dsp:cNvSpPr/>
      </dsp:nvSpPr>
      <dsp:spPr>
        <a:xfrm>
          <a:off x="155365" y="2686004"/>
          <a:ext cx="282483" cy="2824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C155E1-3211-49E0-9A45-95413845F1A9}">
      <dsp:nvSpPr>
        <dsp:cNvPr id="0" name=""/>
        <dsp:cNvSpPr/>
      </dsp:nvSpPr>
      <dsp:spPr>
        <a:xfrm>
          <a:off x="593215" y="2570443"/>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Improving multidisciplinary working</a:t>
          </a:r>
          <a:endParaRPr lang="en-US" sz="1900" kern="1200" dirty="0"/>
        </a:p>
      </dsp:txBody>
      <dsp:txXfrm>
        <a:off x="593215" y="2570443"/>
        <a:ext cx="9032167" cy="5136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9D69C-2668-4F73-BE07-B8403BE5C596}">
      <dsp:nvSpPr>
        <dsp:cNvPr id="0" name=""/>
        <dsp:cNvSpPr/>
      </dsp:nvSpPr>
      <dsp:spPr>
        <a:xfrm>
          <a:off x="0" y="0"/>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21B4B1-3980-4933-A240-3E90DBC2A510}">
      <dsp:nvSpPr>
        <dsp:cNvPr id="0" name=""/>
        <dsp:cNvSpPr/>
      </dsp:nvSpPr>
      <dsp:spPr>
        <a:xfrm>
          <a:off x="0" y="0"/>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Case Example:</a:t>
          </a:r>
          <a:endParaRPr lang="en-US" sz="1800" kern="1200" dirty="0"/>
        </a:p>
      </dsp:txBody>
      <dsp:txXfrm>
        <a:off x="0" y="0"/>
        <a:ext cx="6391275" cy="655835"/>
      </dsp:txXfrm>
    </dsp:sp>
    <dsp:sp modelId="{AF969E27-97B9-4F6B-952B-97EF64536FA6}">
      <dsp:nvSpPr>
        <dsp:cNvPr id="0" name=""/>
        <dsp:cNvSpPr/>
      </dsp:nvSpPr>
      <dsp:spPr>
        <a:xfrm>
          <a:off x="0" y="655835"/>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D9D3B3-F55C-4344-9420-B9B36C1E9220}">
      <dsp:nvSpPr>
        <dsp:cNvPr id="0" name=""/>
        <dsp:cNvSpPr/>
      </dsp:nvSpPr>
      <dsp:spPr>
        <a:xfrm>
          <a:off x="0" y="655835"/>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A support worker notices changes in a service user’s behaviour </a:t>
          </a:r>
          <a:endParaRPr lang="en-US" sz="1800" kern="1200" dirty="0"/>
        </a:p>
      </dsp:txBody>
      <dsp:txXfrm>
        <a:off x="0" y="655835"/>
        <a:ext cx="6391275" cy="655835"/>
      </dsp:txXfrm>
    </dsp:sp>
    <dsp:sp modelId="{A808D110-7D18-4BDF-A72C-4CB57B78411F}">
      <dsp:nvSpPr>
        <dsp:cNvPr id="0" name=""/>
        <dsp:cNvSpPr/>
      </dsp:nvSpPr>
      <dsp:spPr>
        <a:xfrm>
          <a:off x="0" y="1311671"/>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A1F99A-4C63-4D3A-8B56-B200F7EE116D}">
      <dsp:nvSpPr>
        <dsp:cNvPr id="0" name=""/>
        <dsp:cNvSpPr/>
      </dsp:nvSpPr>
      <dsp:spPr>
        <a:xfrm>
          <a:off x="0" y="1311671"/>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Critical thinking involves:</a:t>
          </a:r>
          <a:endParaRPr lang="en-US" sz="1800" kern="1200" dirty="0"/>
        </a:p>
      </dsp:txBody>
      <dsp:txXfrm>
        <a:off x="0" y="1311671"/>
        <a:ext cx="6391275" cy="655835"/>
      </dsp:txXfrm>
    </dsp:sp>
    <dsp:sp modelId="{D40F812D-458B-4E3A-B17B-32426CC05F2B}">
      <dsp:nvSpPr>
        <dsp:cNvPr id="0" name=""/>
        <dsp:cNvSpPr/>
      </dsp:nvSpPr>
      <dsp:spPr>
        <a:xfrm>
          <a:off x="0" y="1967507"/>
          <a:ext cx="63912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440F67-0BC7-432C-8C07-DDE6AF565C3B}">
      <dsp:nvSpPr>
        <dsp:cNvPr id="0" name=""/>
        <dsp:cNvSpPr/>
      </dsp:nvSpPr>
      <dsp:spPr>
        <a:xfrm>
          <a:off x="0" y="1967507"/>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Gathering relevant information</a:t>
          </a:r>
          <a:endParaRPr lang="en-US" sz="1800" kern="1200" dirty="0"/>
        </a:p>
      </dsp:txBody>
      <dsp:txXfrm>
        <a:off x="0" y="1967507"/>
        <a:ext cx="6391275" cy="655835"/>
      </dsp:txXfrm>
    </dsp:sp>
    <dsp:sp modelId="{884C6489-8FDC-4469-AE5A-FCD884E1CEC9}">
      <dsp:nvSpPr>
        <dsp:cNvPr id="0" name=""/>
        <dsp:cNvSpPr/>
      </dsp:nvSpPr>
      <dsp:spPr>
        <a:xfrm>
          <a:off x="0" y="2623343"/>
          <a:ext cx="6391275"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F4C1BF-E270-4E3D-B6A5-8E5302A63C67}">
      <dsp:nvSpPr>
        <dsp:cNvPr id="0" name=""/>
        <dsp:cNvSpPr/>
      </dsp:nvSpPr>
      <dsp:spPr>
        <a:xfrm>
          <a:off x="0" y="2623343"/>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Considering possible causes</a:t>
          </a:r>
          <a:endParaRPr lang="en-US" sz="1800" kern="1200" dirty="0"/>
        </a:p>
      </dsp:txBody>
      <dsp:txXfrm>
        <a:off x="0" y="2623343"/>
        <a:ext cx="6391275" cy="655835"/>
      </dsp:txXfrm>
    </dsp:sp>
    <dsp:sp modelId="{D5383648-9D5E-4989-8E1A-2F98B1651298}">
      <dsp:nvSpPr>
        <dsp:cNvPr id="0" name=""/>
        <dsp:cNvSpPr/>
      </dsp:nvSpPr>
      <dsp:spPr>
        <a:xfrm>
          <a:off x="0" y="3279179"/>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0615BF-4FA3-433A-B81D-4B6CCF4E3AC7}">
      <dsp:nvSpPr>
        <dsp:cNvPr id="0" name=""/>
        <dsp:cNvSpPr/>
      </dsp:nvSpPr>
      <dsp:spPr>
        <a:xfrm>
          <a:off x="0" y="3279179"/>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Checking for safeguarding concerns</a:t>
          </a:r>
          <a:endParaRPr lang="en-US" sz="1800" kern="1200" dirty="0"/>
        </a:p>
      </dsp:txBody>
      <dsp:txXfrm>
        <a:off x="0" y="3279179"/>
        <a:ext cx="6391275" cy="655835"/>
      </dsp:txXfrm>
    </dsp:sp>
    <dsp:sp modelId="{4B0C983F-F4EC-4346-BFAB-A4819B2C6F4B}">
      <dsp:nvSpPr>
        <dsp:cNvPr id="0" name=""/>
        <dsp:cNvSpPr/>
      </dsp:nvSpPr>
      <dsp:spPr>
        <a:xfrm>
          <a:off x="0" y="3935015"/>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A39823-FE0F-45D1-BDE3-3998F1EA772D}">
      <dsp:nvSpPr>
        <dsp:cNvPr id="0" name=""/>
        <dsp:cNvSpPr/>
      </dsp:nvSpPr>
      <dsp:spPr>
        <a:xfrm>
          <a:off x="0" y="3935015"/>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Reporting appropriately</a:t>
          </a:r>
          <a:endParaRPr lang="en-US" sz="1800" kern="1200" dirty="0"/>
        </a:p>
      </dsp:txBody>
      <dsp:txXfrm>
        <a:off x="0" y="3935015"/>
        <a:ext cx="6391275" cy="655835"/>
      </dsp:txXfrm>
    </dsp:sp>
    <dsp:sp modelId="{995E404F-D0B6-4641-B60C-6A66E0753C42}">
      <dsp:nvSpPr>
        <dsp:cNvPr id="0" name=""/>
        <dsp:cNvSpPr/>
      </dsp:nvSpPr>
      <dsp:spPr>
        <a:xfrm>
          <a:off x="0" y="4590851"/>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806588-A789-4273-BDD5-C101D537DEE1}">
      <dsp:nvSpPr>
        <dsp:cNvPr id="0" name=""/>
        <dsp:cNvSpPr/>
      </dsp:nvSpPr>
      <dsp:spPr>
        <a:xfrm>
          <a:off x="0" y="4590851"/>
          <a:ext cx="6391275" cy="65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IN" sz="1800" kern="1200" dirty="0"/>
            <a:t>Reflecting on bias</a:t>
          </a:r>
          <a:endParaRPr lang="en-US" sz="1800" kern="1200" dirty="0"/>
        </a:p>
      </dsp:txBody>
      <dsp:txXfrm>
        <a:off x="0" y="4590851"/>
        <a:ext cx="6391275" cy="6558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C12B6B-08AF-42F2-B5EF-28FF33DDD316}">
      <dsp:nvSpPr>
        <dsp:cNvPr id="0" name=""/>
        <dsp:cNvSpPr/>
      </dsp:nvSpPr>
      <dsp:spPr>
        <a:xfrm>
          <a:off x="0" y="2411"/>
          <a:ext cx="9625383" cy="513606"/>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EC0C5D-154F-4719-94B3-228F0C8606C2}">
      <dsp:nvSpPr>
        <dsp:cNvPr id="0" name=""/>
        <dsp:cNvSpPr/>
      </dsp:nvSpPr>
      <dsp:spPr>
        <a:xfrm>
          <a:off x="155365" y="117972"/>
          <a:ext cx="282483" cy="282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FC42FC-F7BB-4552-9AB8-292EF6A263D2}">
      <dsp:nvSpPr>
        <dsp:cNvPr id="0" name=""/>
        <dsp:cNvSpPr/>
      </dsp:nvSpPr>
      <dsp:spPr>
        <a:xfrm>
          <a:off x="593215" y="2411"/>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Critical Thinking in NHS Practice</a:t>
          </a:r>
          <a:endParaRPr lang="en-US" sz="1900" kern="1200" dirty="0"/>
        </a:p>
      </dsp:txBody>
      <dsp:txXfrm>
        <a:off x="593215" y="2411"/>
        <a:ext cx="9032167" cy="513606"/>
      </dsp:txXfrm>
    </dsp:sp>
    <dsp:sp modelId="{BE3FFC45-14E7-441E-9517-3D04647AA54E}">
      <dsp:nvSpPr>
        <dsp:cNvPr id="0" name=""/>
        <dsp:cNvSpPr/>
      </dsp:nvSpPr>
      <dsp:spPr>
        <a:xfrm>
          <a:off x="0" y="644419"/>
          <a:ext cx="9625383" cy="513606"/>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AAED6-DEFF-4CBB-AAB0-50724B5015A0}">
      <dsp:nvSpPr>
        <dsp:cNvPr id="0" name=""/>
        <dsp:cNvSpPr/>
      </dsp:nvSpPr>
      <dsp:spPr>
        <a:xfrm>
          <a:off x="155365" y="759980"/>
          <a:ext cx="282483" cy="282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667909-42A4-4B86-ADBA-A201A0674BB2}">
      <dsp:nvSpPr>
        <dsp:cNvPr id="0" name=""/>
        <dsp:cNvSpPr/>
      </dsp:nvSpPr>
      <dsp:spPr>
        <a:xfrm>
          <a:off x="593215" y="644419"/>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Supports safe clinical decision – making </a:t>
          </a:r>
          <a:endParaRPr lang="en-US" sz="1900" kern="1200" dirty="0"/>
        </a:p>
      </dsp:txBody>
      <dsp:txXfrm>
        <a:off x="593215" y="644419"/>
        <a:ext cx="9032167" cy="513606"/>
      </dsp:txXfrm>
    </dsp:sp>
    <dsp:sp modelId="{EE626D5B-C0D9-4593-B948-52DB9C80AAE7}">
      <dsp:nvSpPr>
        <dsp:cNvPr id="0" name=""/>
        <dsp:cNvSpPr/>
      </dsp:nvSpPr>
      <dsp:spPr>
        <a:xfrm>
          <a:off x="0" y="1286427"/>
          <a:ext cx="9625383" cy="513606"/>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0056FC-FFB0-432C-A635-FB48D7A4433B}">
      <dsp:nvSpPr>
        <dsp:cNvPr id="0" name=""/>
        <dsp:cNvSpPr/>
      </dsp:nvSpPr>
      <dsp:spPr>
        <a:xfrm>
          <a:off x="155365" y="1401988"/>
          <a:ext cx="282483" cy="282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E1F2E7-4021-48D8-BC37-773685DB95D5}">
      <dsp:nvSpPr>
        <dsp:cNvPr id="0" name=""/>
        <dsp:cNvSpPr/>
      </dsp:nvSpPr>
      <dsp:spPr>
        <a:xfrm>
          <a:off x="593215" y="1286427"/>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Central to patient safety and risk management</a:t>
          </a:r>
          <a:endParaRPr lang="en-US" sz="1900" kern="1200" dirty="0"/>
        </a:p>
      </dsp:txBody>
      <dsp:txXfrm>
        <a:off x="593215" y="1286427"/>
        <a:ext cx="9032167" cy="513606"/>
      </dsp:txXfrm>
    </dsp:sp>
    <dsp:sp modelId="{7A984610-BE79-4EA4-B724-2AA6A594EB6E}">
      <dsp:nvSpPr>
        <dsp:cNvPr id="0" name=""/>
        <dsp:cNvSpPr/>
      </dsp:nvSpPr>
      <dsp:spPr>
        <a:xfrm>
          <a:off x="0" y="1928435"/>
          <a:ext cx="9625383" cy="513606"/>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A88B89-B3CC-4544-924D-5ACC977B6874}">
      <dsp:nvSpPr>
        <dsp:cNvPr id="0" name=""/>
        <dsp:cNvSpPr/>
      </dsp:nvSpPr>
      <dsp:spPr>
        <a:xfrm>
          <a:off x="155365" y="2043996"/>
          <a:ext cx="282483" cy="2824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F7357F-342B-40C7-89CC-C5DF67B54CE7}">
      <dsp:nvSpPr>
        <dsp:cNvPr id="0" name=""/>
        <dsp:cNvSpPr/>
      </dsp:nvSpPr>
      <dsp:spPr>
        <a:xfrm>
          <a:off x="593215" y="1928435"/>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Required for evidence – based care</a:t>
          </a:r>
          <a:endParaRPr lang="en-US" sz="1900" kern="1200" dirty="0"/>
        </a:p>
      </dsp:txBody>
      <dsp:txXfrm>
        <a:off x="593215" y="1928435"/>
        <a:ext cx="9032167" cy="513606"/>
      </dsp:txXfrm>
    </dsp:sp>
    <dsp:sp modelId="{63BAB370-A821-45E3-A101-9B5CAFE7E6A5}">
      <dsp:nvSpPr>
        <dsp:cNvPr id="0" name=""/>
        <dsp:cNvSpPr/>
      </dsp:nvSpPr>
      <dsp:spPr>
        <a:xfrm>
          <a:off x="0" y="2570443"/>
          <a:ext cx="9625383" cy="513606"/>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4E83FF-32B6-46CE-B75D-DDF8E6596A54}">
      <dsp:nvSpPr>
        <dsp:cNvPr id="0" name=""/>
        <dsp:cNvSpPr/>
      </dsp:nvSpPr>
      <dsp:spPr>
        <a:xfrm>
          <a:off x="155365" y="2686004"/>
          <a:ext cx="282483" cy="2824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A802CA-2FBB-4F5B-B3B4-31D4E3F4BA75}">
      <dsp:nvSpPr>
        <dsp:cNvPr id="0" name=""/>
        <dsp:cNvSpPr/>
      </dsp:nvSpPr>
      <dsp:spPr>
        <a:xfrm>
          <a:off x="593215" y="2570443"/>
          <a:ext cx="9032167" cy="513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357" tIns="54357" rIns="54357" bIns="54357" numCol="1" spcCol="1270" anchor="ctr" anchorCtr="0">
          <a:noAutofit/>
        </a:bodyPr>
        <a:lstStyle/>
        <a:p>
          <a:pPr marL="0" lvl="0" indent="0" algn="l" defTabSz="844550">
            <a:lnSpc>
              <a:spcPct val="100000"/>
            </a:lnSpc>
            <a:spcBef>
              <a:spcPct val="0"/>
            </a:spcBef>
            <a:spcAft>
              <a:spcPct val="35000"/>
            </a:spcAft>
            <a:buNone/>
          </a:pPr>
          <a:r>
            <a:rPr lang="en-IN" sz="1900" kern="1200" dirty="0"/>
            <a:t>Encourages professional accountability and reflective practice</a:t>
          </a:r>
          <a:endParaRPr lang="en-US" sz="1900" kern="1200" dirty="0"/>
        </a:p>
      </dsp:txBody>
      <dsp:txXfrm>
        <a:off x="593215" y="2570443"/>
        <a:ext cx="9032167" cy="5136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09B235-7057-4689-88DB-7F8222AE64A9}" type="datetimeFigureOut">
              <a:rPr lang="en-IN" smtClean="0"/>
              <a:t>22-02-2026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55D68-DE09-4415-98D3-AEAB53E5AB06}" type="slidenum">
              <a:rPr lang="en-IN" smtClean="0"/>
              <a:t>‹#›</a:t>
            </a:fld>
            <a:endParaRPr lang="en-IN"/>
          </a:p>
        </p:txBody>
      </p:sp>
    </p:spTree>
    <p:extLst>
      <p:ext uri="{BB962C8B-B14F-4D97-AF65-F5344CB8AC3E}">
        <p14:creationId xmlns:p14="http://schemas.microsoft.com/office/powerpoint/2010/main" val="1518266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9655D68-DE09-4415-98D3-AEAB53E5AB06}" type="slidenum">
              <a:rPr lang="en-IN" smtClean="0"/>
              <a:t>16</a:t>
            </a:fld>
            <a:endParaRPr lang="en-IN"/>
          </a:p>
        </p:txBody>
      </p:sp>
    </p:spTree>
    <p:extLst>
      <p:ext uri="{BB962C8B-B14F-4D97-AF65-F5344CB8AC3E}">
        <p14:creationId xmlns:p14="http://schemas.microsoft.com/office/powerpoint/2010/main" val="4210790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8CAA51B-287E-4D6D-B877-B46969747111}" type="datetime1">
              <a:rPr lang="en-IN" smtClean="0"/>
              <a:t>22-02-2026</a:t>
            </a:fld>
            <a:endParaRPr lang="en-IN"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Slide Number Placeholder 5"/>
          <p:cNvSpPr>
            <a:spLocks noGrp="1"/>
          </p:cNvSpPr>
          <p:nvPr>
            <p:ph type="sldNum" sz="quarter" idx="12"/>
          </p:nvPr>
        </p:nvSpPr>
        <p:spPr>
          <a:xfrm>
            <a:off x="10352540" y="295729"/>
            <a:ext cx="838199" cy="767687"/>
          </a:xfrm>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1138258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9944F5-DD49-4EF8-9368-D2520310C250}"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441703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45D658-456D-4C66-8589-8BE863256DE3}"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377022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BC9C2E-3592-4B93-9581-2B082F8E4BC6}" type="datetime1">
              <a:rPr lang="en-IN" smtClean="0"/>
              <a:t>22-02-2026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417068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18C272-0F95-4859-B745-80823EEBF625}" type="datetime1">
              <a:rPr lang="en-IN" smtClean="0"/>
              <a:t>22-02-2026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1809237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22584D-A122-498E-B17D-883524A92C60}" type="datetime1">
              <a:rPr lang="en-IN" smtClean="0"/>
              <a:t>22-02-2026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2207774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89AFBD-0748-4441-9CFA-7AD63DFF30DF}" type="datetime1">
              <a:rPr lang="en-IN" smtClean="0"/>
              <a:t>22-02-2026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Slide Number Placeholder 3"/>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232909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C798DC-97F6-4814-94DE-B8959F0B04AB}" type="datetime1">
              <a:rPr lang="en-IN" smtClean="0"/>
              <a:t>22-02-2026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31179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5ABED2-A6F2-4C12-9BBE-7D0321D156B9}" type="datetime1">
              <a:rPr lang="en-IN" smtClean="0"/>
              <a:t>22-02-2026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116696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D30A10-9273-4C8C-8694-2A4AD7AD89F0}" type="datetime1">
              <a:rPr lang="en-IN" smtClean="0"/>
              <a:t>22-02-2026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98099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99C9150-6FEF-479A-BBE8-86EB26F1FEB6}"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8084494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27A72AD-8E6F-4DE1-A876-EECF5F423FC6}"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7681427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12B9C9-36E3-4A5E-B6E7-F4AE41091E32}"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3572850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04D9D31-33C0-4051-AC4D-2E4BE92624D9}" type="datetime1">
              <a:rPr lang="en-IN" smtClean="0"/>
              <a:t>22-02-2026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413359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E6A36D8-5A39-4961-943B-9736C08314EA}" type="datetime1">
              <a:rPr lang="en-IN" smtClean="0"/>
              <a:t>22-02-2026</a:t>
            </a:fld>
            <a:endParaRPr lang="en-IN" dirty="0"/>
          </a:p>
        </p:txBody>
      </p:sp>
      <p:sp>
        <p:nvSpPr>
          <p:cNvPr id="8" name="Footer Placeholder 7"/>
          <p:cNvSpPr>
            <a:spLocks noGrp="1"/>
          </p:cNvSpPr>
          <p:nvPr>
            <p:ph type="ftr" sz="quarter" idx="11"/>
          </p:nvPr>
        </p:nvSpPr>
        <p:spPr>
          <a:xfrm>
            <a:off x="561111" y="6391838"/>
            <a:ext cx="3644282" cy="304801"/>
          </a:xfrm>
        </p:spPr>
        <p:txBody>
          <a:bodyPr/>
          <a:lstStyle/>
          <a:p>
            <a:endParaRPr lang="en-IN" dirty="0"/>
          </a:p>
        </p:txBody>
      </p:sp>
      <p:sp>
        <p:nvSpPr>
          <p:cNvPr id="9" name="Slide Number Placeholder 8"/>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1243151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51DE124-32C4-4E7B-9DBF-817ED0A95AC4}"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1696154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1D75D12-8A5F-47B5-9035-D74F804A0584}" type="datetime1">
              <a:rPr lang="en-IN" smtClean="0"/>
              <a:t>22-02-2026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B0AC40-28D0-49B5-9D2A-0FE1C1EC2524}" type="slidenum">
              <a:rPr lang="en-IN" smtClean="0"/>
              <a:t>‹#›</a:t>
            </a:fld>
            <a:endParaRPr lang="en-IN" dirty="0"/>
          </a:p>
        </p:txBody>
      </p:sp>
    </p:spTree>
    <p:extLst>
      <p:ext uri="{BB962C8B-B14F-4D97-AF65-F5344CB8AC3E}">
        <p14:creationId xmlns:p14="http://schemas.microsoft.com/office/powerpoint/2010/main" val="48301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E82B294-194F-47A6-B0F4-001ACD754461}" type="datetime1">
              <a:rPr lang="en-IN" smtClean="0"/>
              <a:t>22-02-2026</a:t>
            </a:fld>
            <a:endParaRPr lang="en-IN"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B0AC40-28D0-49B5-9D2A-0FE1C1EC2524}" type="slidenum">
              <a:rPr lang="en-IN" smtClean="0"/>
              <a:t>‹#›</a:t>
            </a:fld>
            <a:endParaRPr lang="en-IN" dirty="0"/>
          </a:p>
        </p:txBody>
      </p:sp>
    </p:spTree>
    <p:extLst>
      <p:ext uri="{BB962C8B-B14F-4D97-AF65-F5344CB8AC3E}">
        <p14:creationId xmlns:p14="http://schemas.microsoft.com/office/powerpoint/2010/main" val="217493301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nmc.org.uk/standards/code/" TargetMode="External"/><Relationship Id="rId3" Type="http://schemas.openxmlformats.org/officeDocument/2006/relationships/image" Target="../media/image1.jpeg"/><Relationship Id="rId7" Type="http://schemas.openxmlformats.org/officeDocument/2006/relationships/hyperlink" Target="https://www.scie.org.uk/strengths-based-approaches/guidance/"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librarysearch.uwtsd.ac.uk/permalink/44WHELF_UWTSD/neci73/cdi_proquest_miscellaneous_2275948542" TargetMode="External"/><Relationship Id="rId5" Type="http://schemas.openxmlformats.org/officeDocument/2006/relationships/hyperlink" Target="https://librarysearch.uwtsd.ac.uk/permalink/44WHELF_UWTSD/neci73/cdi_ieee_primary_11052606" TargetMode="External"/><Relationship Id="rId4" Type="http://schemas.openxmlformats.org/officeDocument/2006/relationships/hyperlink" Target="https://onlinebooks.library.upenn.edu/webbin/book/lookupid?key=olbp1004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E1728-77A2-C21D-D197-5092BF1F225D}"/>
              </a:ext>
            </a:extLst>
          </p:cNvPr>
          <p:cNvSpPr>
            <a:spLocks noGrp="1"/>
          </p:cNvSpPr>
          <p:nvPr>
            <p:ph type="ctrTitle"/>
          </p:nvPr>
        </p:nvSpPr>
        <p:spPr>
          <a:xfrm>
            <a:off x="1154955" y="1219200"/>
            <a:ext cx="8825658" cy="2677648"/>
          </a:xfrm>
        </p:spPr>
        <p:txBody>
          <a:bodyPr/>
          <a:lstStyle/>
          <a:p>
            <a:r>
              <a:rPr lang="en-IN" b="1" dirty="0"/>
              <a:t>Critical Thinking in Health and Social Care</a:t>
            </a:r>
          </a:p>
        </p:txBody>
      </p:sp>
      <p:sp>
        <p:nvSpPr>
          <p:cNvPr id="3" name="Subtitle 2">
            <a:extLst>
              <a:ext uri="{FF2B5EF4-FFF2-40B4-BE49-F238E27FC236}">
                <a16:creationId xmlns:a16="http://schemas.microsoft.com/office/drawing/2014/main" id="{37AF0BFD-393D-2893-5686-74D51BBC0639}"/>
              </a:ext>
            </a:extLst>
          </p:cNvPr>
          <p:cNvSpPr>
            <a:spLocks noGrp="1"/>
          </p:cNvSpPr>
          <p:nvPr>
            <p:ph type="subTitle" idx="1"/>
          </p:nvPr>
        </p:nvSpPr>
        <p:spPr>
          <a:xfrm>
            <a:off x="1154955" y="3896848"/>
            <a:ext cx="8825658" cy="1741952"/>
          </a:xfrm>
        </p:spPr>
        <p:txBody>
          <a:bodyPr>
            <a:normAutofit lnSpcReduction="10000"/>
          </a:bodyPr>
          <a:lstStyle/>
          <a:p>
            <a:r>
              <a:rPr lang="en-IN" sz="1200" dirty="0"/>
              <a:t>STUDENT: Nabila PATHAN</a:t>
            </a:r>
          </a:p>
          <a:p>
            <a:r>
              <a:rPr lang="en-IN" sz="1200" dirty="0"/>
              <a:t>STUDENT NUMBER: (2432777)</a:t>
            </a:r>
          </a:p>
          <a:p>
            <a:r>
              <a:rPr lang="en-IN" sz="1200" dirty="0"/>
              <a:t>MODULE: PROFESSIONAL DEVELOPMENT WITHIN HEALTH AND SOCIAL CARE</a:t>
            </a:r>
          </a:p>
          <a:p>
            <a:r>
              <a:rPr lang="en-IN" sz="1200" dirty="0"/>
              <a:t>MODULE CODE: (LCHS4009_BIRM)</a:t>
            </a:r>
          </a:p>
          <a:p>
            <a:r>
              <a:rPr lang="en-IN" sz="1200" dirty="0"/>
              <a:t>LECTURER: BERNICE EJIOGU</a:t>
            </a:r>
          </a:p>
          <a:p>
            <a:r>
              <a:rPr lang="en-IN" sz="1200" dirty="0"/>
              <a:t>DATE: 22/02/2026</a:t>
            </a:r>
          </a:p>
          <a:p>
            <a:endParaRPr lang="en-IN" dirty="0"/>
          </a:p>
          <a:p>
            <a:endParaRPr lang="en-IN" dirty="0"/>
          </a:p>
        </p:txBody>
      </p:sp>
      <p:sp>
        <p:nvSpPr>
          <p:cNvPr id="4" name="Slide Number Placeholder 3">
            <a:extLst>
              <a:ext uri="{FF2B5EF4-FFF2-40B4-BE49-F238E27FC236}">
                <a16:creationId xmlns:a16="http://schemas.microsoft.com/office/drawing/2014/main" id="{6B666063-2855-89BA-4725-A9BF3D8B799B}"/>
              </a:ext>
            </a:extLst>
          </p:cNvPr>
          <p:cNvSpPr>
            <a:spLocks noGrp="1"/>
          </p:cNvSpPr>
          <p:nvPr>
            <p:ph type="sldNum" sz="quarter" idx="12"/>
          </p:nvPr>
        </p:nvSpPr>
        <p:spPr/>
        <p:txBody>
          <a:bodyPr/>
          <a:lstStyle/>
          <a:p>
            <a:fld id="{70B0AC40-28D0-49B5-9D2A-0FE1C1EC2524}" type="slidenum">
              <a:rPr lang="en-IN" smtClean="0"/>
              <a:t>1</a:t>
            </a:fld>
            <a:endParaRPr lang="en-IN" dirty="0"/>
          </a:p>
        </p:txBody>
      </p:sp>
    </p:spTree>
    <p:extLst>
      <p:ext uri="{BB962C8B-B14F-4D97-AF65-F5344CB8AC3E}">
        <p14:creationId xmlns:p14="http://schemas.microsoft.com/office/powerpoint/2010/main" val="993585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3" name="Oval 12">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4" name="Oval 13">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5" name="Rectangle 14">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6"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17"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dirty="0"/>
            </a:p>
          </p:txBody>
        </p:sp>
        <p:sp>
          <p:nvSpPr>
            <p:cNvPr id="18"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2" name="Title 1">
            <a:extLst>
              <a:ext uri="{FF2B5EF4-FFF2-40B4-BE49-F238E27FC236}">
                <a16:creationId xmlns:a16="http://schemas.microsoft.com/office/drawing/2014/main" id="{E5333AA1-489B-2113-5323-D7C93BF07628}"/>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dirty="0">
                <a:solidFill>
                  <a:srgbClr val="EBEBEB"/>
                </a:solidFill>
              </a:rPr>
              <a:t>CONTENTS:</a:t>
            </a:r>
          </a:p>
        </p:txBody>
      </p:sp>
      <p:sp>
        <p:nvSpPr>
          <p:cNvPr id="20" name="Rectangle 19">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 name="Slide Number Placeholder 3">
            <a:extLst>
              <a:ext uri="{FF2B5EF4-FFF2-40B4-BE49-F238E27FC236}">
                <a16:creationId xmlns:a16="http://schemas.microsoft.com/office/drawing/2014/main" id="{D88810DD-66FC-3E83-05B5-76F475D77CA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70B0AC40-28D0-49B5-9D2A-0FE1C1EC2524}" type="slidenum">
              <a:rPr lang="en-US" b="0" i="0" kern="1200">
                <a:solidFill>
                  <a:srgbClr val="FFFFFF"/>
                </a:solidFill>
                <a:latin typeface="+mn-lt"/>
                <a:ea typeface="+mn-ea"/>
                <a:cs typeface="+mn-cs"/>
              </a:rPr>
              <a:pPr>
                <a:spcAft>
                  <a:spcPts val="600"/>
                </a:spcAft>
              </a:pPr>
              <a:t>2</a:t>
            </a:fld>
            <a:endParaRPr lang="en-US" b="0" i="0" kern="1200" dirty="0">
              <a:solidFill>
                <a:srgbClr val="FFFFFF"/>
              </a:solidFill>
              <a:latin typeface="+mn-lt"/>
              <a:ea typeface="+mn-ea"/>
              <a:cs typeface="+mn-cs"/>
            </a:endParaRPr>
          </a:p>
        </p:txBody>
      </p:sp>
      <p:graphicFrame>
        <p:nvGraphicFramePr>
          <p:cNvPr id="7" name="TextBox 4">
            <a:extLst>
              <a:ext uri="{FF2B5EF4-FFF2-40B4-BE49-F238E27FC236}">
                <a16:creationId xmlns:a16="http://schemas.microsoft.com/office/drawing/2014/main" id="{65CB9ED6-989E-365D-963C-F076C269543C}"/>
              </a:ext>
            </a:extLst>
          </p:cNvPr>
          <p:cNvGraphicFramePr/>
          <p:nvPr>
            <p:extLst>
              <p:ext uri="{D42A27DB-BD31-4B8C-83A1-F6EECF244321}">
                <p14:modId xmlns:p14="http://schemas.microsoft.com/office/powerpoint/2010/main" val="3497548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9418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7" name="Rectangle 26">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8" name="Oval 27">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9" name="Oval 28">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0" name="Oval 29">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Oval 30">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2" name="Oval 31">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3"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4"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35"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37" name="Rectangle 36">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nvGrpSpPr>
          <p:cNvPr id="39" name="Group 3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0" name="Rectangle 3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41" name="Oval 4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2" name="Oval 4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3" name="Rectangle 4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4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dirty="0"/>
            </a:p>
          </p:txBody>
        </p:sp>
        <p:sp>
          <p:nvSpPr>
            <p:cNvPr id="4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18" name="Title 17">
            <a:extLst>
              <a:ext uri="{FF2B5EF4-FFF2-40B4-BE49-F238E27FC236}">
                <a16:creationId xmlns:a16="http://schemas.microsoft.com/office/drawing/2014/main" id="{8269E22F-A643-653F-0E8B-63C8704BD349}"/>
              </a:ext>
            </a:extLst>
          </p:cNvPr>
          <p:cNvSpPr>
            <a:spLocks noGrp="1"/>
          </p:cNvSpPr>
          <p:nvPr>
            <p:ph type="title" idx="4294967295"/>
          </p:nvPr>
        </p:nvSpPr>
        <p:spPr>
          <a:xfrm>
            <a:off x="1154955" y="973667"/>
            <a:ext cx="2942210" cy="4833745"/>
          </a:xfrm>
        </p:spPr>
        <p:txBody>
          <a:bodyPr vert="horz" lIns="91440" tIns="45720" rIns="91440" bIns="45720" rtlCol="0" anchor="ctr">
            <a:normAutofit/>
          </a:bodyPr>
          <a:lstStyle/>
          <a:p>
            <a:r>
              <a:rPr lang="en-US" dirty="0">
                <a:solidFill>
                  <a:srgbClr val="EBEBEB"/>
                </a:solidFill>
              </a:rPr>
              <a:t>What is critical thinking?</a:t>
            </a:r>
          </a:p>
        </p:txBody>
      </p:sp>
      <p:sp>
        <p:nvSpPr>
          <p:cNvPr id="48" name="Rectangle 4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 name="Slide Number Placeholder 2">
            <a:extLst>
              <a:ext uri="{FF2B5EF4-FFF2-40B4-BE49-F238E27FC236}">
                <a16:creationId xmlns:a16="http://schemas.microsoft.com/office/drawing/2014/main" id="{45F492BE-1075-167D-846D-5D23342188D9}"/>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70B0AC40-28D0-49B5-9D2A-0FE1C1EC2524}" type="slidenum">
              <a:rPr lang="en-US" b="0" i="0" kern="1200">
                <a:solidFill>
                  <a:srgbClr val="FFFFFF"/>
                </a:solidFill>
                <a:latin typeface="+mn-lt"/>
                <a:ea typeface="+mn-ea"/>
                <a:cs typeface="+mn-cs"/>
              </a:rPr>
              <a:pPr>
                <a:spcAft>
                  <a:spcPts val="600"/>
                </a:spcAft>
              </a:pPr>
              <a:t>3</a:t>
            </a:fld>
            <a:endParaRPr lang="en-US" b="0" i="0" kern="1200" dirty="0">
              <a:solidFill>
                <a:srgbClr val="FFFFFF"/>
              </a:solidFill>
              <a:latin typeface="+mn-lt"/>
              <a:ea typeface="+mn-ea"/>
              <a:cs typeface="+mn-cs"/>
            </a:endParaRPr>
          </a:p>
        </p:txBody>
      </p:sp>
      <p:graphicFrame>
        <p:nvGraphicFramePr>
          <p:cNvPr id="22" name="TextBox 19">
            <a:extLst>
              <a:ext uri="{FF2B5EF4-FFF2-40B4-BE49-F238E27FC236}">
                <a16:creationId xmlns:a16="http://schemas.microsoft.com/office/drawing/2014/main" id="{6E652A32-26DB-F54C-0ACB-5BABD482E345}"/>
              </a:ext>
            </a:extLst>
          </p:cNvPr>
          <p:cNvGraphicFramePr/>
          <p:nvPr>
            <p:extLst>
              <p:ext uri="{D42A27DB-BD31-4B8C-83A1-F6EECF244321}">
                <p14:modId xmlns:p14="http://schemas.microsoft.com/office/powerpoint/2010/main" val="370687282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9187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C42D88B1-F5DF-3EBF-0B04-2C5BB4DBD62F}"/>
              </a:ext>
            </a:extLst>
          </p:cNvPr>
          <p:cNvGraphicFramePr/>
          <p:nvPr>
            <p:extLst>
              <p:ext uri="{D42A27DB-BD31-4B8C-83A1-F6EECF244321}">
                <p14:modId xmlns:p14="http://schemas.microsoft.com/office/powerpoint/2010/main" val="48264388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6E5B766-928E-D1FC-3267-A87E48C35BC8}"/>
              </a:ext>
            </a:extLst>
          </p:cNvPr>
          <p:cNvSpPr>
            <a:spLocks noGrp="1"/>
          </p:cNvSpPr>
          <p:nvPr>
            <p:ph type="sldNum" sz="quarter" idx="12"/>
          </p:nvPr>
        </p:nvSpPr>
        <p:spPr/>
        <p:txBody>
          <a:bodyPr/>
          <a:lstStyle/>
          <a:p>
            <a:fld id="{70B0AC40-28D0-49B5-9D2A-0FE1C1EC2524}" type="slidenum">
              <a:rPr lang="en-IN" smtClean="0"/>
              <a:t>4</a:t>
            </a:fld>
            <a:endParaRPr lang="en-IN" dirty="0"/>
          </a:p>
        </p:txBody>
      </p:sp>
      <p:sp>
        <p:nvSpPr>
          <p:cNvPr id="6" name="Title 5">
            <a:extLst>
              <a:ext uri="{FF2B5EF4-FFF2-40B4-BE49-F238E27FC236}">
                <a16:creationId xmlns:a16="http://schemas.microsoft.com/office/drawing/2014/main" id="{942F380C-F82B-F068-1B88-409B152BB742}"/>
              </a:ext>
            </a:extLst>
          </p:cNvPr>
          <p:cNvSpPr>
            <a:spLocks noGrp="1"/>
          </p:cNvSpPr>
          <p:nvPr>
            <p:ph type="title" idx="4294967295"/>
          </p:nvPr>
        </p:nvSpPr>
        <p:spPr/>
        <p:txBody>
          <a:bodyPr/>
          <a:lstStyle/>
          <a:p>
            <a:pPr algn="ctr"/>
            <a:r>
              <a:rPr lang="en-IN" b="1" dirty="0">
                <a:solidFill>
                  <a:schemeClr val="tx1"/>
                </a:solidFill>
              </a:rPr>
              <a:t>THEORY 1</a:t>
            </a:r>
          </a:p>
        </p:txBody>
      </p:sp>
    </p:spTree>
    <p:extLst>
      <p:ext uri="{BB962C8B-B14F-4D97-AF65-F5344CB8AC3E}">
        <p14:creationId xmlns:p14="http://schemas.microsoft.com/office/powerpoint/2010/main" val="280421504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9561EAE9-CA89-2DEE-7852-CC115A7530C7}"/>
              </a:ext>
            </a:extLst>
          </p:cNvPr>
          <p:cNvGraphicFramePr/>
          <p:nvPr>
            <p:extLst>
              <p:ext uri="{D42A27DB-BD31-4B8C-83A1-F6EECF244321}">
                <p14:modId xmlns:p14="http://schemas.microsoft.com/office/powerpoint/2010/main" val="391775019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84776B09-E454-EB33-32E8-8F10ADD449B9}"/>
              </a:ext>
            </a:extLst>
          </p:cNvPr>
          <p:cNvSpPr>
            <a:spLocks noGrp="1"/>
          </p:cNvSpPr>
          <p:nvPr>
            <p:ph type="sldNum" sz="quarter" idx="12"/>
          </p:nvPr>
        </p:nvSpPr>
        <p:spPr/>
        <p:txBody>
          <a:bodyPr/>
          <a:lstStyle/>
          <a:p>
            <a:fld id="{70B0AC40-28D0-49B5-9D2A-0FE1C1EC2524}" type="slidenum">
              <a:rPr lang="en-IN" smtClean="0"/>
              <a:t>5</a:t>
            </a:fld>
            <a:endParaRPr lang="en-IN" dirty="0"/>
          </a:p>
        </p:txBody>
      </p:sp>
      <p:sp>
        <p:nvSpPr>
          <p:cNvPr id="5" name="Title 4">
            <a:extLst>
              <a:ext uri="{FF2B5EF4-FFF2-40B4-BE49-F238E27FC236}">
                <a16:creationId xmlns:a16="http://schemas.microsoft.com/office/drawing/2014/main" id="{E6842854-DD28-283A-4EF9-CE83D00FAF98}"/>
              </a:ext>
            </a:extLst>
          </p:cNvPr>
          <p:cNvSpPr>
            <a:spLocks noGrp="1"/>
          </p:cNvSpPr>
          <p:nvPr>
            <p:ph type="title" idx="4294967295"/>
          </p:nvPr>
        </p:nvSpPr>
        <p:spPr/>
        <p:txBody>
          <a:bodyPr/>
          <a:lstStyle/>
          <a:p>
            <a:pPr algn="ctr"/>
            <a:r>
              <a:rPr lang="en-IN" b="1" dirty="0">
                <a:solidFill>
                  <a:schemeClr val="tx1"/>
                </a:solidFill>
              </a:rPr>
              <a:t>THEORY 2</a:t>
            </a:r>
          </a:p>
        </p:txBody>
      </p:sp>
    </p:spTree>
    <p:extLst>
      <p:ext uri="{BB962C8B-B14F-4D97-AF65-F5344CB8AC3E}">
        <p14:creationId xmlns:p14="http://schemas.microsoft.com/office/powerpoint/2010/main" val="867397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6" name="Rectangle 4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47" name="Oval 4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8" name="Oval 4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9" name="Oval 4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50" name="Oval 4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51" name="Oval 5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5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5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5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56" name="Rectangle 5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nvGrpSpPr>
          <p:cNvPr id="58" name="Group 57">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60"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IN" dirty="0"/>
            </a:p>
          </p:txBody>
        </p:sp>
      </p:grpSp>
      <p:sp>
        <p:nvSpPr>
          <p:cNvPr id="62" name="Rectangle 61">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aphicFrame>
        <p:nvGraphicFramePr>
          <p:cNvPr id="40" name="TextBox 1">
            <a:extLst>
              <a:ext uri="{FF2B5EF4-FFF2-40B4-BE49-F238E27FC236}">
                <a16:creationId xmlns:a16="http://schemas.microsoft.com/office/drawing/2014/main" id="{76F517F8-BF3E-4825-8A72-0E8A0367A934}"/>
              </a:ext>
            </a:extLst>
          </p:cNvPr>
          <p:cNvGraphicFramePr/>
          <p:nvPr>
            <p:extLst>
              <p:ext uri="{D42A27DB-BD31-4B8C-83A1-F6EECF244321}">
                <p14:modId xmlns:p14="http://schemas.microsoft.com/office/powerpoint/2010/main" val="110681984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03556FE-81EF-788B-E74E-D36EA6EA25D2}"/>
              </a:ext>
            </a:extLst>
          </p:cNvPr>
          <p:cNvSpPr>
            <a:spLocks noGrp="1"/>
          </p:cNvSpPr>
          <p:nvPr>
            <p:ph type="sldNum" sz="quarter" idx="12"/>
          </p:nvPr>
        </p:nvSpPr>
        <p:spPr/>
        <p:txBody>
          <a:bodyPr/>
          <a:lstStyle/>
          <a:p>
            <a:fld id="{70B0AC40-28D0-49B5-9D2A-0FE1C1EC2524}" type="slidenum">
              <a:rPr lang="en-IN" smtClean="0"/>
              <a:t>6</a:t>
            </a:fld>
            <a:endParaRPr lang="en-IN" dirty="0"/>
          </a:p>
        </p:txBody>
      </p:sp>
      <p:sp>
        <p:nvSpPr>
          <p:cNvPr id="41" name="Title 40">
            <a:extLst>
              <a:ext uri="{FF2B5EF4-FFF2-40B4-BE49-F238E27FC236}">
                <a16:creationId xmlns:a16="http://schemas.microsoft.com/office/drawing/2014/main" id="{63F55B6B-3B02-81E3-7CB2-7D301F9EFDB0}"/>
              </a:ext>
            </a:extLst>
          </p:cNvPr>
          <p:cNvSpPr>
            <a:spLocks noGrp="1"/>
          </p:cNvSpPr>
          <p:nvPr>
            <p:ph type="title" idx="4294967295"/>
          </p:nvPr>
        </p:nvSpPr>
        <p:spPr>
          <a:xfrm>
            <a:off x="1154954" y="973667"/>
            <a:ext cx="8761413" cy="892737"/>
          </a:xfrm>
        </p:spPr>
        <p:txBody>
          <a:bodyPr/>
          <a:lstStyle/>
          <a:p>
            <a:pPr algn="ctr"/>
            <a:r>
              <a:rPr lang="en-IN" b="1" dirty="0">
                <a:solidFill>
                  <a:schemeClr val="tx1"/>
                </a:solidFill>
              </a:rPr>
              <a:t>WHY IS IT IMPORTANT IN HEALTH AND SOCAIL CARE</a:t>
            </a:r>
          </a:p>
        </p:txBody>
      </p:sp>
    </p:spTree>
    <p:extLst>
      <p:ext uri="{BB962C8B-B14F-4D97-AF65-F5344CB8AC3E}">
        <p14:creationId xmlns:p14="http://schemas.microsoft.com/office/powerpoint/2010/main" val="35222447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9" name="Oval 2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Oval 30">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2" name="Oval 31">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3" name="Oval 32">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4" name="Oval 33">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5"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6"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nvGrpSpPr>
          <p:cNvPr id="37" name="Group 36">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39"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IN" dirty="0"/>
            </a:p>
          </p:txBody>
        </p:sp>
      </p:grpSp>
      <p:sp>
        <p:nvSpPr>
          <p:cNvPr id="40" name="Rectangle 39">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aphicFrame>
        <p:nvGraphicFramePr>
          <p:cNvPr id="4" name="TextBox 1">
            <a:extLst>
              <a:ext uri="{FF2B5EF4-FFF2-40B4-BE49-F238E27FC236}">
                <a16:creationId xmlns:a16="http://schemas.microsoft.com/office/drawing/2014/main" id="{91086F48-6CEE-1B4D-79CE-6D579333116D}"/>
              </a:ext>
            </a:extLst>
          </p:cNvPr>
          <p:cNvGraphicFramePr/>
          <p:nvPr>
            <p:extLst>
              <p:ext uri="{D42A27DB-BD31-4B8C-83A1-F6EECF244321}">
                <p14:modId xmlns:p14="http://schemas.microsoft.com/office/powerpoint/2010/main" val="252012592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A52A2B3D-2E74-F3C5-3C93-90F78DC9A661}"/>
              </a:ext>
            </a:extLst>
          </p:cNvPr>
          <p:cNvSpPr>
            <a:spLocks noGrp="1"/>
          </p:cNvSpPr>
          <p:nvPr>
            <p:ph type="sldNum" sz="quarter" idx="12"/>
          </p:nvPr>
        </p:nvSpPr>
        <p:spPr/>
        <p:txBody>
          <a:bodyPr/>
          <a:lstStyle/>
          <a:p>
            <a:fld id="{70B0AC40-28D0-49B5-9D2A-0FE1C1EC2524}" type="slidenum">
              <a:rPr lang="en-IN" smtClean="0"/>
              <a:t>7</a:t>
            </a:fld>
            <a:endParaRPr lang="en-IN" dirty="0"/>
          </a:p>
        </p:txBody>
      </p:sp>
    </p:spTree>
    <p:extLst>
      <p:ext uri="{BB962C8B-B14F-4D97-AF65-F5344CB8AC3E}">
        <p14:creationId xmlns:p14="http://schemas.microsoft.com/office/powerpoint/2010/main" val="384434104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FC5E3F69-33C2-9748-E9BC-D281E9CD14A8}"/>
              </a:ext>
            </a:extLst>
          </p:cNvPr>
          <p:cNvGraphicFramePr/>
          <p:nvPr>
            <p:extLst>
              <p:ext uri="{D42A27DB-BD31-4B8C-83A1-F6EECF244321}">
                <p14:modId xmlns:p14="http://schemas.microsoft.com/office/powerpoint/2010/main" val="299253472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A4B5C694-5744-584C-AE98-9B111E61455C}"/>
              </a:ext>
            </a:extLst>
          </p:cNvPr>
          <p:cNvSpPr>
            <a:spLocks noGrp="1"/>
          </p:cNvSpPr>
          <p:nvPr>
            <p:ph type="sldNum" sz="quarter" idx="12"/>
          </p:nvPr>
        </p:nvSpPr>
        <p:spPr/>
        <p:txBody>
          <a:bodyPr/>
          <a:lstStyle/>
          <a:p>
            <a:fld id="{70B0AC40-28D0-49B5-9D2A-0FE1C1EC2524}" type="slidenum">
              <a:rPr lang="en-IN" smtClean="0"/>
              <a:t>8</a:t>
            </a:fld>
            <a:endParaRPr lang="en-IN" dirty="0"/>
          </a:p>
        </p:txBody>
      </p:sp>
    </p:spTree>
    <p:extLst>
      <p:ext uri="{BB962C8B-B14F-4D97-AF65-F5344CB8AC3E}">
        <p14:creationId xmlns:p14="http://schemas.microsoft.com/office/powerpoint/2010/main" val="109043455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9" name="Oval 2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Oval 30">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2" name="Oval 31">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3" name="Oval 32">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4" name="Oval 33">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5"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6"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aphicFrame>
        <p:nvGraphicFramePr>
          <p:cNvPr id="4" name="TextBox 1">
            <a:extLst>
              <a:ext uri="{FF2B5EF4-FFF2-40B4-BE49-F238E27FC236}">
                <a16:creationId xmlns:a16="http://schemas.microsoft.com/office/drawing/2014/main" id="{0B4C3423-E798-4682-158D-D43B42E45B95}"/>
              </a:ext>
            </a:extLst>
          </p:cNvPr>
          <p:cNvGraphicFramePr/>
          <p:nvPr>
            <p:extLst>
              <p:ext uri="{D42A27DB-BD31-4B8C-83A1-F6EECF244321}">
                <p14:modId xmlns:p14="http://schemas.microsoft.com/office/powerpoint/2010/main" val="3613630347"/>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DC188375-6EFB-2FF9-53F6-F15753A53AF1}"/>
              </a:ext>
            </a:extLst>
          </p:cNvPr>
          <p:cNvSpPr>
            <a:spLocks noGrp="1"/>
          </p:cNvSpPr>
          <p:nvPr>
            <p:ph type="sldNum" sz="quarter" idx="12"/>
          </p:nvPr>
        </p:nvSpPr>
        <p:spPr/>
        <p:txBody>
          <a:bodyPr/>
          <a:lstStyle/>
          <a:p>
            <a:fld id="{70B0AC40-28D0-49B5-9D2A-0FE1C1EC2524}" type="slidenum">
              <a:rPr lang="en-IN" smtClean="0"/>
              <a:t>9</a:t>
            </a:fld>
            <a:endParaRPr lang="en-IN" dirty="0"/>
          </a:p>
        </p:txBody>
      </p:sp>
    </p:spTree>
    <p:extLst>
      <p:ext uri="{BB962C8B-B14F-4D97-AF65-F5344CB8AC3E}">
        <p14:creationId xmlns:p14="http://schemas.microsoft.com/office/powerpoint/2010/main" val="310136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33" name="Oval 32">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4" name="Oval 33">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5" name="Oval 34">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6" name="Oval 35">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7" name="Oval 36">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8"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9"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19"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21" name="Rectangle 20">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nvGrpSpPr>
          <p:cNvPr id="40" name="Group 3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42" name="Oval 4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3" name="Oval 4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4" name="Rectangle 4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4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4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dirty="0"/>
            </a:p>
          </p:txBody>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aphicFrame>
        <p:nvGraphicFramePr>
          <p:cNvPr id="5" name="TextBox 2">
            <a:extLst>
              <a:ext uri="{FF2B5EF4-FFF2-40B4-BE49-F238E27FC236}">
                <a16:creationId xmlns:a16="http://schemas.microsoft.com/office/drawing/2014/main" id="{58A73BA1-1EC4-1786-54E8-E0F4082F47FE}"/>
              </a:ext>
            </a:extLst>
          </p:cNvPr>
          <p:cNvGraphicFramePr/>
          <p:nvPr>
            <p:extLst>
              <p:ext uri="{D42A27DB-BD31-4B8C-83A1-F6EECF244321}">
                <p14:modId xmlns:p14="http://schemas.microsoft.com/office/powerpoint/2010/main" val="130719157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E4FF04B2-E74D-4408-1E34-EC6B2CB256FE}"/>
              </a:ext>
            </a:extLst>
          </p:cNvPr>
          <p:cNvSpPr>
            <a:spLocks noGrp="1"/>
          </p:cNvSpPr>
          <p:nvPr>
            <p:ph type="sldNum" sz="quarter" idx="12"/>
          </p:nvPr>
        </p:nvSpPr>
        <p:spPr/>
        <p:txBody>
          <a:bodyPr/>
          <a:lstStyle/>
          <a:p>
            <a:fld id="{70B0AC40-28D0-49B5-9D2A-0FE1C1EC2524}" type="slidenum">
              <a:rPr lang="en-IN" smtClean="0"/>
              <a:t>10</a:t>
            </a:fld>
            <a:endParaRPr lang="en-IN" dirty="0"/>
          </a:p>
        </p:txBody>
      </p:sp>
    </p:spTree>
    <p:extLst>
      <p:ext uri="{BB962C8B-B14F-4D97-AF65-F5344CB8AC3E}">
        <p14:creationId xmlns:p14="http://schemas.microsoft.com/office/powerpoint/2010/main" val="4178243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9" name="Oval 2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Oval 30">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2" name="Oval 31">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3" name="Oval 32">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4" name="Oval 33">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5"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6"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graphicFrame>
        <p:nvGraphicFramePr>
          <p:cNvPr id="4" name="TextBox 1">
            <a:extLst>
              <a:ext uri="{FF2B5EF4-FFF2-40B4-BE49-F238E27FC236}">
                <a16:creationId xmlns:a16="http://schemas.microsoft.com/office/drawing/2014/main" id="{80E9202A-1D20-36EE-B7F6-4143EF41E85A}"/>
              </a:ext>
            </a:extLst>
          </p:cNvPr>
          <p:cNvGraphicFramePr/>
          <p:nvPr>
            <p:extLst>
              <p:ext uri="{D42A27DB-BD31-4B8C-83A1-F6EECF244321}">
                <p14:modId xmlns:p14="http://schemas.microsoft.com/office/powerpoint/2010/main" val="2475485940"/>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EABFB25D-B86D-DB0D-DA1D-9F1812956EEA}"/>
              </a:ext>
            </a:extLst>
          </p:cNvPr>
          <p:cNvSpPr>
            <a:spLocks noGrp="1"/>
          </p:cNvSpPr>
          <p:nvPr>
            <p:ph type="sldNum" sz="quarter" idx="12"/>
          </p:nvPr>
        </p:nvSpPr>
        <p:spPr/>
        <p:txBody>
          <a:bodyPr/>
          <a:lstStyle/>
          <a:p>
            <a:fld id="{70B0AC40-28D0-49B5-9D2A-0FE1C1EC2524}" type="slidenum">
              <a:rPr lang="en-IN" smtClean="0"/>
              <a:t>11</a:t>
            </a:fld>
            <a:endParaRPr lang="en-IN" dirty="0"/>
          </a:p>
        </p:txBody>
      </p:sp>
    </p:spTree>
    <p:extLst>
      <p:ext uri="{BB962C8B-B14F-4D97-AF65-F5344CB8AC3E}">
        <p14:creationId xmlns:p14="http://schemas.microsoft.com/office/powerpoint/2010/main" val="3687218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10" name="Rectangle 9">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pic>
        <p:nvPicPr>
          <p:cNvPr id="3" name="Picture 2">
            <a:extLst>
              <a:ext uri="{FF2B5EF4-FFF2-40B4-BE49-F238E27FC236}">
                <a16:creationId xmlns:a16="http://schemas.microsoft.com/office/drawing/2014/main" id="{DE6E8A5B-FFDD-E40E-DAFB-D5FFA28AD9B6}"/>
              </a:ext>
            </a:extLst>
          </p:cNvPr>
          <p:cNvPicPr>
            <a:picLocks noChangeAspect="1"/>
          </p:cNvPicPr>
          <p:nvPr/>
        </p:nvPicPr>
        <p:blipFill>
          <a:blip r:embed="rId2"/>
          <a:stretch>
            <a:fillRect/>
          </a:stretch>
        </p:blipFill>
        <p:spPr>
          <a:xfrm>
            <a:off x="2935295" y="1284394"/>
            <a:ext cx="6416578" cy="4283066"/>
          </a:xfrm>
          <a:prstGeom prst="rect">
            <a:avLst/>
          </a:prstGeom>
        </p:spPr>
      </p:pic>
      <p:sp>
        <p:nvSpPr>
          <p:cNvPr id="4" name="Slide Number Placeholder 3">
            <a:extLst>
              <a:ext uri="{FF2B5EF4-FFF2-40B4-BE49-F238E27FC236}">
                <a16:creationId xmlns:a16="http://schemas.microsoft.com/office/drawing/2014/main" id="{737C840D-5516-A34B-F7D6-77B3310B2420}"/>
              </a:ext>
            </a:extLst>
          </p:cNvPr>
          <p:cNvSpPr>
            <a:spLocks noGrp="1"/>
          </p:cNvSpPr>
          <p:nvPr>
            <p:ph type="sldNum" sz="quarter" idx="12"/>
          </p:nvPr>
        </p:nvSpPr>
        <p:spPr/>
        <p:txBody>
          <a:bodyPr/>
          <a:lstStyle/>
          <a:p>
            <a:fld id="{70B0AC40-28D0-49B5-9D2A-0FE1C1EC2524}" type="slidenum">
              <a:rPr lang="en-IN" smtClean="0"/>
              <a:t>12</a:t>
            </a:fld>
            <a:endParaRPr lang="en-IN" dirty="0"/>
          </a:p>
        </p:txBody>
      </p:sp>
    </p:spTree>
    <p:extLst>
      <p:ext uri="{BB962C8B-B14F-4D97-AF65-F5344CB8AC3E}">
        <p14:creationId xmlns:p14="http://schemas.microsoft.com/office/powerpoint/2010/main" val="1659807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useBgFill="1">
        <p:nvSpPr>
          <p:cNvPr id="21" name="Rectangle 20">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3"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dirty="0"/>
          </a:p>
        </p:txBody>
      </p:sp>
      <p:sp>
        <p:nvSpPr>
          <p:cNvPr id="25" name="Rectangle 24">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 name="Slide Number Placeholder 2">
            <a:extLst>
              <a:ext uri="{FF2B5EF4-FFF2-40B4-BE49-F238E27FC236}">
                <a16:creationId xmlns:a16="http://schemas.microsoft.com/office/drawing/2014/main" id="{7D2BCD7A-FAA3-2A79-BE6D-FDFCEE4FFA96}"/>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70B0AC40-28D0-49B5-9D2A-0FE1C1EC2524}" type="slidenum">
              <a:rPr lang="en-US">
                <a:solidFill>
                  <a:srgbClr val="FFFFFF"/>
                </a:solidFill>
              </a:rPr>
              <a:pPr>
                <a:spcAft>
                  <a:spcPts val="600"/>
                </a:spcAft>
              </a:pPr>
              <a:t>13</a:t>
            </a:fld>
            <a:endParaRPr lang="en-US" dirty="0">
              <a:solidFill>
                <a:srgbClr val="FFFFFF"/>
              </a:solidFill>
            </a:endParaRPr>
          </a:p>
        </p:txBody>
      </p:sp>
      <p:sp>
        <p:nvSpPr>
          <p:cNvPr id="2" name="TextBox 1">
            <a:extLst>
              <a:ext uri="{FF2B5EF4-FFF2-40B4-BE49-F238E27FC236}">
                <a16:creationId xmlns:a16="http://schemas.microsoft.com/office/drawing/2014/main" id="{50A21E39-3580-F44E-F415-420EBCA53195}"/>
              </a:ext>
            </a:extLst>
          </p:cNvPr>
          <p:cNvSpPr txBox="1"/>
          <p:nvPr/>
        </p:nvSpPr>
        <p:spPr>
          <a:xfrm>
            <a:off x="3750393" y="1449324"/>
            <a:ext cx="6230220" cy="439164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t>This article argues that critical thinking is the ability to use evidence and logical reasoning to make informed decisions which are increasingly vital in todays technology. As we are aware that computing and artificial intelligence is so advanced, people are exposed to more information but not necessarily better understanding. While AI can assist with facilitate cognitive processing and solution development, it cannot replace human judgement. Trust in technology depends on verification , explainability, and careful evaluation. The authors summaries that critical thinking is more important than ever and must be actively developed, especially in technical and engineering fields Rupe, J., &amp; </a:t>
            </a:r>
            <a:r>
              <a:rPr lang="en-US" dirty="0" err="1"/>
              <a:t>Voas</a:t>
            </a:r>
            <a:r>
              <a:rPr lang="en-US" dirty="0"/>
              <a:t>, J. (2025)..</a:t>
            </a:r>
          </a:p>
          <a:p>
            <a:pPr>
              <a:spcBef>
                <a:spcPts val="1000"/>
              </a:spcBef>
              <a:buClr>
                <a:schemeClr val="accent1"/>
              </a:buClr>
              <a:buSzPct val="80000"/>
              <a:buFont typeface="Wingdings 3" charset="2"/>
              <a:buChar char=""/>
            </a:pPr>
            <a:endParaRPr lang="en-US" dirty="0"/>
          </a:p>
        </p:txBody>
      </p:sp>
    </p:spTree>
    <p:extLst>
      <p:ext uri="{BB962C8B-B14F-4D97-AF65-F5344CB8AC3E}">
        <p14:creationId xmlns:p14="http://schemas.microsoft.com/office/powerpoint/2010/main" val="322911650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a:p>
          </p:txBody>
        </p:sp>
      </p:gr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49D24E1-2CEE-5074-A717-D877D8D7AF52}"/>
              </a:ext>
            </a:extLst>
          </p:cNvPr>
          <p:cNvSpPr txBox="1"/>
          <p:nvPr/>
        </p:nvSpPr>
        <p:spPr>
          <a:xfrm>
            <a:off x="5041399" y="1085549"/>
            <a:ext cx="5579707" cy="4686903"/>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dirty="0"/>
              <a:t>A strengths-based approach in adult social care emphasis an individual’s abilities, resilience and social networks rather than focusing solely on deficits or needs. According to Social Care Institute for Excellence (SCIE, n.d.), this model aligns with the Care Act 2014’s wellbeing principle by promoting independence, choice and collaborative decision-making during assessment and support planning. By </a:t>
            </a:r>
            <a:r>
              <a:rPr lang="en-US"/>
              <a:t>recognising</a:t>
            </a:r>
            <a:r>
              <a:rPr lang="en-US" dirty="0"/>
              <a:t> personal strengths, community assets and informal support systems, practitioners aim to empower individuals to achieve outcomes that matter to them. However, while this approach encourages autonomy, it requires critical reflection to ensure that genuine risks and structural inequalities are not overlooked in practice (SCIE)</a:t>
            </a:r>
            <a:endParaRPr lang="en-US"/>
          </a:p>
        </p:txBody>
      </p:sp>
      <p:sp>
        <p:nvSpPr>
          <p:cNvPr id="3" name="Slide Number Placeholder 2">
            <a:extLst>
              <a:ext uri="{FF2B5EF4-FFF2-40B4-BE49-F238E27FC236}">
                <a16:creationId xmlns:a16="http://schemas.microsoft.com/office/drawing/2014/main" id="{0BE13482-73D5-A5CA-1408-0CFCD7AC9CC1}"/>
              </a:ext>
            </a:extLst>
          </p:cNvPr>
          <p:cNvSpPr>
            <a:spLocks noGrp="1"/>
          </p:cNvSpPr>
          <p:nvPr>
            <p:ph type="sldNum" sz="quarter" idx="12"/>
          </p:nvPr>
        </p:nvSpPr>
        <p:spPr>
          <a:xfrm>
            <a:off x="10805504" y="317862"/>
            <a:ext cx="838199" cy="767687"/>
          </a:xfrm>
        </p:spPr>
        <p:txBody>
          <a:bodyPr vert="horz" lIns="91440" tIns="45720" rIns="91440" bIns="45720" rtlCol="0" anchor="b">
            <a:normAutofit/>
          </a:bodyPr>
          <a:lstStyle/>
          <a:p>
            <a:pPr algn="l">
              <a:spcAft>
                <a:spcPts val="600"/>
              </a:spcAft>
            </a:pPr>
            <a:fld id="{70B0AC40-28D0-49B5-9D2A-0FE1C1EC2524}" type="slidenum">
              <a:rPr lang="en-US">
                <a:solidFill>
                  <a:schemeClr val="tx1"/>
                </a:solidFill>
              </a:rPr>
              <a:pPr algn="l">
                <a:spcAft>
                  <a:spcPts val="600"/>
                </a:spcAft>
              </a:pPr>
              <a:t>14</a:t>
            </a:fld>
            <a:endParaRPr lang="en-US">
              <a:solidFill>
                <a:schemeClr val="tx1"/>
              </a:solidFill>
            </a:endParaRPr>
          </a:p>
        </p:txBody>
      </p:sp>
    </p:spTree>
    <p:extLst>
      <p:ext uri="{BB962C8B-B14F-4D97-AF65-F5344CB8AC3E}">
        <p14:creationId xmlns:p14="http://schemas.microsoft.com/office/powerpoint/2010/main" val="29952831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29" name="Oval 28">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0" name="Oval 29">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Oval 30">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2" name="Oval 31">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3" name="Oval 32">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dirty="0"/>
            </a:p>
          </p:txBody>
        </p:sp>
        <p:sp>
          <p:nvSpPr>
            <p:cNvPr id="3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dirty="0"/>
            </a:p>
          </p:txBody>
        </p:sp>
        <p:sp>
          <p:nvSpPr>
            <p:cNvPr id="3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dirty="0"/>
            </a:p>
          </p:txBody>
        </p:sp>
      </p:grpSp>
      <p:sp>
        <p:nvSpPr>
          <p:cNvPr id="37" name="Rectangle 36">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useBgFill="1">
        <p:nvSpPr>
          <p:cNvPr id="38" name="Rectangle 3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dirty="0"/>
          </a:p>
        </p:txBody>
      </p:sp>
      <p:sp>
        <p:nvSpPr>
          <p:cNvPr id="39"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dirty="0"/>
          </a:p>
        </p:txBody>
      </p:sp>
      <p:sp>
        <p:nvSpPr>
          <p:cNvPr id="40" name="Rectangle 39">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 name="TextBox 1">
            <a:extLst>
              <a:ext uri="{FF2B5EF4-FFF2-40B4-BE49-F238E27FC236}">
                <a16:creationId xmlns:a16="http://schemas.microsoft.com/office/drawing/2014/main" id="{AE438A47-D147-93A6-AFF8-C39A65E2B872}"/>
              </a:ext>
            </a:extLst>
          </p:cNvPr>
          <p:cNvSpPr txBox="1"/>
          <p:nvPr/>
        </p:nvSpPr>
        <p:spPr>
          <a:xfrm>
            <a:off x="3750393" y="1449324"/>
            <a:ext cx="6230220" cy="439164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t>Conclusion</a:t>
            </a:r>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r>
              <a:rPr lang="en-US" dirty="0"/>
              <a:t>Critical thinking underpins safe and ethical care</a:t>
            </a:r>
          </a:p>
          <a:p>
            <a:pPr>
              <a:spcBef>
                <a:spcPts val="1000"/>
              </a:spcBef>
              <a:buClr>
                <a:schemeClr val="accent1"/>
              </a:buClr>
              <a:buSzPct val="80000"/>
              <a:buFont typeface="Wingdings 3" charset="2"/>
              <a:buChar char=""/>
            </a:pPr>
            <a:r>
              <a:rPr lang="en-US" dirty="0"/>
              <a:t>Theories provide structured frameworks for professional judgement</a:t>
            </a:r>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r>
              <a:rPr lang="en-US" dirty="0"/>
              <a:t>Improves decision – making and risk management</a:t>
            </a:r>
          </a:p>
          <a:p>
            <a:pPr>
              <a:spcBef>
                <a:spcPts val="1000"/>
              </a:spcBef>
              <a:buClr>
                <a:schemeClr val="accent1"/>
              </a:buClr>
              <a:buSzPct val="80000"/>
              <a:buFont typeface="Wingdings 3" charset="2"/>
              <a:buChar char=""/>
            </a:pPr>
            <a:r>
              <a:rPr lang="en-US" dirty="0"/>
              <a:t>Supports evidence – based practice</a:t>
            </a:r>
          </a:p>
          <a:p>
            <a:pPr>
              <a:spcBef>
                <a:spcPts val="1000"/>
              </a:spcBef>
              <a:buClr>
                <a:schemeClr val="accent1"/>
              </a:buClr>
              <a:buSzPct val="80000"/>
              <a:buFont typeface="Wingdings 3" charset="2"/>
              <a:buChar char=""/>
            </a:pPr>
            <a:r>
              <a:rPr lang="en-US" dirty="0"/>
              <a:t>Directly supports NHS patient safety and accountability standards</a:t>
            </a:r>
          </a:p>
          <a:p>
            <a:pPr>
              <a:spcBef>
                <a:spcPts val="1000"/>
              </a:spcBef>
              <a:buClr>
                <a:schemeClr val="accent1"/>
              </a:buClr>
              <a:buSzPct val="80000"/>
              <a:buFont typeface="Wingdings 3" charset="2"/>
              <a:buChar char=""/>
            </a:pPr>
            <a:r>
              <a:rPr lang="en-US" dirty="0"/>
              <a:t>Key professional skill in health and social care</a:t>
            </a:r>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p:txBody>
      </p:sp>
      <p:sp>
        <p:nvSpPr>
          <p:cNvPr id="3" name="Slide Number Placeholder 2">
            <a:extLst>
              <a:ext uri="{FF2B5EF4-FFF2-40B4-BE49-F238E27FC236}">
                <a16:creationId xmlns:a16="http://schemas.microsoft.com/office/drawing/2014/main" id="{46B13E40-FE34-F24D-3455-749FED414D2B}"/>
              </a:ext>
            </a:extLst>
          </p:cNvPr>
          <p:cNvSpPr>
            <a:spLocks noGrp="1"/>
          </p:cNvSpPr>
          <p:nvPr>
            <p:ph type="sldNum" sz="quarter" idx="12"/>
          </p:nvPr>
        </p:nvSpPr>
        <p:spPr/>
        <p:txBody>
          <a:bodyPr/>
          <a:lstStyle/>
          <a:p>
            <a:fld id="{70B0AC40-28D0-49B5-9D2A-0FE1C1EC2524}" type="slidenum">
              <a:rPr lang="en-IN" smtClean="0"/>
              <a:t>15</a:t>
            </a:fld>
            <a:endParaRPr lang="en-IN" dirty="0"/>
          </a:p>
        </p:txBody>
      </p:sp>
    </p:spTree>
    <p:extLst>
      <p:ext uri="{BB962C8B-B14F-4D97-AF65-F5344CB8AC3E}">
        <p14:creationId xmlns:p14="http://schemas.microsoft.com/office/powerpoint/2010/main" val="268592253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3" name="Oval 22">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Oval 23">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Oval 24">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Oval 25">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Oval 26">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29"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30"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32" name="Rectangle 31">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34" name="Rectangle 33">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6"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a:p>
        </p:txBody>
      </p:sp>
      <p:sp>
        <p:nvSpPr>
          <p:cNvPr id="2" name="TextBox 1">
            <a:extLst>
              <a:ext uri="{FF2B5EF4-FFF2-40B4-BE49-F238E27FC236}">
                <a16:creationId xmlns:a16="http://schemas.microsoft.com/office/drawing/2014/main" id="{D3CB2E83-E36B-AA2E-EFF5-68F885587683}"/>
              </a:ext>
            </a:extLst>
          </p:cNvPr>
          <p:cNvSpPr txBox="1"/>
          <p:nvPr/>
        </p:nvSpPr>
        <p:spPr>
          <a:xfrm>
            <a:off x="967791" y="1449324"/>
            <a:ext cx="2621734" cy="4391640"/>
          </a:xfrm>
          <a:prstGeom prst="rect">
            <a:avLst/>
          </a:prstGeom>
        </p:spPr>
        <p:txBody>
          <a:bodyPr vert="horz" lIns="91440" tIns="45720" rIns="91440" bIns="45720" rtlCol="0" anchor="t">
            <a:normAutofit/>
          </a:bodyPr>
          <a:lstStyle/>
          <a:p>
            <a:pPr>
              <a:spcBef>
                <a:spcPct val="0"/>
              </a:spcBef>
              <a:spcAft>
                <a:spcPts val="600"/>
              </a:spcAft>
            </a:pPr>
            <a:r>
              <a:rPr lang="en-US" sz="2800">
                <a:latin typeface="+mj-lt"/>
                <a:ea typeface="+mj-ea"/>
                <a:cs typeface="+mj-cs"/>
              </a:rPr>
              <a:t>References:</a:t>
            </a:r>
          </a:p>
        </p:txBody>
      </p:sp>
      <p:sp>
        <p:nvSpPr>
          <p:cNvPr id="38" name="Rectangle 37">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Slide Number Placeholder 15">
            <a:extLst>
              <a:ext uri="{FF2B5EF4-FFF2-40B4-BE49-F238E27FC236}">
                <a16:creationId xmlns:a16="http://schemas.microsoft.com/office/drawing/2014/main" id="{8C3A5242-6601-01EC-979E-8D9E764FE8A8}"/>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70B0AC40-28D0-49B5-9D2A-0FE1C1EC2524}" type="slidenum">
              <a:rPr lang="en-US">
                <a:solidFill>
                  <a:srgbClr val="FFFFFF"/>
                </a:solidFill>
              </a:rPr>
              <a:pPr>
                <a:spcAft>
                  <a:spcPts val="600"/>
                </a:spcAft>
              </a:pPr>
              <a:t>16</a:t>
            </a:fld>
            <a:endParaRPr lang="en-US">
              <a:solidFill>
                <a:srgbClr val="FFFFFF"/>
              </a:solidFill>
            </a:endParaRPr>
          </a:p>
        </p:txBody>
      </p:sp>
      <p:sp>
        <p:nvSpPr>
          <p:cNvPr id="4" name="TextBox 3">
            <a:extLst>
              <a:ext uri="{FF2B5EF4-FFF2-40B4-BE49-F238E27FC236}">
                <a16:creationId xmlns:a16="http://schemas.microsoft.com/office/drawing/2014/main" id="{07B3E86E-22DE-F2C6-B852-DE12CEF716C7}"/>
              </a:ext>
            </a:extLst>
          </p:cNvPr>
          <p:cNvSpPr txBox="1"/>
          <p:nvPr/>
        </p:nvSpPr>
        <p:spPr>
          <a:xfrm>
            <a:off x="3750393" y="1449324"/>
            <a:ext cx="6230220" cy="439164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endParaRPr lang="en-US" altLang="en-US" sz="1500" dirty="0"/>
          </a:p>
          <a:p>
            <a:pPr>
              <a:lnSpc>
                <a:spcPct val="90000"/>
              </a:lnSpc>
              <a:spcBef>
                <a:spcPts val="1000"/>
              </a:spcBef>
              <a:buClr>
                <a:schemeClr val="accent1"/>
              </a:buClr>
              <a:buSzPct val="80000"/>
              <a:buFont typeface="Wingdings 3" charset="2"/>
              <a:buChar char=""/>
            </a:pPr>
            <a:r>
              <a:rPr lang="en-US" sz="1500" dirty="0">
                <a:hlinkClick r:id="rId4"/>
              </a:rPr>
              <a:t>An Experiment in the Development of Critical Thinking, by Edward M. Glaser | The</a:t>
            </a:r>
            <a:endParaRPr lang="en-US" altLang="en-US" sz="1500" dirty="0"/>
          </a:p>
          <a:p>
            <a:pPr>
              <a:lnSpc>
                <a:spcPct val="90000"/>
              </a:lnSpc>
              <a:spcBef>
                <a:spcPts val="1000"/>
              </a:spcBef>
              <a:buClr>
                <a:schemeClr val="accent1"/>
              </a:buClr>
              <a:buSzPct val="80000"/>
              <a:buFont typeface="Wingdings 3" charset="2"/>
              <a:buChar char=""/>
            </a:pPr>
            <a:r>
              <a:rPr lang="en-US" altLang="en-US" sz="1500" dirty="0"/>
              <a:t>Cottrell, S (2017) Critical thinking Skills. Palgrave. </a:t>
            </a:r>
            <a:endParaRPr lang="en-US" sz="1500" dirty="0"/>
          </a:p>
          <a:p>
            <a:pPr>
              <a:lnSpc>
                <a:spcPct val="90000"/>
              </a:lnSpc>
              <a:spcBef>
                <a:spcPts val="1000"/>
              </a:spcBef>
              <a:buClr>
                <a:schemeClr val="accent1"/>
              </a:buClr>
              <a:buSzPct val="80000"/>
              <a:buFont typeface="Wingdings 3" charset="2"/>
              <a:buChar char=""/>
            </a:pPr>
            <a:r>
              <a:rPr lang="en-US" sz="1500" dirty="0">
                <a:hlinkClick r:id="rId5"/>
              </a:rPr>
              <a:t>https://librarysearch.uwtsd.ac.uk/permalink/44WHELF_UWTSD/neci73/cdi_ieee_primary_11052606</a:t>
            </a:r>
            <a:r>
              <a:rPr lang="en-US" sz="1500" dirty="0"/>
              <a:t> ( Accessed 15 February 2026 )</a:t>
            </a:r>
          </a:p>
          <a:p>
            <a:pPr>
              <a:lnSpc>
                <a:spcPct val="90000"/>
              </a:lnSpc>
              <a:spcBef>
                <a:spcPts val="1000"/>
              </a:spcBef>
              <a:buClr>
                <a:schemeClr val="accent1"/>
              </a:buClr>
              <a:buSzPct val="80000"/>
              <a:buFont typeface="Wingdings 3" charset="2"/>
              <a:buChar char=""/>
            </a:pPr>
            <a:r>
              <a:rPr lang="en-US" sz="1500" dirty="0">
                <a:hlinkClick r:id="rId6"/>
              </a:rPr>
              <a:t>https://librarysearch.uwtsd.ac.uk/permalink/44WHELF_UWTSD/neci73/cdi_proquest_miscellaneous_2275948542</a:t>
            </a:r>
            <a:r>
              <a:rPr lang="en-US" sz="1500" dirty="0"/>
              <a:t> (Accessed 18 February 2026 )</a:t>
            </a:r>
          </a:p>
          <a:p>
            <a:pPr>
              <a:lnSpc>
                <a:spcPct val="90000"/>
              </a:lnSpc>
              <a:spcBef>
                <a:spcPts val="1000"/>
              </a:spcBef>
              <a:buClr>
                <a:schemeClr val="accent1"/>
              </a:buClr>
              <a:buSzPct val="80000"/>
              <a:buFont typeface="Wingdings 3" charset="2"/>
              <a:buChar char=""/>
            </a:pPr>
            <a:r>
              <a:rPr lang="en-US" altLang="en-US" sz="1500" dirty="0">
                <a:hlinkClick r:id="rId7"/>
              </a:rPr>
              <a:t>https://www.scie.org.uk/strengths-based-approaches/guidance/</a:t>
            </a:r>
            <a:r>
              <a:rPr lang="en-US" altLang="en-US" sz="1500" dirty="0"/>
              <a:t> (Accessed: 22 February 2026).</a:t>
            </a:r>
            <a:endParaRPr lang="en-US" sz="1500" dirty="0"/>
          </a:p>
          <a:p>
            <a:pPr>
              <a:lnSpc>
                <a:spcPct val="90000"/>
              </a:lnSpc>
              <a:spcBef>
                <a:spcPts val="1000"/>
              </a:spcBef>
              <a:buClr>
                <a:schemeClr val="accent1"/>
              </a:buClr>
              <a:buSzPct val="80000"/>
              <a:buFont typeface="Wingdings 3" charset="2"/>
              <a:buChar char=""/>
            </a:pPr>
            <a:r>
              <a:rPr lang="en-US" sz="1500" dirty="0">
                <a:hlinkClick r:id="rId4"/>
              </a:rPr>
              <a:t>Online Books Page</a:t>
            </a:r>
            <a:r>
              <a:rPr lang="en-US" sz="1500" dirty="0"/>
              <a:t> ( Accessed 20  February 2026 )</a:t>
            </a:r>
            <a:endParaRPr lang="en-US" sz="1500" dirty="0">
              <a:hlinkClick r:id="rId8"/>
            </a:endParaRPr>
          </a:p>
          <a:p>
            <a:pPr>
              <a:lnSpc>
                <a:spcPct val="90000"/>
              </a:lnSpc>
              <a:spcBef>
                <a:spcPts val="1000"/>
              </a:spcBef>
              <a:buClr>
                <a:schemeClr val="accent1"/>
              </a:buClr>
              <a:buSzPct val="80000"/>
              <a:buFont typeface="Wingdings 3" charset="2"/>
              <a:buChar char=""/>
            </a:pPr>
            <a:r>
              <a:rPr lang="en-US" sz="1500" dirty="0">
                <a:hlinkClick r:id="rId8"/>
              </a:rPr>
              <a:t>The Code: Professional standards of practice and </a:t>
            </a:r>
            <a:r>
              <a:rPr lang="en-US" sz="1500" dirty="0" err="1">
                <a:hlinkClick r:id="rId8"/>
              </a:rPr>
              <a:t>behaviour</a:t>
            </a:r>
            <a:r>
              <a:rPr lang="en-US" sz="1500" dirty="0">
                <a:hlinkClick r:id="rId8"/>
              </a:rPr>
              <a:t> for nurses, midwives and nursing associates - The Nursing and Midwifery Council</a:t>
            </a:r>
            <a:r>
              <a:rPr lang="en-US" sz="1500" dirty="0"/>
              <a:t> (Accessed 18 February 2026 )</a:t>
            </a:r>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p:txBody>
      </p:sp>
    </p:spTree>
    <p:extLst>
      <p:ext uri="{BB962C8B-B14F-4D97-AF65-F5344CB8AC3E}">
        <p14:creationId xmlns:p14="http://schemas.microsoft.com/office/powerpoint/2010/main" val="194583383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8" ma:contentTypeDescription="Create a new document." ma:contentTypeScope="" ma:versionID="c48ba2e33b38bcece5b848d486322b73">
  <xsd:schema xmlns:xsd="http://www.w3.org/2001/XMLSchema" xmlns:xs="http://www.w3.org/2001/XMLSchema" xmlns:p="http://schemas.microsoft.com/office/2006/metadata/properties" xmlns:ns3="244e9db3-fc30-4fe7-a3aa-560bcdbfffab" targetNamespace="http://schemas.microsoft.com/office/2006/metadata/properties" ma:root="true" ma:fieldsID="77d09f29994bee4a1099143b2618d5e6" ns3:_="">
    <xsd:import namespace="244e9db3-fc30-4fe7-a3aa-560bcdbfffa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Props1.xml><?xml version="1.0" encoding="utf-8"?>
<ds:datastoreItem xmlns:ds="http://schemas.openxmlformats.org/officeDocument/2006/customXml" ds:itemID="{673FA24B-1991-4C0A-B66B-FEA9835F2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e9db3-fc30-4fe7-a3aa-560bcdbfff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78E31CF-9948-4EDD-AE50-483966ABE57C}">
  <ds:schemaRefs>
    <ds:schemaRef ds:uri="http://schemas.microsoft.com/sharepoint/v3/contenttype/forms"/>
  </ds:schemaRefs>
</ds:datastoreItem>
</file>

<file path=customXml/itemProps3.xml><?xml version="1.0" encoding="utf-8"?>
<ds:datastoreItem xmlns:ds="http://schemas.openxmlformats.org/officeDocument/2006/customXml" ds:itemID="{87D0C228-A60E-4BFF-BB97-F0F1844CBCB9}">
  <ds:schemaRefs>
    <ds:schemaRef ds:uri="http://schemas.openxmlformats.org/package/2006/metadata/core-properties"/>
    <ds:schemaRef ds:uri="http://purl.org/dc/elements/1.1/"/>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244e9db3-fc30-4fe7-a3aa-560bcdbfffab"/>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3613</TotalTime>
  <Words>786</Words>
  <Application>Microsoft Office PowerPoint</Application>
  <PresentationFormat>Widescreen</PresentationFormat>
  <Paragraphs>124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Century Gothic</vt:lpstr>
      <vt:lpstr>Wingdings 3</vt:lpstr>
      <vt:lpstr>Ion Boardroom</vt:lpstr>
      <vt:lpstr>Critical Thinking in Health and Social Care</vt:lpstr>
      <vt:lpstr>CONTENTS:</vt:lpstr>
      <vt:lpstr>What is critical thinking?</vt:lpstr>
      <vt:lpstr>THEORY 1</vt:lpstr>
      <vt:lpstr>THEORY 2</vt:lpstr>
      <vt:lpstr>WHY IS IT IMPORTANT IN HEALTH AND SOCAIL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Nabila Pathan (2432777)</dc:creator>
  <cp:lastModifiedBy>Nabila Pathan (2432777)</cp:lastModifiedBy>
  <cp:revision>1</cp:revision>
  <dcterms:created xsi:type="dcterms:W3CDTF">2026-02-20T12:19:08Z</dcterms:created>
  <dcterms:modified xsi:type="dcterms:W3CDTF">2026-02-23T00:32:40Z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