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DA65A08-EBFC-F333-C344-6471FA8050A9}" v="143" dt="2024-02-11T23:54:45.62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Relationship Id="rId9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herilyn Almeida (2108891)" userId="S::2108891@student.uwtsd.ac.uk::9a62bb44-24db-4698-b98f-a74bd454255d" providerId="AD" clId="Web-{BD377320-7525-4BFA-977C-9A0889993B5A}"/>
    <pc:docChg chg="modSld addMainMaster delMainMaster">
      <pc:chgData name="Sherilyn Almeida (2108891)" userId="S::2108891@student.uwtsd.ac.uk::9a62bb44-24db-4698-b98f-a74bd454255d" providerId="AD" clId="Web-{BD377320-7525-4BFA-977C-9A0889993B5A}" dt="2024-01-26T21:33:23.533" v="21" actId="20577"/>
      <pc:docMkLst>
        <pc:docMk/>
      </pc:docMkLst>
      <pc:sldChg chg="addSp delSp modSp mod setBg modClrScheme chgLayout">
        <pc:chgData name="Sherilyn Almeida (2108891)" userId="S::2108891@student.uwtsd.ac.uk::9a62bb44-24db-4698-b98f-a74bd454255d" providerId="AD" clId="Web-{BD377320-7525-4BFA-977C-9A0889993B5A}" dt="2024-01-26T21:33:23.533" v="21" actId="20577"/>
        <pc:sldMkLst>
          <pc:docMk/>
          <pc:sldMk cId="109857222" sldId="256"/>
        </pc:sldMkLst>
        <pc:spChg chg="mod ord">
          <ac:chgData name="Sherilyn Almeida (2108891)" userId="S::2108891@student.uwtsd.ac.uk::9a62bb44-24db-4698-b98f-a74bd454255d" providerId="AD" clId="Web-{BD377320-7525-4BFA-977C-9A0889993B5A}" dt="2024-01-26T21:33:23.533" v="21" actId="20577"/>
          <ac:spMkLst>
            <pc:docMk/>
            <pc:sldMk cId="109857222" sldId="256"/>
            <ac:spMk id="2" creationId="{00000000-0000-0000-0000-000000000000}"/>
          </ac:spMkLst>
        </pc:spChg>
        <pc:spChg chg="mod ord">
          <ac:chgData name="Sherilyn Almeida (2108891)" userId="S::2108891@student.uwtsd.ac.uk::9a62bb44-24db-4698-b98f-a74bd454255d" providerId="AD" clId="Web-{BD377320-7525-4BFA-977C-9A0889993B5A}" dt="2024-01-26T21:31:17.467" v="7"/>
          <ac:spMkLst>
            <pc:docMk/>
            <pc:sldMk cId="109857222" sldId="256"/>
            <ac:spMk id="3" creationId="{00000000-0000-0000-0000-000000000000}"/>
          </ac:spMkLst>
        </pc:spChg>
        <pc:spChg chg="add del">
          <ac:chgData name="Sherilyn Almeida (2108891)" userId="S::2108891@student.uwtsd.ac.uk::9a62bb44-24db-4698-b98f-a74bd454255d" providerId="AD" clId="Web-{BD377320-7525-4BFA-977C-9A0889993B5A}" dt="2024-01-26T21:31:08.185" v="4"/>
          <ac:spMkLst>
            <pc:docMk/>
            <pc:sldMk cId="109857222" sldId="256"/>
            <ac:spMk id="9" creationId="{C4F049F8-87E1-403E-2A50-2F4544BF8589}"/>
          </ac:spMkLst>
        </pc:spChg>
        <pc:spChg chg="add del">
          <ac:chgData name="Sherilyn Almeida (2108891)" userId="S::2108891@student.uwtsd.ac.uk::9a62bb44-24db-4698-b98f-a74bd454255d" providerId="AD" clId="Web-{BD377320-7525-4BFA-977C-9A0889993B5A}" dt="2024-01-26T21:31:04.216" v="2"/>
          <ac:spMkLst>
            <pc:docMk/>
            <pc:sldMk cId="109857222" sldId="256"/>
            <ac:spMk id="10" creationId="{3A397E3E-B90C-4D82-BAAA-36F7AC6A4565}"/>
          </ac:spMkLst>
        </pc:spChg>
        <pc:spChg chg="add del">
          <ac:chgData name="Sherilyn Almeida (2108891)" userId="S::2108891@student.uwtsd.ac.uk::9a62bb44-24db-4698-b98f-a74bd454255d" providerId="AD" clId="Web-{BD377320-7525-4BFA-977C-9A0889993B5A}" dt="2024-01-26T21:31:17.420" v="6"/>
          <ac:spMkLst>
            <pc:docMk/>
            <pc:sldMk cId="109857222" sldId="256"/>
            <ac:spMk id="11" creationId="{53174E83-2682-EA33-BF59-CACA1385E3E7}"/>
          </ac:spMkLst>
        </pc:spChg>
        <pc:spChg chg="add del">
          <ac:chgData name="Sherilyn Almeida (2108891)" userId="S::2108891@student.uwtsd.ac.uk::9a62bb44-24db-4698-b98f-a74bd454255d" providerId="AD" clId="Web-{BD377320-7525-4BFA-977C-9A0889993B5A}" dt="2024-01-26T21:31:04.216" v="2"/>
          <ac:spMkLst>
            <pc:docMk/>
            <pc:sldMk cId="109857222" sldId="256"/>
            <ac:spMk id="24" creationId="{BE1E800F-93B7-4AB7-B63A-E4C4E9C2C392}"/>
          </ac:spMkLst>
        </pc:spChg>
        <pc:spChg chg="add del">
          <ac:chgData name="Sherilyn Almeida (2108891)" userId="S::2108891@student.uwtsd.ac.uk::9a62bb44-24db-4698-b98f-a74bd454255d" providerId="AD" clId="Web-{BD377320-7525-4BFA-977C-9A0889993B5A}" dt="2024-01-26T21:31:04.216" v="2"/>
          <ac:spMkLst>
            <pc:docMk/>
            <pc:sldMk cId="109857222" sldId="256"/>
            <ac:spMk id="26" creationId="{A2B5CBEA-F125-49B6-8335-227C325B112B}"/>
          </ac:spMkLst>
        </pc:spChg>
        <pc:spChg chg="add del">
          <ac:chgData name="Sherilyn Almeida (2108891)" userId="S::2108891@student.uwtsd.ac.uk::9a62bb44-24db-4698-b98f-a74bd454255d" providerId="AD" clId="Web-{BD377320-7525-4BFA-977C-9A0889993B5A}" dt="2024-01-26T21:31:04.216" v="2"/>
          <ac:spMkLst>
            <pc:docMk/>
            <pc:sldMk cId="109857222" sldId="256"/>
            <ac:spMk id="28" creationId="{A1A59942-B6FE-4CF6-8242-F6EE3231B8CB}"/>
          </ac:spMkLst>
        </pc:spChg>
        <pc:spChg chg="add del">
          <ac:chgData name="Sherilyn Almeida (2108891)" userId="S::2108891@student.uwtsd.ac.uk::9a62bb44-24db-4698-b98f-a74bd454255d" providerId="AD" clId="Web-{BD377320-7525-4BFA-977C-9A0889993B5A}" dt="2024-01-26T21:31:04.216" v="2"/>
          <ac:spMkLst>
            <pc:docMk/>
            <pc:sldMk cId="109857222" sldId="256"/>
            <ac:spMk id="30" creationId="{F2D9628C-9189-4868-B8AA-1727266FEF32}"/>
          </ac:spMkLst>
        </pc:spChg>
        <pc:spChg chg="add del">
          <ac:chgData name="Sherilyn Almeida (2108891)" userId="S::2108891@student.uwtsd.ac.uk::9a62bb44-24db-4698-b98f-a74bd454255d" providerId="AD" clId="Web-{BD377320-7525-4BFA-977C-9A0889993B5A}" dt="2024-01-26T21:31:04.216" v="2"/>
          <ac:spMkLst>
            <pc:docMk/>
            <pc:sldMk cId="109857222" sldId="256"/>
            <ac:spMk id="32" creationId="{1AF05241-2204-496E-AD1F-68B31922BB4A}"/>
          </ac:spMkLst>
        </pc:spChg>
        <pc:spChg chg="add del">
          <ac:chgData name="Sherilyn Almeida (2108891)" userId="S::2108891@student.uwtsd.ac.uk::9a62bb44-24db-4698-b98f-a74bd454255d" providerId="AD" clId="Web-{BD377320-7525-4BFA-977C-9A0889993B5A}" dt="2024-01-26T21:31:17.420" v="6"/>
          <ac:spMkLst>
            <pc:docMk/>
            <pc:sldMk cId="109857222" sldId="256"/>
            <ac:spMk id="43" creationId="{0760E4C7-47B8-4356-ABCA-CC9C79E2D2B6}"/>
          </ac:spMkLst>
        </pc:spChg>
        <pc:spChg chg="add">
          <ac:chgData name="Sherilyn Almeida (2108891)" userId="S::2108891@student.uwtsd.ac.uk::9a62bb44-24db-4698-b98f-a74bd454255d" providerId="AD" clId="Web-{BD377320-7525-4BFA-977C-9A0889993B5A}" dt="2024-01-26T21:31:17.467" v="7"/>
          <ac:spMkLst>
            <pc:docMk/>
            <pc:sldMk cId="109857222" sldId="256"/>
            <ac:spMk id="46" creationId="{60220DBA-8988-4873-8FCD-3FFAC3CF13F6}"/>
          </ac:spMkLst>
        </pc:spChg>
        <pc:grpChg chg="add del">
          <ac:chgData name="Sherilyn Almeida (2108891)" userId="S::2108891@student.uwtsd.ac.uk::9a62bb44-24db-4698-b98f-a74bd454255d" providerId="AD" clId="Web-{BD377320-7525-4BFA-977C-9A0889993B5A}" dt="2024-01-26T21:31:04.216" v="2"/>
          <ac:grpSpMkLst>
            <pc:docMk/>
            <pc:sldMk cId="109857222" sldId="256"/>
            <ac:grpSpMk id="12" creationId="{A464D8F0-8ADF-41F0-B6EF-EDCB07786F02}"/>
          </ac:grpSpMkLst>
        </pc:grpChg>
        <pc:grpChg chg="add del">
          <ac:chgData name="Sherilyn Almeida (2108891)" userId="S::2108891@student.uwtsd.ac.uk::9a62bb44-24db-4698-b98f-a74bd454255d" providerId="AD" clId="Web-{BD377320-7525-4BFA-977C-9A0889993B5A}" dt="2024-01-26T21:31:04.216" v="2"/>
          <ac:grpSpMkLst>
            <pc:docMk/>
            <pc:sldMk cId="109857222" sldId="256"/>
            <ac:grpSpMk id="16" creationId="{E21147CC-0146-459F-AC50-3DE54A0E77C8}"/>
          </ac:grpSpMkLst>
        </pc:grpChg>
        <pc:grpChg chg="add del">
          <ac:chgData name="Sherilyn Almeida (2108891)" userId="S::2108891@student.uwtsd.ac.uk::9a62bb44-24db-4698-b98f-a74bd454255d" providerId="AD" clId="Web-{BD377320-7525-4BFA-977C-9A0889993B5A}" dt="2024-01-26T21:31:04.216" v="2"/>
          <ac:grpSpMkLst>
            <pc:docMk/>
            <pc:sldMk cId="109857222" sldId="256"/>
            <ac:grpSpMk id="20" creationId="{CE7D92DE-9334-4F12-AD6B-8548D4F9A181}"/>
          </ac:grpSpMkLst>
        </pc:grpChg>
        <pc:grpChg chg="add del">
          <ac:chgData name="Sherilyn Almeida (2108891)" userId="S::2108891@student.uwtsd.ac.uk::9a62bb44-24db-4698-b98f-a74bd454255d" providerId="AD" clId="Web-{BD377320-7525-4BFA-977C-9A0889993B5A}" dt="2024-01-26T21:31:04.216" v="2"/>
          <ac:grpSpMkLst>
            <pc:docMk/>
            <pc:sldMk cId="109857222" sldId="256"/>
            <ac:grpSpMk id="34" creationId="{FB9739EB-7F66-433D-841F-AB3CD18700B7}"/>
          </ac:grpSpMkLst>
        </pc:grpChg>
        <pc:picChg chg="add del">
          <ac:chgData name="Sherilyn Almeida (2108891)" userId="S::2108891@student.uwtsd.ac.uk::9a62bb44-24db-4698-b98f-a74bd454255d" providerId="AD" clId="Web-{BD377320-7525-4BFA-977C-9A0889993B5A}" dt="2024-01-26T21:31:04.216" v="2"/>
          <ac:picMkLst>
            <pc:docMk/>
            <pc:sldMk cId="109857222" sldId="256"/>
            <ac:picMk id="4" creationId="{D924962A-B890-C149-C632-73FE5D0B504E}"/>
          </ac:picMkLst>
        </pc:picChg>
        <pc:picChg chg="add del">
          <ac:chgData name="Sherilyn Almeida (2108891)" userId="S::2108891@student.uwtsd.ac.uk::9a62bb44-24db-4698-b98f-a74bd454255d" providerId="AD" clId="Web-{BD377320-7525-4BFA-977C-9A0889993B5A}" dt="2024-01-26T21:31:04.216" v="2"/>
          <ac:picMkLst>
            <pc:docMk/>
            <pc:sldMk cId="109857222" sldId="256"/>
            <ac:picMk id="5" creationId="{B3AC58C8-E3D1-160F-4AE0-B5B9DEC601B6}"/>
          </ac:picMkLst>
        </pc:picChg>
        <pc:picChg chg="add del">
          <ac:chgData name="Sherilyn Almeida (2108891)" userId="S::2108891@student.uwtsd.ac.uk::9a62bb44-24db-4698-b98f-a74bd454255d" providerId="AD" clId="Web-{BD377320-7525-4BFA-977C-9A0889993B5A}" dt="2024-01-26T21:31:08.185" v="4"/>
          <ac:picMkLst>
            <pc:docMk/>
            <pc:sldMk cId="109857222" sldId="256"/>
            <ac:picMk id="41" creationId="{C6AC36BF-ABAC-301C-4826-0D2BC7E3D2B8}"/>
          </ac:picMkLst>
        </pc:picChg>
        <pc:picChg chg="add del">
          <ac:chgData name="Sherilyn Almeida (2108891)" userId="S::2108891@student.uwtsd.ac.uk::9a62bb44-24db-4698-b98f-a74bd454255d" providerId="AD" clId="Web-{BD377320-7525-4BFA-977C-9A0889993B5A}" dt="2024-01-26T21:31:17.420" v="6"/>
          <ac:picMkLst>
            <pc:docMk/>
            <pc:sldMk cId="109857222" sldId="256"/>
            <ac:picMk id="44" creationId="{702ABFD1-9FD6-6423-4CD4-02D8B276E3AB}"/>
          </ac:picMkLst>
        </pc:picChg>
        <pc:picChg chg="add">
          <ac:chgData name="Sherilyn Almeida (2108891)" userId="S::2108891@student.uwtsd.ac.uk::9a62bb44-24db-4698-b98f-a74bd454255d" providerId="AD" clId="Web-{BD377320-7525-4BFA-977C-9A0889993B5A}" dt="2024-01-26T21:31:17.467" v="7"/>
          <ac:picMkLst>
            <pc:docMk/>
            <pc:sldMk cId="109857222" sldId="256"/>
            <ac:picMk id="47" creationId="{9CFA2F19-84BB-6F06-1C2E-A4E80B48D234}"/>
          </ac:picMkLst>
        </pc:picChg>
        <pc:cxnChg chg="add del">
          <ac:chgData name="Sherilyn Almeida (2108891)" userId="S::2108891@student.uwtsd.ac.uk::9a62bb44-24db-4698-b98f-a74bd454255d" providerId="AD" clId="Web-{BD377320-7525-4BFA-977C-9A0889993B5A}" dt="2024-01-26T21:31:17.420" v="6"/>
          <ac:cxnSpMkLst>
            <pc:docMk/>
            <pc:sldMk cId="109857222" sldId="256"/>
            <ac:cxnSpMk id="13" creationId="{8D8181E6-BF6C-7868-46D1-88E2970D08F9}"/>
          </ac:cxnSpMkLst>
        </pc:cxnChg>
        <pc:cxnChg chg="add">
          <ac:chgData name="Sherilyn Almeida (2108891)" userId="S::2108891@student.uwtsd.ac.uk::9a62bb44-24db-4698-b98f-a74bd454255d" providerId="AD" clId="Web-{BD377320-7525-4BFA-977C-9A0889993B5A}" dt="2024-01-26T21:31:17.467" v="7"/>
          <ac:cxnSpMkLst>
            <pc:docMk/>
            <pc:sldMk cId="109857222" sldId="256"/>
            <ac:cxnSpMk id="15" creationId="{95C0F619-4F98-49B2-B92F-39B242F38F5D}"/>
          </ac:cxnSpMkLst>
        </pc:cxnChg>
        <pc:cxnChg chg="add">
          <ac:chgData name="Sherilyn Almeida (2108891)" userId="S::2108891@student.uwtsd.ac.uk::9a62bb44-24db-4698-b98f-a74bd454255d" providerId="AD" clId="Web-{BD377320-7525-4BFA-977C-9A0889993B5A}" dt="2024-01-26T21:31:17.467" v="7"/>
          <ac:cxnSpMkLst>
            <pc:docMk/>
            <pc:sldMk cId="109857222" sldId="256"/>
            <ac:cxnSpMk id="48" creationId="{3A8CB1B5-064D-4590-A7F2-70C604854D32}"/>
          </ac:cxnSpMkLst>
        </pc:cxnChg>
        <pc:cxnChg chg="add">
          <ac:chgData name="Sherilyn Almeida (2108891)" userId="S::2108891@student.uwtsd.ac.uk::9a62bb44-24db-4698-b98f-a74bd454255d" providerId="AD" clId="Web-{BD377320-7525-4BFA-977C-9A0889993B5A}" dt="2024-01-26T21:31:17.467" v="7"/>
          <ac:cxnSpMkLst>
            <pc:docMk/>
            <pc:sldMk cId="109857222" sldId="256"/>
            <ac:cxnSpMk id="49" creationId="{923F81E2-AE9A-4D71-87B5-D24817F30684}"/>
          </ac:cxnSpMkLst>
        </pc:cxnChg>
      </pc:sldChg>
      <pc:sldMasterChg chg="del delSldLayout">
        <pc:chgData name="Sherilyn Almeida (2108891)" userId="S::2108891@student.uwtsd.ac.uk::9a62bb44-24db-4698-b98f-a74bd454255d" providerId="AD" clId="Web-{BD377320-7525-4BFA-977C-9A0889993B5A}" dt="2024-01-26T21:30:38.294" v="0"/>
        <pc:sldMasterMkLst>
          <pc:docMk/>
          <pc:sldMasterMk cId="2460954070" sldId="2147483660"/>
        </pc:sldMasterMkLst>
        <pc:sldLayoutChg chg="del">
          <pc:chgData name="Sherilyn Almeida (2108891)" userId="S::2108891@student.uwtsd.ac.uk::9a62bb44-24db-4698-b98f-a74bd454255d" providerId="AD" clId="Web-{BD377320-7525-4BFA-977C-9A0889993B5A}" dt="2024-01-26T21:30:38.294" v="0"/>
          <pc:sldLayoutMkLst>
            <pc:docMk/>
            <pc:sldMasterMk cId="2460954070" sldId="2147483660"/>
            <pc:sldLayoutMk cId="2385387890" sldId="2147483661"/>
          </pc:sldLayoutMkLst>
        </pc:sldLayoutChg>
        <pc:sldLayoutChg chg="del">
          <pc:chgData name="Sherilyn Almeida (2108891)" userId="S::2108891@student.uwtsd.ac.uk::9a62bb44-24db-4698-b98f-a74bd454255d" providerId="AD" clId="Web-{BD377320-7525-4BFA-977C-9A0889993B5A}" dt="2024-01-26T21:30:38.294" v="0"/>
          <pc:sldLayoutMkLst>
            <pc:docMk/>
            <pc:sldMasterMk cId="2460954070" sldId="2147483660"/>
            <pc:sldLayoutMk cId="949138452" sldId="2147483662"/>
          </pc:sldLayoutMkLst>
        </pc:sldLayoutChg>
        <pc:sldLayoutChg chg="del">
          <pc:chgData name="Sherilyn Almeida (2108891)" userId="S::2108891@student.uwtsd.ac.uk::9a62bb44-24db-4698-b98f-a74bd454255d" providerId="AD" clId="Web-{BD377320-7525-4BFA-977C-9A0889993B5A}" dt="2024-01-26T21:30:38.294" v="0"/>
          <pc:sldLayoutMkLst>
            <pc:docMk/>
            <pc:sldMasterMk cId="2460954070" sldId="2147483660"/>
            <pc:sldLayoutMk cId="2591524520" sldId="2147483663"/>
          </pc:sldLayoutMkLst>
        </pc:sldLayoutChg>
        <pc:sldLayoutChg chg="del">
          <pc:chgData name="Sherilyn Almeida (2108891)" userId="S::2108891@student.uwtsd.ac.uk::9a62bb44-24db-4698-b98f-a74bd454255d" providerId="AD" clId="Web-{BD377320-7525-4BFA-977C-9A0889993B5A}" dt="2024-01-26T21:30:38.294" v="0"/>
          <pc:sldLayoutMkLst>
            <pc:docMk/>
            <pc:sldMasterMk cId="2460954070" sldId="2147483660"/>
            <pc:sldLayoutMk cId="1203092039" sldId="2147483664"/>
          </pc:sldLayoutMkLst>
        </pc:sldLayoutChg>
        <pc:sldLayoutChg chg="del">
          <pc:chgData name="Sherilyn Almeida (2108891)" userId="S::2108891@student.uwtsd.ac.uk::9a62bb44-24db-4698-b98f-a74bd454255d" providerId="AD" clId="Web-{BD377320-7525-4BFA-977C-9A0889993B5A}" dt="2024-01-26T21:30:38.294" v="0"/>
          <pc:sldLayoutMkLst>
            <pc:docMk/>
            <pc:sldMasterMk cId="2460954070" sldId="2147483660"/>
            <pc:sldLayoutMk cId="3733172339" sldId="2147483665"/>
          </pc:sldLayoutMkLst>
        </pc:sldLayoutChg>
        <pc:sldLayoutChg chg="del">
          <pc:chgData name="Sherilyn Almeida (2108891)" userId="S::2108891@student.uwtsd.ac.uk::9a62bb44-24db-4698-b98f-a74bd454255d" providerId="AD" clId="Web-{BD377320-7525-4BFA-977C-9A0889993B5A}" dt="2024-01-26T21:30:38.294" v="0"/>
          <pc:sldLayoutMkLst>
            <pc:docMk/>
            <pc:sldMasterMk cId="2460954070" sldId="2147483660"/>
            <pc:sldLayoutMk cId="3210312558" sldId="2147483666"/>
          </pc:sldLayoutMkLst>
        </pc:sldLayoutChg>
        <pc:sldLayoutChg chg="del">
          <pc:chgData name="Sherilyn Almeida (2108891)" userId="S::2108891@student.uwtsd.ac.uk::9a62bb44-24db-4698-b98f-a74bd454255d" providerId="AD" clId="Web-{BD377320-7525-4BFA-977C-9A0889993B5A}" dt="2024-01-26T21:30:38.294" v="0"/>
          <pc:sldLayoutMkLst>
            <pc:docMk/>
            <pc:sldMasterMk cId="2460954070" sldId="2147483660"/>
            <pc:sldLayoutMk cId="3146388984" sldId="2147483667"/>
          </pc:sldLayoutMkLst>
        </pc:sldLayoutChg>
        <pc:sldLayoutChg chg="del">
          <pc:chgData name="Sherilyn Almeida (2108891)" userId="S::2108891@student.uwtsd.ac.uk::9a62bb44-24db-4698-b98f-a74bd454255d" providerId="AD" clId="Web-{BD377320-7525-4BFA-977C-9A0889993B5A}" dt="2024-01-26T21:30:38.294" v="0"/>
          <pc:sldLayoutMkLst>
            <pc:docMk/>
            <pc:sldMasterMk cId="2460954070" sldId="2147483660"/>
            <pc:sldLayoutMk cId="3171841454" sldId="2147483668"/>
          </pc:sldLayoutMkLst>
        </pc:sldLayoutChg>
        <pc:sldLayoutChg chg="del">
          <pc:chgData name="Sherilyn Almeida (2108891)" userId="S::2108891@student.uwtsd.ac.uk::9a62bb44-24db-4698-b98f-a74bd454255d" providerId="AD" clId="Web-{BD377320-7525-4BFA-977C-9A0889993B5A}" dt="2024-01-26T21:30:38.294" v="0"/>
          <pc:sldLayoutMkLst>
            <pc:docMk/>
            <pc:sldMasterMk cId="2460954070" sldId="2147483660"/>
            <pc:sldLayoutMk cId="1718958274" sldId="2147483669"/>
          </pc:sldLayoutMkLst>
        </pc:sldLayoutChg>
        <pc:sldLayoutChg chg="del">
          <pc:chgData name="Sherilyn Almeida (2108891)" userId="S::2108891@student.uwtsd.ac.uk::9a62bb44-24db-4698-b98f-a74bd454255d" providerId="AD" clId="Web-{BD377320-7525-4BFA-977C-9A0889993B5A}" dt="2024-01-26T21:30:38.294" v="0"/>
          <pc:sldLayoutMkLst>
            <pc:docMk/>
            <pc:sldMasterMk cId="2460954070" sldId="2147483660"/>
            <pc:sldLayoutMk cId="2202905451" sldId="2147483670"/>
          </pc:sldLayoutMkLst>
        </pc:sldLayoutChg>
        <pc:sldLayoutChg chg="del">
          <pc:chgData name="Sherilyn Almeida (2108891)" userId="S::2108891@student.uwtsd.ac.uk::9a62bb44-24db-4698-b98f-a74bd454255d" providerId="AD" clId="Web-{BD377320-7525-4BFA-977C-9A0889993B5A}" dt="2024-01-26T21:30:38.294" v="0"/>
          <pc:sldLayoutMkLst>
            <pc:docMk/>
            <pc:sldMasterMk cId="2460954070" sldId="2147483660"/>
            <pc:sldLayoutMk cId="3479445657" sldId="2147483671"/>
          </pc:sldLayoutMkLst>
        </pc:sldLayoutChg>
      </pc:sldMasterChg>
      <pc:sldMasterChg chg="add del addSldLayout delSldLayout modSldLayout">
        <pc:chgData name="Sherilyn Almeida (2108891)" userId="S::2108891@student.uwtsd.ac.uk::9a62bb44-24db-4698-b98f-a74bd454255d" providerId="AD" clId="Web-{BD377320-7525-4BFA-977C-9A0889993B5A}" dt="2024-01-26T21:31:17.467" v="7"/>
        <pc:sldMasterMkLst>
          <pc:docMk/>
          <pc:sldMasterMk cId="3915401685" sldId="2147483672"/>
        </pc:sldMasterMkLst>
        <pc:sldLayoutChg chg="add del mod replId">
          <pc:chgData name="Sherilyn Almeida (2108891)" userId="S::2108891@student.uwtsd.ac.uk::9a62bb44-24db-4698-b98f-a74bd454255d" providerId="AD" clId="Web-{BD377320-7525-4BFA-977C-9A0889993B5A}" dt="2024-01-26T21:31:17.467" v="7"/>
          <pc:sldLayoutMkLst>
            <pc:docMk/>
            <pc:sldMasterMk cId="3915401685" sldId="2147483672"/>
            <pc:sldLayoutMk cId="2241710123" sldId="2147483673"/>
          </pc:sldLayoutMkLst>
        </pc:sldLayoutChg>
        <pc:sldLayoutChg chg="add del mod replId">
          <pc:chgData name="Sherilyn Almeida (2108891)" userId="S::2108891@student.uwtsd.ac.uk::9a62bb44-24db-4698-b98f-a74bd454255d" providerId="AD" clId="Web-{BD377320-7525-4BFA-977C-9A0889993B5A}" dt="2024-01-26T21:31:17.467" v="7"/>
          <pc:sldLayoutMkLst>
            <pc:docMk/>
            <pc:sldMasterMk cId="3915401685" sldId="2147483672"/>
            <pc:sldLayoutMk cId="1398821163" sldId="2147483674"/>
          </pc:sldLayoutMkLst>
        </pc:sldLayoutChg>
        <pc:sldLayoutChg chg="add del mod replId">
          <pc:chgData name="Sherilyn Almeida (2108891)" userId="S::2108891@student.uwtsd.ac.uk::9a62bb44-24db-4698-b98f-a74bd454255d" providerId="AD" clId="Web-{BD377320-7525-4BFA-977C-9A0889993B5A}" dt="2024-01-26T21:31:17.467" v="7"/>
          <pc:sldLayoutMkLst>
            <pc:docMk/>
            <pc:sldMasterMk cId="3915401685" sldId="2147483672"/>
            <pc:sldLayoutMk cId="4082624203" sldId="2147483675"/>
          </pc:sldLayoutMkLst>
        </pc:sldLayoutChg>
        <pc:sldLayoutChg chg="add del mod replId">
          <pc:chgData name="Sherilyn Almeida (2108891)" userId="S::2108891@student.uwtsd.ac.uk::9a62bb44-24db-4698-b98f-a74bd454255d" providerId="AD" clId="Web-{BD377320-7525-4BFA-977C-9A0889993B5A}" dt="2024-01-26T21:31:17.467" v="7"/>
          <pc:sldLayoutMkLst>
            <pc:docMk/>
            <pc:sldMasterMk cId="3915401685" sldId="2147483672"/>
            <pc:sldLayoutMk cId="286174249" sldId="2147483676"/>
          </pc:sldLayoutMkLst>
        </pc:sldLayoutChg>
        <pc:sldLayoutChg chg="add del mod replId">
          <pc:chgData name="Sherilyn Almeida (2108891)" userId="S::2108891@student.uwtsd.ac.uk::9a62bb44-24db-4698-b98f-a74bd454255d" providerId="AD" clId="Web-{BD377320-7525-4BFA-977C-9A0889993B5A}" dt="2024-01-26T21:31:17.467" v="7"/>
          <pc:sldLayoutMkLst>
            <pc:docMk/>
            <pc:sldMasterMk cId="3915401685" sldId="2147483672"/>
            <pc:sldLayoutMk cId="1428918009" sldId="2147483677"/>
          </pc:sldLayoutMkLst>
        </pc:sldLayoutChg>
        <pc:sldLayoutChg chg="add del mod replId">
          <pc:chgData name="Sherilyn Almeida (2108891)" userId="S::2108891@student.uwtsd.ac.uk::9a62bb44-24db-4698-b98f-a74bd454255d" providerId="AD" clId="Web-{BD377320-7525-4BFA-977C-9A0889993B5A}" dt="2024-01-26T21:31:17.467" v="7"/>
          <pc:sldLayoutMkLst>
            <pc:docMk/>
            <pc:sldMasterMk cId="3915401685" sldId="2147483672"/>
            <pc:sldLayoutMk cId="736230700" sldId="2147483678"/>
          </pc:sldLayoutMkLst>
        </pc:sldLayoutChg>
        <pc:sldLayoutChg chg="add del mod replId">
          <pc:chgData name="Sherilyn Almeida (2108891)" userId="S::2108891@student.uwtsd.ac.uk::9a62bb44-24db-4698-b98f-a74bd454255d" providerId="AD" clId="Web-{BD377320-7525-4BFA-977C-9A0889993B5A}" dt="2024-01-26T21:31:17.467" v="7"/>
          <pc:sldLayoutMkLst>
            <pc:docMk/>
            <pc:sldMasterMk cId="3915401685" sldId="2147483672"/>
            <pc:sldLayoutMk cId="2302074971" sldId="2147483679"/>
          </pc:sldLayoutMkLst>
        </pc:sldLayoutChg>
        <pc:sldLayoutChg chg="add del mod replId">
          <pc:chgData name="Sherilyn Almeida (2108891)" userId="S::2108891@student.uwtsd.ac.uk::9a62bb44-24db-4698-b98f-a74bd454255d" providerId="AD" clId="Web-{BD377320-7525-4BFA-977C-9A0889993B5A}" dt="2024-01-26T21:31:17.467" v="7"/>
          <pc:sldLayoutMkLst>
            <pc:docMk/>
            <pc:sldMasterMk cId="3915401685" sldId="2147483672"/>
            <pc:sldLayoutMk cId="3601781158" sldId="2147483680"/>
          </pc:sldLayoutMkLst>
        </pc:sldLayoutChg>
        <pc:sldLayoutChg chg="add del mod replId">
          <pc:chgData name="Sherilyn Almeida (2108891)" userId="S::2108891@student.uwtsd.ac.uk::9a62bb44-24db-4698-b98f-a74bd454255d" providerId="AD" clId="Web-{BD377320-7525-4BFA-977C-9A0889993B5A}" dt="2024-01-26T21:31:17.467" v="7"/>
          <pc:sldLayoutMkLst>
            <pc:docMk/>
            <pc:sldMasterMk cId="3915401685" sldId="2147483672"/>
            <pc:sldLayoutMk cId="965902371" sldId="2147483681"/>
          </pc:sldLayoutMkLst>
        </pc:sldLayoutChg>
        <pc:sldLayoutChg chg="add del mod replId">
          <pc:chgData name="Sherilyn Almeida (2108891)" userId="S::2108891@student.uwtsd.ac.uk::9a62bb44-24db-4698-b98f-a74bd454255d" providerId="AD" clId="Web-{BD377320-7525-4BFA-977C-9A0889993B5A}" dt="2024-01-26T21:31:17.467" v="7"/>
          <pc:sldLayoutMkLst>
            <pc:docMk/>
            <pc:sldMasterMk cId="3915401685" sldId="2147483672"/>
            <pc:sldLayoutMk cId="25925395" sldId="2147483682"/>
          </pc:sldLayoutMkLst>
        </pc:sldLayoutChg>
        <pc:sldLayoutChg chg="add del mod replId">
          <pc:chgData name="Sherilyn Almeida (2108891)" userId="S::2108891@student.uwtsd.ac.uk::9a62bb44-24db-4698-b98f-a74bd454255d" providerId="AD" clId="Web-{BD377320-7525-4BFA-977C-9A0889993B5A}" dt="2024-01-26T21:31:17.467" v="7"/>
          <pc:sldLayoutMkLst>
            <pc:docMk/>
            <pc:sldMasterMk cId="3915401685" sldId="2147483672"/>
            <pc:sldLayoutMk cId="1337534774" sldId="2147483683"/>
          </pc:sldLayoutMkLst>
        </pc:sldLayoutChg>
      </pc:sldMasterChg>
      <pc:sldMasterChg chg="add del replId addSldLayout delSldLayout">
        <pc:chgData name="Sherilyn Almeida (2108891)" userId="S::2108891@student.uwtsd.ac.uk::9a62bb44-24db-4698-b98f-a74bd454255d" providerId="AD" clId="Web-{BD377320-7525-4BFA-977C-9A0889993B5A}" dt="2024-01-26T21:31:17.420" v="6"/>
        <pc:sldMasterMkLst>
          <pc:docMk/>
          <pc:sldMasterMk cId="2265139857" sldId="2147483684"/>
        </pc:sldMasterMkLst>
        <pc:sldLayoutChg chg="add del">
          <pc:chgData name="Sherilyn Almeida (2108891)" userId="S::2108891@student.uwtsd.ac.uk::9a62bb44-24db-4698-b98f-a74bd454255d" providerId="AD" clId="Web-{BD377320-7525-4BFA-977C-9A0889993B5A}" dt="2024-01-26T21:31:17.420" v="6"/>
          <pc:sldLayoutMkLst>
            <pc:docMk/>
            <pc:sldMasterMk cId="2265139857" sldId="2147483684"/>
            <pc:sldLayoutMk cId="1977153521" sldId="2147483685"/>
          </pc:sldLayoutMkLst>
        </pc:sldLayoutChg>
        <pc:sldLayoutChg chg="add del replId">
          <pc:chgData name="Sherilyn Almeida (2108891)" userId="S::2108891@student.uwtsd.ac.uk::9a62bb44-24db-4698-b98f-a74bd454255d" providerId="AD" clId="Web-{BD377320-7525-4BFA-977C-9A0889993B5A}" dt="2024-01-26T21:31:17.420" v="6"/>
          <pc:sldLayoutMkLst>
            <pc:docMk/>
            <pc:sldMasterMk cId="2265139857" sldId="2147483684"/>
            <pc:sldLayoutMk cId="3745130510" sldId="2147483686"/>
          </pc:sldLayoutMkLst>
        </pc:sldLayoutChg>
        <pc:sldLayoutChg chg="add del replId">
          <pc:chgData name="Sherilyn Almeida (2108891)" userId="S::2108891@student.uwtsd.ac.uk::9a62bb44-24db-4698-b98f-a74bd454255d" providerId="AD" clId="Web-{BD377320-7525-4BFA-977C-9A0889993B5A}" dt="2024-01-26T21:31:17.420" v="6"/>
          <pc:sldLayoutMkLst>
            <pc:docMk/>
            <pc:sldMasterMk cId="2265139857" sldId="2147483684"/>
            <pc:sldLayoutMk cId="2422698466" sldId="2147483687"/>
          </pc:sldLayoutMkLst>
        </pc:sldLayoutChg>
        <pc:sldLayoutChg chg="add del replId">
          <pc:chgData name="Sherilyn Almeida (2108891)" userId="S::2108891@student.uwtsd.ac.uk::9a62bb44-24db-4698-b98f-a74bd454255d" providerId="AD" clId="Web-{BD377320-7525-4BFA-977C-9A0889993B5A}" dt="2024-01-26T21:31:17.420" v="6"/>
          <pc:sldLayoutMkLst>
            <pc:docMk/>
            <pc:sldMasterMk cId="2265139857" sldId="2147483684"/>
            <pc:sldLayoutMk cId="50868763" sldId="2147483688"/>
          </pc:sldLayoutMkLst>
        </pc:sldLayoutChg>
        <pc:sldLayoutChg chg="add del replId">
          <pc:chgData name="Sherilyn Almeida (2108891)" userId="S::2108891@student.uwtsd.ac.uk::9a62bb44-24db-4698-b98f-a74bd454255d" providerId="AD" clId="Web-{BD377320-7525-4BFA-977C-9A0889993B5A}" dt="2024-01-26T21:31:17.420" v="6"/>
          <pc:sldLayoutMkLst>
            <pc:docMk/>
            <pc:sldMasterMk cId="2265139857" sldId="2147483684"/>
            <pc:sldLayoutMk cId="2425101112" sldId="2147483689"/>
          </pc:sldLayoutMkLst>
        </pc:sldLayoutChg>
        <pc:sldLayoutChg chg="add del replId">
          <pc:chgData name="Sherilyn Almeida (2108891)" userId="S::2108891@student.uwtsd.ac.uk::9a62bb44-24db-4698-b98f-a74bd454255d" providerId="AD" clId="Web-{BD377320-7525-4BFA-977C-9A0889993B5A}" dt="2024-01-26T21:31:17.420" v="6"/>
          <pc:sldLayoutMkLst>
            <pc:docMk/>
            <pc:sldMasterMk cId="2265139857" sldId="2147483684"/>
            <pc:sldLayoutMk cId="1791126896" sldId="2147483690"/>
          </pc:sldLayoutMkLst>
        </pc:sldLayoutChg>
        <pc:sldLayoutChg chg="add del replId">
          <pc:chgData name="Sherilyn Almeida (2108891)" userId="S::2108891@student.uwtsd.ac.uk::9a62bb44-24db-4698-b98f-a74bd454255d" providerId="AD" clId="Web-{BD377320-7525-4BFA-977C-9A0889993B5A}" dt="2024-01-26T21:31:17.420" v="6"/>
          <pc:sldLayoutMkLst>
            <pc:docMk/>
            <pc:sldMasterMk cId="2265139857" sldId="2147483684"/>
            <pc:sldLayoutMk cId="3168262799" sldId="2147483691"/>
          </pc:sldLayoutMkLst>
        </pc:sldLayoutChg>
        <pc:sldLayoutChg chg="add del replId">
          <pc:chgData name="Sherilyn Almeida (2108891)" userId="S::2108891@student.uwtsd.ac.uk::9a62bb44-24db-4698-b98f-a74bd454255d" providerId="AD" clId="Web-{BD377320-7525-4BFA-977C-9A0889993B5A}" dt="2024-01-26T21:31:17.420" v="6"/>
          <pc:sldLayoutMkLst>
            <pc:docMk/>
            <pc:sldMasterMk cId="2265139857" sldId="2147483684"/>
            <pc:sldLayoutMk cId="2295388333" sldId="2147483692"/>
          </pc:sldLayoutMkLst>
        </pc:sldLayoutChg>
        <pc:sldLayoutChg chg="add del replId">
          <pc:chgData name="Sherilyn Almeida (2108891)" userId="S::2108891@student.uwtsd.ac.uk::9a62bb44-24db-4698-b98f-a74bd454255d" providerId="AD" clId="Web-{BD377320-7525-4BFA-977C-9A0889993B5A}" dt="2024-01-26T21:31:17.420" v="6"/>
          <pc:sldLayoutMkLst>
            <pc:docMk/>
            <pc:sldMasterMk cId="2265139857" sldId="2147483684"/>
            <pc:sldLayoutMk cId="2506234593" sldId="2147483693"/>
          </pc:sldLayoutMkLst>
        </pc:sldLayoutChg>
        <pc:sldLayoutChg chg="add del replId">
          <pc:chgData name="Sherilyn Almeida (2108891)" userId="S::2108891@student.uwtsd.ac.uk::9a62bb44-24db-4698-b98f-a74bd454255d" providerId="AD" clId="Web-{BD377320-7525-4BFA-977C-9A0889993B5A}" dt="2024-01-26T21:31:17.420" v="6"/>
          <pc:sldLayoutMkLst>
            <pc:docMk/>
            <pc:sldMasterMk cId="2265139857" sldId="2147483684"/>
            <pc:sldLayoutMk cId="3288776680" sldId="2147483694"/>
          </pc:sldLayoutMkLst>
        </pc:sldLayoutChg>
        <pc:sldLayoutChg chg="add del replId">
          <pc:chgData name="Sherilyn Almeida (2108891)" userId="S::2108891@student.uwtsd.ac.uk::9a62bb44-24db-4698-b98f-a74bd454255d" providerId="AD" clId="Web-{BD377320-7525-4BFA-977C-9A0889993B5A}" dt="2024-01-26T21:31:17.420" v="6"/>
          <pc:sldLayoutMkLst>
            <pc:docMk/>
            <pc:sldMasterMk cId="2265139857" sldId="2147483684"/>
            <pc:sldLayoutMk cId="3126460623" sldId="2147483695"/>
          </pc:sldLayoutMkLst>
        </pc:sldLayoutChg>
      </pc:sldMasterChg>
      <pc:sldMasterChg chg="add del addSldLayout delSldLayout">
        <pc:chgData name="Sherilyn Almeida (2108891)" userId="S::2108891@student.uwtsd.ac.uk::9a62bb44-24db-4698-b98f-a74bd454255d" providerId="AD" clId="Web-{BD377320-7525-4BFA-977C-9A0889993B5A}" dt="2024-01-26T21:31:04.216" v="2"/>
        <pc:sldMasterMkLst>
          <pc:docMk/>
          <pc:sldMasterMk cId="565015944" sldId="2147483697"/>
        </pc:sldMasterMkLst>
        <pc:sldLayoutChg chg="add del">
          <pc:chgData name="Sherilyn Almeida (2108891)" userId="S::2108891@student.uwtsd.ac.uk::9a62bb44-24db-4698-b98f-a74bd454255d" providerId="AD" clId="Web-{BD377320-7525-4BFA-977C-9A0889993B5A}" dt="2024-01-26T21:31:04.216" v="2"/>
          <pc:sldLayoutMkLst>
            <pc:docMk/>
            <pc:sldMasterMk cId="565015944" sldId="2147483697"/>
            <pc:sldLayoutMk cId="2815934309" sldId="2147483686"/>
          </pc:sldLayoutMkLst>
        </pc:sldLayoutChg>
        <pc:sldLayoutChg chg="add del">
          <pc:chgData name="Sherilyn Almeida (2108891)" userId="S::2108891@student.uwtsd.ac.uk::9a62bb44-24db-4698-b98f-a74bd454255d" providerId="AD" clId="Web-{BD377320-7525-4BFA-977C-9A0889993B5A}" dt="2024-01-26T21:31:04.216" v="2"/>
          <pc:sldLayoutMkLst>
            <pc:docMk/>
            <pc:sldMasterMk cId="565015944" sldId="2147483697"/>
            <pc:sldLayoutMk cId="219462784" sldId="2147483687"/>
          </pc:sldLayoutMkLst>
        </pc:sldLayoutChg>
        <pc:sldLayoutChg chg="add del">
          <pc:chgData name="Sherilyn Almeida (2108891)" userId="S::2108891@student.uwtsd.ac.uk::9a62bb44-24db-4698-b98f-a74bd454255d" providerId="AD" clId="Web-{BD377320-7525-4BFA-977C-9A0889993B5A}" dt="2024-01-26T21:31:04.216" v="2"/>
          <pc:sldLayoutMkLst>
            <pc:docMk/>
            <pc:sldMasterMk cId="565015944" sldId="2147483697"/>
            <pc:sldLayoutMk cId="3992335553" sldId="2147483688"/>
          </pc:sldLayoutMkLst>
        </pc:sldLayoutChg>
        <pc:sldLayoutChg chg="add del">
          <pc:chgData name="Sherilyn Almeida (2108891)" userId="S::2108891@student.uwtsd.ac.uk::9a62bb44-24db-4698-b98f-a74bd454255d" providerId="AD" clId="Web-{BD377320-7525-4BFA-977C-9A0889993B5A}" dt="2024-01-26T21:31:04.216" v="2"/>
          <pc:sldLayoutMkLst>
            <pc:docMk/>
            <pc:sldMasterMk cId="565015944" sldId="2147483697"/>
            <pc:sldLayoutMk cId="2360345678" sldId="2147483689"/>
          </pc:sldLayoutMkLst>
        </pc:sldLayoutChg>
        <pc:sldLayoutChg chg="add del">
          <pc:chgData name="Sherilyn Almeida (2108891)" userId="S::2108891@student.uwtsd.ac.uk::9a62bb44-24db-4698-b98f-a74bd454255d" providerId="AD" clId="Web-{BD377320-7525-4BFA-977C-9A0889993B5A}" dt="2024-01-26T21:31:04.216" v="2"/>
          <pc:sldLayoutMkLst>
            <pc:docMk/>
            <pc:sldMasterMk cId="565015944" sldId="2147483697"/>
            <pc:sldLayoutMk cId="1469541887" sldId="2147483690"/>
          </pc:sldLayoutMkLst>
        </pc:sldLayoutChg>
        <pc:sldLayoutChg chg="add del">
          <pc:chgData name="Sherilyn Almeida (2108891)" userId="S::2108891@student.uwtsd.ac.uk::9a62bb44-24db-4698-b98f-a74bd454255d" providerId="AD" clId="Web-{BD377320-7525-4BFA-977C-9A0889993B5A}" dt="2024-01-26T21:31:04.216" v="2"/>
          <pc:sldLayoutMkLst>
            <pc:docMk/>
            <pc:sldMasterMk cId="565015944" sldId="2147483697"/>
            <pc:sldLayoutMk cId="3808769308" sldId="2147483691"/>
          </pc:sldLayoutMkLst>
        </pc:sldLayoutChg>
        <pc:sldLayoutChg chg="add del">
          <pc:chgData name="Sherilyn Almeida (2108891)" userId="S::2108891@student.uwtsd.ac.uk::9a62bb44-24db-4698-b98f-a74bd454255d" providerId="AD" clId="Web-{BD377320-7525-4BFA-977C-9A0889993B5A}" dt="2024-01-26T21:31:04.216" v="2"/>
          <pc:sldLayoutMkLst>
            <pc:docMk/>
            <pc:sldMasterMk cId="565015944" sldId="2147483697"/>
            <pc:sldLayoutMk cId="2189766705" sldId="2147483692"/>
          </pc:sldLayoutMkLst>
        </pc:sldLayoutChg>
        <pc:sldLayoutChg chg="add del">
          <pc:chgData name="Sherilyn Almeida (2108891)" userId="S::2108891@student.uwtsd.ac.uk::9a62bb44-24db-4698-b98f-a74bd454255d" providerId="AD" clId="Web-{BD377320-7525-4BFA-977C-9A0889993B5A}" dt="2024-01-26T21:31:04.216" v="2"/>
          <pc:sldLayoutMkLst>
            <pc:docMk/>
            <pc:sldMasterMk cId="565015944" sldId="2147483697"/>
            <pc:sldLayoutMk cId="4171754658" sldId="2147483693"/>
          </pc:sldLayoutMkLst>
        </pc:sldLayoutChg>
        <pc:sldLayoutChg chg="add del">
          <pc:chgData name="Sherilyn Almeida (2108891)" userId="S::2108891@student.uwtsd.ac.uk::9a62bb44-24db-4698-b98f-a74bd454255d" providerId="AD" clId="Web-{BD377320-7525-4BFA-977C-9A0889993B5A}" dt="2024-01-26T21:31:04.216" v="2"/>
          <pc:sldLayoutMkLst>
            <pc:docMk/>
            <pc:sldMasterMk cId="565015944" sldId="2147483697"/>
            <pc:sldLayoutMk cId="2350207547" sldId="2147483694"/>
          </pc:sldLayoutMkLst>
        </pc:sldLayoutChg>
        <pc:sldLayoutChg chg="add del">
          <pc:chgData name="Sherilyn Almeida (2108891)" userId="S::2108891@student.uwtsd.ac.uk::9a62bb44-24db-4698-b98f-a74bd454255d" providerId="AD" clId="Web-{BD377320-7525-4BFA-977C-9A0889993B5A}" dt="2024-01-26T21:31:04.216" v="2"/>
          <pc:sldLayoutMkLst>
            <pc:docMk/>
            <pc:sldMasterMk cId="565015944" sldId="2147483697"/>
            <pc:sldLayoutMk cId="521188417" sldId="2147483695"/>
          </pc:sldLayoutMkLst>
        </pc:sldLayoutChg>
        <pc:sldLayoutChg chg="add del">
          <pc:chgData name="Sherilyn Almeida (2108891)" userId="S::2108891@student.uwtsd.ac.uk::9a62bb44-24db-4698-b98f-a74bd454255d" providerId="AD" clId="Web-{BD377320-7525-4BFA-977C-9A0889993B5A}" dt="2024-01-26T21:31:04.216" v="2"/>
          <pc:sldLayoutMkLst>
            <pc:docMk/>
            <pc:sldMasterMk cId="565015944" sldId="2147483697"/>
            <pc:sldLayoutMk cId="2038288924" sldId="2147483696"/>
          </pc:sldLayoutMkLst>
        </pc:sldLayoutChg>
      </pc:sldMasterChg>
      <pc:sldMasterChg chg="add addSldLayout">
        <pc:chgData name="Sherilyn Almeida (2108891)" userId="S::2108891@student.uwtsd.ac.uk::9a62bb44-24db-4698-b98f-a74bd454255d" providerId="AD" clId="Web-{BD377320-7525-4BFA-977C-9A0889993B5A}" dt="2024-01-26T21:31:17.467" v="7"/>
        <pc:sldMasterMkLst>
          <pc:docMk/>
          <pc:sldMasterMk cId="1299873126" sldId="2147483697"/>
        </pc:sldMasterMkLst>
        <pc:sldLayoutChg chg="add">
          <pc:chgData name="Sherilyn Almeida (2108891)" userId="S::2108891@student.uwtsd.ac.uk::9a62bb44-24db-4698-b98f-a74bd454255d" providerId="AD" clId="Web-{BD377320-7525-4BFA-977C-9A0889993B5A}" dt="2024-01-26T21:31:17.467" v="7"/>
          <pc:sldLayoutMkLst>
            <pc:docMk/>
            <pc:sldMasterMk cId="1299873126" sldId="2147483697"/>
            <pc:sldLayoutMk cId="1667516872" sldId="2147483686"/>
          </pc:sldLayoutMkLst>
        </pc:sldLayoutChg>
        <pc:sldLayoutChg chg="add">
          <pc:chgData name="Sherilyn Almeida (2108891)" userId="S::2108891@student.uwtsd.ac.uk::9a62bb44-24db-4698-b98f-a74bd454255d" providerId="AD" clId="Web-{BD377320-7525-4BFA-977C-9A0889993B5A}" dt="2024-01-26T21:31:17.467" v="7"/>
          <pc:sldLayoutMkLst>
            <pc:docMk/>
            <pc:sldMasterMk cId="1299873126" sldId="2147483697"/>
            <pc:sldLayoutMk cId="3452888730" sldId="2147483687"/>
          </pc:sldLayoutMkLst>
        </pc:sldLayoutChg>
        <pc:sldLayoutChg chg="add">
          <pc:chgData name="Sherilyn Almeida (2108891)" userId="S::2108891@student.uwtsd.ac.uk::9a62bb44-24db-4698-b98f-a74bd454255d" providerId="AD" clId="Web-{BD377320-7525-4BFA-977C-9A0889993B5A}" dt="2024-01-26T21:31:17.467" v="7"/>
          <pc:sldLayoutMkLst>
            <pc:docMk/>
            <pc:sldMasterMk cId="1299873126" sldId="2147483697"/>
            <pc:sldLayoutMk cId="768136322" sldId="2147483688"/>
          </pc:sldLayoutMkLst>
        </pc:sldLayoutChg>
        <pc:sldLayoutChg chg="add">
          <pc:chgData name="Sherilyn Almeida (2108891)" userId="S::2108891@student.uwtsd.ac.uk::9a62bb44-24db-4698-b98f-a74bd454255d" providerId="AD" clId="Web-{BD377320-7525-4BFA-977C-9A0889993B5A}" dt="2024-01-26T21:31:17.467" v="7"/>
          <pc:sldLayoutMkLst>
            <pc:docMk/>
            <pc:sldMasterMk cId="1299873126" sldId="2147483697"/>
            <pc:sldLayoutMk cId="1077750227" sldId="2147483689"/>
          </pc:sldLayoutMkLst>
        </pc:sldLayoutChg>
        <pc:sldLayoutChg chg="add">
          <pc:chgData name="Sherilyn Almeida (2108891)" userId="S::2108891@student.uwtsd.ac.uk::9a62bb44-24db-4698-b98f-a74bd454255d" providerId="AD" clId="Web-{BD377320-7525-4BFA-977C-9A0889993B5A}" dt="2024-01-26T21:31:17.467" v="7"/>
          <pc:sldLayoutMkLst>
            <pc:docMk/>
            <pc:sldMasterMk cId="1299873126" sldId="2147483697"/>
            <pc:sldLayoutMk cId="2894052357" sldId="2147483690"/>
          </pc:sldLayoutMkLst>
        </pc:sldLayoutChg>
        <pc:sldLayoutChg chg="add">
          <pc:chgData name="Sherilyn Almeida (2108891)" userId="S::2108891@student.uwtsd.ac.uk::9a62bb44-24db-4698-b98f-a74bd454255d" providerId="AD" clId="Web-{BD377320-7525-4BFA-977C-9A0889993B5A}" dt="2024-01-26T21:31:17.467" v="7"/>
          <pc:sldLayoutMkLst>
            <pc:docMk/>
            <pc:sldMasterMk cId="1299873126" sldId="2147483697"/>
            <pc:sldLayoutMk cId="1492379554" sldId="2147483691"/>
          </pc:sldLayoutMkLst>
        </pc:sldLayoutChg>
        <pc:sldLayoutChg chg="add">
          <pc:chgData name="Sherilyn Almeida (2108891)" userId="S::2108891@student.uwtsd.ac.uk::9a62bb44-24db-4698-b98f-a74bd454255d" providerId="AD" clId="Web-{BD377320-7525-4BFA-977C-9A0889993B5A}" dt="2024-01-26T21:31:17.467" v="7"/>
          <pc:sldLayoutMkLst>
            <pc:docMk/>
            <pc:sldMasterMk cId="1299873126" sldId="2147483697"/>
            <pc:sldLayoutMk cId="3652034850" sldId="2147483692"/>
          </pc:sldLayoutMkLst>
        </pc:sldLayoutChg>
        <pc:sldLayoutChg chg="add">
          <pc:chgData name="Sherilyn Almeida (2108891)" userId="S::2108891@student.uwtsd.ac.uk::9a62bb44-24db-4698-b98f-a74bd454255d" providerId="AD" clId="Web-{BD377320-7525-4BFA-977C-9A0889993B5A}" dt="2024-01-26T21:31:17.467" v="7"/>
          <pc:sldLayoutMkLst>
            <pc:docMk/>
            <pc:sldMasterMk cId="1299873126" sldId="2147483697"/>
            <pc:sldLayoutMk cId="807574603" sldId="2147483693"/>
          </pc:sldLayoutMkLst>
        </pc:sldLayoutChg>
        <pc:sldLayoutChg chg="add">
          <pc:chgData name="Sherilyn Almeida (2108891)" userId="S::2108891@student.uwtsd.ac.uk::9a62bb44-24db-4698-b98f-a74bd454255d" providerId="AD" clId="Web-{BD377320-7525-4BFA-977C-9A0889993B5A}" dt="2024-01-26T21:31:17.467" v="7"/>
          <pc:sldLayoutMkLst>
            <pc:docMk/>
            <pc:sldMasterMk cId="1299873126" sldId="2147483697"/>
            <pc:sldLayoutMk cId="77498180" sldId="2147483694"/>
          </pc:sldLayoutMkLst>
        </pc:sldLayoutChg>
        <pc:sldLayoutChg chg="add">
          <pc:chgData name="Sherilyn Almeida (2108891)" userId="S::2108891@student.uwtsd.ac.uk::9a62bb44-24db-4698-b98f-a74bd454255d" providerId="AD" clId="Web-{BD377320-7525-4BFA-977C-9A0889993B5A}" dt="2024-01-26T21:31:17.467" v="7"/>
          <pc:sldLayoutMkLst>
            <pc:docMk/>
            <pc:sldMasterMk cId="1299873126" sldId="2147483697"/>
            <pc:sldLayoutMk cId="680799417" sldId="2147483695"/>
          </pc:sldLayoutMkLst>
        </pc:sldLayoutChg>
        <pc:sldLayoutChg chg="add">
          <pc:chgData name="Sherilyn Almeida (2108891)" userId="S::2108891@student.uwtsd.ac.uk::9a62bb44-24db-4698-b98f-a74bd454255d" providerId="AD" clId="Web-{BD377320-7525-4BFA-977C-9A0889993B5A}" dt="2024-01-26T21:31:17.467" v="7"/>
          <pc:sldLayoutMkLst>
            <pc:docMk/>
            <pc:sldMasterMk cId="1299873126" sldId="2147483697"/>
            <pc:sldLayoutMk cId="3985366405" sldId="2147483696"/>
          </pc:sldLayoutMkLst>
        </pc:sldLayoutChg>
      </pc:sldMasterChg>
      <pc:sldMasterChg chg="add del addSldLayout delSldLayout">
        <pc:chgData name="Sherilyn Almeida (2108891)" userId="S::2108891@student.uwtsd.ac.uk::9a62bb44-24db-4698-b98f-a74bd454255d" providerId="AD" clId="Web-{BD377320-7525-4BFA-977C-9A0889993B5A}" dt="2024-01-26T21:31:08.185" v="4"/>
        <pc:sldMasterMkLst>
          <pc:docMk/>
          <pc:sldMasterMk cId="350079396" sldId="2147483775"/>
        </pc:sldMasterMkLst>
        <pc:sldLayoutChg chg="add del">
          <pc:chgData name="Sherilyn Almeida (2108891)" userId="S::2108891@student.uwtsd.ac.uk::9a62bb44-24db-4698-b98f-a74bd454255d" providerId="AD" clId="Web-{BD377320-7525-4BFA-977C-9A0889993B5A}" dt="2024-01-26T21:31:08.185" v="4"/>
          <pc:sldLayoutMkLst>
            <pc:docMk/>
            <pc:sldMasterMk cId="350079396" sldId="2147483775"/>
            <pc:sldLayoutMk cId="4276591797" sldId="2147483764"/>
          </pc:sldLayoutMkLst>
        </pc:sldLayoutChg>
        <pc:sldLayoutChg chg="add del">
          <pc:chgData name="Sherilyn Almeida (2108891)" userId="S::2108891@student.uwtsd.ac.uk::9a62bb44-24db-4698-b98f-a74bd454255d" providerId="AD" clId="Web-{BD377320-7525-4BFA-977C-9A0889993B5A}" dt="2024-01-26T21:31:08.185" v="4"/>
          <pc:sldLayoutMkLst>
            <pc:docMk/>
            <pc:sldMasterMk cId="350079396" sldId="2147483775"/>
            <pc:sldLayoutMk cId="250411893" sldId="2147483765"/>
          </pc:sldLayoutMkLst>
        </pc:sldLayoutChg>
        <pc:sldLayoutChg chg="add del">
          <pc:chgData name="Sherilyn Almeida (2108891)" userId="S::2108891@student.uwtsd.ac.uk::9a62bb44-24db-4698-b98f-a74bd454255d" providerId="AD" clId="Web-{BD377320-7525-4BFA-977C-9A0889993B5A}" dt="2024-01-26T21:31:08.185" v="4"/>
          <pc:sldLayoutMkLst>
            <pc:docMk/>
            <pc:sldMasterMk cId="350079396" sldId="2147483775"/>
            <pc:sldLayoutMk cId="1430733456" sldId="2147483766"/>
          </pc:sldLayoutMkLst>
        </pc:sldLayoutChg>
        <pc:sldLayoutChg chg="add del">
          <pc:chgData name="Sherilyn Almeida (2108891)" userId="S::2108891@student.uwtsd.ac.uk::9a62bb44-24db-4698-b98f-a74bd454255d" providerId="AD" clId="Web-{BD377320-7525-4BFA-977C-9A0889993B5A}" dt="2024-01-26T21:31:08.185" v="4"/>
          <pc:sldLayoutMkLst>
            <pc:docMk/>
            <pc:sldMasterMk cId="350079396" sldId="2147483775"/>
            <pc:sldLayoutMk cId="2686066624" sldId="2147483767"/>
          </pc:sldLayoutMkLst>
        </pc:sldLayoutChg>
        <pc:sldLayoutChg chg="add del">
          <pc:chgData name="Sherilyn Almeida (2108891)" userId="S::2108891@student.uwtsd.ac.uk::9a62bb44-24db-4698-b98f-a74bd454255d" providerId="AD" clId="Web-{BD377320-7525-4BFA-977C-9A0889993B5A}" dt="2024-01-26T21:31:08.185" v="4"/>
          <pc:sldLayoutMkLst>
            <pc:docMk/>
            <pc:sldMasterMk cId="350079396" sldId="2147483775"/>
            <pc:sldLayoutMk cId="440266510" sldId="2147483768"/>
          </pc:sldLayoutMkLst>
        </pc:sldLayoutChg>
        <pc:sldLayoutChg chg="add del">
          <pc:chgData name="Sherilyn Almeida (2108891)" userId="S::2108891@student.uwtsd.ac.uk::9a62bb44-24db-4698-b98f-a74bd454255d" providerId="AD" clId="Web-{BD377320-7525-4BFA-977C-9A0889993B5A}" dt="2024-01-26T21:31:08.185" v="4"/>
          <pc:sldLayoutMkLst>
            <pc:docMk/>
            <pc:sldMasterMk cId="350079396" sldId="2147483775"/>
            <pc:sldLayoutMk cId="315401855" sldId="2147483769"/>
          </pc:sldLayoutMkLst>
        </pc:sldLayoutChg>
        <pc:sldLayoutChg chg="add del">
          <pc:chgData name="Sherilyn Almeida (2108891)" userId="S::2108891@student.uwtsd.ac.uk::9a62bb44-24db-4698-b98f-a74bd454255d" providerId="AD" clId="Web-{BD377320-7525-4BFA-977C-9A0889993B5A}" dt="2024-01-26T21:31:08.185" v="4"/>
          <pc:sldLayoutMkLst>
            <pc:docMk/>
            <pc:sldMasterMk cId="350079396" sldId="2147483775"/>
            <pc:sldLayoutMk cId="465285657" sldId="2147483770"/>
          </pc:sldLayoutMkLst>
        </pc:sldLayoutChg>
        <pc:sldLayoutChg chg="add del">
          <pc:chgData name="Sherilyn Almeida (2108891)" userId="S::2108891@student.uwtsd.ac.uk::9a62bb44-24db-4698-b98f-a74bd454255d" providerId="AD" clId="Web-{BD377320-7525-4BFA-977C-9A0889993B5A}" dt="2024-01-26T21:31:08.185" v="4"/>
          <pc:sldLayoutMkLst>
            <pc:docMk/>
            <pc:sldMasterMk cId="350079396" sldId="2147483775"/>
            <pc:sldLayoutMk cId="1232208859" sldId="2147483771"/>
          </pc:sldLayoutMkLst>
        </pc:sldLayoutChg>
        <pc:sldLayoutChg chg="add del">
          <pc:chgData name="Sherilyn Almeida (2108891)" userId="S::2108891@student.uwtsd.ac.uk::9a62bb44-24db-4698-b98f-a74bd454255d" providerId="AD" clId="Web-{BD377320-7525-4BFA-977C-9A0889993B5A}" dt="2024-01-26T21:31:08.185" v="4"/>
          <pc:sldLayoutMkLst>
            <pc:docMk/>
            <pc:sldMasterMk cId="350079396" sldId="2147483775"/>
            <pc:sldLayoutMk cId="2380277163" sldId="2147483772"/>
          </pc:sldLayoutMkLst>
        </pc:sldLayoutChg>
        <pc:sldLayoutChg chg="add del">
          <pc:chgData name="Sherilyn Almeida (2108891)" userId="S::2108891@student.uwtsd.ac.uk::9a62bb44-24db-4698-b98f-a74bd454255d" providerId="AD" clId="Web-{BD377320-7525-4BFA-977C-9A0889993B5A}" dt="2024-01-26T21:31:08.185" v="4"/>
          <pc:sldLayoutMkLst>
            <pc:docMk/>
            <pc:sldMasterMk cId="350079396" sldId="2147483775"/>
            <pc:sldLayoutMk cId="2338337864" sldId="2147483773"/>
          </pc:sldLayoutMkLst>
        </pc:sldLayoutChg>
        <pc:sldLayoutChg chg="add del">
          <pc:chgData name="Sherilyn Almeida (2108891)" userId="S::2108891@student.uwtsd.ac.uk::9a62bb44-24db-4698-b98f-a74bd454255d" providerId="AD" clId="Web-{BD377320-7525-4BFA-977C-9A0889993B5A}" dt="2024-01-26T21:31:08.185" v="4"/>
          <pc:sldLayoutMkLst>
            <pc:docMk/>
            <pc:sldMasterMk cId="350079396" sldId="2147483775"/>
            <pc:sldLayoutMk cId="3054465116" sldId="2147483774"/>
          </pc:sldLayoutMkLst>
        </pc:sldLayoutChg>
      </pc:sldMasterChg>
    </pc:docChg>
  </pc:docChgLst>
  <pc:docChgLst>
    <pc:chgData name="Sherilyn Almeida (2108891)" userId="S::2108891@student.uwtsd.ac.uk::9a62bb44-24db-4698-b98f-a74bd454255d" providerId="AD" clId="Web-{A7160EA3-BF79-0555-8AF9-40A869DA47DC}"/>
    <pc:docChg chg="addSld">
      <pc:chgData name="Sherilyn Almeida (2108891)" userId="S::2108891@student.uwtsd.ac.uk::9a62bb44-24db-4698-b98f-a74bd454255d" providerId="AD" clId="Web-{A7160EA3-BF79-0555-8AF9-40A869DA47DC}" dt="2024-02-08T18:41:35.006" v="0"/>
      <pc:docMkLst>
        <pc:docMk/>
      </pc:docMkLst>
      <pc:sldChg chg="new">
        <pc:chgData name="Sherilyn Almeida (2108891)" userId="S::2108891@student.uwtsd.ac.uk::9a62bb44-24db-4698-b98f-a74bd454255d" providerId="AD" clId="Web-{A7160EA3-BF79-0555-8AF9-40A869DA47DC}" dt="2024-02-08T18:41:35.006" v="0"/>
        <pc:sldMkLst>
          <pc:docMk/>
          <pc:sldMk cId="1008138042" sldId="258"/>
        </pc:sldMkLst>
      </pc:sldChg>
    </pc:docChg>
  </pc:docChgLst>
  <pc:docChgLst>
    <pc:chgData name="Sherilyn Almeida (2108891)" userId="S::2108891@student.uwtsd.ac.uk::9a62bb44-24db-4698-b98f-a74bd454255d" providerId="AD" clId="Web-{20735ED8-A31A-5C70-F308-D8A64933584E}"/>
    <pc:docChg chg="modSld">
      <pc:chgData name="Sherilyn Almeida (2108891)" userId="S::2108891@student.uwtsd.ac.uk::9a62bb44-24db-4698-b98f-a74bd454255d" providerId="AD" clId="Web-{20735ED8-A31A-5C70-F308-D8A64933584E}" dt="2024-02-06T17:27:10.597" v="932" actId="14100"/>
      <pc:docMkLst>
        <pc:docMk/>
      </pc:docMkLst>
      <pc:sldChg chg="addSp delSp modSp mod setBg">
        <pc:chgData name="Sherilyn Almeida (2108891)" userId="S::2108891@student.uwtsd.ac.uk::9a62bb44-24db-4698-b98f-a74bd454255d" providerId="AD" clId="Web-{20735ED8-A31A-5C70-F308-D8A64933584E}" dt="2024-02-06T17:27:10.597" v="932" actId="14100"/>
        <pc:sldMkLst>
          <pc:docMk/>
          <pc:sldMk cId="109857222" sldId="256"/>
        </pc:sldMkLst>
        <pc:spChg chg="mod topLvl">
          <ac:chgData name="Sherilyn Almeida (2108891)" userId="S::2108891@student.uwtsd.ac.uk::9a62bb44-24db-4698-b98f-a74bd454255d" providerId="AD" clId="Web-{20735ED8-A31A-5C70-F308-D8A64933584E}" dt="2024-02-06T16:46:06.797" v="810" actId="1076"/>
          <ac:spMkLst>
            <pc:docMk/>
            <pc:sldMk cId="109857222" sldId="256"/>
            <ac:spMk id="6" creationId="{76976543-3CCB-318B-975C-06C18E08B345}"/>
          </ac:spMkLst>
        </pc:spChg>
        <pc:spChg chg="mod">
          <ac:chgData name="Sherilyn Almeida (2108891)" userId="S::2108891@student.uwtsd.ac.uk::9a62bb44-24db-4698-b98f-a74bd454255d" providerId="AD" clId="Web-{20735ED8-A31A-5C70-F308-D8A64933584E}" dt="2024-02-06T14:29:39.529" v="34" actId="20577"/>
          <ac:spMkLst>
            <pc:docMk/>
            <pc:sldMk cId="109857222" sldId="256"/>
            <ac:spMk id="8" creationId="{0D69C5EB-0BA5-44AB-90E5-155A9651A1F0}"/>
          </ac:spMkLst>
        </pc:spChg>
        <pc:spChg chg="mod">
          <ac:chgData name="Sherilyn Almeida (2108891)" userId="S::2108891@student.uwtsd.ac.uk::9a62bb44-24db-4698-b98f-a74bd454255d" providerId="AD" clId="Web-{20735ED8-A31A-5C70-F308-D8A64933584E}" dt="2024-02-06T14:29:53.185" v="35" actId="1076"/>
          <ac:spMkLst>
            <pc:docMk/>
            <pc:sldMk cId="109857222" sldId="256"/>
            <ac:spMk id="11" creationId="{4B4EFB46-AB5F-930C-6CAF-9CFFC42D74F4}"/>
          </ac:spMkLst>
        </pc:spChg>
        <pc:spChg chg="add mod">
          <ac:chgData name="Sherilyn Almeida (2108891)" userId="S::2108891@student.uwtsd.ac.uk::9a62bb44-24db-4698-b98f-a74bd454255d" providerId="AD" clId="Web-{20735ED8-A31A-5C70-F308-D8A64933584E}" dt="2024-02-06T16:29:45.634" v="694" actId="14100"/>
          <ac:spMkLst>
            <pc:docMk/>
            <pc:sldMk cId="109857222" sldId="256"/>
            <ac:spMk id="13" creationId="{366EF94C-3073-25D7-01E4-80B167C167D5}"/>
          </ac:spMkLst>
        </pc:spChg>
        <pc:spChg chg="add mod">
          <ac:chgData name="Sherilyn Almeida (2108891)" userId="S::2108891@student.uwtsd.ac.uk::9a62bb44-24db-4698-b98f-a74bd454255d" providerId="AD" clId="Web-{20735ED8-A31A-5C70-F308-D8A64933584E}" dt="2024-02-06T16:42:34.798" v="783" actId="20577"/>
          <ac:spMkLst>
            <pc:docMk/>
            <pc:sldMk cId="109857222" sldId="256"/>
            <ac:spMk id="20" creationId="{C5E092F6-022D-1A57-7719-EB4892D3B6D9}"/>
          </ac:spMkLst>
        </pc:spChg>
        <pc:spChg chg="add del mod topLvl">
          <ac:chgData name="Sherilyn Almeida (2108891)" userId="S::2108891@student.uwtsd.ac.uk::9a62bb44-24db-4698-b98f-a74bd454255d" providerId="AD" clId="Web-{20735ED8-A31A-5C70-F308-D8A64933584E}" dt="2024-02-06T16:59:04.993" v="835" actId="1076"/>
          <ac:spMkLst>
            <pc:docMk/>
            <pc:sldMk cId="109857222" sldId="256"/>
            <ac:spMk id="221" creationId="{F3481C7A-071F-0E54-F436-45E4A0F4DD20}"/>
          </ac:spMkLst>
        </pc:spChg>
        <pc:spChg chg="mod">
          <ac:chgData name="Sherilyn Almeida (2108891)" userId="S::2108891@student.uwtsd.ac.uk::9a62bb44-24db-4698-b98f-a74bd454255d" providerId="AD" clId="Web-{20735ED8-A31A-5C70-F308-D8A64933584E}" dt="2024-02-06T16:43:35.521" v="787" actId="14100"/>
          <ac:spMkLst>
            <pc:docMk/>
            <pc:sldMk cId="109857222" sldId="256"/>
            <ac:spMk id="224" creationId="{16D46BA4-0446-43F5-7947-60C87646BBE4}"/>
          </ac:spMkLst>
        </pc:spChg>
        <pc:grpChg chg="del mod">
          <ac:chgData name="Sherilyn Almeida (2108891)" userId="S::2108891@student.uwtsd.ac.uk::9a62bb44-24db-4698-b98f-a74bd454255d" providerId="AD" clId="Web-{20735ED8-A31A-5C70-F308-D8A64933584E}" dt="2024-02-06T16:30:23.746" v="695"/>
          <ac:grpSpMkLst>
            <pc:docMk/>
            <pc:sldMk cId="109857222" sldId="256"/>
            <ac:grpSpMk id="3" creationId="{3D66F94B-48DE-CC4B-771F-BF72D92558F4}"/>
          </ac:grpSpMkLst>
        </pc:grpChg>
        <pc:grpChg chg="del">
          <ac:chgData name="Sherilyn Almeida (2108891)" userId="S::2108891@student.uwtsd.ac.uk::9a62bb44-24db-4698-b98f-a74bd454255d" providerId="AD" clId="Web-{20735ED8-A31A-5C70-F308-D8A64933584E}" dt="2024-02-06T16:43:54.522" v="788"/>
          <ac:grpSpMkLst>
            <pc:docMk/>
            <pc:sldMk cId="109857222" sldId="256"/>
            <ac:grpSpMk id="9" creationId="{6F2A59E9-8F45-8CA4-F1E0-A8248170DD44}"/>
          </ac:grpSpMkLst>
        </pc:grpChg>
        <pc:grpChg chg="add del mod">
          <ac:chgData name="Sherilyn Almeida (2108891)" userId="S::2108891@student.uwtsd.ac.uk::9a62bb44-24db-4698-b98f-a74bd454255d" providerId="AD" clId="Web-{20735ED8-A31A-5C70-F308-D8A64933584E}" dt="2024-02-06T16:47:42.117" v="814"/>
          <ac:grpSpMkLst>
            <pc:docMk/>
            <pc:sldMk cId="109857222" sldId="256"/>
            <ac:grpSpMk id="18" creationId="{54694C2F-E80C-DB0B-A1B8-67C8540F62F2}"/>
          </ac:grpSpMkLst>
        </pc:grpChg>
        <pc:grpChg chg="add mod">
          <ac:chgData name="Sherilyn Almeida (2108891)" userId="S::2108891@student.uwtsd.ac.uk::9a62bb44-24db-4698-b98f-a74bd454255d" providerId="AD" clId="Web-{20735ED8-A31A-5C70-F308-D8A64933584E}" dt="2024-02-06T16:46:34.409" v="812" actId="1076"/>
          <ac:grpSpMkLst>
            <pc:docMk/>
            <pc:sldMk cId="109857222" sldId="256"/>
            <ac:grpSpMk id="21" creationId="{B903EAAF-CA31-AFDD-A7A1-CE7158CED575}"/>
          </ac:grpSpMkLst>
        </pc:grpChg>
        <pc:grpChg chg="add mod">
          <ac:chgData name="Sherilyn Almeida (2108891)" userId="S::2108891@student.uwtsd.ac.uk::9a62bb44-24db-4698-b98f-a74bd454255d" providerId="AD" clId="Web-{20735ED8-A31A-5C70-F308-D8A64933584E}" dt="2024-02-06T16:48:05.681" v="816" actId="1076"/>
          <ac:grpSpMkLst>
            <pc:docMk/>
            <pc:sldMk cId="109857222" sldId="256"/>
            <ac:grpSpMk id="22" creationId="{2D1BD5C0-5C1E-C43B-E168-7FB32BF77692}"/>
          </ac:grpSpMkLst>
        </pc:grpChg>
        <pc:grpChg chg="add del mod">
          <ac:chgData name="Sherilyn Almeida (2108891)" userId="S::2108891@student.uwtsd.ac.uk::9a62bb44-24db-4698-b98f-a74bd454255d" providerId="AD" clId="Web-{20735ED8-A31A-5C70-F308-D8A64933584E}" dt="2024-02-06T16:57:41.331" v="823"/>
          <ac:grpSpMkLst>
            <pc:docMk/>
            <pc:sldMk cId="109857222" sldId="256"/>
            <ac:grpSpMk id="23" creationId="{316C957B-7619-443D-E83D-15C43864DAA0}"/>
          </ac:grpSpMkLst>
        </pc:grpChg>
        <pc:grpChg chg="add mod">
          <ac:chgData name="Sherilyn Almeida (2108891)" userId="S::2108891@student.uwtsd.ac.uk::9a62bb44-24db-4698-b98f-a74bd454255d" providerId="AD" clId="Web-{20735ED8-A31A-5C70-F308-D8A64933584E}" dt="2024-02-06T16:59:48.137" v="839" actId="1076"/>
          <ac:grpSpMkLst>
            <pc:docMk/>
            <pc:sldMk cId="109857222" sldId="256"/>
            <ac:grpSpMk id="25" creationId="{54391B97-CCBA-179F-3A78-A89902ECBCDD}"/>
          </ac:grpSpMkLst>
        </pc:grpChg>
        <pc:grpChg chg="mod ord">
          <ac:chgData name="Sherilyn Almeida (2108891)" userId="S::2108891@student.uwtsd.ac.uk::9a62bb44-24db-4698-b98f-a74bd454255d" providerId="AD" clId="Web-{20735ED8-A31A-5C70-F308-D8A64933584E}" dt="2024-02-06T17:27:10.597" v="932" actId="14100"/>
          <ac:grpSpMkLst>
            <pc:docMk/>
            <pc:sldMk cId="109857222" sldId="256"/>
            <ac:grpSpMk id="222" creationId="{AB0C1EC8-6028-B690-BC29-411BC8A62AB2}"/>
          </ac:grpSpMkLst>
        </pc:grpChg>
        <pc:grpChg chg="del mod topLvl">
          <ac:chgData name="Sherilyn Almeida (2108891)" userId="S::2108891@student.uwtsd.ac.uk::9a62bb44-24db-4698-b98f-a74bd454255d" providerId="AD" clId="Web-{20735ED8-A31A-5C70-F308-D8A64933584E}" dt="2024-02-06T16:35:04.156" v="698"/>
          <ac:grpSpMkLst>
            <pc:docMk/>
            <pc:sldMk cId="109857222" sldId="256"/>
            <ac:grpSpMk id="223" creationId="{40685EAA-CC82-FDAE-E553-C5CC01542883}"/>
          </ac:grpSpMkLst>
        </pc:grpChg>
        <pc:picChg chg="mod topLvl">
          <ac:chgData name="Sherilyn Almeida (2108891)" userId="S::2108891@student.uwtsd.ac.uk::9a62bb44-24db-4698-b98f-a74bd454255d" providerId="AD" clId="Web-{20735ED8-A31A-5C70-F308-D8A64933584E}" dt="2024-02-06T16:58:54.727" v="834" actId="1076"/>
          <ac:picMkLst>
            <pc:docMk/>
            <pc:sldMk cId="109857222" sldId="256"/>
            <ac:picMk id="2" creationId="{19AA6EAB-DF44-B0E8-77D9-E8D9A96DA541}"/>
          </ac:picMkLst>
        </pc:picChg>
        <pc:picChg chg="mod topLvl">
          <ac:chgData name="Sherilyn Almeida (2108891)" userId="S::2108891@student.uwtsd.ac.uk::9a62bb44-24db-4698-b98f-a74bd454255d" providerId="AD" clId="Web-{20735ED8-A31A-5C70-F308-D8A64933584E}" dt="2024-02-06T16:44:50.651" v="799" actId="14100"/>
          <ac:picMkLst>
            <pc:docMk/>
            <pc:sldMk cId="109857222" sldId="256"/>
            <ac:picMk id="4" creationId="{4A733082-16BF-213C-D715-631E2AC94D29}"/>
          </ac:picMkLst>
        </pc:picChg>
        <pc:picChg chg="mod ord">
          <ac:chgData name="Sherilyn Almeida (2108891)" userId="S::2108891@student.uwtsd.ac.uk::9a62bb44-24db-4698-b98f-a74bd454255d" providerId="AD" clId="Web-{20735ED8-A31A-5C70-F308-D8A64933584E}" dt="2024-02-06T17:19:48.113" v="923" actId="1076"/>
          <ac:picMkLst>
            <pc:docMk/>
            <pc:sldMk cId="109857222" sldId="256"/>
            <ac:picMk id="7" creationId="{5A26EC8C-5007-55DE-EFD0-F00FD178D988}"/>
          </ac:picMkLst>
        </pc:picChg>
        <pc:picChg chg="mod">
          <ac:chgData name="Sherilyn Almeida (2108891)" userId="S::2108891@student.uwtsd.ac.uk::9a62bb44-24db-4698-b98f-a74bd454255d" providerId="AD" clId="Web-{20735ED8-A31A-5C70-F308-D8A64933584E}" dt="2024-02-06T16:45:38.092" v="807" actId="1076"/>
          <ac:picMkLst>
            <pc:docMk/>
            <pc:sldMk cId="109857222" sldId="256"/>
            <ac:picMk id="12" creationId="{A12B318C-9038-A50C-1DF9-76BCCF528B4A}"/>
          </ac:picMkLst>
        </pc:picChg>
        <pc:picChg chg="add mod topLvl">
          <ac:chgData name="Sherilyn Almeida (2108891)" userId="S::2108891@student.uwtsd.ac.uk::9a62bb44-24db-4698-b98f-a74bd454255d" providerId="AD" clId="Web-{20735ED8-A31A-5C70-F308-D8A64933584E}" dt="2024-02-06T16:47:42.117" v="814"/>
          <ac:picMkLst>
            <pc:docMk/>
            <pc:sldMk cId="109857222" sldId="256"/>
            <ac:picMk id="14" creationId="{B0C74645-1F11-1A55-9DC4-129EC502960F}"/>
          </ac:picMkLst>
        </pc:picChg>
        <pc:picChg chg="add mod topLvl">
          <ac:chgData name="Sherilyn Almeida (2108891)" userId="S::2108891@student.uwtsd.ac.uk::9a62bb44-24db-4698-b98f-a74bd454255d" providerId="AD" clId="Web-{20735ED8-A31A-5C70-F308-D8A64933584E}" dt="2024-02-06T16:47:42.117" v="814"/>
          <ac:picMkLst>
            <pc:docMk/>
            <pc:sldMk cId="109857222" sldId="256"/>
            <ac:picMk id="15" creationId="{A2A94023-0B0F-AADF-5A8B-208ABF303E53}"/>
          </ac:picMkLst>
        </pc:picChg>
        <pc:picChg chg="add mod topLvl">
          <ac:chgData name="Sherilyn Almeida (2108891)" userId="S::2108891@student.uwtsd.ac.uk::9a62bb44-24db-4698-b98f-a74bd454255d" providerId="AD" clId="Web-{20735ED8-A31A-5C70-F308-D8A64933584E}" dt="2024-02-06T16:47:42.117" v="814"/>
          <ac:picMkLst>
            <pc:docMk/>
            <pc:sldMk cId="109857222" sldId="256"/>
            <ac:picMk id="16" creationId="{0BC52ADB-F277-7CCB-CDF4-156448677D3D}"/>
          </ac:picMkLst>
        </pc:picChg>
        <pc:picChg chg="add del mod">
          <ac:chgData name="Sherilyn Almeida (2108891)" userId="S::2108891@student.uwtsd.ac.uk::9a62bb44-24db-4698-b98f-a74bd454255d" providerId="AD" clId="Web-{20735ED8-A31A-5C70-F308-D8A64933584E}" dt="2024-02-06T15:31:47.806" v="554"/>
          <ac:picMkLst>
            <pc:docMk/>
            <pc:sldMk cId="109857222" sldId="256"/>
            <ac:picMk id="16" creationId="{57E471E5-98D4-EC02-2B5B-C483615892DD}"/>
          </ac:picMkLst>
        </pc:picChg>
        <pc:picChg chg="add mod topLvl modCrop">
          <ac:chgData name="Sherilyn Almeida (2108891)" userId="S::2108891@student.uwtsd.ac.uk::9a62bb44-24db-4698-b98f-a74bd454255d" providerId="AD" clId="Web-{20735ED8-A31A-5C70-F308-D8A64933584E}" dt="2024-02-06T16:47:42.117" v="814"/>
          <ac:picMkLst>
            <pc:docMk/>
            <pc:sldMk cId="109857222" sldId="256"/>
            <ac:picMk id="17" creationId="{10D12326-04CB-ED2D-19FE-958756E124C1}"/>
          </ac:picMkLst>
        </pc:picChg>
        <pc:picChg chg="add del mod">
          <ac:chgData name="Sherilyn Almeida (2108891)" userId="S::2108891@student.uwtsd.ac.uk::9a62bb44-24db-4698-b98f-a74bd454255d" providerId="AD" clId="Web-{20735ED8-A31A-5C70-F308-D8A64933584E}" dt="2024-02-06T15:32:04.260" v="556"/>
          <ac:picMkLst>
            <pc:docMk/>
            <pc:sldMk cId="109857222" sldId="256"/>
            <ac:picMk id="17" creationId="{D81C8C54-58A8-F8DA-99AF-0B5D92F6C3C1}"/>
          </ac:picMkLst>
        </pc:picChg>
        <pc:picChg chg="add del mod topLvl">
          <ac:chgData name="Sherilyn Almeida (2108891)" userId="S::2108891@student.uwtsd.ac.uk::9a62bb44-24db-4698-b98f-a74bd454255d" providerId="AD" clId="Web-{20735ED8-A31A-5C70-F308-D8A64933584E}" dt="2024-02-06T16:57:45.925" v="824"/>
          <ac:picMkLst>
            <pc:docMk/>
            <pc:sldMk cId="109857222" sldId="256"/>
            <ac:picMk id="19" creationId="{B831708D-700D-1F90-9E86-182C7958AC31}"/>
          </ac:picMkLst>
        </pc:picChg>
        <pc:picChg chg="add mod">
          <ac:chgData name="Sherilyn Almeida (2108891)" userId="S::2108891@student.uwtsd.ac.uk::9a62bb44-24db-4698-b98f-a74bd454255d" providerId="AD" clId="Web-{20735ED8-A31A-5C70-F308-D8A64933584E}" dt="2024-02-06T16:58:28.053" v="830" actId="1076"/>
          <ac:picMkLst>
            <pc:docMk/>
            <pc:sldMk cId="109857222" sldId="256"/>
            <ac:picMk id="24" creationId="{2E034D22-2207-CF79-3BBC-BA082539FCD0}"/>
          </ac:picMkLst>
        </pc:picChg>
        <pc:picChg chg="add mod">
          <ac:chgData name="Sherilyn Almeida (2108891)" userId="S::2108891@student.uwtsd.ac.uk::9a62bb44-24db-4698-b98f-a74bd454255d" providerId="AD" clId="Web-{20735ED8-A31A-5C70-F308-D8A64933584E}" dt="2024-02-06T17:19:51.410" v="924" actId="1076"/>
          <ac:picMkLst>
            <pc:docMk/>
            <pc:sldMk cId="109857222" sldId="256"/>
            <ac:picMk id="26" creationId="{2E5657E2-C884-9F19-7B2F-34BF681564C7}"/>
          </ac:picMkLst>
        </pc:picChg>
        <pc:picChg chg="add mod">
          <ac:chgData name="Sherilyn Almeida (2108891)" userId="S::2108891@student.uwtsd.ac.uk::9a62bb44-24db-4698-b98f-a74bd454255d" providerId="AD" clId="Web-{20735ED8-A31A-5C70-F308-D8A64933584E}" dt="2024-02-06T17:21:50.981" v="927" actId="1076"/>
          <ac:picMkLst>
            <pc:docMk/>
            <pc:sldMk cId="109857222" sldId="256"/>
            <ac:picMk id="27" creationId="{44273D0D-1264-E758-3D68-5CF784368DB2}"/>
          </ac:picMkLst>
        </pc:picChg>
        <pc:picChg chg="add mod">
          <ac:chgData name="Sherilyn Almeida (2108891)" userId="S::2108891@student.uwtsd.ac.uk::9a62bb44-24db-4698-b98f-a74bd454255d" providerId="AD" clId="Web-{20735ED8-A31A-5C70-F308-D8A64933584E}" dt="2024-02-06T17:24:06.569" v="930" actId="1076"/>
          <ac:picMkLst>
            <pc:docMk/>
            <pc:sldMk cId="109857222" sldId="256"/>
            <ac:picMk id="28" creationId="{6DF068CB-3412-C895-DC93-9B544C30160A}"/>
          </ac:picMkLst>
        </pc:picChg>
        <pc:picChg chg="add del topLvl">
          <ac:chgData name="Sherilyn Almeida (2108891)" userId="S::2108891@student.uwtsd.ac.uk::9a62bb44-24db-4698-b98f-a74bd454255d" providerId="AD" clId="Web-{20735ED8-A31A-5C70-F308-D8A64933584E}" dt="2024-02-06T16:35:26.095" v="703"/>
          <ac:picMkLst>
            <pc:docMk/>
            <pc:sldMk cId="109857222" sldId="256"/>
            <ac:picMk id="219" creationId="{43F1B6BC-5793-E0BA-500A-2A2D10E883EE}"/>
          </ac:picMkLst>
        </pc:picChg>
      </pc:sldChg>
      <pc:sldChg chg="modSp">
        <pc:chgData name="Sherilyn Almeida (2108891)" userId="S::2108891@student.uwtsd.ac.uk::9a62bb44-24db-4698-b98f-a74bd454255d" providerId="AD" clId="Web-{20735ED8-A31A-5C70-F308-D8A64933584E}" dt="2024-02-06T17:15:40.533" v="907" actId="20577"/>
        <pc:sldMkLst>
          <pc:docMk/>
          <pc:sldMk cId="3699380318" sldId="257"/>
        </pc:sldMkLst>
        <pc:spChg chg="mod">
          <ac:chgData name="Sherilyn Almeida (2108891)" userId="S::2108891@student.uwtsd.ac.uk::9a62bb44-24db-4698-b98f-a74bd454255d" providerId="AD" clId="Web-{20735ED8-A31A-5C70-F308-D8A64933584E}" dt="2024-02-06T17:15:40.533" v="907" actId="20577"/>
          <ac:spMkLst>
            <pc:docMk/>
            <pc:sldMk cId="3699380318" sldId="257"/>
            <ac:spMk id="2" creationId="{B23EC940-E5D1-005C-FE94-7141A0F1F95F}"/>
          </ac:spMkLst>
        </pc:spChg>
      </pc:sldChg>
    </pc:docChg>
  </pc:docChgLst>
  <pc:docChgLst>
    <pc:chgData name="Sherilyn Almeida (2108891)" userId="S::2108891@student.uwtsd.ac.uk::9a62bb44-24db-4698-b98f-a74bd454255d" providerId="AD" clId="Web-{E5362887-9F0E-9C83-E1A5-EB459B17CC52}"/>
    <pc:docChg chg="modSld">
      <pc:chgData name="Sherilyn Almeida (2108891)" userId="S::2108891@student.uwtsd.ac.uk::9a62bb44-24db-4698-b98f-a74bd454255d" providerId="AD" clId="Web-{E5362887-9F0E-9C83-E1A5-EB459B17CC52}" dt="2024-02-09T02:20:12.072" v="127" actId="1076"/>
      <pc:docMkLst>
        <pc:docMk/>
      </pc:docMkLst>
      <pc:sldChg chg="addSp delSp modSp mod setBg">
        <pc:chgData name="Sherilyn Almeida (2108891)" userId="S::2108891@student.uwtsd.ac.uk::9a62bb44-24db-4698-b98f-a74bd454255d" providerId="AD" clId="Web-{E5362887-9F0E-9C83-E1A5-EB459B17CC52}" dt="2024-02-09T02:20:12.072" v="127" actId="1076"/>
        <pc:sldMkLst>
          <pc:docMk/>
          <pc:sldMk cId="1008138042" sldId="258"/>
        </pc:sldMkLst>
        <pc:spChg chg="add mod">
          <ac:chgData name="Sherilyn Almeida (2108891)" userId="S::2108891@student.uwtsd.ac.uk::9a62bb44-24db-4698-b98f-a74bd454255d" providerId="AD" clId="Web-{E5362887-9F0E-9C83-E1A5-EB459B17CC52}" dt="2024-02-09T02:01:19.147" v="7" actId="1076"/>
          <ac:spMkLst>
            <pc:docMk/>
            <pc:sldMk cId="1008138042" sldId="258"/>
            <ac:spMk id="9" creationId="{3D84720C-8D92-6117-D426-38A3D13E8617}"/>
          </ac:spMkLst>
        </pc:spChg>
        <pc:spChg chg="add mod">
          <ac:chgData name="Sherilyn Almeida (2108891)" userId="S::2108891@student.uwtsd.ac.uk::9a62bb44-24db-4698-b98f-a74bd454255d" providerId="AD" clId="Web-{E5362887-9F0E-9C83-E1A5-EB459B17CC52}" dt="2024-02-09T02:18:18.569" v="102" actId="1076"/>
          <ac:spMkLst>
            <pc:docMk/>
            <pc:sldMk cId="1008138042" sldId="258"/>
            <ac:spMk id="11" creationId="{CBF15424-5CAD-26E9-2818-F13031A05130}"/>
          </ac:spMkLst>
        </pc:spChg>
        <pc:spChg chg="mod topLvl">
          <ac:chgData name="Sherilyn Almeida (2108891)" userId="S::2108891@student.uwtsd.ac.uk::9a62bb44-24db-4698-b98f-a74bd454255d" providerId="AD" clId="Web-{E5362887-9F0E-9C83-E1A5-EB459B17CC52}" dt="2024-02-09T02:03:37.293" v="20" actId="1076"/>
          <ac:spMkLst>
            <pc:docMk/>
            <pc:sldMk cId="1008138042" sldId="258"/>
            <ac:spMk id="13" creationId="{3BBC051C-8A2A-9126-08BF-25F79C714812}"/>
          </ac:spMkLst>
        </pc:spChg>
        <pc:spChg chg="add mod">
          <ac:chgData name="Sherilyn Almeida (2108891)" userId="S::2108891@student.uwtsd.ac.uk::9a62bb44-24db-4698-b98f-a74bd454255d" providerId="AD" clId="Web-{E5362887-9F0E-9C83-E1A5-EB459B17CC52}" dt="2024-02-09T02:17:26.693" v="94" actId="14100"/>
          <ac:spMkLst>
            <pc:docMk/>
            <pc:sldMk cId="1008138042" sldId="258"/>
            <ac:spMk id="17" creationId="{F6ECE8B6-9EFE-B1B5-9199-BE6A72399A05}"/>
          </ac:spMkLst>
        </pc:spChg>
        <pc:spChg chg="mod topLvl">
          <ac:chgData name="Sherilyn Almeida (2108891)" userId="S::2108891@student.uwtsd.ac.uk::9a62bb44-24db-4698-b98f-a74bd454255d" providerId="AD" clId="Web-{E5362887-9F0E-9C83-E1A5-EB459B17CC52}" dt="2024-02-09T02:18:24.304" v="103"/>
          <ac:spMkLst>
            <pc:docMk/>
            <pc:sldMk cId="1008138042" sldId="258"/>
            <ac:spMk id="22" creationId="{265D815F-D63E-18A9-BF80-ED36A8E23222}"/>
          </ac:spMkLst>
        </pc:spChg>
        <pc:spChg chg="topLvl">
          <ac:chgData name="Sherilyn Almeida (2108891)" userId="S::2108891@student.uwtsd.ac.uk::9a62bb44-24db-4698-b98f-a74bd454255d" providerId="AD" clId="Web-{E5362887-9F0E-9C83-E1A5-EB459B17CC52}" dt="2024-02-09T02:08:04.084" v="49"/>
          <ac:spMkLst>
            <pc:docMk/>
            <pc:sldMk cId="1008138042" sldId="258"/>
            <ac:spMk id="31" creationId="{FC935651-D349-8155-0AD0-C5297ECFD33A}"/>
          </ac:spMkLst>
        </pc:spChg>
        <pc:spChg chg="add mod">
          <ac:chgData name="Sherilyn Almeida (2108891)" userId="S::2108891@student.uwtsd.ac.uk::9a62bb44-24db-4698-b98f-a74bd454255d" providerId="AD" clId="Web-{E5362887-9F0E-9C83-E1A5-EB459B17CC52}" dt="2024-02-09T02:11:41.761" v="69"/>
          <ac:spMkLst>
            <pc:docMk/>
            <pc:sldMk cId="1008138042" sldId="258"/>
            <ac:spMk id="33" creationId="{E8B36EB2-95BE-14DE-7F51-C2E51A60FA1B}"/>
          </ac:spMkLst>
        </pc:spChg>
        <pc:spChg chg="add mod">
          <ac:chgData name="Sherilyn Almeida (2108891)" userId="S::2108891@student.uwtsd.ac.uk::9a62bb44-24db-4698-b98f-a74bd454255d" providerId="AD" clId="Web-{E5362887-9F0E-9C83-E1A5-EB459B17CC52}" dt="2024-02-09T02:17:59.303" v="98" actId="14100"/>
          <ac:spMkLst>
            <pc:docMk/>
            <pc:sldMk cId="1008138042" sldId="258"/>
            <ac:spMk id="34" creationId="{FFA41EDD-0DF8-FED4-3AC8-8949B96568CD}"/>
          </ac:spMkLst>
        </pc:spChg>
        <pc:spChg chg="add del mod">
          <ac:chgData name="Sherilyn Almeida (2108891)" userId="S::2108891@student.uwtsd.ac.uk::9a62bb44-24db-4698-b98f-a74bd454255d" providerId="AD" clId="Web-{E5362887-9F0E-9C83-E1A5-EB459B17CC52}" dt="2024-02-09T02:15:38.205" v="86"/>
          <ac:spMkLst>
            <pc:docMk/>
            <pc:sldMk cId="1008138042" sldId="258"/>
            <ac:spMk id="35" creationId="{A66C207D-E98A-B597-D74D-810B824D2A2A}"/>
          </ac:spMkLst>
        </pc:spChg>
        <pc:spChg chg="add mod">
          <ac:chgData name="Sherilyn Almeida (2108891)" userId="S::2108891@student.uwtsd.ac.uk::9a62bb44-24db-4698-b98f-a74bd454255d" providerId="AD" clId="Web-{E5362887-9F0E-9C83-E1A5-EB459B17CC52}" dt="2024-02-09T02:20:12.072" v="127" actId="1076"/>
          <ac:spMkLst>
            <pc:docMk/>
            <pc:sldMk cId="1008138042" sldId="258"/>
            <ac:spMk id="36" creationId="{AE81F86D-248E-85EC-D56C-A120180BEF0E}"/>
          </ac:spMkLst>
        </pc:spChg>
        <pc:grpChg chg="add mod">
          <ac:chgData name="Sherilyn Almeida (2108891)" userId="S::2108891@student.uwtsd.ac.uk::9a62bb44-24db-4698-b98f-a74bd454255d" providerId="AD" clId="Web-{E5362887-9F0E-9C83-E1A5-EB459B17CC52}" dt="2024-02-09T01:59:51.520" v="4" actId="1076"/>
          <ac:grpSpMkLst>
            <pc:docMk/>
            <pc:sldMk cId="1008138042" sldId="258"/>
            <ac:grpSpMk id="7" creationId="{5EACCABC-1C18-63A6-A11E-60A88F8828DD}"/>
          </ac:grpSpMkLst>
        </pc:grpChg>
        <pc:grpChg chg="add del mod">
          <ac:chgData name="Sherilyn Almeida (2108891)" userId="S::2108891@student.uwtsd.ac.uk::9a62bb44-24db-4698-b98f-a74bd454255d" providerId="AD" clId="Web-{E5362887-9F0E-9C83-E1A5-EB459B17CC52}" dt="2024-02-09T02:02:54.572" v="14"/>
          <ac:grpSpMkLst>
            <pc:docMk/>
            <pc:sldMk cId="1008138042" sldId="258"/>
            <ac:grpSpMk id="16" creationId="{3CCDD2F3-1645-166F-4AA7-26181A6DD757}"/>
          </ac:grpSpMkLst>
        </pc:grpChg>
        <pc:grpChg chg="add mod">
          <ac:chgData name="Sherilyn Almeida (2108891)" userId="S::2108891@student.uwtsd.ac.uk::9a62bb44-24db-4698-b98f-a74bd454255d" providerId="AD" clId="Web-{E5362887-9F0E-9C83-E1A5-EB459B17CC52}" dt="2024-02-09T02:10:19.431" v="64" actId="1076"/>
          <ac:grpSpMkLst>
            <pc:docMk/>
            <pc:sldMk cId="1008138042" sldId="258"/>
            <ac:grpSpMk id="18" creationId="{E24BA5AF-8428-6743-F086-8C8FA57D39C4}"/>
          </ac:grpSpMkLst>
        </pc:grpChg>
        <pc:grpChg chg="add del mod">
          <ac:chgData name="Sherilyn Almeida (2108891)" userId="S::2108891@student.uwtsd.ac.uk::9a62bb44-24db-4698-b98f-a74bd454255d" providerId="AD" clId="Web-{E5362887-9F0E-9C83-E1A5-EB459B17CC52}" dt="2024-02-09T02:05:20.140" v="32"/>
          <ac:grpSpMkLst>
            <pc:docMk/>
            <pc:sldMk cId="1008138042" sldId="258"/>
            <ac:grpSpMk id="23" creationId="{77582E58-29F8-D5F9-C68B-7DA22A77B817}"/>
          </ac:grpSpMkLst>
        </pc:grpChg>
        <pc:grpChg chg="add del">
          <ac:chgData name="Sherilyn Almeida (2108891)" userId="S::2108891@student.uwtsd.ac.uk::9a62bb44-24db-4698-b98f-a74bd454255d" providerId="AD" clId="Web-{E5362887-9F0E-9C83-E1A5-EB459B17CC52}" dt="2024-02-09T02:18:24.304" v="103"/>
          <ac:grpSpMkLst>
            <pc:docMk/>
            <pc:sldMk cId="1008138042" sldId="258"/>
            <ac:grpSpMk id="24" creationId="{49BEE39D-AB86-F638-885D-AFBC7A12CF5E}"/>
          </ac:grpSpMkLst>
        </pc:grpChg>
        <pc:grpChg chg="add mod">
          <ac:chgData name="Sherilyn Almeida (2108891)" userId="S::2108891@student.uwtsd.ac.uk::9a62bb44-24db-4698-b98f-a74bd454255d" providerId="AD" clId="Web-{E5362887-9F0E-9C83-E1A5-EB459B17CC52}" dt="2024-02-09T02:06:58.363" v="45" actId="1076"/>
          <ac:grpSpMkLst>
            <pc:docMk/>
            <pc:sldMk cId="1008138042" sldId="258"/>
            <ac:grpSpMk id="25" creationId="{F81FF1C4-14AD-5C59-488D-52741B107D38}"/>
          </ac:grpSpMkLst>
        </pc:grpChg>
        <pc:grpChg chg="add del mod">
          <ac:chgData name="Sherilyn Almeida (2108891)" userId="S::2108891@student.uwtsd.ac.uk::9a62bb44-24db-4698-b98f-a74bd454255d" providerId="AD" clId="Web-{E5362887-9F0E-9C83-E1A5-EB459B17CC52}" dt="2024-02-09T02:08:04.084" v="49"/>
          <ac:grpSpMkLst>
            <pc:docMk/>
            <pc:sldMk cId="1008138042" sldId="258"/>
            <ac:grpSpMk id="32" creationId="{3D30180E-2721-DE7A-BB99-F2840A1D1B50}"/>
          </ac:grpSpMkLst>
        </pc:grpChg>
        <pc:picChg chg="add del">
          <ac:chgData name="Sherilyn Almeida (2108891)" userId="S::2108891@student.uwtsd.ac.uk::9a62bb44-24db-4698-b98f-a74bd454255d" providerId="AD" clId="Web-{E5362887-9F0E-9C83-E1A5-EB459B17CC52}" dt="2024-02-09T01:59:18.566" v="1"/>
          <ac:picMkLst>
            <pc:docMk/>
            <pc:sldMk cId="1008138042" sldId="258"/>
            <ac:picMk id="3" creationId="{B2BD5F2D-3187-40FA-D830-CB958CF23449}"/>
          </ac:picMkLst>
        </pc:picChg>
        <pc:picChg chg="mod topLvl">
          <ac:chgData name="Sherilyn Almeida (2108891)" userId="S::2108891@student.uwtsd.ac.uk::9a62bb44-24db-4698-b98f-a74bd454255d" providerId="AD" clId="Web-{E5362887-9F0E-9C83-E1A5-EB459B17CC52}" dt="2024-02-09T02:03:24.730" v="19" actId="1076"/>
          <ac:picMkLst>
            <pc:docMk/>
            <pc:sldMk cId="1008138042" sldId="258"/>
            <ac:picMk id="14" creationId="{3DD7DB9B-E777-3E9D-0E00-FAA7AC194906}"/>
          </ac:picMkLst>
        </pc:picChg>
        <pc:picChg chg="mod topLvl">
          <ac:chgData name="Sherilyn Almeida (2108891)" userId="S::2108891@student.uwtsd.ac.uk::9a62bb44-24db-4698-b98f-a74bd454255d" providerId="AD" clId="Web-{E5362887-9F0E-9C83-E1A5-EB459B17CC52}" dt="2024-02-09T02:03:08.885" v="17" actId="1076"/>
          <ac:picMkLst>
            <pc:docMk/>
            <pc:sldMk cId="1008138042" sldId="258"/>
            <ac:picMk id="15" creationId="{DF6D702F-CCF8-C6F4-F042-256F49C21981}"/>
          </ac:picMkLst>
        </pc:picChg>
        <pc:picChg chg="mod topLvl">
          <ac:chgData name="Sherilyn Almeida (2108891)" userId="S::2108891@student.uwtsd.ac.uk::9a62bb44-24db-4698-b98f-a74bd454255d" providerId="AD" clId="Web-{E5362887-9F0E-9C83-E1A5-EB459B17CC52}" dt="2024-02-09T02:18:24.304" v="103"/>
          <ac:picMkLst>
            <pc:docMk/>
            <pc:sldMk cId="1008138042" sldId="258"/>
            <ac:picMk id="20" creationId="{8E4BD9E9-210A-CFC6-2100-6BCE943CF6CF}"/>
          </ac:picMkLst>
        </pc:picChg>
        <pc:picChg chg="mod topLvl">
          <ac:chgData name="Sherilyn Almeida (2108891)" userId="S::2108891@student.uwtsd.ac.uk::9a62bb44-24db-4698-b98f-a74bd454255d" providerId="AD" clId="Web-{E5362887-9F0E-9C83-E1A5-EB459B17CC52}" dt="2024-02-09T02:18:35.914" v="104" actId="1076"/>
          <ac:picMkLst>
            <pc:docMk/>
            <pc:sldMk cId="1008138042" sldId="258"/>
            <ac:picMk id="21" creationId="{78E5465F-7179-C189-D596-391591C6FA86}"/>
          </ac:picMkLst>
        </pc:picChg>
        <pc:picChg chg="mod topLvl">
          <ac:chgData name="Sherilyn Almeida (2108891)" userId="S::2108891@student.uwtsd.ac.uk::9a62bb44-24db-4698-b98f-a74bd454255d" providerId="AD" clId="Web-{E5362887-9F0E-9C83-E1A5-EB459B17CC52}" dt="2024-02-09T02:18:05.444" v="99" actId="1076"/>
          <ac:picMkLst>
            <pc:docMk/>
            <pc:sldMk cId="1008138042" sldId="258"/>
            <ac:picMk id="27" creationId="{FAC6BD13-F50F-4D8A-ED1D-D276FA2E64F3}"/>
          </ac:picMkLst>
        </pc:picChg>
        <pc:picChg chg="mod topLvl">
          <ac:chgData name="Sherilyn Almeida (2108891)" userId="S::2108891@student.uwtsd.ac.uk::9a62bb44-24db-4698-b98f-a74bd454255d" providerId="AD" clId="Web-{E5362887-9F0E-9C83-E1A5-EB459B17CC52}" dt="2024-02-09T02:08:32.991" v="53" actId="14100"/>
          <ac:picMkLst>
            <pc:docMk/>
            <pc:sldMk cId="1008138042" sldId="258"/>
            <ac:picMk id="28" creationId="{D29A2D5D-3CBA-689F-FE74-19E81764547F}"/>
          </ac:picMkLst>
        </pc:picChg>
        <pc:picChg chg="topLvl">
          <ac:chgData name="Sherilyn Almeida (2108891)" userId="S::2108891@student.uwtsd.ac.uk::9a62bb44-24db-4698-b98f-a74bd454255d" providerId="AD" clId="Web-{E5362887-9F0E-9C83-E1A5-EB459B17CC52}" dt="2024-02-09T02:08:04.084" v="49"/>
          <ac:picMkLst>
            <pc:docMk/>
            <pc:sldMk cId="1008138042" sldId="258"/>
            <ac:picMk id="29" creationId="{9181B3C1-57B3-EBB8-022B-3F523EACE7E0}"/>
          </ac:picMkLst>
        </pc:picChg>
        <pc:picChg chg="topLvl">
          <ac:chgData name="Sherilyn Almeida (2108891)" userId="S::2108891@student.uwtsd.ac.uk::9a62bb44-24db-4698-b98f-a74bd454255d" providerId="AD" clId="Web-{E5362887-9F0E-9C83-E1A5-EB459B17CC52}" dt="2024-02-09T02:08:04.084" v="49"/>
          <ac:picMkLst>
            <pc:docMk/>
            <pc:sldMk cId="1008138042" sldId="258"/>
            <ac:picMk id="30" creationId="{4C9C7631-A7DD-07E6-6224-315B12DFBE8F}"/>
          </ac:picMkLst>
        </pc:picChg>
      </pc:sldChg>
    </pc:docChg>
  </pc:docChgLst>
  <pc:docChgLst>
    <pc:chgData name="Sherilyn Almeida (2108891)" userId="S::2108891@student.uwtsd.ac.uk::9a62bb44-24db-4698-b98f-a74bd454255d" providerId="AD" clId="Web-{DEFA4E1A-72E4-C1B8-6140-F1041FCD4000}"/>
    <pc:docChg chg="modSld">
      <pc:chgData name="Sherilyn Almeida (2108891)" userId="S::2108891@student.uwtsd.ac.uk::9a62bb44-24db-4698-b98f-a74bd454255d" providerId="AD" clId="Web-{DEFA4E1A-72E4-C1B8-6140-F1041FCD4000}" dt="2024-02-07T15:34:12.325" v="2" actId="1076"/>
      <pc:docMkLst>
        <pc:docMk/>
      </pc:docMkLst>
      <pc:sldChg chg="modSp">
        <pc:chgData name="Sherilyn Almeida (2108891)" userId="S::2108891@student.uwtsd.ac.uk::9a62bb44-24db-4698-b98f-a74bd454255d" providerId="AD" clId="Web-{DEFA4E1A-72E4-C1B8-6140-F1041FCD4000}" dt="2024-02-07T15:34:12.325" v="2" actId="1076"/>
        <pc:sldMkLst>
          <pc:docMk/>
          <pc:sldMk cId="109857222" sldId="256"/>
        </pc:sldMkLst>
        <pc:spChg chg="mod">
          <ac:chgData name="Sherilyn Almeida (2108891)" userId="S::2108891@student.uwtsd.ac.uk::9a62bb44-24db-4698-b98f-a74bd454255d" providerId="AD" clId="Web-{DEFA4E1A-72E4-C1B8-6140-F1041FCD4000}" dt="2024-02-07T15:34:12.325" v="2" actId="1076"/>
          <ac:spMkLst>
            <pc:docMk/>
            <pc:sldMk cId="109857222" sldId="256"/>
            <ac:spMk id="13" creationId="{366EF94C-3073-25D7-01E4-80B167C167D5}"/>
          </ac:spMkLst>
        </pc:spChg>
      </pc:sldChg>
    </pc:docChg>
  </pc:docChgLst>
  <pc:docChgLst>
    <pc:chgData name="Sherilyn Almeida (2108891)" userId="S::2108891@student.uwtsd.ac.uk::9a62bb44-24db-4698-b98f-a74bd454255d" providerId="AD" clId="Web-{9FCCA47F-AC48-856B-4150-129F5B552AA4}"/>
    <pc:docChg chg="addSld modSld addMainMaster delMainMaster">
      <pc:chgData name="Sherilyn Almeida (2108891)" userId="S::2108891@student.uwtsd.ac.uk::9a62bb44-24db-4698-b98f-a74bd454255d" providerId="AD" clId="Web-{9FCCA47F-AC48-856B-4150-129F5B552AA4}" dt="2024-02-04T23:13:24.295" v="514" actId="1076"/>
      <pc:docMkLst>
        <pc:docMk/>
      </pc:docMkLst>
      <pc:sldChg chg="addSp delSp modSp mod setBg modClrScheme delDesignElem chgLayout">
        <pc:chgData name="Sherilyn Almeida (2108891)" userId="S::2108891@student.uwtsd.ac.uk::9a62bb44-24db-4698-b98f-a74bd454255d" providerId="AD" clId="Web-{9FCCA47F-AC48-856B-4150-129F5B552AA4}" dt="2024-02-04T23:13:24.295" v="514" actId="1076"/>
        <pc:sldMkLst>
          <pc:docMk/>
          <pc:sldMk cId="109857222" sldId="256"/>
        </pc:sldMkLst>
        <pc:spChg chg="del mod ord">
          <ac:chgData name="Sherilyn Almeida (2108891)" userId="S::2108891@student.uwtsd.ac.uk::9a62bb44-24db-4698-b98f-a74bd454255d" providerId="AD" clId="Web-{9FCCA47F-AC48-856B-4150-129F5B552AA4}" dt="2024-02-04T18:27:19.873" v="15"/>
          <ac:spMkLst>
            <pc:docMk/>
            <pc:sldMk cId="109857222" sldId="256"/>
            <ac:spMk id="2" creationId="{00000000-0000-0000-0000-000000000000}"/>
          </ac:spMkLst>
        </pc:spChg>
        <pc:spChg chg="del mod ord">
          <ac:chgData name="Sherilyn Almeida (2108891)" userId="S::2108891@student.uwtsd.ac.uk::9a62bb44-24db-4698-b98f-a74bd454255d" providerId="AD" clId="Web-{9FCCA47F-AC48-856B-4150-129F5B552AA4}" dt="2024-02-04T18:59:35.771" v="37"/>
          <ac:spMkLst>
            <pc:docMk/>
            <pc:sldMk cId="109857222" sldId="256"/>
            <ac:spMk id="3" creationId="{00000000-0000-0000-0000-000000000000}"/>
          </ac:spMkLst>
        </pc:spChg>
        <pc:spChg chg="add del mod">
          <ac:chgData name="Sherilyn Almeida (2108891)" userId="S::2108891@student.uwtsd.ac.uk::9a62bb44-24db-4698-b98f-a74bd454255d" providerId="AD" clId="Web-{9FCCA47F-AC48-856B-4150-129F5B552AA4}" dt="2024-02-04T18:59:30.005" v="36"/>
          <ac:spMkLst>
            <pc:docMk/>
            <pc:sldMk cId="109857222" sldId="256"/>
            <ac:spMk id="6" creationId="{512C0D57-5DFA-98C8-A8CA-887BD2907550}"/>
          </ac:spMkLst>
        </pc:spChg>
        <pc:spChg chg="add mod">
          <ac:chgData name="Sherilyn Almeida (2108891)" userId="S::2108891@student.uwtsd.ac.uk::9a62bb44-24db-4698-b98f-a74bd454255d" providerId="AD" clId="Web-{9FCCA47F-AC48-856B-4150-129F5B552AA4}" dt="2024-02-04T22:59:25.563" v="351"/>
          <ac:spMkLst>
            <pc:docMk/>
            <pc:sldMk cId="109857222" sldId="256"/>
            <ac:spMk id="6" creationId="{76976543-3CCB-318B-975C-06C18E08B345}"/>
          </ac:spMkLst>
        </pc:spChg>
        <pc:spChg chg="add mod">
          <ac:chgData name="Sherilyn Almeida (2108891)" userId="S::2108891@student.uwtsd.ac.uk::9a62bb44-24db-4698-b98f-a74bd454255d" providerId="AD" clId="Web-{9FCCA47F-AC48-856B-4150-129F5B552AA4}" dt="2024-02-04T19:32:50.231" v="220" actId="20577"/>
          <ac:spMkLst>
            <pc:docMk/>
            <pc:sldMk cId="109857222" sldId="256"/>
            <ac:spMk id="8" creationId="{0D69C5EB-0BA5-44AB-90E5-155A9651A1F0}"/>
          </ac:spMkLst>
        </pc:spChg>
        <pc:spChg chg="add mod">
          <ac:chgData name="Sherilyn Almeida (2108891)" userId="S::2108891@student.uwtsd.ac.uk::9a62bb44-24db-4698-b98f-a74bd454255d" providerId="AD" clId="Web-{9FCCA47F-AC48-856B-4150-129F5B552AA4}" dt="2024-02-04T22:53:45.646" v="312" actId="1076"/>
          <ac:spMkLst>
            <pc:docMk/>
            <pc:sldMk cId="109857222" sldId="256"/>
            <ac:spMk id="10" creationId="{E8699BC9-9FF1-C26C-6106-29D9EF228E25}"/>
          </ac:spMkLst>
        </pc:spChg>
        <pc:spChg chg="add mod">
          <ac:chgData name="Sherilyn Almeida (2108891)" userId="S::2108891@student.uwtsd.ac.uk::9a62bb44-24db-4698-b98f-a74bd454255d" providerId="AD" clId="Web-{9FCCA47F-AC48-856B-4150-129F5B552AA4}" dt="2024-02-04T22:59:37.095" v="352"/>
          <ac:spMkLst>
            <pc:docMk/>
            <pc:sldMk cId="109857222" sldId="256"/>
            <ac:spMk id="11" creationId="{4B4EFB46-AB5F-930C-6CAF-9CFFC42D74F4}"/>
          </ac:spMkLst>
        </pc:spChg>
        <pc:spChg chg="add del">
          <ac:chgData name="Sherilyn Almeida (2108891)" userId="S::2108891@student.uwtsd.ac.uk::9a62bb44-24db-4698-b98f-a74bd454255d" providerId="AD" clId="Web-{9FCCA47F-AC48-856B-4150-129F5B552AA4}" dt="2024-02-04T19:03:10.854" v="47"/>
          <ac:spMkLst>
            <pc:docMk/>
            <pc:sldMk cId="109857222" sldId="256"/>
            <ac:spMk id="14" creationId="{B4C777A6-9696-47DF-BA90-40895EFCE8AA}"/>
          </ac:spMkLst>
        </pc:spChg>
        <pc:spChg chg="add del">
          <ac:chgData name="Sherilyn Almeida (2108891)" userId="S::2108891@student.uwtsd.ac.uk::9a62bb44-24db-4698-b98f-a74bd454255d" providerId="AD" clId="Web-{9FCCA47F-AC48-856B-4150-129F5B552AA4}" dt="2024-02-04T19:03:10.854" v="47"/>
          <ac:spMkLst>
            <pc:docMk/>
            <pc:sldMk cId="109857222" sldId="256"/>
            <ac:spMk id="17" creationId="{80BA5665-9598-4383-8F19-52182CBB6585}"/>
          </ac:spMkLst>
        </pc:spChg>
        <pc:spChg chg="add del">
          <ac:chgData name="Sherilyn Almeida (2108891)" userId="S::2108891@student.uwtsd.ac.uk::9a62bb44-24db-4698-b98f-a74bd454255d" providerId="AD" clId="Web-{9FCCA47F-AC48-856B-4150-129F5B552AA4}" dt="2024-02-04T19:03:10.854" v="47"/>
          <ac:spMkLst>
            <pc:docMk/>
            <pc:sldMk cId="109857222" sldId="256"/>
            <ac:spMk id="18" creationId="{5C05B094-D180-41FA-B209-8388E9F7DF56}"/>
          </ac:spMkLst>
        </pc:spChg>
        <pc:spChg chg="del">
          <ac:chgData name="Sherilyn Almeida (2108891)" userId="S::2108891@student.uwtsd.ac.uk::9a62bb44-24db-4698-b98f-a74bd454255d" providerId="AD" clId="Web-{9FCCA47F-AC48-856B-4150-129F5B552AA4}" dt="2024-02-04T18:23:28.030" v="0"/>
          <ac:spMkLst>
            <pc:docMk/>
            <pc:sldMk cId="109857222" sldId="256"/>
            <ac:spMk id="46" creationId="{60220DBA-8988-4873-8FCD-3FFAC3CF13F6}"/>
          </ac:spMkLst>
        </pc:spChg>
        <pc:spChg chg="add del">
          <ac:chgData name="Sherilyn Almeida (2108891)" userId="S::2108891@student.uwtsd.ac.uk::9a62bb44-24db-4698-b98f-a74bd454255d" providerId="AD" clId="Web-{9FCCA47F-AC48-856B-4150-129F5B552AA4}" dt="2024-02-04T19:00:50.492" v="39"/>
          <ac:spMkLst>
            <pc:docMk/>
            <pc:sldMk cId="109857222" sldId="256"/>
            <ac:spMk id="54" creationId="{1C520CBD-F82E-44E4-BDA5-128716AD79C8}"/>
          </ac:spMkLst>
        </pc:spChg>
        <pc:spChg chg="add del">
          <ac:chgData name="Sherilyn Almeida (2108891)" userId="S::2108891@student.uwtsd.ac.uk::9a62bb44-24db-4698-b98f-a74bd454255d" providerId="AD" clId="Web-{9FCCA47F-AC48-856B-4150-129F5B552AA4}" dt="2024-02-04T19:00:50.492" v="39"/>
          <ac:spMkLst>
            <pc:docMk/>
            <pc:sldMk cId="109857222" sldId="256"/>
            <ac:spMk id="56" creationId="{4618AE32-A526-42FC-A854-732740BD38DA}"/>
          </ac:spMkLst>
        </pc:spChg>
        <pc:spChg chg="add del">
          <ac:chgData name="Sherilyn Almeida (2108891)" userId="S::2108891@student.uwtsd.ac.uk::9a62bb44-24db-4698-b98f-a74bd454255d" providerId="AD" clId="Web-{9FCCA47F-AC48-856B-4150-129F5B552AA4}" dt="2024-02-04T18:26:51.090" v="13"/>
          <ac:spMkLst>
            <pc:docMk/>
            <pc:sldMk cId="109857222" sldId="256"/>
            <ac:spMk id="61" creationId="{C6417104-D4C1-4710-9982-2154A7F48492}"/>
          </ac:spMkLst>
        </pc:spChg>
        <pc:spChg chg="add del">
          <ac:chgData name="Sherilyn Almeida (2108891)" userId="S::2108891@student.uwtsd.ac.uk::9a62bb44-24db-4698-b98f-a74bd454255d" providerId="AD" clId="Web-{9FCCA47F-AC48-856B-4150-129F5B552AA4}" dt="2024-02-04T18:26:51.090" v="13"/>
          <ac:spMkLst>
            <pc:docMk/>
            <pc:sldMk cId="109857222" sldId="256"/>
            <ac:spMk id="63" creationId="{626F1402-2DEC-4071-84AF-350C7BF00D43}"/>
          </ac:spMkLst>
        </pc:spChg>
        <pc:spChg chg="add del">
          <ac:chgData name="Sherilyn Almeida (2108891)" userId="S::2108891@student.uwtsd.ac.uk::9a62bb44-24db-4698-b98f-a74bd454255d" providerId="AD" clId="Web-{9FCCA47F-AC48-856B-4150-129F5B552AA4}" dt="2024-02-04T18:26:51.090" v="13"/>
          <ac:spMkLst>
            <pc:docMk/>
            <pc:sldMk cId="109857222" sldId="256"/>
            <ac:spMk id="67" creationId="{DA52A394-10F4-4AA5-90E4-634D1E919DBA}"/>
          </ac:spMkLst>
        </pc:spChg>
        <pc:spChg chg="add del">
          <ac:chgData name="Sherilyn Almeida (2108891)" userId="S::2108891@student.uwtsd.ac.uk::9a62bb44-24db-4698-b98f-a74bd454255d" providerId="AD" clId="Web-{9FCCA47F-AC48-856B-4150-129F5B552AA4}" dt="2024-02-04T18:26:51.090" v="13"/>
          <ac:spMkLst>
            <pc:docMk/>
            <pc:sldMk cId="109857222" sldId="256"/>
            <ac:spMk id="69" creationId="{07BDDC51-8BB2-42BE-8EA8-39B3E9AC1EF6}"/>
          </ac:spMkLst>
        </pc:spChg>
        <pc:spChg chg="add del mod">
          <ac:chgData name="Sherilyn Almeida (2108891)" userId="S::2108891@student.uwtsd.ac.uk::9a62bb44-24db-4698-b98f-a74bd454255d" providerId="AD" clId="Web-{9FCCA47F-AC48-856B-4150-129F5B552AA4}" dt="2024-02-04T19:22:05.898" v="115"/>
          <ac:spMkLst>
            <pc:docMk/>
            <pc:sldMk cId="109857222" sldId="256"/>
            <ac:spMk id="218" creationId="{F49DAA4A-9F6D-2D97-6389-08E8063B59D0}"/>
          </ac:spMkLst>
        </pc:spChg>
        <pc:spChg chg="add mod">
          <ac:chgData name="Sherilyn Almeida (2108891)" userId="S::2108891@student.uwtsd.ac.uk::9a62bb44-24db-4698-b98f-a74bd454255d" providerId="AD" clId="Web-{9FCCA47F-AC48-856B-4150-129F5B552AA4}" dt="2024-02-04T22:59:06.938" v="348"/>
          <ac:spMkLst>
            <pc:docMk/>
            <pc:sldMk cId="109857222" sldId="256"/>
            <ac:spMk id="221" creationId="{F3481C7A-071F-0E54-F436-45E4A0F4DD20}"/>
          </ac:spMkLst>
        </pc:spChg>
        <pc:spChg chg="add mod">
          <ac:chgData name="Sherilyn Almeida (2108891)" userId="S::2108891@student.uwtsd.ac.uk::9a62bb44-24db-4698-b98f-a74bd454255d" providerId="AD" clId="Web-{9FCCA47F-AC48-856B-4150-129F5B552AA4}" dt="2024-02-04T19:37:19.893" v="239" actId="1076"/>
          <ac:spMkLst>
            <pc:docMk/>
            <pc:sldMk cId="109857222" sldId="256"/>
            <ac:spMk id="224" creationId="{16D46BA4-0446-43F5-7947-60C87646BBE4}"/>
          </ac:spMkLst>
        </pc:spChg>
        <pc:grpChg chg="add">
          <ac:chgData name="Sherilyn Almeida (2108891)" userId="S::2108891@student.uwtsd.ac.uk::9a62bb44-24db-4698-b98f-a74bd454255d" providerId="AD" clId="Web-{9FCCA47F-AC48-856B-4150-129F5B552AA4}" dt="2024-02-04T21:51:52.873" v="258"/>
          <ac:grpSpMkLst>
            <pc:docMk/>
            <pc:sldMk cId="109857222" sldId="256"/>
            <ac:grpSpMk id="3" creationId="{3D66F94B-48DE-CC4B-771F-BF72D92558F4}"/>
          </ac:grpSpMkLst>
        </pc:grpChg>
        <pc:grpChg chg="add mod">
          <ac:chgData name="Sherilyn Almeida (2108891)" userId="S::2108891@student.uwtsd.ac.uk::9a62bb44-24db-4698-b98f-a74bd454255d" providerId="AD" clId="Web-{9FCCA47F-AC48-856B-4150-129F5B552AA4}" dt="2024-02-04T22:53:31.224" v="310" actId="1076"/>
          <ac:grpSpMkLst>
            <pc:docMk/>
            <pc:sldMk cId="109857222" sldId="256"/>
            <ac:grpSpMk id="9" creationId="{6F2A59E9-8F45-8CA4-F1E0-A8248170DD44}"/>
          </ac:grpSpMkLst>
        </pc:grpChg>
        <pc:grpChg chg="add del mod">
          <ac:chgData name="Sherilyn Almeida (2108891)" userId="S::2108891@student.uwtsd.ac.uk::9a62bb44-24db-4698-b98f-a74bd454255d" providerId="AD" clId="Web-{9FCCA47F-AC48-856B-4150-129F5B552AA4}" dt="2024-02-04T19:22:38.492" v="118"/>
          <ac:grpSpMkLst>
            <pc:docMk/>
            <pc:sldMk cId="109857222" sldId="256"/>
            <ac:grpSpMk id="217" creationId="{6D1A61FA-DD5B-41A8-52EF-7C16B4992601}"/>
          </ac:grpSpMkLst>
        </pc:grpChg>
        <pc:grpChg chg="add del mod">
          <ac:chgData name="Sherilyn Almeida (2108891)" userId="S::2108891@student.uwtsd.ac.uk::9a62bb44-24db-4698-b98f-a74bd454255d" providerId="AD" clId="Web-{9FCCA47F-AC48-856B-4150-129F5B552AA4}" dt="2024-02-04T21:50:43.418" v="246"/>
          <ac:grpSpMkLst>
            <pc:docMk/>
            <pc:sldMk cId="109857222" sldId="256"/>
            <ac:grpSpMk id="220" creationId="{740BE94C-E415-99A9-3FFC-0D8E3409CEF3}"/>
          </ac:grpSpMkLst>
        </pc:grpChg>
        <pc:grpChg chg="add mod">
          <ac:chgData name="Sherilyn Almeida (2108891)" userId="S::2108891@student.uwtsd.ac.uk::9a62bb44-24db-4698-b98f-a74bd454255d" providerId="AD" clId="Web-{9FCCA47F-AC48-856B-4150-129F5B552AA4}" dt="2024-02-04T19:34:01.123" v="228" actId="1076"/>
          <ac:grpSpMkLst>
            <pc:docMk/>
            <pc:sldMk cId="109857222" sldId="256"/>
            <ac:grpSpMk id="222" creationId="{AB0C1EC8-6028-B690-BC29-411BC8A62AB2}"/>
          </ac:grpSpMkLst>
        </pc:grpChg>
        <pc:grpChg chg="add mod">
          <ac:chgData name="Sherilyn Almeida (2108891)" userId="S::2108891@student.uwtsd.ac.uk::9a62bb44-24db-4698-b98f-a74bd454255d" providerId="AD" clId="Web-{9FCCA47F-AC48-856B-4150-129F5B552AA4}" dt="2024-02-04T19:34:22.249" v="232" actId="14100"/>
          <ac:grpSpMkLst>
            <pc:docMk/>
            <pc:sldMk cId="109857222" sldId="256"/>
            <ac:grpSpMk id="223" creationId="{40685EAA-CC82-FDAE-E553-C5CC01542883}"/>
          </ac:grpSpMkLst>
        </pc:grpChg>
        <pc:graphicFrameChg chg="add del mod modGraphic">
          <ac:chgData name="Sherilyn Almeida (2108891)" userId="S::2108891@student.uwtsd.ac.uk::9a62bb44-24db-4698-b98f-a74bd454255d" providerId="AD" clId="Web-{9FCCA47F-AC48-856B-4150-129F5B552AA4}" dt="2024-02-04T19:11:49.336" v="94"/>
          <ac:graphicFrameMkLst>
            <pc:docMk/>
            <pc:sldMk cId="109857222" sldId="256"/>
            <ac:graphicFrameMk id="9" creationId="{56AAC52B-1F62-FAB7-8590-8F666FAA1ECC}"/>
          </ac:graphicFrameMkLst>
        </pc:graphicFrameChg>
        <pc:picChg chg="add del mod ord">
          <ac:chgData name="Sherilyn Almeida (2108891)" userId="S::2108891@student.uwtsd.ac.uk::9a62bb44-24db-4698-b98f-a74bd454255d" providerId="AD" clId="Web-{9FCCA47F-AC48-856B-4150-129F5B552AA4}" dt="2024-02-04T18:58:53.926" v="30"/>
          <ac:picMkLst>
            <pc:docMk/>
            <pc:sldMk cId="109857222" sldId="256"/>
            <ac:picMk id="2" creationId="{0F03727A-C402-40DF-8FC0-3571CA05165F}"/>
          </ac:picMkLst>
        </pc:picChg>
        <pc:picChg chg="add mod">
          <ac:chgData name="Sherilyn Almeida (2108891)" userId="S::2108891@student.uwtsd.ac.uk::9a62bb44-24db-4698-b98f-a74bd454255d" providerId="AD" clId="Web-{9FCCA47F-AC48-856B-4150-129F5B552AA4}" dt="2024-02-04T21:51:40.404" v="257" actId="1076"/>
          <ac:picMkLst>
            <pc:docMk/>
            <pc:sldMk cId="109857222" sldId="256"/>
            <ac:picMk id="2" creationId="{19AA6EAB-DF44-B0E8-77D9-E8D9A96DA541}"/>
          </ac:picMkLst>
        </pc:picChg>
        <pc:picChg chg="add mod">
          <ac:chgData name="Sherilyn Almeida (2108891)" userId="S::2108891@student.uwtsd.ac.uk::9a62bb44-24db-4698-b98f-a74bd454255d" providerId="AD" clId="Web-{9FCCA47F-AC48-856B-4150-129F5B552AA4}" dt="2024-02-04T22:50:13.122" v="280" actId="1076"/>
          <ac:picMkLst>
            <pc:docMk/>
            <pc:sldMk cId="109857222" sldId="256"/>
            <ac:picMk id="4" creationId="{4A733082-16BF-213C-D715-631E2AC94D29}"/>
          </ac:picMkLst>
        </pc:picChg>
        <pc:picChg chg="add del mod ord">
          <ac:chgData name="Sherilyn Almeida (2108891)" userId="S::2108891@student.uwtsd.ac.uk::9a62bb44-24db-4698-b98f-a74bd454255d" providerId="AD" clId="Web-{9FCCA47F-AC48-856B-4150-129F5B552AA4}" dt="2024-02-04T18:58:34.176" v="26"/>
          <ac:picMkLst>
            <pc:docMk/>
            <pc:sldMk cId="109857222" sldId="256"/>
            <ac:picMk id="4" creationId="{7627E5F8-0B2D-609A-818A-5B2DE49AE1E1}"/>
          </ac:picMkLst>
        </pc:picChg>
        <pc:picChg chg="add mod ord">
          <ac:chgData name="Sherilyn Almeida (2108891)" userId="S::2108891@student.uwtsd.ac.uk::9a62bb44-24db-4698-b98f-a74bd454255d" providerId="AD" clId="Web-{9FCCA47F-AC48-856B-4150-129F5B552AA4}" dt="2024-02-04T19:04:21.918" v="60" actId="14100"/>
          <ac:picMkLst>
            <pc:docMk/>
            <pc:sldMk cId="109857222" sldId="256"/>
            <ac:picMk id="5" creationId="{C4B369C8-4124-93A1-9E66-4E58190332C8}"/>
          </ac:picMkLst>
        </pc:picChg>
        <pc:picChg chg="add mod ord">
          <ac:chgData name="Sherilyn Almeida (2108891)" userId="S::2108891@student.uwtsd.ac.uk::9a62bb44-24db-4698-b98f-a74bd454255d" providerId="AD" clId="Web-{9FCCA47F-AC48-856B-4150-129F5B552AA4}" dt="2024-02-04T19:04:10.840" v="57" actId="14100"/>
          <ac:picMkLst>
            <pc:docMk/>
            <pc:sldMk cId="109857222" sldId="256"/>
            <ac:picMk id="7" creationId="{5A26EC8C-5007-55DE-EFD0-F00FD178D988}"/>
          </ac:picMkLst>
        </pc:picChg>
        <pc:picChg chg="add mod ord">
          <ac:chgData name="Sherilyn Almeida (2108891)" userId="S::2108891@student.uwtsd.ac.uk::9a62bb44-24db-4698-b98f-a74bd454255d" providerId="AD" clId="Web-{9FCCA47F-AC48-856B-4150-129F5B552AA4}" dt="2024-02-04T23:13:24.295" v="514" actId="1076"/>
          <ac:picMkLst>
            <pc:docMk/>
            <pc:sldMk cId="109857222" sldId="256"/>
            <ac:picMk id="12" creationId="{A12B318C-9038-A50C-1DF9-76BCCF528B4A}"/>
          </ac:picMkLst>
        </pc:picChg>
        <pc:picChg chg="add del mod ord">
          <ac:chgData name="Sherilyn Almeida (2108891)" userId="S::2108891@student.uwtsd.ac.uk::9a62bb44-24db-4698-b98f-a74bd454255d" providerId="AD" clId="Web-{9FCCA47F-AC48-856B-4150-129F5B552AA4}" dt="2024-02-04T19:00:10.366" v="38"/>
          <ac:picMkLst>
            <pc:docMk/>
            <pc:sldMk cId="109857222" sldId="256"/>
            <ac:picMk id="47" creationId="{9CFA2F19-84BB-6F06-1C2E-A4E80B48D234}"/>
          </ac:picMkLst>
        </pc:picChg>
        <pc:picChg chg="add del mod topLvl">
          <ac:chgData name="Sherilyn Almeida (2108891)" userId="S::2108891@student.uwtsd.ac.uk::9a62bb44-24db-4698-b98f-a74bd454255d" providerId="AD" clId="Web-{9FCCA47F-AC48-856B-4150-129F5B552AA4}" dt="2024-02-04T19:22:43.977" v="119"/>
          <ac:picMkLst>
            <pc:docMk/>
            <pc:sldMk cId="109857222" sldId="256"/>
            <ac:picMk id="215" creationId="{416D1A08-F24F-5C22-C781-8FC98176D124}"/>
          </ac:picMkLst>
        </pc:picChg>
        <pc:picChg chg="add del mod ord topLvl">
          <ac:chgData name="Sherilyn Almeida (2108891)" userId="S::2108891@student.uwtsd.ac.uk::9a62bb44-24db-4698-b98f-a74bd454255d" providerId="AD" clId="Web-{9FCCA47F-AC48-856B-4150-129F5B552AA4}" dt="2024-02-04T21:50:43.418" v="246"/>
          <ac:picMkLst>
            <pc:docMk/>
            <pc:sldMk cId="109857222" sldId="256"/>
            <ac:picMk id="216" creationId="{A737A4DA-8DDC-338D-F6E2-CE5F693CF243}"/>
          </ac:picMkLst>
        </pc:picChg>
        <pc:picChg chg="add mod">
          <ac:chgData name="Sherilyn Almeida (2108891)" userId="S::2108891@student.uwtsd.ac.uk::9a62bb44-24db-4698-b98f-a74bd454255d" providerId="AD" clId="Web-{9FCCA47F-AC48-856B-4150-129F5B552AA4}" dt="2024-02-04T19:23:25.775" v="130" actId="1076"/>
          <ac:picMkLst>
            <pc:docMk/>
            <pc:sldMk cId="109857222" sldId="256"/>
            <ac:picMk id="219" creationId="{43F1B6BC-5793-E0BA-500A-2A2D10E883EE}"/>
          </ac:picMkLst>
        </pc:picChg>
        <pc:cxnChg chg="del">
          <ac:chgData name="Sherilyn Almeida (2108891)" userId="S::2108891@student.uwtsd.ac.uk::9a62bb44-24db-4698-b98f-a74bd454255d" providerId="AD" clId="Web-{9FCCA47F-AC48-856B-4150-129F5B552AA4}" dt="2024-02-04T18:23:28.030" v="0"/>
          <ac:cxnSpMkLst>
            <pc:docMk/>
            <pc:sldMk cId="109857222" sldId="256"/>
            <ac:cxnSpMk id="15" creationId="{95C0F619-4F98-49B2-B92F-39B242F38F5D}"/>
          </ac:cxnSpMkLst>
        </pc:cxnChg>
        <pc:cxnChg chg="del">
          <ac:chgData name="Sherilyn Almeida (2108891)" userId="S::2108891@student.uwtsd.ac.uk::9a62bb44-24db-4698-b98f-a74bd454255d" providerId="AD" clId="Web-{9FCCA47F-AC48-856B-4150-129F5B552AA4}" dt="2024-02-04T18:23:28.030" v="0"/>
          <ac:cxnSpMkLst>
            <pc:docMk/>
            <pc:sldMk cId="109857222" sldId="256"/>
            <ac:cxnSpMk id="48" creationId="{3A8CB1B5-064D-4590-A7F2-70C604854D32}"/>
          </ac:cxnSpMkLst>
        </pc:cxnChg>
        <pc:cxnChg chg="del">
          <ac:chgData name="Sherilyn Almeida (2108891)" userId="S::2108891@student.uwtsd.ac.uk::9a62bb44-24db-4698-b98f-a74bd454255d" providerId="AD" clId="Web-{9FCCA47F-AC48-856B-4150-129F5B552AA4}" dt="2024-02-04T18:23:28.030" v="0"/>
          <ac:cxnSpMkLst>
            <pc:docMk/>
            <pc:sldMk cId="109857222" sldId="256"/>
            <ac:cxnSpMk id="49" creationId="{923F81E2-AE9A-4D71-87B5-D24817F30684}"/>
          </ac:cxnSpMkLst>
        </pc:cxnChg>
        <pc:cxnChg chg="add del">
          <ac:chgData name="Sherilyn Almeida (2108891)" userId="S::2108891@student.uwtsd.ac.uk::9a62bb44-24db-4698-b98f-a74bd454255d" providerId="AD" clId="Web-{9FCCA47F-AC48-856B-4150-129F5B552AA4}" dt="2024-02-04T19:00:50.492" v="39"/>
          <ac:cxnSpMkLst>
            <pc:docMk/>
            <pc:sldMk cId="109857222" sldId="256"/>
            <ac:cxnSpMk id="52" creationId="{77AB95BF-57D0-4E49-9EF2-408B47C8D40D}"/>
          </ac:cxnSpMkLst>
        </pc:cxnChg>
        <pc:cxnChg chg="add del">
          <ac:chgData name="Sherilyn Almeida (2108891)" userId="S::2108891@student.uwtsd.ac.uk::9a62bb44-24db-4698-b98f-a74bd454255d" providerId="AD" clId="Web-{9FCCA47F-AC48-856B-4150-129F5B552AA4}" dt="2024-02-04T18:26:51.090" v="13"/>
          <ac:cxnSpMkLst>
            <pc:docMk/>
            <pc:sldMk cId="109857222" sldId="256"/>
            <ac:cxnSpMk id="65" creationId="{04733B62-1719-4677-A612-CA0AC0AD7482}"/>
          </ac:cxnSpMkLst>
        </pc:cxnChg>
      </pc:sldChg>
      <pc:sldChg chg="addSp modSp new">
        <pc:chgData name="Sherilyn Almeida (2108891)" userId="S::2108891@student.uwtsd.ac.uk::9a62bb44-24db-4698-b98f-a74bd454255d" providerId="AD" clId="Web-{9FCCA47F-AC48-856B-4150-129F5B552AA4}" dt="2024-02-04T23:08:34.566" v="506" actId="20577"/>
        <pc:sldMkLst>
          <pc:docMk/>
          <pc:sldMk cId="3699380318" sldId="257"/>
        </pc:sldMkLst>
        <pc:spChg chg="add mod">
          <ac:chgData name="Sherilyn Almeida (2108891)" userId="S::2108891@student.uwtsd.ac.uk::9a62bb44-24db-4698-b98f-a74bd454255d" providerId="AD" clId="Web-{9FCCA47F-AC48-856B-4150-129F5B552AA4}" dt="2024-02-04T23:08:34.566" v="506" actId="20577"/>
          <ac:spMkLst>
            <pc:docMk/>
            <pc:sldMk cId="3699380318" sldId="257"/>
            <ac:spMk id="2" creationId="{B23EC940-E5D1-005C-FE94-7141A0F1F95F}"/>
          </ac:spMkLst>
        </pc:spChg>
      </pc:sldChg>
      <pc:sldMasterChg chg="del delSldLayout">
        <pc:chgData name="Sherilyn Almeida (2108891)" userId="S::2108891@student.uwtsd.ac.uk::9a62bb44-24db-4698-b98f-a74bd454255d" providerId="AD" clId="Web-{9FCCA47F-AC48-856B-4150-129F5B552AA4}" dt="2024-02-04T18:23:28.030" v="0"/>
        <pc:sldMasterMkLst>
          <pc:docMk/>
          <pc:sldMasterMk cId="1299873126" sldId="2147483697"/>
        </pc:sldMasterMkLst>
        <pc:sldLayoutChg chg="del">
          <pc:chgData name="Sherilyn Almeida (2108891)" userId="S::2108891@student.uwtsd.ac.uk::9a62bb44-24db-4698-b98f-a74bd454255d" providerId="AD" clId="Web-{9FCCA47F-AC48-856B-4150-129F5B552AA4}" dt="2024-02-04T18:23:28.030" v="0"/>
          <pc:sldLayoutMkLst>
            <pc:docMk/>
            <pc:sldMasterMk cId="1299873126" sldId="2147483697"/>
            <pc:sldLayoutMk cId="1667516872" sldId="2147483686"/>
          </pc:sldLayoutMkLst>
        </pc:sldLayoutChg>
        <pc:sldLayoutChg chg="del">
          <pc:chgData name="Sherilyn Almeida (2108891)" userId="S::2108891@student.uwtsd.ac.uk::9a62bb44-24db-4698-b98f-a74bd454255d" providerId="AD" clId="Web-{9FCCA47F-AC48-856B-4150-129F5B552AA4}" dt="2024-02-04T18:23:28.030" v="0"/>
          <pc:sldLayoutMkLst>
            <pc:docMk/>
            <pc:sldMasterMk cId="1299873126" sldId="2147483697"/>
            <pc:sldLayoutMk cId="3452888730" sldId="2147483687"/>
          </pc:sldLayoutMkLst>
        </pc:sldLayoutChg>
        <pc:sldLayoutChg chg="del">
          <pc:chgData name="Sherilyn Almeida (2108891)" userId="S::2108891@student.uwtsd.ac.uk::9a62bb44-24db-4698-b98f-a74bd454255d" providerId="AD" clId="Web-{9FCCA47F-AC48-856B-4150-129F5B552AA4}" dt="2024-02-04T18:23:28.030" v="0"/>
          <pc:sldLayoutMkLst>
            <pc:docMk/>
            <pc:sldMasterMk cId="1299873126" sldId="2147483697"/>
            <pc:sldLayoutMk cId="768136322" sldId="2147483688"/>
          </pc:sldLayoutMkLst>
        </pc:sldLayoutChg>
        <pc:sldLayoutChg chg="del">
          <pc:chgData name="Sherilyn Almeida (2108891)" userId="S::2108891@student.uwtsd.ac.uk::9a62bb44-24db-4698-b98f-a74bd454255d" providerId="AD" clId="Web-{9FCCA47F-AC48-856B-4150-129F5B552AA4}" dt="2024-02-04T18:23:28.030" v="0"/>
          <pc:sldLayoutMkLst>
            <pc:docMk/>
            <pc:sldMasterMk cId="1299873126" sldId="2147483697"/>
            <pc:sldLayoutMk cId="1077750227" sldId="2147483689"/>
          </pc:sldLayoutMkLst>
        </pc:sldLayoutChg>
        <pc:sldLayoutChg chg="del">
          <pc:chgData name="Sherilyn Almeida (2108891)" userId="S::2108891@student.uwtsd.ac.uk::9a62bb44-24db-4698-b98f-a74bd454255d" providerId="AD" clId="Web-{9FCCA47F-AC48-856B-4150-129F5B552AA4}" dt="2024-02-04T18:23:28.030" v="0"/>
          <pc:sldLayoutMkLst>
            <pc:docMk/>
            <pc:sldMasterMk cId="1299873126" sldId="2147483697"/>
            <pc:sldLayoutMk cId="2894052357" sldId="2147483690"/>
          </pc:sldLayoutMkLst>
        </pc:sldLayoutChg>
        <pc:sldLayoutChg chg="del">
          <pc:chgData name="Sherilyn Almeida (2108891)" userId="S::2108891@student.uwtsd.ac.uk::9a62bb44-24db-4698-b98f-a74bd454255d" providerId="AD" clId="Web-{9FCCA47F-AC48-856B-4150-129F5B552AA4}" dt="2024-02-04T18:23:28.030" v="0"/>
          <pc:sldLayoutMkLst>
            <pc:docMk/>
            <pc:sldMasterMk cId="1299873126" sldId="2147483697"/>
            <pc:sldLayoutMk cId="1492379554" sldId="2147483691"/>
          </pc:sldLayoutMkLst>
        </pc:sldLayoutChg>
        <pc:sldLayoutChg chg="del">
          <pc:chgData name="Sherilyn Almeida (2108891)" userId="S::2108891@student.uwtsd.ac.uk::9a62bb44-24db-4698-b98f-a74bd454255d" providerId="AD" clId="Web-{9FCCA47F-AC48-856B-4150-129F5B552AA4}" dt="2024-02-04T18:23:28.030" v="0"/>
          <pc:sldLayoutMkLst>
            <pc:docMk/>
            <pc:sldMasterMk cId="1299873126" sldId="2147483697"/>
            <pc:sldLayoutMk cId="3652034850" sldId="2147483692"/>
          </pc:sldLayoutMkLst>
        </pc:sldLayoutChg>
        <pc:sldLayoutChg chg="del">
          <pc:chgData name="Sherilyn Almeida (2108891)" userId="S::2108891@student.uwtsd.ac.uk::9a62bb44-24db-4698-b98f-a74bd454255d" providerId="AD" clId="Web-{9FCCA47F-AC48-856B-4150-129F5B552AA4}" dt="2024-02-04T18:23:28.030" v="0"/>
          <pc:sldLayoutMkLst>
            <pc:docMk/>
            <pc:sldMasterMk cId="1299873126" sldId="2147483697"/>
            <pc:sldLayoutMk cId="807574603" sldId="2147483693"/>
          </pc:sldLayoutMkLst>
        </pc:sldLayoutChg>
        <pc:sldLayoutChg chg="del">
          <pc:chgData name="Sherilyn Almeida (2108891)" userId="S::2108891@student.uwtsd.ac.uk::9a62bb44-24db-4698-b98f-a74bd454255d" providerId="AD" clId="Web-{9FCCA47F-AC48-856B-4150-129F5B552AA4}" dt="2024-02-04T18:23:28.030" v="0"/>
          <pc:sldLayoutMkLst>
            <pc:docMk/>
            <pc:sldMasterMk cId="1299873126" sldId="2147483697"/>
            <pc:sldLayoutMk cId="77498180" sldId="2147483694"/>
          </pc:sldLayoutMkLst>
        </pc:sldLayoutChg>
        <pc:sldLayoutChg chg="del">
          <pc:chgData name="Sherilyn Almeida (2108891)" userId="S::2108891@student.uwtsd.ac.uk::9a62bb44-24db-4698-b98f-a74bd454255d" providerId="AD" clId="Web-{9FCCA47F-AC48-856B-4150-129F5B552AA4}" dt="2024-02-04T18:23:28.030" v="0"/>
          <pc:sldLayoutMkLst>
            <pc:docMk/>
            <pc:sldMasterMk cId="1299873126" sldId="2147483697"/>
            <pc:sldLayoutMk cId="680799417" sldId="2147483695"/>
          </pc:sldLayoutMkLst>
        </pc:sldLayoutChg>
        <pc:sldLayoutChg chg="del">
          <pc:chgData name="Sherilyn Almeida (2108891)" userId="S::2108891@student.uwtsd.ac.uk::9a62bb44-24db-4698-b98f-a74bd454255d" providerId="AD" clId="Web-{9FCCA47F-AC48-856B-4150-129F5B552AA4}" dt="2024-02-04T18:23:28.030" v="0"/>
          <pc:sldLayoutMkLst>
            <pc:docMk/>
            <pc:sldMasterMk cId="1299873126" sldId="2147483697"/>
            <pc:sldLayoutMk cId="3985366405" sldId="2147483696"/>
          </pc:sldLayoutMkLst>
        </pc:sldLayoutChg>
      </pc:sldMasterChg>
      <pc:sldMasterChg chg="add del addSldLayout delSldLayout modSldLayout">
        <pc:chgData name="Sherilyn Almeida (2108891)" userId="S::2108891@student.uwtsd.ac.uk::9a62bb44-24db-4698-b98f-a74bd454255d" providerId="AD" clId="Web-{9FCCA47F-AC48-856B-4150-129F5B552AA4}" dt="2024-02-04T19:02:21.416" v="45"/>
        <pc:sldMasterMkLst>
          <pc:docMk/>
          <pc:sldMasterMk cId="1696144252" sldId="2147483698"/>
        </pc:sldMasterMkLst>
        <pc:sldLayoutChg chg="add del mod replId">
          <pc:chgData name="Sherilyn Almeida (2108891)" userId="S::2108891@student.uwtsd.ac.uk::9a62bb44-24db-4698-b98f-a74bd454255d" providerId="AD" clId="Web-{9FCCA47F-AC48-856B-4150-129F5B552AA4}" dt="2024-02-04T19:02:21.416" v="45"/>
          <pc:sldLayoutMkLst>
            <pc:docMk/>
            <pc:sldMasterMk cId="1696144252" sldId="2147483698"/>
            <pc:sldLayoutMk cId="3003591552" sldId="2147483699"/>
          </pc:sldLayoutMkLst>
        </pc:sldLayoutChg>
        <pc:sldLayoutChg chg="add del mod replId">
          <pc:chgData name="Sherilyn Almeida (2108891)" userId="S::2108891@student.uwtsd.ac.uk::9a62bb44-24db-4698-b98f-a74bd454255d" providerId="AD" clId="Web-{9FCCA47F-AC48-856B-4150-129F5B552AA4}" dt="2024-02-04T19:02:21.416" v="45"/>
          <pc:sldLayoutMkLst>
            <pc:docMk/>
            <pc:sldMasterMk cId="1696144252" sldId="2147483698"/>
            <pc:sldLayoutMk cId="2867748827" sldId="2147483700"/>
          </pc:sldLayoutMkLst>
        </pc:sldLayoutChg>
        <pc:sldLayoutChg chg="add del mod replId">
          <pc:chgData name="Sherilyn Almeida (2108891)" userId="S::2108891@student.uwtsd.ac.uk::9a62bb44-24db-4698-b98f-a74bd454255d" providerId="AD" clId="Web-{9FCCA47F-AC48-856B-4150-129F5B552AA4}" dt="2024-02-04T19:02:21.416" v="45"/>
          <pc:sldLayoutMkLst>
            <pc:docMk/>
            <pc:sldMasterMk cId="1696144252" sldId="2147483698"/>
            <pc:sldLayoutMk cId="201361615" sldId="2147483701"/>
          </pc:sldLayoutMkLst>
        </pc:sldLayoutChg>
        <pc:sldLayoutChg chg="add del mod replId">
          <pc:chgData name="Sherilyn Almeida (2108891)" userId="S::2108891@student.uwtsd.ac.uk::9a62bb44-24db-4698-b98f-a74bd454255d" providerId="AD" clId="Web-{9FCCA47F-AC48-856B-4150-129F5B552AA4}" dt="2024-02-04T19:02:21.416" v="45"/>
          <pc:sldLayoutMkLst>
            <pc:docMk/>
            <pc:sldMasterMk cId="1696144252" sldId="2147483698"/>
            <pc:sldLayoutMk cId="3448244766" sldId="2147483702"/>
          </pc:sldLayoutMkLst>
        </pc:sldLayoutChg>
        <pc:sldLayoutChg chg="add del mod replId">
          <pc:chgData name="Sherilyn Almeida (2108891)" userId="S::2108891@student.uwtsd.ac.uk::9a62bb44-24db-4698-b98f-a74bd454255d" providerId="AD" clId="Web-{9FCCA47F-AC48-856B-4150-129F5B552AA4}" dt="2024-02-04T19:02:21.416" v="45"/>
          <pc:sldLayoutMkLst>
            <pc:docMk/>
            <pc:sldMasterMk cId="1696144252" sldId="2147483698"/>
            <pc:sldLayoutMk cId="374536970" sldId="2147483703"/>
          </pc:sldLayoutMkLst>
        </pc:sldLayoutChg>
        <pc:sldLayoutChg chg="add del mod replId">
          <pc:chgData name="Sherilyn Almeida (2108891)" userId="S::2108891@student.uwtsd.ac.uk::9a62bb44-24db-4698-b98f-a74bd454255d" providerId="AD" clId="Web-{9FCCA47F-AC48-856B-4150-129F5B552AA4}" dt="2024-02-04T19:02:21.416" v="45"/>
          <pc:sldLayoutMkLst>
            <pc:docMk/>
            <pc:sldMasterMk cId="1696144252" sldId="2147483698"/>
            <pc:sldLayoutMk cId="1910079178" sldId="2147483704"/>
          </pc:sldLayoutMkLst>
        </pc:sldLayoutChg>
        <pc:sldLayoutChg chg="add del mod replId">
          <pc:chgData name="Sherilyn Almeida (2108891)" userId="S::2108891@student.uwtsd.ac.uk::9a62bb44-24db-4698-b98f-a74bd454255d" providerId="AD" clId="Web-{9FCCA47F-AC48-856B-4150-129F5B552AA4}" dt="2024-02-04T19:02:21.416" v="45"/>
          <pc:sldLayoutMkLst>
            <pc:docMk/>
            <pc:sldMasterMk cId="1696144252" sldId="2147483698"/>
            <pc:sldLayoutMk cId="3778243528" sldId="2147483705"/>
          </pc:sldLayoutMkLst>
        </pc:sldLayoutChg>
        <pc:sldLayoutChg chg="add del mod replId">
          <pc:chgData name="Sherilyn Almeida (2108891)" userId="S::2108891@student.uwtsd.ac.uk::9a62bb44-24db-4698-b98f-a74bd454255d" providerId="AD" clId="Web-{9FCCA47F-AC48-856B-4150-129F5B552AA4}" dt="2024-02-04T19:02:21.416" v="45"/>
          <pc:sldLayoutMkLst>
            <pc:docMk/>
            <pc:sldMasterMk cId="1696144252" sldId="2147483698"/>
            <pc:sldLayoutMk cId="2506110744" sldId="2147483706"/>
          </pc:sldLayoutMkLst>
        </pc:sldLayoutChg>
        <pc:sldLayoutChg chg="add del mod replId">
          <pc:chgData name="Sherilyn Almeida (2108891)" userId="S::2108891@student.uwtsd.ac.uk::9a62bb44-24db-4698-b98f-a74bd454255d" providerId="AD" clId="Web-{9FCCA47F-AC48-856B-4150-129F5B552AA4}" dt="2024-02-04T19:02:21.416" v="45"/>
          <pc:sldLayoutMkLst>
            <pc:docMk/>
            <pc:sldMasterMk cId="1696144252" sldId="2147483698"/>
            <pc:sldLayoutMk cId="2160462149" sldId="2147483707"/>
          </pc:sldLayoutMkLst>
        </pc:sldLayoutChg>
        <pc:sldLayoutChg chg="add del mod replId">
          <pc:chgData name="Sherilyn Almeida (2108891)" userId="S::2108891@student.uwtsd.ac.uk::9a62bb44-24db-4698-b98f-a74bd454255d" providerId="AD" clId="Web-{9FCCA47F-AC48-856B-4150-129F5B552AA4}" dt="2024-02-04T19:02:21.416" v="45"/>
          <pc:sldLayoutMkLst>
            <pc:docMk/>
            <pc:sldMasterMk cId="1696144252" sldId="2147483698"/>
            <pc:sldLayoutMk cId="2609620602" sldId="2147483708"/>
          </pc:sldLayoutMkLst>
        </pc:sldLayoutChg>
        <pc:sldLayoutChg chg="add del mod replId">
          <pc:chgData name="Sherilyn Almeida (2108891)" userId="S::2108891@student.uwtsd.ac.uk::9a62bb44-24db-4698-b98f-a74bd454255d" providerId="AD" clId="Web-{9FCCA47F-AC48-856B-4150-129F5B552AA4}" dt="2024-02-04T19:02:21.416" v="45"/>
          <pc:sldLayoutMkLst>
            <pc:docMk/>
            <pc:sldMasterMk cId="1696144252" sldId="2147483698"/>
            <pc:sldLayoutMk cId="682621954" sldId="2147483709"/>
          </pc:sldLayoutMkLst>
        </pc:sldLayoutChg>
      </pc:sldMasterChg>
      <pc:sldMasterChg chg="add del addSldLayout delSldLayout modSldLayout">
        <pc:chgData name="Sherilyn Almeida (2108891)" userId="S::2108891@student.uwtsd.ac.uk::9a62bb44-24db-4698-b98f-a74bd454255d" providerId="AD" clId="Web-{9FCCA47F-AC48-856B-4150-129F5B552AA4}" dt="2024-02-04T19:02:00.009" v="43"/>
        <pc:sldMasterMkLst>
          <pc:docMk/>
          <pc:sldMasterMk cId="2546216789" sldId="2147483710"/>
        </pc:sldMasterMkLst>
        <pc:sldLayoutChg chg="add del mod replId">
          <pc:chgData name="Sherilyn Almeida (2108891)" userId="S::2108891@student.uwtsd.ac.uk::9a62bb44-24db-4698-b98f-a74bd454255d" providerId="AD" clId="Web-{9FCCA47F-AC48-856B-4150-129F5B552AA4}" dt="2024-02-04T19:02:00.009" v="43"/>
          <pc:sldLayoutMkLst>
            <pc:docMk/>
            <pc:sldMasterMk cId="2546216789" sldId="2147483710"/>
            <pc:sldLayoutMk cId="3464851483" sldId="2147483711"/>
          </pc:sldLayoutMkLst>
        </pc:sldLayoutChg>
        <pc:sldLayoutChg chg="add del mod replId">
          <pc:chgData name="Sherilyn Almeida (2108891)" userId="S::2108891@student.uwtsd.ac.uk::9a62bb44-24db-4698-b98f-a74bd454255d" providerId="AD" clId="Web-{9FCCA47F-AC48-856B-4150-129F5B552AA4}" dt="2024-02-04T19:02:00.009" v="43"/>
          <pc:sldLayoutMkLst>
            <pc:docMk/>
            <pc:sldMasterMk cId="2546216789" sldId="2147483710"/>
            <pc:sldLayoutMk cId="2492501895" sldId="2147483712"/>
          </pc:sldLayoutMkLst>
        </pc:sldLayoutChg>
        <pc:sldLayoutChg chg="add del mod replId">
          <pc:chgData name="Sherilyn Almeida (2108891)" userId="S::2108891@student.uwtsd.ac.uk::9a62bb44-24db-4698-b98f-a74bd454255d" providerId="AD" clId="Web-{9FCCA47F-AC48-856B-4150-129F5B552AA4}" dt="2024-02-04T19:02:00.009" v="43"/>
          <pc:sldLayoutMkLst>
            <pc:docMk/>
            <pc:sldMasterMk cId="2546216789" sldId="2147483710"/>
            <pc:sldLayoutMk cId="1822233839" sldId="2147483713"/>
          </pc:sldLayoutMkLst>
        </pc:sldLayoutChg>
        <pc:sldLayoutChg chg="add del mod replId">
          <pc:chgData name="Sherilyn Almeida (2108891)" userId="S::2108891@student.uwtsd.ac.uk::9a62bb44-24db-4698-b98f-a74bd454255d" providerId="AD" clId="Web-{9FCCA47F-AC48-856B-4150-129F5B552AA4}" dt="2024-02-04T19:02:00.009" v="43"/>
          <pc:sldLayoutMkLst>
            <pc:docMk/>
            <pc:sldMasterMk cId="2546216789" sldId="2147483710"/>
            <pc:sldLayoutMk cId="2325874168" sldId="2147483714"/>
          </pc:sldLayoutMkLst>
        </pc:sldLayoutChg>
        <pc:sldLayoutChg chg="add del mod replId">
          <pc:chgData name="Sherilyn Almeida (2108891)" userId="S::2108891@student.uwtsd.ac.uk::9a62bb44-24db-4698-b98f-a74bd454255d" providerId="AD" clId="Web-{9FCCA47F-AC48-856B-4150-129F5B552AA4}" dt="2024-02-04T19:02:00.009" v="43"/>
          <pc:sldLayoutMkLst>
            <pc:docMk/>
            <pc:sldMasterMk cId="2546216789" sldId="2147483710"/>
            <pc:sldLayoutMk cId="934529745" sldId="2147483715"/>
          </pc:sldLayoutMkLst>
        </pc:sldLayoutChg>
        <pc:sldLayoutChg chg="add del mod replId">
          <pc:chgData name="Sherilyn Almeida (2108891)" userId="S::2108891@student.uwtsd.ac.uk::9a62bb44-24db-4698-b98f-a74bd454255d" providerId="AD" clId="Web-{9FCCA47F-AC48-856B-4150-129F5B552AA4}" dt="2024-02-04T19:02:00.009" v="43"/>
          <pc:sldLayoutMkLst>
            <pc:docMk/>
            <pc:sldMasterMk cId="2546216789" sldId="2147483710"/>
            <pc:sldLayoutMk cId="3030143066" sldId="2147483716"/>
          </pc:sldLayoutMkLst>
        </pc:sldLayoutChg>
        <pc:sldLayoutChg chg="add del mod replId">
          <pc:chgData name="Sherilyn Almeida (2108891)" userId="S::2108891@student.uwtsd.ac.uk::9a62bb44-24db-4698-b98f-a74bd454255d" providerId="AD" clId="Web-{9FCCA47F-AC48-856B-4150-129F5B552AA4}" dt="2024-02-04T19:02:00.009" v="43"/>
          <pc:sldLayoutMkLst>
            <pc:docMk/>
            <pc:sldMasterMk cId="2546216789" sldId="2147483710"/>
            <pc:sldLayoutMk cId="2339232951" sldId="2147483717"/>
          </pc:sldLayoutMkLst>
        </pc:sldLayoutChg>
        <pc:sldLayoutChg chg="add del mod replId">
          <pc:chgData name="Sherilyn Almeida (2108891)" userId="S::2108891@student.uwtsd.ac.uk::9a62bb44-24db-4698-b98f-a74bd454255d" providerId="AD" clId="Web-{9FCCA47F-AC48-856B-4150-129F5B552AA4}" dt="2024-02-04T19:02:00.009" v="43"/>
          <pc:sldLayoutMkLst>
            <pc:docMk/>
            <pc:sldMasterMk cId="2546216789" sldId="2147483710"/>
            <pc:sldLayoutMk cId="622329433" sldId="2147483718"/>
          </pc:sldLayoutMkLst>
        </pc:sldLayoutChg>
        <pc:sldLayoutChg chg="add del mod replId">
          <pc:chgData name="Sherilyn Almeida (2108891)" userId="S::2108891@student.uwtsd.ac.uk::9a62bb44-24db-4698-b98f-a74bd454255d" providerId="AD" clId="Web-{9FCCA47F-AC48-856B-4150-129F5B552AA4}" dt="2024-02-04T19:02:00.009" v="43"/>
          <pc:sldLayoutMkLst>
            <pc:docMk/>
            <pc:sldMasterMk cId="2546216789" sldId="2147483710"/>
            <pc:sldLayoutMk cId="1150292745" sldId="2147483719"/>
          </pc:sldLayoutMkLst>
        </pc:sldLayoutChg>
        <pc:sldLayoutChg chg="add del mod replId">
          <pc:chgData name="Sherilyn Almeida (2108891)" userId="S::2108891@student.uwtsd.ac.uk::9a62bb44-24db-4698-b98f-a74bd454255d" providerId="AD" clId="Web-{9FCCA47F-AC48-856B-4150-129F5B552AA4}" dt="2024-02-04T19:02:00.009" v="43"/>
          <pc:sldLayoutMkLst>
            <pc:docMk/>
            <pc:sldMasterMk cId="2546216789" sldId="2147483710"/>
            <pc:sldLayoutMk cId="2400556228" sldId="2147483720"/>
          </pc:sldLayoutMkLst>
        </pc:sldLayoutChg>
        <pc:sldLayoutChg chg="add del mod replId">
          <pc:chgData name="Sherilyn Almeida (2108891)" userId="S::2108891@student.uwtsd.ac.uk::9a62bb44-24db-4698-b98f-a74bd454255d" providerId="AD" clId="Web-{9FCCA47F-AC48-856B-4150-129F5B552AA4}" dt="2024-02-04T19:02:00.009" v="43"/>
          <pc:sldLayoutMkLst>
            <pc:docMk/>
            <pc:sldMasterMk cId="2546216789" sldId="2147483710"/>
            <pc:sldLayoutMk cId="989419515" sldId="2147483721"/>
          </pc:sldLayoutMkLst>
        </pc:sldLayoutChg>
      </pc:sldMasterChg>
      <pc:sldMasterChg chg="add del addSldLayout delSldLayout modSldLayout">
        <pc:chgData name="Sherilyn Almeida (2108891)" userId="S::2108891@student.uwtsd.ac.uk::9a62bb44-24db-4698-b98f-a74bd454255d" providerId="AD" clId="Web-{9FCCA47F-AC48-856B-4150-129F5B552AA4}" dt="2024-02-04T19:02:21.416" v="45"/>
        <pc:sldMasterMkLst>
          <pc:docMk/>
          <pc:sldMasterMk cId="4199871380" sldId="2147483710"/>
        </pc:sldMasterMkLst>
        <pc:sldLayoutChg chg="add del mod replId">
          <pc:chgData name="Sherilyn Almeida (2108891)" userId="S::2108891@student.uwtsd.ac.uk::9a62bb44-24db-4698-b98f-a74bd454255d" providerId="AD" clId="Web-{9FCCA47F-AC48-856B-4150-129F5B552AA4}" dt="2024-02-04T19:02:21.416" v="45"/>
          <pc:sldLayoutMkLst>
            <pc:docMk/>
            <pc:sldMasterMk cId="4199871380" sldId="2147483710"/>
            <pc:sldLayoutMk cId="4206956906" sldId="2147483711"/>
          </pc:sldLayoutMkLst>
        </pc:sldLayoutChg>
        <pc:sldLayoutChg chg="add del mod replId">
          <pc:chgData name="Sherilyn Almeida (2108891)" userId="S::2108891@student.uwtsd.ac.uk::9a62bb44-24db-4698-b98f-a74bd454255d" providerId="AD" clId="Web-{9FCCA47F-AC48-856B-4150-129F5B552AA4}" dt="2024-02-04T19:02:21.416" v="45"/>
          <pc:sldLayoutMkLst>
            <pc:docMk/>
            <pc:sldMasterMk cId="4199871380" sldId="2147483710"/>
            <pc:sldLayoutMk cId="2708647331" sldId="2147483712"/>
          </pc:sldLayoutMkLst>
        </pc:sldLayoutChg>
        <pc:sldLayoutChg chg="add del mod replId">
          <pc:chgData name="Sherilyn Almeida (2108891)" userId="S::2108891@student.uwtsd.ac.uk::9a62bb44-24db-4698-b98f-a74bd454255d" providerId="AD" clId="Web-{9FCCA47F-AC48-856B-4150-129F5B552AA4}" dt="2024-02-04T19:02:21.416" v="45"/>
          <pc:sldLayoutMkLst>
            <pc:docMk/>
            <pc:sldMasterMk cId="4199871380" sldId="2147483710"/>
            <pc:sldLayoutMk cId="3553923868" sldId="2147483713"/>
          </pc:sldLayoutMkLst>
        </pc:sldLayoutChg>
        <pc:sldLayoutChg chg="add del mod replId">
          <pc:chgData name="Sherilyn Almeida (2108891)" userId="S::2108891@student.uwtsd.ac.uk::9a62bb44-24db-4698-b98f-a74bd454255d" providerId="AD" clId="Web-{9FCCA47F-AC48-856B-4150-129F5B552AA4}" dt="2024-02-04T19:02:21.416" v="45"/>
          <pc:sldLayoutMkLst>
            <pc:docMk/>
            <pc:sldMasterMk cId="4199871380" sldId="2147483710"/>
            <pc:sldLayoutMk cId="848801949" sldId="2147483714"/>
          </pc:sldLayoutMkLst>
        </pc:sldLayoutChg>
        <pc:sldLayoutChg chg="add del mod replId">
          <pc:chgData name="Sherilyn Almeida (2108891)" userId="S::2108891@student.uwtsd.ac.uk::9a62bb44-24db-4698-b98f-a74bd454255d" providerId="AD" clId="Web-{9FCCA47F-AC48-856B-4150-129F5B552AA4}" dt="2024-02-04T19:02:21.416" v="45"/>
          <pc:sldLayoutMkLst>
            <pc:docMk/>
            <pc:sldMasterMk cId="4199871380" sldId="2147483710"/>
            <pc:sldLayoutMk cId="3772762388" sldId="2147483715"/>
          </pc:sldLayoutMkLst>
        </pc:sldLayoutChg>
        <pc:sldLayoutChg chg="add del mod replId">
          <pc:chgData name="Sherilyn Almeida (2108891)" userId="S::2108891@student.uwtsd.ac.uk::9a62bb44-24db-4698-b98f-a74bd454255d" providerId="AD" clId="Web-{9FCCA47F-AC48-856B-4150-129F5B552AA4}" dt="2024-02-04T19:02:21.416" v="45"/>
          <pc:sldLayoutMkLst>
            <pc:docMk/>
            <pc:sldMasterMk cId="4199871380" sldId="2147483710"/>
            <pc:sldLayoutMk cId="1402948395" sldId="2147483716"/>
          </pc:sldLayoutMkLst>
        </pc:sldLayoutChg>
        <pc:sldLayoutChg chg="add del mod replId">
          <pc:chgData name="Sherilyn Almeida (2108891)" userId="S::2108891@student.uwtsd.ac.uk::9a62bb44-24db-4698-b98f-a74bd454255d" providerId="AD" clId="Web-{9FCCA47F-AC48-856B-4150-129F5B552AA4}" dt="2024-02-04T19:02:21.416" v="45"/>
          <pc:sldLayoutMkLst>
            <pc:docMk/>
            <pc:sldMasterMk cId="4199871380" sldId="2147483710"/>
            <pc:sldLayoutMk cId="2780171423" sldId="2147483717"/>
          </pc:sldLayoutMkLst>
        </pc:sldLayoutChg>
        <pc:sldLayoutChg chg="add del mod replId">
          <pc:chgData name="Sherilyn Almeida (2108891)" userId="S::2108891@student.uwtsd.ac.uk::9a62bb44-24db-4698-b98f-a74bd454255d" providerId="AD" clId="Web-{9FCCA47F-AC48-856B-4150-129F5B552AA4}" dt="2024-02-04T19:02:21.416" v="45"/>
          <pc:sldLayoutMkLst>
            <pc:docMk/>
            <pc:sldMasterMk cId="4199871380" sldId="2147483710"/>
            <pc:sldLayoutMk cId="470937789" sldId="2147483718"/>
          </pc:sldLayoutMkLst>
        </pc:sldLayoutChg>
        <pc:sldLayoutChg chg="add del mod replId">
          <pc:chgData name="Sherilyn Almeida (2108891)" userId="S::2108891@student.uwtsd.ac.uk::9a62bb44-24db-4698-b98f-a74bd454255d" providerId="AD" clId="Web-{9FCCA47F-AC48-856B-4150-129F5B552AA4}" dt="2024-02-04T19:02:21.416" v="45"/>
          <pc:sldLayoutMkLst>
            <pc:docMk/>
            <pc:sldMasterMk cId="4199871380" sldId="2147483710"/>
            <pc:sldLayoutMk cId="3760447243" sldId="2147483719"/>
          </pc:sldLayoutMkLst>
        </pc:sldLayoutChg>
        <pc:sldLayoutChg chg="add del mod replId">
          <pc:chgData name="Sherilyn Almeida (2108891)" userId="S::2108891@student.uwtsd.ac.uk::9a62bb44-24db-4698-b98f-a74bd454255d" providerId="AD" clId="Web-{9FCCA47F-AC48-856B-4150-129F5B552AA4}" dt="2024-02-04T19:02:21.416" v="45"/>
          <pc:sldLayoutMkLst>
            <pc:docMk/>
            <pc:sldMasterMk cId="4199871380" sldId="2147483710"/>
            <pc:sldLayoutMk cId="3248053110" sldId="2147483720"/>
          </pc:sldLayoutMkLst>
        </pc:sldLayoutChg>
        <pc:sldLayoutChg chg="add del mod replId">
          <pc:chgData name="Sherilyn Almeida (2108891)" userId="S::2108891@student.uwtsd.ac.uk::9a62bb44-24db-4698-b98f-a74bd454255d" providerId="AD" clId="Web-{9FCCA47F-AC48-856B-4150-129F5B552AA4}" dt="2024-02-04T19:02:21.416" v="45"/>
          <pc:sldLayoutMkLst>
            <pc:docMk/>
            <pc:sldMasterMk cId="4199871380" sldId="2147483710"/>
            <pc:sldLayoutMk cId="3980082647" sldId="2147483721"/>
          </pc:sldLayoutMkLst>
        </pc:sldLayoutChg>
      </pc:sldMasterChg>
      <pc:sldMasterChg chg="add del addSldLayout delSldLayout modSldLayout">
        <pc:chgData name="Sherilyn Almeida (2108891)" userId="S::2108891@student.uwtsd.ac.uk::9a62bb44-24db-4698-b98f-a74bd454255d" providerId="AD" clId="Web-{9FCCA47F-AC48-856B-4150-129F5B552AA4}" dt="2024-02-04T19:01:57.868" v="42"/>
        <pc:sldMasterMkLst>
          <pc:docMk/>
          <pc:sldMasterMk cId="3694538056" sldId="2147483722"/>
        </pc:sldMasterMkLst>
        <pc:sldLayoutChg chg="add del mod replId">
          <pc:chgData name="Sherilyn Almeida (2108891)" userId="S::2108891@student.uwtsd.ac.uk::9a62bb44-24db-4698-b98f-a74bd454255d" providerId="AD" clId="Web-{9FCCA47F-AC48-856B-4150-129F5B552AA4}" dt="2024-02-04T19:01:57.868" v="42"/>
          <pc:sldLayoutMkLst>
            <pc:docMk/>
            <pc:sldMasterMk cId="3694538056" sldId="2147483722"/>
            <pc:sldLayoutMk cId="3361599164" sldId="2147483723"/>
          </pc:sldLayoutMkLst>
        </pc:sldLayoutChg>
        <pc:sldLayoutChg chg="add del mod replId">
          <pc:chgData name="Sherilyn Almeida (2108891)" userId="S::2108891@student.uwtsd.ac.uk::9a62bb44-24db-4698-b98f-a74bd454255d" providerId="AD" clId="Web-{9FCCA47F-AC48-856B-4150-129F5B552AA4}" dt="2024-02-04T19:01:57.868" v="42"/>
          <pc:sldLayoutMkLst>
            <pc:docMk/>
            <pc:sldMasterMk cId="3694538056" sldId="2147483722"/>
            <pc:sldLayoutMk cId="3250488005" sldId="2147483724"/>
          </pc:sldLayoutMkLst>
        </pc:sldLayoutChg>
        <pc:sldLayoutChg chg="add del mod replId">
          <pc:chgData name="Sherilyn Almeida (2108891)" userId="S::2108891@student.uwtsd.ac.uk::9a62bb44-24db-4698-b98f-a74bd454255d" providerId="AD" clId="Web-{9FCCA47F-AC48-856B-4150-129F5B552AA4}" dt="2024-02-04T19:01:57.868" v="42"/>
          <pc:sldLayoutMkLst>
            <pc:docMk/>
            <pc:sldMasterMk cId="3694538056" sldId="2147483722"/>
            <pc:sldLayoutMk cId="2505007516" sldId="2147483725"/>
          </pc:sldLayoutMkLst>
        </pc:sldLayoutChg>
        <pc:sldLayoutChg chg="add del mod replId">
          <pc:chgData name="Sherilyn Almeida (2108891)" userId="S::2108891@student.uwtsd.ac.uk::9a62bb44-24db-4698-b98f-a74bd454255d" providerId="AD" clId="Web-{9FCCA47F-AC48-856B-4150-129F5B552AA4}" dt="2024-02-04T19:01:57.868" v="42"/>
          <pc:sldLayoutMkLst>
            <pc:docMk/>
            <pc:sldMasterMk cId="3694538056" sldId="2147483722"/>
            <pc:sldLayoutMk cId="3522610316" sldId="2147483726"/>
          </pc:sldLayoutMkLst>
        </pc:sldLayoutChg>
        <pc:sldLayoutChg chg="add del mod replId">
          <pc:chgData name="Sherilyn Almeida (2108891)" userId="S::2108891@student.uwtsd.ac.uk::9a62bb44-24db-4698-b98f-a74bd454255d" providerId="AD" clId="Web-{9FCCA47F-AC48-856B-4150-129F5B552AA4}" dt="2024-02-04T19:01:57.868" v="42"/>
          <pc:sldLayoutMkLst>
            <pc:docMk/>
            <pc:sldMasterMk cId="3694538056" sldId="2147483722"/>
            <pc:sldLayoutMk cId="484853844" sldId="2147483727"/>
          </pc:sldLayoutMkLst>
        </pc:sldLayoutChg>
        <pc:sldLayoutChg chg="add del mod replId">
          <pc:chgData name="Sherilyn Almeida (2108891)" userId="S::2108891@student.uwtsd.ac.uk::9a62bb44-24db-4698-b98f-a74bd454255d" providerId="AD" clId="Web-{9FCCA47F-AC48-856B-4150-129F5B552AA4}" dt="2024-02-04T19:01:57.868" v="42"/>
          <pc:sldLayoutMkLst>
            <pc:docMk/>
            <pc:sldMasterMk cId="3694538056" sldId="2147483722"/>
            <pc:sldLayoutMk cId="3152767734" sldId="2147483728"/>
          </pc:sldLayoutMkLst>
        </pc:sldLayoutChg>
        <pc:sldLayoutChg chg="add del mod replId">
          <pc:chgData name="Sherilyn Almeida (2108891)" userId="S::2108891@student.uwtsd.ac.uk::9a62bb44-24db-4698-b98f-a74bd454255d" providerId="AD" clId="Web-{9FCCA47F-AC48-856B-4150-129F5B552AA4}" dt="2024-02-04T19:01:57.868" v="42"/>
          <pc:sldLayoutMkLst>
            <pc:docMk/>
            <pc:sldMasterMk cId="3694538056" sldId="2147483722"/>
            <pc:sldLayoutMk cId="972835685" sldId="2147483729"/>
          </pc:sldLayoutMkLst>
        </pc:sldLayoutChg>
        <pc:sldLayoutChg chg="add del mod replId">
          <pc:chgData name="Sherilyn Almeida (2108891)" userId="S::2108891@student.uwtsd.ac.uk::9a62bb44-24db-4698-b98f-a74bd454255d" providerId="AD" clId="Web-{9FCCA47F-AC48-856B-4150-129F5B552AA4}" dt="2024-02-04T19:01:57.868" v="42"/>
          <pc:sldLayoutMkLst>
            <pc:docMk/>
            <pc:sldMasterMk cId="3694538056" sldId="2147483722"/>
            <pc:sldLayoutMk cId="2759708498" sldId="2147483730"/>
          </pc:sldLayoutMkLst>
        </pc:sldLayoutChg>
        <pc:sldLayoutChg chg="add del mod replId">
          <pc:chgData name="Sherilyn Almeida (2108891)" userId="S::2108891@student.uwtsd.ac.uk::9a62bb44-24db-4698-b98f-a74bd454255d" providerId="AD" clId="Web-{9FCCA47F-AC48-856B-4150-129F5B552AA4}" dt="2024-02-04T19:01:57.868" v="42"/>
          <pc:sldLayoutMkLst>
            <pc:docMk/>
            <pc:sldMasterMk cId="3694538056" sldId="2147483722"/>
            <pc:sldLayoutMk cId="1222011826" sldId="2147483731"/>
          </pc:sldLayoutMkLst>
        </pc:sldLayoutChg>
        <pc:sldLayoutChg chg="add del mod replId">
          <pc:chgData name="Sherilyn Almeida (2108891)" userId="S::2108891@student.uwtsd.ac.uk::9a62bb44-24db-4698-b98f-a74bd454255d" providerId="AD" clId="Web-{9FCCA47F-AC48-856B-4150-129F5B552AA4}" dt="2024-02-04T19:01:57.868" v="42"/>
          <pc:sldLayoutMkLst>
            <pc:docMk/>
            <pc:sldMasterMk cId="3694538056" sldId="2147483722"/>
            <pc:sldLayoutMk cId="446556050" sldId="2147483732"/>
          </pc:sldLayoutMkLst>
        </pc:sldLayoutChg>
        <pc:sldLayoutChg chg="add del mod replId">
          <pc:chgData name="Sherilyn Almeida (2108891)" userId="S::2108891@student.uwtsd.ac.uk::9a62bb44-24db-4698-b98f-a74bd454255d" providerId="AD" clId="Web-{9FCCA47F-AC48-856B-4150-129F5B552AA4}" dt="2024-02-04T19:01:57.868" v="42"/>
          <pc:sldLayoutMkLst>
            <pc:docMk/>
            <pc:sldMasterMk cId="3694538056" sldId="2147483722"/>
            <pc:sldLayoutMk cId="1914363140" sldId="2147483733"/>
          </pc:sldLayoutMkLst>
        </pc:sldLayoutChg>
        <pc:sldLayoutChg chg="add del mod replId">
          <pc:chgData name="Sherilyn Almeida (2108891)" userId="S::2108891@student.uwtsd.ac.uk::9a62bb44-24db-4698-b98f-a74bd454255d" providerId="AD" clId="Web-{9FCCA47F-AC48-856B-4150-129F5B552AA4}" dt="2024-02-04T19:01:57.868" v="42"/>
          <pc:sldLayoutMkLst>
            <pc:docMk/>
            <pc:sldMasterMk cId="3694538056" sldId="2147483722"/>
            <pc:sldLayoutMk cId="1709525584" sldId="2147483734"/>
          </pc:sldLayoutMkLst>
        </pc:sldLayoutChg>
        <pc:sldLayoutChg chg="add del mod replId">
          <pc:chgData name="Sherilyn Almeida (2108891)" userId="S::2108891@student.uwtsd.ac.uk::9a62bb44-24db-4698-b98f-a74bd454255d" providerId="AD" clId="Web-{9FCCA47F-AC48-856B-4150-129F5B552AA4}" dt="2024-02-04T19:01:57.868" v="42"/>
          <pc:sldLayoutMkLst>
            <pc:docMk/>
            <pc:sldMasterMk cId="3694538056" sldId="2147483722"/>
            <pc:sldLayoutMk cId="2432293578" sldId="2147483735"/>
          </pc:sldLayoutMkLst>
        </pc:sldLayoutChg>
        <pc:sldLayoutChg chg="add del mod replId">
          <pc:chgData name="Sherilyn Almeida (2108891)" userId="S::2108891@student.uwtsd.ac.uk::9a62bb44-24db-4698-b98f-a74bd454255d" providerId="AD" clId="Web-{9FCCA47F-AC48-856B-4150-129F5B552AA4}" dt="2024-02-04T19:01:57.868" v="42"/>
          <pc:sldLayoutMkLst>
            <pc:docMk/>
            <pc:sldMasterMk cId="3694538056" sldId="2147483722"/>
            <pc:sldLayoutMk cId="2575922970" sldId="2147483736"/>
          </pc:sldLayoutMkLst>
        </pc:sldLayoutChg>
        <pc:sldLayoutChg chg="add del mod replId">
          <pc:chgData name="Sherilyn Almeida (2108891)" userId="S::2108891@student.uwtsd.ac.uk::9a62bb44-24db-4698-b98f-a74bd454255d" providerId="AD" clId="Web-{9FCCA47F-AC48-856B-4150-129F5B552AA4}" dt="2024-02-04T19:01:57.868" v="42"/>
          <pc:sldLayoutMkLst>
            <pc:docMk/>
            <pc:sldMasterMk cId="3694538056" sldId="2147483722"/>
            <pc:sldLayoutMk cId="2859411632" sldId="2147483737"/>
          </pc:sldLayoutMkLst>
        </pc:sldLayoutChg>
        <pc:sldLayoutChg chg="add del mod replId">
          <pc:chgData name="Sherilyn Almeida (2108891)" userId="S::2108891@student.uwtsd.ac.uk::9a62bb44-24db-4698-b98f-a74bd454255d" providerId="AD" clId="Web-{9FCCA47F-AC48-856B-4150-129F5B552AA4}" dt="2024-02-04T19:01:57.868" v="42"/>
          <pc:sldLayoutMkLst>
            <pc:docMk/>
            <pc:sldMasterMk cId="3694538056" sldId="2147483722"/>
            <pc:sldLayoutMk cId="2864801297" sldId="2147483738"/>
          </pc:sldLayoutMkLst>
        </pc:sldLayoutChg>
        <pc:sldLayoutChg chg="add del mod replId">
          <pc:chgData name="Sherilyn Almeida (2108891)" userId="S::2108891@student.uwtsd.ac.uk::9a62bb44-24db-4698-b98f-a74bd454255d" providerId="AD" clId="Web-{9FCCA47F-AC48-856B-4150-129F5B552AA4}" dt="2024-02-04T19:01:57.868" v="42"/>
          <pc:sldLayoutMkLst>
            <pc:docMk/>
            <pc:sldMasterMk cId="3694538056" sldId="2147483722"/>
            <pc:sldLayoutMk cId="3027920483" sldId="2147483739"/>
          </pc:sldLayoutMkLst>
        </pc:sldLayoutChg>
      </pc:sldMasterChg>
    </pc:docChg>
  </pc:docChgLst>
  <pc:docChgLst>
    <pc:chgData name="Sherilyn Almeida (2108891)" userId="S::2108891@student.uwtsd.ac.uk::9a62bb44-24db-4698-b98f-a74bd454255d" providerId="AD" clId="Web-{7DA65A08-EBFC-F333-C344-6471FA8050A9}"/>
    <pc:docChg chg="delSld modSld">
      <pc:chgData name="Sherilyn Almeida (2108891)" userId="S::2108891@student.uwtsd.ac.uk::9a62bb44-24db-4698-b98f-a74bd454255d" providerId="AD" clId="Web-{7DA65A08-EBFC-F333-C344-6471FA8050A9}" dt="2024-02-11T23:54:45.627" v="120" actId="1076"/>
      <pc:docMkLst>
        <pc:docMk/>
      </pc:docMkLst>
      <pc:sldChg chg="addSp delSp modSp">
        <pc:chgData name="Sherilyn Almeida (2108891)" userId="S::2108891@student.uwtsd.ac.uk::9a62bb44-24db-4698-b98f-a74bd454255d" providerId="AD" clId="Web-{7DA65A08-EBFC-F333-C344-6471FA8050A9}" dt="2024-02-11T23:54:45.627" v="120" actId="1076"/>
        <pc:sldMkLst>
          <pc:docMk/>
          <pc:sldMk cId="109857222" sldId="256"/>
        </pc:sldMkLst>
        <pc:spChg chg="mod">
          <ac:chgData name="Sherilyn Almeida (2108891)" userId="S::2108891@student.uwtsd.ac.uk::9a62bb44-24db-4698-b98f-a74bd454255d" providerId="AD" clId="Web-{7DA65A08-EBFC-F333-C344-6471FA8050A9}" dt="2024-02-11T23:51:25.027" v="95" actId="20577"/>
          <ac:spMkLst>
            <pc:docMk/>
            <pc:sldMk cId="109857222" sldId="256"/>
            <ac:spMk id="6" creationId="{76976543-3CCB-318B-975C-06C18E08B345}"/>
          </ac:spMkLst>
        </pc:spChg>
        <pc:spChg chg="add mod">
          <ac:chgData name="Sherilyn Almeida (2108891)" userId="S::2108891@student.uwtsd.ac.uk::9a62bb44-24db-4698-b98f-a74bd454255d" providerId="AD" clId="Web-{7DA65A08-EBFC-F333-C344-6471FA8050A9}" dt="2024-02-11T23:43:00.620" v="41"/>
          <ac:spMkLst>
            <pc:docMk/>
            <pc:sldMk cId="109857222" sldId="256"/>
            <ac:spMk id="18" creationId="{02758FCC-DC61-DE0E-9FD7-83F272838FFC}"/>
          </ac:spMkLst>
        </pc:spChg>
        <pc:spChg chg="mod">
          <ac:chgData name="Sherilyn Almeida (2108891)" userId="S::2108891@student.uwtsd.ac.uk::9a62bb44-24db-4698-b98f-a74bd454255d" providerId="AD" clId="Web-{7DA65A08-EBFC-F333-C344-6471FA8050A9}" dt="2024-02-11T23:51:58.996" v="100" actId="1076"/>
          <ac:spMkLst>
            <pc:docMk/>
            <pc:sldMk cId="109857222" sldId="256"/>
            <ac:spMk id="20" creationId="{C5E092F6-022D-1A57-7719-EB4892D3B6D9}"/>
          </ac:spMkLst>
        </pc:spChg>
        <pc:spChg chg="add mod">
          <ac:chgData name="Sherilyn Almeida (2108891)" userId="S::2108891@student.uwtsd.ac.uk::9a62bb44-24db-4698-b98f-a74bd454255d" providerId="AD" clId="Web-{7DA65A08-EBFC-F333-C344-6471FA8050A9}" dt="2024-02-11T23:51:02.026" v="93" actId="1076"/>
          <ac:spMkLst>
            <pc:docMk/>
            <pc:sldMk cId="109857222" sldId="256"/>
            <ac:spMk id="30" creationId="{8FBDEE86-F777-6069-EBB3-2126E61C5077}"/>
          </ac:spMkLst>
        </pc:spChg>
        <pc:spChg chg="mod topLvl">
          <ac:chgData name="Sherilyn Almeida (2108891)" userId="S::2108891@student.uwtsd.ac.uk::9a62bb44-24db-4698-b98f-a74bd454255d" providerId="AD" clId="Web-{7DA65A08-EBFC-F333-C344-6471FA8050A9}" dt="2024-02-11T23:49:53.118" v="89" actId="20577"/>
          <ac:spMkLst>
            <pc:docMk/>
            <pc:sldMk cId="109857222" sldId="256"/>
            <ac:spMk id="221" creationId="{F3481C7A-071F-0E54-F436-45E4A0F4DD20}"/>
          </ac:spMkLst>
        </pc:spChg>
        <pc:grpChg chg="add mod">
          <ac:chgData name="Sherilyn Almeida (2108891)" userId="S::2108891@student.uwtsd.ac.uk::9a62bb44-24db-4698-b98f-a74bd454255d" providerId="AD" clId="Web-{7DA65A08-EBFC-F333-C344-6471FA8050A9}" dt="2024-02-11T23:53:08.733" v="107" actId="1076"/>
          <ac:grpSpMkLst>
            <pc:docMk/>
            <pc:sldMk cId="109857222" sldId="256"/>
            <ac:grpSpMk id="9" creationId="{8E1951F2-B592-9BEC-3DAB-5A66776460BB}"/>
          </ac:grpSpMkLst>
        </pc:grpChg>
        <pc:grpChg chg="del mod">
          <ac:chgData name="Sherilyn Almeida (2108891)" userId="S::2108891@student.uwtsd.ac.uk::9a62bb44-24db-4698-b98f-a74bd454255d" providerId="AD" clId="Web-{7DA65A08-EBFC-F333-C344-6471FA8050A9}" dt="2024-02-11T23:47:57.223" v="73"/>
          <ac:grpSpMkLst>
            <pc:docMk/>
            <pc:sldMk cId="109857222" sldId="256"/>
            <ac:grpSpMk id="25" creationId="{54391B97-CCBA-179F-3A78-A89902ECBCDD}"/>
          </ac:grpSpMkLst>
        </pc:grpChg>
        <pc:grpChg chg="add">
          <ac:chgData name="Sherilyn Almeida (2108891)" userId="S::2108891@student.uwtsd.ac.uk::9a62bb44-24db-4698-b98f-a74bd454255d" providerId="AD" clId="Web-{7DA65A08-EBFC-F333-C344-6471FA8050A9}" dt="2024-02-11T23:46:06.329" v="55"/>
          <ac:grpSpMkLst>
            <pc:docMk/>
            <pc:sldMk cId="109857222" sldId="256"/>
            <ac:grpSpMk id="29" creationId="{40F6A2D2-9116-27F8-DAA2-A961D7903C38}"/>
          </ac:grpSpMkLst>
        </pc:grpChg>
        <pc:grpChg chg="add mod">
          <ac:chgData name="Sherilyn Almeida (2108891)" userId="S::2108891@student.uwtsd.ac.uk::9a62bb44-24db-4698-b98f-a74bd454255d" providerId="AD" clId="Web-{7DA65A08-EBFC-F333-C344-6471FA8050A9}" dt="2024-02-11T23:50:46.666" v="92" actId="1076"/>
          <ac:grpSpMkLst>
            <pc:docMk/>
            <pc:sldMk cId="109857222" sldId="256"/>
            <ac:grpSpMk id="31" creationId="{5E0225ED-4B94-185D-2B7E-97FA011F821A}"/>
          </ac:grpSpMkLst>
        </pc:grpChg>
        <pc:picChg chg="mod topLvl">
          <ac:chgData name="Sherilyn Almeida (2108891)" userId="S::2108891@student.uwtsd.ac.uk::9a62bb44-24db-4698-b98f-a74bd454255d" providerId="AD" clId="Web-{7DA65A08-EBFC-F333-C344-6471FA8050A9}" dt="2024-02-11T23:48:02.380" v="74" actId="1076"/>
          <ac:picMkLst>
            <pc:docMk/>
            <pc:sldMk cId="109857222" sldId="256"/>
            <ac:picMk id="2" creationId="{19AA6EAB-DF44-B0E8-77D9-E8D9A96DA541}"/>
          </ac:picMkLst>
        </pc:picChg>
        <pc:picChg chg="add mod">
          <ac:chgData name="Sherilyn Almeida (2108891)" userId="S::2108891@student.uwtsd.ac.uk::9a62bb44-24db-4698-b98f-a74bd454255d" providerId="AD" clId="Web-{7DA65A08-EBFC-F333-C344-6471FA8050A9}" dt="2024-02-11T23:38:11.939" v="17" actId="14100"/>
          <ac:picMkLst>
            <pc:docMk/>
            <pc:sldMk cId="109857222" sldId="256"/>
            <ac:picMk id="3" creationId="{D6942668-E6DF-C50D-FABF-4D362DD94145}"/>
          </ac:picMkLst>
        </pc:picChg>
        <pc:picChg chg="mod">
          <ac:chgData name="Sherilyn Almeida (2108891)" userId="S::2108891@student.uwtsd.ac.uk::9a62bb44-24db-4698-b98f-a74bd454255d" providerId="AD" clId="Web-{7DA65A08-EBFC-F333-C344-6471FA8050A9}" dt="2024-02-11T23:38:02.548" v="15" actId="14100"/>
          <ac:picMkLst>
            <pc:docMk/>
            <pc:sldMk cId="109857222" sldId="256"/>
            <ac:picMk id="7" creationId="{5A26EC8C-5007-55DE-EFD0-F00FD178D988}"/>
          </ac:picMkLst>
        </pc:picChg>
        <pc:picChg chg="add mod">
          <ac:chgData name="Sherilyn Almeida (2108891)" userId="S::2108891@student.uwtsd.ac.uk::9a62bb44-24db-4698-b98f-a74bd454255d" providerId="AD" clId="Web-{7DA65A08-EBFC-F333-C344-6471FA8050A9}" dt="2024-02-11T23:45:45" v="54" actId="1076"/>
          <ac:picMkLst>
            <pc:docMk/>
            <pc:sldMk cId="109857222" sldId="256"/>
            <ac:picMk id="19" creationId="{34A9599A-9CE4-E70A-AE5D-ED8C6DFBCB3A}"/>
          </ac:picMkLst>
        </pc:picChg>
        <pc:picChg chg="add mod">
          <ac:chgData name="Sherilyn Almeida (2108891)" userId="S::2108891@student.uwtsd.ac.uk::9a62bb44-24db-4698-b98f-a74bd454255d" providerId="AD" clId="Web-{7DA65A08-EBFC-F333-C344-6471FA8050A9}" dt="2024-02-11T23:45:24.844" v="50" actId="1076"/>
          <ac:picMkLst>
            <pc:docMk/>
            <pc:sldMk cId="109857222" sldId="256"/>
            <ac:picMk id="23" creationId="{6E55ED5E-D2B2-1453-5B7E-1434497AE101}"/>
          </ac:picMkLst>
        </pc:picChg>
        <pc:picChg chg="mod topLvl">
          <ac:chgData name="Sherilyn Almeida (2108891)" userId="S::2108891@student.uwtsd.ac.uk::9a62bb44-24db-4698-b98f-a74bd454255d" providerId="AD" clId="Web-{7DA65A08-EBFC-F333-C344-6471FA8050A9}" dt="2024-02-11T23:48:48.115" v="81" actId="1076"/>
          <ac:picMkLst>
            <pc:docMk/>
            <pc:sldMk cId="109857222" sldId="256"/>
            <ac:picMk id="24" creationId="{2E034D22-2207-CF79-3BBC-BA082539FCD0}"/>
          </ac:picMkLst>
        </pc:picChg>
        <pc:picChg chg="mod">
          <ac:chgData name="Sherilyn Almeida (2108891)" userId="S::2108891@student.uwtsd.ac.uk::9a62bb44-24db-4698-b98f-a74bd454255d" providerId="AD" clId="Web-{7DA65A08-EBFC-F333-C344-6471FA8050A9}" dt="2024-02-11T23:37:47.564" v="13" actId="1076"/>
          <ac:picMkLst>
            <pc:docMk/>
            <pc:sldMk cId="109857222" sldId="256"/>
            <ac:picMk id="26" creationId="{2E5657E2-C884-9F19-7B2F-34BF681564C7}"/>
          </ac:picMkLst>
        </pc:picChg>
        <pc:picChg chg="del">
          <ac:chgData name="Sherilyn Almeida (2108891)" userId="S::2108891@student.uwtsd.ac.uk::9a62bb44-24db-4698-b98f-a74bd454255d" providerId="AD" clId="Web-{7DA65A08-EBFC-F333-C344-6471FA8050A9}" dt="2024-02-11T23:37:33.907" v="11"/>
          <ac:picMkLst>
            <pc:docMk/>
            <pc:sldMk cId="109857222" sldId="256"/>
            <ac:picMk id="27" creationId="{44273D0D-1264-E758-3D68-5CF784368DB2}"/>
          </ac:picMkLst>
        </pc:picChg>
        <pc:picChg chg="mod">
          <ac:chgData name="Sherilyn Almeida (2108891)" userId="S::2108891@student.uwtsd.ac.uk::9a62bb44-24db-4698-b98f-a74bd454255d" providerId="AD" clId="Web-{7DA65A08-EBFC-F333-C344-6471FA8050A9}" dt="2024-02-11T23:45:39.860" v="53" actId="14100"/>
          <ac:picMkLst>
            <pc:docMk/>
            <pc:sldMk cId="109857222" sldId="256"/>
            <ac:picMk id="28" creationId="{6DF068CB-3412-C895-DC93-9B544C30160A}"/>
          </ac:picMkLst>
        </pc:picChg>
        <pc:cxnChg chg="add mod">
          <ac:chgData name="Sherilyn Almeida (2108891)" userId="S::2108891@student.uwtsd.ac.uk::9a62bb44-24db-4698-b98f-a74bd454255d" providerId="AD" clId="Web-{7DA65A08-EBFC-F333-C344-6471FA8050A9}" dt="2024-02-11T23:54:45.627" v="120" actId="1076"/>
          <ac:cxnSpMkLst>
            <pc:docMk/>
            <pc:sldMk cId="109857222" sldId="256"/>
            <ac:cxnSpMk id="32" creationId="{53D21945-27AD-3D94-24A6-453FBB797CCF}"/>
          </ac:cxnSpMkLst>
        </pc:cxnChg>
      </pc:sldChg>
      <pc:sldChg chg="del">
        <pc:chgData name="Sherilyn Almeida (2108891)" userId="S::2108891@student.uwtsd.ac.uk::9a62bb44-24db-4698-b98f-a74bd454255d" providerId="AD" clId="Web-{7DA65A08-EBFC-F333-C344-6471FA8050A9}" dt="2024-02-11T23:33:34.021" v="0"/>
        <pc:sldMkLst>
          <pc:docMk/>
          <pc:sldMk cId="1008138042" sldId="258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F68E2-58F2-4D09-BE8B-E3BD06533059}" type="datetimeFigureOut">
              <a:rPr lang="en-US" dirty="0"/>
              <a:t>2/11/2024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035915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FC5F6-F338-4AE4-BB23-26385BCFC423}" type="datetimeFigureOut">
              <a:rPr lang="en-US" dirty="0"/>
              <a:t>2/11/2024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E31D-E2AB-40D1-8B51-AFA5AFEF393A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77488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BB0C4-6273-4C6E-B9BD-2EDC30F1CD52}" type="datetimeFigureOut">
              <a:rPr lang="en-US" dirty="0"/>
              <a:t>2/11/2024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13616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B4D41-86C1-4908-B66A-0B50CEB3BF29}" type="datetimeFigureOut">
              <a:rPr lang="en-US" dirty="0"/>
              <a:t>2/11/2024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82447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26E2C-56C1-4E0D-A793-0088A7FDD37E}" type="datetimeFigureOut">
              <a:rPr lang="en-US" dirty="0"/>
              <a:t>2/11/2024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5369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39B41-D8B5-4052-B551-9B5525EAA8B6}" type="datetimeFigureOut">
              <a:rPr lang="en-US" dirty="0"/>
              <a:t>2/11/2024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00791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4136C-8742-45B2-AF27-D93DF72833A9}" type="datetimeFigureOut">
              <a:rPr lang="en-US" dirty="0"/>
              <a:t>2/11/2024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82435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32ABBEA6-7C60-4B02-AE87-00D78D8422AF}" type="datetimeFigureOut">
              <a:rPr lang="en-US" dirty="0"/>
              <a:t>2/11/2024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61107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AD897-D46E-4AD2-BD9B-49DD3E640873}" type="datetimeFigureOut">
              <a:rPr lang="en-US" dirty="0"/>
              <a:t>2/11/2024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04621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D6473-DF6D-4702-B328-E0DD40540A4E}" type="datetimeFigureOut">
              <a:rPr lang="en-US" dirty="0"/>
              <a:t>2/11/2024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96206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F7E3A-B166-407D-9866-32884E7D5B37}" type="datetimeFigureOut">
              <a:rPr lang="en-US" dirty="0"/>
              <a:t>2/11/2024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26219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98624D31-43A5-475A-80CF-332C9F6DCF35}" type="datetimeFigureOut">
              <a:rPr lang="en-US" dirty="0"/>
              <a:t>2/11/2024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961442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</p:sldLayoutIdLst>
  <p:hf sldNum="0" hdr="0" ft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12" Type="http://schemas.openxmlformats.org/officeDocument/2006/relationships/image" Target="../media/image12.jpeg"/><Relationship Id="rId2" Type="http://schemas.openxmlformats.org/officeDocument/2006/relationships/image" Target="../media/image2.jpeg"/><Relationship Id="rId16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11" Type="http://schemas.openxmlformats.org/officeDocument/2006/relationships/image" Target="../media/image11.jpeg"/><Relationship Id="rId5" Type="http://schemas.openxmlformats.org/officeDocument/2006/relationships/image" Target="../media/image5.png"/><Relationship Id="rId15" Type="http://schemas.openxmlformats.org/officeDocument/2006/relationships/image" Target="../media/image15.png"/><Relationship Id="rId10" Type="http://schemas.openxmlformats.org/officeDocument/2006/relationships/image" Target="../media/image10.jpeg"/><Relationship Id="rId4" Type="http://schemas.openxmlformats.org/officeDocument/2006/relationships/image" Target="../media/image4.png"/><Relationship Id="rId9" Type="http://schemas.openxmlformats.org/officeDocument/2006/relationships/image" Target="../media/image9.jpeg"/><Relationship Id="rId14" Type="http://schemas.openxmlformats.org/officeDocument/2006/relationships/image" Target="../media/image14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itv.com/news/2021-07-26/the-afghanistan-veterans-who-felt-abandoned-after-risking-their-lives" TargetMode="External"/><Relationship Id="rId3" Type="http://schemas.openxmlformats.org/officeDocument/2006/relationships/hyperlink" Target="https://www.amazon.co.uk/Armed-Forces-British-Veteran-Sticker/dp/B07CMGSJTX" TargetMode="External"/><Relationship Id="rId7" Type="http://schemas.openxmlformats.org/officeDocument/2006/relationships/hyperlink" Target="https://iro.tiu.edu.iq/png-transparent-university-of-leicester-banner-logo-brand-line-text-logo-university/" TargetMode="External"/><Relationship Id="rId2" Type="http://schemas.openxmlformats.org/officeDocument/2006/relationships/hyperlink" Target="https://breakinggroundheritage.org.uk/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heritagefund.org.uk/funding/run-your-project/logo/acknowledgement" TargetMode="External"/><Relationship Id="rId5" Type="http://schemas.openxmlformats.org/officeDocument/2006/relationships/hyperlink" Target="https://www.gov.uk/guidance/operation-nightingale#:~:text=An%20initiative%20to%20assist%20the,them%20involved%20in%20archaeological%20investigations" TargetMode="External"/><Relationship Id="rId10" Type="http://schemas.openxmlformats.org/officeDocument/2006/relationships/hyperlink" Target="https://shop.zengraphics.co.uk/hm-armed-forces-veteran-british-army-stickers-decals-" TargetMode="External"/><Relationship Id="rId4" Type="http://schemas.openxmlformats.org/officeDocument/2006/relationships/hyperlink" Target="https://insidedio.blog.gov.uk/tag/breaking-ground-heritage/" TargetMode="External"/><Relationship Id="rId9" Type="http://schemas.openxmlformats.org/officeDocument/2006/relationships/hyperlink" Target="https://en.wikipedia.org/wiki/Defence_Infrastructure_Organisation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2" name="Group 221">
            <a:extLst>
              <a:ext uri="{FF2B5EF4-FFF2-40B4-BE49-F238E27FC236}">
                <a16:creationId xmlns:a16="http://schemas.microsoft.com/office/drawing/2014/main" id="{AB0C1EC8-6028-B690-BC29-411BC8A62AB2}"/>
              </a:ext>
            </a:extLst>
          </p:cNvPr>
          <p:cNvGrpSpPr/>
          <p:nvPr/>
        </p:nvGrpSpPr>
        <p:grpSpPr>
          <a:xfrm>
            <a:off x="4845975" y="2030725"/>
            <a:ext cx="1912900" cy="2802987"/>
            <a:chOff x="-1192" y="-1275"/>
            <a:chExt cx="1912900" cy="2802987"/>
          </a:xfrm>
        </p:grpSpPr>
        <p:pic>
          <p:nvPicPr>
            <p:cNvPr id="5" name="Picture 4" descr="Operation Nightingale">
              <a:extLst>
                <a:ext uri="{FF2B5EF4-FFF2-40B4-BE49-F238E27FC236}">
                  <a16:creationId xmlns:a16="http://schemas.microsoft.com/office/drawing/2014/main" id="{C4B369C8-4124-93A1-9E66-4E58190332C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-738" y="-1275"/>
              <a:ext cx="1729392" cy="1794859"/>
            </a:xfrm>
            <a:prstGeom prst="rect">
              <a:avLst/>
            </a:prstGeom>
          </p:spPr>
        </p:pic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0D69C5EB-0BA5-44AB-90E5-155A9651A1F0}"/>
                </a:ext>
              </a:extLst>
            </p:cNvPr>
            <p:cNvSpPr txBox="1"/>
            <p:nvPr/>
          </p:nvSpPr>
          <p:spPr>
            <a:xfrm>
              <a:off x="-1192" y="1786049"/>
              <a:ext cx="1912900" cy="1015663"/>
            </a:xfrm>
            <a:prstGeom prst="rect">
              <a:avLst/>
            </a:prstGeom>
            <a:noFill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GB" sz="1600" b="1" dirty="0">
                  <a:latin typeface="Arial Rounded MT Bold"/>
                  <a:cs typeface="Times New Roman"/>
                </a:rPr>
                <a:t>MOD</a:t>
              </a:r>
              <a:endParaRPr lang="en-US" dirty="0"/>
            </a:p>
            <a:p>
              <a:pPr algn="ctr"/>
              <a:r>
                <a:rPr lang="en-GB" sz="1600" b="1" dirty="0">
                  <a:latin typeface="Arial Rounded MT Bold"/>
                  <a:cs typeface="Times New Roman"/>
                </a:rPr>
                <a:t>Est. 2011</a:t>
              </a:r>
              <a:endParaRPr lang="en-GB" sz="1400" dirty="0">
                <a:latin typeface="Times New Roman"/>
                <a:cs typeface="Times New Roman"/>
              </a:endParaRPr>
            </a:p>
            <a:p>
              <a:pPr algn="ctr"/>
              <a:r>
                <a:rPr lang="en-GB" sz="1400" dirty="0">
                  <a:latin typeface="Arial Rounded MT Bold"/>
                  <a:cs typeface="Times New Roman"/>
                </a:rPr>
                <a:t> Armed Service Personnel</a:t>
              </a:r>
            </a:p>
          </p:txBody>
        </p:sp>
      </p:grpSp>
      <p:sp>
        <p:nvSpPr>
          <p:cNvPr id="224" name="Arrow: Left 223">
            <a:extLst>
              <a:ext uri="{FF2B5EF4-FFF2-40B4-BE49-F238E27FC236}">
                <a16:creationId xmlns:a16="http://schemas.microsoft.com/office/drawing/2014/main" id="{16D46BA4-0446-43F5-7947-60C87646BBE4}"/>
              </a:ext>
            </a:extLst>
          </p:cNvPr>
          <p:cNvSpPr/>
          <p:nvPr/>
        </p:nvSpPr>
        <p:spPr>
          <a:xfrm>
            <a:off x="2909972" y="2759807"/>
            <a:ext cx="1767632" cy="488470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C000"/>
              </a:solidFill>
            </a:endParaRP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B903EAAF-CA31-AFDD-A7A1-CE7158CED575}"/>
              </a:ext>
            </a:extLst>
          </p:cNvPr>
          <p:cNvGrpSpPr/>
          <p:nvPr/>
        </p:nvGrpSpPr>
        <p:grpSpPr>
          <a:xfrm>
            <a:off x="3347094" y="-42936"/>
            <a:ext cx="4917942" cy="1020188"/>
            <a:chOff x="4611857" y="-3658"/>
            <a:chExt cx="4917942" cy="1020188"/>
          </a:xfrm>
        </p:grpSpPr>
        <p:pic>
          <p:nvPicPr>
            <p:cNvPr id="12" name="Picture 11" descr="Breaking Ground Heritage - Inside DIO">
              <a:extLst>
                <a:ext uri="{FF2B5EF4-FFF2-40B4-BE49-F238E27FC236}">
                  <a16:creationId xmlns:a16="http://schemas.microsoft.com/office/drawing/2014/main" id="{A12B318C-9038-A50C-1DF9-76BCCF528B4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998330" y="-3658"/>
              <a:ext cx="1531469" cy="1018147"/>
            </a:xfrm>
            <a:prstGeom prst="rect">
              <a:avLst/>
            </a:prstGeom>
          </p:spPr>
        </p:pic>
        <p:pic>
          <p:nvPicPr>
            <p:cNvPr id="4" name="Picture 3" descr="BGH Online">
              <a:extLst>
                <a:ext uri="{FF2B5EF4-FFF2-40B4-BE49-F238E27FC236}">
                  <a16:creationId xmlns:a16="http://schemas.microsoft.com/office/drawing/2014/main" id="{4A733082-16BF-213C-D715-631E2AC94D2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611857" y="-529"/>
              <a:ext cx="1790700" cy="1017059"/>
            </a:xfrm>
            <a:prstGeom prst="rect">
              <a:avLst/>
            </a:prstGeom>
          </p:spPr>
        </p:pic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76976543-3CCB-318B-975C-06C18E08B345}"/>
                </a:ext>
              </a:extLst>
            </p:cNvPr>
            <p:cNvSpPr txBox="1"/>
            <p:nvPr/>
          </p:nvSpPr>
          <p:spPr>
            <a:xfrm>
              <a:off x="6400680" y="80439"/>
              <a:ext cx="1596164" cy="923330"/>
            </a:xfrm>
            <a:prstGeom prst="rect">
              <a:avLst/>
            </a:prstGeom>
            <a:noFill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spAutoFit/>
            </a:bodyPr>
            <a:lstStyle/>
            <a:p>
              <a:pPr algn="l"/>
              <a:r>
                <a:rPr lang="en-GB" dirty="0">
                  <a:solidFill>
                    <a:srgbClr val="0070C0"/>
                  </a:solidFill>
                  <a:latin typeface="Arial Rounded MT Bold"/>
                </a:rPr>
                <a:t>Wellbeing</a:t>
              </a:r>
            </a:p>
            <a:p>
              <a:r>
                <a:rPr lang="en-GB" dirty="0">
                  <a:solidFill>
                    <a:srgbClr val="0070C0"/>
                  </a:solidFill>
                  <a:latin typeface="Arial Rounded MT Bold"/>
                </a:rPr>
                <a:t>Employment</a:t>
              </a:r>
            </a:p>
            <a:p>
              <a:r>
                <a:rPr lang="en-GB" dirty="0">
                  <a:solidFill>
                    <a:srgbClr val="0070C0"/>
                  </a:solidFill>
                  <a:latin typeface="Arial Rounded MT Bold"/>
                </a:rPr>
                <a:t>Education</a:t>
              </a:r>
            </a:p>
          </p:txBody>
        </p:sp>
      </p:grpSp>
      <p:sp>
        <p:nvSpPr>
          <p:cNvPr id="10" name="Arrow: Up 9">
            <a:extLst>
              <a:ext uri="{FF2B5EF4-FFF2-40B4-BE49-F238E27FC236}">
                <a16:creationId xmlns:a16="http://schemas.microsoft.com/office/drawing/2014/main" id="{E8699BC9-9FF1-C26C-6106-29D9EF228E25}"/>
              </a:ext>
            </a:extLst>
          </p:cNvPr>
          <p:cNvSpPr/>
          <p:nvPr/>
        </p:nvSpPr>
        <p:spPr>
          <a:xfrm>
            <a:off x="5558895" y="1031875"/>
            <a:ext cx="486833" cy="973666"/>
          </a:xfrm>
          <a:prstGeom prst="up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B4EFB46-AB5F-930C-6CAF-9CFFC42D74F4}"/>
              </a:ext>
            </a:extLst>
          </p:cNvPr>
          <p:cNvSpPr txBox="1"/>
          <p:nvPr/>
        </p:nvSpPr>
        <p:spPr>
          <a:xfrm>
            <a:off x="4680479" y="4992688"/>
            <a:ext cx="2256367" cy="107721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1600" dirty="0">
                <a:solidFill>
                  <a:srgbClr val="C00000"/>
                </a:solidFill>
                <a:latin typeface="Arial Rounded MT Bold"/>
              </a:rPr>
              <a:t>Heritage</a:t>
            </a:r>
            <a:endParaRPr lang="en-GB">
              <a:solidFill>
                <a:srgbClr val="C00000"/>
              </a:solidFill>
              <a:latin typeface="Calibri" panose="020F0502020204030204"/>
              <a:cs typeface="Calibri" panose="020F0502020204030204"/>
            </a:endParaRPr>
          </a:p>
          <a:p>
            <a:pPr algn="ctr"/>
            <a:r>
              <a:rPr lang="en-GB" sz="1600" dirty="0">
                <a:solidFill>
                  <a:srgbClr val="C00000"/>
                </a:solidFill>
                <a:latin typeface="Arial Rounded MT Bold"/>
              </a:rPr>
              <a:t>International</a:t>
            </a:r>
          </a:p>
          <a:p>
            <a:pPr algn="ctr"/>
            <a:r>
              <a:rPr lang="en-GB" sz="1600" dirty="0">
                <a:solidFill>
                  <a:srgbClr val="C00000"/>
                </a:solidFill>
                <a:latin typeface="Arial Rounded MT Bold"/>
              </a:rPr>
              <a:t>Fieldwork</a:t>
            </a:r>
          </a:p>
          <a:p>
            <a:pPr algn="ctr"/>
            <a:r>
              <a:rPr lang="en-GB" sz="1600" dirty="0">
                <a:solidFill>
                  <a:srgbClr val="C00000"/>
                </a:solidFill>
                <a:latin typeface="Arial Rounded MT Bold"/>
              </a:rPr>
              <a:t>Historic Stewardship</a:t>
            </a:r>
          </a:p>
        </p:txBody>
      </p:sp>
      <p:sp>
        <p:nvSpPr>
          <p:cNvPr id="13" name="Arrow: Right 12">
            <a:extLst>
              <a:ext uri="{FF2B5EF4-FFF2-40B4-BE49-F238E27FC236}">
                <a16:creationId xmlns:a16="http://schemas.microsoft.com/office/drawing/2014/main" id="{366EF94C-3073-25D7-01E4-80B167C167D5}"/>
              </a:ext>
            </a:extLst>
          </p:cNvPr>
          <p:cNvSpPr/>
          <p:nvPr/>
        </p:nvSpPr>
        <p:spPr>
          <a:xfrm rot="10800000">
            <a:off x="6855353" y="2680228"/>
            <a:ext cx="1746249" cy="476250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2D1BD5C0-5C1E-C43B-E168-7FB32BF77692}"/>
              </a:ext>
            </a:extLst>
          </p:cNvPr>
          <p:cNvGrpSpPr/>
          <p:nvPr/>
        </p:nvGrpSpPr>
        <p:grpSpPr>
          <a:xfrm>
            <a:off x="9577067" y="1346091"/>
            <a:ext cx="2552090" cy="2861833"/>
            <a:chOff x="9553500" y="1220400"/>
            <a:chExt cx="2552090" cy="2861833"/>
          </a:xfrm>
        </p:grpSpPr>
        <p:pic>
          <p:nvPicPr>
            <p:cNvPr id="14" name="Picture 13" descr="Welcome to the future of heritage | Wessex Archaeology">
              <a:extLst>
                <a:ext uri="{FF2B5EF4-FFF2-40B4-BE49-F238E27FC236}">
                  <a16:creationId xmlns:a16="http://schemas.microsoft.com/office/drawing/2014/main" id="{B0C74645-1F11-1A55-9DC4-129EC502960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5400000">
              <a:off x="8801396" y="1987587"/>
              <a:ext cx="2404476" cy="900267"/>
            </a:xfrm>
            <a:prstGeom prst="rect">
              <a:avLst/>
            </a:prstGeom>
          </p:spPr>
        </p:pic>
        <p:pic>
          <p:nvPicPr>
            <p:cNvPr id="15" name="Picture 14" descr="Defence Infrastructure Organisation - Wikipedia">
              <a:extLst>
                <a:ext uri="{FF2B5EF4-FFF2-40B4-BE49-F238E27FC236}">
                  <a16:creationId xmlns:a16="http://schemas.microsoft.com/office/drawing/2014/main" id="{A2A94023-0B0F-AADF-5A8B-208ABF303E5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0439122" y="1220400"/>
              <a:ext cx="1663731" cy="1075729"/>
            </a:xfrm>
            <a:prstGeom prst="rect">
              <a:avLst/>
            </a:prstGeom>
          </p:spPr>
        </p:pic>
        <p:pic>
          <p:nvPicPr>
            <p:cNvPr id="16" name="Picture 15" descr="A close up of a sign">
              <a:extLst>
                <a:ext uri="{FF2B5EF4-FFF2-40B4-BE49-F238E27FC236}">
                  <a16:creationId xmlns:a16="http://schemas.microsoft.com/office/drawing/2014/main" id="{0BC52ADB-F277-7CCB-CDF4-156448677D3D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10440310" y="2982183"/>
              <a:ext cx="1665280" cy="589630"/>
            </a:xfrm>
            <a:prstGeom prst="rect">
              <a:avLst/>
            </a:prstGeom>
          </p:spPr>
        </p:pic>
        <p:pic>
          <p:nvPicPr>
            <p:cNvPr id="17" name="Picture 16" descr="Tishk International University | IRO">
              <a:extLst>
                <a:ext uri="{FF2B5EF4-FFF2-40B4-BE49-F238E27FC236}">
                  <a16:creationId xmlns:a16="http://schemas.microsoft.com/office/drawing/2014/main" id="{10D12326-04CB-ED2D-19FE-958756E124C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l="797" r="-1195" b="-1031"/>
            <a:stretch/>
          </p:blipFill>
          <p:spPr>
            <a:xfrm>
              <a:off x="10443061" y="2325178"/>
              <a:ext cx="1659781" cy="620463"/>
            </a:xfrm>
            <a:prstGeom prst="rect">
              <a:avLst/>
            </a:prstGeom>
          </p:spPr>
        </p:pic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C5E092F6-022D-1A57-7719-EB4892D3B6D9}"/>
                </a:ext>
              </a:extLst>
            </p:cNvPr>
            <p:cNvSpPr txBox="1"/>
            <p:nvPr/>
          </p:nvSpPr>
          <p:spPr>
            <a:xfrm>
              <a:off x="9966587" y="3712901"/>
              <a:ext cx="1729273" cy="369332"/>
            </a:xfrm>
            <a:prstGeom prst="rect">
              <a:avLst/>
            </a:prstGeom>
            <a:noFill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GB" dirty="0">
                  <a:solidFill>
                    <a:srgbClr val="0070C0"/>
                  </a:solidFill>
                  <a:latin typeface="Arial Rounded MT Bold"/>
                </a:rPr>
                <a:t>Stakeholders</a:t>
              </a:r>
              <a:endParaRPr lang="en-US">
                <a:latin typeface="Arial Rounded MT Bold"/>
                <a:cs typeface="Calibri" panose="020F0502020204030204"/>
              </a:endParaRPr>
            </a:p>
          </p:txBody>
        </p: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5E0225ED-4B94-185D-2B7E-97FA011F821A}"/>
              </a:ext>
            </a:extLst>
          </p:cNvPr>
          <p:cNvGrpSpPr/>
          <p:nvPr/>
        </p:nvGrpSpPr>
        <p:grpSpPr>
          <a:xfrm>
            <a:off x="131232" y="1298579"/>
            <a:ext cx="2281692" cy="2936504"/>
            <a:chOff x="88899" y="684745"/>
            <a:chExt cx="2281692" cy="2936504"/>
          </a:xfrm>
        </p:grpSpPr>
        <p:sp>
          <p:nvSpPr>
            <p:cNvPr id="221" name="TextBox 220">
              <a:extLst>
                <a:ext uri="{FF2B5EF4-FFF2-40B4-BE49-F238E27FC236}">
                  <a16:creationId xmlns:a16="http://schemas.microsoft.com/office/drawing/2014/main" id="{F3481C7A-071F-0E54-F436-45E4A0F4DD20}"/>
                </a:ext>
              </a:extLst>
            </p:cNvPr>
            <p:cNvSpPr txBox="1"/>
            <p:nvPr/>
          </p:nvSpPr>
          <p:spPr>
            <a:xfrm>
              <a:off x="907973" y="2397177"/>
              <a:ext cx="1462618" cy="1200329"/>
            </a:xfrm>
            <a:prstGeom prst="rect">
              <a:avLst/>
            </a:prstGeom>
            <a:noFill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GB" dirty="0">
                  <a:solidFill>
                    <a:srgbClr val="0070C0"/>
                  </a:solidFill>
                  <a:latin typeface="Arial Rounded MT Bold"/>
                  <a:cs typeface="Calibri"/>
                </a:rPr>
                <a:t>Volunteer</a:t>
              </a:r>
            </a:p>
            <a:p>
              <a:pPr algn="ctr"/>
              <a:r>
                <a:rPr lang="en-GB" dirty="0">
                  <a:solidFill>
                    <a:srgbClr val="0070C0"/>
                  </a:solidFill>
                  <a:latin typeface="Arial Rounded MT Bold"/>
                  <a:cs typeface="Calibri"/>
                </a:rPr>
                <a:t>Recover</a:t>
              </a:r>
            </a:p>
            <a:p>
              <a:pPr algn="ctr"/>
              <a:r>
                <a:rPr lang="en-GB" dirty="0">
                  <a:solidFill>
                    <a:srgbClr val="0070C0"/>
                  </a:solidFill>
                  <a:latin typeface="Arial Rounded MT Bold"/>
                  <a:cs typeface="Calibri"/>
                </a:rPr>
                <a:t>Repurpose</a:t>
              </a:r>
            </a:p>
            <a:p>
              <a:pPr algn="ctr"/>
              <a:r>
                <a:rPr lang="en-GB" dirty="0">
                  <a:solidFill>
                    <a:srgbClr val="0070C0"/>
                  </a:solidFill>
                  <a:latin typeface="Arial Rounded MT Bold"/>
                  <a:cs typeface="Calibri"/>
                </a:rPr>
                <a:t>PTSD </a:t>
              </a:r>
            </a:p>
          </p:txBody>
        </p:sp>
        <p:pic>
          <p:nvPicPr>
            <p:cNvPr id="2" name="Picture 1" descr="Hm Armed Forces British Army Veteran Sticker : Amazon.co.uk: Automotive">
              <a:extLst>
                <a:ext uri="{FF2B5EF4-FFF2-40B4-BE49-F238E27FC236}">
                  <a16:creationId xmlns:a16="http://schemas.microsoft.com/office/drawing/2014/main" id="{19AA6EAB-DF44-B0E8-77D9-E8D9A96DA541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93253" y="2390407"/>
              <a:ext cx="812800" cy="1230842"/>
            </a:xfrm>
            <a:prstGeom prst="rect">
              <a:avLst/>
            </a:prstGeom>
          </p:spPr>
        </p:pic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2E034D22-2207-CF79-3BBC-BA082539FCD0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88899" y="684745"/>
              <a:ext cx="2266950" cy="1699677"/>
            </a:xfrm>
            <a:prstGeom prst="rect">
              <a:avLst/>
            </a:prstGeom>
          </p:spPr>
        </p:pic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8E1951F2-B592-9BEC-3DAB-5A66776460BB}"/>
              </a:ext>
            </a:extLst>
          </p:cNvPr>
          <p:cNvGrpSpPr/>
          <p:nvPr/>
        </p:nvGrpSpPr>
        <p:grpSpPr>
          <a:xfrm>
            <a:off x="7681383" y="4234525"/>
            <a:ext cx="1978541" cy="1929511"/>
            <a:chOff x="7942640" y="4313446"/>
            <a:chExt cx="1978541" cy="1929511"/>
          </a:xfrm>
        </p:grpSpPr>
        <p:pic>
          <p:nvPicPr>
            <p:cNvPr id="7" name="Picture 6" descr="Operation Nightingale">
              <a:extLst>
                <a:ext uri="{FF2B5EF4-FFF2-40B4-BE49-F238E27FC236}">
                  <a16:creationId xmlns:a16="http://schemas.microsoft.com/office/drawing/2014/main" id="{5A26EC8C-5007-55DE-EFD0-F00FD178D988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8825620" y="4313446"/>
              <a:ext cx="1095561" cy="1083012"/>
            </a:xfrm>
            <a:prstGeom prst="rect">
              <a:avLst/>
            </a:prstGeom>
          </p:spPr>
        </p:pic>
        <p:pic>
          <p:nvPicPr>
            <p:cNvPr id="26" name="Picture 25" descr="PAPER: Buried Buckets, Rethinking Ritual Behaviour before England's Conversion. https://www.academia.edu/710275/Buried_Buckets_Rethinking_Ritual_Behavior_before_Englands_Conversion. Saxon Bucket from Barrow Clump.">
              <a:extLst>
                <a:ext uri="{FF2B5EF4-FFF2-40B4-BE49-F238E27FC236}">
                  <a16:creationId xmlns:a16="http://schemas.microsoft.com/office/drawing/2014/main" id="{2E5657E2-C884-9F19-7B2F-34BF681564C7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/>
            <a:stretch>
              <a:fillRect/>
            </a:stretch>
          </p:blipFill>
          <p:spPr>
            <a:xfrm>
              <a:off x="7942640" y="4318603"/>
              <a:ext cx="882651" cy="1068918"/>
            </a:xfrm>
            <a:prstGeom prst="rect">
              <a:avLst/>
            </a:prstGeom>
          </p:spPr>
        </p:pic>
        <p:pic>
          <p:nvPicPr>
            <p:cNvPr id="3" name="Picture 2" descr="Changing Veterans' Futures by Digging up the Past - Casemate Academic US">
              <a:extLst>
                <a:ext uri="{FF2B5EF4-FFF2-40B4-BE49-F238E27FC236}">
                  <a16:creationId xmlns:a16="http://schemas.microsoft.com/office/drawing/2014/main" id="{D6942668-E6DF-C50D-FABF-4D362DD94145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/>
            <a:stretch>
              <a:fillRect/>
            </a:stretch>
          </p:blipFill>
          <p:spPr>
            <a:xfrm>
              <a:off x="7946571" y="5404757"/>
              <a:ext cx="1970314" cy="838200"/>
            </a:xfrm>
            <a:prstGeom prst="rect">
              <a:avLst/>
            </a:prstGeom>
          </p:spPr>
        </p:pic>
      </p:grpSp>
      <p:sp>
        <p:nvSpPr>
          <p:cNvPr id="18" name="TextBox 17">
            <a:extLst>
              <a:ext uri="{FF2B5EF4-FFF2-40B4-BE49-F238E27FC236}">
                <a16:creationId xmlns:a16="http://schemas.microsoft.com/office/drawing/2014/main" id="{02758FCC-DC61-DE0E-9FD7-83F272838FFC}"/>
              </a:ext>
            </a:extLst>
          </p:cNvPr>
          <p:cNvSpPr txBox="1"/>
          <p:nvPr/>
        </p:nvSpPr>
        <p:spPr>
          <a:xfrm>
            <a:off x="9832044" y="5022835"/>
            <a:ext cx="1221872" cy="461665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2400" dirty="0">
                <a:solidFill>
                  <a:schemeClr val="accent2">
                    <a:lumMod val="75000"/>
                  </a:schemeClr>
                </a:solidFill>
                <a:latin typeface="Arial Rounded MT Bold"/>
                <a:cs typeface="Calibri"/>
              </a:rPr>
              <a:t>Finds</a:t>
            </a:r>
            <a:endParaRPr lang="en-GB" sz="2400">
              <a:solidFill>
                <a:schemeClr val="accent2">
                  <a:lumMod val="75000"/>
                </a:schemeClr>
              </a:solidFill>
              <a:latin typeface="Arial Rounded MT Bold"/>
            </a:endParaRPr>
          </a:p>
        </p:txBody>
      </p:sp>
      <p:grpSp>
        <p:nvGrpSpPr>
          <p:cNvPr id="29" name="Group 28">
            <a:extLst>
              <a:ext uri="{FF2B5EF4-FFF2-40B4-BE49-F238E27FC236}">
                <a16:creationId xmlns:a16="http://schemas.microsoft.com/office/drawing/2014/main" id="{40F6A2D2-9116-27F8-DAA2-A961D7903C38}"/>
              </a:ext>
            </a:extLst>
          </p:cNvPr>
          <p:cNvGrpSpPr/>
          <p:nvPr/>
        </p:nvGrpSpPr>
        <p:grpSpPr>
          <a:xfrm>
            <a:off x="193145" y="5201454"/>
            <a:ext cx="4364039" cy="1025251"/>
            <a:chOff x="193145" y="5201454"/>
            <a:chExt cx="4364039" cy="1025251"/>
          </a:xfrm>
        </p:grpSpPr>
        <p:pic>
          <p:nvPicPr>
            <p:cNvPr id="28" name="Picture 27" descr="No photo description available.">
              <a:extLst>
                <a:ext uri="{FF2B5EF4-FFF2-40B4-BE49-F238E27FC236}">
                  <a16:creationId xmlns:a16="http://schemas.microsoft.com/office/drawing/2014/main" id="{6DF068CB-3412-C895-DC93-9B544C30160A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/>
            <a:stretch>
              <a:fillRect/>
            </a:stretch>
          </p:blipFill>
          <p:spPr>
            <a:xfrm>
              <a:off x="1703614" y="5205185"/>
              <a:ext cx="992416" cy="1013884"/>
            </a:xfrm>
            <a:prstGeom prst="rect">
              <a:avLst/>
            </a:prstGeom>
          </p:spPr>
        </p:pic>
        <p:pic>
          <p:nvPicPr>
            <p:cNvPr id="19" name="Picture 18" descr="Impact Documentary Filmmaking in Operation Nightingale: Time Warriors |  archdox">
              <a:extLst>
                <a:ext uri="{FF2B5EF4-FFF2-40B4-BE49-F238E27FC236}">
                  <a16:creationId xmlns:a16="http://schemas.microsoft.com/office/drawing/2014/main" id="{34A9599A-9CE4-E70A-AE5D-ED8C6DFBCB3A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/>
            <a:stretch>
              <a:fillRect/>
            </a:stretch>
          </p:blipFill>
          <p:spPr>
            <a:xfrm>
              <a:off x="2702984" y="5201454"/>
              <a:ext cx="1854200" cy="1005925"/>
            </a:xfrm>
            <a:prstGeom prst="rect">
              <a:avLst/>
            </a:prstGeom>
          </p:spPr>
        </p:pic>
        <p:pic>
          <p:nvPicPr>
            <p:cNvPr id="23" name="Picture 22" descr="Veterans excavating a sixth-century Anglo-Saxon grave at Barrow Clump,... |  Download Scientific Diagram">
              <a:extLst>
                <a:ext uri="{FF2B5EF4-FFF2-40B4-BE49-F238E27FC236}">
                  <a16:creationId xmlns:a16="http://schemas.microsoft.com/office/drawing/2014/main" id="{6E55ED5E-D2B2-1453-5B7E-1434497AE101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/>
            <a:stretch>
              <a:fillRect/>
            </a:stretch>
          </p:blipFill>
          <p:spPr>
            <a:xfrm>
              <a:off x="193145" y="5203296"/>
              <a:ext cx="1508125" cy="1023409"/>
            </a:xfrm>
            <a:prstGeom prst="rect">
              <a:avLst/>
            </a:prstGeom>
          </p:spPr>
        </p:pic>
      </p:grpSp>
      <p:sp>
        <p:nvSpPr>
          <p:cNvPr id="30" name="TextBox 29">
            <a:extLst>
              <a:ext uri="{FF2B5EF4-FFF2-40B4-BE49-F238E27FC236}">
                <a16:creationId xmlns:a16="http://schemas.microsoft.com/office/drawing/2014/main" id="{8FBDEE86-F777-6069-EBB3-2126E61C5077}"/>
              </a:ext>
            </a:extLst>
          </p:cNvPr>
          <p:cNvSpPr txBox="1"/>
          <p:nvPr/>
        </p:nvSpPr>
        <p:spPr>
          <a:xfrm>
            <a:off x="1196044" y="4610085"/>
            <a:ext cx="2375455" cy="461665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2400" dirty="0">
                <a:solidFill>
                  <a:schemeClr val="accent2">
                    <a:lumMod val="75000"/>
                  </a:schemeClr>
                </a:solidFill>
                <a:latin typeface="Arial Rounded MT Bold"/>
                <a:cs typeface="Calibri"/>
              </a:rPr>
              <a:t>Barrow Clump</a:t>
            </a:r>
            <a:endParaRPr lang="en-GB" sz="2400" dirty="0">
              <a:solidFill>
                <a:schemeClr val="accent2">
                  <a:lumMod val="75000"/>
                </a:schemeClr>
              </a:solidFill>
              <a:latin typeface="Arial Rounded MT Bold"/>
            </a:endParaRPr>
          </a:p>
        </p:txBody>
      </p: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53D21945-27AD-3D94-24A6-453FBB797CCF}"/>
              </a:ext>
            </a:extLst>
          </p:cNvPr>
          <p:cNvCxnSpPr/>
          <p:nvPr/>
        </p:nvCxnSpPr>
        <p:spPr>
          <a:xfrm flipV="1">
            <a:off x="4681008" y="6039909"/>
            <a:ext cx="2904066" cy="69849"/>
          </a:xfrm>
          <a:prstGeom prst="straightConnector1">
            <a:avLst/>
          </a:prstGeom>
          <a:ln w="57150">
            <a:solidFill>
              <a:schemeClr val="accent2">
                <a:lumMod val="7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23EC940-E5D1-005C-FE94-7141A0F1F95F}"/>
              </a:ext>
            </a:extLst>
          </p:cNvPr>
          <p:cNvSpPr txBox="1"/>
          <p:nvPr/>
        </p:nvSpPr>
        <p:spPr>
          <a:xfrm>
            <a:off x="-3790" y="-3361"/>
            <a:ext cx="12198405" cy="538609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200" b="1" u="sng" dirty="0">
                <a:latin typeface="Arial Rounded MT Bold"/>
              </a:rPr>
              <a:t>References</a:t>
            </a:r>
            <a:r>
              <a:rPr lang="en-GB" sz="1600" dirty="0">
                <a:latin typeface="Arial Rounded MT Bold"/>
              </a:rPr>
              <a:t> </a:t>
            </a:r>
          </a:p>
          <a:p>
            <a:endParaRPr lang="en-GB" sz="1600" dirty="0">
              <a:latin typeface="Arial"/>
              <a:cs typeface="Arial"/>
            </a:endParaRPr>
          </a:p>
          <a:p>
            <a:r>
              <a:rPr lang="en-GB" sz="1200" dirty="0">
                <a:latin typeface="Arial"/>
                <a:ea typeface="+mn-lt"/>
                <a:cs typeface="Arial"/>
              </a:rPr>
              <a:t>Breaking Ground Heritage, (2024) </a:t>
            </a:r>
            <a:r>
              <a:rPr lang="en-GB" sz="1200" i="1" dirty="0">
                <a:latin typeface="Arial"/>
                <a:ea typeface="+mn-lt"/>
                <a:cs typeface="Arial"/>
              </a:rPr>
              <a:t>Breaking Ground Heritage Logo</a:t>
            </a:r>
            <a:r>
              <a:rPr lang="en-GB" sz="1200" dirty="0">
                <a:latin typeface="Arial"/>
                <a:ea typeface="+mn-lt"/>
                <a:cs typeface="Arial"/>
              </a:rPr>
              <a:t> Available at: </a:t>
            </a:r>
            <a:r>
              <a:rPr lang="en-GB" sz="1200" dirty="0">
                <a:latin typeface="Arial"/>
                <a:ea typeface="+mn-lt"/>
                <a:cs typeface="+mn-lt"/>
                <a:hlinkClick r:id="rId2"/>
              </a:rPr>
              <a:t>https://breakinggroundheritage.org.uk/</a:t>
            </a:r>
            <a:r>
              <a:rPr lang="en-GB" sz="1200" dirty="0">
                <a:latin typeface="Arial"/>
                <a:ea typeface="+mn-lt"/>
                <a:cs typeface="+mn-lt"/>
              </a:rPr>
              <a:t> (Accessed: 6th February 2024)</a:t>
            </a:r>
            <a:endParaRPr lang="en-GB" sz="1200" dirty="0">
              <a:latin typeface="Arial"/>
              <a:cs typeface="Arial"/>
            </a:endParaRPr>
          </a:p>
          <a:p>
            <a:endParaRPr lang="en-GB" sz="1200" dirty="0">
              <a:latin typeface="Arial"/>
              <a:ea typeface="+mn-lt"/>
              <a:cs typeface="+mn-lt"/>
            </a:endParaRPr>
          </a:p>
          <a:p>
            <a:r>
              <a:rPr lang="en-GB" sz="1200" dirty="0">
                <a:latin typeface="Arial"/>
                <a:ea typeface="+mn-lt"/>
                <a:cs typeface="+mn-lt"/>
              </a:rPr>
              <a:t>Brigade UK, (2018) </a:t>
            </a:r>
            <a:r>
              <a:rPr lang="en-GB" sz="1200" i="1" dirty="0">
                <a:latin typeface="Arial"/>
                <a:ea typeface="+mn-lt"/>
                <a:cs typeface="+mn-lt"/>
              </a:rPr>
              <a:t>HM Armed Forces British Army Veterans Sticker </a:t>
            </a:r>
            <a:r>
              <a:rPr lang="en-GB" sz="1200" dirty="0">
                <a:latin typeface="Arial"/>
                <a:ea typeface="+mn-lt"/>
                <a:cs typeface="+mn-lt"/>
              </a:rPr>
              <a:t>Available at: </a:t>
            </a:r>
            <a:r>
              <a:rPr lang="en-GB" sz="1200" dirty="0">
                <a:latin typeface="Arial"/>
                <a:ea typeface="+mn-lt"/>
                <a:cs typeface="+mn-lt"/>
                <a:hlinkClick r:id="rId3"/>
              </a:rPr>
              <a:t>https://www.amazon.co.uk/Armed-Forces-British-Veteran-Sticker/dp/B07CMGSJTX</a:t>
            </a:r>
            <a:r>
              <a:rPr lang="en-GB" sz="1200" dirty="0">
                <a:latin typeface="Arial"/>
                <a:ea typeface="+mn-lt"/>
                <a:cs typeface="+mn-lt"/>
              </a:rPr>
              <a:t> (Accessed: 6th February 2024)</a:t>
            </a:r>
            <a:endParaRPr lang="en-GB" dirty="0">
              <a:latin typeface="Arial"/>
              <a:cs typeface="Arial"/>
            </a:endParaRPr>
          </a:p>
          <a:p>
            <a:endParaRPr lang="en-GB" sz="1200" dirty="0">
              <a:latin typeface="Arial"/>
              <a:ea typeface="Calibri"/>
              <a:cs typeface="Calibri"/>
            </a:endParaRPr>
          </a:p>
          <a:p>
            <a:r>
              <a:rPr lang="en-GB" sz="1200" dirty="0">
                <a:latin typeface="Arial"/>
                <a:ea typeface="Calibri"/>
                <a:cs typeface="Arial"/>
              </a:rPr>
              <a:t>Crown Copyright/MOD, (2017) </a:t>
            </a:r>
            <a:r>
              <a:rPr lang="en-GB" sz="1200" i="1" dirty="0">
                <a:latin typeface="Arial"/>
                <a:ea typeface="Calibri"/>
                <a:cs typeface="Arial"/>
              </a:rPr>
              <a:t>Veterans Excavating First World War Training Trenches.</a:t>
            </a:r>
            <a:r>
              <a:rPr lang="en-GB" sz="1200" dirty="0">
                <a:latin typeface="Arial"/>
                <a:ea typeface="Calibri"/>
                <a:cs typeface="Arial"/>
              </a:rPr>
              <a:t> Available at: </a:t>
            </a:r>
            <a:r>
              <a:rPr lang="en-GB" sz="1200" dirty="0">
                <a:latin typeface="Arial"/>
                <a:ea typeface="Calibri"/>
                <a:cs typeface="Arial"/>
                <a:hlinkClick r:id="rId4"/>
              </a:rPr>
              <a:t>https://insidedio.blog.gov.uk/tag/breaking-ground-heritage/</a:t>
            </a:r>
            <a:r>
              <a:rPr lang="en-GB" sz="1200" dirty="0">
                <a:latin typeface="Arial"/>
                <a:ea typeface="Calibri"/>
                <a:cs typeface="Arial"/>
              </a:rPr>
              <a:t>  (Accessed: 6th February 2024) </a:t>
            </a:r>
            <a:endParaRPr lang="en-GB" sz="1200" dirty="0">
              <a:solidFill>
                <a:srgbClr val="808080"/>
              </a:solidFill>
              <a:latin typeface="Arial"/>
              <a:ea typeface="Calibri"/>
              <a:cs typeface="Arial"/>
            </a:endParaRPr>
          </a:p>
          <a:p>
            <a:endParaRPr lang="en-GB" sz="1200" dirty="0">
              <a:solidFill>
                <a:srgbClr val="808080"/>
              </a:solidFill>
              <a:latin typeface="Arial"/>
              <a:ea typeface="Calibri"/>
              <a:cs typeface="Arial"/>
            </a:endParaRPr>
          </a:p>
          <a:p>
            <a:r>
              <a:rPr lang="en-GB" sz="1200" dirty="0">
                <a:latin typeface="Arial"/>
                <a:cs typeface="Arial"/>
              </a:rPr>
              <a:t>Gov.uk, (2019) </a:t>
            </a:r>
            <a:r>
              <a:rPr lang="en-GB" sz="1200" i="1" dirty="0">
                <a:latin typeface="Arial"/>
                <a:cs typeface="Arial"/>
              </a:rPr>
              <a:t>Operation Nightingale. </a:t>
            </a:r>
            <a:r>
              <a:rPr lang="en-GB" sz="1200" dirty="0">
                <a:latin typeface="Arial"/>
                <a:cs typeface="Arial"/>
              </a:rPr>
              <a:t>Available at:</a:t>
            </a:r>
            <a:r>
              <a:rPr lang="en-GB" sz="1200" dirty="0">
                <a:latin typeface="Arial"/>
                <a:ea typeface="+mn-lt"/>
                <a:cs typeface="+mn-lt"/>
              </a:rPr>
              <a:t>   </a:t>
            </a:r>
            <a:r>
              <a:rPr lang="en-GB" sz="1200" dirty="0">
                <a:latin typeface="Arial"/>
                <a:ea typeface="Calibri"/>
                <a:cs typeface="Calibri"/>
                <a:hlinkClick r:id="rId5"/>
              </a:rPr>
              <a:t>https://www.gov.uk/guidance/operation-nightingale#:~:text=An%20initiative%20to%20assist%20the,them%20involved%20in%20archaeological%20investigations</a:t>
            </a:r>
            <a:r>
              <a:rPr lang="en-GB" sz="1200" dirty="0">
                <a:latin typeface="Arial"/>
                <a:ea typeface="Calibri"/>
                <a:cs typeface="Calibri"/>
              </a:rPr>
              <a:t> (</a:t>
            </a:r>
            <a:r>
              <a:rPr lang="en-GB" sz="1200" dirty="0">
                <a:latin typeface="Arial"/>
                <a:cs typeface="Arial"/>
              </a:rPr>
              <a:t>Accessed: 4th February 2024)</a:t>
            </a:r>
            <a:endParaRPr lang="en-GB" sz="1200">
              <a:solidFill>
                <a:srgbClr val="808080"/>
              </a:solidFill>
              <a:latin typeface="Arial"/>
              <a:cs typeface="Arial"/>
            </a:endParaRPr>
          </a:p>
          <a:p>
            <a:endParaRPr lang="en-GB" sz="1200" dirty="0">
              <a:latin typeface="Arial"/>
              <a:cs typeface="Arial"/>
            </a:endParaRPr>
          </a:p>
          <a:p>
            <a:r>
              <a:rPr lang="en-GB" sz="1200" dirty="0">
                <a:latin typeface="Arial"/>
                <a:ea typeface="+mn-lt"/>
                <a:cs typeface="Arial"/>
              </a:rPr>
              <a:t>Heritage Fund (2019) </a:t>
            </a:r>
            <a:r>
              <a:rPr lang="en-GB" sz="1200" i="1" dirty="0">
                <a:latin typeface="Arial"/>
                <a:ea typeface="+mn-lt"/>
                <a:cs typeface="Arial"/>
              </a:rPr>
              <a:t>Our Acknowledgement Stamps and Logos</a:t>
            </a:r>
            <a:r>
              <a:rPr lang="en-GB" sz="1200" dirty="0">
                <a:latin typeface="Arial"/>
                <a:ea typeface="+mn-lt"/>
                <a:cs typeface="Arial"/>
              </a:rPr>
              <a:t> Available at: </a:t>
            </a:r>
            <a:r>
              <a:rPr lang="en-GB" sz="1200" dirty="0">
                <a:latin typeface="Arial"/>
                <a:ea typeface="+mn-lt"/>
                <a:cs typeface="+mn-lt"/>
                <a:hlinkClick r:id="rId6"/>
              </a:rPr>
              <a:t>https://www.heritagefund.org.uk/funding/run-your-project/logo/acknowledgement</a:t>
            </a:r>
            <a:r>
              <a:rPr lang="en-GB" sz="1200" dirty="0">
                <a:latin typeface="Arial"/>
                <a:ea typeface="+mn-lt"/>
                <a:cs typeface="+mn-lt"/>
              </a:rPr>
              <a:t>  (Accessed: 6th February 2024)</a:t>
            </a:r>
            <a:endParaRPr lang="en-GB" dirty="0">
              <a:latin typeface="Arial"/>
              <a:cs typeface="Arial"/>
            </a:endParaRPr>
          </a:p>
          <a:p>
            <a:endParaRPr lang="en-GB" sz="1200" dirty="0">
              <a:latin typeface="Arial"/>
              <a:cs typeface="Calibri"/>
            </a:endParaRPr>
          </a:p>
          <a:p>
            <a:r>
              <a:rPr lang="en-GB" sz="1200" dirty="0">
                <a:latin typeface="Arial"/>
                <a:cs typeface="Arial"/>
              </a:rPr>
              <a:t>Tishk International University, (2024) </a:t>
            </a:r>
            <a:r>
              <a:rPr lang="en-GB" sz="1200" i="1" dirty="0">
                <a:latin typeface="Arial"/>
                <a:cs typeface="Arial"/>
              </a:rPr>
              <a:t>png-transparent-university-of-leicester-banner-logo-brand-line-text-logo-university. </a:t>
            </a:r>
            <a:r>
              <a:rPr lang="en-GB" sz="1200" dirty="0">
                <a:latin typeface="Arial"/>
                <a:cs typeface="Arial"/>
              </a:rPr>
              <a:t>Available at: </a:t>
            </a:r>
            <a:r>
              <a:rPr lang="en-GB" sz="1200" dirty="0">
                <a:latin typeface="Arial"/>
                <a:cs typeface="Arial"/>
                <a:hlinkClick r:id="rId7"/>
              </a:rPr>
              <a:t>https://iro.tiu.edu.iq/png-transparent-university-of-leicester-banner-logo-brand-line-text-logo-university/</a:t>
            </a:r>
            <a:r>
              <a:rPr lang="en-GB" sz="1200" dirty="0">
                <a:latin typeface="Arial"/>
                <a:cs typeface="Arial"/>
              </a:rPr>
              <a:t> (Accessed: 6th February 2024)</a:t>
            </a:r>
            <a:endParaRPr lang="en-GB" sz="1200" dirty="0">
              <a:solidFill>
                <a:srgbClr val="808080"/>
              </a:solidFill>
              <a:latin typeface="Arial"/>
              <a:cs typeface="Arial"/>
            </a:endParaRPr>
          </a:p>
          <a:p>
            <a:endParaRPr lang="en-GB" sz="1200" dirty="0">
              <a:latin typeface="Arial"/>
              <a:cs typeface="Arial"/>
            </a:endParaRPr>
          </a:p>
          <a:p>
            <a:r>
              <a:rPr lang="en-GB" sz="1200" dirty="0">
                <a:latin typeface="Arial"/>
                <a:cs typeface="Arial"/>
              </a:rPr>
              <a:t>Tyson, P. (2021) </a:t>
            </a:r>
            <a:r>
              <a:rPr lang="en-GB" sz="1200" i="1" dirty="0">
                <a:solidFill>
                  <a:srgbClr val="151824"/>
                </a:solidFill>
                <a:latin typeface="Arial"/>
                <a:cs typeface="Arial"/>
              </a:rPr>
              <a:t>Afghanistan war: The British veterans who felt abandoned after risking their lives.</a:t>
            </a:r>
            <a:r>
              <a:rPr lang="en-GB" sz="1200" dirty="0">
                <a:solidFill>
                  <a:srgbClr val="151824"/>
                </a:solidFill>
                <a:latin typeface="Arial"/>
                <a:cs typeface="Arial"/>
              </a:rPr>
              <a:t> Available at: </a:t>
            </a:r>
            <a:r>
              <a:rPr lang="en-GB" sz="1200" dirty="0">
                <a:latin typeface="Arial"/>
                <a:cs typeface="Arial"/>
                <a:hlinkClick r:id="rId8"/>
              </a:rPr>
              <a:t>https://www.itv.com/news/2021-07-26/the-afghanistan-veterans-who-felt-abandoned-after-risking-their-lives</a:t>
            </a:r>
            <a:r>
              <a:rPr lang="en-GB" sz="1200" dirty="0">
                <a:latin typeface="Arial"/>
                <a:cs typeface="Arial"/>
              </a:rPr>
              <a:t>  (Accessed: 6th February 2024)</a:t>
            </a:r>
            <a:endParaRPr lang="en-GB" sz="1200" dirty="0">
              <a:solidFill>
                <a:srgbClr val="808080"/>
              </a:solidFill>
              <a:latin typeface="Arial"/>
              <a:cs typeface="Arial"/>
            </a:endParaRPr>
          </a:p>
          <a:p>
            <a:endParaRPr lang="en-GB" sz="1200" dirty="0">
              <a:latin typeface="Arial"/>
              <a:cs typeface="Calibri"/>
            </a:endParaRPr>
          </a:p>
          <a:p>
            <a:r>
              <a:rPr lang="en-GB" sz="1200" dirty="0">
                <a:latin typeface="Arial"/>
                <a:cs typeface="Arial"/>
              </a:rPr>
              <a:t>Wikipedia, (2024) </a:t>
            </a:r>
            <a:r>
              <a:rPr lang="en-GB" sz="1200" i="1" dirty="0">
                <a:latin typeface="Arial"/>
                <a:cs typeface="Arial"/>
              </a:rPr>
              <a:t>Defence Infrastructure Logo. </a:t>
            </a:r>
            <a:r>
              <a:rPr lang="en-GB" sz="1200" dirty="0">
                <a:latin typeface="Arial"/>
                <a:cs typeface="Arial"/>
              </a:rPr>
              <a:t>Available at:  </a:t>
            </a:r>
            <a:r>
              <a:rPr lang="en-GB" sz="1200" dirty="0">
                <a:latin typeface="Arial"/>
                <a:ea typeface="Calibri"/>
                <a:cs typeface="Calibri"/>
                <a:hlinkClick r:id="rId9"/>
              </a:rPr>
              <a:t>https://en.wikipedia.org/wiki/Defence_Infrastructure_Organisation</a:t>
            </a:r>
            <a:r>
              <a:rPr lang="en-GB" sz="1200" dirty="0">
                <a:latin typeface="Arial"/>
                <a:cs typeface="Arial"/>
              </a:rPr>
              <a:t> (Accessed: 6th February 2024)</a:t>
            </a:r>
            <a:endParaRPr lang="en-GB" sz="1200">
              <a:solidFill>
                <a:srgbClr val="000000"/>
              </a:solidFill>
              <a:latin typeface="Arial"/>
              <a:cs typeface="Arial"/>
            </a:endParaRPr>
          </a:p>
          <a:p>
            <a:endParaRPr lang="en-GB" sz="1200" dirty="0">
              <a:latin typeface="Arial"/>
              <a:cs typeface="Arial"/>
            </a:endParaRPr>
          </a:p>
          <a:p>
            <a:r>
              <a:rPr lang="en-GB" sz="1200" dirty="0">
                <a:latin typeface="Arial"/>
                <a:ea typeface="Calibri"/>
                <a:cs typeface="Arial"/>
              </a:rPr>
              <a:t>Zen Graphics, (2024) </a:t>
            </a:r>
            <a:r>
              <a:rPr lang="en-GB" sz="1200" i="1" dirty="0">
                <a:latin typeface="Arial"/>
                <a:ea typeface="Calibri"/>
                <a:cs typeface="Arial"/>
              </a:rPr>
              <a:t>Wessex Archaeology Logo.</a:t>
            </a:r>
            <a:r>
              <a:rPr lang="en-GB" sz="1200" dirty="0">
                <a:latin typeface="Arial"/>
                <a:ea typeface="Calibri"/>
                <a:cs typeface="Arial"/>
              </a:rPr>
              <a:t> Available at: </a:t>
            </a:r>
            <a:r>
              <a:rPr lang="en-GB" sz="1200" dirty="0">
                <a:latin typeface="Arial"/>
                <a:ea typeface="Calibri"/>
                <a:cs typeface="Arial"/>
                <a:hlinkClick r:id="rId10"/>
              </a:rPr>
              <a:t>https://shop.zengraphics.co.uk/hm-armed-forces-veteran-british-army-stickers-decals-</a:t>
            </a:r>
            <a:r>
              <a:rPr lang="en-GB" sz="1200" dirty="0">
                <a:latin typeface="Arial"/>
                <a:ea typeface="Calibri"/>
                <a:cs typeface="Arial"/>
              </a:rPr>
              <a:t> (Accessed: 6th February 2024)</a:t>
            </a:r>
            <a:endParaRPr lang="en-GB" sz="1200" dirty="0">
              <a:solidFill>
                <a:srgbClr val="808080"/>
              </a:solidFill>
              <a:latin typeface="Arial"/>
              <a:ea typeface="Calibri"/>
              <a:cs typeface="Arial"/>
            </a:endParaRPr>
          </a:p>
          <a:p>
            <a:endParaRPr lang="en-GB" sz="1200" dirty="0">
              <a:latin typeface="Arial"/>
              <a:cs typeface="Arial"/>
            </a:endParaRPr>
          </a:p>
          <a:p>
            <a:endParaRPr lang="en-GB" sz="1200">
              <a:latin typeface="Arial"/>
              <a:ea typeface="+mn-lt"/>
              <a:cs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699380318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Retrospect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842</cp:revision>
  <dcterms:created xsi:type="dcterms:W3CDTF">2024-01-26T21:29:09Z</dcterms:created>
  <dcterms:modified xsi:type="dcterms:W3CDTF">2024-02-11T23:54:52Z</dcterms:modified>
</cp:coreProperties>
</file>