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1D4E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543" autoAdjust="0"/>
    <p:restoredTop sz="95619" autoAdjust="0"/>
  </p:normalViewPr>
  <p:slideViewPr>
    <p:cSldViewPr snapToGrid="0">
      <p:cViewPr>
        <p:scale>
          <a:sx n="80" d="100"/>
          <a:sy n="80" d="100"/>
        </p:scale>
        <p:origin x="468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microsoft.com/office/2016/11/relationships/changesInfo" Target="changesInfos/changesInfo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notesMaster" Target="notesMasters/notesMaster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mar Vawda (2515309)" userId="fcc89eb4-54f6-4057-af5e-08b94247c7ff" providerId="ADAL" clId="{E7ACF210-CC9E-461C-B8A3-D473F2E67E03}"/>
    <pc:docChg chg="undo redo custSel modSld">
      <pc:chgData name="Umar Vawda (2515309)" userId="fcc89eb4-54f6-4057-af5e-08b94247c7ff" providerId="ADAL" clId="{E7ACF210-CC9E-461C-B8A3-D473F2E67E03}" dt="2026-02-25T12:35:40.778" v="2855" actId="20577"/>
      <pc:docMkLst>
        <pc:docMk/>
      </pc:docMkLst>
      <pc:sldChg chg="modSp mod">
        <pc:chgData name="Umar Vawda (2515309)" userId="fcc89eb4-54f6-4057-af5e-08b94247c7ff" providerId="ADAL" clId="{E7ACF210-CC9E-461C-B8A3-D473F2E67E03}" dt="2026-02-25T12:35:40.778" v="2855" actId="20577"/>
        <pc:sldMkLst>
          <pc:docMk/>
          <pc:sldMk cId="2897957523" sldId="258"/>
        </pc:sldMkLst>
        <pc:spChg chg="mod">
          <ac:chgData name="Umar Vawda (2515309)" userId="fcc89eb4-54f6-4057-af5e-08b94247c7ff" providerId="ADAL" clId="{E7ACF210-CC9E-461C-B8A3-D473F2E67E03}" dt="2026-02-25T12:35:40.778" v="2855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 setBg setClrOvrMap">
        <pc:chgData name="Umar Vawda (2515309)" userId="fcc89eb4-54f6-4057-af5e-08b94247c7ff" providerId="ADAL" clId="{E7ACF210-CC9E-461C-B8A3-D473F2E67E03}" dt="2026-02-25T12:21:44.921" v="2409" actId="1076"/>
        <pc:sldMkLst>
          <pc:docMk/>
          <pc:sldMk cId="1748499028" sldId="259"/>
        </pc:sldMkLst>
        <pc:spChg chg="mod">
          <ac:chgData name="Umar Vawda (2515309)" userId="fcc89eb4-54f6-4057-af5e-08b94247c7ff" providerId="ADAL" clId="{E7ACF210-CC9E-461C-B8A3-D473F2E67E03}" dt="2026-02-25T12:09:23.239" v="2318" actId="2660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Umar Vawda (2515309)" userId="fcc89eb4-54f6-4057-af5e-08b94247c7ff" providerId="ADAL" clId="{E7ACF210-CC9E-461C-B8A3-D473F2E67E03}" dt="2026-02-25T12:20:04.811" v="2403" actId="207"/>
          <ac:spMkLst>
            <pc:docMk/>
            <pc:sldMk cId="1748499028" sldId="259"/>
            <ac:spMk id="3" creationId="{F9C1CCB3-874D-5E4A-629C-E7AA4A8AB46C}"/>
          </ac:spMkLst>
        </pc:spChg>
        <pc:spChg chg="add mod ord">
          <ac:chgData name="Umar Vawda (2515309)" userId="fcc89eb4-54f6-4057-af5e-08b94247c7ff" providerId="ADAL" clId="{E7ACF210-CC9E-461C-B8A3-D473F2E67E03}" dt="2026-02-25T12:21:44.921" v="2409" actId="1076"/>
          <ac:spMkLst>
            <pc:docMk/>
            <pc:sldMk cId="1748499028" sldId="259"/>
            <ac:spMk id="7" creationId="{095427BE-EFE7-5C92-AECA-626E1B16367C}"/>
          </ac:spMkLst>
        </pc:spChg>
        <pc:spChg chg="add">
          <ac:chgData name="Umar Vawda (2515309)" userId="fcc89eb4-54f6-4057-af5e-08b94247c7ff" providerId="ADAL" clId="{E7ACF210-CC9E-461C-B8A3-D473F2E67E03}" dt="2026-02-25T12:09:23.239" v="2318" actId="26606"/>
          <ac:spMkLst>
            <pc:docMk/>
            <pc:sldMk cId="1748499028" sldId="259"/>
            <ac:spMk id="74" creationId="{DE91395A-2D18-4AF6-A0AC-AAA7189FED11}"/>
          </ac:spMkLst>
        </pc:spChg>
        <pc:spChg chg="add">
          <ac:chgData name="Umar Vawda (2515309)" userId="fcc89eb4-54f6-4057-af5e-08b94247c7ff" providerId="ADAL" clId="{E7ACF210-CC9E-461C-B8A3-D473F2E67E03}" dt="2026-02-25T12:09:23.239" v="2318" actId="26606"/>
          <ac:spMkLst>
            <pc:docMk/>
            <pc:sldMk cId="1748499028" sldId="259"/>
            <ac:spMk id="76" creationId="{7BD08880-457D-4C62-A3B5-6A9B0878C7E9}"/>
          </ac:spMkLst>
        </pc:spChg>
        <pc:spChg chg="add">
          <ac:chgData name="Umar Vawda (2515309)" userId="fcc89eb4-54f6-4057-af5e-08b94247c7ff" providerId="ADAL" clId="{E7ACF210-CC9E-461C-B8A3-D473F2E67E03}" dt="2026-02-25T12:09:23.239" v="2318" actId="26606"/>
          <ac:spMkLst>
            <pc:docMk/>
            <pc:sldMk cId="1748499028" sldId="259"/>
            <ac:spMk id="78" creationId="{95FFA5E0-4C70-431D-A19D-18415F6C4009}"/>
          </ac:spMkLst>
        </pc:spChg>
        <pc:spChg chg="add">
          <ac:chgData name="Umar Vawda (2515309)" userId="fcc89eb4-54f6-4057-af5e-08b94247c7ff" providerId="ADAL" clId="{E7ACF210-CC9E-461C-B8A3-D473F2E67E03}" dt="2026-02-25T12:09:23.239" v="2318" actId="26606"/>
          <ac:spMkLst>
            <pc:docMk/>
            <pc:sldMk cId="1748499028" sldId="259"/>
            <ac:spMk id="80" creationId="{BBE55C11-4C41-45E4-A00F-83DEE6BB51A8}"/>
          </ac:spMkLst>
        </pc:spChg>
        <pc:picChg chg="add mod ord">
          <ac:chgData name="Umar Vawda (2515309)" userId="fcc89eb4-54f6-4057-af5e-08b94247c7ff" providerId="ADAL" clId="{E7ACF210-CC9E-461C-B8A3-D473F2E67E03}" dt="2026-02-25T12:13:46.321" v="2341" actId="1076"/>
          <ac:picMkLst>
            <pc:docMk/>
            <pc:sldMk cId="1748499028" sldId="259"/>
            <ac:picMk id="6" creationId="{D7C8F72E-0D50-B367-5EA6-4784418879D2}"/>
          </ac:picMkLst>
        </pc:picChg>
      </pc:sldChg>
      <pc:sldChg chg="modSp mod">
        <pc:chgData name="Umar Vawda (2515309)" userId="fcc89eb4-54f6-4057-af5e-08b94247c7ff" providerId="ADAL" clId="{E7ACF210-CC9E-461C-B8A3-D473F2E67E03}" dt="2026-02-25T12:15:22.359" v="2356" actId="14100"/>
        <pc:sldMkLst>
          <pc:docMk/>
          <pc:sldMk cId="1424087263" sldId="260"/>
        </pc:sldMkLst>
        <pc:spChg chg="mod">
          <ac:chgData name="Umar Vawda (2515309)" userId="fcc89eb4-54f6-4057-af5e-08b94247c7ff" providerId="ADAL" clId="{E7ACF210-CC9E-461C-B8A3-D473F2E67E03}" dt="2026-02-25T12:15:22.359" v="2356" actId="14100"/>
          <ac:spMkLst>
            <pc:docMk/>
            <pc:sldMk cId="1424087263" sldId="260"/>
            <ac:spMk id="5" creationId="{06C16244-AE83-8F41-CED4-7CECDF00520F}"/>
          </ac:spMkLst>
        </pc:spChg>
      </pc:sldChg>
      <pc:sldChg chg="modSp mod">
        <pc:chgData name="Umar Vawda (2515309)" userId="fcc89eb4-54f6-4057-af5e-08b94247c7ff" providerId="ADAL" clId="{E7ACF210-CC9E-461C-B8A3-D473F2E67E03}" dt="2026-02-25T12:27:08.966" v="2441" actId="20577"/>
        <pc:sldMkLst>
          <pc:docMk/>
          <pc:sldMk cId="1382716628" sldId="262"/>
        </pc:sldMkLst>
        <pc:spChg chg="mod">
          <ac:chgData name="Umar Vawda (2515309)" userId="fcc89eb4-54f6-4057-af5e-08b94247c7ff" providerId="ADAL" clId="{E7ACF210-CC9E-461C-B8A3-D473F2E67E03}" dt="2026-02-25T12:27:08.966" v="244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Umar Vawda (2515309)" userId="fcc89eb4-54f6-4057-af5e-08b94247c7ff" providerId="ADAL" clId="{E7ACF210-CC9E-461C-B8A3-D473F2E67E03}" dt="2026-02-25T12:30:55.219" v="2744" actId="20577"/>
        <pc:sldMkLst>
          <pc:docMk/>
          <pc:sldMk cId="3970473306" sldId="264"/>
        </pc:sldMkLst>
        <pc:spChg chg="mod">
          <ac:chgData name="Umar Vawda (2515309)" userId="fcc89eb4-54f6-4057-af5e-08b94247c7ff" providerId="ADAL" clId="{E7ACF210-CC9E-461C-B8A3-D473F2E67E03}" dt="2026-02-25T12:30:55.219" v="2744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Umar Vawda (2515309)" userId="fcc89eb4-54f6-4057-af5e-08b94247c7ff" providerId="ADAL" clId="{E7ACF210-CC9E-461C-B8A3-D473F2E67E03}" dt="2026-02-25T12:33:59.982" v="2814" actId="20577"/>
        <pc:sldMkLst>
          <pc:docMk/>
          <pc:sldMk cId="359125969" sldId="265"/>
        </pc:sldMkLst>
        <pc:spChg chg="mod">
          <ac:chgData name="Umar Vawda (2515309)" userId="fcc89eb4-54f6-4057-af5e-08b94247c7ff" providerId="ADAL" clId="{E7ACF210-CC9E-461C-B8A3-D473F2E67E03}" dt="2026-02-25T12:33:59.982" v="2814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Umar Vawda (2515309)" userId="fcc89eb4-54f6-4057-af5e-08b94247c7ff" providerId="ADAL" clId="{E7ACF210-CC9E-461C-B8A3-D473F2E67E03}" dt="2026-02-25T12:26:54.051" v="2434" actId="20577"/>
        <pc:sldMkLst>
          <pc:docMk/>
          <pc:sldMk cId="1917974163" sldId="267"/>
        </pc:sldMkLst>
        <pc:spChg chg="mod">
          <ac:chgData name="Umar Vawda (2515309)" userId="fcc89eb4-54f6-4057-af5e-08b94247c7ff" providerId="ADAL" clId="{E7ACF210-CC9E-461C-B8A3-D473F2E67E03}" dt="2026-02-25T10:15:56.736" v="168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Umar Vawda (2515309)" userId="fcc89eb4-54f6-4057-af5e-08b94247c7ff" providerId="ADAL" clId="{E7ACF210-CC9E-461C-B8A3-D473F2E67E03}" dt="2026-02-25T12:26:54.051" v="2434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Umar Vawda (2515309)" userId="fcc89eb4-54f6-4057-af5e-08b94247c7ff" providerId="ADAL" clId="{0406B92E-A236-32E8-B53D-A8192A019C73}"/>
    <pc:docChg chg="undo redo custSel modSld">
      <pc:chgData name="Umar Vawda (2515309)" userId="fcc89eb4-54f6-4057-af5e-08b94247c7ff" providerId="ADAL" clId="{0406B92E-A236-32E8-B53D-A8192A019C73}" dt="2026-03-04T12:23:06.830" v="2290" actId="20577"/>
      <pc:docMkLst>
        <pc:docMk/>
      </pc:docMkLst>
      <pc:sldChg chg="modSp mod">
        <pc:chgData name="Umar Vawda (2515309)" userId="fcc89eb4-54f6-4057-af5e-08b94247c7ff" providerId="ADAL" clId="{0406B92E-A236-32E8-B53D-A8192A019C73}" dt="2026-03-04T12:04:04.150" v="2280" actId="20577"/>
        <pc:sldMkLst>
          <pc:docMk/>
          <pc:sldMk cId="2563627717" sldId="256"/>
        </pc:sldMkLst>
        <pc:spChg chg="mod">
          <ac:chgData name="Umar Vawda (2515309)" userId="fcc89eb4-54f6-4057-af5e-08b94247c7ff" providerId="ADAL" clId="{0406B92E-A236-32E8-B53D-A8192A019C73}" dt="2026-03-04T12:04:04.150" v="228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Umar Vawda (2515309)" userId="fcc89eb4-54f6-4057-af5e-08b94247c7ff" providerId="ADAL" clId="{0406B92E-A236-32E8-B53D-A8192A019C73}" dt="2026-03-04T12:02:33.022" v="2204" actId="113"/>
        <pc:sldMkLst>
          <pc:docMk/>
          <pc:sldMk cId="2897957523" sldId="258"/>
        </pc:sldMkLst>
        <pc:spChg chg="mod">
          <ac:chgData name="Umar Vawda (2515309)" userId="fcc89eb4-54f6-4057-af5e-08b94247c7ff" providerId="ADAL" clId="{0406B92E-A236-32E8-B53D-A8192A019C73}" dt="2026-03-04T11:53:30.828" v="1986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Umar Vawda (2515309)" userId="fcc89eb4-54f6-4057-af5e-08b94247c7ff" providerId="ADAL" clId="{0406B92E-A236-32E8-B53D-A8192A019C73}" dt="2026-03-04T12:02:33.022" v="2204" actId="113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">
        <pc:chgData name="Umar Vawda (2515309)" userId="fcc89eb4-54f6-4057-af5e-08b94247c7ff" providerId="ADAL" clId="{0406B92E-A236-32E8-B53D-A8192A019C73}" dt="2026-03-04T12:23:06.830" v="2290" actId="20577"/>
        <pc:sldMkLst>
          <pc:docMk/>
          <pc:sldMk cId="3970473306" sldId="264"/>
        </pc:sldMkLst>
        <pc:spChg chg="mod">
          <ac:chgData name="Umar Vawda (2515309)" userId="fcc89eb4-54f6-4057-af5e-08b94247c7ff" providerId="ADAL" clId="{0406B92E-A236-32E8-B53D-A8192A019C73}" dt="2026-03-04T12:23:06.830" v="2290" actId="20577"/>
          <ac:spMkLst>
            <pc:docMk/>
            <pc:sldMk cId="3970473306" sldId="264"/>
            <ac:spMk id="3" creationId="{4A53051C-8483-F6FD-7AB5-FC885653EC99}"/>
          </ac:spMkLst>
        </pc:spChg>
        <pc:spChg chg="add del">
          <ac:chgData name="Umar Vawda (2515309)" userId="fcc89eb4-54f6-4057-af5e-08b94247c7ff" providerId="ADAL" clId="{0406B92E-A236-32E8-B53D-A8192A019C73}" dt="2026-03-04T12:01:28.512" v="2200" actId="22"/>
          <ac:spMkLst>
            <pc:docMk/>
            <pc:sldMk cId="3970473306" sldId="264"/>
            <ac:spMk id="5" creationId="{8BFFDF83-84A8-CD9A-5078-D8D70B594329}"/>
          </ac:spMkLst>
        </pc:spChg>
      </pc:sldChg>
      <pc:sldChg chg="modSp mod">
        <pc:chgData name="Umar Vawda (2515309)" userId="fcc89eb4-54f6-4057-af5e-08b94247c7ff" providerId="ADAL" clId="{0406B92E-A236-32E8-B53D-A8192A019C73}" dt="2026-03-04T11:50:58.203" v="1866" actId="1076"/>
        <pc:sldMkLst>
          <pc:docMk/>
          <pc:sldMk cId="359125969" sldId="265"/>
        </pc:sldMkLst>
        <pc:spChg chg="mod">
          <ac:chgData name="Umar Vawda (2515309)" userId="fcc89eb4-54f6-4057-af5e-08b94247c7ff" providerId="ADAL" clId="{0406B92E-A236-32E8-B53D-A8192A019C73}" dt="2026-03-04T11:50:58.203" v="1866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Umar Vawda (2515309)" userId="fcc89eb4-54f6-4057-af5e-08b94247c7ff" providerId="ADAL" clId="{0406B92E-A236-32E8-B53D-A8192A019C73}" dt="2026-03-04T11:50:54.894" v="1865" actId="1076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Umar Vawda (2515309)" userId="fcc89eb4-54f6-4057-af5e-08b94247c7ff" providerId="ADAL" clId="{0406B92E-A236-32E8-B53D-A8192A019C73}" dt="2026-03-04T11:57:47.266" v="2134" actId="20577"/>
        <pc:sldMkLst>
          <pc:docMk/>
          <pc:sldMk cId="1917974163" sldId="267"/>
        </pc:sldMkLst>
        <pc:spChg chg="mod">
          <ac:chgData name="Umar Vawda (2515309)" userId="fcc89eb4-54f6-4057-af5e-08b94247c7ff" providerId="ADAL" clId="{0406B92E-A236-32E8-B53D-A8192A019C73}" dt="2026-03-04T11:57:47.266" v="2134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Umar Vawda (2515309)" userId="fcc89eb4-54f6-4057-af5e-08b94247c7ff" providerId="ADAL" clId="{0406B92E-A236-32E8-B53D-A8192A019C73}" dt="2026-03-04T11:51:45.037" v="1874" actId="1076"/>
        <pc:sldMkLst>
          <pc:docMk/>
          <pc:sldMk cId="3645478630" sldId="268"/>
        </pc:sldMkLst>
        <pc:spChg chg="del">
          <ac:chgData name="Umar Vawda (2515309)" userId="fcc89eb4-54f6-4057-af5e-08b94247c7ff" providerId="ADAL" clId="{0406B92E-A236-32E8-B53D-A8192A019C73}" dt="2026-03-04T09:54:09.859" v="57" actId="21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Umar Vawda (2515309)" userId="fcc89eb4-54f6-4057-af5e-08b94247c7ff" providerId="ADAL" clId="{0406B92E-A236-32E8-B53D-A8192A019C73}" dt="2026-03-04T11:39:19.617" v="1634" actId="25668"/>
          <ac:spMkLst>
            <pc:docMk/>
            <pc:sldMk cId="3645478630" sldId="268"/>
            <ac:spMk id="3" creationId="{865A7A4E-0844-EF27-5CEF-7BEECA45B600}"/>
          </ac:spMkLst>
        </pc:spChg>
        <pc:spChg chg="add mod">
          <ac:chgData name="Umar Vawda (2515309)" userId="fcc89eb4-54f6-4057-af5e-08b94247c7ff" providerId="ADAL" clId="{0406B92E-A236-32E8-B53D-A8192A019C73}" dt="2026-03-04T10:33:53.409" v="661" actId="207"/>
          <ac:spMkLst>
            <pc:docMk/>
            <pc:sldMk cId="3645478630" sldId="268"/>
            <ac:spMk id="4" creationId="{85DD3DDC-A569-07EF-EC9A-88D7A4BC6A9D}"/>
          </ac:spMkLst>
        </pc:spChg>
        <pc:spChg chg="add mod">
          <ac:chgData name="Umar Vawda (2515309)" userId="fcc89eb4-54f6-4057-af5e-08b94247c7ff" providerId="ADAL" clId="{0406B92E-A236-32E8-B53D-A8192A019C73}" dt="2026-03-04T10:35:17.462" v="671" actId="207"/>
          <ac:spMkLst>
            <pc:docMk/>
            <pc:sldMk cId="3645478630" sldId="268"/>
            <ac:spMk id="11" creationId="{CCF81F9C-FD37-7E69-4640-F72450295D96}"/>
          </ac:spMkLst>
        </pc:spChg>
        <pc:spChg chg="add mod">
          <ac:chgData name="Umar Vawda (2515309)" userId="fcc89eb4-54f6-4057-af5e-08b94247c7ff" providerId="ADAL" clId="{0406B92E-A236-32E8-B53D-A8192A019C73}" dt="2026-03-04T10:35:51.400" v="677" actId="207"/>
          <ac:spMkLst>
            <pc:docMk/>
            <pc:sldMk cId="3645478630" sldId="268"/>
            <ac:spMk id="25" creationId="{0E3287C3-A0F7-CE28-A1A9-CA546227309D}"/>
          </ac:spMkLst>
        </pc:spChg>
        <pc:spChg chg="add mod">
          <ac:chgData name="Umar Vawda (2515309)" userId="fcc89eb4-54f6-4057-af5e-08b94247c7ff" providerId="ADAL" clId="{0406B92E-A236-32E8-B53D-A8192A019C73}" dt="2026-03-04T11:38:47.071" v="1627" actId="2085"/>
          <ac:spMkLst>
            <pc:docMk/>
            <pc:sldMk cId="3645478630" sldId="268"/>
            <ac:spMk id="30" creationId="{4E837850-213F-DF67-9D2B-A9AC337BD042}"/>
          </ac:spMkLst>
        </pc:spChg>
        <pc:spChg chg="add mod">
          <ac:chgData name="Umar Vawda (2515309)" userId="fcc89eb4-54f6-4057-af5e-08b94247c7ff" providerId="ADAL" clId="{0406B92E-A236-32E8-B53D-A8192A019C73}" dt="2026-03-04T10:49:02.654" v="999" actId="20577"/>
          <ac:spMkLst>
            <pc:docMk/>
            <pc:sldMk cId="3645478630" sldId="268"/>
            <ac:spMk id="31" creationId="{7CD5A83D-63FE-1EAE-B631-EF0B338B6007}"/>
          </ac:spMkLst>
        </pc:spChg>
        <pc:spChg chg="add mod">
          <ac:chgData name="Umar Vawda (2515309)" userId="fcc89eb4-54f6-4057-af5e-08b94247c7ff" providerId="ADAL" clId="{0406B92E-A236-32E8-B53D-A8192A019C73}" dt="2026-03-04T11:16:13.992" v="1214" actId="20577"/>
          <ac:spMkLst>
            <pc:docMk/>
            <pc:sldMk cId="3645478630" sldId="268"/>
            <ac:spMk id="44" creationId="{51BEDCEC-7D21-D18C-00AD-DF03EBFC73AC}"/>
          </ac:spMkLst>
        </pc:spChg>
        <pc:spChg chg="add mod">
          <ac:chgData name="Umar Vawda (2515309)" userId="fcc89eb4-54f6-4057-af5e-08b94247c7ff" providerId="ADAL" clId="{0406B92E-A236-32E8-B53D-A8192A019C73}" dt="2026-03-04T11:38:58.549" v="1630" actId="2085"/>
          <ac:spMkLst>
            <pc:docMk/>
            <pc:sldMk cId="3645478630" sldId="268"/>
            <ac:spMk id="78" creationId="{E8DF9133-5CAA-239A-0925-723EF80174D4}"/>
          </ac:spMkLst>
        </pc:spChg>
        <pc:spChg chg="add mod">
          <ac:chgData name="Umar Vawda (2515309)" userId="fcc89eb4-54f6-4057-af5e-08b94247c7ff" providerId="ADAL" clId="{0406B92E-A236-32E8-B53D-A8192A019C73}" dt="2026-03-04T11:15:11.038" v="1199" actId="2085"/>
          <ac:spMkLst>
            <pc:docMk/>
            <pc:sldMk cId="3645478630" sldId="268"/>
            <ac:spMk id="99" creationId="{9383F178-BF68-E698-B42A-D05C0ECA37C4}"/>
          </ac:spMkLst>
        </pc:spChg>
        <pc:spChg chg="add del mod">
          <ac:chgData name="Umar Vawda (2515309)" userId="fcc89eb4-54f6-4057-af5e-08b94247c7ff" providerId="ADAL" clId="{0406B92E-A236-32E8-B53D-A8192A019C73}" dt="2026-03-04T11:51:37.692" v="1872" actId="21"/>
          <ac:spMkLst>
            <pc:docMk/>
            <pc:sldMk cId="3645478630" sldId="268"/>
            <ac:spMk id="105" creationId="{6896CD33-AAD3-1286-EB60-94DDA54FB934}"/>
          </ac:spMkLst>
        </pc:spChg>
        <pc:spChg chg="add del mod">
          <ac:chgData name="Umar Vawda (2515309)" userId="fcc89eb4-54f6-4057-af5e-08b94247c7ff" providerId="ADAL" clId="{0406B92E-A236-32E8-B53D-A8192A019C73}" dt="2026-03-04T10:37:58.413" v="730"/>
          <ac:spMkLst>
            <pc:docMk/>
            <pc:sldMk cId="3645478630" sldId="268"/>
            <ac:spMk id="148" creationId="{ACC3977C-9990-4564-0E60-C93E1AF8C71A}"/>
          </ac:spMkLst>
        </pc:spChg>
        <pc:spChg chg="add del mod">
          <ac:chgData name="Umar Vawda (2515309)" userId="fcc89eb4-54f6-4057-af5e-08b94247c7ff" providerId="ADAL" clId="{0406B92E-A236-32E8-B53D-A8192A019C73}" dt="2026-03-04T10:40:07.237" v="764" actId="1119"/>
          <ac:spMkLst>
            <pc:docMk/>
            <pc:sldMk cId="3645478630" sldId="268"/>
            <ac:spMk id="153" creationId="{A4F1A5DE-5198-2DCD-3F9F-14F3E8B49D69}"/>
          </ac:spMkLst>
        </pc:spChg>
        <pc:spChg chg="add del mod">
          <ac:chgData name="Umar Vawda (2515309)" userId="fcc89eb4-54f6-4057-af5e-08b94247c7ff" providerId="ADAL" clId="{0406B92E-A236-32E8-B53D-A8192A019C73}" dt="2026-03-04T10:40:58.343" v="777" actId="21"/>
          <ac:spMkLst>
            <pc:docMk/>
            <pc:sldMk cId="3645478630" sldId="268"/>
            <ac:spMk id="154" creationId="{A43C90E0-FF7C-B2C7-EC87-A98CEACAD3A6}"/>
          </ac:spMkLst>
        </pc:spChg>
        <pc:spChg chg="add mod">
          <ac:chgData name="Umar Vawda (2515309)" userId="fcc89eb4-54f6-4057-af5e-08b94247c7ff" providerId="ADAL" clId="{0406B92E-A236-32E8-B53D-A8192A019C73}" dt="2026-03-04T11:41:55.278" v="1702" actId="1076"/>
          <ac:spMkLst>
            <pc:docMk/>
            <pc:sldMk cId="3645478630" sldId="268"/>
            <ac:spMk id="155" creationId="{49252699-7750-987D-7EBC-C5AEF79FA356}"/>
          </ac:spMkLst>
        </pc:spChg>
        <pc:spChg chg="add mod">
          <ac:chgData name="Umar Vawda (2515309)" userId="fcc89eb4-54f6-4057-af5e-08b94247c7ff" providerId="ADAL" clId="{0406B92E-A236-32E8-B53D-A8192A019C73}" dt="2026-03-04T11:38:38.226" v="1625" actId="2085"/>
          <ac:spMkLst>
            <pc:docMk/>
            <pc:sldMk cId="3645478630" sldId="268"/>
            <ac:spMk id="156" creationId="{76D63B0E-FF60-629C-46B9-61377371A38C}"/>
          </ac:spMkLst>
        </pc:spChg>
        <pc:spChg chg="add del mod">
          <ac:chgData name="Umar Vawda (2515309)" userId="fcc89eb4-54f6-4057-af5e-08b94247c7ff" providerId="ADAL" clId="{0406B92E-A236-32E8-B53D-A8192A019C73}" dt="2026-03-04T10:43:35.315" v="974" actId="478"/>
          <ac:spMkLst>
            <pc:docMk/>
            <pc:sldMk cId="3645478630" sldId="268"/>
            <ac:spMk id="157" creationId="{0C570514-030D-86A8-F56E-BF8DF6D07270}"/>
          </ac:spMkLst>
        </pc:spChg>
        <pc:spChg chg="add mod">
          <ac:chgData name="Umar Vawda (2515309)" userId="fcc89eb4-54f6-4057-af5e-08b94247c7ff" providerId="ADAL" clId="{0406B92E-A236-32E8-B53D-A8192A019C73}" dt="2026-03-04T11:41:52.727" v="1701" actId="1076"/>
          <ac:spMkLst>
            <pc:docMk/>
            <pc:sldMk cId="3645478630" sldId="268"/>
            <ac:spMk id="158" creationId="{0A395919-5959-F6E3-72AD-A530A1E77607}"/>
          </ac:spMkLst>
        </pc:spChg>
        <pc:spChg chg="add mod ord">
          <ac:chgData name="Umar Vawda (2515309)" userId="fcc89eb4-54f6-4057-af5e-08b94247c7ff" providerId="ADAL" clId="{0406B92E-A236-32E8-B53D-A8192A019C73}" dt="2026-03-04T11:04:29.068" v="1146" actId="1076"/>
          <ac:spMkLst>
            <pc:docMk/>
            <pc:sldMk cId="3645478630" sldId="268"/>
            <ac:spMk id="160" creationId="{E9E06EAD-6417-9901-D739-E8DA80EE8481}"/>
          </ac:spMkLst>
        </pc:spChg>
        <pc:spChg chg="add del">
          <ac:chgData name="Umar Vawda (2515309)" userId="fcc89eb4-54f6-4057-af5e-08b94247c7ff" providerId="ADAL" clId="{0406B92E-A236-32E8-B53D-A8192A019C73}" dt="2026-03-04T11:00:54.396" v="1073" actId="1119"/>
          <ac:spMkLst>
            <pc:docMk/>
            <pc:sldMk cId="3645478630" sldId="268"/>
            <ac:spMk id="161" creationId="{535AA5E7-4FBB-2BF0-4645-145E8DFF1F90}"/>
          </ac:spMkLst>
        </pc:spChg>
        <pc:spChg chg="add mod ord">
          <ac:chgData name="Umar Vawda (2515309)" userId="fcc89eb4-54f6-4057-af5e-08b94247c7ff" providerId="ADAL" clId="{0406B92E-A236-32E8-B53D-A8192A019C73}" dt="2026-03-04T11:06:39.398" v="1181" actId="166"/>
          <ac:spMkLst>
            <pc:docMk/>
            <pc:sldMk cId="3645478630" sldId="268"/>
            <ac:spMk id="162" creationId="{9188B08C-FB76-D6E1-0C62-32F39D807A31}"/>
          </ac:spMkLst>
        </pc:spChg>
        <pc:spChg chg="add mod">
          <ac:chgData name="Umar Vawda (2515309)" userId="fcc89eb4-54f6-4057-af5e-08b94247c7ff" providerId="ADAL" clId="{0406B92E-A236-32E8-B53D-A8192A019C73}" dt="2026-03-04T11:02:48.414" v="1127" actId="688"/>
          <ac:spMkLst>
            <pc:docMk/>
            <pc:sldMk cId="3645478630" sldId="268"/>
            <ac:spMk id="164" creationId="{50A64AEB-6AD9-1695-FE9F-C9FB8A07B6DA}"/>
          </ac:spMkLst>
        </pc:spChg>
        <pc:spChg chg="add mod ord">
          <ac:chgData name="Umar Vawda (2515309)" userId="fcc89eb4-54f6-4057-af5e-08b94247c7ff" providerId="ADAL" clId="{0406B92E-A236-32E8-B53D-A8192A019C73}" dt="2026-03-04T11:04:13.083" v="1144" actId="1076"/>
          <ac:spMkLst>
            <pc:docMk/>
            <pc:sldMk cId="3645478630" sldId="268"/>
            <ac:spMk id="166" creationId="{D3AF096F-73EF-BB47-36EB-4DF46B153D47}"/>
          </ac:spMkLst>
        </pc:spChg>
        <pc:spChg chg="add mod ord">
          <ac:chgData name="Umar Vawda (2515309)" userId="fcc89eb4-54f6-4057-af5e-08b94247c7ff" providerId="ADAL" clId="{0406B92E-A236-32E8-B53D-A8192A019C73}" dt="2026-03-04T11:03:54.620" v="1141" actId="170"/>
          <ac:spMkLst>
            <pc:docMk/>
            <pc:sldMk cId="3645478630" sldId="268"/>
            <ac:spMk id="168" creationId="{B2F09A17-FF5F-89E5-2033-04AAEEE5EC52}"/>
          </ac:spMkLst>
        </pc:spChg>
        <pc:spChg chg="add mod">
          <ac:chgData name="Umar Vawda (2515309)" userId="fcc89eb4-54f6-4057-af5e-08b94247c7ff" providerId="ADAL" clId="{0406B92E-A236-32E8-B53D-A8192A019C73}" dt="2026-03-04T11:03:47.750" v="1140" actId="1076"/>
          <ac:spMkLst>
            <pc:docMk/>
            <pc:sldMk cId="3645478630" sldId="268"/>
            <ac:spMk id="170" creationId="{A265ABA5-9A5B-AAF7-5830-C90C75373672}"/>
          </ac:spMkLst>
        </pc:spChg>
        <pc:spChg chg="add mod">
          <ac:chgData name="Umar Vawda (2515309)" userId="fcc89eb4-54f6-4057-af5e-08b94247c7ff" providerId="ADAL" clId="{0406B92E-A236-32E8-B53D-A8192A019C73}" dt="2026-03-04T11:04:47.156" v="1149" actId="688"/>
          <ac:spMkLst>
            <pc:docMk/>
            <pc:sldMk cId="3645478630" sldId="268"/>
            <ac:spMk id="172" creationId="{300EF59D-239C-E9CA-E5A6-5BA01330EC19}"/>
          </ac:spMkLst>
        </pc:spChg>
        <pc:spChg chg="add mod">
          <ac:chgData name="Umar Vawda (2515309)" userId="fcc89eb4-54f6-4057-af5e-08b94247c7ff" providerId="ADAL" clId="{0406B92E-A236-32E8-B53D-A8192A019C73}" dt="2026-03-04T11:05:03.446" v="1153" actId="1076"/>
          <ac:spMkLst>
            <pc:docMk/>
            <pc:sldMk cId="3645478630" sldId="268"/>
            <ac:spMk id="174" creationId="{36424C14-D1EA-DCB1-8A24-A5FB9AFC30F3}"/>
          </ac:spMkLst>
        </pc:spChg>
        <pc:spChg chg="add mod">
          <ac:chgData name="Umar Vawda (2515309)" userId="fcc89eb4-54f6-4057-af5e-08b94247c7ff" providerId="ADAL" clId="{0406B92E-A236-32E8-B53D-A8192A019C73}" dt="2026-03-04T11:05:15.148" v="1156" actId="688"/>
          <ac:spMkLst>
            <pc:docMk/>
            <pc:sldMk cId="3645478630" sldId="268"/>
            <ac:spMk id="176" creationId="{C0F1520C-F4BE-CFF6-5F30-B6B376A17514}"/>
          </ac:spMkLst>
        </pc:spChg>
        <pc:spChg chg="add mod">
          <ac:chgData name="Umar Vawda (2515309)" userId="fcc89eb4-54f6-4057-af5e-08b94247c7ff" providerId="ADAL" clId="{0406B92E-A236-32E8-B53D-A8192A019C73}" dt="2026-03-04T11:05:30.370" v="1160" actId="1076"/>
          <ac:spMkLst>
            <pc:docMk/>
            <pc:sldMk cId="3645478630" sldId="268"/>
            <ac:spMk id="178" creationId="{0F43461E-3D38-3F8D-1D8F-DEF78DA532F2}"/>
          </ac:spMkLst>
        </pc:spChg>
        <pc:spChg chg="add mod">
          <ac:chgData name="Umar Vawda (2515309)" userId="fcc89eb4-54f6-4057-af5e-08b94247c7ff" providerId="ADAL" clId="{0406B92E-A236-32E8-B53D-A8192A019C73}" dt="2026-03-04T11:34:29.442" v="1581" actId="14100"/>
          <ac:spMkLst>
            <pc:docMk/>
            <pc:sldMk cId="3645478630" sldId="268"/>
            <ac:spMk id="180" creationId="{7A0BCB61-A725-8A5B-D57D-47A470433708}"/>
          </ac:spMkLst>
        </pc:spChg>
        <pc:spChg chg="add mod">
          <ac:chgData name="Umar Vawda (2515309)" userId="fcc89eb4-54f6-4057-af5e-08b94247c7ff" providerId="ADAL" clId="{0406B92E-A236-32E8-B53D-A8192A019C73}" dt="2026-03-04T11:05:56.116" v="1168" actId="1076"/>
          <ac:spMkLst>
            <pc:docMk/>
            <pc:sldMk cId="3645478630" sldId="268"/>
            <ac:spMk id="182" creationId="{9C443A9B-0AC7-0A14-0658-C002984C571C}"/>
          </ac:spMkLst>
        </pc:spChg>
        <pc:spChg chg="add mod">
          <ac:chgData name="Umar Vawda (2515309)" userId="fcc89eb4-54f6-4057-af5e-08b94247c7ff" providerId="ADAL" clId="{0406B92E-A236-32E8-B53D-A8192A019C73}" dt="2026-03-04T11:06:08.229" v="1173" actId="1076"/>
          <ac:spMkLst>
            <pc:docMk/>
            <pc:sldMk cId="3645478630" sldId="268"/>
            <ac:spMk id="184" creationId="{5D8EF2FD-D23E-8496-9274-AEF9C0A77B82}"/>
          </ac:spMkLst>
        </pc:spChg>
        <pc:spChg chg="add mod">
          <ac:chgData name="Umar Vawda (2515309)" userId="fcc89eb4-54f6-4057-af5e-08b94247c7ff" providerId="ADAL" clId="{0406B92E-A236-32E8-B53D-A8192A019C73}" dt="2026-03-04T11:06:17.669" v="1176" actId="688"/>
          <ac:spMkLst>
            <pc:docMk/>
            <pc:sldMk cId="3645478630" sldId="268"/>
            <ac:spMk id="186" creationId="{1250F2B0-C21C-1C7F-B681-19C78AB50A04}"/>
          </ac:spMkLst>
        </pc:spChg>
        <pc:spChg chg="add mod">
          <ac:chgData name="Umar Vawda (2515309)" userId="fcc89eb4-54f6-4057-af5e-08b94247c7ff" providerId="ADAL" clId="{0406B92E-A236-32E8-B53D-A8192A019C73}" dt="2026-03-04T11:06:28.645" v="1180" actId="1076"/>
          <ac:spMkLst>
            <pc:docMk/>
            <pc:sldMk cId="3645478630" sldId="268"/>
            <ac:spMk id="188" creationId="{7FB5FBD2-8578-E85C-F16D-0F41DB389007}"/>
          </ac:spMkLst>
        </pc:spChg>
        <pc:spChg chg="add del mod">
          <ac:chgData name="Umar Vawda (2515309)" userId="fcc89eb4-54f6-4057-af5e-08b94247c7ff" providerId="ADAL" clId="{0406B92E-A236-32E8-B53D-A8192A019C73}" dt="2026-03-04T11:07:24.865" v="1189" actId="571"/>
          <ac:spMkLst>
            <pc:docMk/>
            <pc:sldMk cId="3645478630" sldId="268"/>
            <ac:spMk id="190" creationId="{AA348159-CDD1-3C1E-E025-A2C30A8E3B8B}"/>
          </ac:spMkLst>
        </pc:spChg>
        <pc:spChg chg="add mod">
          <ac:chgData name="Umar Vawda (2515309)" userId="fcc89eb4-54f6-4057-af5e-08b94247c7ff" providerId="ADAL" clId="{0406B92E-A236-32E8-B53D-A8192A019C73}" dt="2026-03-04T11:38:54.878" v="1629" actId="2085"/>
          <ac:spMkLst>
            <pc:docMk/>
            <pc:sldMk cId="3645478630" sldId="268"/>
            <ac:spMk id="197" creationId="{459605BD-1E98-7574-ECFC-6359E7079517}"/>
          </ac:spMkLst>
        </pc:spChg>
        <pc:spChg chg="add del">
          <ac:chgData name="Umar Vawda (2515309)" userId="fcc89eb4-54f6-4057-af5e-08b94247c7ff" providerId="ADAL" clId="{0406B92E-A236-32E8-B53D-A8192A019C73}" dt="2026-03-04T11:22:26.994" v="1324" actId="1115"/>
          <ac:spMkLst>
            <pc:docMk/>
            <pc:sldMk cId="3645478630" sldId="268"/>
            <ac:spMk id="202" creationId="{59238C0D-4559-E355-09C5-03B83D77A8C5}"/>
          </ac:spMkLst>
        </pc:spChg>
        <pc:spChg chg="add mod">
          <ac:chgData name="Umar Vawda (2515309)" userId="fcc89eb4-54f6-4057-af5e-08b94247c7ff" providerId="ADAL" clId="{0406B92E-A236-32E8-B53D-A8192A019C73}" dt="2026-03-04T11:51:29.190" v="1870" actId="1076"/>
          <ac:spMkLst>
            <pc:docMk/>
            <pc:sldMk cId="3645478630" sldId="268"/>
            <ac:spMk id="207" creationId="{040C3C92-8AFC-D6AD-EF92-CC699B8B9B9A}"/>
          </ac:spMkLst>
        </pc:spChg>
        <pc:spChg chg="add mod">
          <ac:chgData name="Umar Vawda (2515309)" userId="fcc89eb4-54f6-4057-af5e-08b94247c7ff" providerId="ADAL" clId="{0406B92E-A236-32E8-B53D-A8192A019C73}" dt="2026-03-04T11:39:08.129" v="1632" actId="2085"/>
          <ac:spMkLst>
            <pc:docMk/>
            <pc:sldMk cId="3645478630" sldId="268"/>
            <ac:spMk id="233" creationId="{9279F19E-237F-53B7-2C91-F7B7532A8060}"/>
          </ac:spMkLst>
        </pc:spChg>
        <pc:inkChg chg="add del">
          <ac:chgData name="Umar Vawda (2515309)" userId="fcc89eb4-54f6-4057-af5e-08b94247c7ff" providerId="ADAL" clId="{0406B92E-A236-32E8-B53D-A8192A019C73}" dt="2026-03-04T10:22:47.216" v="301"/>
          <ac:inkMkLst>
            <pc:docMk/>
            <pc:sldMk cId="3645478630" sldId="268"/>
            <ac:inkMk id="52" creationId="{5218F733-B173-928F-7E22-9DB12F3FB32C}"/>
          </ac:inkMkLst>
        </pc:inkChg>
        <pc:inkChg chg="add del">
          <ac:chgData name="Umar Vawda (2515309)" userId="fcc89eb4-54f6-4057-af5e-08b94247c7ff" providerId="ADAL" clId="{0406B92E-A236-32E8-B53D-A8192A019C73}" dt="2026-03-04T10:22:58.565" v="306"/>
          <ac:inkMkLst>
            <pc:docMk/>
            <pc:sldMk cId="3645478630" sldId="268"/>
            <ac:inkMk id="53" creationId="{3A0B5789-6CC5-4C36-95EF-8D99CE06BC1A}"/>
          </ac:inkMkLst>
        </pc:inkChg>
        <pc:inkChg chg="add del">
          <ac:chgData name="Umar Vawda (2515309)" userId="fcc89eb4-54f6-4057-af5e-08b94247c7ff" providerId="ADAL" clId="{0406B92E-A236-32E8-B53D-A8192A019C73}" dt="2026-03-04T10:22:58.391" v="305"/>
          <ac:inkMkLst>
            <pc:docMk/>
            <pc:sldMk cId="3645478630" sldId="268"/>
            <ac:inkMk id="54" creationId="{EF019795-706F-5720-56B2-01B30B377E6B}"/>
          </ac:inkMkLst>
        </pc:inkChg>
        <pc:inkChg chg="add del reco">
          <ac:chgData name="Umar Vawda (2515309)" userId="fcc89eb4-54f6-4057-af5e-08b94247c7ff" providerId="ADAL" clId="{0406B92E-A236-32E8-B53D-A8192A019C73}" dt="2026-03-04T10:22:58.391" v="305"/>
          <ac:inkMkLst>
            <pc:docMk/>
            <pc:sldMk cId="3645478630" sldId="268"/>
            <ac:inkMk id="55" creationId="{FB09E506-3FD7-AFB6-06E0-F2498AA77EBB}"/>
          </ac:inkMkLst>
        </pc:inkChg>
        <pc:inkChg chg="add del">
          <ac:chgData name="Umar Vawda (2515309)" userId="fcc89eb4-54f6-4057-af5e-08b94247c7ff" providerId="ADAL" clId="{0406B92E-A236-32E8-B53D-A8192A019C73}" dt="2026-03-04T10:23:09.548" v="308"/>
          <ac:inkMkLst>
            <pc:docMk/>
            <pc:sldMk cId="3645478630" sldId="268"/>
            <ac:inkMk id="56" creationId="{66ED1856-7756-05C4-FF89-F5DF6A0A1FBC}"/>
          </ac:inkMkLst>
        </pc:inkChg>
        <pc:inkChg chg="add del">
          <ac:chgData name="Umar Vawda (2515309)" userId="fcc89eb4-54f6-4057-af5e-08b94247c7ff" providerId="ADAL" clId="{0406B92E-A236-32E8-B53D-A8192A019C73}" dt="2026-03-04T10:23:12.385" v="310"/>
          <ac:inkMkLst>
            <pc:docMk/>
            <pc:sldMk cId="3645478630" sldId="268"/>
            <ac:inkMk id="57" creationId="{235C08FF-2005-093F-817D-7FE5D53672A4}"/>
          </ac:inkMkLst>
        </pc:inkChg>
        <pc:inkChg chg="add del">
          <ac:chgData name="Umar Vawda (2515309)" userId="fcc89eb4-54f6-4057-af5e-08b94247c7ff" providerId="ADAL" clId="{0406B92E-A236-32E8-B53D-A8192A019C73}" dt="2026-03-04T10:23:13.992" v="312"/>
          <ac:inkMkLst>
            <pc:docMk/>
            <pc:sldMk cId="3645478630" sldId="268"/>
            <ac:inkMk id="58" creationId="{5A032891-51AF-73D2-AA4F-680E036623BD}"/>
          </ac:inkMkLst>
        </pc:inkChg>
        <pc:inkChg chg="add del">
          <ac:chgData name="Umar Vawda (2515309)" userId="fcc89eb4-54f6-4057-af5e-08b94247c7ff" providerId="ADAL" clId="{0406B92E-A236-32E8-B53D-A8192A019C73}" dt="2026-03-04T10:23:28.629" v="314"/>
          <ac:inkMkLst>
            <pc:docMk/>
            <pc:sldMk cId="3645478630" sldId="268"/>
            <ac:inkMk id="59" creationId="{9F61EF90-7F71-F424-847E-492E91ACA3F4}"/>
          </ac:inkMkLst>
        </pc:inkChg>
        <pc:inkChg chg="add del">
          <ac:chgData name="Umar Vawda (2515309)" userId="fcc89eb4-54f6-4057-af5e-08b94247c7ff" providerId="ADAL" clId="{0406B92E-A236-32E8-B53D-A8192A019C73}" dt="2026-03-04T10:23:31.900" v="316"/>
          <ac:inkMkLst>
            <pc:docMk/>
            <pc:sldMk cId="3645478630" sldId="268"/>
            <ac:inkMk id="60" creationId="{D73E3C88-48F7-5567-89E2-DA766C79B2AB}"/>
          </ac:inkMkLst>
        </pc:inkChg>
        <pc:inkChg chg="add del">
          <ac:chgData name="Umar Vawda (2515309)" userId="fcc89eb4-54f6-4057-af5e-08b94247c7ff" providerId="ADAL" clId="{0406B92E-A236-32E8-B53D-A8192A019C73}" dt="2026-03-04T10:23:34.942" v="318"/>
          <ac:inkMkLst>
            <pc:docMk/>
            <pc:sldMk cId="3645478630" sldId="268"/>
            <ac:inkMk id="61" creationId="{0B417688-73BC-8781-5380-3B45D7B5A392}"/>
          </ac:inkMkLst>
        </pc:inkChg>
        <pc:inkChg chg="add del">
          <ac:chgData name="Umar Vawda (2515309)" userId="fcc89eb4-54f6-4057-af5e-08b94247c7ff" providerId="ADAL" clId="{0406B92E-A236-32E8-B53D-A8192A019C73}" dt="2026-03-04T10:25:31.101" v="339"/>
          <ac:inkMkLst>
            <pc:docMk/>
            <pc:sldMk cId="3645478630" sldId="268"/>
            <ac:inkMk id="62" creationId="{223FEB3B-6B67-5D97-21F6-C404101C4A5D}"/>
          </ac:inkMkLst>
        </pc:inkChg>
        <pc:inkChg chg="add del">
          <ac:chgData name="Umar Vawda (2515309)" userId="fcc89eb4-54f6-4057-af5e-08b94247c7ff" providerId="ADAL" clId="{0406B92E-A236-32E8-B53D-A8192A019C73}" dt="2026-03-04T10:23:38.616" v="322"/>
          <ac:inkMkLst>
            <pc:docMk/>
            <pc:sldMk cId="3645478630" sldId="268"/>
            <ac:inkMk id="63" creationId="{68E768E5-907D-C31A-D4E4-7DEACAE6B556}"/>
          </ac:inkMkLst>
        </pc:inkChg>
        <pc:inkChg chg="add del reco">
          <ac:chgData name="Umar Vawda (2515309)" userId="fcc89eb4-54f6-4057-af5e-08b94247c7ff" providerId="ADAL" clId="{0406B92E-A236-32E8-B53D-A8192A019C73}" dt="2026-03-04T10:23:38.616" v="322"/>
          <ac:inkMkLst>
            <pc:docMk/>
            <pc:sldMk cId="3645478630" sldId="268"/>
            <ac:inkMk id="64" creationId="{52208EDB-F944-2075-58D3-F00F5CE4E230}"/>
          </ac:inkMkLst>
        </pc:inkChg>
        <pc:inkChg chg="add del">
          <ac:chgData name="Umar Vawda (2515309)" userId="fcc89eb4-54f6-4057-af5e-08b94247c7ff" providerId="ADAL" clId="{0406B92E-A236-32E8-B53D-A8192A019C73}" dt="2026-03-04T10:25:31.510" v="342"/>
          <ac:inkMkLst>
            <pc:docMk/>
            <pc:sldMk cId="3645478630" sldId="268"/>
            <ac:inkMk id="65" creationId="{1535C890-65EB-FF5B-6D5C-98EAB3C370D7}"/>
          </ac:inkMkLst>
        </pc:inkChg>
        <pc:inkChg chg="add del">
          <ac:chgData name="Umar Vawda (2515309)" userId="fcc89eb4-54f6-4057-af5e-08b94247c7ff" providerId="ADAL" clId="{0406B92E-A236-32E8-B53D-A8192A019C73}" dt="2026-03-04T10:25:31.514" v="343"/>
          <ac:inkMkLst>
            <pc:docMk/>
            <pc:sldMk cId="3645478630" sldId="268"/>
            <ac:inkMk id="66" creationId="{C3660D0F-FD7E-EDFF-AFB3-AAE4A3D61F81}"/>
          </ac:inkMkLst>
        </pc:inkChg>
        <pc:inkChg chg="add del">
          <ac:chgData name="Umar Vawda (2515309)" userId="fcc89eb4-54f6-4057-af5e-08b94247c7ff" providerId="ADAL" clId="{0406B92E-A236-32E8-B53D-A8192A019C73}" dt="2026-03-04T10:25:31.930" v="345"/>
          <ac:inkMkLst>
            <pc:docMk/>
            <pc:sldMk cId="3645478630" sldId="268"/>
            <ac:inkMk id="67" creationId="{43D9B8A1-6636-49FE-AE16-F23E4C5B6E3A}"/>
          </ac:inkMkLst>
        </pc:inkChg>
        <pc:inkChg chg="add del">
          <ac:chgData name="Umar Vawda (2515309)" userId="fcc89eb4-54f6-4057-af5e-08b94247c7ff" providerId="ADAL" clId="{0406B92E-A236-32E8-B53D-A8192A019C73}" dt="2026-03-04T10:25:31.934" v="346"/>
          <ac:inkMkLst>
            <pc:docMk/>
            <pc:sldMk cId="3645478630" sldId="268"/>
            <ac:inkMk id="68" creationId="{A9C3A704-77EC-A87B-64E1-8089B3DB076D}"/>
          </ac:inkMkLst>
        </pc:inkChg>
        <pc:inkChg chg="add del">
          <ac:chgData name="Umar Vawda (2515309)" userId="fcc89eb4-54f6-4057-af5e-08b94247c7ff" providerId="ADAL" clId="{0406B92E-A236-32E8-B53D-A8192A019C73}" dt="2026-03-04T10:25:31.926" v="344"/>
          <ac:inkMkLst>
            <pc:docMk/>
            <pc:sldMk cId="3645478630" sldId="268"/>
            <ac:inkMk id="69" creationId="{121841E0-4ED3-9B27-B3D2-16CB063E5C02}"/>
          </ac:inkMkLst>
        </pc:inkChg>
        <pc:inkChg chg="add del">
          <ac:chgData name="Umar Vawda (2515309)" userId="fcc89eb4-54f6-4057-af5e-08b94247c7ff" providerId="ADAL" clId="{0406B92E-A236-32E8-B53D-A8192A019C73}" dt="2026-03-04T10:23:45.816" v="334"/>
          <ac:inkMkLst>
            <pc:docMk/>
            <pc:sldMk cId="3645478630" sldId="268"/>
            <ac:inkMk id="70" creationId="{DBDC6CCD-E125-648C-208F-18F14A5F6511}"/>
          </ac:inkMkLst>
        </pc:inkChg>
        <pc:inkChg chg="add del">
          <ac:chgData name="Umar Vawda (2515309)" userId="fcc89eb4-54f6-4057-af5e-08b94247c7ff" providerId="ADAL" clId="{0406B92E-A236-32E8-B53D-A8192A019C73}" dt="2026-03-04T10:23:45.442" v="333"/>
          <ac:inkMkLst>
            <pc:docMk/>
            <pc:sldMk cId="3645478630" sldId="268"/>
            <ac:inkMk id="71" creationId="{616377EE-A52D-55B5-8AA8-F76C40F63E2E}"/>
          </ac:inkMkLst>
        </pc:inkChg>
        <pc:inkChg chg="add del">
          <ac:chgData name="Umar Vawda (2515309)" userId="fcc89eb4-54f6-4057-af5e-08b94247c7ff" providerId="ADAL" clId="{0406B92E-A236-32E8-B53D-A8192A019C73}" dt="2026-03-04T10:23:44.803" v="332"/>
          <ac:inkMkLst>
            <pc:docMk/>
            <pc:sldMk cId="3645478630" sldId="268"/>
            <ac:inkMk id="72" creationId="{BE044A88-8BD3-C7E6-C52A-98D2C81A0F86}"/>
          </ac:inkMkLst>
        </pc:inkChg>
        <pc:inkChg chg="add del reco">
          <ac:chgData name="Umar Vawda (2515309)" userId="fcc89eb4-54f6-4057-af5e-08b94247c7ff" providerId="ADAL" clId="{0406B92E-A236-32E8-B53D-A8192A019C73}" dt="2026-03-04T10:23:44.803" v="332"/>
          <ac:inkMkLst>
            <pc:docMk/>
            <pc:sldMk cId="3645478630" sldId="268"/>
            <ac:inkMk id="73" creationId="{96E92ED4-EC00-E0B2-F091-B7DA8C24EC34}"/>
          </ac:inkMkLst>
        </pc:inkChg>
        <pc:inkChg chg="add del">
          <ac:chgData name="Umar Vawda (2515309)" userId="fcc89eb4-54f6-4057-af5e-08b94247c7ff" providerId="ADAL" clId="{0406B92E-A236-32E8-B53D-A8192A019C73}" dt="2026-03-04T10:23:48.864" v="337"/>
          <ac:inkMkLst>
            <pc:docMk/>
            <pc:sldMk cId="3645478630" sldId="268"/>
            <ac:inkMk id="74" creationId="{46EA6812-8C66-082D-6D50-66E6D207812D}"/>
          </ac:inkMkLst>
        </pc:inkChg>
        <pc:inkChg chg="add del">
          <ac:chgData name="Umar Vawda (2515309)" userId="fcc89eb4-54f6-4057-af5e-08b94247c7ff" providerId="ADAL" clId="{0406B92E-A236-32E8-B53D-A8192A019C73}" dt="2026-03-04T10:23:48.864" v="337"/>
          <ac:inkMkLst>
            <pc:docMk/>
            <pc:sldMk cId="3645478630" sldId="268"/>
            <ac:inkMk id="75" creationId="{DF01EFE2-F7C0-A2D2-83C5-A286EF8B69D7}"/>
          </ac:inkMkLst>
        </pc:inkChg>
        <pc:inkChg chg="add del mod reco modStrokes">
          <ac:chgData name="Umar Vawda (2515309)" userId="fcc89eb4-54f6-4057-af5e-08b94247c7ff" providerId="ADAL" clId="{0406B92E-A236-32E8-B53D-A8192A019C73}" dt="2026-03-04T10:25:31.936" v="347"/>
          <ac:inkMkLst>
            <pc:docMk/>
            <pc:sldMk cId="3645478630" sldId="268"/>
            <ac:inkMk id="76" creationId="{9D293920-BE5B-1991-03BE-578F89BA9F08}"/>
          </ac:inkMkLst>
        </pc:inkChg>
        <pc:inkChg chg="add del">
          <ac:chgData name="Umar Vawda (2515309)" userId="fcc89eb4-54f6-4057-af5e-08b94247c7ff" providerId="ADAL" clId="{0406B92E-A236-32E8-B53D-A8192A019C73}" dt="2026-03-04T10:25:31.107" v="341"/>
          <ac:inkMkLst>
            <pc:docMk/>
            <pc:sldMk cId="3645478630" sldId="268"/>
            <ac:inkMk id="77" creationId="{EACC1105-A2C4-F8B9-9D37-0F5EF9299C10}"/>
          </ac:inkMkLst>
        </pc:inkChg>
        <pc:inkChg chg="add del">
          <ac:chgData name="Umar Vawda (2515309)" userId="fcc89eb4-54f6-4057-af5e-08b94247c7ff" providerId="ADAL" clId="{0406B92E-A236-32E8-B53D-A8192A019C73}" dt="2026-03-04T10:36:38.529" v="681"/>
          <ac:inkMkLst>
            <pc:docMk/>
            <pc:sldMk cId="3645478630" sldId="268"/>
            <ac:inkMk id="110" creationId="{2A9F5EFC-CCC5-7333-D9DA-E504CD03DBDD}"/>
          </ac:inkMkLst>
        </pc:inkChg>
        <pc:inkChg chg="add del">
          <ac:chgData name="Umar Vawda (2515309)" userId="fcc89eb4-54f6-4057-af5e-08b94247c7ff" providerId="ADAL" clId="{0406B92E-A236-32E8-B53D-A8192A019C73}" dt="2026-03-04T10:36:38.378" v="680"/>
          <ac:inkMkLst>
            <pc:docMk/>
            <pc:sldMk cId="3645478630" sldId="268"/>
            <ac:inkMk id="111" creationId="{63DE869E-B99B-BCF8-36F1-BAD4CB5FA3CF}"/>
          </ac:inkMkLst>
        </pc:inkChg>
        <pc:inkChg chg="add del">
          <ac:chgData name="Umar Vawda (2515309)" userId="fcc89eb4-54f6-4057-af5e-08b94247c7ff" providerId="ADAL" clId="{0406B92E-A236-32E8-B53D-A8192A019C73}" dt="2026-03-04T10:36:40.940" v="683"/>
          <ac:inkMkLst>
            <pc:docMk/>
            <pc:sldMk cId="3645478630" sldId="268"/>
            <ac:inkMk id="112" creationId="{AB0A00F4-3BEE-9BFA-F234-D3BF9EDFD8A2}"/>
          </ac:inkMkLst>
        </pc:inkChg>
        <pc:inkChg chg="add del">
          <ac:chgData name="Umar Vawda (2515309)" userId="fcc89eb4-54f6-4057-af5e-08b94247c7ff" providerId="ADAL" clId="{0406B92E-A236-32E8-B53D-A8192A019C73}" dt="2026-03-04T10:36:57.808" v="689"/>
          <ac:inkMkLst>
            <pc:docMk/>
            <pc:sldMk cId="3645478630" sldId="268"/>
            <ac:inkMk id="113" creationId="{D83158D2-26C6-F096-D053-26895DD5AA05}"/>
          </ac:inkMkLst>
        </pc:inkChg>
        <pc:inkChg chg="add del">
          <ac:chgData name="Umar Vawda (2515309)" userId="fcc89eb4-54f6-4057-af5e-08b94247c7ff" providerId="ADAL" clId="{0406B92E-A236-32E8-B53D-A8192A019C73}" dt="2026-03-04T10:36:57.283" v="688"/>
          <ac:inkMkLst>
            <pc:docMk/>
            <pc:sldMk cId="3645478630" sldId="268"/>
            <ac:inkMk id="114" creationId="{164AFBEA-3248-3FC0-AF7F-8E653C7E014D}"/>
          </ac:inkMkLst>
        </pc:inkChg>
        <pc:inkChg chg="add del">
          <ac:chgData name="Umar Vawda (2515309)" userId="fcc89eb4-54f6-4057-af5e-08b94247c7ff" providerId="ADAL" clId="{0406B92E-A236-32E8-B53D-A8192A019C73}" dt="2026-03-04T10:36:57.117" v="687"/>
          <ac:inkMkLst>
            <pc:docMk/>
            <pc:sldMk cId="3645478630" sldId="268"/>
            <ac:inkMk id="115" creationId="{4F31D076-32AB-F8EA-DA3C-8393E0864BA8}"/>
          </ac:inkMkLst>
        </pc:inkChg>
        <pc:inkChg chg="add del">
          <ac:chgData name="Umar Vawda (2515309)" userId="fcc89eb4-54f6-4057-af5e-08b94247c7ff" providerId="ADAL" clId="{0406B92E-A236-32E8-B53D-A8192A019C73}" dt="2026-03-04T10:37:03.263" v="694"/>
          <ac:inkMkLst>
            <pc:docMk/>
            <pc:sldMk cId="3645478630" sldId="268"/>
            <ac:inkMk id="116" creationId="{17332C14-5EA4-ACD2-9932-A070BC4EC56F}"/>
          </ac:inkMkLst>
        </pc:inkChg>
        <pc:inkChg chg="add del">
          <ac:chgData name="Umar Vawda (2515309)" userId="fcc89eb4-54f6-4057-af5e-08b94247c7ff" providerId="ADAL" clId="{0406B92E-A236-32E8-B53D-A8192A019C73}" dt="2026-03-04T10:37:02.831" v="693"/>
          <ac:inkMkLst>
            <pc:docMk/>
            <pc:sldMk cId="3645478630" sldId="268"/>
            <ac:inkMk id="117" creationId="{FE31A3A8-805C-0B6F-2CBB-3002CF28384C}"/>
          </ac:inkMkLst>
        </pc:inkChg>
        <pc:inkChg chg="add del reco">
          <ac:chgData name="Umar Vawda (2515309)" userId="fcc89eb4-54f6-4057-af5e-08b94247c7ff" providerId="ADAL" clId="{0406B92E-A236-32E8-B53D-A8192A019C73}" dt="2026-03-04T10:37:02.831" v="693"/>
          <ac:inkMkLst>
            <pc:docMk/>
            <pc:sldMk cId="3645478630" sldId="268"/>
            <ac:inkMk id="118" creationId="{A40BC0F6-97BC-FEA7-599A-F8048FFA3EDB}"/>
          </ac:inkMkLst>
        </pc:inkChg>
        <pc:inkChg chg="add del">
          <ac:chgData name="Umar Vawda (2515309)" userId="fcc89eb4-54f6-4057-af5e-08b94247c7ff" providerId="ADAL" clId="{0406B92E-A236-32E8-B53D-A8192A019C73}" dt="2026-03-04T10:37:05.089" v="696"/>
          <ac:inkMkLst>
            <pc:docMk/>
            <pc:sldMk cId="3645478630" sldId="268"/>
            <ac:inkMk id="119" creationId="{BE407D05-8C87-1C41-1CD7-4091948CA24E}"/>
          </ac:inkMkLst>
        </pc:inkChg>
        <pc:inkChg chg="add del">
          <ac:chgData name="Umar Vawda (2515309)" userId="fcc89eb4-54f6-4057-af5e-08b94247c7ff" providerId="ADAL" clId="{0406B92E-A236-32E8-B53D-A8192A019C73}" dt="2026-03-04T10:38:21.610" v="754"/>
          <ac:inkMkLst>
            <pc:docMk/>
            <pc:sldMk cId="3645478630" sldId="268"/>
            <ac:inkMk id="120" creationId="{7F104063-A187-70E3-D72B-57C77FB0FAFA}"/>
          </ac:inkMkLst>
        </pc:inkChg>
        <pc:inkChg chg="add del">
          <ac:chgData name="Umar Vawda (2515309)" userId="fcc89eb4-54f6-4057-af5e-08b94247c7ff" providerId="ADAL" clId="{0406B92E-A236-32E8-B53D-A8192A019C73}" dt="2026-03-04T10:38:20.429" v="753"/>
          <ac:inkMkLst>
            <pc:docMk/>
            <pc:sldMk cId="3645478630" sldId="268"/>
            <ac:inkMk id="121" creationId="{7CB5F081-9505-75BA-8038-898FD340223A}"/>
          </ac:inkMkLst>
        </pc:inkChg>
        <pc:inkChg chg="add del reco">
          <ac:chgData name="Umar Vawda (2515309)" userId="fcc89eb4-54f6-4057-af5e-08b94247c7ff" providerId="ADAL" clId="{0406B92E-A236-32E8-B53D-A8192A019C73}" dt="2026-03-04T10:38:20.429" v="753"/>
          <ac:inkMkLst>
            <pc:docMk/>
            <pc:sldMk cId="3645478630" sldId="268"/>
            <ac:inkMk id="122" creationId="{BAC2F82B-889D-6B79-4718-96385941B5A7}"/>
          </ac:inkMkLst>
        </pc:inkChg>
        <pc:inkChg chg="add del">
          <ac:chgData name="Umar Vawda (2515309)" userId="fcc89eb4-54f6-4057-af5e-08b94247c7ff" providerId="ADAL" clId="{0406B92E-A236-32E8-B53D-A8192A019C73}" dt="2026-03-04T10:38:20.182" v="752"/>
          <ac:inkMkLst>
            <pc:docMk/>
            <pc:sldMk cId="3645478630" sldId="268"/>
            <ac:inkMk id="123" creationId="{26514857-26B1-7BDD-F40E-085E63504732}"/>
          </ac:inkMkLst>
        </pc:inkChg>
        <pc:inkChg chg="add del">
          <ac:chgData name="Umar Vawda (2515309)" userId="fcc89eb4-54f6-4057-af5e-08b94247c7ff" providerId="ADAL" clId="{0406B92E-A236-32E8-B53D-A8192A019C73}" dt="2026-03-04T10:37:12.939" v="703"/>
          <ac:inkMkLst>
            <pc:docMk/>
            <pc:sldMk cId="3645478630" sldId="268"/>
            <ac:inkMk id="124" creationId="{78060493-E5C8-9BD7-0016-D9D92CD41FFF}"/>
          </ac:inkMkLst>
        </pc:inkChg>
        <pc:inkChg chg="add del reco">
          <ac:chgData name="Umar Vawda (2515309)" userId="fcc89eb4-54f6-4057-af5e-08b94247c7ff" providerId="ADAL" clId="{0406B92E-A236-32E8-B53D-A8192A019C73}" dt="2026-03-04T10:37:12.939" v="703"/>
          <ac:inkMkLst>
            <pc:docMk/>
            <pc:sldMk cId="3645478630" sldId="268"/>
            <ac:inkMk id="125" creationId="{A768C27E-9FE8-4640-3971-BE7FBC690EBA}"/>
          </ac:inkMkLst>
        </pc:inkChg>
        <pc:inkChg chg="add del">
          <ac:chgData name="Umar Vawda (2515309)" userId="fcc89eb4-54f6-4057-af5e-08b94247c7ff" providerId="ADAL" clId="{0406B92E-A236-32E8-B53D-A8192A019C73}" dt="2026-03-04T10:38:19.565" v="751"/>
          <ac:inkMkLst>
            <pc:docMk/>
            <pc:sldMk cId="3645478630" sldId="268"/>
            <ac:inkMk id="126" creationId="{9DA4326C-AC6D-DB54-F88A-0FE3356812B1}"/>
          </ac:inkMkLst>
        </pc:inkChg>
        <pc:inkChg chg="add del">
          <ac:chgData name="Umar Vawda (2515309)" userId="fcc89eb4-54f6-4057-af5e-08b94247c7ff" providerId="ADAL" clId="{0406B92E-A236-32E8-B53D-A8192A019C73}" dt="2026-03-04T10:37:18.504" v="707"/>
          <ac:inkMkLst>
            <pc:docMk/>
            <pc:sldMk cId="3645478630" sldId="268"/>
            <ac:inkMk id="127" creationId="{4ADA04F4-BEEF-70E7-9E66-5E9665D95747}"/>
          </ac:inkMkLst>
        </pc:inkChg>
        <pc:inkChg chg="add del reco">
          <ac:chgData name="Umar Vawda (2515309)" userId="fcc89eb4-54f6-4057-af5e-08b94247c7ff" providerId="ADAL" clId="{0406B92E-A236-32E8-B53D-A8192A019C73}" dt="2026-03-04T10:37:18.504" v="707"/>
          <ac:inkMkLst>
            <pc:docMk/>
            <pc:sldMk cId="3645478630" sldId="268"/>
            <ac:inkMk id="128" creationId="{996743B8-C91F-5973-68C7-1FA15D2E50FF}"/>
          </ac:inkMkLst>
        </pc:inkChg>
        <pc:inkChg chg="add del">
          <ac:chgData name="Umar Vawda (2515309)" userId="fcc89eb4-54f6-4057-af5e-08b94247c7ff" providerId="ADAL" clId="{0406B92E-A236-32E8-B53D-A8192A019C73}" dt="2026-03-04T10:38:19.073" v="750"/>
          <ac:inkMkLst>
            <pc:docMk/>
            <pc:sldMk cId="3645478630" sldId="268"/>
            <ac:inkMk id="129" creationId="{01AEB36B-7FE8-33FF-2B61-8449C811ACAD}"/>
          </ac:inkMkLst>
        </pc:inkChg>
        <pc:inkChg chg="add del">
          <ac:chgData name="Umar Vawda (2515309)" userId="fcc89eb4-54f6-4057-af5e-08b94247c7ff" providerId="ADAL" clId="{0406B92E-A236-32E8-B53D-A8192A019C73}" dt="2026-03-04T10:38:18.836" v="749"/>
          <ac:inkMkLst>
            <pc:docMk/>
            <pc:sldMk cId="3645478630" sldId="268"/>
            <ac:inkMk id="130" creationId="{0A91206E-DAEA-072B-A7C3-8975B8B17D77}"/>
          </ac:inkMkLst>
        </pc:inkChg>
        <pc:inkChg chg="add del reco">
          <ac:chgData name="Umar Vawda (2515309)" userId="fcc89eb4-54f6-4057-af5e-08b94247c7ff" providerId="ADAL" clId="{0406B92E-A236-32E8-B53D-A8192A019C73}" dt="2026-03-04T10:38:18.836" v="749"/>
          <ac:inkMkLst>
            <pc:docMk/>
            <pc:sldMk cId="3645478630" sldId="268"/>
            <ac:inkMk id="131" creationId="{62A51EEE-0E7D-2A7C-CC23-223BFEC58777}"/>
          </ac:inkMkLst>
        </pc:inkChg>
        <pc:inkChg chg="add del">
          <ac:chgData name="Umar Vawda (2515309)" userId="fcc89eb4-54f6-4057-af5e-08b94247c7ff" providerId="ADAL" clId="{0406B92E-A236-32E8-B53D-A8192A019C73}" dt="2026-03-04T10:37:25.533" v="712"/>
          <ac:inkMkLst>
            <pc:docMk/>
            <pc:sldMk cId="3645478630" sldId="268"/>
            <ac:inkMk id="132" creationId="{4B24CD8C-79ED-2AE4-468A-0B7F4B83330A}"/>
          </ac:inkMkLst>
        </pc:inkChg>
        <pc:inkChg chg="add del">
          <ac:chgData name="Umar Vawda (2515309)" userId="fcc89eb4-54f6-4057-af5e-08b94247c7ff" providerId="ADAL" clId="{0406B92E-A236-32E8-B53D-A8192A019C73}" dt="2026-03-04T10:38:18.648" v="748"/>
          <ac:inkMkLst>
            <pc:docMk/>
            <pc:sldMk cId="3645478630" sldId="268"/>
            <ac:inkMk id="133" creationId="{E967F83D-E8F2-8754-4CED-DFD5D62D487A}"/>
          </ac:inkMkLst>
        </pc:inkChg>
        <pc:inkChg chg="add del">
          <ac:chgData name="Umar Vawda (2515309)" userId="fcc89eb4-54f6-4057-af5e-08b94247c7ff" providerId="ADAL" clId="{0406B92E-A236-32E8-B53D-A8192A019C73}" dt="2026-03-04T10:38:18.491" v="747"/>
          <ac:inkMkLst>
            <pc:docMk/>
            <pc:sldMk cId="3645478630" sldId="268"/>
            <ac:inkMk id="134" creationId="{458E76D2-38B5-AAB1-1575-96ED52C1D59E}"/>
          </ac:inkMkLst>
        </pc:inkChg>
        <pc:inkChg chg="add del reco">
          <ac:chgData name="Umar Vawda (2515309)" userId="fcc89eb4-54f6-4057-af5e-08b94247c7ff" providerId="ADAL" clId="{0406B92E-A236-32E8-B53D-A8192A019C73}" dt="2026-03-04T10:38:18.491" v="747"/>
          <ac:inkMkLst>
            <pc:docMk/>
            <pc:sldMk cId="3645478630" sldId="268"/>
            <ac:inkMk id="135" creationId="{928B39ED-DC52-3B2E-9754-0509EB47F1E5}"/>
          </ac:inkMkLst>
        </pc:inkChg>
        <pc:inkChg chg="add del">
          <ac:chgData name="Umar Vawda (2515309)" userId="fcc89eb4-54f6-4057-af5e-08b94247c7ff" providerId="ADAL" clId="{0406B92E-A236-32E8-B53D-A8192A019C73}" dt="2026-03-04T10:38:18.305" v="746"/>
          <ac:inkMkLst>
            <pc:docMk/>
            <pc:sldMk cId="3645478630" sldId="268"/>
            <ac:inkMk id="136" creationId="{63E9B665-9118-A0B8-A4E9-890ADE06B2D9}"/>
          </ac:inkMkLst>
        </pc:inkChg>
        <pc:inkChg chg="add del">
          <ac:chgData name="Umar Vawda (2515309)" userId="fcc89eb4-54f6-4057-af5e-08b94247c7ff" providerId="ADAL" clId="{0406B92E-A236-32E8-B53D-A8192A019C73}" dt="2026-03-04T10:38:18.135" v="745"/>
          <ac:inkMkLst>
            <pc:docMk/>
            <pc:sldMk cId="3645478630" sldId="268"/>
            <ac:inkMk id="137" creationId="{4ABE8F9B-3958-81DD-3C48-E5B2ECD44D45}"/>
          </ac:inkMkLst>
        </pc:inkChg>
        <pc:inkChg chg="add del reco">
          <ac:chgData name="Umar Vawda (2515309)" userId="fcc89eb4-54f6-4057-af5e-08b94247c7ff" providerId="ADAL" clId="{0406B92E-A236-32E8-B53D-A8192A019C73}" dt="2026-03-04T10:38:18.135" v="745"/>
          <ac:inkMkLst>
            <pc:docMk/>
            <pc:sldMk cId="3645478630" sldId="268"/>
            <ac:inkMk id="138" creationId="{9131E2DB-DC21-11B0-9E8E-E1C2732F7C1A}"/>
          </ac:inkMkLst>
        </pc:inkChg>
        <pc:inkChg chg="add del">
          <ac:chgData name="Umar Vawda (2515309)" userId="fcc89eb4-54f6-4057-af5e-08b94247c7ff" providerId="ADAL" clId="{0406B92E-A236-32E8-B53D-A8192A019C73}" dt="2026-03-04T10:38:17.947" v="744"/>
          <ac:inkMkLst>
            <pc:docMk/>
            <pc:sldMk cId="3645478630" sldId="268"/>
            <ac:inkMk id="139" creationId="{F4347C4B-6313-F60A-DE47-AAC34D784065}"/>
          </ac:inkMkLst>
        </pc:inkChg>
        <pc:inkChg chg="add del">
          <ac:chgData name="Umar Vawda (2515309)" userId="fcc89eb4-54f6-4057-af5e-08b94247c7ff" providerId="ADAL" clId="{0406B92E-A236-32E8-B53D-A8192A019C73}" dt="2026-03-04T10:38:17.780" v="743"/>
          <ac:inkMkLst>
            <pc:docMk/>
            <pc:sldMk cId="3645478630" sldId="268"/>
            <ac:inkMk id="140" creationId="{F480D65C-AE1B-EF18-19B2-939B9BAE07AB}"/>
          </ac:inkMkLst>
        </pc:inkChg>
        <pc:inkChg chg="add del">
          <ac:chgData name="Umar Vawda (2515309)" userId="fcc89eb4-54f6-4057-af5e-08b94247c7ff" providerId="ADAL" clId="{0406B92E-A236-32E8-B53D-A8192A019C73}" dt="2026-03-04T10:38:17.570" v="742"/>
          <ac:inkMkLst>
            <pc:docMk/>
            <pc:sldMk cId="3645478630" sldId="268"/>
            <ac:inkMk id="141" creationId="{EA92100A-3D69-CC06-CDA1-CE101906633D}"/>
          </ac:inkMkLst>
        </pc:inkChg>
        <pc:inkChg chg="add del">
          <ac:chgData name="Umar Vawda (2515309)" userId="fcc89eb4-54f6-4057-af5e-08b94247c7ff" providerId="ADAL" clId="{0406B92E-A236-32E8-B53D-A8192A019C73}" dt="2026-03-04T10:38:17.078" v="741"/>
          <ac:inkMkLst>
            <pc:docMk/>
            <pc:sldMk cId="3645478630" sldId="268"/>
            <ac:inkMk id="142" creationId="{2D6668C0-C002-27CC-3DAF-D47191BDD7E0}"/>
          </ac:inkMkLst>
        </pc:inkChg>
        <pc:inkChg chg="add del">
          <ac:chgData name="Umar Vawda (2515309)" userId="fcc89eb4-54f6-4057-af5e-08b94247c7ff" providerId="ADAL" clId="{0406B92E-A236-32E8-B53D-A8192A019C73}" dt="2026-03-04T10:38:16.602" v="740"/>
          <ac:inkMkLst>
            <pc:docMk/>
            <pc:sldMk cId="3645478630" sldId="268"/>
            <ac:inkMk id="143" creationId="{6856487E-3EFF-2185-ABDC-FF9C57D8127F}"/>
          </ac:inkMkLst>
        </pc:inkChg>
        <pc:inkChg chg="add del">
          <ac:chgData name="Umar Vawda (2515309)" userId="fcc89eb4-54f6-4057-af5e-08b94247c7ff" providerId="ADAL" clId="{0406B92E-A236-32E8-B53D-A8192A019C73}" dt="2026-03-04T10:37:59.482" v="733"/>
          <ac:inkMkLst>
            <pc:docMk/>
            <pc:sldMk cId="3645478630" sldId="268"/>
            <ac:inkMk id="144" creationId="{6CEF1B08-C1F6-5F3A-A4E4-1F0245105673}"/>
          </ac:inkMkLst>
        </pc:inkChg>
        <pc:inkChg chg="add del">
          <ac:chgData name="Umar Vawda (2515309)" userId="fcc89eb4-54f6-4057-af5e-08b94247c7ff" providerId="ADAL" clId="{0406B92E-A236-32E8-B53D-A8192A019C73}" dt="2026-03-04T10:37:59.009" v="732"/>
          <ac:inkMkLst>
            <pc:docMk/>
            <pc:sldMk cId="3645478630" sldId="268"/>
            <ac:inkMk id="145" creationId="{EAE0825E-7F50-FB33-6246-FAF7B1F0D0C5}"/>
          </ac:inkMkLst>
        </pc:inkChg>
        <pc:inkChg chg="add del reco">
          <ac:chgData name="Umar Vawda (2515309)" userId="fcc89eb4-54f6-4057-af5e-08b94247c7ff" providerId="ADAL" clId="{0406B92E-A236-32E8-B53D-A8192A019C73}" dt="2026-03-04T10:37:59.009" v="732"/>
          <ac:inkMkLst>
            <pc:docMk/>
            <pc:sldMk cId="3645478630" sldId="268"/>
            <ac:inkMk id="146" creationId="{4B50BD71-ED2A-A02A-2464-69F7DA0B573A}"/>
          </ac:inkMkLst>
        </pc:inkChg>
        <pc:inkChg chg="add del">
          <ac:chgData name="Umar Vawda (2515309)" userId="fcc89eb4-54f6-4057-af5e-08b94247c7ff" providerId="ADAL" clId="{0406B92E-A236-32E8-B53D-A8192A019C73}" dt="2026-03-04T10:37:58.551" v="731"/>
          <ac:inkMkLst>
            <pc:docMk/>
            <pc:sldMk cId="3645478630" sldId="268"/>
            <ac:inkMk id="147" creationId="{9E3A076E-A5D5-B3CF-763B-F3D026124A85}"/>
          </ac:inkMkLst>
        </pc:inkChg>
        <pc:inkChg chg="add del">
          <ac:chgData name="Umar Vawda (2515309)" userId="fcc89eb4-54f6-4057-af5e-08b94247c7ff" providerId="ADAL" clId="{0406B92E-A236-32E8-B53D-A8192A019C73}" dt="2026-03-04T10:38:05.139" v="735"/>
          <ac:inkMkLst>
            <pc:docMk/>
            <pc:sldMk cId="3645478630" sldId="268"/>
            <ac:inkMk id="149" creationId="{3C071DA6-D06A-0A98-72DF-5590A2903F50}"/>
          </ac:inkMkLst>
        </pc:inkChg>
        <pc:inkChg chg="add del">
          <ac:chgData name="Umar Vawda (2515309)" userId="fcc89eb4-54f6-4057-af5e-08b94247c7ff" providerId="ADAL" clId="{0406B92E-A236-32E8-B53D-A8192A019C73}" dt="2026-03-04T10:38:14.170" v="737"/>
          <ac:inkMkLst>
            <pc:docMk/>
            <pc:sldMk cId="3645478630" sldId="268"/>
            <ac:inkMk id="150" creationId="{78044F85-24F9-A479-3E5E-22C6F7885038}"/>
          </ac:inkMkLst>
        </pc:inkChg>
        <pc:inkChg chg="add del">
          <ac:chgData name="Umar Vawda (2515309)" userId="fcc89eb4-54f6-4057-af5e-08b94247c7ff" providerId="ADAL" clId="{0406B92E-A236-32E8-B53D-A8192A019C73}" dt="2026-03-04T10:38:16.161" v="739"/>
          <ac:inkMkLst>
            <pc:docMk/>
            <pc:sldMk cId="3645478630" sldId="268"/>
            <ac:inkMk id="151" creationId="{472FE721-C94B-7C13-B37F-DEE76F9F61C3}"/>
          </ac:inkMkLst>
        </pc:inkChg>
        <pc:inkChg chg="add del">
          <ac:chgData name="Umar Vawda (2515309)" userId="fcc89eb4-54f6-4057-af5e-08b94247c7ff" providerId="ADAL" clId="{0406B92E-A236-32E8-B53D-A8192A019C73}" dt="2026-03-04T10:38:53.135" v="756"/>
          <ac:inkMkLst>
            <pc:docMk/>
            <pc:sldMk cId="3645478630" sldId="268"/>
            <ac:inkMk id="152" creationId="{60673829-0C70-045F-CA1A-A9E35779FBDF}"/>
          </ac:inkMkLst>
        </pc:inkChg>
        <pc:cxnChg chg="add mod">
          <ac:chgData name="Umar Vawda (2515309)" userId="fcc89eb4-54f6-4057-af5e-08b94247c7ff" providerId="ADAL" clId="{0406B92E-A236-32E8-B53D-A8192A019C73}" dt="2026-03-04T10:35:25.089" v="672" actId="208"/>
          <ac:cxnSpMkLst>
            <pc:docMk/>
            <pc:sldMk cId="3645478630" sldId="268"/>
            <ac:cxnSpMk id="5" creationId="{E4071EE6-14C9-0B3F-3B06-CB653BC68C81}"/>
          </ac:cxnSpMkLst>
        </pc:cxnChg>
        <pc:cxnChg chg="add mod">
          <ac:chgData name="Umar Vawda (2515309)" userId="fcc89eb4-54f6-4057-af5e-08b94247c7ff" providerId="ADAL" clId="{0406B92E-A236-32E8-B53D-A8192A019C73}" dt="2026-03-04T11:35:19.014" v="1588" actId="208"/>
          <ac:cxnSpMkLst>
            <pc:docMk/>
            <pc:sldMk cId="3645478630" sldId="268"/>
            <ac:cxnSpMk id="6" creationId="{A2085BB3-CACF-2DAD-7C4D-8E990CA77F47}"/>
          </ac:cxnSpMkLst>
        </pc:cxnChg>
        <pc:cxnChg chg="add mod">
          <ac:chgData name="Umar Vawda (2515309)" userId="fcc89eb4-54f6-4057-af5e-08b94247c7ff" providerId="ADAL" clId="{0406B92E-A236-32E8-B53D-A8192A019C73}" dt="2026-03-04T11:35:36.063" v="1593" actId="208"/>
          <ac:cxnSpMkLst>
            <pc:docMk/>
            <pc:sldMk cId="3645478630" sldId="268"/>
            <ac:cxnSpMk id="10" creationId="{8CE2454D-62A9-2810-E174-BEEDD2B6A4CB}"/>
          </ac:cxnSpMkLst>
        </pc:cxnChg>
        <pc:cxnChg chg="add mod">
          <ac:chgData name="Umar Vawda (2515309)" userId="fcc89eb4-54f6-4057-af5e-08b94247c7ff" providerId="ADAL" clId="{0406B92E-A236-32E8-B53D-A8192A019C73}" dt="2026-03-04T10:35:29.367" v="673" actId="208"/>
          <ac:cxnSpMkLst>
            <pc:docMk/>
            <pc:sldMk cId="3645478630" sldId="268"/>
            <ac:cxnSpMk id="12" creationId="{3E835453-39C5-BD81-60F8-542864A32696}"/>
          </ac:cxnSpMkLst>
        </pc:cxnChg>
        <pc:cxnChg chg="add mod">
          <ac:chgData name="Umar Vawda (2515309)" userId="fcc89eb4-54f6-4057-af5e-08b94247c7ff" providerId="ADAL" clId="{0406B92E-A236-32E8-B53D-A8192A019C73}" dt="2026-03-04T10:35:40.832" v="675" actId="208"/>
          <ac:cxnSpMkLst>
            <pc:docMk/>
            <pc:sldMk cId="3645478630" sldId="268"/>
            <ac:cxnSpMk id="26" creationId="{5E281985-2D96-CBFA-ED1B-EF72FD879C9E}"/>
          </ac:cxnSpMkLst>
        </pc:cxnChg>
        <pc:cxnChg chg="add mod">
          <ac:chgData name="Umar Vawda (2515309)" userId="fcc89eb4-54f6-4057-af5e-08b94247c7ff" providerId="ADAL" clId="{0406B92E-A236-32E8-B53D-A8192A019C73}" dt="2026-03-04T11:27:37.730" v="1403" actId="14100"/>
          <ac:cxnSpMkLst>
            <pc:docMk/>
            <pc:sldMk cId="3645478630" sldId="268"/>
            <ac:cxnSpMk id="28" creationId="{17921097-9D56-6F62-2E95-F0D5EB6C8FE1}"/>
          </ac:cxnSpMkLst>
        </pc:cxnChg>
        <pc:cxnChg chg="add mod">
          <ac:chgData name="Umar Vawda (2515309)" userId="fcc89eb4-54f6-4057-af5e-08b94247c7ff" providerId="ADAL" clId="{0406B92E-A236-32E8-B53D-A8192A019C73}" dt="2026-03-04T10:35:34.012" v="674" actId="208"/>
          <ac:cxnSpMkLst>
            <pc:docMk/>
            <pc:sldMk cId="3645478630" sldId="268"/>
            <ac:cxnSpMk id="32" creationId="{2162381E-26CB-1575-9E1C-1F66574296BF}"/>
          </ac:cxnSpMkLst>
        </pc:cxnChg>
        <pc:cxnChg chg="add mod">
          <ac:chgData name="Umar Vawda (2515309)" userId="fcc89eb4-54f6-4057-af5e-08b94247c7ff" providerId="ADAL" clId="{0406B92E-A236-32E8-B53D-A8192A019C73}" dt="2026-03-04T10:34:19.890" v="664" actId="208"/>
          <ac:cxnSpMkLst>
            <pc:docMk/>
            <pc:sldMk cId="3645478630" sldId="268"/>
            <ac:cxnSpMk id="45" creationId="{68A249C9-F5D9-D720-7E85-634277D76FEC}"/>
          </ac:cxnSpMkLst>
        </pc:cxnChg>
        <pc:cxnChg chg="add mod">
          <ac:chgData name="Umar Vawda (2515309)" userId="fcc89eb4-54f6-4057-af5e-08b94247c7ff" providerId="ADAL" clId="{0406B92E-A236-32E8-B53D-A8192A019C73}" dt="2026-03-04T11:35:46.405" v="1595" actId="208"/>
          <ac:cxnSpMkLst>
            <pc:docMk/>
            <pc:sldMk cId="3645478630" sldId="268"/>
            <ac:cxnSpMk id="88" creationId="{B7AB8D30-6C9D-71EC-4197-472F66CE4128}"/>
          </ac:cxnSpMkLst>
        </pc:cxnChg>
        <pc:cxnChg chg="add mod">
          <ac:chgData name="Umar Vawda (2515309)" userId="fcc89eb4-54f6-4057-af5e-08b94247c7ff" providerId="ADAL" clId="{0406B92E-A236-32E8-B53D-A8192A019C73}" dt="2026-03-04T11:34:56.980" v="1584" actId="208"/>
          <ac:cxnSpMkLst>
            <pc:docMk/>
            <pc:sldMk cId="3645478630" sldId="268"/>
            <ac:cxnSpMk id="100" creationId="{30D9CC47-85C4-27E2-7E9A-4FEC4D6A91F2}"/>
          </ac:cxnSpMkLst>
        </pc:cxnChg>
        <pc:cxnChg chg="add del mod">
          <ac:chgData name="Umar Vawda (2515309)" userId="fcc89eb4-54f6-4057-af5e-08b94247c7ff" providerId="ADAL" clId="{0406B92E-A236-32E8-B53D-A8192A019C73}" dt="2026-03-04T11:51:40.121" v="1873" actId="21"/>
          <ac:cxnSpMkLst>
            <pc:docMk/>
            <pc:sldMk cId="3645478630" sldId="268"/>
            <ac:cxnSpMk id="106" creationId="{9B1CC57A-82AB-D256-C6A9-88EF698C2658}"/>
          </ac:cxnSpMkLst>
        </pc:cxnChg>
        <pc:cxnChg chg="add mod">
          <ac:chgData name="Umar Vawda (2515309)" userId="fcc89eb4-54f6-4057-af5e-08b94247c7ff" providerId="ADAL" clId="{0406B92E-A236-32E8-B53D-A8192A019C73}" dt="2026-03-04T11:35:49.886" v="1596" actId="208"/>
          <ac:cxnSpMkLst>
            <pc:docMk/>
            <pc:sldMk cId="3645478630" sldId="268"/>
            <ac:cxnSpMk id="191" creationId="{1AC465F6-3BA9-06BC-09E6-D17F1A47FB1A}"/>
          </ac:cxnSpMkLst>
        </pc:cxnChg>
        <pc:cxnChg chg="add mod">
          <ac:chgData name="Umar Vawda (2515309)" userId="fcc89eb4-54f6-4057-af5e-08b94247c7ff" providerId="ADAL" clId="{0406B92E-A236-32E8-B53D-A8192A019C73}" dt="2026-03-04T11:42:02.052" v="1704" actId="14100"/>
          <ac:cxnSpMkLst>
            <pc:docMk/>
            <pc:sldMk cId="3645478630" sldId="268"/>
            <ac:cxnSpMk id="193" creationId="{50A0316D-85C4-F0E7-219F-2F8D350DE83B}"/>
          </ac:cxnSpMkLst>
        </pc:cxnChg>
        <pc:cxnChg chg="add mod">
          <ac:chgData name="Umar Vawda (2515309)" userId="fcc89eb4-54f6-4057-af5e-08b94247c7ff" providerId="ADAL" clId="{0406B92E-A236-32E8-B53D-A8192A019C73}" dt="2026-03-04T11:35:42.761" v="1594" actId="208"/>
          <ac:cxnSpMkLst>
            <pc:docMk/>
            <pc:sldMk cId="3645478630" sldId="268"/>
            <ac:cxnSpMk id="195" creationId="{847FF44E-40DE-8DFC-CC3C-061BEC60B376}"/>
          </ac:cxnSpMkLst>
        </pc:cxnChg>
        <pc:cxnChg chg="add mod">
          <ac:chgData name="Umar Vawda (2515309)" userId="fcc89eb4-54f6-4057-af5e-08b94247c7ff" providerId="ADAL" clId="{0406B92E-A236-32E8-B53D-A8192A019C73}" dt="2026-03-04T11:35:13.484" v="1587" actId="208"/>
          <ac:cxnSpMkLst>
            <pc:docMk/>
            <pc:sldMk cId="3645478630" sldId="268"/>
            <ac:cxnSpMk id="203" creationId="{8DBC535A-22EC-7F0A-6B1D-70C2C49BAC2A}"/>
          </ac:cxnSpMkLst>
        </pc:cxnChg>
        <pc:cxnChg chg="add mod">
          <ac:chgData name="Umar Vawda (2515309)" userId="fcc89eb4-54f6-4057-af5e-08b94247c7ff" providerId="ADAL" clId="{0406B92E-A236-32E8-B53D-A8192A019C73}" dt="2026-03-04T11:51:45.037" v="1874" actId="1076"/>
          <ac:cxnSpMkLst>
            <pc:docMk/>
            <pc:sldMk cId="3645478630" sldId="268"/>
            <ac:cxnSpMk id="211" creationId="{5DF4F44A-C705-7086-5367-8E1A380A3BA4}"/>
          </ac:cxnSpMkLst>
        </pc:cxnChg>
      </pc:sldChg>
    </pc:docChg>
  </pc:docChgLst>
  <pc:docChgLst>
    <pc:chgData name="Umar Vawda (2515309)" userId="fcc89eb4-54f6-4057-af5e-08b94247c7ff" providerId="ADAL" clId="{59DD6B06-C152-42A7-A55D-003792BC523B}"/>
    <pc:docChg chg="undo custSel modSld modShowInfo">
      <pc:chgData name="Umar Vawda (2515309)" userId="fcc89eb4-54f6-4057-af5e-08b94247c7ff" providerId="ADAL" clId="{59DD6B06-C152-42A7-A55D-003792BC523B}" dt="2026-02-18T12:24:59.787" v="5628" actId="20577"/>
      <pc:docMkLst>
        <pc:docMk/>
      </pc:docMkLst>
      <pc:sldChg chg="modSp mod">
        <pc:chgData name="Umar Vawda (2515309)" userId="fcc89eb4-54f6-4057-af5e-08b94247c7ff" providerId="ADAL" clId="{59DD6B06-C152-42A7-A55D-003792BC523B}" dt="2026-02-18T12:09:09.274" v="5358" actId="20577"/>
        <pc:sldMkLst>
          <pc:docMk/>
          <pc:sldMk cId="1748499028" sldId="259"/>
        </pc:sldMkLst>
        <pc:spChg chg="mod">
          <ac:chgData name="Umar Vawda (2515309)" userId="fcc89eb4-54f6-4057-af5e-08b94247c7ff" providerId="ADAL" clId="{59DD6B06-C152-42A7-A55D-003792BC523B}" dt="2026-02-18T12:09:09.274" v="5358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">
        <pc:chgData name="Umar Vawda (2515309)" userId="fcc89eb4-54f6-4057-af5e-08b94247c7ff" providerId="ADAL" clId="{59DD6B06-C152-42A7-A55D-003792BC523B}" dt="2026-02-18T12:09:58.943" v="5359" actId="20577"/>
        <pc:sldMkLst>
          <pc:docMk/>
          <pc:sldMk cId="1424087263" sldId="260"/>
        </pc:sldMkLst>
        <pc:spChg chg="mod">
          <ac:chgData name="Umar Vawda (2515309)" userId="fcc89eb4-54f6-4057-af5e-08b94247c7ff" providerId="ADAL" clId="{59DD6B06-C152-42A7-A55D-003792BC523B}" dt="2026-02-18T12:09:58.943" v="5359" actId="20577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Umar Vawda (2515309)" userId="fcc89eb4-54f6-4057-af5e-08b94247c7ff" providerId="ADAL" clId="{59DD6B06-C152-42A7-A55D-003792BC523B}" dt="2026-02-18T12:07:04.784" v="5334" actId="1076"/>
          <ac:spMkLst>
            <pc:docMk/>
            <pc:sldMk cId="1424087263" sldId="260"/>
            <ac:spMk id="5" creationId="{06C16244-AE83-8F41-CED4-7CECDF00520F}"/>
          </ac:spMkLst>
        </pc:spChg>
      </pc:sldChg>
      <pc:sldChg chg="modSp mod">
        <pc:chgData name="Umar Vawda (2515309)" userId="fcc89eb4-54f6-4057-af5e-08b94247c7ff" providerId="ADAL" clId="{59DD6B06-C152-42A7-A55D-003792BC523B}" dt="2026-02-18T12:22:22.393" v="5605" actId="33524"/>
        <pc:sldMkLst>
          <pc:docMk/>
          <pc:sldMk cId="1382716628" sldId="262"/>
        </pc:sldMkLst>
        <pc:spChg chg="mod">
          <ac:chgData name="Umar Vawda (2515309)" userId="fcc89eb4-54f6-4057-af5e-08b94247c7ff" providerId="ADAL" clId="{59DD6B06-C152-42A7-A55D-003792BC523B}" dt="2026-02-18T12:22:22.393" v="5605" actId="33524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Umar Vawda (2515309)" userId="fcc89eb4-54f6-4057-af5e-08b94247c7ff" providerId="ADAL" clId="{59DD6B06-C152-42A7-A55D-003792BC523B}" dt="2026-02-18T12:20:44.145" v="5591" actId="20577"/>
        <pc:sldMkLst>
          <pc:docMk/>
          <pc:sldMk cId="359125969" sldId="265"/>
        </pc:sldMkLst>
        <pc:spChg chg="mod">
          <ac:chgData name="Umar Vawda (2515309)" userId="fcc89eb4-54f6-4057-af5e-08b94247c7ff" providerId="ADAL" clId="{59DD6B06-C152-42A7-A55D-003792BC523B}" dt="2026-02-18T12:00:55.271" v="5146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Umar Vawda (2515309)" userId="fcc89eb4-54f6-4057-af5e-08b94247c7ff" providerId="ADAL" clId="{59DD6B06-C152-42A7-A55D-003792BC523B}" dt="2026-02-18T12:20:44.145" v="5591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Umar Vawda (2515309)" userId="fcc89eb4-54f6-4057-af5e-08b94247c7ff" providerId="ADAL" clId="{59DD6B06-C152-42A7-A55D-003792BC523B}" dt="2026-02-18T12:24:59.787" v="5628" actId="20577"/>
        <pc:sldMkLst>
          <pc:docMk/>
          <pc:sldMk cId="1917974163" sldId="267"/>
        </pc:sldMkLst>
        <pc:spChg chg="mod">
          <ac:chgData name="Umar Vawda (2515309)" userId="fcc89eb4-54f6-4057-af5e-08b94247c7ff" providerId="ADAL" clId="{59DD6B06-C152-42A7-A55D-003792BC523B}" dt="2026-02-18T12:23:38.851" v="5610" actId="2763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Umar Vawda (2515309)" userId="fcc89eb4-54f6-4057-af5e-08b94247c7ff" providerId="ADAL" clId="{59DD6B06-C152-42A7-A55D-003792BC523B}" dt="2026-02-18T12:24:59.787" v="5628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waste-duty-of-care-code-of-practice" TargetMode="External" /><Relationship Id="rId3" Type="http://schemas.openxmlformats.org/officeDocument/2006/relationships/hyperlink" Target="https://www.studocu.com/en-gb/messages/question/14170067/green-haven-florists-pestel-analiys" TargetMode="External" /><Relationship Id="rId7" Type="http://schemas.openxmlformats.org/officeDocument/2006/relationships/hyperlink" Target="https://easyhealthandsafety.com/pages/florist-health-and-safety-templates-guidance#:~:text=Under%20the%20Health%20and%20Safety,chemicals%20or%20certain%20flower%20preservatives" TargetMode="External" /><Relationship Id="rId2" Type="http://schemas.openxmlformats.org/officeDocument/2006/relationships/hyperlink" Target="https://www.investopedia.com/terms/o/operating-cost.asp" TargetMode="External" /><Relationship Id="rId1" Type="http://schemas.openxmlformats.org/officeDocument/2006/relationships/slideLayout" Target="../slideLayouts/slideLayout3.xml" /><Relationship Id="rId6" Type="http://schemas.openxmlformats.org/officeDocument/2006/relationships/hyperlink" Target="https://www.bbc.co.uk/news/articles/cj4y18kqwgdo" TargetMode="External" /><Relationship Id="rId5" Type="http://schemas.openxmlformats.org/officeDocument/2006/relationships/hyperlink" Target="https://www.gov.uk/green-taxes-and-reliefs" TargetMode="External" /><Relationship Id="rId4" Type="http://schemas.openxmlformats.org/officeDocument/2006/relationships/hyperlink" Target="https://www.gauthmath.com/solution/1986187634466308/Component-1-Case-study-Tasks-You-are-required-to-read-the-following-case-study-a" TargetMode="Externa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</a:t>
            </a:r>
            <a:r>
              <a:rPr lang="en-GB" sz="3200">
                <a:latin typeface="A"/>
              </a:rPr>
              <a:t>and decision-making 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STUDENT NAME: UMAR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STUDENT ID: 2515309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LECTURER: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81922"/>
            <a:ext cx="9578854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Operational costs- 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“Operating costs include the cost of goods sold and selling, as well as general and administrative expenses like rent or insurance.” (</a:t>
            </a:r>
            <a:r>
              <a:rPr lang="en-GB" sz="2400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Paljug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, 2025) </a:t>
            </a:r>
          </a:p>
          <a:p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presentation I will be: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explaining the background of the green Haven florists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evaluating the company according to the pestle method to figure out how to improve their problems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Using a fishbone diagram to find the cause and effect of the problem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C8F72E-0D50-B367-5EA6-4784418879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69" b="2496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527616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457A3D">
              <a:alpha val="87843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33" y="3889218"/>
            <a:ext cx="5478432" cy="10320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>
                <a:solidFill>
                  <a:srgbClr val="FEFFFF"/>
                </a:solidFill>
              </a:rPr>
              <a:t>Company background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095427BE-EFE7-5C92-AECA-626E1B16367C}"/>
              </a:ext>
            </a:extLst>
          </p:cNvPr>
          <p:cNvSpPr txBox="1">
            <a:spLocks/>
          </p:cNvSpPr>
          <p:nvPr/>
        </p:nvSpPr>
        <p:spPr>
          <a:xfrm>
            <a:off x="7577914" y="1228830"/>
            <a:ext cx="4756609" cy="68624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 Haven Florists</a:t>
            </a: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Founded in 2016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Norwich, UK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owners are Liam and Prita Patel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Sells bespoke floral arrangements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strong community ties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Uses biodegradable packaging and locally sourced blooms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Sell boutiques for weddings and corporate clients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50943" y="1187963"/>
            <a:ext cx="4756609" cy="68624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 Haven Florists</a:t>
            </a:r>
            <a:endParaRPr lang="en-US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Founded in 2016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Norwich, UK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owners are Liam and Prita Patel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Sells bespoke floral arrangements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strong community ties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Uses biodegradable packaging and locally sourced blooms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Sell boutiques for weddings and corporate clients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1258" y="1174376"/>
            <a:ext cx="4944080" cy="5596075"/>
          </a:xfrm>
        </p:spPr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</a:rPr>
              <a:t>Who</a:t>
            </a:r>
            <a:r>
              <a:rPr lang="en-GB" sz="2800" dirty="0">
                <a:solidFill>
                  <a:schemeClr val="tx1"/>
                </a:solidFill>
              </a:rPr>
              <a:t>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What</a:t>
            </a:r>
            <a:r>
              <a:rPr lang="en-GB" sz="2800" dirty="0">
                <a:solidFill>
                  <a:schemeClr val="tx1"/>
                </a:solidFill>
              </a:rPr>
              <a:t>: loss of revenue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Where</a:t>
            </a:r>
            <a:r>
              <a:rPr lang="en-GB" sz="2800" dirty="0">
                <a:solidFill>
                  <a:schemeClr val="tx1"/>
                </a:solidFill>
              </a:rPr>
              <a:t>:Norwich, UK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over the past year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Why</a:t>
            </a:r>
            <a:r>
              <a:rPr lang="en-GB" sz="2800" dirty="0">
                <a:solidFill>
                  <a:schemeClr val="tx1"/>
                </a:solidFill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Customers move to online shopping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Rising costs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Outdated website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competitors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C16244-AE83-8F41-CED4-7CECDF00520F}"/>
              </a:ext>
            </a:extLst>
          </p:cNvPr>
          <p:cNvSpPr txBox="1"/>
          <p:nvPr/>
        </p:nvSpPr>
        <p:spPr>
          <a:xfrm>
            <a:off x="7940162" y="1373278"/>
            <a:ext cx="399333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How</a:t>
            </a:r>
            <a:r>
              <a:rPr lang="en-GB" sz="2800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inability to adapt to changing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Inflation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Modernisation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i="1" dirty="0"/>
              <a:t>How much</a:t>
            </a:r>
            <a:r>
              <a:rPr lang="en-GB" sz="2800" dirty="0"/>
              <a:t>: 30%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09850" y="846769"/>
            <a:ext cx="9113828" cy="5838056"/>
          </a:xfrm>
        </p:spPr>
        <p:txBody>
          <a:bodyPr>
            <a:normAutofit fontScale="92500" lnSpcReduction="20000"/>
          </a:bodyPr>
          <a:lstStyle/>
          <a:p>
            <a:endParaRPr lang="en-GB" b="1" dirty="0">
              <a:solidFill>
                <a:srgbClr val="FF0000"/>
              </a:solidFill>
            </a:endParaRPr>
          </a:p>
          <a:p>
            <a:pPr algn="ctr"/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Policies: Laws involving the practices and operations of businesses in the UK, environmental policies, and labour laws can affect the business and its ability to operate efficiently.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Tax incentives: there are environmental schemes by the government to help encourage eco friendly practices in exchange for paying less taxes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(Gov.uk)</a:t>
            </a:r>
          </a:p>
          <a:p>
            <a:pPr algn="ctr"/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Spenders' confidence: flowers are considered to be nonessential products/luxury so the amount brought depends on the economic confidence of the customer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Inflation: the price of flowers has been rapidly increasing, with some popular breeds rising to 5x their previous price, (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Devine 2025)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algn="ctr"/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to online shopping: due to convenience and cheaper prices, customers now often approach online shopping with their business for all types of products.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customer base: young people are buying less flowers leading to less business for the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268357"/>
            <a:ext cx="9921394" cy="17036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3650" y="1035883"/>
            <a:ext cx="9056610" cy="54204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website: The green haven florists lose out on many opportunities for more business due to their website being out of date which affects customer experience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Automation: due to the green haven florists using locally sourced blooms, they are less likely to have automation which could affect their prices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regulations: it is very important that the green haven florists abide by the UK’s health and safety standards, (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easyhealthandsafety.com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must abide by employment laws to ensure that their employees are being treated fairly and being fairly compensated for their work.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changes in the environment worldwide could cause problems for suppliers as their products require the right conditions for their flowers to grow.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Sustainability: the green haven florists use sustainable, eco friendly packaging in their business.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eardrop 159">
            <a:extLst>
              <a:ext uri="{FF2B5EF4-FFF2-40B4-BE49-F238E27FC236}">
                <a16:creationId xmlns:a16="http://schemas.microsoft.com/office/drawing/2014/main" id="{E9E06EAD-6417-9901-D739-E8DA80EE8481}"/>
              </a:ext>
            </a:extLst>
          </p:cNvPr>
          <p:cNvSpPr/>
          <p:nvPr/>
        </p:nvSpPr>
        <p:spPr>
          <a:xfrm rot="8149994">
            <a:off x="9898898" y="1969838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Plaque 3">
            <a:extLst>
              <a:ext uri="{FF2B5EF4-FFF2-40B4-BE49-F238E27FC236}">
                <a16:creationId xmlns:a16="http://schemas.microsoft.com/office/drawing/2014/main" id="{85DD3DDC-A569-07EF-EC9A-88D7A4BC6A9D}"/>
              </a:ext>
            </a:extLst>
          </p:cNvPr>
          <p:cNvSpPr/>
          <p:nvPr/>
        </p:nvSpPr>
        <p:spPr>
          <a:xfrm>
            <a:off x="9675811" y="2811065"/>
            <a:ext cx="1828800" cy="1235869"/>
          </a:xfrm>
          <a:prstGeom prst="plaqu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Decline in sales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4071EE6-14C9-0B3F-3B06-CB653BC68C81}"/>
              </a:ext>
            </a:extLst>
          </p:cNvPr>
          <p:cNvCxnSpPr>
            <a:cxnSpLocks/>
          </p:cNvCxnSpPr>
          <p:nvPr/>
        </p:nvCxnSpPr>
        <p:spPr>
          <a:xfrm>
            <a:off x="1700678" y="3615727"/>
            <a:ext cx="7339086" cy="5649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CF81F9C-FD37-7E69-4640-F72450295D96}"/>
              </a:ext>
            </a:extLst>
          </p:cNvPr>
          <p:cNvSpPr/>
          <p:nvPr/>
        </p:nvSpPr>
        <p:spPr>
          <a:xfrm>
            <a:off x="1209245" y="938133"/>
            <a:ext cx="1363209" cy="866775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E835453-39C5-BD81-60F8-542864A32696}"/>
              </a:ext>
            </a:extLst>
          </p:cNvPr>
          <p:cNvCxnSpPr>
            <a:cxnSpLocks/>
          </p:cNvCxnSpPr>
          <p:nvPr/>
        </p:nvCxnSpPr>
        <p:spPr>
          <a:xfrm>
            <a:off x="2529313" y="2071151"/>
            <a:ext cx="1244968" cy="1488818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0E3287C3-A0F7-CE28-A1A9-CA546227309D}"/>
              </a:ext>
            </a:extLst>
          </p:cNvPr>
          <p:cNvSpPr/>
          <p:nvPr/>
        </p:nvSpPr>
        <p:spPr>
          <a:xfrm>
            <a:off x="5642967" y="895278"/>
            <a:ext cx="1828800" cy="741967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  <a:endParaRPr lang="en-US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E281985-2D96-CBFA-ED1B-EF72FD879C9E}"/>
              </a:ext>
            </a:extLst>
          </p:cNvPr>
          <p:cNvCxnSpPr>
            <a:cxnSpLocks/>
          </p:cNvCxnSpPr>
          <p:nvPr/>
        </p:nvCxnSpPr>
        <p:spPr>
          <a:xfrm>
            <a:off x="6726718" y="1785487"/>
            <a:ext cx="1507792" cy="183024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7921097-9D56-6F62-2E95-F0D5EB6C8FE1}"/>
              </a:ext>
            </a:extLst>
          </p:cNvPr>
          <p:cNvCxnSpPr>
            <a:cxnSpLocks/>
          </p:cNvCxnSpPr>
          <p:nvPr/>
        </p:nvCxnSpPr>
        <p:spPr>
          <a:xfrm>
            <a:off x="6654417" y="4804069"/>
            <a:ext cx="423136" cy="158370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E837850-213F-DF67-9D2B-A9AC337BD042}"/>
              </a:ext>
            </a:extLst>
          </p:cNvPr>
          <p:cNvSpPr txBox="1"/>
          <p:nvPr/>
        </p:nvSpPr>
        <p:spPr>
          <a:xfrm>
            <a:off x="3671629" y="2256501"/>
            <a:ext cx="1270876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interest in flowers dwindling</a:t>
            </a:r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CD5A83D-63FE-1EAE-B631-EF0B338B6007}"/>
              </a:ext>
            </a:extLst>
          </p:cNvPr>
          <p:cNvSpPr/>
          <p:nvPr/>
        </p:nvSpPr>
        <p:spPr>
          <a:xfrm>
            <a:off x="1065718" y="5134651"/>
            <a:ext cx="1506736" cy="852857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  <a:endParaRPr lang="en-US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162381E-26CB-1575-9E1C-1F66574296BF}"/>
              </a:ext>
            </a:extLst>
          </p:cNvPr>
          <p:cNvCxnSpPr>
            <a:cxnSpLocks/>
          </p:cNvCxnSpPr>
          <p:nvPr/>
        </p:nvCxnSpPr>
        <p:spPr>
          <a:xfrm flipV="1">
            <a:off x="2548563" y="3811096"/>
            <a:ext cx="1482328" cy="1277715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51BEDCEC-7D21-D18C-00AD-DF03EBFC73AC}"/>
              </a:ext>
            </a:extLst>
          </p:cNvPr>
          <p:cNvSpPr/>
          <p:nvPr/>
        </p:nvSpPr>
        <p:spPr>
          <a:xfrm>
            <a:off x="5642967" y="5246791"/>
            <a:ext cx="1506736" cy="807816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Economy </a:t>
            </a:r>
            <a:endParaRPr lang="en-US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68A249C9-F5D9-D720-7E85-634277D76FEC}"/>
              </a:ext>
            </a:extLst>
          </p:cNvPr>
          <p:cNvCxnSpPr>
            <a:cxnSpLocks/>
          </p:cNvCxnSpPr>
          <p:nvPr/>
        </p:nvCxnSpPr>
        <p:spPr>
          <a:xfrm flipV="1">
            <a:off x="7006828" y="3820459"/>
            <a:ext cx="1227682" cy="1314192"/>
          </a:xfrm>
          <a:prstGeom prst="straightConnector1">
            <a:avLst/>
          </a:prstGeom>
          <a:ln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Box 77">
            <a:extLst>
              <a:ext uri="{FF2B5EF4-FFF2-40B4-BE49-F238E27FC236}">
                <a16:creationId xmlns:a16="http://schemas.microsoft.com/office/drawing/2014/main" id="{E8DF9133-5CAA-239A-0925-723EF80174D4}"/>
              </a:ext>
            </a:extLst>
          </p:cNvPr>
          <p:cNvSpPr txBox="1"/>
          <p:nvPr/>
        </p:nvSpPr>
        <p:spPr>
          <a:xfrm>
            <a:off x="4881629" y="3746666"/>
            <a:ext cx="2225671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People </a:t>
            </a:r>
            <a:r>
              <a:rPr lang="en-GB" dirty="0" err="1"/>
              <a:t>dont</a:t>
            </a:r>
            <a:r>
              <a:rPr lang="en-GB" dirty="0"/>
              <a:t> have money to spend on flowers</a:t>
            </a:r>
            <a:endParaRPr lang="en-US" dirty="0"/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B7AB8D30-6C9D-71EC-4197-472F66CE4128}"/>
              </a:ext>
            </a:extLst>
          </p:cNvPr>
          <p:cNvCxnSpPr>
            <a:cxnSpLocks/>
            <a:endCxn id="30" idx="1"/>
          </p:cNvCxnSpPr>
          <p:nvPr/>
        </p:nvCxnSpPr>
        <p:spPr>
          <a:xfrm flipV="1">
            <a:off x="3254208" y="2718166"/>
            <a:ext cx="417421" cy="11116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9383F178-BF68-E698-B42A-D05C0ECA37C4}"/>
              </a:ext>
            </a:extLst>
          </p:cNvPr>
          <p:cNvSpPr txBox="1"/>
          <p:nvPr/>
        </p:nvSpPr>
        <p:spPr>
          <a:xfrm>
            <a:off x="7836394" y="1111202"/>
            <a:ext cx="1828800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Changing environment affects plant life</a:t>
            </a:r>
            <a:endParaRPr lang="en-US" dirty="0"/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30D9CC47-85C4-27E2-7E9A-4FEC4D6A91F2}"/>
              </a:ext>
            </a:extLst>
          </p:cNvPr>
          <p:cNvCxnSpPr>
            <a:cxnSpLocks/>
          </p:cNvCxnSpPr>
          <p:nvPr/>
        </p:nvCxnSpPr>
        <p:spPr>
          <a:xfrm flipV="1">
            <a:off x="7260386" y="1980701"/>
            <a:ext cx="576008" cy="22790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Box 154">
            <a:extLst>
              <a:ext uri="{FF2B5EF4-FFF2-40B4-BE49-F238E27FC236}">
                <a16:creationId xmlns:a16="http://schemas.microsoft.com/office/drawing/2014/main" id="{49252699-7750-987D-7EBC-C5AEF79FA356}"/>
              </a:ext>
            </a:extLst>
          </p:cNvPr>
          <p:cNvSpPr txBox="1"/>
          <p:nvPr/>
        </p:nvSpPr>
        <p:spPr>
          <a:xfrm>
            <a:off x="1979699" y="3765256"/>
            <a:ext cx="1438089" cy="925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Out of date website</a:t>
            </a:r>
            <a:endParaRPr lang="en-US" dirty="0"/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6D63B0E-FF60-629C-46B9-61377371A38C}"/>
              </a:ext>
            </a:extLst>
          </p:cNvPr>
          <p:cNvSpPr txBox="1"/>
          <p:nvPr/>
        </p:nvSpPr>
        <p:spPr>
          <a:xfrm>
            <a:off x="587403" y="1961394"/>
            <a:ext cx="1494103" cy="1243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People moving to online shopping </a:t>
            </a:r>
            <a:endParaRPr lang="en-US" dirty="0"/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0A395919-5959-F6E3-72AD-A530A1E77607}"/>
              </a:ext>
            </a:extLst>
          </p:cNvPr>
          <p:cNvSpPr txBox="1"/>
          <p:nvPr/>
        </p:nvSpPr>
        <p:spPr>
          <a:xfrm>
            <a:off x="3528369" y="4762438"/>
            <a:ext cx="1407811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Lack of online advertising</a:t>
            </a:r>
            <a:endParaRPr lang="en-US" dirty="0"/>
          </a:p>
        </p:txBody>
      </p:sp>
      <p:sp>
        <p:nvSpPr>
          <p:cNvPr id="164" name="Teardrop 163">
            <a:extLst>
              <a:ext uri="{FF2B5EF4-FFF2-40B4-BE49-F238E27FC236}">
                <a16:creationId xmlns:a16="http://schemas.microsoft.com/office/drawing/2014/main" id="{50A64AEB-6AD9-1695-FE9F-C9FB8A07B6DA}"/>
              </a:ext>
            </a:extLst>
          </p:cNvPr>
          <p:cNvSpPr/>
          <p:nvPr/>
        </p:nvSpPr>
        <p:spPr>
          <a:xfrm rot="8772841">
            <a:off x="10373823" y="1833189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Teardrop 169">
            <a:extLst>
              <a:ext uri="{FF2B5EF4-FFF2-40B4-BE49-F238E27FC236}">
                <a16:creationId xmlns:a16="http://schemas.microsoft.com/office/drawing/2014/main" id="{A265ABA5-9A5B-AAF7-5830-C90C75373672}"/>
              </a:ext>
            </a:extLst>
          </p:cNvPr>
          <p:cNvSpPr/>
          <p:nvPr/>
        </p:nvSpPr>
        <p:spPr>
          <a:xfrm rot="9592480">
            <a:off x="10857860" y="2011962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Teardrop 167">
            <a:extLst>
              <a:ext uri="{FF2B5EF4-FFF2-40B4-BE49-F238E27FC236}">
                <a16:creationId xmlns:a16="http://schemas.microsoft.com/office/drawing/2014/main" id="{B2F09A17-FF5F-89E5-2033-04AAEEE5EC52}"/>
              </a:ext>
            </a:extLst>
          </p:cNvPr>
          <p:cNvSpPr/>
          <p:nvPr/>
        </p:nvSpPr>
        <p:spPr>
          <a:xfrm rot="10800000">
            <a:off x="11369508" y="2286401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6" name="Teardrop 165">
            <a:extLst>
              <a:ext uri="{FF2B5EF4-FFF2-40B4-BE49-F238E27FC236}">
                <a16:creationId xmlns:a16="http://schemas.microsoft.com/office/drawing/2014/main" id="{D3AF096F-73EF-BB47-36EB-4DF46B153D47}"/>
              </a:ext>
            </a:extLst>
          </p:cNvPr>
          <p:cNvSpPr/>
          <p:nvPr/>
        </p:nvSpPr>
        <p:spPr>
          <a:xfrm rot="13347719">
            <a:off x="11593340" y="2980551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2" name="Teardrop 171">
            <a:extLst>
              <a:ext uri="{FF2B5EF4-FFF2-40B4-BE49-F238E27FC236}">
                <a16:creationId xmlns:a16="http://schemas.microsoft.com/office/drawing/2014/main" id="{300EF59D-239C-E9CA-E5A6-5BA01330EC19}"/>
              </a:ext>
            </a:extLst>
          </p:cNvPr>
          <p:cNvSpPr/>
          <p:nvPr/>
        </p:nvSpPr>
        <p:spPr>
          <a:xfrm rot="14351472">
            <a:off x="11646218" y="3478262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" name="Teardrop 173">
            <a:extLst>
              <a:ext uri="{FF2B5EF4-FFF2-40B4-BE49-F238E27FC236}">
                <a16:creationId xmlns:a16="http://schemas.microsoft.com/office/drawing/2014/main" id="{36424C14-D1EA-DCB1-8A24-A5FB9AFC30F3}"/>
              </a:ext>
            </a:extLst>
          </p:cNvPr>
          <p:cNvSpPr/>
          <p:nvPr/>
        </p:nvSpPr>
        <p:spPr>
          <a:xfrm rot="15597107">
            <a:off x="11207072" y="3984530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6" name="Teardrop 175">
            <a:extLst>
              <a:ext uri="{FF2B5EF4-FFF2-40B4-BE49-F238E27FC236}">
                <a16:creationId xmlns:a16="http://schemas.microsoft.com/office/drawing/2014/main" id="{C0F1520C-F4BE-CFF6-5F30-B6B376A17514}"/>
              </a:ext>
            </a:extLst>
          </p:cNvPr>
          <p:cNvSpPr/>
          <p:nvPr/>
        </p:nvSpPr>
        <p:spPr>
          <a:xfrm rot="18342914">
            <a:off x="10467920" y="4145701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8" name="Teardrop 177">
            <a:extLst>
              <a:ext uri="{FF2B5EF4-FFF2-40B4-BE49-F238E27FC236}">
                <a16:creationId xmlns:a16="http://schemas.microsoft.com/office/drawing/2014/main" id="{0F43461E-3D38-3F8D-1D8F-DEF78DA532F2}"/>
              </a:ext>
            </a:extLst>
          </p:cNvPr>
          <p:cNvSpPr/>
          <p:nvPr/>
        </p:nvSpPr>
        <p:spPr>
          <a:xfrm rot="19062601">
            <a:off x="9974573" y="4143967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Teardrop 179">
            <a:extLst>
              <a:ext uri="{FF2B5EF4-FFF2-40B4-BE49-F238E27FC236}">
                <a16:creationId xmlns:a16="http://schemas.microsoft.com/office/drawing/2014/main" id="{7A0BCB61-A725-8A5B-D57D-47A470433708}"/>
              </a:ext>
            </a:extLst>
          </p:cNvPr>
          <p:cNvSpPr/>
          <p:nvPr/>
        </p:nvSpPr>
        <p:spPr>
          <a:xfrm rot="19062601">
            <a:off x="9594077" y="4086303"/>
            <a:ext cx="826175" cy="909627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2" name="Teardrop 181">
            <a:extLst>
              <a:ext uri="{FF2B5EF4-FFF2-40B4-BE49-F238E27FC236}">
                <a16:creationId xmlns:a16="http://schemas.microsoft.com/office/drawing/2014/main" id="{9C443A9B-0AC7-0A14-0658-C002984C571C}"/>
              </a:ext>
            </a:extLst>
          </p:cNvPr>
          <p:cNvSpPr/>
          <p:nvPr/>
        </p:nvSpPr>
        <p:spPr>
          <a:xfrm rot="21120434">
            <a:off x="8937598" y="3847812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" name="Teardrop 183">
            <a:extLst>
              <a:ext uri="{FF2B5EF4-FFF2-40B4-BE49-F238E27FC236}">
                <a16:creationId xmlns:a16="http://schemas.microsoft.com/office/drawing/2014/main" id="{5D8EF2FD-D23E-8496-9274-AEF9C0A77B82}"/>
              </a:ext>
            </a:extLst>
          </p:cNvPr>
          <p:cNvSpPr/>
          <p:nvPr/>
        </p:nvSpPr>
        <p:spPr>
          <a:xfrm rot="1152268">
            <a:off x="8792249" y="3219667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6" name="Teardrop 185">
            <a:extLst>
              <a:ext uri="{FF2B5EF4-FFF2-40B4-BE49-F238E27FC236}">
                <a16:creationId xmlns:a16="http://schemas.microsoft.com/office/drawing/2014/main" id="{1250F2B0-C21C-1C7F-B681-19C78AB50A04}"/>
              </a:ext>
            </a:extLst>
          </p:cNvPr>
          <p:cNvSpPr/>
          <p:nvPr/>
        </p:nvSpPr>
        <p:spPr>
          <a:xfrm rot="3441713">
            <a:off x="8752898" y="2522459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8" name="Teardrop 187">
            <a:extLst>
              <a:ext uri="{FF2B5EF4-FFF2-40B4-BE49-F238E27FC236}">
                <a16:creationId xmlns:a16="http://schemas.microsoft.com/office/drawing/2014/main" id="{7FB5FBD2-8578-E85C-F16D-0F41DB389007}"/>
              </a:ext>
            </a:extLst>
          </p:cNvPr>
          <p:cNvSpPr/>
          <p:nvPr/>
        </p:nvSpPr>
        <p:spPr>
          <a:xfrm rot="4945130">
            <a:off x="9145009" y="2075728"/>
            <a:ext cx="916492" cy="896895"/>
          </a:xfrm>
          <a:prstGeom prst="teardrop">
            <a:avLst>
              <a:gd name="adj" fmla="val 120581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Rectangle: Rounded Corners 161">
            <a:extLst>
              <a:ext uri="{FF2B5EF4-FFF2-40B4-BE49-F238E27FC236}">
                <a16:creationId xmlns:a16="http://schemas.microsoft.com/office/drawing/2014/main" id="{9188B08C-FB76-D6E1-0C62-32F39D807A31}"/>
              </a:ext>
            </a:extLst>
          </p:cNvPr>
          <p:cNvSpPr/>
          <p:nvPr/>
        </p:nvSpPr>
        <p:spPr>
          <a:xfrm>
            <a:off x="9605081" y="2794856"/>
            <a:ext cx="2074950" cy="1329828"/>
          </a:xfrm>
          <a:prstGeom prst="roundRect">
            <a:avLst>
              <a:gd name="adj" fmla="val 35253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Decline in sales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91" name="Straight Arrow Connector 190">
            <a:extLst>
              <a:ext uri="{FF2B5EF4-FFF2-40B4-BE49-F238E27FC236}">
                <a16:creationId xmlns:a16="http://schemas.microsoft.com/office/drawing/2014/main" id="{1AC465F6-3BA9-06BC-09E6-D17F1A47FB1A}"/>
              </a:ext>
            </a:extLst>
          </p:cNvPr>
          <p:cNvCxnSpPr>
            <a:cxnSpLocks/>
          </p:cNvCxnSpPr>
          <p:nvPr/>
        </p:nvCxnSpPr>
        <p:spPr>
          <a:xfrm>
            <a:off x="3737695" y="4365203"/>
            <a:ext cx="339065" cy="319112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>
            <a:extLst>
              <a:ext uri="{FF2B5EF4-FFF2-40B4-BE49-F238E27FC236}">
                <a16:creationId xmlns:a16="http://schemas.microsoft.com/office/drawing/2014/main" id="{50A0316D-85C4-F0E7-219F-2F8D350DE83B}"/>
              </a:ext>
            </a:extLst>
          </p:cNvPr>
          <p:cNvCxnSpPr>
            <a:cxnSpLocks/>
            <a:endCxn id="155" idx="3"/>
          </p:cNvCxnSpPr>
          <p:nvPr/>
        </p:nvCxnSpPr>
        <p:spPr>
          <a:xfrm>
            <a:off x="2928312" y="4175403"/>
            <a:ext cx="489476" cy="52847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>
            <a:extLst>
              <a:ext uri="{FF2B5EF4-FFF2-40B4-BE49-F238E27FC236}">
                <a16:creationId xmlns:a16="http://schemas.microsoft.com/office/drawing/2014/main" id="{847FF44E-40DE-8DFC-CC3C-061BEC60B376}"/>
              </a:ext>
            </a:extLst>
          </p:cNvPr>
          <p:cNvCxnSpPr>
            <a:cxnSpLocks/>
          </p:cNvCxnSpPr>
          <p:nvPr/>
        </p:nvCxnSpPr>
        <p:spPr>
          <a:xfrm>
            <a:off x="2120986" y="2615062"/>
            <a:ext cx="807326" cy="179794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TextBox 196">
            <a:extLst>
              <a:ext uri="{FF2B5EF4-FFF2-40B4-BE49-F238E27FC236}">
                <a16:creationId xmlns:a16="http://schemas.microsoft.com/office/drawing/2014/main" id="{459605BD-1E98-7574-ECFC-6359E7079517}"/>
              </a:ext>
            </a:extLst>
          </p:cNvPr>
          <p:cNvSpPr txBox="1"/>
          <p:nvPr/>
        </p:nvSpPr>
        <p:spPr>
          <a:xfrm>
            <a:off x="5496062" y="2638177"/>
            <a:ext cx="2013139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Droughts/floods could kill plant life</a:t>
            </a:r>
            <a:endParaRPr lang="en-US" dirty="0"/>
          </a:p>
        </p:txBody>
      </p:sp>
      <p:cxnSp>
        <p:nvCxnSpPr>
          <p:cNvPr id="203" name="Straight Arrow Connector 202">
            <a:extLst>
              <a:ext uri="{FF2B5EF4-FFF2-40B4-BE49-F238E27FC236}">
                <a16:creationId xmlns:a16="http://schemas.microsoft.com/office/drawing/2014/main" id="{8DBC535A-22EC-7F0A-6B1D-70C2C49BAC2A}"/>
              </a:ext>
            </a:extLst>
          </p:cNvPr>
          <p:cNvCxnSpPr>
            <a:cxnSpLocks/>
            <a:stCxn id="197" idx="3"/>
          </p:cNvCxnSpPr>
          <p:nvPr/>
        </p:nvCxnSpPr>
        <p:spPr>
          <a:xfrm>
            <a:off x="7509201" y="3099842"/>
            <a:ext cx="296830" cy="12699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TextBox 206">
            <a:extLst>
              <a:ext uri="{FF2B5EF4-FFF2-40B4-BE49-F238E27FC236}">
                <a16:creationId xmlns:a16="http://schemas.microsoft.com/office/drawing/2014/main" id="{040C3C92-8AFC-D6AD-EF92-CC699B8B9B9A}"/>
              </a:ext>
            </a:extLst>
          </p:cNvPr>
          <p:cNvSpPr txBox="1"/>
          <p:nvPr/>
        </p:nvSpPr>
        <p:spPr>
          <a:xfrm>
            <a:off x="3691094" y="892737"/>
            <a:ext cx="2032814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Waste duty of care codes of practice (</a:t>
            </a:r>
            <a:r>
              <a:rPr lang="en-GB" dirty="0" err="1"/>
              <a:t>Gov.uk</a:t>
            </a:r>
            <a:r>
              <a:rPr lang="en-GB" dirty="0"/>
              <a:t>, 2018)</a:t>
            </a:r>
            <a:endParaRPr lang="en-US" dirty="0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5DF4F44A-C705-7086-5367-8E1A380A3BA4}"/>
              </a:ext>
            </a:extLst>
          </p:cNvPr>
          <p:cNvCxnSpPr>
            <a:cxnSpLocks/>
          </p:cNvCxnSpPr>
          <p:nvPr/>
        </p:nvCxnSpPr>
        <p:spPr>
          <a:xfrm>
            <a:off x="5410536" y="1963937"/>
            <a:ext cx="1490505" cy="406975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3" name="TextBox 232">
            <a:extLst>
              <a:ext uri="{FF2B5EF4-FFF2-40B4-BE49-F238E27FC236}">
                <a16:creationId xmlns:a16="http://schemas.microsoft.com/office/drawing/2014/main" id="{9279F19E-237F-53B7-2C91-F7B7532A8060}"/>
              </a:ext>
            </a:extLst>
          </p:cNvPr>
          <p:cNvSpPr txBox="1"/>
          <p:nvPr/>
        </p:nvSpPr>
        <p:spPr>
          <a:xfrm>
            <a:off x="7923597" y="4877862"/>
            <a:ext cx="18288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Rising costs of imported flowers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5A7A4E-0844-EF27-5CEF-7BEECA45B600}"/>
              </a:ext>
            </a:extLst>
          </p:cNvPr>
          <p:cNvSpPr txBox="1"/>
          <p:nvPr/>
        </p:nvSpPr>
        <p:spPr>
          <a:xfrm>
            <a:off x="7419671" y="5869791"/>
            <a:ext cx="2057704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Rising cost of biodegradable packaging 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085BB3-CACF-2DAD-7C4D-8E990CA77F47}"/>
              </a:ext>
            </a:extLst>
          </p:cNvPr>
          <p:cNvCxnSpPr>
            <a:cxnSpLocks/>
          </p:cNvCxnSpPr>
          <p:nvPr/>
        </p:nvCxnSpPr>
        <p:spPr>
          <a:xfrm>
            <a:off x="7637046" y="4493088"/>
            <a:ext cx="188914" cy="483325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E2454D-62A9-2810-E174-BEEDD2B6A4CB}"/>
              </a:ext>
            </a:extLst>
          </p:cNvPr>
          <p:cNvCxnSpPr>
            <a:cxnSpLocks/>
            <a:stCxn id="233" idx="1"/>
          </p:cNvCxnSpPr>
          <p:nvPr/>
        </p:nvCxnSpPr>
        <p:spPr>
          <a:xfrm flipH="1">
            <a:off x="7637046" y="5339527"/>
            <a:ext cx="286551" cy="407271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7188" y="1913573"/>
            <a:ext cx="8915399" cy="5001768"/>
          </a:xfrm>
        </p:spPr>
        <p:txBody>
          <a:bodyPr/>
          <a:lstStyle/>
          <a:p>
            <a:r>
              <a:rPr lang="en-GB" sz="2400" b="1" dirty="0"/>
              <a:t>The </a:t>
            </a:r>
            <a:r>
              <a:rPr lang="en-GB" sz="2400" b="1"/>
              <a:t>Green Haven Florists </a:t>
            </a:r>
            <a:r>
              <a:rPr lang="en-GB" sz="2400" b="1" dirty="0"/>
              <a:t>are struggling due to various reasons. Such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Changing customer habits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Increased competition</a:t>
            </a:r>
          </a:p>
          <a:p>
            <a:endParaRPr lang="en-GB" sz="2400" dirty="0"/>
          </a:p>
          <a:p>
            <a:r>
              <a:rPr lang="en-GB" sz="2400" b="1" dirty="0"/>
              <a:t>In this presentation I have:</a:t>
            </a:r>
          </a:p>
          <a:p>
            <a:r>
              <a:rPr lang="en-GB" sz="2400" dirty="0"/>
              <a:t> conducted an analysis of the company according to the PESTLE method </a:t>
            </a:r>
          </a:p>
          <a:p>
            <a:r>
              <a:rPr lang="en-GB" sz="2400" dirty="0"/>
              <a:t>Conducted a cause and effect analysis (fishbone diagram)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471" y="-214313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459" y="544884"/>
            <a:ext cx="11677650" cy="5578811"/>
          </a:xfrm>
        </p:spPr>
        <p:txBody>
          <a:bodyPr>
            <a:noAutofit/>
          </a:bodyPr>
          <a:lstStyle/>
          <a:p>
            <a:r>
              <a:rPr lang="en-GB" sz="1900" b="1" dirty="0" err="1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Paljug</a:t>
            </a:r>
            <a:r>
              <a:rPr lang="en-GB" sz="1900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, K. (2025)</a:t>
            </a:r>
            <a:r>
              <a:rPr lang="en-GB" sz="1900" b="1" i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Operating Costs: Definition, Formula, Types, and Examples. </a:t>
            </a:r>
            <a:r>
              <a:rPr lang="en-GB" sz="1900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900" b="1" i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2"/>
              </a:rPr>
              <a:t>https://www.investopedia.com/terms/o/operating-cost.asp</a:t>
            </a:r>
            <a:r>
              <a:rPr lang="en-GB" sz="1900" b="1" i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900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 25 February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Studocu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(2025) 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 of green haven florists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9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3"/>
              </a:rPr>
              <a:t>https://www.studocu.com/en-gb/messages/question/14170067/green-haven-florists-pestel-analiys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</a:t>
            </a: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Acessed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: 18 February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Gauth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(2026) 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Question </a:t>
            </a:r>
            <a:r>
              <a:rPr lang="en-GB" sz="19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4"/>
              </a:rPr>
              <a:t>https://www.gauthmath.com/solution/1986187634466308/Component-1-Case-study-Tasks-You-are-required-to-read-the-following-case-study-a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(Accessed: 18 February 2026)</a:t>
            </a:r>
            <a:endParaRPr lang="en-GB" sz="1900" b="1" i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Gov.uk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(2026) 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Environmental taxes, reliefs and schemes for businesses </a:t>
            </a:r>
            <a:r>
              <a:rPr lang="en-GB" sz="19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</a:t>
            </a:r>
            <a:r>
              <a:rPr lang="en-GB" sz="19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5"/>
              </a:rPr>
              <a:t>https://www.gov.uk/green-taxes-and-reliefs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(Accessed: 18 February 2026)</a:t>
            </a:r>
            <a:endParaRPr lang="en-GB" sz="1900" b="1" i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Devine, J (2025) 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High prices hit sales of popular blooms – florist </a:t>
            </a:r>
            <a:r>
              <a:rPr lang="en-GB" sz="19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6"/>
              </a:rPr>
              <a:t>https://www.bbc.co.uk/news/articles/cj4y18kqwgdo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(Accessed 18 February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Easyhealthandsafety.com 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florist health and safety templates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available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7"/>
              </a:rPr>
              <a:t>https://easyhealthandsafety.com/pages/florist-health-and-safety-templates-guidance#:~:text=Under%20the%20Health%20and%20Safety,chemicals%20or%20certain%20flower%20preservatives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(Accessed 18 </a:t>
            </a: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fabuary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Gov.uk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(2018) waste duty codes of practice. Available at: 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8"/>
              </a:rPr>
              <a:t>https://www.gov.uk/government/publications/waste-duty-of-care-code-of-practice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Accessed 18 February 2026)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6bcf4f037632e92d37a8d0ad1e53cfb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edc4bb3484e254fe24b04c80d733d86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5BFECFEE-E7D4-45A4-ACBB-BBA61FA2F23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4f9f7ee-5770-4a14-8925-17f3d16e50b7"/>
  </ds:schemaRefs>
</ds:datastoreItem>
</file>

<file path=customXml/itemProps2.xml><?xml version="1.0" encoding="utf-8"?>
<ds:datastoreItem xmlns:ds="http://schemas.openxmlformats.org/officeDocument/2006/customXml" ds:itemID="{63A0A590-FB31-4A2D-8D06-99311DE079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8EB614-7A01-49ED-BC5E-EAC0B04D9586}">
  <ds:schemaRefs>
    <ds:schemaRef ds:uri="http://schemas.microsoft.com/office/2006/metadata/properties"/>
    <ds:schemaRef ds:uri="http://www.w3.org/2000/xmlns/"/>
    <ds:schemaRef ds:uri="b4f9f7ee-5770-4a14-8925-17f3d16e50b7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544</TotalTime>
  <Words>836</Words>
  <Application>Microsoft Office PowerPoint</Application>
  <PresentationFormat>Widescreen</PresentationFormat>
  <Paragraphs>83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decision-making  MODULE CODE: LCLM4004 STUDENT NAME: UMAR STUDENT ID: 2515309 LECTURER: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umar vawda</cp:lastModifiedBy>
  <cp:revision>94</cp:revision>
  <dcterms:created xsi:type="dcterms:W3CDTF">2024-10-08T15:58:04Z</dcterms:created>
  <dcterms:modified xsi:type="dcterms:W3CDTF">2026-03-04T12:23:07Z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