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8" r:id="rId2"/>
    <p:sldId id="273" r:id="rId3"/>
    <p:sldId id="274" r:id="rId4"/>
    <p:sldId id="260" r:id="rId5"/>
    <p:sldId id="265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4" d="100"/>
          <a:sy n="124" d="100"/>
        </p:scale>
        <p:origin x="41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fld id="{814AC17A-D04A-4427-97A3-6265847C5E8F}" type="datetimeFigureOut">
              <a:rPr lang="en-US" smtClean="0"/>
              <a:pPr/>
              <a:t>3/13/2020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geirfa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Bara</a:t>
            </a:r>
            <a:endParaRPr lang="en-GB" dirty="0"/>
          </a:p>
          <a:p>
            <a:r>
              <a:rPr lang="en-GB" dirty="0" err="1"/>
              <a:t>Tost</a:t>
            </a:r>
            <a:endParaRPr lang="en-GB" dirty="0"/>
          </a:p>
          <a:p>
            <a:r>
              <a:rPr lang="en-GB" dirty="0" err="1"/>
              <a:t>Brechdanau</a:t>
            </a:r>
            <a:endParaRPr lang="en-GB" dirty="0"/>
          </a:p>
          <a:p>
            <a:r>
              <a:rPr lang="en-GB" dirty="0"/>
              <a:t>Caws</a:t>
            </a:r>
          </a:p>
          <a:p>
            <a:r>
              <a:rPr lang="en-GB" dirty="0"/>
              <a:t>Cig moch</a:t>
            </a:r>
          </a:p>
          <a:p>
            <a:r>
              <a:rPr lang="en-GB" dirty="0" err="1"/>
              <a:t>Wy</a:t>
            </a:r>
            <a:endParaRPr lang="en-GB" dirty="0"/>
          </a:p>
          <a:p>
            <a:r>
              <a:rPr lang="en-GB" dirty="0" err="1"/>
              <a:t>Pitsa</a:t>
            </a:r>
            <a:endParaRPr lang="en-GB" dirty="0"/>
          </a:p>
          <a:p>
            <a:r>
              <a:rPr lang="en-GB" dirty="0" err="1"/>
              <a:t>Sglodion</a:t>
            </a:r>
            <a:endParaRPr lang="en-GB" dirty="0"/>
          </a:p>
          <a:p>
            <a:r>
              <a:rPr lang="en-GB" dirty="0" err="1"/>
              <a:t>Selsig</a:t>
            </a:r>
            <a:endParaRPr lang="en-GB" dirty="0"/>
          </a:p>
          <a:p>
            <a:r>
              <a:rPr lang="en-GB" dirty="0" err="1"/>
              <a:t>Pysgod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Teisen</a:t>
            </a:r>
            <a:endParaRPr lang="en-GB" dirty="0"/>
          </a:p>
          <a:p>
            <a:r>
              <a:rPr lang="en-GB" dirty="0" err="1"/>
              <a:t>Afal</a:t>
            </a:r>
            <a:endParaRPr lang="en-GB" dirty="0"/>
          </a:p>
          <a:p>
            <a:r>
              <a:rPr lang="en-GB" dirty="0"/>
              <a:t>Pin </a:t>
            </a:r>
            <a:r>
              <a:rPr lang="en-GB" dirty="0" err="1"/>
              <a:t>afal</a:t>
            </a:r>
            <a:endParaRPr lang="en-GB" dirty="0"/>
          </a:p>
          <a:p>
            <a:r>
              <a:rPr lang="en-GB" dirty="0" err="1"/>
              <a:t>Bisgedi</a:t>
            </a:r>
            <a:endParaRPr lang="en-GB" dirty="0"/>
          </a:p>
          <a:p>
            <a:r>
              <a:rPr lang="en-GB" dirty="0" err="1"/>
              <a:t>Gwin</a:t>
            </a:r>
            <a:endParaRPr lang="en-GB" dirty="0"/>
          </a:p>
          <a:p>
            <a:r>
              <a:rPr lang="en-GB" dirty="0" err="1"/>
              <a:t>Dwr</a:t>
            </a:r>
            <a:endParaRPr lang="en-GB" dirty="0"/>
          </a:p>
          <a:p>
            <a:r>
              <a:rPr lang="en-GB" dirty="0" err="1"/>
              <a:t>Sudd</a:t>
            </a:r>
            <a:r>
              <a:rPr lang="en-GB" dirty="0"/>
              <a:t> </a:t>
            </a:r>
            <a:r>
              <a:rPr lang="en-GB" dirty="0" err="1"/>
              <a:t>oren</a:t>
            </a:r>
            <a:endParaRPr lang="en-GB" dirty="0"/>
          </a:p>
          <a:p>
            <a:r>
              <a:rPr lang="en-GB" dirty="0" err="1"/>
              <a:t>Llaeth</a:t>
            </a:r>
            <a:endParaRPr lang="en-GB" dirty="0"/>
          </a:p>
          <a:p>
            <a:r>
              <a:rPr lang="en-GB" dirty="0" err="1"/>
              <a:t>Coffi</a:t>
            </a:r>
            <a:endParaRPr lang="en-GB" dirty="0"/>
          </a:p>
          <a:p>
            <a:r>
              <a:rPr lang="en-GB" dirty="0" err="1"/>
              <a:t>te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Bwyd</a:t>
            </a:r>
            <a:r>
              <a:rPr lang="en-GB" dirty="0"/>
              <a:t> a </a:t>
            </a:r>
            <a:r>
              <a:rPr lang="en-GB" dirty="0" err="1"/>
              <a:t>diod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983163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Bara</a:t>
            </a:r>
            <a:r>
              <a:rPr lang="en-GB" dirty="0"/>
              <a:t>	  bread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Cacen</a:t>
            </a:r>
            <a:r>
              <a:rPr lang="en-GB" dirty="0"/>
              <a:t>	  cake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Caws	  cheese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Cig		  meat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Hufen</a:t>
            </a:r>
            <a:r>
              <a:rPr lang="en-GB" dirty="0"/>
              <a:t> </a:t>
            </a:r>
            <a:r>
              <a:rPr lang="en-GB" dirty="0" err="1"/>
              <a:t>iâ</a:t>
            </a:r>
            <a:r>
              <a:rPr lang="en-GB" dirty="0"/>
              <a:t>	  ice-cream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Menyn</a:t>
            </a:r>
            <a:r>
              <a:rPr lang="en-GB" dirty="0"/>
              <a:t>	  butter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Pysgodyn</a:t>
            </a:r>
            <a:r>
              <a:rPr lang="en-GB" dirty="0"/>
              <a:t>	  fish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Siocled</a:t>
            </a:r>
            <a:r>
              <a:rPr lang="en-GB" dirty="0"/>
              <a:t>	  chocolate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Uwd</a:t>
            </a:r>
            <a:r>
              <a:rPr lang="en-GB" dirty="0"/>
              <a:t>	  porridge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Losin</a:t>
            </a:r>
            <a:r>
              <a:rPr lang="en-GB" dirty="0"/>
              <a:t>	  sweets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281488" cy="4983163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Coffi</a:t>
            </a:r>
            <a:r>
              <a:rPr lang="en-GB" dirty="0"/>
              <a:t>	coffee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Te		tea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Llaeth</a:t>
            </a:r>
            <a:r>
              <a:rPr lang="en-GB" dirty="0"/>
              <a:t>	milk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Sudd</a:t>
            </a:r>
            <a:r>
              <a:rPr lang="en-GB" dirty="0"/>
              <a:t>	juice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Dŵr</a:t>
            </a:r>
            <a:r>
              <a:rPr lang="en-GB" dirty="0"/>
              <a:t>	water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Siwgr</a:t>
            </a:r>
            <a:r>
              <a:rPr lang="en-GB" dirty="0"/>
              <a:t>	sugar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Ych</a:t>
            </a:r>
            <a:r>
              <a:rPr lang="en-GB" dirty="0"/>
              <a:t> a </a:t>
            </a:r>
            <a:r>
              <a:rPr lang="en-GB" dirty="0" err="1"/>
              <a:t>fi</a:t>
            </a:r>
            <a:r>
              <a:rPr lang="en-GB" dirty="0"/>
              <a:t>!	      yuk!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Tipyn</a:t>
            </a:r>
            <a:r>
              <a:rPr lang="en-GB" dirty="0"/>
              <a:t> bach      a little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Yn </a:t>
            </a:r>
            <a:r>
              <a:rPr lang="en-GB" dirty="0" err="1"/>
              <a:t>fawr</a:t>
            </a:r>
            <a:r>
              <a:rPr lang="en-GB" dirty="0"/>
              <a:t> iawn   very much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ffrwythau</a:t>
            </a:r>
            <a:endParaRPr lang="en-GB" dirty="0"/>
          </a:p>
        </p:txBody>
      </p:sp>
      <p:sp>
        <p:nvSpPr>
          <p:cNvPr id="12291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983163"/>
          </a:xfrm>
        </p:spPr>
        <p:txBody>
          <a:bodyPr/>
          <a:lstStyle/>
          <a:p>
            <a:pPr eaLnBrk="1" hangingPunct="1"/>
            <a:r>
              <a:rPr lang="en-GB" dirty="0" err="1"/>
              <a:t>Afal</a:t>
            </a:r>
            <a:r>
              <a:rPr lang="en-GB" dirty="0"/>
              <a:t>		   apple</a:t>
            </a:r>
          </a:p>
          <a:p>
            <a:pPr eaLnBrk="1" hangingPunct="1"/>
            <a:r>
              <a:rPr lang="en-GB" dirty="0"/>
              <a:t>Oren	   orange</a:t>
            </a:r>
          </a:p>
          <a:p>
            <a:pPr eaLnBrk="1" hangingPunct="1"/>
            <a:r>
              <a:rPr lang="en-GB" dirty="0"/>
              <a:t>Banana	   banana</a:t>
            </a:r>
          </a:p>
          <a:p>
            <a:pPr eaLnBrk="1" hangingPunct="1"/>
            <a:r>
              <a:rPr lang="en-GB" dirty="0" err="1"/>
              <a:t>Grawnwin</a:t>
            </a:r>
            <a:r>
              <a:rPr lang="en-GB" dirty="0"/>
              <a:t>	   grapes</a:t>
            </a:r>
          </a:p>
          <a:p>
            <a:pPr eaLnBrk="1" hangingPunct="1"/>
            <a:r>
              <a:rPr lang="en-GB" dirty="0" err="1"/>
              <a:t>Peren</a:t>
            </a:r>
            <a:r>
              <a:rPr lang="en-GB" dirty="0"/>
              <a:t>	   pear</a:t>
            </a:r>
          </a:p>
          <a:p>
            <a:pPr eaLnBrk="1" hangingPunct="1"/>
            <a:r>
              <a:rPr lang="en-GB" dirty="0" err="1"/>
              <a:t>Ceirion</a:t>
            </a:r>
            <a:r>
              <a:rPr lang="en-GB" dirty="0"/>
              <a:t>	   cherries</a:t>
            </a:r>
          </a:p>
          <a:p>
            <a:pPr eaLnBrk="1" hangingPunct="1"/>
            <a:r>
              <a:rPr lang="en-GB" dirty="0" err="1"/>
              <a:t>Lemwn</a:t>
            </a:r>
            <a:r>
              <a:rPr lang="en-GB" dirty="0"/>
              <a:t>	   lemon</a:t>
            </a:r>
          </a:p>
          <a:p>
            <a:pPr eaLnBrk="1" hangingPunct="1"/>
            <a:endParaRPr lang="en-GB" dirty="0"/>
          </a:p>
        </p:txBody>
      </p:sp>
      <p:sp>
        <p:nvSpPr>
          <p:cNvPr id="12292" name="Content Placeholder 9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281488" cy="4983163"/>
          </a:xfrm>
        </p:spPr>
        <p:txBody>
          <a:bodyPr/>
          <a:lstStyle/>
          <a:p>
            <a:pPr eaLnBrk="1" hangingPunct="1"/>
            <a:r>
              <a:rPr lang="en-GB" dirty="0"/>
              <a:t>Amser </a:t>
            </a:r>
            <a:r>
              <a:rPr lang="en-GB" dirty="0" err="1"/>
              <a:t>brecwast</a:t>
            </a:r>
            <a:endParaRPr lang="en-GB" dirty="0"/>
          </a:p>
          <a:p>
            <a:pPr eaLnBrk="1" hangingPunct="1"/>
            <a:r>
              <a:rPr lang="en-GB" dirty="0"/>
              <a:t>Amser </a:t>
            </a:r>
            <a:r>
              <a:rPr lang="en-GB" dirty="0" err="1"/>
              <a:t>cinio</a:t>
            </a:r>
            <a:endParaRPr lang="en-GB" dirty="0"/>
          </a:p>
          <a:p>
            <a:pPr eaLnBrk="1" hangingPunct="1"/>
            <a:r>
              <a:rPr lang="en-GB" dirty="0"/>
              <a:t>Amser </a:t>
            </a:r>
            <a:r>
              <a:rPr lang="en-GB" dirty="0" err="1"/>
              <a:t>te</a:t>
            </a:r>
            <a:endParaRPr lang="en-GB" dirty="0"/>
          </a:p>
          <a:p>
            <a:pPr eaLnBrk="1" hangingPunct="1"/>
            <a:r>
              <a:rPr lang="en-GB" dirty="0"/>
              <a:t>Amser </a:t>
            </a:r>
            <a:r>
              <a:rPr lang="en-GB" dirty="0" err="1"/>
              <a:t>swper</a:t>
            </a:r>
            <a:endParaRPr lang="en-GB" dirty="0"/>
          </a:p>
          <a:p>
            <a:pPr eaLnBrk="1" hangingPunct="1"/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Beth wyt ti’n </a:t>
            </a:r>
            <a:r>
              <a:rPr lang="en-GB" dirty="0" err="1"/>
              <a:t>bwyta</a:t>
            </a:r>
            <a:r>
              <a:rPr lang="en-GB" dirty="0"/>
              <a:t> ac </a:t>
            </a:r>
            <a:r>
              <a:rPr lang="en-GB" dirty="0" err="1"/>
              <a:t>yfed</a:t>
            </a:r>
            <a:r>
              <a:rPr lang="en-GB" dirty="0"/>
              <a:t> amser </a:t>
            </a:r>
            <a:r>
              <a:rPr lang="en-GB" dirty="0" err="1"/>
              <a:t>brecwast</a:t>
            </a:r>
            <a:r>
              <a:rPr lang="en-GB" dirty="0"/>
              <a:t>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Amser </a:t>
            </a:r>
            <a:r>
              <a:rPr lang="en-GB" dirty="0" err="1"/>
              <a:t>cinio</a:t>
            </a:r>
            <a:r>
              <a:rPr lang="en-GB" dirty="0"/>
              <a:t>, beth wyt ti’n </a:t>
            </a:r>
            <a:r>
              <a:rPr lang="en-GB" dirty="0" err="1"/>
              <a:t>bwyta</a:t>
            </a:r>
            <a:r>
              <a:rPr lang="en-GB" dirty="0"/>
              <a:t> ac </a:t>
            </a:r>
            <a:r>
              <a:rPr lang="en-GB" dirty="0" err="1"/>
              <a:t>yfed</a:t>
            </a:r>
            <a:r>
              <a:rPr lang="en-GB" dirty="0"/>
              <a:t>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Beth wyt ti’n </a:t>
            </a:r>
            <a:r>
              <a:rPr lang="en-GB" dirty="0" err="1"/>
              <a:t>bwyta</a:t>
            </a:r>
            <a:r>
              <a:rPr lang="en-GB" dirty="0"/>
              <a:t> ac </a:t>
            </a:r>
            <a:r>
              <a:rPr lang="en-GB" dirty="0" err="1"/>
              <a:t>yfed</a:t>
            </a:r>
            <a:r>
              <a:rPr lang="en-GB" dirty="0"/>
              <a:t> amser </a:t>
            </a:r>
            <a:r>
              <a:rPr lang="en-GB" dirty="0" err="1"/>
              <a:t>te</a:t>
            </a:r>
            <a:r>
              <a:rPr lang="en-GB" dirty="0"/>
              <a:t>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Amser </a:t>
            </a:r>
            <a:r>
              <a:rPr lang="en-GB" dirty="0" err="1"/>
              <a:t>swper</a:t>
            </a:r>
            <a:r>
              <a:rPr lang="en-GB" dirty="0"/>
              <a:t>, beth wyt ti’n </a:t>
            </a:r>
            <a:r>
              <a:rPr lang="en-GB" dirty="0" err="1"/>
              <a:t>bwyta</a:t>
            </a:r>
            <a:r>
              <a:rPr lang="en-GB" dirty="0"/>
              <a:t> ac </a:t>
            </a:r>
            <a:r>
              <a:rPr lang="en-GB" dirty="0" err="1"/>
              <a:t>yfed</a:t>
            </a:r>
            <a:r>
              <a:rPr lang="en-GB" dirty="0"/>
              <a:t>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Questionaire</a:t>
            </a:r>
            <a:br>
              <a:rPr lang="en-GB" dirty="0"/>
            </a:br>
            <a:r>
              <a:rPr lang="en-GB" sz="2200" dirty="0"/>
              <a:t>Beth wyt ti’n </a:t>
            </a:r>
            <a:r>
              <a:rPr lang="en-GB" sz="2200" dirty="0" err="1"/>
              <a:t>hoffi</a:t>
            </a:r>
            <a:r>
              <a:rPr lang="en-GB" sz="2200" dirty="0"/>
              <a:t> </a:t>
            </a:r>
            <a:r>
              <a:rPr lang="en-GB" sz="2200" dirty="0" err="1"/>
              <a:t>fwyta</a:t>
            </a:r>
            <a:r>
              <a:rPr lang="en-GB" sz="2200" dirty="0"/>
              <a:t> ac </a:t>
            </a:r>
            <a:r>
              <a:rPr lang="en-GB" sz="2200" dirty="0" err="1"/>
              <a:t>yfed</a:t>
            </a:r>
            <a:r>
              <a:rPr lang="en-GB" sz="2200" dirty="0"/>
              <a:t>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9722"/>
          <a:ext cx="7239000" cy="47482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49647">
                <a:tc>
                  <a:txBody>
                    <a:bodyPr/>
                    <a:lstStyle/>
                    <a:p>
                      <a:r>
                        <a:rPr lang="en-GB" dirty="0"/>
                        <a:t>Enwau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Amser</a:t>
                      </a:r>
                    </a:p>
                    <a:p>
                      <a:r>
                        <a:rPr lang="en-GB" dirty="0" err="1"/>
                        <a:t>brecwast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Amser </a:t>
                      </a:r>
                      <a:r>
                        <a:rPr lang="en-GB" dirty="0" err="1"/>
                        <a:t>cinio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Amser </a:t>
                      </a:r>
                      <a:r>
                        <a:rPr lang="en-GB" dirty="0" err="1"/>
                        <a:t>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Amser </a:t>
                      </a:r>
                      <a:r>
                        <a:rPr lang="en-GB" dirty="0" err="1"/>
                        <a:t>swper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96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96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96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96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175</TotalTime>
  <Words>200</Words>
  <Application>Microsoft Office PowerPoint</Application>
  <PresentationFormat>On-screen Show (4:3)</PresentationFormat>
  <Paragraphs>73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Trebuchet MS</vt:lpstr>
      <vt:lpstr>Wingdings</vt:lpstr>
      <vt:lpstr>Wingdings 2</vt:lpstr>
      <vt:lpstr>Opulent</vt:lpstr>
      <vt:lpstr>geirfa</vt:lpstr>
      <vt:lpstr>Bwyd a diod</vt:lpstr>
      <vt:lpstr>ffrwythau</vt:lpstr>
      <vt:lpstr>Meals</vt:lpstr>
      <vt:lpstr>Questionaire Beth wyt ti’n hoffi fwyta ac yfed 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BWYD</dc:title>
  <dc:creator>Wayne</dc:creator>
  <cp:lastModifiedBy>Heddwen Davies</cp:lastModifiedBy>
  <cp:revision>20</cp:revision>
  <dcterms:created xsi:type="dcterms:W3CDTF">2020-02-27T21:44:10Z</dcterms:created>
  <dcterms:modified xsi:type="dcterms:W3CDTF">2020-03-13T14:32:10Z</dcterms:modified>
</cp:coreProperties>
</file>