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312" r:id="rId3"/>
    <p:sldId id="257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296" r:id="rId12"/>
    <p:sldId id="308" r:id="rId13"/>
    <p:sldId id="272" r:id="rId14"/>
    <p:sldId id="294" r:id="rId15"/>
    <p:sldId id="288" r:id="rId16"/>
    <p:sldId id="29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94"/>
  </p:normalViewPr>
  <p:slideViewPr>
    <p:cSldViewPr snapToGrid="0" snapToObjects="1">
      <p:cViewPr>
        <p:scale>
          <a:sx n="110" d="100"/>
          <a:sy n="110" d="100"/>
        </p:scale>
        <p:origin x="14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D54CD-81E6-B348-8595-78C8C80CF9E2}" type="datetimeFigureOut">
              <a:rPr lang="en-US" smtClean="0"/>
              <a:t>4/24/20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8ED210-B6F5-4445-8718-47C35B3EA0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824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993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488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511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8C57-EB11-C34C-95DD-845AF938BD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37E7A-129D-3946-A760-DAA23E04F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7F89A3-7147-4045-8CB9-D0470790B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43B36-6140-5542-A9BF-482F262B3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249C9-A069-0D48-900D-C6BEF0B71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330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9C28-3610-5542-8471-AB908C4D9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FD472-ACAC-324A-B3E7-64CCCFA4A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D120C-CD43-3342-A96A-CC8C34561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657BD-BAE6-A24C-91DB-36E9A963C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15953-27DC-144D-950F-6D2917C80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2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49D0E-893C-A940-B250-EC52E8E4C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613C-6320-164A-9B3F-BAFA93A68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97701-CDE8-8445-B5AD-712AB606B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F9C9B-0CC4-C84F-9CEE-A48FEA04A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3C5E7-E1EC-0448-8E11-5CCD7B72E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975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FC9D4-2E64-8E46-A304-DB5738931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6F75B-8AC8-CC49-82F7-F179BDA461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8EE26E-5976-F746-86D8-6B877E5D0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908F6-1AA7-194B-B7A2-ABF54818C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50010-583D-8344-BA03-183086A47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9F63-1F44-044C-832D-D0420BB6A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384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196CF-FA2C-F84B-B600-755B51C46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5B1F0A-FFBE-B748-B75B-45E41BC90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E8F41F-830A-D842-AFD9-11000A1EC9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40837B-E6BE-5344-94EB-E09B87CE7A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828FC-242A-854A-9EE3-BA0EC24BB5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1CEA30-F0B8-7647-A0E6-AF00E0E86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79AA30-5F2E-1641-A91D-E6E7857D7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5E4F47-3606-2441-9602-AAC1AF25B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754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DD352-88AC-7E4B-99C3-926281C77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2B04B9-FB5F-0342-9CFF-E333D9752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A4D5E1-F6FB-E54D-A02E-C30DCA88F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18B6BF-9F74-2143-8EEB-47B3D03B4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284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91812D-1FF8-0543-934A-8B828CF44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431488-C460-5B4E-89BB-0997B1A47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F4A9D7-1723-634D-82A5-CF57D3ADD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996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A6CB3-87FF-984D-8DAD-A3910260A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CDEFC-7C60-F14E-A307-939308288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DB640F-4637-4E4A-9296-0FD72FBFC0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79BB1-FED0-714D-B2A9-065540334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2013E2-3C92-EB44-9F88-ED0354B7A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6DBB03-8AD2-B145-9FEB-26309F4F3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365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C5F49-0018-0A42-B547-636EAB746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525417-1A32-5A42-B890-25F5F5D062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37DB75-2DE0-1847-9E05-86C7DF4DEB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028CF-59C3-C240-93B0-3437F7DF2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D1303-8066-7C41-9F6E-00EE29840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45CDC-323F-2A44-A045-D0C145369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99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C0395-9EBE-F94E-B4EB-833C46304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4835-63B2-DA42-A75B-60ADEF5AC7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DDB9B-F766-7D43-8908-E59B0E1A9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8797-F49E-FB4E-A056-199412175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CD8ED-E34B-4D40-A780-638210ED5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5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99E8B4-A064-AF47-B95C-F29AFC6B65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2EE7C-A477-AD40-975A-5D61BCF45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41D36-3BB3-7640-8AC4-4DC5F3038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1C38F-7FAB-3949-9E81-E6193DDC6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968FD-4C18-8A42-AB4A-71CC68BB2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72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EFABFE-1D17-9048-97C5-84C01D345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C740E-7720-F147-ACDF-2566E539F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7B664-E9B2-9846-AFE9-589F064129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27F56-BE81-7D4B-BE15-8115E1BAF275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52582-E880-8849-AFF8-74252146B6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6B5B9-7A5C-264C-99FA-5DA31ABC20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5EBDB-E23B-914C-9C53-4C40319F1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167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clsavonst/moodboards/" TargetMode="External"/><Relationship Id="rId3" Type="http://schemas.openxmlformats.org/officeDocument/2006/relationships/hyperlink" Target="http://deepyellow.net/blog/" TargetMode="External"/><Relationship Id="rId7" Type="http://schemas.openxmlformats.org/officeDocument/2006/relationships/hyperlink" Target="https://www.pinterest.co.uk/clsavonst/digital-mock-ups/" TargetMode="External"/><Relationship Id="rId2" Type="http://schemas.openxmlformats.org/officeDocument/2006/relationships/hyperlink" Target="https://themockup.club/mockup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xels.com/" TargetMode="External"/><Relationship Id="rId5" Type="http://schemas.openxmlformats.org/officeDocument/2006/relationships/hyperlink" Target="https://freemockup.net/" TargetMode="External"/><Relationship Id="rId4" Type="http://schemas.openxmlformats.org/officeDocument/2006/relationships/hyperlink" Target="https://www.mockupworld.co/all-mockups/" TargetMode="External"/><Relationship Id="rId9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B04EB5-8E7B-6C47-86C5-F1C800CA6261}"/>
              </a:ext>
            </a:extLst>
          </p:cNvPr>
          <p:cNvSpPr txBox="1"/>
          <p:nvPr/>
        </p:nvSpPr>
        <p:spPr>
          <a:xfrm>
            <a:off x="2274404" y="1878495"/>
            <a:ext cx="764319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1</a:t>
            </a:r>
            <a:r>
              <a:rPr lang="en-US" sz="3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st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 YEAR</a:t>
            </a:r>
          </a:p>
          <a:p>
            <a:pPr algn="ctr"/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B2</a:t>
            </a:r>
          </a:p>
          <a:p>
            <a:pPr algn="ctr"/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24/4/2020</a:t>
            </a:r>
          </a:p>
          <a:p>
            <a:pPr algn="ctr"/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‘Make use of your Smartphones’  your hand-held computers!</a:t>
            </a:r>
          </a:p>
        </p:txBody>
      </p:sp>
    </p:spTree>
    <p:extLst>
      <p:ext uri="{BB962C8B-B14F-4D97-AF65-F5344CB8AC3E}">
        <p14:creationId xmlns:p14="http://schemas.microsoft.com/office/powerpoint/2010/main" val="2144559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B04EB5-8E7B-6C47-86C5-F1C800CA6261}"/>
              </a:ext>
            </a:extLst>
          </p:cNvPr>
          <p:cNvSpPr txBox="1"/>
          <p:nvPr/>
        </p:nvSpPr>
        <p:spPr>
          <a:xfrm>
            <a:off x="758687" y="363915"/>
            <a:ext cx="1067462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PURPOSE &amp; OUTLINE</a:t>
            </a:r>
          </a:p>
          <a:p>
            <a:pPr algn="ctr"/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  <a:latin typeface="Century Gothic" panose="020B0502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To </a:t>
            </a:r>
            <a:r>
              <a:rPr lang="en-US" sz="32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utilise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 digital devices to hand to support this digital element of the module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Use designs, imagery &amp; textures that you can find around your home; carpet, wood, tile etc.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Use flat-lay in inventive ways; layer up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Use interior &amp; exteriors to see how your patterns change with scale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Have fun – digital drawing over pictures!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Apps such as Adobe Express for phone…but also basic Instagram filters could support you!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  <a:latin typeface="Century Gothic" panose="020B0502020202020204" pitchFamily="34" charset="0"/>
            </a:endParaRP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1">
                  <a:lumMod val="50000"/>
                  <a:lumOff val="50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633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20112D-C0AC-0643-9F39-9A0652F72BC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pic>
        <p:nvPicPr>
          <p:cNvPr id="6" name="Picture 5" descr="A picture containing curtain&#10;&#10;Description automatically generated">
            <a:extLst>
              <a:ext uri="{FF2B5EF4-FFF2-40B4-BE49-F238E27FC236}">
                <a16:creationId xmlns:a16="http://schemas.microsoft.com/office/drawing/2014/main" id="{D7475080-ABBE-7148-B440-2D590AF4A0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330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rug&#10;&#10;Description automatically generated">
            <a:extLst>
              <a:ext uri="{FF2B5EF4-FFF2-40B4-BE49-F238E27FC236}">
                <a16:creationId xmlns:a16="http://schemas.microsoft.com/office/drawing/2014/main" id="{A5F1069A-E7C2-C642-98B5-DFFBDC41E91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5000"/>
                    </a14:imgEffect>
                    <a14:imgEffect>
                      <a14:brightnessContrast brigh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080000" y="-246528"/>
            <a:ext cx="8128001" cy="6096001"/>
          </a:xfrm>
          <a:prstGeom prst="rect">
            <a:avLst/>
          </a:prstGeom>
        </p:spPr>
      </p:pic>
      <p:pic>
        <p:nvPicPr>
          <p:cNvPr id="7" name="Picture 6" descr="A picture containing indoor, kitchen, green, red&#10;&#10;Description automatically generated">
            <a:extLst>
              <a:ext uri="{FF2B5EF4-FFF2-40B4-BE49-F238E27FC236}">
                <a16:creationId xmlns:a16="http://schemas.microsoft.com/office/drawing/2014/main" id="{1F75117A-019A-3341-85C4-0A0F80248C4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1780839" y="1132655"/>
            <a:ext cx="9009495" cy="6744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708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indoor, ceiling, refrigerator, kitchen&#10;&#10;Description automatically generated">
            <a:extLst>
              <a:ext uri="{FF2B5EF4-FFF2-40B4-BE49-F238E27FC236}">
                <a16:creationId xmlns:a16="http://schemas.microsoft.com/office/drawing/2014/main" id="{34144A86-1E5C-134C-B226-3DA3D97ACB6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833"/>
                    </a14:imgEffect>
                    <a14:imgEffect>
                      <a14:saturation sat="102000"/>
                    </a14:imgEffect>
                    <a14:imgEffect>
                      <a14:brightnessContrast contras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319996" y="0"/>
            <a:ext cx="9144000" cy="6858000"/>
          </a:xfrm>
          <a:prstGeom prst="rect">
            <a:avLst/>
          </a:prstGeom>
        </p:spPr>
      </p:pic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40C7AE9-08A1-A948-BFF9-3E03FD67B84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3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653281" y="319283"/>
            <a:ext cx="6858001" cy="621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675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76A287-08CD-B84D-9A83-914FBD899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4365" y="0"/>
            <a:ext cx="71232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04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an, table, photo, sitting&#10;&#10;Description automatically generated">
            <a:extLst>
              <a:ext uri="{FF2B5EF4-FFF2-40B4-BE49-F238E27FC236}">
                <a16:creationId xmlns:a16="http://schemas.microsoft.com/office/drawing/2014/main" id="{704B4DD0-9CA8-F447-B2C2-8AAD968B5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21" y="0"/>
            <a:ext cx="87173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094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an, table, photo, sitting&#10;&#10;Description automatically generated">
            <a:extLst>
              <a:ext uri="{FF2B5EF4-FFF2-40B4-BE49-F238E27FC236}">
                <a16:creationId xmlns:a16="http://schemas.microsoft.com/office/drawing/2014/main" id="{704B4DD0-9CA8-F447-B2C2-8AAD968B5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21" y="0"/>
            <a:ext cx="8717357" cy="6858000"/>
          </a:xfrm>
          <a:prstGeom prst="rect">
            <a:avLst/>
          </a:prstGeom>
        </p:spPr>
      </p:pic>
      <p:pic>
        <p:nvPicPr>
          <p:cNvPr id="4" name="Picture 3" descr="A picture containing indoor, clothing, vase, decorated&#10;&#10;Description automatically generated">
            <a:extLst>
              <a:ext uri="{FF2B5EF4-FFF2-40B4-BE49-F238E27FC236}">
                <a16:creationId xmlns:a16="http://schemas.microsoft.com/office/drawing/2014/main" id="{0EF83FFC-35B1-594F-A8C5-6FD94DF11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540" y="594271"/>
            <a:ext cx="5867690" cy="5669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83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an, table, photo, sitting&#10;&#10;Description automatically generated">
            <a:extLst>
              <a:ext uri="{FF2B5EF4-FFF2-40B4-BE49-F238E27FC236}">
                <a16:creationId xmlns:a16="http://schemas.microsoft.com/office/drawing/2014/main" id="{704B4DD0-9CA8-F447-B2C2-8AAD968B5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21" y="0"/>
            <a:ext cx="8717357" cy="6858000"/>
          </a:xfrm>
          <a:prstGeom prst="rect">
            <a:avLst/>
          </a:prstGeom>
        </p:spPr>
      </p:pic>
      <p:pic>
        <p:nvPicPr>
          <p:cNvPr id="4" name="Picture 3" descr="A close up of a painted wall&#10;&#10;Description automatically generated">
            <a:extLst>
              <a:ext uri="{FF2B5EF4-FFF2-40B4-BE49-F238E27FC236}">
                <a16:creationId xmlns:a16="http://schemas.microsoft.com/office/drawing/2014/main" id="{D60013DE-127A-1D42-8792-7B323C7713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032" y="931703"/>
            <a:ext cx="5746750" cy="5292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625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an, table, photo, sitting&#10;&#10;Description automatically generated">
            <a:extLst>
              <a:ext uri="{FF2B5EF4-FFF2-40B4-BE49-F238E27FC236}">
                <a16:creationId xmlns:a16="http://schemas.microsoft.com/office/drawing/2014/main" id="{704B4DD0-9CA8-F447-B2C2-8AAD968B5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21" y="0"/>
            <a:ext cx="8717357" cy="6858000"/>
          </a:xfrm>
          <a:prstGeom prst="rect">
            <a:avLst/>
          </a:prstGeom>
        </p:spPr>
      </p:pic>
      <p:pic>
        <p:nvPicPr>
          <p:cNvPr id="4" name="Picture 3" descr="A picture containing clothing, green, purple, bag&#10;&#10;Description automatically generated">
            <a:extLst>
              <a:ext uri="{FF2B5EF4-FFF2-40B4-BE49-F238E27FC236}">
                <a16:creationId xmlns:a16="http://schemas.microsoft.com/office/drawing/2014/main" id="{640E65A4-CDC7-6649-991C-1A2FDDF867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802" y="957672"/>
            <a:ext cx="5578233" cy="521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377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MOOD</a:t>
            </a:r>
          </a:p>
        </p:txBody>
      </p:sp>
      <p:pic>
        <p:nvPicPr>
          <p:cNvPr id="5" name="Picture 4" descr="A picture containing indoor, table, small, items&#10;&#10;Description automatically generated">
            <a:extLst>
              <a:ext uri="{FF2B5EF4-FFF2-40B4-BE49-F238E27FC236}">
                <a16:creationId xmlns:a16="http://schemas.microsoft.com/office/drawing/2014/main" id="{EB8D0084-8704-7443-89ED-5445F1BF9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09" y="1187670"/>
            <a:ext cx="6172044" cy="47910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4AD47E-10CF-C04D-9301-070C0E0FD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8567" y="110176"/>
            <a:ext cx="4274946" cy="61638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4D4257-5120-5B47-BD2C-F71A05734247}"/>
              </a:ext>
            </a:extLst>
          </p:cNvPr>
          <p:cNvSpPr txBox="1"/>
          <p:nvPr/>
        </p:nvSpPr>
        <p:spPr>
          <a:xfrm>
            <a:off x="488887" y="6204889"/>
            <a:ext cx="39835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Creatsy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 / Mock Up Template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DC0457-5871-F045-B4FC-2C3B6C19758F}"/>
              </a:ext>
            </a:extLst>
          </p:cNvPr>
          <p:cNvSpPr txBox="1"/>
          <p:nvPr/>
        </p:nvSpPr>
        <p:spPr>
          <a:xfrm>
            <a:off x="7469989" y="6349350"/>
            <a:ext cx="39835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Mini Moderns Mood Flat Lay</a:t>
            </a:r>
          </a:p>
        </p:txBody>
      </p:sp>
    </p:spTree>
    <p:extLst>
      <p:ext uri="{BB962C8B-B14F-4D97-AF65-F5344CB8AC3E}">
        <p14:creationId xmlns:p14="http://schemas.microsoft.com/office/powerpoint/2010/main" val="1193855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B14994-F215-B04C-A11F-99D33AB9E4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1381" y="-475490"/>
            <a:ext cx="5768009" cy="800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459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3FDDC-F951-0E4F-A565-D5771341D0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0694" y="0"/>
            <a:ext cx="10866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107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MATERIALITY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ED14F-3C31-6D40-B92D-E4E8D04903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5873" y="0"/>
            <a:ext cx="102898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28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819C0B09-0942-A742-AB70-1C990C4806D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59292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DIGITAL DEVICES</a:t>
            </a:r>
          </a:p>
        </p:txBody>
      </p:sp>
      <p:pic>
        <p:nvPicPr>
          <p:cNvPr id="8" name="Picture 7" descr="A picture containing indoor, computer, monitor, photo&#10;&#10;Description automatically generated">
            <a:extLst>
              <a:ext uri="{FF2B5EF4-FFF2-40B4-BE49-F238E27FC236}">
                <a16:creationId xmlns:a16="http://schemas.microsoft.com/office/drawing/2014/main" id="{799FF00F-EE58-CD45-86B3-582DEF8507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04441" y="0"/>
            <a:ext cx="97311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660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07F3591-B930-F247-9AC2-7C952F6B352D}"/>
              </a:ext>
            </a:extLst>
          </p:cNvPr>
          <p:cNvSpPr/>
          <p:nvPr/>
        </p:nvSpPr>
        <p:spPr>
          <a:xfrm>
            <a:off x="920169" y="2417899"/>
            <a:ext cx="5062604" cy="34470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https://themockup.club/mockups/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http://deepyellow.net/blog/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https://www.mockupworld.co/all-mockups/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https://freemockup.net/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https://www.pinterest.co.uk/clsavonst/digital-mock-ups/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https://www.pinterest.co.uk/clsavonst/moodboards/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dirty="0">
              <a:latin typeface="Century Gothic" panose="020B0502020202020204" pitchFamily="34" charset="0"/>
            </a:endParaRPr>
          </a:p>
          <a:p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21928-5A83-784D-B5FF-DABB3C66F060}"/>
              </a:ext>
            </a:extLst>
          </p:cNvPr>
          <p:cNvSpPr txBox="1"/>
          <p:nvPr/>
        </p:nvSpPr>
        <p:spPr>
          <a:xfrm>
            <a:off x="920169" y="19286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Further links:</a:t>
            </a:r>
          </a:p>
        </p:txBody>
      </p:sp>
      <p:pic>
        <p:nvPicPr>
          <p:cNvPr id="5" name="Picture 4" descr="A picture containing honeycomb, man, white, boy&#10;&#10;Description automatically generated">
            <a:extLst>
              <a:ext uri="{FF2B5EF4-FFF2-40B4-BE49-F238E27FC236}">
                <a16:creationId xmlns:a16="http://schemas.microsoft.com/office/drawing/2014/main" id="{88AA5F0D-BBA2-984F-B0BC-C8B226BBA6E3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8463" y="0"/>
            <a:ext cx="69285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79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193</Words>
  <Application>Microsoft Macintosh PowerPoint</Application>
  <PresentationFormat>Widescreen</PresentationFormat>
  <Paragraphs>36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Savage</dc:creator>
  <cp:lastModifiedBy>Claire Savage</cp:lastModifiedBy>
  <cp:revision>7</cp:revision>
  <dcterms:created xsi:type="dcterms:W3CDTF">2020-04-24T07:35:43Z</dcterms:created>
  <dcterms:modified xsi:type="dcterms:W3CDTF">2020-04-24T09:56:18Z</dcterms:modified>
</cp:coreProperties>
</file>